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2"/>
  </p:notesMasterIdLst>
  <p:sldIdLst>
    <p:sldId id="610" r:id="rId2"/>
    <p:sldId id="262" r:id="rId3"/>
    <p:sldId id="612" r:id="rId4"/>
    <p:sldId id="627" r:id="rId5"/>
    <p:sldId id="630" r:id="rId6"/>
    <p:sldId id="631" r:id="rId7"/>
    <p:sldId id="632" r:id="rId8"/>
    <p:sldId id="642" r:id="rId9"/>
    <p:sldId id="674" r:id="rId10"/>
    <p:sldId id="708" r:id="rId11"/>
    <p:sldId id="709" r:id="rId12"/>
    <p:sldId id="663" r:id="rId13"/>
    <p:sldId id="675" r:id="rId14"/>
    <p:sldId id="676" r:id="rId15"/>
    <p:sldId id="685" r:id="rId16"/>
    <p:sldId id="684" r:id="rId17"/>
    <p:sldId id="686" r:id="rId18"/>
    <p:sldId id="687" r:id="rId19"/>
    <p:sldId id="688" r:id="rId20"/>
    <p:sldId id="689" r:id="rId21"/>
    <p:sldId id="690" r:id="rId22"/>
    <p:sldId id="691" r:id="rId23"/>
    <p:sldId id="664" r:id="rId24"/>
    <p:sldId id="677" r:id="rId25"/>
    <p:sldId id="678" r:id="rId26"/>
    <p:sldId id="680" r:id="rId27"/>
    <p:sldId id="681" r:id="rId28"/>
    <p:sldId id="682" r:id="rId29"/>
    <p:sldId id="692" r:id="rId30"/>
    <p:sldId id="693" r:id="rId31"/>
    <p:sldId id="694" r:id="rId32"/>
    <p:sldId id="683" r:id="rId33"/>
    <p:sldId id="695" r:id="rId34"/>
    <p:sldId id="696" r:id="rId35"/>
    <p:sldId id="698" r:id="rId36"/>
    <p:sldId id="697" r:id="rId37"/>
    <p:sldId id="699" r:id="rId38"/>
    <p:sldId id="700" r:id="rId39"/>
    <p:sldId id="701" r:id="rId40"/>
    <p:sldId id="702" r:id="rId41"/>
    <p:sldId id="703" r:id="rId42"/>
    <p:sldId id="667" r:id="rId43"/>
    <p:sldId id="704" r:id="rId44"/>
    <p:sldId id="705" r:id="rId45"/>
    <p:sldId id="706" r:id="rId46"/>
    <p:sldId id="707" r:id="rId47"/>
    <p:sldId id="668" r:id="rId48"/>
    <p:sldId id="710" r:id="rId49"/>
    <p:sldId id="711" r:id="rId50"/>
    <p:sldId id="669" r:id="rId51"/>
    <p:sldId id="670" r:id="rId52"/>
    <p:sldId id="671" r:id="rId53"/>
    <p:sldId id="672" r:id="rId54"/>
    <p:sldId id="633" r:id="rId55"/>
    <p:sldId id="636" r:id="rId56"/>
    <p:sldId id="634" r:id="rId57"/>
    <p:sldId id="635" r:id="rId58"/>
    <p:sldId id="644" r:id="rId59"/>
    <p:sldId id="654" r:id="rId60"/>
    <p:sldId id="65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A0764-0A5F-41A5-A5DA-CDC51B38329F}" v="1" dt="2022-01-10T08:20:28.3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01" autoAdjust="0"/>
    <p:restoredTop sz="66392" autoAdjust="0"/>
  </p:normalViewPr>
  <p:slideViewPr>
    <p:cSldViewPr snapToGrid="0" showGuides="1">
      <p:cViewPr varScale="1">
        <p:scale>
          <a:sx n="102" d="100"/>
          <a:sy n="102" d="100"/>
        </p:scale>
        <p:origin x="1293" y="51"/>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Higgins" userId="f99148ad-7e67-4304-8c11-27c7a53efd31" providerId="ADAL" clId="{0B26D2F5-4258-406F-8078-48BF5A5F8989}"/>
    <pc:docChg chg="custSel delSld modSld">
      <pc:chgData name="Mark Higgins" userId="f99148ad-7e67-4304-8c11-27c7a53efd31" providerId="ADAL" clId="{0B26D2F5-4258-406F-8078-48BF5A5F8989}" dt="2021-12-06T18:07:25.215" v="850" actId="27636"/>
      <pc:docMkLst>
        <pc:docMk/>
      </pc:docMkLst>
      <pc:sldChg chg="modSp del mod">
        <pc:chgData name="Mark Higgins" userId="f99148ad-7e67-4304-8c11-27c7a53efd31" providerId="ADAL" clId="{0B26D2F5-4258-406F-8078-48BF5A5F8989}" dt="2021-12-02T10:32:25.151" v="219" actId="47"/>
        <pc:sldMkLst>
          <pc:docMk/>
          <pc:sldMk cId="653415081" sldId="257"/>
        </pc:sldMkLst>
        <pc:spChg chg="mod">
          <ac:chgData name="Mark Higgins" userId="f99148ad-7e67-4304-8c11-27c7a53efd31" providerId="ADAL" clId="{0B26D2F5-4258-406F-8078-48BF5A5F8989}" dt="2021-12-02T10:04:33.608" v="218" actId="20577"/>
          <ac:spMkLst>
            <pc:docMk/>
            <pc:sldMk cId="653415081" sldId="257"/>
            <ac:spMk id="3" creationId="{93E1A0CE-437E-4089-AE73-03BEE8D4C05A}"/>
          </ac:spMkLst>
        </pc:spChg>
      </pc:sldChg>
      <pc:sldChg chg="modSp mod">
        <pc:chgData name="Mark Higgins" userId="f99148ad-7e67-4304-8c11-27c7a53efd31" providerId="ADAL" clId="{0B26D2F5-4258-406F-8078-48BF5A5F8989}" dt="2021-12-02T14:11:39.754" v="274" actId="207"/>
        <pc:sldMkLst>
          <pc:docMk/>
          <pc:sldMk cId="1120319146" sldId="262"/>
        </pc:sldMkLst>
        <pc:spChg chg="mod">
          <ac:chgData name="Mark Higgins" userId="f99148ad-7e67-4304-8c11-27c7a53efd31" providerId="ADAL" clId="{0B26D2F5-4258-406F-8078-48BF5A5F8989}" dt="2021-12-02T14:11:39.754" v="274" actId="207"/>
          <ac:spMkLst>
            <pc:docMk/>
            <pc:sldMk cId="1120319146" sldId="262"/>
            <ac:spMk id="58" creationId="{DE6C5A3C-32EF-4195-8A42-ECEC36D1B91E}"/>
          </ac:spMkLst>
        </pc:spChg>
      </pc:sldChg>
      <pc:sldChg chg="modSp mod">
        <pc:chgData name="Mark Higgins" userId="f99148ad-7e67-4304-8c11-27c7a53efd31" providerId="ADAL" clId="{0B26D2F5-4258-406F-8078-48BF5A5F8989}" dt="2021-12-06T18:07:25.215" v="850" actId="27636"/>
        <pc:sldMkLst>
          <pc:docMk/>
          <pc:sldMk cId="913094952" sldId="859"/>
        </pc:sldMkLst>
        <pc:spChg chg="mod">
          <ac:chgData name="Mark Higgins" userId="f99148ad-7e67-4304-8c11-27c7a53efd31" providerId="ADAL" clId="{0B26D2F5-4258-406F-8078-48BF5A5F8989}" dt="2021-12-02T10:34:38.946" v="221" actId="20577"/>
          <ac:spMkLst>
            <pc:docMk/>
            <pc:sldMk cId="913094952" sldId="859"/>
            <ac:spMk id="2" creationId="{481D007A-59F5-4274-BFEE-660043854827}"/>
          </ac:spMkLst>
        </pc:spChg>
        <pc:spChg chg="mod">
          <ac:chgData name="Mark Higgins" userId="f99148ad-7e67-4304-8c11-27c7a53efd31" providerId="ADAL" clId="{0B26D2F5-4258-406F-8078-48BF5A5F8989}" dt="2021-12-06T18:07:25.215" v="849" actId="27636"/>
          <ac:spMkLst>
            <pc:docMk/>
            <pc:sldMk cId="913094952" sldId="859"/>
            <ac:spMk id="3" creationId="{E9F07F3A-5687-4147-BDB2-B1BC414486CE}"/>
          </ac:spMkLst>
        </pc:spChg>
        <pc:spChg chg="mod">
          <ac:chgData name="Mark Higgins" userId="f99148ad-7e67-4304-8c11-27c7a53efd31" providerId="ADAL" clId="{0B26D2F5-4258-406F-8078-48BF5A5F8989}" dt="2021-12-06T18:07:25.215" v="850" actId="27636"/>
          <ac:spMkLst>
            <pc:docMk/>
            <pc:sldMk cId="913094952" sldId="859"/>
            <ac:spMk id="4" creationId="{6E3A0779-7ECE-4AB1-97DA-F00A80FFBE3D}"/>
          </ac:spMkLst>
        </pc:spChg>
      </pc:sldChg>
    </pc:docChg>
  </pc:docChgLst>
  <pc:docChgLst>
    <pc:chgData name="Mark Higgins" userId="ad4ee43bd0f7a961" providerId="LiveId" clId="{D0EEBFFF-B99A-460D-AB6C-222D09397D2D}"/>
    <pc:docChg chg="undo custSel addSld delSld modSld">
      <pc:chgData name="Mark Higgins" userId="ad4ee43bd0f7a961" providerId="LiveId" clId="{D0EEBFFF-B99A-460D-AB6C-222D09397D2D}" dt="2021-09-20T20:26:33.046" v="726"/>
      <pc:docMkLst>
        <pc:docMk/>
      </pc:docMkLst>
      <pc:sldChg chg="modSp new mod">
        <pc:chgData name="Mark Higgins" userId="ad4ee43bd0f7a961" providerId="LiveId" clId="{D0EEBFFF-B99A-460D-AB6C-222D09397D2D}" dt="2021-09-20T15:46:34.789" v="390" actId="20577"/>
        <pc:sldMkLst>
          <pc:docMk/>
          <pc:sldMk cId="943533271" sldId="786"/>
        </pc:sldMkLst>
        <pc:spChg chg="mod">
          <ac:chgData name="Mark Higgins" userId="ad4ee43bd0f7a961" providerId="LiveId" clId="{D0EEBFFF-B99A-460D-AB6C-222D09397D2D}" dt="2021-09-20T15:35:32.106" v="12" actId="20577"/>
          <ac:spMkLst>
            <pc:docMk/>
            <pc:sldMk cId="943533271" sldId="786"/>
            <ac:spMk id="2" creationId="{895E720B-4926-4138-8999-41BF2C94BBE3}"/>
          </ac:spMkLst>
        </pc:spChg>
        <pc:spChg chg="mod">
          <ac:chgData name="Mark Higgins" userId="ad4ee43bd0f7a961" providerId="LiveId" clId="{D0EEBFFF-B99A-460D-AB6C-222D09397D2D}" dt="2021-09-20T15:46:34.789" v="390" actId="20577"/>
          <ac:spMkLst>
            <pc:docMk/>
            <pc:sldMk cId="943533271" sldId="786"/>
            <ac:spMk id="3" creationId="{141F992C-D2D7-40B0-B135-B97BB1D085C5}"/>
          </ac:spMkLst>
        </pc:spChg>
      </pc:sldChg>
      <pc:sldChg chg="addSp delSp modSp new mod">
        <pc:chgData name="Mark Higgins" userId="ad4ee43bd0f7a961" providerId="LiveId" clId="{D0EEBFFF-B99A-460D-AB6C-222D09397D2D}" dt="2021-09-20T15:46:18.124" v="385" actId="20577"/>
        <pc:sldMkLst>
          <pc:docMk/>
          <pc:sldMk cId="3315086354" sldId="787"/>
        </pc:sldMkLst>
        <pc:spChg chg="mod">
          <ac:chgData name="Mark Higgins" userId="ad4ee43bd0f7a961" providerId="LiveId" clId="{D0EEBFFF-B99A-460D-AB6C-222D09397D2D}" dt="2021-09-20T15:46:18.124" v="385" actId="20577"/>
          <ac:spMkLst>
            <pc:docMk/>
            <pc:sldMk cId="3315086354" sldId="787"/>
            <ac:spMk id="2" creationId="{28BD9BAA-5DA5-4B38-95D8-7D9070E30B19}"/>
          </ac:spMkLst>
        </pc:spChg>
        <pc:spChg chg="del">
          <ac:chgData name="Mark Higgins" userId="ad4ee43bd0f7a961" providerId="LiveId" clId="{D0EEBFFF-B99A-460D-AB6C-222D09397D2D}" dt="2021-09-20T15:38:41.090" v="34" actId="3680"/>
          <ac:spMkLst>
            <pc:docMk/>
            <pc:sldMk cId="3315086354" sldId="787"/>
            <ac:spMk id="3" creationId="{4273E47B-84F9-403D-A8CB-91CDB0DC1235}"/>
          </ac:spMkLst>
        </pc:spChg>
        <pc:graphicFrameChg chg="add mod ord modGraphic">
          <ac:chgData name="Mark Higgins" userId="ad4ee43bd0f7a961" providerId="LiveId" clId="{D0EEBFFF-B99A-460D-AB6C-222D09397D2D}" dt="2021-09-20T15:45:58.728" v="373" actId="14100"/>
          <ac:graphicFrameMkLst>
            <pc:docMk/>
            <pc:sldMk cId="3315086354" sldId="787"/>
            <ac:graphicFrameMk id="4" creationId="{B5C60E41-08CB-42B5-88A3-94D93B9179C2}"/>
          </ac:graphicFrameMkLst>
        </pc:graphicFrameChg>
      </pc:sldChg>
      <pc:sldChg chg="addSp delSp modSp new mod">
        <pc:chgData name="Mark Higgins" userId="ad4ee43bd0f7a961" providerId="LiveId" clId="{D0EEBFFF-B99A-460D-AB6C-222D09397D2D}" dt="2021-09-20T15:50:57.171" v="522" actId="27636"/>
        <pc:sldMkLst>
          <pc:docMk/>
          <pc:sldMk cId="2254413050" sldId="788"/>
        </pc:sldMkLst>
        <pc:spChg chg="mod">
          <ac:chgData name="Mark Higgins" userId="ad4ee43bd0f7a961" providerId="LiveId" clId="{D0EEBFFF-B99A-460D-AB6C-222D09397D2D}" dt="2021-09-20T15:50:57.171" v="522" actId="27636"/>
          <ac:spMkLst>
            <pc:docMk/>
            <pc:sldMk cId="2254413050" sldId="788"/>
            <ac:spMk id="2" creationId="{356D0041-616E-4477-9693-88C482402C04}"/>
          </ac:spMkLst>
        </pc:spChg>
        <pc:spChg chg="add del mod">
          <ac:chgData name="Mark Higgins" userId="ad4ee43bd0f7a961" providerId="LiveId" clId="{D0EEBFFF-B99A-460D-AB6C-222D09397D2D}" dt="2021-09-20T15:49:16.037" v="480" actId="20577"/>
          <ac:spMkLst>
            <pc:docMk/>
            <pc:sldMk cId="2254413050" sldId="788"/>
            <ac:spMk id="3" creationId="{1EB11020-8495-462E-BD15-0BC7988EF720}"/>
          </ac:spMkLst>
        </pc:spChg>
        <pc:graphicFrameChg chg="add del mod">
          <ac:chgData name="Mark Higgins" userId="ad4ee43bd0f7a961" providerId="LiveId" clId="{D0EEBFFF-B99A-460D-AB6C-222D09397D2D}" dt="2021-09-20T15:48:30.927" v="446"/>
          <ac:graphicFrameMkLst>
            <pc:docMk/>
            <pc:sldMk cId="2254413050" sldId="788"/>
            <ac:graphicFrameMk id="4" creationId="{17A21641-F50F-4033-900F-6F51F248A481}"/>
          </ac:graphicFrameMkLst>
        </pc:graphicFrameChg>
        <pc:graphicFrameChg chg="add del mod">
          <ac:chgData name="Mark Higgins" userId="ad4ee43bd0f7a961" providerId="LiveId" clId="{D0EEBFFF-B99A-460D-AB6C-222D09397D2D}" dt="2021-09-20T15:48:35.963" v="448"/>
          <ac:graphicFrameMkLst>
            <pc:docMk/>
            <pc:sldMk cId="2254413050" sldId="788"/>
            <ac:graphicFrameMk id="5" creationId="{8010E962-FEBD-4820-ADB8-4024E61F83D5}"/>
          </ac:graphicFrameMkLst>
        </pc:graphicFrameChg>
      </pc:sldChg>
      <pc:sldChg chg="modSp add mod">
        <pc:chgData name="Mark Higgins" userId="ad4ee43bd0f7a961" providerId="LiveId" clId="{D0EEBFFF-B99A-460D-AB6C-222D09397D2D}" dt="2021-09-20T15:51:04.103" v="525" actId="27636"/>
        <pc:sldMkLst>
          <pc:docMk/>
          <pc:sldMk cId="1898860426" sldId="789"/>
        </pc:sldMkLst>
        <pc:spChg chg="mod">
          <ac:chgData name="Mark Higgins" userId="ad4ee43bd0f7a961" providerId="LiveId" clId="{D0EEBFFF-B99A-460D-AB6C-222D09397D2D}" dt="2021-09-20T15:51:04.103" v="525" actId="27636"/>
          <ac:spMkLst>
            <pc:docMk/>
            <pc:sldMk cId="1898860426" sldId="789"/>
            <ac:spMk id="2" creationId="{356D0041-616E-4477-9693-88C482402C04}"/>
          </ac:spMkLst>
        </pc:spChg>
      </pc:sldChg>
      <pc:sldChg chg="modSp add mod">
        <pc:chgData name="Mark Higgins" userId="ad4ee43bd0f7a961" providerId="LiveId" clId="{D0EEBFFF-B99A-460D-AB6C-222D09397D2D}" dt="2021-09-20T15:50:48.598" v="519" actId="27636"/>
        <pc:sldMkLst>
          <pc:docMk/>
          <pc:sldMk cId="582655134" sldId="790"/>
        </pc:sldMkLst>
        <pc:spChg chg="mod">
          <ac:chgData name="Mark Higgins" userId="ad4ee43bd0f7a961" providerId="LiveId" clId="{D0EEBFFF-B99A-460D-AB6C-222D09397D2D}" dt="2021-09-20T15:50:48.598" v="519" actId="27636"/>
          <ac:spMkLst>
            <pc:docMk/>
            <pc:sldMk cId="582655134" sldId="790"/>
            <ac:spMk id="2" creationId="{356D0041-616E-4477-9693-88C482402C04}"/>
          </ac:spMkLst>
        </pc:spChg>
      </pc:sldChg>
      <pc:sldChg chg="modSp add mod">
        <pc:chgData name="Mark Higgins" userId="ad4ee43bd0f7a961" providerId="LiveId" clId="{D0EEBFFF-B99A-460D-AB6C-222D09397D2D}" dt="2021-09-20T15:51:28.734" v="533" actId="27636"/>
        <pc:sldMkLst>
          <pc:docMk/>
          <pc:sldMk cId="2115869644" sldId="791"/>
        </pc:sldMkLst>
        <pc:spChg chg="mod">
          <ac:chgData name="Mark Higgins" userId="ad4ee43bd0f7a961" providerId="LiveId" clId="{D0EEBFFF-B99A-460D-AB6C-222D09397D2D}" dt="2021-09-20T15:51:28.734" v="533" actId="27636"/>
          <ac:spMkLst>
            <pc:docMk/>
            <pc:sldMk cId="2115869644" sldId="791"/>
            <ac:spMk id="2" creationId="{356D0041-616E-4477-9693-88C482402C04}"/>
          </ac:spMkLst>
        </pc:spChg>
      </pc:sldChg>
      <pc:sldChg chg="modSp add mod">
        <pc:chgData name="Mark Higgins" userId="ad4ee43bd0f7a961" providerId="LiveId" clId="{D0EEBFFF-B99A-460D-AB6C-222D09397D2D}" dt="2021-09-20T15:51:59.376" v="540" actId="27636"/>
        <pc:sldMkLst>
          <pc:docMk/>
          <pc:sldMk cId="1430388509" sldId="792"/>
        </pc:sldMkLst>
        <pc:spChg chg="mod">
          <ac:chgData name="Mark Higgins" userId="ad4ee43bd0f7a961" providerId="LiveId" clId="{D0EEBFFF-B99A-460D-AB6C-222D09397D2D}" dt="2021-09-20T15:51:59.376" v="540" actId="27636"/>
          <ac:spMkLst>
            <pc:docMk/>
            <pc:sldMk cId="1430388509" sldId="792"/>
            <ac:spMk id="2" creationId="{356D0041-616E-4477-9693-88C482402C04}"/>
          </ac:spMkLst>
        </pc:spChg>
      </pc:sldChg>
      <pc:sldChg chg="modSp add mod">
        <pc:chgData name="Mark Higgins" userId="ad4ee43bd0f7a961" providerId="LiveId" clId="{D0EEBFFF-B99A-460D-AB6C-222D09397D2D}" dt="2021-09-20T15:52:21.081" v="548" actId="27636"/>
        <pc:sldMkLst>
          <pc:docMk/>
          <pc:sldMk cId="1305669384" sldId="793"/>
        </pc:sldMkLst>
        <pc:spChg chg="mod">
          <ac:chgData name="Mark Higgins" userId="ad4ee43bd0f7a961" providerId="LiveId" clId="{D0EEBFFF-B99A-460D-AB6C-222D09397D2D}" dt="2021-09-20T15:52:21.081" v="548" actId="27636"/>
          <ac:spMkLst>
            <pc:docMk/>
            <pc:sldMk cId="1305669384" sldId="793"/>
            <ac:spMk id="2" creationId="{356D0041-616E-4477-9693-88C482402C04}"/>
          </ac:spMkLst>
        </pc:spChg>
      </pc:sldChg>
      <pc:sldChg chg="modSp add mod">
        <pc:chgData name="Mark Higgins" userId="ad4ee43bd0f7a961" providerId="LiveId" clId="{D0EEBFFF-B99A-460D-AB6C-222D09397D2D}" dt="2021-09-20T15:52:41.589" v="555" actId="27636"/>
        <pc:sldMkLst>
          <pc:docMk/>
          <pc:sldMk cId="220799762" sldId="794"/>
        </pc:sldMkLst>
        <pc:spChg chg="mod">
          <ac:chgData name="Mark Higgins" userId="ad4ee43bd0f7a961" providerId="LiveId" clId="{D0EEBFFF-B99A-460D-AB6C-222D09397D2D}" dt="2021-09-20T15:52:41.589" v="555" actId="27636"/>
          <ac:spMkLst>
            <pc:docMk/>
            <pc:sldMk cId="220799762" sldId="794"/>
            <ac:spMk id="2" creationId="{356D0041-616E-4477-9693-88C482402C04}"/>
          </ac:spMkLst>
        </pc:spChg>
      </pc:sldChg>
      <pc:sldChg chg="modSp add mod">
        <pc:chgData name="Mark Higgins" userId="ad4ee43bd0f7a961" providerId="LiveId" clId="{D0EEBFFF-B99A-460D-AB6C-222D09397D2D}" dt="2021-09-20T15:53:04.487" v="563" actId="27636"/>
        <pc:sldMkLst>
          <pc:docMk/>
          <pc:sldMk cId="2721446035" sldId="795"/>
        </pc:sldMkLst>
        <pc:spChg chg="mod">
          <ac:chgData name="Mark Higgins" userId="ad4ee43bd0f7a961" providerId="LiveId" clId="{D0EEBFFF-B99A-460D-AB6C-222D09397D2D}" dt="2021-09-20T15:53:04.487" v="563" actId="27636"/>
          <ac:spMkLst>
            <pc:docMk/>
            <pc:sldMk cId="2721446035" sldId="795"/>
            <ac:spMk id="2" creationId="{356D0041-616E-4477-9693-88C482402C04}"/>
          </ac:spMkLst>
        </pc:spChg>
      </pc:sldChg>
      <pc:sldChg chg="modSp add mod">
        <pc:chgData name="Mark Higgins" userId="ad4ee43bd0f7a961" providerId="LiveId" clId="{D0EEBFFF-B99A-460D-AB6C-222D09397D2D}" dt="2021-09-20T15:53:31.961" v="571" actId="27636"/>
        <pc:sldMkLst>
          <pc:docMk/>
          <pc:sldMk cId="850367915" sldId="796"/>
        </pc:sldMkLst>
        <pc:spChg chg="mod">
          <ac:chgData name="Mark Higgins" userId="ad4ee43bd0f7a961" providerId="LiveId" clId="{D0EEBFFF-B99A-460D-AB6C-222D09397D2D}" dt="2021-09-20T15:53:31.961" v="571" actId="27636"/>
          <ac:spMkLst>
            <pc:docMk/>
            <pc:sldMk cId="850367915" sldId="796"/>
            <ac:spMk id="2" creationId="{356D0041-616E-4477-9693-88C482402C04}"/>
          </ac:spMkLst>
        </pc:spChg>
      </pc:sldChg>
      <pc:sldChg chg="modSp add mod">
        <pc:chgData name="Mark Higgins" userId="ad4ee43bd0f7a961" providerId="LiveId" clId="{D0EEBFFF-B99A-460D-AB6C-222D09397D2D}" dt="2021-09-20T15:53:53.736" v="579" actId="27636"/>
        <pc:sldMkLst>
          <pc:docMk/>
          <pc:sldMk cId="1309863362" sldId="797"/>
        </pc:sldMkLst>
        <pc:spChg chg="mod">
          <ac:chgData name="Mark Higgins" userId="ad4ee43bd0f7a961" providerId="LiveId" clId="{D0EEBFFF-B99A-460D-AB6C-222D09397D2D}" dt="2021-09-20T15:53:53.736" v="579" actId="27636"/>
          <ac:spMkLst>
            <pc:docMk/>
            <pc:sldMk cId="1309863362" sldId="797"/>
            <ac:spMk id="2" creationId="{356D0041-616E-4477-9693-88C482402C04}"/>
          </ac:spMkLst>
        </pc:spChg>
      </pc:sldChg>
      <pc:sldChg chg="modSp new mod">
        <pc:chgData name="Mark Higgins" userId="ad4ee43bd0f7a961" providerId="LiveId" clId="{D0EEBFFF-B99A-460D-AB6C-222D09397D2D}" dt="2021-09-20T16:02:19.695" v="627" actId="20577"/>
        <pc:sldMkLst>
          <pc:docMk/>
          <pc:sldMk cId="59047964" sldId="798"/>
        </pc:sldMkLst>
        <pc:spChg chg="mod">
          <ac:chgData name="Mark Higgins" userId="ad4ee43bd0f7a961" providerId="LiveId" clId="{D0EEBFFF-B99A-460D-AB6C-222D09397D2D}" dt="2021-09-20T16:02:19.695" v="627" actId="20577"/>
          <ac:spMkLst>
            <pc:docMk/>
            <pc:sldMk cId="59047964" sldId="798"/>
            <ac:spMk id="2" creationId="{8735BC34-66A9-4A25-8634-550555A5EF55}"/>
          </ac:spMkLst>
        </pc:spChg>
      </pc:sldChg>
      <pc:sldChg chg="new del">
        <pc:chgData name="Mark Higgins" userId="ad4ee43bd0f7a961" providerId="LiveId" clId="{D0EEBFFF-B99A-460D-AB6C-222D09397D2D}" dt="2021-09-20T16:01:45.337" v="581" actId="2696"/>
        <pc:sldMkLst>
          <pc:docMk/>
          <pc:sldMk cId="1743153787" sldId="798"/>
        </pc:sldMkLst>
      </pc:sldChg>
      <pc:sldChg chg="addSp modSp new mod">
        <pc:chgData name="Mark Higgins" userId="ad4ee43bd0f7a961" providerId="LiveId" clId="{D0EEBFFF-B99A-460D-AB6C-222D09397D2D}" dt="2021-09-20T20:26:33.046" v="726"/>
        <pc:sldMkLst>
          <pc:docMk/>
          <pc:sldMk cId="2917903884" sldId="799"/>
        </pc:sldMkLst>
        <pc:spChg chg="mod">
          <ac:chgData name="Mark Higgins" userId="ad4ee43bd0f7a961" providerId="LiveId" clId="{D0EEBFFF-B99A-460D-AB6C-222D09397D2D}" dt="2021-09-20T16:02:53.955" v="652" actId="20577"/>
          <ac:spMkLst>
            <pc:docMk/>
            <pc:sldMk cId="2917903884" sldId="799"/>
            <ac:spMk id="2" creationId="{B51CF2B1-A3F7-4792-8D4B-5B8DDBC8B158}"/>
          </ac:spMkLst>
        </pc:spChg>
        <pc:spChg chg="mod">
          <ac:chgData name="Mark Higgins" userId="ad4ee43bd0f7a961" providerId="LiveId" clId="{D0EEBFFF-B99A-460D-AB6C-222D09397D2D}" dt="2021-09-20T16:03:23.820" v="725" actId="20577"/>
          <ac:spMkLst>
            <pc:docMk/>
            <pc:sldMk cId="2917903884" sldId="799"/>
            <ac:spMk id="3" creationId="{86896204-D10B-43E1-9E51-B92BF6E1921D}"/>
          </ac:spMkLst>
        </pc:spChg>
        <pc:graphicFrameChg chg="add mod">
          <ac:chgData name="Mark Higgins" userId="ad4ee43bd0f7a961" providerId="LiveId" clId="{D0EEBFFF-B99A-460D-AB6C-222D09397D2D}" dt="2021-09-20T20:26:33.046" v="726"/>
          <ac:graphicFrameMkLst>
            <pc:docMk/>
            <pc:sldMk cId="2917903884" sldId="799"/>
            <ac:graphicFrameMk id="4" creationId="{31D51039-E77D-4355-A669-A1B4C5CDDC05}"/>
          </ac:graphicFrameMkLst>
        </pc:graphicFrameChg>
      </pc:sldChg>
    </pc:docChg>
  </pc:docChgLst>
  <pc:docChgLst>
    <pc:chgData name="Mark Higgins" userId="ad4ee43bd0f7a961" providerId="LiveId" clId="{647653EF-4188-4197-B4D1-62B0EF62C349}"/>
    <pc:docChg chg="undo redo custSel addSld delSld modSld sldOrd">
      <pc:chgData name="Mark Higgins" userId="ad4ee43bd0f7a961" providerId="LiveId" clId="{647653EF-4188-4197-B4D1-62B0EF62C349}" dt="2021-09-09T14:14:04.636" v="14012" actId="20577"/>
      <pc:docMkLst>
        <pc:docMk/>
      </pc:docMkLst>
      <pc:sldChg chg="modSp mod">
        <pc:chgData name="Mark Higgins" userId="ad4ee43bd0f7a961" providerId="LiveId" clId="{647653EF-4188-4197-B4D1-62B0EF62C349}" dt="2021-09-08T14:06:00.055" v="4803" actId="20577"/>
        <pc:sldMkLst>
          <pc:docMk/>
          <pc:sldMk cId="653415081" sldId="257"/>
        </pc:sldMkLst>
        <pc:spChg chg="mod">
          <ac:chgData name="Mark Higgins" userId="ad4ee43bd0f7a961" providerId="LiveId" clId="{647653EF-4188-4197-B4D1-62B0EF62C349}" dt="2021-09-08T14:06:00.055" v="4803" actId="20577"/>
          <ac:spMkLst>
            <pc:docMk/>
            <pc:sldMk cId="653415081" sldId="257"/>
            <ac:spMk id="3" creationId="{93E1A0CE-437E-4089-AE73-03BEE8D4C05A}"/>
          </ac:spMkLst>
        </pc:spChg>
      </pc:sldChg>
      <pc:sldChg chg="modSp mod">
        <pc:chgData name="Mark Higgins" userId="ad4ee43bd0f7a961" providerId="LiveId" clId="{647653EF-4188-4197-B4D1-62B0EF62C349}" dt="2021-09-08T14:25:55.821" v="4909" actId="20577"/>
        <pc:sldMkLst>
          <pc:docMk/>
          <pc:sldMk cId="2851725395" sldId="263"/>
        </pc:sldMkLst>
        <pc:spChg chg="mod">
          <ac:chgData name="Mark Higgins" userId="ad4ee43bd0f7a961" providerId="LiveId" clId="{647653EF-4188-4197-B4D1-62B0EF62C349}" dt="2021-09-08T14:25:55.821" v="4909" actId="20577"/>
          <ac:spMkLst>
            <pc:docMk/>
            <pc:sldMk cId="2851725395" sldId="263"/>
            <ac:spMk id="3" creationId="{93E1A0CE-437E-4089-AE73-03BEE8D4C05A}"/>
          </ac:spMkLst>
        </pc:spChg>
      </pc:sldChg>
      <pc:sldChg chg="modSp mod">
        <pc:chgData name="Mark Higgins" userId="ad4ee43bd0f7a961" providerId="LiveId" clId="{647653EF-4188-4197-B4D1-62B0EF62C349}" dt="2021-09-08T14:21:19.570" v="4814" actId="20577"/>
        <pc:sldMkLst>
          <pc:docMk/>
          <pc:sldMk cId="174211072" sldId="264"/>
        </pc:sldMkLst>
        <pc:spChg chg="mod">
          <ac:chgData name="Mark Higgins" userId="ad4ee43bd0f7a961" providerId="LiveId" clId="{647653EF-4188-4197-B4D1-62B0EF62C349}" dt="2021-09-08T14:21:19.570" v="4814" actId="20577"/>
          <ac:spMkLst>
            <pc:docMk/>
            <pc:sldMk cId="174211072" sldId="264"/>
            <ac:spMk id="3" creationId="{93E1A0CE-437E-4089-AE73-03BEE8D4C05A}"/>
          </ac:spMkLst>
        </pc:spChg>
      </pc:sldChg>
      <pc:sldChg chg="modSp del mod">
        <pc:chgData name="Mark Higgins" userId="ad4ee43bd0f7a961" providerId="LiveId" clId="{647653EF-4188-4197-B4D1-62B0EF62C349}" dt="2021-09-08T14:01:52.081" v="4739" actId="47"/>
        <pc:sldMkLst>
          <pc:docMk/>
          <pc:sldMk cId="693423902" sldId="270"/>
        </pc:sldMkLst>
        <pc:spChg chg="mod">
          <ac:chgData name="Mark Higgins" userId="ad4ee43bd0f7a961" providerId="LiveId" clId="{647653EF-4188-4197-B4D1-62B0EF62C349}" dt="2021-09-08T13:58:54.881" v="4667" actId="255"/>
          <ac:spMkLst>
            <pc:docMk/>
            <pc:sldMk cId="693423902" sldId="270"/>
            <ac:spMk id="6" creationId="{D757E8AA-F339-4612-B77D-24D7A92AAF0A}"/>
          </ac:spMkLst>
        </pc:spChg>
      </pc:sldChg>
      <pc:sldChg chg="modSp del mod">
        <pc:chgData name="Mark Higgins" userId="ad4ee43bd0f7a961" providerId="LiveId" clId="{647653EF-4188-4197-B4D1-62B0EF62C349}" dt="2021-09-08T11:06:06.920" v="4630" actId="2696"/>
        <pc:sldMkLst>
          <pc:docMk/>
          <pc:sldMk cId="162881234" sldId="688"/>
        </pc:sldMkLst>
        <pc:spChg chg="mod">
          <ac:chgData name="Mark Higgins" userId="ad4ee43bd0f7a961" providerId="LiveId" clId="{647653EF-4188-4197-B4D1-62B0EF62C349}" dt="2021-09-07T15:39:30.784" v="373" actId="20577"/>
          <ac:spMkLst>
            <pc:docMk/>
            <pc:sldMk cId="162881234" sldId="688"/>
            <ac:spMk id="3" creationId="{18505FD1-CDB0-486D-9380-51AA02B060F4}"/>
          </ac:spMkLst>
        </pc:spChg>
      </pc:sldChg>
      <pc:sldChg chg="add ord">
        <pc:chgData name="Mark Higgins" userId="ad4ee43bd0f7a961" providerId="LiveId" clId="{647653EF-4188-4197-B4D1-62B0EF62C349}" dt="2021-09-09T10:56:00.402" v="9571"/>
        <pc:sldMkLst>
          <pc:docMk/>
          <pc:sldMk cId="2266756688" sldId="688"/>
        </pc:sldMkLst>
      </pc:sldChg>
      <pc:sldChg chg="modSp del mod">
        <pc:chgData name="Mark Higgins" userId="ad4ee43bd0f7a961" providerId="LiveId" clId="{647653EF-4188-4197-B4D1-62B0EF62C349}" dt="2021-09-08T11:06:06.920" v="4630" actId="2696"/>
        <pc:sldMkLst>
          <pc:docMk/>
          <pc:sldMk cId="116519343" sldId="689"/>
        </pc:sldMkLst>
        <pc:spChg chg="mod">
          <ac:chgData name="Mark Higgins" userId="ad4ee43bd0f7a961" providerId="LiveId" clId="{647653EF-4188-4197-B4D1-62B0EF62C349}" dt="2021-09-07T15:37:10.698" v="136"/>
          <ac:spMkLst>
            <pc:docMk/>
            <pc:sldMk cId="116519343" sldId="689"/>
            <ac:spMk id="3" creationId="{09131163-B45F-4BE2-828A-91FC58F41A68}"/>
          </ac:spMkLst>
        </pc:spChg>
      </pc:sldChg>
      <pc:sldChg chg="add del">
        <pc:chgData name="Mark Higgins" userId="ad4ee43bd0f7a961" providerId="LiveId" clId="{647653EF-4188-4197-B4D1-62B0EF62C349}" dt="2021-09-09T09:52:38.615" v="8347" actId="47"/>
        <pc:sldMkLst>
          <pc:docMk/>
          <pc:sldMk cId="2296762438" sldId="689"/>
        </pc:sldMkLst>
      </pc:sldChg>
      <pc:sldChg chg="addSp delSp modSp mod">
        <pc:chgData name="Mark Higgins" userId="ad4ee43bd0f7a961" providerId="LiveId" clId="{647653EF-4188-4197-B4D1-62B0EF62C349}" dt="2021-09-09T09:04:53.626" v="6293" actId="20577"/>
        <pc:sldMkLst>
          <pc:docMk/>
          <pc:sldMk cId="1637030846" sldId="693"/>
        </pc:sldMkLst>
        <pc:spChg chg="add mod">
          <ac:chgData name="Mark Higgins" userId="ad4ee43bd0f7a961" providerId="LiveId" clId="{647653EF-4188-4197-B4D1-62B0EF62C349}" dt="2021-09-08T09:35:03.136" v="3416" actId="20577"/>
          <ac:spMkLst>
            <pc:docMk/>
            <pc:sldMk cId="1637030846" sldId="693"/>
            <ac:spMk id="3" creationId="{3EDF88D1-5B18-4F2B-82EE-7DC35E76B4CE}"/>
          </ac:spMkLst>
        </pc:spChg>
        <pc:spChg chg="add mod">
          <ac:chgData name="Mark Higgins" userId="ad4ee43bd0f7a961" providerId="LiveId" clId="{647653EF-4188-4197-B4D1-62B0EF62C349}" dt="2021-09-08T09:38:13.304" v="3478" actId="1076"/>
          <ac:spMkLst>
            <pc:docMk/>
            <pc:sldMk cId="1637030846" sldId="693"/>
            <ac:spMk id="5" creationId="{A9CD787D-AEC4-429D-93CB-E7DCFAD7EE2F}"/>
          </ac:spMkLst>
        </pc:spChg>
        <pc:spChg chg="add mod">
          <ac:chgData name="Mark Higgins" userId="ad4ee43bd0f7a961" providerId="LiveId" clId="{647653EF-4188-4197-B4D1-62B0EF62C349}" dt="2021-09-08T14:05:10.455" v="4763" actId="14100"/>
          <ac:spMkLst>
            <pc:docMk/>
            <pc:sldMk cId="1637030846" sldId="693"/>
            <ac:spMk id="12" creationId="{A690BCA5-3EF4-4C54-A40B-0B5691703428}"/>
          </ac:spMkLst>
        </pc:spChg>
        <pc:spChg chg="add mod">
          <ac:chgData name="Mark Higgins" userId="ad4ee43bd0f7a961" providerId="LiveId" clId="{647653EF-4188-4197-B4D1-62B0EF62C349}" dt="2021-09-08T14:04:32.961" v="4759" actId="14100"/>
          <ac:spMkLst>
            <pc:docMk/>
            <pc:sldMk cId="1637030846" sldId="693"/>
            <ac:spMk id="16" creationId="{B73BF6CE-A4C4-41F2-9BDA-C8CC95467334}"/>
          </ac:spMkLst>
        </pc:spChg>
        <pc:grpChg chg="add del mod">
          <ac:chgData name="Mark Higgins" userId="ad4ee43bd0f7a961" providerId="LiveId" clId="{647653EF-4188-4197-B4D1-62B0EF62C349}" dt="2021-09-08T14:03:22.543" v="4752"/>
          <ac:grpSpMkLst>
            <pc:docMk/>
            <pc:sldMk cId="1637030846" sldId="693"/>
            <ac:grpSpMk id="10" creationId="{4A1D0024-7D4E-466F-888C-DF50A3EE1172}"/>
          </ac:grpSpMkLst>
        </pc:grpChg>
        <pc:grpChg chg="mod">
          <ac:chgData name="Mark Higgins" userId="ad4ee43bd0f7a961" providerId="LiveId" clId="{647653EF-4188-4197-B4D1-62B0EF62C349}" dt="2021-09-08T14:03:20.174" v="4750"/>
          <ac:grpSpMkLst>
            <pc:docMk/>
            <pc:sldMk cId="1637030846" sldId="693"/>
            <ac:grpSpMk id="12" creationId="{76175742-59C3-4858-9354-C21EF2A5337B}"/>
          </ac:grpSpMkLst>
        </pc:grpChg>
        <pc:graphicFrameChg chg="mod modGraphic">
          <ac:chgData name="Mark Higgins" userId="ad4ee43bd0f7a961" providerId="LiveId" clId="{647653EF-4188-4197-B4D1-62B0EF62C349}" dt="2021-09-09T09:04:53.626" v="6293" actId="20577"/>
          <ac:graphicFrameMkLst>
            <pc:docMk/>
            <pc:sldMk cId="1637030846" sldId="693"/>
            <ac:graphicFrameMk id="4" creationId="{E030EAED-58A5-4164-A2E2-5394113E1482}"/>
          </ac:graphicFrameMkLst>
        </pc:graphicFrameChg>
        <pc:inkChg chg="add del">
          <ac:chgData name="Mark Higgins" userId="ad4ee43bd0f7a961" providerId="LiveId" clId="{647653EF-4188-4197-B4D1-62B0EF62C349}" dt="2021-09-08T14:02:29.292" v="4741" actId="9405"/>
          <ac:inkMkLst>
            <pc:docMk/>
            <pc:sldMk cId="1637030846" sldId="693"/>
            <ac:inkMk id="6" creationId="{917D9C67-118D-445A-A407-647CC2103E39}"/>
          </ac:inkMkLst>
        </pc:inkChg>
        <pc:inkChg chg="add del">
          <ac:chgData name="Mark Higgins" userId="ad4ee43bd0f7a961" providerId="LiveId" clId="{647653EF-4188-4197-B4D1-62B0EF62C349}" dt="2021-09-08T14:02:34.032" v="4743" actId="9405"/>
          <ac:inkMkLst>
            <pc:docMk/>
            <pc:sldMk cId="1637030846" sldId="693"/>
            <ac:inkMk id="7" creationId="{FCC87C69-F0E1-4E94-B313-EBD3CCCBBCE8}"/>
          </ac:inkMkLst>
        </pc:inkChg>
        <pc:inkChg chg="add del mod">
          <ac:chgData name="Mark Higgins" userId="ad4ee43bd0f7a961" providerId="LiveId" clId="{647653EF-4188-4197-B4D1-62B0EF62C349}" dt="2021-09-08T14:03:22.977" v="4753" actId="9405"/>
          <ac:inkMkLst>
            <pc:docMk/>
            <pc:sldMk cId="1637030846" sldId="693"/>
            <ac:inkMk id="8" creationId="{E8796455-96D0-43F6-A46D-5602C9ED3225}"/>
          </ac:inkMkLst>
        </pc:inkChg>
        <pc:inkChg chg="add del mod">
          <ac:chgData name="Mark Higgins" userId="ad4ee43bd0f7a961" providerId="LiveId" clId="{647653EF-4188-4197-B4D1-62B0EF62C349}" dt="2021-09-08T14:03:22.543" v="4752"/>
          <ac:inkMkLst>
            <pc:docMk/>
            <pc:sldMk cId="1637030846" sldId="693"/>
            <ac:inkMk id="9" creationId="{DDE7C28A-6C16-4234-886E-83E29B75F333}"/>
          </ac:inkMkLst>
        </pc:inkChg>
        <pc:inkChg chg="add del mod">
          <ac:chgData name="Mark Higgins" userId="ad4ee43bd0f7a961" providerId="LiveId" clId="{647653EF-4188-4197-B4D1-62B0EF62C349}" dt="2021-09-08T14:03:20.174" v="4750"/>
          <ac:inkMkLst>
            <pc:docMk/>
            <pc:sldMk cId="1637030846" sldId="693"/>
            <ac:inkMk id="11" creationId="{19121F67-69B0-4624-A78D-DC499BD7B56B}"/>
          </ac:inkMkLst>
        </pc:inkChg>
        <pc:inkChg chg="add del mod">
          <ac:chgData name="Mark Higgins" userId="ad4ee43bd0f7a961" providerId="LiveId" clId="{647653EF-4188-4197-B4D1-62B0EF62C349}" dt="2021-09-08T14:04:15.901" v="4756" actId="34122"/>
          <ac:inkMkLst>
            <pc:docMk/>
            <pc:sldMk cId="1637030846" sldId="693"/>
            <ac:inkMk id="13" creationId="{C794C9FD-156F-4002-A3D9-E7B26E91E725}"/>
          </ac:inkMkLst>
        </pc:inkChg>
        <pc:inkChg chg="add del">
          <ac:chgData name="Mark Higgins" userId="ad4ee43bd0f7a961" providerId="LiveId" clId="{647653EF-4188-4197-B4D1-62B0EF62C349}" dt="2021-09-08T14:04:50.826" v="4761" actId="34122"/>
          <ac:inkMkLst>
            <pc:docMk/>
            <pc:sldMk cId="1637030846" sldId="693"/>
            <ac:inkMk id="14" creationId="{ED8A129C-A824-4D25-B014-65BBE1BA195F}"/>
          </ac:inkMkLst>
        </pc:inkChg>
      </pc:sldChg>
      <pc:sldChg chg="del ord">
        <pc:chgData name="Mark Higgins" userId="ad4ee43bd0f7a961" providerId="LiveId" clId="{647653EF-4188-4197-B4D1-62B0EF62C349}" dt="2021-09-08T11:05:24.911" v="4629" actId="2696"/>
        <pc:sldMkLst>
          <pc:docMk/>
          <pc:sldMk cId="550359697" sldId="694"/>
        </pc:sldMkLst>
      </pc:sldChg>
      <pc:sldChg chg="del">
        <pc:chgData name="Mark Higgins" userId="ad4ee43bd0f7a961" providerId="LiveId" clId="{647653EF-4188-4197-B4D1-62B0EF62C349}" dt="2021-09-08T13:56:49.170" v="4636" actId="2696"/>
        <pc:sldMkLst>
          <pc:docMk/>
          <pc:sldMk cId="247146181" sldId="695"/>
        </pc:sldMkLst>
      </pc:sldChg>
      <pc:sldChg chg="add">
        <pc:chgData name="Mark Higgins" userId="ad4ee43bd0f7a961" providerId="LiveId" clId="{647653EF-4188-4197-B4D1-62B0EF62C349}" dt="2021-09-08T13:56:53.722" v="4637"/>
        <pc:sldMkLst>
          <pc:docMk/>
          <pc:sldMk cId="1384747455" sldId="695"/>
        </pc:sldMkLst>
      </pc:sldChg>
      <pc:sldChg chg="modSp mod">
        <pc:chgData name="Mark Higgins" userId="ad4ee43bd0f7a961" providerId="LiveId" clId="{647653EF-4188-4197-B4D1-62B0EF62C349}" dt="2021-09-08T13:44:12.662" v="4635" actId="20577"/>
        <pc:sldMkLst>
          <pc:docMk/>
          <pc:sldMk cId="961037850" sldId="696"/>
        </pc:sldMkLst>
        <pc:spChg chg="mod">
          <ac:chgData name="Mark Higgins" userId="ad4ee43bd0f7a961" providerId="LiveId" clId="{647653EF-4188-4197-B4D1-62B0EF62C349}" dt="2021-09-08T13:44:12.662" v="4635" actId="20577"/>
          <ac:spMkLst>
            <pc:docMk/>
            <pc:sldMk cId="961037850" sldId="696"/>
            <ac:spMk id="3" creationId="{87CEC9F6-EDFF-4BA7-9F22-9EF8532E1D99}"/>
          </ac:spMkLst>
        </pc:spChg>
      </pc:sldChg>
      <pc:sldChg chg="del ord">
        <pc:chgData name="Mark Higgins" userId="ad4ee43bd0f7a961" providerId="LiveId" clId="{647653EF-4188-4197-B4D1-62B0EF62C349}" dt="2021-09-08T11:05:24.911" v="4629" actId="2696"/>
        <pc:sldMkLst>
          <pc:docMk/>
          <pc:sldMk cId="68695730" sldId="705"/>
        </pc:sldMkLst>
      </pc:sldChg>
      <pc:sldChg chg="del ord">
        <pc:chgData name="Mark Higgins" userId="ad4ee43bd0f7a961" providerId="LiveId" clId="{647653EF-4188-4197-B4D1-62B0EF62C349}" dt="2021-09-08T11:05:24.911" v="4629" actId="2696"/>
        <pc:sldMkLst>
          <pc:docMk/>
          <pc:sldMk cId="296084717" sldId="706"/>
        </pc:sldMkLst>
      </pc:sldChg>
      <pc:sldChg chg="add">
        <pc:chgData name="Mark Higgins" userId="ad4ee43bd0f7a961" providerId="LiveId" clId="{647653EF-4188-4197-B4D1-62B0EF62C349}" dt="2021-09-08T13:56:53.722" v="4637"/>
        <pc:sldMkLst>
          <pc:docMk/>
          <pc:sldMk cId="1816344671" sldId="707"/>
        </pc:sldMkLst>
      </pc:sldChg>
      <pc:sldChg chg="del">
        <pc:chgData name="Mark Higgins" userId="ad4ee43bd0f7a961" providerId="LiveId" clId="{647653EF-4188-4197-B4D1-62B0EF62C349}" dt="2021-09-08T13:56:49.170" v="4636" actId="2696"/>
        <pc:sldMkLst>
          <pc:docMk/>
          <pc:sldMk cId="2510874112" sldId="707"/>
        </pc:sldMkLst>
      </pc:sldChg>
      <pc:sldChg chg="del">
        <pc:chgData name="Mark Higgins" userId="ad4ee43bd0f7a961" providerId="LiveId" clId="{647653EF-4188-4197-B4D1-62B0EF62C349}" dt="2021-09-08T13:56:49.170" v="4636" actId="2696"/>
        <pc:sldMkLst>
          <pc:docMk/>
          <pc:sldMk cId="197150763" sldId="708"/>
        </pc:sldMkLst>
      </pc:sldChg>
      <pc:sldChg chg="add">
        <pc:chgData name="Mark Higgins" userId="ad4ee43bd0f7a961" providerId="LiveId" clId="{647653EF-4188-4197-B4D1-62B0EF62C349}" dt="2021-09-08T13:56:53.722" v="4637"/>
        <pc:sldMkLst>
          <pc:docMk/>
          <pc:sldMk cId="2977657711" sldId="708"/>
        </pc:sldMkLst>
      </pc:sldChg>
      <pc:sldChg chg="del">
        <pc:chgData name="Mark Higgins" userId="ad4ee43bd0f7a961" providerId="LiveId" clId="{647653EF-4188-4197-B4D1-62B0EF62C349}" dt="2021-09-08T13:56:49.170" v="4636" actId="2696"/>
        <pc:sldMkLst>
          <pc:docMk/>
          <pc:sldMk cId="2046844614" sldId="717"/>
        </pc:sldMkLst>
      </pc:sldChg>
      <pc:sldChg chg="add">
        <pc:chgData name="Mark Higgins" userId="ad4ee43bd0f7a961" providerId="LiveId" clId="{647653EF-4188-4197-B4D1-62B0EF62C349}" dt="2021-09-08T13:56:53.722" v="4637"/>
        <pc:sldMkLst>
          <pc:docMk/>
          <pc:sldMk cId="4156006121" sldId="717"/>
        </pc:sldMkLst>
      </pc:sldChg>
      <pc:sldChg chg="modSp mod">
        <pc:chgData name="Mark Higgins" userId="ad4ee43bd0f7a961" providerId="LiveId" clId="{647653EF-4188-4197-B4D1-62B0EF62C349}" dt="2021-09-07T15:42:26.851" v="450" actId="20577"/>
        <pc:sldMkLst>
          <pc:docMk/>
          <pc:sldMk cId="1913810849" sldId="725"/>
        </pc:sldMkLst>
        <pc:spChg chg="mod">
          <ac:chgData name="Mark Higgins" userId="ad4ee43bd0f7a961" providerId="LiveId" clId="{647653EF-4188-4197-B4D1-62B0EF62C349}" dt="2021-09-07T15:42:26.851" v="450" actId="20577"/>
          <ac:spMkLst>
            <pc:docMk/>
            <pc:sldMk cId="1913810849" sldId="725"/>
            <ac:spMk id="3" creationId="{3D4BF050-3D39-49BE-A1E1-7CA3E382C0FC}"/>
          </ac:spMkLst>
        </pc:spChg>
      </pc:sldChg>
      <pc:sldChg chg="addSp modSp mod ord">
        <pc:chgData name="Mark Higgins" userId="ad4ee43bd0f7a961" providerId="LiveId" clId="{647653EF-4188-4197-B4D1-62B0EF62C349}" dt="2021-09-08T09:04:58.195" v="2526"/>
        <pc:sldMkLst>
          <pc:docMk/>
          <pc:sldMk cId="1326003313" sldId="726"/>
        </pc:sldMkLst>
        <pc:spChg chg="mod">
          <ac:chgData name="Mark Higgins" userId="ad4ee43bd0f7a961" providerId="LiveId" clId="{647653EF-4188-4197-B4D1-62B0EF62C349}" dt="2021-09-08T08:32:45.089" v="1325" actId="20577"/>
          <ac:spMkLst>
            <pc:docMk/>
            <pc:sldMk cId="1326003313" sldId="726"/>
            <ac:spMk id="2" creationId="{3B5280CE-BB24-4FD9-897E-A513BF3D82A8}"/>
          </ac:spMkLst>
        </pc:spChg>
        <pc:spChg chg="mod">
          <ac:chgData name="Mark Higgins" userId="ad4ee43bd0f7a961" providerId="LiveId" clId="{647653EF-4188-4197-B4D1-62B0EF62C349}" dt="2021-09-08T08:33:50.356" v="1444" actId="20577"/>
          <ac:spMkLst>
            <pc:docMk/>
            <pc:sldMk cId="1326003313" sldId="726"/>
            <ac:spMk id="3" creationId="{11E75937-4DAD-4EA5-804B-D83ED24FCC9F}"/>
          </ac:spMkLst>
        </pc:spChg>
        <pc:picChg chg="add mod">
          <ac:chgData name="Mark Higgins" userId="ad4ee43bd0f7a961" providerId="LiveId" clId="{647653EF-4188-4197-B4D1-62B0EF62C349}" dt="2021-09-08T08:25:59.766" v="830" actId="1076"/>
          <ac:picMkLst>
            <pc:docMk/>
            <pc:sldMk cId="1326003313" sldId="726"/>
            <ac:picMk id="5" creationId="{D50A6A5D-2EA3-456A-B3D6-9142D36545A7}"/>
          </ac:picMkLst>
        </pc:picChg>
      </pc:sldChg>
      <pc:sldChg chg="add del">
        <pc:chgData name="Mark Higgins" userId="ad4ee43bd0f7a961" providerId="LiveId" clId="{647653EF-4188-4197-B4D1-62B0EF62C349}" dt="2021-09-09T09:52:41.808" v="8348" actId="47"/>
        <pc:sldMkLst>
          <pc:docMk/>
          <pc:sldMk cId="409281941" sldId="727"/>
        </pc:sldMkLst>
      </pc:sldChg>
      <pc:sldChg chg="modSp new del mod">
        <pc:chgData name="Mark Higgins" userId="ad4ee43bd0f7a961" providerId="LiveId" clId="{647653EF-4188-4197-B4D1-62B0EF62C349}" dt="2021-09-08T11:06:06.920" v="4630" actId="2696"/>
        <pc:sldMkLst>
          <pc:docMk/>
          <pc:sldMk cId="3957863609" sldId="727"/>
        </pc:sldMkLst>
        <pc:spChg chg="mod">
          <ac:chgData name="Mark Higgins" userId="ad4ee43bd0f7a961" providerId="LiveId" clId="{647653EF-4188-4197-B4D1-62B0EF62C349}" dt="2021-09-07T15:40:58.875" v="432" actId="20577"/>
          <ac:spMkLst>
            <pc:docMk/>
            <pc:sldMk cId="3957863609" sldId="727"/>
            <ac:spMk id="2" creationId="{144635CD-1787-4F3D-B5B9-FF66691EAC1F}"/>
          </ac:spMkLst>
        </pc:spChg>
        <pc:spChg chg="mod">
          <ac:chgData name="Mark Higgins" userId="ad4ee43bd0f7a961" providerId="LiveId" clId="{647653EF-4188-4197-B4D1-62B0EF62C349}" dt="2021-09-07T15:40:51.850" v="429" actId="15"/>
          <ac:spMkLst>
            <pc:docMk/>
            <pc:sldMk cId="3957863609" sldId="727"/>
            <ac:spMk id="3" creationId="{07363428-748E-4143-84DD-C2730D07AD0E}"/>
          </ac:spMkLst>
        </pc:spChg>
      </pc:sldChg>
      <pc:sldChg chg="modSp new del mod">
        <pc:chgData name="Mark Higgins" userId="ad4ee43bd0f7a961" providerId="LiveId" clId="{647653EF-4188-4197-B4D1-62B0EF62C349}" dt="2021-09-08T11:06:06.920" v="4630" actId="2696"/>
        <pc:sldMkLst>
          <pc:docMk/>
          <pc:sldMk cId="426866733" sldId="728"/>
        </pc:sldMkLst>
        <pc:spChg chg="mod">
          <ac:chgData name="Mark Higgins" userId="ad4ee43bd0f7a961" providerId="LiveId" clId="{647653EF-4188-4197-B4D1-62B0EF62C349}" dt="2021-09-07T15:37:33.061" v="160" actId="20577"/>
          <ac:spMkLst>
            <pc:docMk/>
            <pc:sldMk cId="426866733" sldId="728"/>
            <ac:spMk id="2" creationId="{F92AF725-37A3-414B-83A8-E582535F743C}"/>
          </ac:spMkLst>
        </pc:spChg>
        <pc:spChg chg="mod">
          <ac:chgData name="Mark Higgins" userId="ad4ee43bd0f7a961" providerId="LiveId" clId="{647653EF-4188-4197-B4D1-62B0EF62C349}" dt="2021-09-07T15:37:35.434" v="161"/>
          <ac:spMkLst>
            <pc:docMk/>
            <pc:sldMk cId="426866733" sldId="728"/>
            <ac:spMk id="3" creationId="{A78E7CE9-F4C5-4007-BFBD-1555FFBA07AE}"/>
          </ac:spMkLst>
        </pc:spChg>
      </pc:sldChg>
      <pc:sldChg chg="modSp add mod ord">
        <pc:chgData name="Mark Higgins" userId="ad4ee43bd0f7a961" providerId="LiveId" clId="{647653EF-4188-4197-B4D1-62B0EF62C349}" dt="2021-09-09T12:54:47.331" v="12332" actId="20577"/>
        <pc:sldMkLst>
          <pc:docMk/>
          <pc:sldMk cId="4089840093" sldId="728"/>
        </pc:sldMkLst>
        <pc:spChg chg="mod">
          <ac:chgData name="Mark Higgins" userId="ad4ee43bd0f7a961" providerId="LiveId" clId="{647653EF-4188-4197-B4D1-62B0EF62C349}" dt="2021-09-09T12:54:47.331" v="12332" actId="20577"/>
          <ac:spMkLst>
            <pc:docMk/>
            <pc:sldMk cId="4089840093" sldId="728"/>
            <ac:spMk id="2" creationId="{F92AF725-37A3-414B-83A8-E582535F743C}"/>
          </ac:spMkLst>
        </pc:spChg>
        <pc:spChg chg="mod">
          <ac:chgData name="Mark Higgins" userId="ad4ee43bd0f7a961" providerId="LiveId" clId="{647653EF-4188-4197-B4D1-62B0EF62C349}" dt="2021-09-08T15:29:51.634" v="5314" actId="12"/>
          <ac:spMkLst>
            <pc:docMk/>
            <pc:sldMk cId="4089840093" sldId="728"/>
            <ac:spMk id="3" creationId="{A78E7CE9-F4C5-4007-BFBD-1555FFBA07AE}"/>
          </ac:spMkLst>
        </pc:spChg>
      </pc:sldChg>
      <pc:sldChg chg="modSp new del mod">
        <pc:chgData name="Mark Higgins" userId="ad4ee43bd0f7a961" providerId="LiveId" clId="{647653EF-4188-4197-B4D1-62B0EF62C349}" dt="2021-09-08T11:06:06.920" v="4630" actId="2696"/>
        <pc:sldMkLst>
          <pc:docMk/>
          <pc:sldMk cId="2236185836" sldId="729"/>
        </pc:sldMkLst>
        <pc:spChg chg="mod">
          <ac:chgData name="Mark Higgins" userId="ad4ee43bd0f7a961" providerId="LiveId" clId="{647653EF-4188-4197-B4D1-62B0EF62C349}" dt="2021-09-07T15:42:46.966" v="487" actId="20577"/>
          <ac:spMkLst>
            <pc:docMk/>
            <pc:sldMk cId="2236185836" sldId="729"/>
            <ac:spMk id="2" creationId="{8BD2EEC5-3868-4374-B632-3D282AD4D321}"/>
          </ac:spMkLst>
        </pc:spChg>
        <pc:spChg chg="mod">
          <ac:chgData name="Mark Higgins" userId="ad4ee43bd0f7a961" providerId="LiveId" clId="{647653EF-4188-4197-B4D1-62B0EF62C349}" dt="2021-09-07T16:09:37.909" v="646" actId="6549"/>
          <ac:spMkLst>
            <pc:docMk/>
            <pc:sldMk cId="2236185836" sldId="729"/>
            <ac:spMk id="3" creationId="{EF9C576E-99C5-4999-A508-E77B22F880E2}"/>
          </ac:spMkLst>
        </pc:spChg>
      </pc:sldChg>
      <pc:sldChg chg="add del">
        <pc:chgData name="Mark Higgins" userId="ad4ee43bd0f7a961" providerId="LiveId" clId="{647653EF-4188-4197-B4D1-62B0EF62C349}" dt="2021-09-09T09:52:46.474" v="8349" actId="47"/>
        <pc:sldMkLst>
          <pc:docMk/>
          <pc:sldMk cId="2698361923" sldId="729"/>
        </pc:sldMkLst>
      </pc:sldChg>
      <pc:sldChg chg="addSp modSp new mod ord">
        <pc:chgData name="Mark Higgins" userId="ad4ee43bd0f7a961" providerId="LiveId" clId="{647653EF-4188-4197-B4D1-62B0EF62C349}" dt="2021-09-08T09:15:00.357" v="2925" actId="15"/>
        <pc:sldMkLst>
          <pc:docMk/>
          <pc:sldMk cId="307547839" sldId="730"/>
        </pc:sldMkLst>
        <pc:spChg chg="mod">
          <ac:chgData name="Mark Higgins" userId="ad4ee43bd0f7a961" providerId="LiveId" clId="{647653EF-4188-4197-B4D1-62B0EF62C349}" dt="2021-09-08T08:27:58.636" v="859" actId="20577"/>
          <ac:spMkLst>
            <pc:docMk/>
            <pc:sldMk cId="307547839" sldId="730"/>
            <ac:spMk id="2" creationId="{AFD520BB-21A5-4252-8F5A-56BE325151F9}"/>
          </ac:spMkLst>
        </pc:spChg>
        <pc:spChg chg="mod">
          <ac:chgData name="Mark Higgins" userId="ad4ee43bd0f7a961" providerId="LiveId" clId="{647653EF-4188-4197-B4D1-62B0EF62C349}" dt="2021-09-08T09:15:00.357" v="2925" actId="15"/>
          <ac:spMkLst>
            <pc:docMk/>
            <pc:sldMk cId="307547839" sldId="730"/>
            <ac:spMk id="3" creationId="{E9572BCB-33F8-465F-9736-25F4A4D3B971}"/>
          </ac:spMkLst>
        </pc:spChg>
        <pc:picChg chg="add mod">
          <ac:chgData name="Mark Higgins" userId="ad4ee43bd0f7a961" providerId="LiveId" clId="{647653EF-4188-4197-B4D1-62B0EF62C349}" dt="2021-09-08T08:29:27.911" v="1106" actId="1076"/>
          <ac:picMkLst>
            <pc:docMk/>
            <pc:sldMk cId="307547839" sldId="730"/>
            <ac:picMk id="5" creationId="{139A02C5-0CAE-4F07-8508-D53FC60B8D5E}"/>
          </ac:picMkLst>
        </pc:picChg>
      </pc:sldChg>
      <pc:sldChg chg="addSp modSp new mod ord">
        <pc:chgData name="Mark Higgins" userId="ad4ee43bd0f7a961" providerId="LiveId" clId="{647653EF-4188-4197-B4D1-62B0EF62C349}" dt="2021-09-08T09:04:58.195" v="2526"/>
        <pc:sldMkLst>
          <pc:docMk/>
          <pc:sldMk cId="2642783198" sldId="731"/>
        </pc:sldMkLst>
        <pc:spChg chg="mod">
          <ac:chgData name="Mark Higgins" userId="ad4ee43bd0f7a961" providerId="LiveId" clId="{647653EF-4188-4197-B4D1-62B0EF62C349}" dt="2021-09-08T08:30:42.450" v="1174" actId="20577"/>
          <ac:spMkLst>
            <pc:docMk/>
            <pc:sldMk cId="2642783198" sldId="731"/>
            <ac:spMk id="2" creationId="{3542A854-0A4F-476E-9F02-BF0235FCECD1}"/>
          </ac:spMkLst>
        </pc:spChg>
        <pc:spChg chg="mod">
          <ac:chgData name="Mark Higgins" userId="ad4ee43bd0f7a961" providerId="LiveId" clId="{647653EF-4188-4197-B4D1-62B0EF62C349}" dt="2021-09-08T08:32:33.390" v="1317" actId="20577"/>
          <ac:spMkLst>
            <pc:docMk/>
            <pc:sldMk cId="2642783198" sldId="731"/>
            <ac:spMk id="3" creationId="{F4F01C57-E979-412C-9915-801748D0EB4A}"/>
          </ac:spMkLst>
        </pc:spChg>
        <pc:picChg chg="add mod">
          <ac:chgData name="Mark Higgins" userId="ad4ee43bd0f7a961" providerId="LiveId" clId="{647653EF-4188-4197-B4D1-62B0EF62C349}" dt="2021-09-08T08:32:31.094" v="1316" actId="1076"/>
          <ac:picMkLst>
            <pc:docMk/>
            <pc:sldMk cId="2642783198" sldId="731"/>
            <ac:picMk id="5" creationId="{785E5ECD-B483-441E-80B3-7A92C2AF4157}"/>
          </ac:picMkLst>
        </pc:picChg>
      </pc:sldChg>
      <pc:sldChg chg="addSp modSp new mod ord">
        <pc:chgData name="Mark Higgins" userId="ad4ee43bd0f7a961" providerId="LiveId" clId="{647653EF-4188-4197-B4D1-62B0EF62C349}" dt="2021-09-08T09:04:58.195" v="2526"/>
        <pc:sldMkLst>
          <pc:docMk/>
          <pc:sldMk cId="4079892440" sldId="732"/>
        </pc:sldMkLst>
        <pc:spChg chg="mod">
          <ac:chgData name="Mark Higgins" userId="ad4ee43bd0f7a961" providerId="LiveId" clId="{647653EF-4188-4197-B4D1-62B0EF62C349}" dt="2021-09-08T08:48:04.676" v="1459" actId="20577"/>
          <ac:spMkLst>
            <pc:docMk/>
            <pc:sldMk cId="4079892440" sldId="732"/>
            <ac:spMk id="2" creationId="{2572328E-9C26-4BE8-94BD-938EE02CE6D6}"/>
          </ac:spMkLst>
        </pc:spChg>
        <pc:spChg chg="mod">
          <ac:chgData name="Mark Higgins" userId="ad4ee43bd0f7a961" providerId="LiveId" clId="{647653EF-4188-4197-B4D1-62B0EF62C349}" dt="2021-09-08T08:49:44.411" v="1597" actId="20577"/>
          <ac:spMkLst>
            <pc:docMk/>
            <pc:sldMk cId="4079892440" sldId="732"/>
            <ac:spMk id="3" creationId="{825ADE8F-B3F6-4FD4-8B69-8FF243246F81}"/>
          </ac:spMkLst>
        </pc:spChg>
        <pc:picChg chg="add mod">
          <ac:chgData name="Mark Higgins" userId="ad4ee43bd0f7a961" providerId="LiveId" clId="{647653EF-4188-4197-B4D1-62B0EF62C349}" dt="2021-09-08T08:49:51.541" v="1599" actId="1076"/>
          <ac:picMkLst>
            <pc:docMk/>
            <pc:sldMk cId="4079892440" sldId="732"/>
            <ac:picMk id="5" creationId="{296AFF89-94B9-46E3-9749-A6C8694C6019}"/>
          </ac:picMkLst>
        </pc:picChg>
      </pc:sldChg>
      <pc:sldChg chg="addSp delSp modSp new mod ord">
        <pc:chgData name="Mark Higgins" userId="ad4ee43bd0f7a961" providerId="LiveId" clId="{647653EF-4188-4197-B4D1-62B0EF62C349}" dt="2021-09-08T09:24:38.746" v="3100" actId="20577"/>
        <pc:sldMkLst>
          <pc:docMk/>
          <pc:sldMk cId="1934917559" sldId="733"/>
        </pc:sldMkLst>
        <pc:spChg chg="mod">
          <ac:chgData name="Mark Higgins" userId="ad4ee43bd0f7a961" providerId="LiveId" clId="{647653EF-4188-4197-B4D1-62B0EF62C349}" dt="2021-09-08T09:24:38.746" v="3100" actId="20577"/>
          <ac:spMkLst>
            <pc:docMk/>
            <pc:sldMk cId="1934917559" sldId="733"/>
            <ac:spMk id="2" creationId="{549F1B38-CB12-48D5-9D27-DF119FEC6BEE}"/>
          </ac:spMkLst>
        </pc:spChg>
        <pc:spChg chg="mod">
          <ac:chgData name="Mark Higgins" userId="ad4ee43bd0f7a961" providerId="LiveId" clId="{647653EF-4188-4197-B4D1-62B0EF62C349}" dt="2021-09-08T08:52:49.164" v="1800" actId="20577"/>
          <ac:spMkLst>
            <pc:docMk/>
            <pc:sldMk cId="1934917559" sldId="733"/>
            <ac:spMk id="3" creationId="{F067B55E-5145-483C-AF3D-CDC5555AB04C}"/>
          </ac:spMkLst>
        </pc:spChg>
        <pc:picChg chg="add del mod">
          <ac:chgData name="Mark Higgins" userId="ad4ee43bd0f7a961" providerId="LiveId" clId="{647653EF-4188-4197-B4D1-62B0EF62C349}" dt="2021-09-08T08:51:36.523" v="1608" actId="22"/>
          <ac:picMkLst>
            <pc:docMk/>
            <pc:sldMk cId="1934917559" sldId="733"/>
            <ac:picMk id="5" creationId="{20EB30FA-C91B-4014-A26A-141221590329}"/>
          </ac:picMkLst>
        </pc:picChg>
        <pc:picChg chg="add mod">
          <ac:chgData name="Mark Higgins" userId="ad4ee43bd0f7a961" providerId="LiveId" clId="{647653EF-4188-4197-B4D1-62B0EF62C349}" dt="2021-09-08T08:52:22.218" v="1751" actId="1076"/>
          <ac:picMkLst>
            <pc:docMk/>
            <pc:sldMk cId="1934917559" sldId="733"/>
            <ac:picMk id="7" creationId="{F5482DB4-9ADA-478A-A2F6-878BBA186C38}"/>
          </ac:picMkLst>
        </pc:picChg>
      </pc:sldChg>
      <pc:sldChg chg="addSp modSp new mod ord">
        <pc:chgData name="Mark Higgins" userId="ad4ee43bd0f7a961" providerId="LiveId" clId="{647653EF-4188-4197-B4D1-62B0EF62C349}" dt="2021-09-08T09:04:58.195" v="2526"/>
        <pc:sldMkLst>
          <pc:docMk/>
          <pc:sldMk cId="1696381284" sldId="734"/>
        </pc:sldMkLst>
        <pc:spChg chg="mod">
          <ac:chgData name="Mark Higgins" userId="ad4ee43bd0f7a961" providerId="LiveId" clId="{647653EF-4188-4197-B4D1-62B0EF62C349}" dt="2021-09-08T08:53:21.009" v="1877" actId="20577"/>
          <ac:spMkLst>
            <pc:docMk/>
            <pc:sldMk cId="1696381284" sldId="734"/>
            <ac:spMk id="2" creationId="{CC7DD6EB-2EAA-4815-8AB1-0C1BD9A94018}"/>
          </ac:spMkLst>
        </pc:spChg>
        <pc:spChg chg="mod">
          <ac:chgData name="Mark Higgins" userId="ad4ee43bd0f7a961" providerId="LiveId" clId="{647653EF-4188-4197-B4D1-62B0EF62C349}" dt="2021-09-08T08:55:56.769" v="2057" actId="20577"/>
          <ac:spMkLst>
            <pc:docMk/>
            <pc:sldMk cId="1696381284" sldId="734"/>
            <ac:spMk id="3" creationId="{7B61A6C4-AB5B-454F-A965-D3392E845EB5}"/>
          </ac:spMkLst>
        </pc:spChg>
        <pc:picChg chg="add">
          <ac:chgData name="Mark Higgins" userId="ad4ee43bd0f7a961" providerId="LiveId" clId="{647653EF-4188-4197-B4D1-62B0EF62C349}" dt="2021-09-08T08:55:32.054" v="2038" actId="22"/>
          <ac:picMkLst>
            <pc:docMk/>
            <pc:sldMk cId="1696381284" sldId="734"/>
            <ac:picMk id="5" creationId="{09310793-D6C1-407A-BEE0-B7474F791B9B}"/>
          </ac:picMkLst>
        </pc:picChg>
      </pc:sldChg>
      <pc:sldChg chg="addSp modSp new mod ord">
        <pc:chgData name="Mark Higgins" userId="ad4ee43bd0f7a961" providerId="LiveId" clId="{647653EF-4188-4197-B4D1-62B0EF62C349}" dt="2021-09-08T09:04:58.195" v="2526"/>
        <pc:sldMkLst>
          <pc:docMk/>
          <pc:sldMk cId="4165303584" sldId="735"/>
        </pc:sldMkLst>
        <pc:spChg chg="mod">
          <ac:chgData name="Mark Higgins" userId="ad4ee43bd0f7a961" providerId="LiveId" clId="{647653EF-4188-4197-B4D1-62B0EF62C349}" dt="2021-09-08T08:56:17.544" v="2084" actId="20577"/>
          <ac:spMkLst>
            <pc:docMk/>
            <pc:sldMk cId="4165303584" sldId="735"/>
            <ac:spMk id="2" creationId="{AAD3848B-EBE9-46CD-BF52-FE9EFA488717}"/>
          </ac:spMkLst>
        </pc:spChg>
        <pc:spChg chg="mod">
          <ac:chgData name="Mark Higgins" userId="ad4ee43bd0f7a961" providerId="LiveId" clId="{647653EF-4188-4197-B4D1-62B0EF62C349}" dt="2021-09-08T08:57:34.480" v="2254" actId="20577"/>
          <ac:spMkLst>
            <pc:docMk/>
            <pc:sldMk cId="4165303584" sldId="735"/>
            <ac:spMk id="3" creationId="{89680905-DB02-4A61-99D6-9222D93AEC92}"/>
          </ac:spMkLst>
        </pc:spChg>
        <pc:picChg chg="add mod">
          <ac:chgData name="Mark Higgins" userId="ad4ee43bd0f7a961" providerId="LiveId" clId="{647653EF-4188-4197-B4D1-62B0EF62C349}" dt="2021-09-08T08:57:48.904" v="2260" actId="14100"/>
          <ac:picMkLst>
            <pc:docMk/>
            <pc:sldMk cId="4165303584" sldId="735"/>
            <ac:picMk id="5" creationId="{8B730B8C-443B-42BD-A174-8BA538868571}"/>
          </ac:picMkLst>
        </pc:picChg>
      </pc:sldChg>
      <pc:sldChg chg="addSp modSp new mod ord modNotesTx">
        <pc:chgData name="Mark Higgins" userId="ad4ee43bd0f7a961" providerId="LiveId" clId="{647653EF-4188-4197-B4D1-62B0EF62C349}" dt="2021-09-08T09:25:04.412" v="3111" actId="20577"/>
        <pc:sldMkLst>
          <pc:docMk/>
          <pc:sldMk cId="3876293331" sldId="736"/>
        </pc:sldMkLst>
        <pc:spChg chg="mod">
          <ac:chgData name="Mark Higgins" userId="ad4ee43bd0f7a961" providerId="LiveId" clId="{647653EF-4188-4197-B4D1-62B0EF62C349}" dt="2021-09-08T08:58:24.158" v="2287" actId="20577"/>
          <ac:spMkLst>
            <pc:docMk/>
            <pc:sldMk cId="3876293331" sldId="736"/>
            <ac:spMk id="2" creationId="{57F1D301-69B9-4536-99E6-4F09970E64FA}"/>
          </ac:spMkLst>
        </pc:spChg>
        <pc:spChg chg="mod">
          <ac:chgData name="Mark Higgins" userId="ad4ee43bd0f7a961" providerId="LiveId" clId="{647653EF-4188-4197-B4D1-62B0EF62C349}" dt="2021-09-08T09:25:04.412" v="3111" actId="20577"/>
          <ac:spMkLst>
            <pc:docMk/>
            <pc:sldMk cId="3876293331" sldId="736"/>
            <ac:spMk id="3" creationId="{E522E803-E6D8-47C9-BE82-6DCEB14D368E}"/>
          </ac:spMkLst>
        </pc:spChg>
        <pc:picChg chg="add mod">
          <ac:chgData name="Mark Higgins" userId="ad4ee43bd0f7a961" providerId="LiveId" clId="{647653EF-4188-4197-B4D1-62B0EF62C349}" dt="2021-09-08T09:02:39.110" v="2437" actId="1076"/>
          <ac:picMkLst>
            <pc:docMk/>
            <pc:sldMk cId="3876293331" sldId="736"/>
            <ac:picMk id="5" creationId="{6200BFC8-1D8E-46EC-806C-A0BE4124B866}"/>
          </ac:picMkLst>
        </pc:picChg>
      </pc:sldChg>
      <pc:sldChg chg="addSp delSp modSp new mod modClrScheme chgLayout">
        <pc:chgData name="Mark Higgins" userId="ad4ee43bd0f7a961" providerId="LiveId" clId="{647653EF-4188-4197-B4D1-62B0EF62C349}" dt="2021-09-08T09:05:34.582" v="2610" actId="20577"/>
        <pc:sldMkLst>
          <pc:docMk/>
          <pc:sldMk cId="3470252975" sldId="737"/>
        </pc:sldMkLst>
        <pc:spChg chg="del mod ord">
          <ac:chgData name="Mark Higgins" userId="ad4ee43bd0f7a961" providerId="LiveId" clId="{647653EF-4188-4197-B4D1-62B0EF62C349}" dt="2021-09-08T09:05:09.670" v="2528" actId="700"/>
          <ac:spMkLst>
            <pc:docMk/>
            <pc:sldMk cId="3470252975" sldId="737"/>
            <ac:spMk id="2" creationId="{A319DF55-697C-4A91-BBEC-3309C2D2BF16}"/>
          </ac:spMkLst>
        </pc:spChg>
        <pc:spChg chg="del mod ord">
          <ac:chgData name="Mark Higgins" userId="ad4ee43bd0f7a961" providerId="LiveId" clId="{647653EF-4188-4197-B4D1-62B0EF62C349}" dt="2021-09-08T09:05:09.670" v="2528" actId="700"/>
          <ac:spMkLst>
            <pc:docMk/>
            <pc:sldMk cId="3470252975" sldId="737"/>
            <ac:spMk id="3" creationId="{61C1D4EF-F6FA-4CCA-A958-2E5545AA271C}"/>
          </ac:spMkLst>
        </pc:spChg>
        <pc:spChg chg="add mod ord">
          <ac:chgData name="Mark Higgins" userId="ad4ee43bd0f7a961" providerId="LiveId" clId="{647653EF-4188-4197-B4D1-62B0EF62C349}" dt="2021-09-08T09:05:16.132" v="2548" actId="20577"/>
          <ac:spMkLst>
            <pc:docMk/>
            <pc:sldMk cId="3470252975" sldId="737"/>
            <ac:spMk id="4" creationId="{AB1A3186-7124-4109-A42C-7654993EAE58}"/>
          </ac:spMkLst>
        </pc:spChg>
        <pc:spChg chg="add mod ord">
          <ac:chgData name="Mark Higgins" userId="ad4ee43bd0f7a961" providerId="LiveId" clId="{647653EF-4188-4197-B4D1-62B0EF62C349}" dt="2021-09-08T09:05:34.582" v="2610" actId="20577"/>
          <ac:spMkLst>
            <pc:docMk/>
            <pc:sldMk cId="3470252975" sldId="737"/>
            <ac:spMk id="5" creationId="{8E828051-AAC6-41BF-9D24-F726C4B948A4}"/>
          </ac:spMkLst>
        </pc:spChg>
      </pc:sldChg>
      <pc:sldChg chg="addSp modSp new mod">
        <pc:chgData name="Mark Higgins" userId="ad4ee43bd0f7a961" providerId="LiveId" clId="{647653EF-4188-4197-B4D1-62B0EF62C349}" dt="2021-09-09T09:06:33.023" v="6333" actId="20577"/>
        <pc:sldMkLst>
          <pc:docMk/>
          <pc:sldMk cId="332731690" sldId="738"/>
        </pc:sldMkLst>
        <pc:spChg chg="mod">
          <ac:chgData name="Mark Higgins" userId="ad4ee43bd0f7a961" providerId="LiveId" clId="{647653EF-4188-4197-B4D1-62B0EF62C349}" dt="2021-09-09T09:06:33.023" v="6333" actId="20577"/>
          <ac:spMkLst>
            <pc:docMk/>
            <pc:sldMk cId="332731690" sldId="738"/>
            <ac:spMk id="2" creationId="{A4CB308F-D920-4E79-85CD-3F0CE5968E57}"/>
          </ac:spMkLst>
        </pc:spChg>
        <pc:spChg chg="mod">
          <ac:chgData name="Mark Higgins" userId="ad4ee43bd0f7a961" providerId="LiveId" clId="{647653EF-4188-4197-B4D1-62B0EF62C349}" dt="2021-09-08T09:12:14.405" v="2729" actId="20577"/>
          <ac:spMkLst>
            <pc:docMk/>
            <pc:sldMk cId="332731690" sldId="738"/>
            <ac:spMk id="3" creationId="{7D4CF582-7BEC-4A8C-B3D6-A63CD04DEE7F}"/>
          </ac:spMkLst>
        </pc:spChg>
        <pc:picChg chg="add mod">
          <ac:chgData name="Mark Higgins" userId="ad4ee43bd0f7a961" providerId="LiveId" clId="{647653EF-4188-4197-B4D1-62B0EF62C349}" dt="2021-09-08T09:08:17.791" v="2707" actId="1076"/>
          <ac:picMkLst>
            <pc:docMk/>
            <pc:sldMk cId="332731690" sldId="738"/>
            <ac:picMk id="5" creationId="{E508468E-A7AD-457B-98FD-3CA4DC31FE25}"/>
          </ac:picMkLst>
        </pc:picChg>
      </pc:sldChg>
      <pc:sldChg chg="modSp new mod">
        <pc:chgData name="Mark Higgins" userId="ad4ee43bd0f7a961" providerId="LiveId" clId="{647653EF-4188-4197-B4D1-62B0EF62C349}" dt="2021-09-08T09:13:08.554" v="2794" actId="20577"/>
        <pc:sldMkLst>
          <pc:docMk/>
          <pc:sldMk cId="3774060212" sldId="739"/>
        </pc:sldMkLst>
        <pc:spChg chg="mod">
          <ac:chgData name="Mark Higgins" userId="ad4ee43bd0f7a961" providerId="LiveId" clId="{647653EF-4188-4197-B4D1-62B0EF62C349}" dt="2021-09-08T09:12:51.770" v="2750" actId="20577"/>
          <ac:spMkLst>
            <pc:docMk/>
            <pc:sldMk cId="3774060212" sldId="739"/>
            <ac:spMk id="2" creationId="{A1BE1310-0E13-4227-8189-518F669B86D4}"/>
          </ac:spMkLst>
        </pc:spChg>
        <pc:spChg chg="mod">
          <ac:chgData name="Mark Higgins" userId="ad4ee43bd0f7a961" providerId="LiveId" clId="{647653EF-4188-4197-B4D1-62B0EF62C349}" dt="2021-09-08T09:13:08.554" v="2794" actId="20577"/>
          <ac:spMkLst>
            <pc:docMk/>
            <pc:sldMk cId="3774060212" sldId="739"/>
            <ac:spMk id="3" creationId="{132E6F20-0A77-49C4-8537-FAA41E1FF426}"/>
          </ac:spMkLst>
        </pc:spChg>
      </pc:sldChg>
      <pc:sldChg chg="addSp delSp modSp new mod">
        <pc:chgData name="Mark Higgins" userId="ad4ee43bd0f7a961" providerId="LiveId" clId="{647653EF-4188-4197-B4D1-62B0EF62C349}" dt="2021-09-08T09:18:32.646" v="3086" actId="1076"/>
        <pc:sldMkLst>
          <pc:docMk/>
          <pc:sldMk cId="3122003498" sldId="740"/>
        </pc:sldMkLst>
        <pc:spChg chg="mod">
          <ac:chgData name="Mark Higgins" userId="ad4ee43bd0f7a961" providerId="LiveId" clId="{647653EF-4188-4197-B4D1-62B0EF62C349}" dt="2021-09-08T09:17:36.319" v="3077" actId="20577"/>
          <ac:spMkLst>
            <pc:docMk/>
            <pc:sldMk cId="3122003498" sldId="740"/>
            <ac:spMk id="2" creationId="{E3B9C72A-3EE1-407E-A125-C838E1C3AD21}"/>
          </ac:spMkLst>
        </pc:spChg>
        <pc:spChg chg="mod">
          <ac:chgData name="Mark Higgins" userId="ad4ee43bd0f7a961" providerId="LiveId" clId="{647653EF-4188-4197-B4D1-62B0EF62C349}" dt="2021-09-08T09:18:03.830" v="3081" actId="14100"/>
          <ac:spMkLst>
            <pc:docMk/>
            <pc:sldMk cId="3122003498" sldId="740"/>
            <ac:spMk id="3" creationId="{539D6945-146A-44A3-9A1A-5A329FC55450}"/>
          </ac:spMkLst>
        </pc:spChg>
        <pc:picChg chg="add del">
          <ac:chgData name="Mark Higgins" userId="ad4ee43bd0f7a961" providerId="LiveId" clId="{647653EF-4188-4197-B4D1-62B0EF62C349}" dt="2021-09-08T09:17:59.501" v="3080" actId="21"/>
          <ac:picMkLst>
            <pc:docMk/>
            <pc:sldMk cId="3122003498" sldId="740"/>
            <ac:picMk id="5" creationId="{473E18C6-9822-4B5C-A0A1-E29758D62A57}"/>
          </ac:picMkLst>
        </pc:picChg>
        <pc:picChg chg="add del mod">
          <ac:chgData name="Mark Higgins" userId="ad4ee43bd0f7a961" providerId="LiveId" clId="{647653EF-4188-4197-B4D1-62B0EF62C349}" dt="2021-09-08T09:18:06.668" v="3083" actId="21"/>
          <ac:picMkLst>
            <pc:docMk/>
            <pc:sldMk cId="3122003498" sldId="740"/>
            <ac:picMk id="6" creationId="{0C51080A-C2A2-4CC6-BFA7-CD34EC29B8C8}"/>
          </ac:picMkLst>
        </pc:picChg>
        <pc:picChg chg="add mod">
          <ac:chgData name="Mark Higgins" userId="ad4ee43bd0f7a961" providerId="LiveId" clId="{647653EF-4188-4197-B4D1-62B0EF62C349}" dt="2021-09-08T09:18:32.646" v="3086" actId="1076"/>
          <ac:picMkLst>
            <pc:docMk/>
            <pc:sldMk cId="3122003498" sldId="740"/>
            <ac:picMk id="8" creationId="{B5693977-7AB4-43C5-8F69-069D2A45D06E}"/>
          </ac:picMkLst>
        </pc:picChg>
      </pc:sldChg>
      <pc:sldChg chg="modSp new mod">
        <pc:chgData name="Mark Higgins" userId="ad4ee43bd0f7a961" providerId="LiveId" clId="{647653EF-4188-4197-B4D1-62B0EF62C349}" dt="2021-09-08T09:27:52.023" v="3241" actId="20577"/>
        <pc:sldMkLst>
          <pc:docMk/>
          <pc:sldMk cId="678621518" sldId="741"/>
        </pc:sldMkLst>
        <pc:spChg chg="mod">
          <ac:chgData name="Mark Higgins" userId="ad4ee43bd0f7a961" providerId="LiveId" clId="{647653EF-4188-4197-B4D1-62B0EF62C349}" dt="2021-09-08T09:27:04.052" v="3132" actId="20577"/>
          <ac:spMkLst>
            <pc:docMk/>
            <pc:sldMk cId="678621518" sldId="741"/>
            <ac:spMk id="2" creationId="{3056E26D-EC3A-48F7-B331-D5476C2E69CE}"/>
          </ac:spMkLst>
        </pc:spChg>
        <pc:spChg chg="mod">
          <ac:chgData name="Mark Higgins" userId="ad4ee43bd0f7a961" providerId="LiveId" clId="{647653EF-4188-4197-B4D1-62B0EF62C349}" dt="2021-09-08T09:27:52.023" v="3241" actId="20577"/>
          <ac:spMkLst>
            <pc:docMk/>
            <pc:sldMk cId="678621518" sldId="741"/>
            <ac:spMk id="3" creationId="{A1C4E95F-EBCC-4B36-8479-3A230A1BAFB8}"/>
          </ac:spMkLst>
        </pc:spChg>
      </pc:sldChg>
      <pc:sldChg chg="addSp modSp new mod">
        <pc:chgData name="Mark Higgins" userId="ad4ee43bd0f7a961" providerId="LiveId" clId="{647653EF-4188-4197-B4D1-62B0EF62C349}" dt="2021-09-08T10:07:10.202" v="3950" actId="1076"/>
        <pc:sldMkLst>
          <pc:docMk/>
          <pc:sldMk cId="2723241041" sldId="742"/>
        </pc:sldMkLst>
        <pc:spChg chg="mod">
          <ac:chgData name="Mark Higgins" userId="ad4ee43bd0f7a961" providerId="LiveId" clId="{647653EF-4188-4197-B4D1-62B0EF62C349}" dt="2021-09-08T10:06:27.685" v="3948" actId="20577"/>
          <ac:spMkLst>
            <pc:docMk/>
            <pc:sldMk cId="2723241041" sldId="742"/>
            <ac:spMk id="2" creationId="{79EC3CBB-E97E-452F-9E16-BE6C46B9CA63}"/>
          </ac:spMkLst>
        </pc:spChg>
        <pc:spChg chg="mod">
          <ac:chgData name="Mark Higgins" userId="ad4ee43bd0f7a961" providerId="LiveId" clId="{647653EF-4188-4197-B4D1-62B0EF62C349}" dt="2021-09-08T10:05:55.892" v="3943" actId="1076"/>
          <ac:spMkLst>
            <pc:docMk/>
            <pc:sldMk cId="2723241041" sldId="742"/>
            <ac:spMk id="3" creationId="{C6E813A7-1EA2-41B9-93EF-92171934AB3D}"/>
          </ac:spMkLst>
        </pc:spChg>
        <pc:picChg chg="add mod ord">
          <ac:chgData name="Mark Higgins" userId="ad4ee43bd0f7a961" providerId="LiveId" clId="{647653EF-4188-4197-B4D1-62B0EF62C349}" dt="2021-09-08T10:07:10.202" v="3950" actId="1076"/>
          <ac:picMkLst>
            <pc:docMk/>
            <pc:sldMk cId="2723241041" sldId="742"/>
            <ac:picMk id="5" creationId="{A2CF1D19-B9B6-4603-BD69-672E67BD9E1E}"/>
          </ac:picMkLst>
        </pc:picChg>
      </pc:sldChg>
      <pc:sldChg chg="modSp new del mod">
        <pc:chgData name="Mark Higgins" userId="ad4ee43bd0f7a961" providerId="LiveId" clId="{647653EF-4188-4197-B4D1-62B0EF62C349}" dt="2021-09-08T10:20:34.372" v="4062" actId="47"/>
        <pc:sldMkLst>
          <pc:docMk/>
          <pc:sldMk cId="1896300869" sldId="743"/>
        </pc:sldMkLst>
        <pc:spChg chg="mod">
          <ac:chgData name="Mark Higgins" userId="ad4ee43bd0f7a961" providerId="LiveId" clId="{647653EF-4188-4197-B4D1-62B0EF62C349}" dt="2021-09-08T10:08:13.463" v="3986" actId="113"/>
          <ac:spMkLst>
            <pc:docMk/>
            <pc:sldMk cId="1896300869" sldId="743"/>
            <ac:spMk id="2" creationId="{DB211CC2-7118-45AE-9158-F2AC0E989193}"/>
          </ac:spMkLst>
        </pc:spChg>
        <pc:spChg chg="mod">
          <ac:chgData name="Mark Higgins" userId="ad4ee43bd0f7a961" providerId="LiveId" clId="{647653EF-4188-4197-B4D1-62B0EF62C349}" dt="2021-09-08T10:20:29.380" v="4060" actId="21"/>
          <ac:spMkLst>
            <pc:docMk/>
            <pc:sldMk cId="1896300869" sldId="743"/>
            <ac:spMk id="3" creationId="{23C6BBAB-C1BA-415C-B704-B6588242D233}"/>
          </ac:spMkLst>
        </pc:spChg>
      </pc:sldChg>
      <pc:sldChg chg="modSp new mod">
        <pc:chgData name="Mark Higgins" userId="ad4ee43bd0f7a961" providerId="LiveId" clId="{647653EF-4188-4197-B4D1-62B0EF62C349}" dt="2021-09-09T12:54:24.919" v="12330" actId="20577"/>
        <pc:sldMkLst>
          <pc:docMk/>
          <pc:sldMk cId="4066186202" sldId="744"/>
        </pc:sldMkLst>
        <pc:spChg chg="mod">
          <ac:chgData name="Mark Higgins" userId="ad4ee43bd0f7a961" providerId="LiveId" clId="{647653EF-4188-4197-B4D1-62B0EF62C349}" dt="2021-09-08T10:20:11.544" v="4056" actId="14100"/>
          <ac:spMkLst>
            <pc:docMk/>
            <pc:sldMk cId="4066186202" sldId="744"/>
            <ac:spMk id="2" creationId="{0B885EB5-A960-454C-A969-2478FCCEC572}"/>
          </ac:spMkLst>
        </pc:spChg>
        <pc:spChg chg="mod">
          <ac:chgData name="Mark Higgins" userId="ad4ee43bd0f7a961" providerId="LiveId" clId="{647653EF-4188-4197-B4D1-62B0EF62C349}" dt="2021-09-08T15:59:39.274" v="5918" actId="12"/>
          <ac:spMkLst>
            <pc:docMk/>
            <pc:sldMk cId="4066186202" sldId="744"/>
            <ac:spMk id="3" creationId="{3A95C09B-7C5C-4C05-83F7-3D32A8964383}"/>
          </ac:spMkLst>
        </pc:spChg>
        <pc:spChg chg="mod">
          <ac:chgData name="Mark Higgins" userId="ad4ee43bd0f7a961" providerId="LiveId" clId="{647653EF-4188-4197-B4D1-62B0EF62C349}" dt="2021-09-09T12:54:24.919" v="12330" actId="20577"/>
          <ac:spMkLst>
            <pc:docMk/>
            <pc:sldMk cId="4066186202" sldId="744"/>
            <ac:spMk id="4" creationId="{D5105E7A-D0F6-478E-A603-BEA9B8033B25}"/>
          </ac:spMkLst>
        </pc:spChg>
      </pc:sldChg>
      <pc:sldChg chg="modSp new mod">
        <pc:chgData name="Mark Higgins" userId="ad4ee43bd0f7a961" providerId="LiveId" clId="{647653EF-4188-4197-B4D1-62B0EF62C349}" dt="2021-09-08T10:24:03.460" v="4260"/>
        <pc:sldMkLst>
          <pc:docMk/>
          <pc:sldMk cId="770630686" sldId="745"/>
        </pc:sldMkLst>
        <pc:spChg chg="mod">
          <ac:chgData name="Mark Higgins" userId="ad4ee43bd0f7a961" providerId="LiveId" clId="{647653EF-4188-4197-B4D1-62B0EF62C349}" dt="2021-09-08T10:22:06.496" v="4114" actId="20577"/>
          <ac:spMkLst>
            <pc:docMk/>
            <pc:sldMk cId="770630686" sldId="745"/>
            <ac:spMk id="2" creationId="{82E6915D-19D3-4BC8-89FD-3615A6D6BCAD}"/>
          </ac:spMkLst>
        </pc:spChg>
        <pc:spChg chg="mod">
          <ac:chgData name="Mark Higgins" userId="ad4ee43bd0f7a961" providerId="LiveId" clId="{647653EF-4188-4197-B4D1-62B0EF62C349}" dt="2021-09-08T10:24:01.689" v="4259" actId="21"/>
          <ac:spMkLst>
            <pc:docMk/>
            <pc:sldMk cId="770630686" sldId="745"/>
            <ac:spMk id="3" creationId="{65B89865-A8C0-424A-B106-1E19A3E4C571}"/>
          </ac:spMkLst>
        </pc:spChg>
        <pc:spChg chg="mod">
          <ac:chgData name="Mark Higgins" userId="ad4ee43bd0f7a961" providerId="LiveId" clId="{647653EF-4188-4197-B4D1-62B0EF62C349}" dt="2021-09-08T10:24:03.460" v="4260"/>
          <ac:spMkLst>
            <pc:docMk/>
            <pc:sldMk cId="770630686" sldId="745"/>
            <ac:spMk id="4" creationId="{02B5F9ED-CA4E-41DD-86F2-7AC6DD74DFA6}"/>
          </ac:spMkLst>
        </pc:spChg>
      </pc:sldChg>
      <pc:sldChg chg="modSp add mod">
        <pc:chgData name="Mark Higgins" userId="ad4ee43bd0f7a961" providerId="LiveId" clId="{647653EF-4188-4197-B4D1-62B0EF62C349}" dt="2021-09-08T10:24:50.807" v="4344" actId="20577"/>
        <pc:sldMkLst>
          <pc:docMk/>
          <pc:sldMk cId="617376751" sldId="746"/>
        </pc:sldMkLst>
        <pc:spChg chg="mod">
          <ac:chgData name="Mark Higgins" userId="ad4ee43bd0f7a961" providerId="LiveId" clId="{647653EF-4188-4197-B4D1-62B0EF62C349}" dt="2021-09-08T10:22:36.122" v="4142" actId="20577"/>
          <ac:spMkLst>
            <pc:docMk/>
            <pc:sldMk cId="617376751" sldId="746"/>
            <ac:spMk id="2" creationId="{82E6915D-19D3-4BC8-89FD-3615A6D6BCAD}"/>
          </ac:spMkLst>
        </pc:spChg>
        <pc:spChg chg="mod">
          <ac:chgData name="Mark Higgins" userId="ad4ee43bd0f7a961" providerId="LiveId" clId="{647653EF-4188-4197-B4D1-62B0EF62C349}" dt="2021-09-08T10:24:30.752" v="4306" actId="20577"/>
          <ac:spMkLst>
            <pc:docMk/>
            <pc:sldMk cId="617376751" sldId="746"/>
            <ac:spMk id="3" creationId="{65B89865-A8C0-424A-B106-1E19A3E4C571}"/>
          </ac:spMkLst>
        </pc:spChg>
        <pc:spChg chg="mod">
          <ac:chgData name="Mark Higgins" userId="ad4ee43bd0f7a961" providerId="LiveId" clId="{647653EF-4188-4197-B4D1-62B0EF62C349}" dt="2021-09-08T10:24:50.807" v="4344" actId="20577"/>
          <ac:spMkLst>
            <pc:docMk/>
            <pc:sldMk cId="617376751" sldId="746"/>
            <ac:spMk id="4" creationId="{02B5F9ED-CA4E-41DD-86F2-7AC6DD74DFA6}"/>
          </ac:spMkLst>
        </pc:spChg>
      </pc:sldChg>
      <pc:sldChg chg="addSp delSp modSp add mod">
        <pc:chgData name="Mark Higgins" userId="ad4ee43bd0f7a961" providerId="LiveId" clId="{647653EF-4188-4197-B4D1-62B0EF62C349}" dt="2021-09-08T10:26:35.701" v="4430" actId="478"/>
        <pc:sldMkLst>
          <pc:docMk/>
          <pc:sldMk cId="1570186602" sldId="747"/>
        </pc:sldMkLst>
        <pc:spChg chg="mod">
          <ac:chgData name="Mark Higgins" userId="ad4ee43bd0f7a961" providerId="LiveId" clId="{647653EF-4188-4197-B4D1-62B0EF62C349}" dt="2021-09-08T10:25:20.956" v="4355" actId="20577"/>
          <ac:spMkLst>
            <pc:docMk/>
            <pc:sldMk cId="1570186602" sldId="747"/>
            <ac:spMk id="2" creationId="{82E6915D-19D3-4BC8-89FD-3615A6D6BCAD}"/>
          </ac:spMkLst>
        </pc:spChg>
        <pc:spChg chg="mod">
          <ac:chgData name="Mark Higgins" userId="ad4ee43bd0f7a961" providerId="LiveId" clId="{647653EF-4188-4197-B4D1-62B0EF62C349}" dt="2021-09-08T10:26:16.067" v="4427" actId="20577"/>
          <ac:spMkLst>
            <pc:docMk/>
            <pc:sldMk cId="1570186602" sldId="747"/>
            <ac:spMk id="3" creationId="{65B89865-A8C0-424A-B106-1E19A3E4C571}"/>
          </ac:spMkLst>
        </pc:spChg>
        <pc:spChg chg="del">
          <ac:chgData name="Mark Higgins" userId="ad4ee43bd0f7a961" providerId="LiveId" clId="{647653EF-4188-4197-B4D1-62B0EF62C349}" dt="2021-09-08T10:26:34.506" v="4429" actId="478"/>
          <ac:spMkLst>
            <pc:docMk/>
            <pc:sldMk cId="1570186602" sldId="747"/>
            <ac:spMk id="4" creationId="{02B5F9ED-CA4E-41DD-86F2-7AC6DD74DFA6}"/>
          </ac:spMkLst>
        </pc:spChg>
        <pc:spChg chg="add del mod">
          <ac:chgData name="Mark Higgins" userId="ad4ee43bd0f7a961" providerId="LiveId" clId="{647653EF-4188-4197-B4D1-62B0EF62C349}" dt="2021-09-08T10:26:35.701" v="4430" actId="478"/>
          <ac:spMkLst>
            <pc:docMk/>
            <pc:sldMk cId="1570186602" sldId="747"/>
            <ac:spMk id="6" creationId="{9321712D-3311-4C9F-A724-58A44687E374}"/>
          </ac:spMkLst>
        </pc:spChg>
      </pc:sldChg>
      <pc:sldChg chg="new del">
        <pc:chgData name="Mark Higgins" userId="ad4ee43bd0f7a961" providerId="LiveId" clId="{647653EF-4188-4197-B4D1-62B0EF62C349}" dt="2021-09-08T10:25:05.520" v="4346" actId="47"/>
        <pc:sldMkLst>
          <pc:docMk/>
          <pc:sldMk cId="2126946114" sldId="747"/>
        </pc:sldMkLst>
      </pc:sldChg>
      <pc:sldChg chg="modSp add mod">
        <pc:chgData name="Mark Higgins" userId="ad4ee43bd0f7a961" providerId="LiveId" clId="{647653EF-4188-4197-B4D1-62B0EF62C349}" dt="2021-09-08T10:27:31.709" v="4517" actId="20577"/>
        <pc:sldMkLst>
          <pc:docMk/>
          <pc:sldMk cId="2759050896" sldId="748"/>
        </pc:sldMkLst>
        <pc:spChg chg="mod">
          <ac:chgData name="Mark Higgins" userId="ad4ee43bd0f7a961" providerId="LiveId" clId="{647653EF-4188-4197-B4D1-62B0EF62C349}" dt="2021-09-08T10:26:55.470" v="4458" actId="20577"/>
          <ac:spMkLst>
            <pc:docMk/>
            <pc:sldMk cId="2759050896" sldId="748"/>
            <ac:spMk id="2" creationId="{82E6915D-19D3-4BC8-89FD-3615A6D6BCAD}"/>
          </ac:spMkLst>
        </pc:spChg>
        <pc:spChg chg="mod">
          <ac:chgData name="Mark Higgins" userId="ad4ee43bd0f7a961" providerId="LiveId" clId="{647653EF-4188-4197-B4D1-62B0EF62C349}" dt="2021-09-08T10:27:31.709" v="4517" actId="20577"/>
          <ac:spMkLst>
            <pc:docMk/>
            <pc:sldMk cId="2759050896" sldId="748"/>
            <ac:spMk id="3" creationId="{65B89865-A8C0-424A-B106-1E19A3E4C571}"/>
          </ac:spMkLst>
        </pc:spChg>
      </pc:sldChg>
      <pc:sldChg chg="addSp delSp modSp new mod">
        <pc:chgData name="Mark Higgins" userId="ad4ee43bd0f7a961" providerId="LiveId" clId="{647653EF-4188-4197-B4D1-62B0EF62C349}" dt="2021-09-08T10:37:54.940" v="4628" actId="20577"/>
        <pc:sldMkLst>
          <pc:docMk/>
          <pc:sldMk cId="2085346251" sldId="749"/>
        </pc:sldMkLst>
        <pc:spChg chg="mod">
          <ac:chgData name="Mark Higgins" userId="ad4ee43bd0f7a961" providerId="LiveId" clId="{647653EF-4188-4197-B4D1-62B0EF62C349}" dt="2021-09-08T10:37:33.071" v="4622" actId="20577"/>
          <ac:spMkLst>
            <pc:docMk/>
            <pc:sldMk cId="2085346251" sldId="749"/>
            <ac:spMk id="2" creationId="{D40BF2D4-8835-46D2-BD41-E37842792346}"/>
          </ac:spMkLst>
        </pc:spChg>
        <pc:spChg chg="mod">
          <ac:chgData name="Mark Higgins" userId="ad4ee43bd0f7a961" providerId="LiveId" clId="{647653EF-4188-4197-B4D1-62B0EF62C349}" dt="2021-09-08T10:37:54.940" v="4628" actId="20577"/>
          <ac:spMkLst>
            <pc:docMk/>
            <pc:sldMk cId="2085346251" sldId="749"/>
            <ac:spMk id="3" creationId="{3E6BEAB8-451A-4A1D-BED2-CB8698FDE0DE}"/>
          </ac:spMkLst>
        </pc:spChg>
        <pc:picChg chg="add del mod">
          <ac:chgData name="Mark Higgins" userId="ad4ee43bd0f7a961" providerId="LiveId" clId="{647653EF-4188-4197-B4D1-62B0EF62C349}" dt="2021-09-08T10:37:08.878" v="4595"/>
          <ac:picMkLst>
            <pc:docMk/>
            <pc:sldMk cId="2085346251" sldId="749"/>
            <ac:picMk id="5" creationId="{754F284C-C0BC-4475-8975-3AB8A6BA25D8}"/>
          </ac:picMkLst>
        </pc:picChg>
        <pc:picChg chg="add mod">
          <ac:chgData name="Mark Higgins" userId="ad4ee43bd0f7a961" providerId="LiveId" clId="{647653EF-4188-4197-B4D1-62B0EF62C349}" dt="2021-09-08T10:37:48.430" v="4627" actId="1076"/>
          <ac:picMkLst>
            <pc:docMk/>
            <pc:sldMk cId="2085346251" sldId="749"/>
            <ac:picMk id="7" creationId="{241833EA-63A3-466C-8345-C6D888A9E209}"/>
          </ac:picMkLst>
        </pc:picChg>
      </pc:sldChg>
      <pc:sldChg chg="addSp delSp modSp new mod">
        <pc:chgData name="Mark Higgins" userId="ad4ee43bd0f7a961" providerId="LiveId" clId="{647653EF-4188-4197-B4D1-62B0EF62C349}" dt="2021-09-08T14:01:47.380" v="4738" actId="20577"/>
        <pc:sldMkLst>
          <pc:docMk/>
          <pc:sldMk cId="2018838890" sldId="750"/>
        </pc:sldMkLst>
        <pc:spChg chg="mod">
          <ac:chgData name="Mark Higgins" userId="ad4ee43bd0f7a961" providerId="LiveId" clId="{647653EF-4188-4197-B4D1-62B0EF62C349}" dt="2021-09-08T13:59:43.500" v="4670"/>
          <ac:spMkLst>
            <pc:docMk/>
            <pc:sldMk cId="2018838890" sldId="750"/>
            <ac:spMk id="2" creationId="{73ABB5C0-7797-4E62-BD5C-EADF4A7CD391}"/>
          </ac:spMkLst>
        </pc:spChg>
        <pc:spChg chg="del">
          <ac:chgData name="Mark Higgins" userId="ad4ee43bd0f7a961" providerId="LiveId" clId="{647653EF-4188-4197-B4D1-62B0EF62C349}" dt="2021-09-08T13:59:55.683" v="4671" actId="3680"/>
          <ac:spMkLst>
            <pc:docMk/>
            <pc:sldMk cId="2018838890" sldId="750"/>
            <ac:spMk id="3" creationId="{96F53DAE-5B74-4D47-81C7-142D07EFA951}"/>
          </ac:spMkLst>
        </pc:spChg>
        <pc:graphicFrameChg chg="add mod ord modGraphic">
          <ac:chgData name="Mark Higgins" userId="ad4ee43bd0f7a961" providerId="LiveId" clId="{647653EF-4188-4197-B4D1-62B0EF62C349}" dt="2021-09-08T14:01:47.380" v="4738" actId="20577"/>
          <ac:graphicFrameMkLst>
            <pc:docMk/>
            <pc:sldMk cId="2018838890" sldId="750"/>
            <ac:graphicFrameMk id="4" creationId="{8A37CDB9-E18B-44F7-B972-B90D1179C821}"/>
          </ac:graphicFrameMkLst>
        </pc:graphicFrameChg>
      </pc:sldChg>
      <pc:sldChg chg="modSp new mod">
        <pc:chgData name="Mark Higgins" userId="ad4ee43bd0f7a961" providerId="LiveId" clId="{647653EF-4188-4197-B4D1-62B0EF62C349}" dt="2021-09-09T12:54:52.896" v="12334" actId="20577"/>
        <pc:sldMkLst>
          <pc:docMk/>
          <pc:sldMk cId="3539341101" sldId="751"/>
        </pc:sldMkLst>
        <pc:spChg chg="mod">
          <ac:chgData name="Mark Higgins" userId="ad4ee43bd0f7a961" providerId="LiveId" clId="{647653EF-4188-4197-B4D1-62B0EF62C349}" dt="2021-09-09T12:54:52.896" v="12334" actId="20577"/>
          <ac:spMkLst>
            <pc:docMk/>
            <pc:sldMk cId="3539341101" sldId="751"/>
            <ac:spMk id="2" creationId="{1BB4857F-8796-4749-928C-198127ADE2FB}"/>
          </ac:spMkLst>
        </pc:spChg>
        <pc:spChg chg="mod">
          <ac:chgData name="Mark Higgins" userId="ad4ee43bd0f7a961" providerId="LiveId" clId="{647653EF-4188-4197-B4D1-62B0EF62C349}" dt="2021-09-08T15:58:41.532" v="5909" actId="12"/>
          <ac:spMkLst>
            <pc:docMk/>
            <pc:sldMk cId="3539341101" sldId="751"/>
            <ac:spMk id="3" creationId="{3AB7AE0C-5A41-40B0-AED7-1AF4736BCA6A}"/>
          </ac:spMkLst>
        </pc:spChg>
      </pc:sldChg>
      <pc:sldChg chg="modSp new mod">
        <pc:chgData name="Mark Higgins" userId="ad4ee43bd0f7a961" providerId="LiveId" clId="{647653EF-4188-4197-B4D1-62B0EF62C349}" dt="2021-09-09T12:54:56.393" v="12336" actId="20577"/>
        <pc:sldMkLst>
          <pc:docMk/>
          <pc:sldMk cId="3580120427" sldId="752"/>
        </pc:sldMkLst>
        <pc:spChg chg="mod">
          <ac:chgData name="Mark Higgins" userId="ad4ee43bd0f7a961" providerId="LiveId" clId="{647653EF-4188-4197-B4D1-62B0EF62C349}" dt="2021-09-09T12:54:56.393" v="12336" actId="20577"/>
          <ac:spMkLst>
            <pc:docMk/>
            <pc:sldMk cId="3580120427" sldId="752"/>
            <ac:spMk id="2" creationId="{87610D9C-BD6C-4444-A299-99F5760BAF0E}"/>
          </ac:spMkLst>
        </pc:spChg>
        <pc:spChg chg="mod">
          <ac:chgData name="Mark Higgins" userId="ad4ee43bd0f7a961" providerId="LiveId" clId="{647653EF-4188-4197-B4D1-62B0EF62C349}" dt="2021-09-08T15:58:36.862" v="5908" actId="12"/>
          <ac:spMkLst>
            <pc:docMk/>
            <pc:sldMk cId="3580120427" sldId="752"/>
            <ac:spMk id="3" creationId="{9FF05AF0-4B53-448B-B409-D3C128C84C03}"/>
          </ac:spMkLst>
        </pc:spChg>
      </pc:sldChg>
      <pc:sldChg chg="modSp new mod">
        <pc:chgData name="Mark Higgins" userId="ad4ee43bd0f7a961" providerId="LiveId" clId="{647653EF-4188-4197-B4D1-62B0EF62C349}" dt="2021-09-09T12:54:59.813" v="12338" actId="20577"/>
        <pc:sldMkLst>
          <pc:docMk/>
          <pc:sldMk cId="3010225684" sldId="753"/>
        </pc:sldMkLst>
        <pc:spChg chg="mod">
          <ac:chgData name="Mark Higgins" userId="ad4ee43bd0f7a961" providerId="LiveId" clId="{647653EF-4188-4197-B4D1-62B0EF62C349}" dt="2021-09-09T12:54:59.813" v="12338" actId="20577"/>
          <ac:spMkLst>
            <pc:docMk/>
            <pc:sldMk cId="3010225684" sldId="753"/>
            <ac:spMk id="2" creationId="{401D1D14-A222-4EE8-B2FF-FE298B7DF0FA}"/>
          </ac:spMkLst>
        </pc:spChg>
        <pc:spChg chg="mod">
          <ac:chgData name="Mark Higgins" userId="ad4ee43bd0f7a961" providerId="LiveId" clId="{647653EF-4188-4197-B4D1-62B0EF62C349}" dt="2021-09-09T09:15:36.197" v="6929" actId="113"/>
          <ac:spMkLst>
            <pc:docMk/>
            <pc:sldMk cId="3010225684" sldId="753"/>
            <ac:spMk id="3" creationId="{49BB9FA9-D075-4304-A37F-AAF49C0B6A7C}"/>
          </ac:spMkLst>
        </pc:spChg>
      </pc:sldChg>
      <pc:sldChg chg="modSp new mod">
        <pc:chgData name="Mark Higgins" userId="ad4ee43bd0f7a961" providerId="LiveId" clId="{647653EF-4188-4197-B4D1-62B0EF62C349}" dt="2021-09-09T12:55:03.877" v="12340" actId="20577"/>
        <pc:sldMkLst>
          <pc:docMk/>
          <pc:sldMk cId="1173022864" sldId="754"/>
        </pc:sldMkLst>
        <pc:spChg chg="mod">
          <ac:chgData name="Mark Higgins" userId="ad4ee43bd0f7a961" providerId="LiveId" clId="{647653EF-4188-4197-B4D1-62B0EF62C349}" dt="2021-09-09T12:55:03.877" v="12340" actId="20577"/>
          <ac:spMkLst>
            <pc:docMk/>
            <pc:sldMk cId="1173022864" sldId="754"/>
            <ac:spMk id="2" creationId="{29EE2AEC-0835-4E20-81E4-B461CE63A0B2}"/>
          </ac:spMkLst>
        </pc:spChg>
        <pc:spChg chg="mod">
          <ac:chgData name="Mark Higgins" userId="ad4ee43bd0f7a961" providerId="LiveId" clId="{647653EF-4188-4197-B4D1-62B0EF62C349}" dt="2021-09-09T09:15:51.604" v="6933" actId="113"/>
          <ac:spMkLst>
            <pc:docMk/>
            <pc:sldMk cId="1173022864" sldId="754"/>
            <ac:spMk id="3" creationId="{C3F4B77D-2814-4FEF-B37C-272F71A99C5A}"/>
          </ac:spMkLst>
        </pc:spChg>
      </pc:sldChg>
      <pc:sldChg chg="modSp new del mod">
        <pc:chgData name="Mark Higgins" userId="ad4ee43bd0f7a961" providerId="LiveId" clId="{647653EF-4188-4197-B4D1-62B0EF62C349}" dt="2021-09-09T09:09:23.900" v="6355" actId="47"/>
        <pc:sldMkLst>
          <pc:docMk/>
          <pc:sldMk cId="4037847139" sldId="754"/>
        </pc:sldMkLst>
        <pc:spChg chg="mod">
          <ac:chgData name="Mark Higgins" userId="ad4ee43bd0f7a961" providerId="LiveId" clId="{647653EF-4188-4197-B4D1-62B0EF62C349}" dt="2021-09-09T09:08:56.317" v="6354" actId="20577"/>
          <ac:spMkLst>
            <pc:docMk/>
            <pc:sldMk cId="4037847139" sldId="754"/>
            <ac:spMk id="2" creationId="{4E9F14D6-C0F7-414C-9EB0-EB508749F86E}"/>
          </ac:spMkLst>
        </pc:spChg>
      </pc:sldChg>
      <pc:sldChg chg="modSp new mod">
        <pc:chgData name="Mark Higgins" userId="ad4ee43bd0f7a961" providerId="LiveId" clId="{647653EF-4188-4197-B4D1-62B0EF62C349}" dt="2021-09-09T12:55:07.882" v="12342" actId="20577"/>
        <pc:sldMkLst>
          <pc:docMk/>
          <pc:sldMk cId="3597424047" sldId="755"/>
        </pc:sldMkLst>
        <pc:spChg chg="mod">
          <ac:chgData name="Mark Higgins" userId="ad4ee43bd0f7a961" providerId="LiveId" clId="{647653EF-4188-4197-B4D1-62B0EF62C349}" dt="2021-09-09T12:55:07.882" v="12342" actId="20577"/>
          <ac:spMkLst>
            <pc:docMk/>
            <pc:sldMk cId="3597424047" sldId="755"/>
            <ac:spMk id="2" creationId="{BA7536C8-1243-4AF5-A008-9D212FC0CBE4}"/>
          </ac:spMkLst>
        </pc:spChg>
        <pc:spChg chg="mod">
          <ac:chgData name="Mark Higgins" userId="ad4ee43bd0f7a961" providerId="LiveId" clId="{647653EF-4188-4197-B4D1-62B0EF62C349}" dt="2021-09-09T09:15:24.071" v="6927" actId="113"/>
          <ac:spMkLst>
            <pc:docMk/>
            <pc:sldMk cId="3597424047" sldId="755"/>
            <ac:spMk id="3" creationId="{68B79A21-A458-4052-907B-276AB1D73994}"/>
          </ac:spMkLst>
        </pc:spChg>
      </pc:sldChg>
      <pc:sldChg chg="modSp new mod">
        <pc:chgData name="Mark Higgins" userId="ad4ee43bd0f7a961" providerId="LiveId" clId="{647653EF-4188-4197-B4D1-62B0EF62C349}" dt="2021-09-09T12:55:12.442" v="12344" actId="20577"/>
        <pc:sldMkLst>
          <pc:docMk/>
          <pc:sldMk cId="192846444" sldId="756"/>
        </pc:sldMkLst>
        <pc:spChg chg="mod">
          <ac:chgData name="Mark Higgins" userId="ad4ee43bd0f7a961" providerId="LiveId" clId="{647653EF-4188-4197-B4D1-62B0EF62C349}" dt="2021-09-09T12:55:12.442" v="12344" actId="20577"/>
          <ac:spMkLst>
            <pc:docMk/>
            <pc:sldMk cId="192846444" sldId="756"/>
            <ac:spMk id="2" creationId="{BAA89689-7137-4340-B3F4-197A66D12BC1}"/>
          </ac:spMkLst>
        </pc:spChg>
        <pc:spChg chg="mod">
          <ac:chgData name="Mark Higgins" userId="ad4ee43bd0f7a961" providerId="LiveId" clId="{647653EF-4188-4197-B4D1-62B0EF62C349}" dt="2021-09-09T09:17:23.073" v="7087" actId="20577"/>
          <ac:spMkLst>
            <pc:docMk/>
            <pc:sldMk cId="192846444" sldId="756"/>
            <ac:spMk id="3" creationId="{CDF89FEC-A921-41D4-B826-87495DF1D861}"/>
          </ac:spMkLst>
        </pc:spChg>
      </pc:sldChg>
      <pc:sldChg chg="addSp delSp modSp new mod">
        <pc:chgData name="Mark Higgins" userId="ad4ee43bd0f7a961" providerId="LiveId" clId="{647653EF-4188-4197-B4D1-62B0EF62C349}" dt="2021-09-09T12:55:17.316" v="12346" actId="20577"/>
        <pc:sldMkLst>
          <pc:docMk/>
          <pc:sldMk cId="1815768866" sldId="757"/>
        </pc:sldMkLst>
        <pc:spChg chg="mod">
          <ac:chgData name="Mark Higgins" userId="ad4ee43bd0f7a961" providerId="LiveId" clId="{647653EF-4188-4197-B4D1-62B0EF62C349}" dt="2021-09-09T12:55:17.316" v="12346" actId="20577"/>
          <ac:spMkLst>
            <pc:docMk/>
            <pc:sldMk cId="1815768866" sldId="757"/>
            <ac:spMk id="2" creationId="{EAFA9237-BBAC-48E6-947A-9659CE1BE2F2}"/>
          </ac:spMkLst>
        </pc:spChg>
        <pc:spChg chg="mod">
          <ac:chgData name="Mark Higgins" userId="ad4ee43bd0f7a961" providerId="LiveId" clId="{647653EF-4188-4197-B4D1-62B0EF62C349}" dt="2021-09-09T09:25:51.691" v="7106" actId="20577"/>
          <ac:spMkLst>
            <pc:docMk/>
            <pc:sldMk cId="1815768866" sldId="757"/>
            <ac:spMk id="3" creationId="{0586534F-53BB-494E-8F0F-BD32767322B6}"/>
          </ac:spMkLst>
        </pc:spChg>
        <pc:picChg chg="add del mod">
          <ac:chgData name="Mark Higgins" userId="ad4ee43bd0f7a961" providerId="LiveId" clId="{647653EF-4188-4197-B4D1-62B0EF62C349}" dt="2021-09-09T09:27:03.377" v="7109" actId="478"/>
          <ac:picMkLst>
            <pc:docMk/>
            <pc:sldMk cId="1815768866" sldId="757"/>
            <ac:picMk id="5" creationId="{1F16B5F8-3E97-40FE-A687-957394C45584}"/>
          </ac:picMkLst>
        </pc:picChg>
        <pc:picChg chg="add mod">
          <ac:chgData name="Mark Higgins" userId="ad4ee43bd0f7a961" providerId="LiveId" clId="{647653EF-4188-4197-B4D1-62B0EF62C349}" dt="2021-09-09T09:27:10.284" v="7111" actId="1076"/>
          <ac:picMkLst>
            <pc:docMk/>
            <pc:sldMk cId="1815768866" sldId="757"/>
            <ac:picMk id="7" creationId="{CA08C98E-0A9E-485A-A5D3-104D5B96924B}"/>
          </ac:picMkLst>
        </pc:picChg>
      </pc:sldChg>
      <pc:sldChg chg="addSp modSp new mod">
        <pc:chgData name="Mark Higgins" userId="ad4ee43bd0f7a961" providerId="LiveId" clId="{647653EF-4188-4197-B4D1-62B0EF62C349}" dt="2021-09-09T12:55:22.537" v="12348" actId="20577"/>
        <pc:sldMkLst>
          <pc:docMk/>
          <pc:sldMk cId="107335709" sldId="758"/>
        </pc:sldMkLst>
        <pc:spChg chg="mod">
          <ac:chgData name="Mark Higgins" userId="ad4ee43bd0f7a961" providerId="LiveId" clId="{647653EF-4188-4197-B4D1-62B0EF62C349}" dt="2021-09-09T12:55:22.537" v="12348" actId="20577"/>
          <ac:spMkLst>
            <pc:docMk/>
            <pc:sldMk cId="107335709" sldId="758"/>
            <ac:spMk id="2" creationId="{43BAAE52-1509-46FA-A105-04A9619D64DC}"/>
          </ac:spMkLst>
        </pc:spChg>
        <pc:spChg chg="mod">
          <ac:chgData name="Mark Higgins" userId="ad4ee43bd0f7a961" providerId="LiveId" clId="{647653EF-4188-4197-B4D1-62B0EF62C349}" dt="2021-09-09T09:28:57.331" v="7229" actId="20577"/>
          <ac:spMkLst>
            <pc:docMk/>
            <pc:sldMk cId="107335709" sldId="758"/>
            <ac:spMk id="3" creationId="{9454C529-E6EF-4B71-AC87-E144CAB4E824}"/>
          </ac:spMkLst>
        </pc:spChg>
        <pc:picChg chg="add mod">
          <ac:chgData name="Mark Higgins" userId="ad4ee43bd0f7a961" providerId="LiveId" clId="{647653EF-4188-4197-B4D1-62B0EF62C349}" dt="2021-09-09T09:29:35.598" v="7232" actId="14100"/>
          <ac:picMkLst>
            <pc:docMk/>
            <pc:sldMk cId="107335709" sldId="758"/>
            <ac:picMk id="5" creationId="{85A52650-E4DC-497D-828C-870A2DEE54E1}"/>
          </ac:picMkLst>
        </pc:picChg>
      </pc:sldChg>
      <pc:sldChg chg="modSp new mod">
        <pc:chgData name="Mark Higgins" userId="ad4ee43bd0f7a961" providerId="LiveId" clId="{647653EF-4188-4197-B4D1-62B0EF62C349}" dt="2021-09-09T12:55:27.547" v="12350" actId="20577"/>
        <pc:sldMkLst>
          <pc:docMk/>
          <pc:sldMk cId="2045349611" sldId="759"/>
        </pc:sldMkLst>
        <pc:spChg chg="mod">
          <ac:chgData name="Mark Higgins" userId="ad4ee43bd0f7a961" providerId="LiveId" clId="{647653EF-4188-4197-B4D1-62B0EF62C349}" dt="2021-09-09T12:55:27.547" v="12350" actId="20577"/>
          <ac:spMkLst>
            <pc:docMk/>
            <pc:sldMk cId="2045349611" sldId="759"/>
            <ac:spMk id="2" creationId="{DD75EB1F-A187-4F8E-A63A-3BD6C54B3014}"/>
          </ac:spMkLst>
        </pc:spChg>
        <pc:spChg chg="mod">
          <ac:chgData name="Mark Higgins" userId="ad4ee43bd0f7a961" providerId="LiveId" clId="{647653EF-4188-4197-B4D1-62B0EF62C349}" dt="2021-09-09T09:33:03.487" v="7511" actId="15"/>
          <ac:spMkLst>
            <pc:docMk/>
            <pc:sldMk cId="2045349611" sldId="759"/>
            <ac:spMk id="3" creationId="{FA3AE9BA-6935-4460-801B-096F2E05C6CE}"/>
          </ac:spMkLst>
        </pc:spChg>
      </pc:sldChg>
      <pc:sldChg chg="addSp modSp new mod">
        <pc:chgData name="Mark Higgins" userId="ad4ee43bd0f7a961" providerId="LiveId" clId="{647653EF-4188-4197-B4D1-62B0EF62C349}" dt="2021-09-09T12:55:31.522" v="12352" actId="20577"/>
        <pc:sldMkLst>
          <pc:docMk/>
          <pc:sldMk cId="3253721968" sldId="760"/>
        </pc:sldMkLst>
        <pc:spChg chg="mod">
          <ac:chgData name="Mark Higgins" userId="ad4ee43bd0f7a961" providerId="LiveId" clId="{647653EF-4188-4197-B4D1-62B0EF62C349}" dt="2021-09-09T12:55:31.522" v="12352" actId="20577"/>
          <ac:spMkLst>
            <pc:docMk/>
            <pc:sldMk cId="3253721968" sldId="760"/>
            <ac:spMk id="2" creationId="{EB634CC2-0C76-47E8-9A95-CE0D6FDF258F}"/>
          </ac:spMkLst>
        </pc:spChg>
        <pc:spChg chg="mod">
          <ac:chgData name="Mark Higgins" userId="ad4ee43bd0f7a961" providerId="LiveId" clId="{647653EF-4188-4197-B4D1-62B0EF62C349}" dt="2021-09-09T09:51:20.015" v="8337" actId="20577"/>
          <ac:spMkLst>
            <pc:docMk/>
            <pc:sldMk cId="3253721968" sldId="760"/>
            <ac:spMk id="3" creationId="{657A60F7-E7D0-4967-9B58-18FAC5ED161B}"/>
          </ac:spMkLst>
        </pc:spChg>
        <pc:picChg chg="add mod">
          <ac:chgData name="Mark Higgins" userId="ad4ee43bd0f7a961" providerId="LiveId" clId="{647653EF-4188-4197-B4D1-62B0EF62C349}" dt="2021-09-09T09:51:30.791" v="8341" actId="1076"/>
          <ac:picMkLst>
            <pc:docMk/>
            <pc:sldMk cId="3253721968" sldId="760"/>
            <ac:picMk id="5" creationId="{045571A5-71A1-4DF8-A4E3-D3DCACFDD431}"/>
          </ac:picMkLst>
        </pc:picChg>
      </pc:sldChg>
      <pc:sldChg chg="addSp modSp new mod">
        <pc:chgData name="Mark Higgins" userId="ad4ee43bd0f7a961" providerId="LiveId" clId="{647653EF-4188-4197-B4D1-62B0EF62C349}" dt="2021-09-09T12:55:36.456" v="12354" actId="20577"/>
        <pc:sldMkLst>
          <pc:docMk/>
          <pc:sldMk cId="2057681853" sldId="761"/>
        </pc:sldMkLst>
        <pc:spChg chg="mod">
          <ac:chgData name="Mark Higgins" userId="ad4ee43bd0f7a961" providerId="LiveId" clId="{647653EF-4188-4197-B4D1-62B0EF62C349}" dt="2021-09-09T12:55:36.456" v="12354" actId="20577"/>
          <ac:spMkLst>
            <pc:docMk/>
            <pc:sldMk cId="2057681853" sldId="761"/>
            <ac:spMk id="2" creationId="{E2187FE0-8CC6-435A-B2A4-B27FC9A34388}"/>
          </ac:spMkLst>
        </pc:spChg>
        <pc:spChg chg="mod">
          <ac:chgData name="Mark Higgins" userId="ad4ee43bd0f7a961" providerId="LiveId" clId="{647653EF-4188-4197-B4D1-62B0EF62C349}" dt="2021-09-09T09:52:12.114" v="8346" actId="20577"/>
          <ac:spMkLst>
            <pc:docMk/>
            <pc:sldMk cId="2057681853" sldId="761"/>
            <ac:spMk id="3" creationId="{23C6CB75-64D4-43D4-9738-85AB40B1A31E}"/>
          </ac:spMkLst>
        </pc:spChg>
        <pc:picChg chg="add mod">
          <ac:chgData name="Mark Higgins" userId="ad4ee43bd0f7a961" providerId="LiveId" clId="{647653EF-4188-4197-B4D1-62B0EF62C349}" dt="2021-09-09T09:52:05.743" v="8345" actId="14100"/>
          <ac:picMkLst>
            <pc:docMk/>
            <pc:sldMk cId="2057681853" sldId="761"/>
            <ac:picMk id="5" creationId="{92281F29-9DEC-497F-920F-F70FC675274E}"/>
          </ac:picMkLst>
        </pc:picChg>
      </pc:sldChg>
      <pc:sldChg chg="addSp delSp modSp new mod">
        <pc:chgData name="Mark Higgins" userId="ad4ee43bd0f7a961" providerId="LiveId" clId="{647653EF-4188-4197-B4D1-62B0EF62C349}" dt="2021-09-09T12:55:41.137" v="12356" actId="20577"/>
        <pc:sldMkLst>
          <pc:docMk/>
          <pc:sldMk cId="1239202243" sldId="762"/>
        </pc:sldMkLst>
        <pc:spChg chg="mod">
          <ac:chgData name="Mark Higgins" userId="ad4ee43bd0f7a961" providerId="LiveId" clId="{647653EF-4188-4197-B4D1-62B0EF62C349}" dt="2021-09-09T12:55:41.137" v="12356" actId="20577"/>
          <ac:spMkLst>
            <pc:docMk/>
            <pc:sldMk cId="1239202243" sldId="762"/>
            <ac:spMk id="2" creationId="{ACE5C469-65D0-4D83-BF7A-59281C182216}"/>
          </ac:spMkLst>
        </pc:spChg>
        <pc:spChg chg="mod">
          <ac:chgData name="Mark Higgins" userId="ad4ee43bd0f7a961" providerId="LiveId" clId="{647653EF-4188-4197-B4D1-62B0EF62C349}" dt="2021-09-09T09:49:53.559" v="8325" actId="20577"/>
          <ac:spMkLst>
            <pc:docMk/>
            <pc:sldMk cId="1239202243" sldId="762"/>
            <ac:spMk id="3" creationId="{AB875117-E1A0-49EA-B79F-6A0C26B636D1}"/>
          </ac:spMkLst>
        </pc:spChg>
        <pc:picChg chg="add del mod">
          <ac:chgData name="Mark Higgins" userId="ad4ee43bd0f7a961" providerId="LiveId" clId="{647653EF-4188-4197-B4D1-62B0EF62C349}" dt="2021-09-09T09:50:42.235" v="8331" actId="478"/>
          <ac:picMkLst>
            <pc:docMk/>
            <pc:sldMk cId="1239202243" sldId="762"/>
            <ac:picMk id="5" creationId="{E0F0E987-FE5E-47E8-A482-7004840C8D81}"/>
          </ac:picMkLst>
        </pc:picChg>
        <pc:picChg chg="add mod">
          <ac:chgData name="Mark Higgins" userId="ad4ee43bd0f7a961" providerId="LiveId" clId="{647653EF-4188-4197-B4D1-62B0EF62C349}" dt="2021-09-09T09:50:53.187" v="8336" actId="14100"/>
          <ac:picMkLst>
            <pc:docMk/>
            <pc:sldMk cId="1239202243" sldId="762"/>
            <ac:picMk id="7" creationId="{0C01605C-91E9-4215-9568-A949A3F02FB0}"/>
          </ac:picMkLst>
        </pc:picChg>
      </pc:sldChg>
      <pc:sldChg chg="addSp modSp new mod">
        <pc:chgData name="Mark Higgins" userId="ad4ee43bd0f7a961" providerId="LiveId" clId="{647653EF-4188-4197-B4D1-62B0EF62C349}" dt="2021-09-09T12:55:45.292" v="12358" actId="20577"/>
        <pc:sldMkLst>
          <pc:docMk/>
          <pc:sldMk cId="932549731" sldId="763"/>
        </pc:sldMkLst>
        <pc:spChg chg="mod">
          <ac:chgData name="Mark Higgins" userId="ad4ee43bd0f7a961" providerId="LiveId" clId="{647653EF-4188-4197-B4D1-62B0EF62C349}" dt="2021-09-09T12:55:45.292" v="12358" actId="20577"/>
          <ac:spMkLst>
            <pc:docMk/>
            <pc:sldMk cId="932549731" sldId="763"/>
            <ac:spMk id="2" creationId="{924CA2A8-7AB3-4895-A078-9A98244A65FD}"/>
          </ac:spMkLst>
        </pc:spChg>
        <pc:spChg chg="mod">
          <ac:chgData name="Mark Higgins" userId="ad4ee43bd0f7a961" providerId="LiveId" clId="{647653EF-4188-4197-B4D1-62B0EF62C349}" dt="2021-09-09T10:26:45.658" v="8392" actId="20577"/>
          <ac:spMkLst>
            <pc:docMk/>
            <pc:sldMk cId="932549731" sldId="763"/>
            <ac:spMk id="3" creationId="{CC258964-63E2-4C5C-8A6A-6E69A3E6AE69}"/>
          </ac:spMkLst>
        </pc:spChg>
        <pc:graphicFrameChg chg="add mod modGraphic">
          <ac:chgData name="Mark Higgins" userId="ad4ee43bd0f7a961" providerId="LiveId" clId="{647653EF-4188-4197-B4D1-62B0EF62C349}" dt="2021-09-09T10:28:06.792" v="8399"/>
          <ac:graphicFrameMkLst>
            <pc:docMk/>
            <pc:sldMk cId="932549731" sldId="763"/>
            <ac:graphicFrameMk id="4" creationId="{43006814-3F2B-4EF6-8CB2-765C847ED3BF}"/>
          </ac:graphicFrameMkLst>
        </pc:graphicFrameChg>
      </pc:sldChg>
      <pc:sldChg chg="addSp modSp new mod">
        <pc:chgData name="Mark Higgins" userId="ad4ee43bd0f7a961" providerId="LiveId" clId="{647653EF-4188-4197-B4D1-62B0EF62C349}" dt="2021-09-09T12:55:50.362" v="12360" actId="20577"/>
        <pc:sldMkLst>
          <pc:docMk/>
          <pc:sldMk cId="763952852" sldId="764"/>
        </pc:sldMkLst>
        <pc:spChg chg="mod">
          <ac:chgData name="Mark Higgins" userId="ad4ee43bd0f7a961" providerId="LiveId" clId="{647653EF-4188-4197-B4D1-62B0EF62C349}" dt="2021-09-09T12:55:50.362" v="12360" actId="20577"/>
          <ac:spMkLst>
            <pc:docMk/>
            <pc:sldMk cId="763952852" sldId="764"/>
            <ac:spMk id="2" creationId="{211A66BA-4D08-47C0-A76D-981C5C30BAB2}"/>
          </ac:spMkLst>
        </pc:spChg>
        <pc:spChg chg="mod">
          <ac:chgData name="Mark Higgins" userId="ad4ee43bd0f7a961" providerId="LiveId" clId="{647653EF-4188-4197-B4D1-62B0EF62C349}" dt="2021-09-09T10:33:46.258" v="8564" actId="20577"/>
          <ac:spMkLst>
            <pc:docMk/>
            <pc:sldMk cId="763952852" sldId="764"/>
            <ac:spMk id="3" creationId="{304731A3-2A66-40BA-B756-D72BC33AAC82}"/>
          </ac:spMkLst>
        </pc:spChg>
        <pc:picChg chg="add mod">
          <ac:chgData name="Mark Higgins" userId="ad4ee43bd0f7a961" providerId="LiveId" clId="{647653EF-4188-4197-B4D1-62B0EF62C349}" dt="2021-09-09T10:33:51.475" v="8565" actId="1076"/>
          <ac:picMkLst>
            <pc:docMk/>
            <pc:sldMk cId="763952852" sldId="764"/>
            <ac:picMk id="5" creationId="{6CFF9021-0E1D-41E8-9332-DC80C71CD68E}"/>
          </ac:picMkLst>
        </pc:picChg>
      </pc:sldChg>
      <pc:sldChg chg="modSp new mod">
        <pc:chgData name="Mark Higgins" userId="ad4ee43bd0f7a961" providerId="LiveId" clId="{647653EF-4188-4197-B4D1-62B0EF62C349}" dt="2021-09-09T12:55:55.011" v="12362" actId="20577"/>
        <pc:sldMkLst>
          <pc:docMk/>
          <pc:sldMk cId="1031906618" sldId="765"/>
        </pc:sldMkLst>
        <pc:spChg chg="mod">
          <ac:chgData name="Mark Higgins" userId="ad4ee43bd0f7a961" providerId="LiveId" clId="{647653EF-4188-4197-B4D1-62B0EF62C349}" dt="2021-09-09T12:55:55.011" v="12362" actId="20577"/>
          <ac:spMkLst>
            <pc:docMk/>
            <pc:sldMk cId="1031906618" sldId="765"/>
            <ac:spMk id="2" creationId="{8084D6C1-1EC6-4D41-A849-D117CA29F83C}"/>
          </ac:spMkLst>
        </pc:spChg>
        <pc:spChg chg="mod">
          <ac:chgData name="Mark Higgins" userId="ad4ee43bd0f7a961" providerId="LiveId" clId="{647653EF-4188-4197-B4D1-62B0EF62C349}" dt="2021-09-09T10:35:17.982" v="8712" actId="20577"/>
          <ac:spMkLst>
            <pc:docMk/>
            <pc:sldMk cId="1031906618" sldId="765"/>
            <ac:spMk id="3" creationId="{222DAC11-93A6-4359-B1BC-7DB59C9F22D4}"/>
          </ac:spMkLst>
        </pc:spChg>
      </pc:sldChg>
      <pc:sldChg chg="modSp new mod">
        <pc:chgData name="Mark Higgins" userId="ad4ee43bd0f7a961" providerId="LiveId" clId="{647653EF-4188-4197-B4D1-62B0EF62C349}" dt="2021-09-09T12:55:59.257" v="12364" actId="20577"/>
        <pc:sldMkLst>
          <pc:docMk/>
          <pc:sldMk cId="4045849453" sldId="766"/>
        </pc:sldMkLst>
        <pc:spChg chg="mod">
          <ac:chgData name="Mark Higgins" userId="ad4ee43bd0f7a961" providerId="LiveId" clId="{647653EF-4188-4197-B4D1-62B0EF62C349}" dt="2021-09-09T12:55:59.257" v="12364" actId="20577"/>
          <ac:spMkLst>
            <pc:docMk/>
            <pc:sldMk cId="4045849453" sldId="766"/>
            <ac:spMk id="2" creationId="{1C13DB8D-A665-42B7-8788-4DD4F0837DAA}"/>
          </ac:spMkLst>
        </pc:spChg>
        <pc:spChg chg="mod">
          <ac:chgData name="Mark Higgins" userId="ad4ee43bd0f7a961" providerId="LiveId" clId="{647653EF-4188-4197-B4D1-62B0EF62C349}" dt="2021-09-09T10:38:47.518" v="9127" actId="20577"/>
          <ac:spMkLst>
            <pc:docMk/>
            <pc:sldMk cId="4045849453" sldId="766"/>
            <ac:spMk id="3" creationId="{2764C43D-B1E0-4321-8FC2-3AFE18F18302}"/>
          </ac:spMkLst>
        </pc:spChg>
      </pc:sldChg>
      <pc:sldChg chg="addSp modSp new mod">
        <pc:chgData name="Mark Higgins" userId="ad4ee43bd0f7a961" providerId="LiveId" clId="{647653EF-4188-4197-B4D1-62B0EF62C349}" dt="2021-09-09T12:56:02.855" v="12366" actId="20577"/>
        <pc:sldMkLst>
          <pc:docMk/>
          <pc:sldMk cId="148442352" sldId="767"/>
        </pc:sldMkLst>
        <pc:spChg chg="mod">
          <ac:chgData name="Mark Higgins" userId="ad4ee43bd0f7a961" providerId="LiveId" clId="{647653EF-4188-4197-B4D1-62B0EF62C349}" dt="2021-09-09T12:56:02.855" v="12366" actId="20577"/>
          <ac:spMkLst>
            <pc:docMk/>
            <pc:sldMk cId="148442352" sldId="767"/>
            <ac:spMk id="2" creationId="{3B291F5B-9305-4732-A4B3-ADA915692CA3}"/>
          </ac:spMkLst>
        </pc:spChg>
        <pc:spChg chg="mod">
          <ac:chgData name="Mark Higgins" userId="ad4ee43bd0f7a961" providerId="LiveId" clId="{647653EF-4188-4197-B4D1-62B0EF62C349}" dt="2021-09-09T10:41:21.055" v="9213" actId="20577"/>
          <ac:spMkLst>
            <pc:docMk/>
            <pc:sldMk cId="148442352" sldId="767"/>
            <ac:spMk id="3" creationId="{B233EB34-DD2A-4BA7-B09C-EBFD9845E69C}"/>
          </ac:spMkLst>
        </pc:spChg>
        <pc:graphicFrameChg chg="add mod modGraphic">
          <ac:chgData name="Mark Higgins" userId="ad4ee43bd0f7a961" providerId="LiveId" clId="{647653EF-4188-4197-B4D1-62B0EF62C349}" dt="2021-09-09T10:45:08.319" v="9418" actId="20577"/>
          <ac:graphicFrameMkLst>
            <pc:docMk/>
            <pc:sldMk cId="148442352" sldId="767"/>
            <ac:graphicFrameMk id="4" creationId="{9F6BB076-A773-4E25-BDAC-CC73A81A61E3}"/>
          </ac:graphicFrameMkLst>
        </pc:graphicFrameChg>
      </pc:sldChg>
      <pc:sldChg chg="modSp new del mod">
        <pc:chgData name="Mark Higgins" userId="ad4ee43bd0f7a961" providerId="LiveId" clId="{647653EF-4188-4197-B4D1-62B0EF62C349}" dt="2021-09-09T11:02:49.093" v="9597" actId="47"/>
        <pc:sldMkLst>
          <pc:docMk/>
          <pc:sldMk cId="112603793" sldId="768"/>
        </pc:sldMkLst>
        <pc:spChg chg="mod">
          <ac:chgData name="Mark Higgins" userId="ad4ee43bd0f7a961" providerId="LiveId" clId="{647653EF-4188-4197-B4D1-62B0EF62C349}" dt="2021-09-09T10:45:29.634" v="9432" actId="20577"/>
          <ac:spMkLst>
            <pc:docMk/>
            <pc:sldMk cId="112603793" sldId="768"/>
            <ac:spMk id="2" creationId="{1E6B7B18-2927-48B5-B56C-A774622FBB14}"/>
          </ac:spMkLst>
        </pc:spChg>
        <pc:spChg chg="mod">
          <ac:chgData name="Mark Higgins" userId="ad4ee43bd0f7a961" providerId="LiveId" clId="{647653EF-4188-4197-B4D1-62B0EF62C349}" dt="2021-09-09T11:02:47.297" v="9596" actId="6549"/>
          <ac:spMkLst>
            <pc:docMk/>
            <pc:sldMk cId="112603793" sldId="768"/>
            <ac:spMk id="3" creationId="{2317DD97-C843-4D1E-B57E-C584134C1E56}"/>
          </ac:spMkLst>
        </pc:spChg>
      </pc:sldChg>
      <pc:sldChg chg="addSp modSp new mod">
        <pc:chgData name="Mark Higgins" userId="ad4ee43bd0f7a961" providerId="LiveId" clId="{647653EF-4188-4197-B4D1-62B0EF62C349}" dt="2021-09-09T12:56:07.192" v="12368" actId="20577"/>
        <pc:sldMkLst>
          <pc:docMk/>
          <pc:sldMk cId="1954010883" sldId="769"/>
        </pc:sldMkLst>
        <pc:spChg chg="mod">
          <ac:chgData name="Mark Higgins" userId="ad4ee43bd0f7a961" providerId="LiveId" clId="{647653EF-4188-4197-B4D1-62B0EF62C349}" dt="2021-09-09T12:56:07.192" v="12368" actId="20577"/>
          <ac:spMkLst>
            <pc:docMk/>
            <pc:sldMk cId="1954010883" sldId="769"/>
            <ac:spMk id="2" creationId="{3394C551-7EEF-4B50-BD17-359FCABEE0AE}"/>
          </ac:spMkLst>
        </pc:spChg>
        <pc:spChg chg="mod">
          <ac:chgData name="Mark Higgins" userId="ad4ee43bd0f7a961" providerId="LiveId" clId="{647653EF-4188-4197-B4D1-62B0EF62C349}" dt="2021-09-09T11:14:02.774" v="10000" actId="20577"/>
          <ac:spMkLst>
            <pc:docMk/>
            <pc:sldMk cId="1954010883" sldId="769"/>
            <ac:spMk id="3" creationId="{2373F381-E274-476A-859D-554434E772A9}"/>
          </ac:spMkLst>
        </pc:spChg>
        <pc:graphicFrameChg chg="add mod modGraphic">
          <ac:chgData name="Mark Higgins" userId="ad4ee43bd0f7a961" providerId="LiveId" clId="{647653EF-4188-4197-B4D1-62B0EF62C349}" dt="2021-09-09T11:13:31.812" v="9908" actId="14734"/>
          <ac:graphicFrameMkLst>
            <pc:docMk/>
            <pc:sldMk cId="1954010883" sldId="769"/>
            <ac:graphicFrameMk id="4" creationId="{FC2DD406-8B9C-4AF3-8A8B-75DBF1334EF1}"/>
          </ac:graphicFrameMkLst>
        </pc:graphicFrameChg>
      </pc:sldChg>
      <pc:sldChg chg="modSp new mod">
        <pc:chgData name="Mark Higgins" userId="ad4ee43bd0f7a961" providerId="LiveId" clId="{647653EF-4188-4197-B4D1-62B0EF62C349}" dt="2021-09-09T12:56:14.958" v="12369"/>
        <pc:sldMkLst>
          <pc:docMk/>
          <pc:sldMk cId="1604972400" sldId="770"/>
        </pc:sldMkLst>
        <pc:spChg chg="mod">
          <ac:chgData name="Mark Higgins" userId="ad4ee43bd0f7a961" providerId="LiveId" clId="{647653EF-4188-4197-B4D1-62B0EF62C349}" dt="2021-09-09T12:56:14.958" v="12369"/>
          <ac:spMkLst>
            <pc:docMk/>
            <pc:sldMk cId="1604972400" sldId="770"/>
            <ac:spMk id="2" creationId="{2AA2E299-6B3D-4A4F-A7A5-BF215D2FE48B}"/>
          </ac:spMkLst>
        </pc:spChg>
        <pc:spChg chg="mod">
          <ac:chgData name="Mark Higgins" userId="ad4ee43bd0f7a961" providerId="LiveId" clId="{647653EF-4188-4197-B4D1-62B0EF62C349}" dt="2021-09-09T12:01:09.212" v="10225" actId="20577"/>
          <ac:spMkLst>
            <pc:docMk/>
            <pc:sldMk cId="1604972400" sldId="770"/>
            <ac:spMk id="3" creationId="{D69C3DC8-5804-4F88-B958-019F3E3D7375}"/>
          </ac:spMkLst>
        </pc:spChg>
      </pc:sldChg>
      <pc:sldChg chg="addSp modSp new mod">
        <pc:chgData name="Mark Higgins" userId="ad4ee43bd0f7a961" providerId="LiveId" clId="{647653EF-4188-4197-B4D1-62B0EF62C349}" dt="2021-09-09T12:56:18.469" v="12370"/>
        <pc:sldMkLst>
          <pc:docMk/>
          <pc:sldMk cId="2510440238" sldId="771"/>
        </pc:sldMkLst>
        <pc:spChg chg="mod">
          <ac:chgData name="Mark Higgins" userId="ad4ee43bd0f7a961" providerId="LiveId" clId="{647653EF-4188-4197-B4D1-62B0EF62C349}" dt="2021-09-09T12:56:18.469" v="12370"/>
          <ac:spMkLst>
            <pc:docMk/>
            <pc:sldMk cId="2510440238" sldId="771"/>
            <ac:spMk id="2" creationId="{205782F2-7381-4999-9F72-1F7CB91CEF1B}"/>
          </ac:spMkLst>
        </pc:spChg>
        <pc:spChg chg="mod">
          <ac:chgData name="Mark Higgins" userId="ad4ee43bd0f7a961" providerId="LiveId" clId="{647653EF-4188-4197-B4D1-62B0EF62C349}" dt="2021-09-09T12:08:03.484" v="10646" actId="20577"/>
          <ac:spMkLst>
            <pc:docMk/>
            <pc:sldMk cId="2510440238" sldId="771"/>
            <ac:spMk id="3" creationId="{821E72C2-EF11-49F1-BED4-7485BC6FFC3E}"/>
          </ac:spMkLst>
        </pc:spChg>
        <pc:picChg chg="add mod">
          <ac:chgData name="Mark Higgins" userId="ad4ee43bd0f7a961" providerId="LiveId" clId="{647653EF-4188-4197-B4D1-62B0EF62C349}" dt="2021-09-09T12:06:42.347" v="10492" actId="14100"/>
          <ac:picMkLst>
            <pc:docMk/>
            <pc:sldMk cId="2510440238" sldId="771"/>
            <ac:picMk id="5" creationId="{04F80B8A-962A-41FB-9B29-4EBFEB78DE46}"/>
          </ac:picMkLst>
        </pc:picChg>
      </pc:sldChg>
      <pc:sldChg chg="addSp modSp new mod ord">
        <pc:chgData name="Mark Higgins" userId="ad4ee43bd0f7a961" providerId="LiveId" clId="{647653EF-4188-4197-B4D1-62B0EF62C349}" dt="2021-09-09T12:56:21.881" v="12371"/>
        <pc:sldMkLst>
          <pc:docMk/>
          <pc:sldMk cId="676233634" sldId="772"/>
        </pc:sldMkLst>
        <pc:spChg chg="mod">
          <ac:chgData name="Mark Higgins" userId="ad4ee43bd0f7a961" providerId="LiveId" clId="{647653EF-4188-4197-B4D1-62B0EF62C349}" dt="2021-09-09T12:56:21.881" v="12371"/>
          <ac:spMkLst>
            <pc:docMk/>
            <pc:sldMk cId="676233634" sldId="772"/>
            <ac:spMk id="2" creationId="{95274E2D-5564-44B1-BE0C-5FFEA7E1C781}"/>
          </ac:spMkLst>
        </pc:spChg>
        <pc:spChg chg="mod">
          <ac:chgData name="Mark Higgins" userId="ad4ee43bd0f7a961" providerId="LiveId" clId="{647653EF-4188-4197-B4D1-62B0EF62C349}" dt="2021-09-09T12:06:10.260" v="10484" actId="20577"/>
          <ac:spMkLst>
            <pc:docMk/>
            <pc:sldMk cId="676233634" sldId="772"/>
            <ac:spMk id="3" creationId="{F5782063-7B1A-4B12-93EC-B67BC7DEAE50}"/>
          </ac:spMkLst>
        </pc:spChg>
        <pc:picChg chg="add mod">
          <ac:chgData name="Mark Higgins" userId="ad4ee43bd0f7a961" providerId="LiveId" clId="{647653EF-4188-4197-B4D1-62B0EF62C349}" dt="2021-09-09T12:06:14.994" v="10486" actId="1076"/>
          <ac:picMkLst>
            <pc:docMk/>
            <pc:sldMk cId="676233634" sldId="772"/>
            <ac:picMk id="5" creationId="{FC1F3846-1F48-4940-8171-5995EA390C5F}"/>
          </ac:picMkLst>
        </pc:picChg>
      </pc:sldChg>
      <pc:sldChg chg="addSp modSp new mod">
        <pc:chgData name="Mark Higgins" userId="ad4ee43bd0f7a961" providerId="LiveId" clId="{647653EF-4188-4197-B4D1-62B0EF62C349}" dt="2021-09-09T12:56:26.613" v="12372"/>
        <pc:sldMkLst>
          <pc:docMk/>
          <pc:sldMk cId="1934469221" sldId="773"/>
        </pc:sldMkLst>
        <pc:spChg chg="mod">
          <ac:chgData name="Mark Higgins" userId="ad4ee43bd0f7a961" providerId="LiveId" clId="{647653EF-4188-4197-B4D1-62B0EF62C349}" dt="2021-09-09T12:56:26.613" v="12372"/>
          <ac:spMkLst>
            <pc:docMk/>
            <pc:sldMk cId="1934469221" sldId="773"/>
            <ac:spMk id="2" creationId="{69161DD3-065D-4F10-97B8-A1B60EFC01FD}"/>
          </ac:spMkLst>
        </pc:spChg>
        <pc:spChg chg="mod">
          <ac:chgData name="Mark Higgins" userId="ad4ee43bd0f7a961" providerId="LiveId" clId="{647653EF-4188-4197-B4D1-62B0EF62C349}" dt="2021-09-09T12:20:17.207" v="11157" actId="20577"/>
          <ac:spMkLst>
            <pc:docMk/>
            <pc:sldMk cId="1934469221" sldId="773"/>
            <ac:spMk id="3" creationId="{068B7CD6-FE8F-48A9-A540-D69A888FBF9B}"/>
          </ac:spMkLst>
        </pc:spChg>
        <pc:picChg chg="add mod">
          <ac:chgData name="Mark Higgins" userId="ad4ee43bd0f7a961" providerId="LiveId" clId="{647653EF-4188-4197-B4D1-62B0EF62C349}" dt="2021-09-09T12:19:06.371" v="11083" actId="1076"/>
          <ac:picMkLst>
            <pc:docMk/>
            <pc:sldMk cId="1934469221" sldId="773"/>
            <ac:picMk id="5" creationId="{95D8BF38-E3B6-45D1-8B83-0FE3B48ADAB3}"/>
          </ac:picMkLst>
        </pc:picChg>
      </pc:sldChg>
      <pc:sldChg chg="addSp modSp new mod">
        <pc:chgData name="Mark Higgins" userId="ad4ee43bd0f7a961" providerId="LiveId" clId="{647653EF-4188-4197-B4D1-62B0EF62C349}" dt="2021-09-09T12:56:30.678" v="12373"/>
        <pc:sldMkLst>
          <pc:docMk/>
          <pc:sldMk cId="1886039604" sldId="774"/>
        </pc:sldMkLst>
        <pc:spChg chg="mod">
          <ac:chgData name="Mark Higgins" userId="ad4ee43bd0f7a961" providerId="LiveId" clId="{647653EF-4188-4197-B4D1-62B0EF62C349}" dt="2021-09-09T12:56:30.678" v="12373"/>
          <ac:spMkLst>
            <pc:docMk/>
            <pc:sldMk cId="1886039604" sldId="774"/>
            <ac:spMk id="2" creationId="{4E73F67C-C8B2-4D94-B9F0-E4E49DBF3B44}"/>
          </ac:spMkLst>
        </pc:spChg>
        <pc:spChg chg="mod">
          <ac:chgData name="Mark Higgins" userId="ad4ee43bd0f7a961" providerId="LiveId" clId="{647653EF-4188-4197-B4D1-62B0EF62C349}" dt="2021-09-09T12:24:12.703" v="11599" actId="6549"/>
          <ac:spMkLst>
            <pc:docMk/>
            <pc:sldMk cId="1886039604" sldId="774"/>
            <ac:spMk id="3" creationId="{AA871E9D-6440-45F5-8DC5-DEE8634EE039}"/>
          </ac:spMkLst>
        </pc:spChg>
        <pc:picChg chg="add mod">
          <ac:chgData name="Mark Higgins" userId="ad4ee43bd0f7a961" providerId="LiveId" clId="{647653EF-4188-4197-B4D1-62B0EF62C349}" dt="2021-09-09T12:21:08.748" v="11254" actId="14100"/>
          <ac:picMkLst>
            <pc:docMk/>
            <pc:sldMk cId="1886039604" sldId="774"/>
            <ac:picMk id="5" creationId="{BD684FC9-EAC5-4671-A891-1C34634B561E}"/>
          </ac:picMkLst>
        </pc:picChg>
      </pc:sldChg>
      <pc:sldChg chg="addSp modSp new mod">
        <pc:chgData name="Mark Higgins" userId="ad4ee43bd0f7a961" providerId="LiveId" clId="{647653EF-4188-4197-B4D1-62B0EF62C349}" dt="2021-09-09T12:56:34.091" v="12374"/>
        <pc:sldMkLst>
          <pc:docMk/>
          <pc:sldMk cId="2319426009" sldId="775"/>
        </pc:sldMkLst>
        <pc:spChg chg="mod">
          <ac:chgData name="Mark Higgins" userId="ad4ee43bd0f7a961" providerId="LiveId" clId="{647653EF-4188-4197-B4D1-62B0EF62C349}" dt="2021-09-09T12:56:34.091" v="12374"/>
          <ac:spMkLst>
            <pc:docMk/>
            <pc:sldMk cId="2319426009" sldId="775"/>
            <ac:spMk id="2" creationId="{B8899151-AD9F-4B4F-817B-E4A7561B0B5B}"/>
          </ac:spMkLst>
        </pc:spChg>
        <pc:spChg chg="mod">
          <ac:chgData name="Mark Higgins" userId="ad4ee43bd0f7a961" providerId="LiveId" clId="{647653EF-4188-4197-B4D1-62B0EF62C349}" dt="2021-09-09T12:22:24.310" v="11366" actId="20577"/>
          <ac:spMkLst>
            <pc:docMk/>
            <pc:sldMk cId="2319426009" sldId="775"/>
            <ac:spMk id="3" creationId="{0745E1F7-8067-43B9-8BC5-12932ECF86EE}"/>
          </ac:spMkLst>
        </pc:spChg>
        <pc:picChg chg="add mod">
          <ac:chgData name="Mark Higgins" userId="ad4ee43bd0f7a961" providerId="LiveId" clId="{647653EF-4188-4197-B4D1-62B0EF62C349}" dt="2021-09-09T12:22:01.721" v="11337" actId="1076"/>
          <ac:picMkLst>
            <pc:docMk/>
            <pc:sldMk cId="2319426009" sldId="775"/>
            <ac:picMk id="5" creationId="{623D7FFF-540C-43C6-A4B7-25A181C6053D}"/>
          </ac:picMkLst>
        </pc:picChg>
      </pc:sldChg>
      <pc:sldChg chg="modSp new mod">
        <pc:chgData name="Mark Higgins" userId="ad4ee43bd0f7a961" providerId="LiveId" clId="{647653EF-4188-4197-B4D1-62B0EF62C349}" dt="2021-09-09T12:56:37.406" v="12375"/>
        <pc:sldMkLst>
          <pc:docMk/>
          <pc:sldMk cId="3786160514" sldId="776"/>
        </pc:sldMkLst>
        <pc:spChg chg="mod">
          <ac:chgData name="Mark Higgins" userId="ad4ee43bd0f7a961" providerId="LiveId" clId="{647653EF-4188-4197-B4D1-62B0EF62C349}" dt="2021-09-09T12:56:37.406" v="12375"/>
          <ac:spMkLst>
            <pc:docMk/>
            <pc:sldMk cId="3786160514" sldId="776"/>
            <ac:spMk id="2" creationId="{086E7393-C005-40BF-B749-9ADC7CBBB905}"/>
          </ac:spMkLst>
        </pc:spChg>
        <pc:spChg chg="mod">
          <ac:chgData name="Mark Higgins" userId="ad4ee43bd0f7a961" providerId="LiveId" clId="{647653EF-4188-4197-B4D1-62B0EF62C349}" dt="2021-09-09T12:37:30.186" v="12290" actId="27636"/>
          <ac:spMkLst>
            <pc:docMk/>
            <pc:sldMk cId="3786160514" sldId="776"/>
            <ac:spMk id="3" creationId="{82ED2AB1-4240-4CC9-BF5E-B083AE1DEB25}"/>
          </ac:spMkLst>
        </pc:spChg>
      </pc:sldChg>
      <pc:sldChg chg="addSp modSp new del mod">
        <pc:chgData name="Mark Higgins" userId="ad4ee43bd0f7a961" providerId="LiveId" clId="{647653EF-4188-4197-B4D1-62B0EF62C349}" dt="2021-09-09T12:37:10.697" v="12284" actId="47"/>
        <pc:sldMkLst>
          <pc:docMk/>
          <pc:sldMk cId="1539168376" sldId="777"/>
        </pc:sldMkLst>
        <pc:spChg chg="mod">
          <ac:chgData name="Mark Higgins" userId="ad4ee43bd0f7a961" providerId="LiveId" clId="{647653EF-4188-4197-B4D1-62B0EF62C349}" dt="2021-09-09T12:33:30.638" v="12140" actId="20577"/>
          <ac:spMkLst>
            <pc:docMk/>
            <pc:sldMk cId="1539168376" sldId="777"/>
            <ac:spMk id="2" creationId="{046C7536-ACB4-4E1F-BDC7-C67AEEA45DC1}"/>
          </ac:spMkLst>
        </pc:spChg>
        <pc:spChg chg="mod">
          <ac:chgData name="Mark Higgins" userId="ad4ee43bd0f7a961" providerId="LiveId" clId="{647653EF-4188-4197-B4D1-62B0EF62C349}" dt="2021-09-09T12:34:56.602" v="12188" actId="20577"/>
          <ac:spMkLst>
            <pc:docMk/>
            <pc:sldMk cId="1539168376" sldId="777"/>
            <ac:spMk id="3" creationId="{6C48F410-F4A6-4536-9E9A-265101796DE8}"/>
          </ac:spMkLst>
        </pc:spChg>
        <pc:graphicFrameChg chg="add mod modGraphic">
          <ac:chgData name="Mark Higgins" userId="ad4ee43bd0f7a961" providerId="LiveId" clId="{647653EF-4188-4197-B4D1-62B0EF62C349}" dt="2021-09-09T12:35:57.923" v="12245" actId="20577"/>
          <ac:graphicFrameMkLst>
            <pc:docMk/>
            <pc:sldMk cId="1539168376" sldId="777"/>
            <ac:graphicFrameMk id="4" creationId="{719650A6-2C92-4312-BD58-0D21E1394437}"/>
          </ac:graphicFrameMkLst>
        </pc:graphicFrameChg>
      </pc:sldChg>
      <pc:sldChg chg="modSp new mod">
        <pc:chgData name="Mark Higgins" userId="ad4ee43bd0f7a961" providerId="LiveId" clId="{647653EF-4188-4197-B4D1-62B0EF62C349}" dt="2021-09-09T13:42:36.519" v="12748" actId="20577"/>
        <pc:sldMkLst>
          <pc:docMk/>
          <pc:sldMk cId="2516407089" sldId="777"/>
        </pc:sldMkLst>
        <pc:spChg chg="mod">
          <ac:chgData name="Mark Higgins" userId="ad4ee43bd0f7a961" providerId="LiveId" clId="{647653EF-4188-4197-B4D1-62B0EF62C349}" dt="2021-09-09T12:56:40.969" v="12376"/>
          <ac:spMkLst>
            <pc:docMk/>
            <pc:sldMk cId="2516407089" sldId="777"/>
            <ac:spMk id="2" creationId="{1387D88F-3D55-4FDF-99A3-B815C272A81E}"/>
          </ac:spMkLst>
        </pc:spChg>
        <pc:spChg chg="mod">
          <ac:chgData name="Mark Higgins" userId="ad4ee43bd0f7a961" providerId="LiveId" clId="{647653EF-4188-4197-B4D1-62B0EF62C349}" dt="2021-09-09T13:42:36.519" v="12748" actId="20577"/>
          <ac:spMkLst>
            <pc:docMk/>
            <pc:sldMk cId="2516407089" sldId="777"/>
            <ac:spMk id="3" creationId="{3D8F4E44-C9E1-4A10-89BD-F086F4F898D4}"/>
          </ac:spMkLst>
        </pc:spChg>
      </pc:sldChg>
      <pc:sldChg chg="modSp add mod">
        <pc:chgData name="Mark Higgins" userId="ad4ee43bd0f7a961" providerId="LiveId" clId="{647653EF-4188-4197-B4D1-62B0EF62C349}" dt="2021-09-09T14:03:51.588" v="13055" actId="20577"/>
        <pc:sldMkLst>
          <pc:docMk/>
          <pc:sldMk cId="4293784501" sldId="778"/>
        </pc:sldMkLst>
        <pc:spChg chg="mod">
          <ac:chgData name="Mark Higgins" userId="ad4ee43bd0f7a961" providerId="LiveId" clId="{647653EF-4188-4197-B4D1-62B0EF62C349}" dt="2021-09-09T14:02:36.512" v="12804" actId="20577"/>
          <ac:spMkLst>
            <pc:docMk/>
            <pc:sldMk cId="4293784501" sldId="778"/>
            <ac:spMk id="2" creationId="{1387D88F-3D55-4FDF-99A3-B815C272A81E}"/>
          </ac:spMkLst>
        </pc:spChg>
        <pc:spChg chg="mod">
          <ac:chgData name="Mark Higgins" userId="ad4ee43bd0f7a961" providerId="LiveId" clId="{647653EF-4188-4197-B4D1-62B0EF62C349}" dt="2021-09-09T14:03:51.588" v="13055" actId="20577"/>
          <ac:spMkLst>
            <pc:docMk/>
            <pc:sldMk cId="4293784501" sldId="778"/>
            <ac:spMk id="3" creationId="{3D8F4E44-C9E1-4A10-89BD-F086F4F898D4}"/>
          </ac:spMkLst>
        </pc:spChg>
      </pc:sldChg>
      <pc:sldChg chg="modSp new mod">
        <pc:chgData name="Mark Higgins" userId="ad4ee43bd0f7a961" providerId="LiveId" clId="{647653EF-4188-4197-B4D1-62B0EF62C349}" dt="2021-09-09T12:57:13.267" v="12412" actId="20577"/>
        <pc:sldMkLst>
          <pc:docMk/>
          <pc:sldMk cId="1417685135" sldId="779"/>
        </pc:sldMkLst>
        <pc:spChg chg="mod">
          <ac:chgData name="Mark Higgins" userId="ad4ee43bd0f7a961" providerId="LiveId" clId="{647653EF-4188-4197-B4D1-62B0EF62C349}" dt="2021-09-09T12:57:13.267" v="12412" actId="20577"/>
          <ac:spMkLst>
            <pc:docMk/>
            <pc:sldMk cId="1417685135" sldId="779"/>
            <ac:spMk id="2" creationId="{0F0628B2-6987-45D7-855F-A73DE1B2959E}"/>
          </ac:spMkLst>
        </pc:spChg>
      </pc:sldChg>
      <pc:sldChg chg="modSp add mod">
        <pc:chgData name="Mark Higgins" userId="ad4ee43bd0f7a961" providerId="LiveId" clId="{647653EF-4188-4197-B4D1-62B0EF62C349}" dt="2021-09-09T14:09:37.544" v="13533" actId="15"/>
        <pc:sldMkLst>
          <pc:docMk/>
          <pc:sldMk cId="3894080252" sldId="780"/>
        </pc:sldMkLst>
        <pc:spChg chg="mod">
          <ac:chgData name="Mark Higgins" userId="ad4ee43bd0f7a961" providerId="LiveId" clId="{647653EF-4188-4197-B4D1-62B0EF62C349}" dt="2021-09-09T12:57:42.130" v="12443" actId="20577"/>
          <ac:spMkLst>
            <pc:docMk/>
            <pc:sldMk cId="3894080252" sldId="780"/>
            <ac:spMk id="2" creationId="{1387D88F-3D55-4FDF-99A3-B815C272A81E}"/>
          </ac:spMkLst>
        </pc:spChg>
        <pc:spChg chg="mod">
          <ac:chgData name="Mark Higgins" userId="ad4ee43bd0f7a961" providerId="LiveId" clId="{647653EF-4188-4197-B4D1-62B0EF62C349}" dt="2021-09-09T14:09:37.544" v="13533" actId="15"/>
          <ac:spMkLst>
            <pc:docMk/>
            <pc:sldMk cId="3894080252" sldId="780"/>
            <ac:spMk id="3" creationId="{3D8F4E44-C9E1-4A10-89BD-F086F4F898D4}"/>
          </ac:spMkLst>
        </pc:spChg>
      </pc:sldChg>
      <pc:sldChg chg="addSp modSp new mod">
        <pc:chgData name="Mark Higgins" userId="ad4ee43bd0f7a961" providerId="LiveId" clId="{647653EF-4188-4197-B4D1-62B0EF62C349}" dt="2021-09-09T14:14:04.636" v="14012" actId="20577"/>
        <pc:sldMkLst>
          <pc:docMk/>
          <pc:sldMk cId="2470802861" sldId="781"/>
        </pc:sldMkLst>
        <pc:spChg chg="mod">
          <ac:chgData name="Mark Higgins" userId="ad4ee43bd0f7a961" providerId="LiveId" clId="{647653EF-4188-4197-B4D1-62B0EF62C349}" dt="2021-09-09T12:57:55.566" v="12470" actId="20577"/>
          <ac:spMkLst>
            <pc:docMk/>
            <pc:sldMk cId="2470802861" sldId="781"/>
            <ac:spMk id="2" creationId="{47D648AA-8018-4191-B91C-756A286AF589}"/>
          </ac:spMkLst>
        </pc:spChg>
        <pc:spChg chg="mod">
          <ac:chgData name="Mark Higgins" userId="ad4ee43bd0f7a961" providerId="LiveId" clId="{647653EF-4188-4197-B4D1-62B0EF62C349}" dt="2021-09-09T14:11:25.083" v="13753" actId="20577"/>
          <ac:spMkLst>
            <pc:docMk/>
            <pc:sldMk cId="2470802861" sldId="781"/>
            <ac:spMk id="3" creationId="{9AF32A0D-75B2-460A-8D82-C2517DE2E7FC}"/>
          </ac:spMkLst>
        </pc:spChg>
        <pc:graphicFrameChg chg="add mod modGraphic">
          <ac:chgData name="Mark Higgins" userId="ad4ee43bd0f7a961" providerId="LiveId" clId="{647653EF-4188-4197-B4D1-62B0EF62C349}" dt="2021-09-09T14:14:04.636" v="14012" actId="20577"/>
          <ac:graphicFrameMkLst>
            <pc:docMk/>
            <pc:sldMk cId="2470802861" sldId="781"/>
            <ac:graphicFrameMk id="4" creationId="{23788E01-35E5-4BF8-9EA5-79A96602C8C2}"/>
          </ac:graphicFrameMkLst>
        </pc:graphicFrameChg>
      </pc:sldChg>
      <pc:sldChg chg="modSp new mod">
        <pc:chgData name="Mark Higgins" userId="ad4ee43bd0f7a961" providerId="LiveId" clId="{647653EF-4188-4197-B4D1-62B0EF62C349}" dt="2021-09-09T12:58:49.130" v="12503" actId="20577"/>
        <pc:sldMkLst>
          <pc:docMk/>
          <pc:sldMk cId="2774721002" sldId="782"/>
        </pc:sldMkLst>
        <pc:spChg chg="mod">
          <ac:chgData name="Mark Higgins" userId="ad4ee43bd0f7a961" providerId="LiveId" clId="{647653EF-4188-4197-B4D1-62B0EF62C349}" dt="2021-09-09T12:58:49.130" v="12503" actId="20577"/>
          <ac:spMkLst>
            <pc:docMk/>
            <pc:sldMk cId="2774721002" sldId="782"/>
            <ac:spMk id="2" creationId="{AD475AE2-6F56-4B37-A42F-DC8F5C052E72}"/>
          </ac:spMkLst>
        </pc:spChg>
      </pc:sldChg>
      <pc:sldChg chg="modSp add mod">
        <pc:chgData name="Mark Higgins" userId="ad4ee43bd0f7a961" providerId="LiveId" clId="{647653EF-4188-4197-B4D1-62B0EF62C349}" dt="2021-09-09T12:58:35.061" v="12493" actId="20577"/>
        <pc:sldMkLst>
          <pc:docMk/>
          <pc:sldMk cId="2161751952" sldId="783"/>
        </pc:sldMkLst>
        <pc:spChg chg="mod">
          <ac:chgData name="Mark Higgins" userId="ad4ee43bd0f7a961" providerId="LiveId" clId="{647653EF-4188-4197-B4D1-62B0EF62C349}" dt="2021-09-09T12:58:35.061" v="12493" actId="20577"/>
          <ac:spMkLst>
            <pc:docMk/>
            <pc:sldMk cId="2161751952" sldId="783"/>
            <ac:spMk id="2" creationId="{47D648AA-8018-4191-B91C-756A286AF589}"/>
          </ac:spMkLst>
        </pc:spChg>
      </pc:sldChg>
      <pc:sldChg chg="modSp new mod">
        <pc:chgData name="Mark Higgins" userId="ad4ee43bd0f7a961" providerId="LiveId" clId="{647653EF-4188-4197-B4D1-62B0EF62C349}" dt="2021-09-09T12:59:05.481" v="12525" actId="20577"/>
        <pc:sldMkLst>
          <pc:docMk/>
          <pc:sldMk cId="2213243107" sldId="784"/>
        </pc:sldMkLst>
        <pc:spChg chg="mod">
          <ac:chgData name="Mark Higgins" userId="ad4ee43bd0f7a961" providerId="LiveId" clId="{647653EF-4188-4197-B4D1-62B0EF62C349}" dt="2021-09-09T12:59:05.481" v="12525" actId="20577"/>
          <ac:spMkLst>
            <pc:docMk/>
            <pc:sldMk cId="2213243107" sldId="784"/>
            <ac:spMk id="2" creationId="{F89EB668-847A-4D12-A9DC-DB041B244F2B}"/>
          </ac:spMkLst>
        </pc:spChg>
      </pc:sldChg>
      <pc:sldChg chg="addSp modSp new mod">
        <pc:chgData name="Mark Higgins" userId="ad4ee43bd0f7a961" providerId="LiveId" clId="{647653EF-4188-4197-B4D1-62B0EF62C349}" dt="2021-09-09T14:02:31.470" v="12802"/>
        <pc:sldMkLst>
          <pc:docMk/>
          <pc:sldMk cId="2965334806" sldId="785"/>
        </pc:sldMkLst>
        <pc:spChg chg="mod">
          <ac:chgData name="Mark Higgins" userId="ad4ee43bd0f7a961" providerId="LiveId" clId="{647653EF-4188-4197-B4D1-62B0EF62C349}" dt="2021-09-09T14:02:31.470" v="12802"/>
          <ac:spMkLst>
            <pc:docMk/>
            <pc:sldMk cId="2965334806" sldId="785"/>
            <ac:spMk id="2" creationId="{6520173E-EECA-4C21-BD7F-FB7FFCAD25A0}"/>
          </ac:spMkLst>
        </pc:spChg>
        <pc:spChg chg="mod">
          <ac:chgData name="Mark Higgins" userId="ad4ee43bd0f7a961" providerId="LiveId" clId="{647653EF-4188-4197-B4D1-62B0EF62C349}" dt="2021-09-09T14:01:45.738" v="12795" actId="20577"/>
          <ac:spMkLst>
            <pc:docMk/>
            <pc:sldMk cId="2965334806" sldId="785"/>
            <ac:spMk id="3" creationId="{C1206447-0F3D-43E2-AC44-F6961E867FC5}"/>
          </ac:spMkLst>
        </pc:spChg>
        <pc:picChg chg="add mod">
          <ac:chgData name="Mark Higgins" userId="ad4ee43bd0f7a961" providerId="LiveId" clId="{647653EF-4188-4197-B4D1-62B0EF62C349}" dt="2021-09-09T14:00:16.014" v="12760" actId="1076"/>
          <ac:picMkLst>
            <pc:docMk/>
            <pc:sldMk cId="2965334806" sldId="785"/>
            <ac:picMk id="5" creationId="{D1BA59F9-8425-4BE9-B173-4640F75B8935}"/>
          </ac:picMkLst>
        </pc:picChg>
      </pc:sldChg>
    </pc:docChg>
  </pc:docChgLst>
  <pc:docChgLst>
    <pc:chgData name="Mark Higgins" userId="f99148ad-7e67-4304-8c11-27c7a53efd31" providerId="ADAL" clId="{BC333596-D8C3-4C9B-AD5F-947285B05F4F}"/>
    <pc:docChg chg="undo custSel addSld delSld modSld sldOrd">
      <pc:chgData name="Mark Higgins" userId="f99148ad-7e67-4304-8c11-27c7a53efd31" providerId="ADAL" clId="{BC333596-D8C3-4C9B-AD5F-947285B05F4F}" dt="2021-11-02T11:20:41.123" v="990" actId="20577"/>
      <pc:docMkLst>
        <pc:docMk/>
      </pc:docMkLst>
      <pc:sldChg chg="add del">
        <pc:chgData name="Mark Higgins" userId="f99148ad-7e67-4304-8c11-27c7a53efd31" providerId="ADAL" clId="{BC333596-D8C3-4C9B-AD5F-947285B05F4F}" dt="2021-10-19T15:30:31.824" v="4" actId="47"/>
        <pc:sldMkLst>
          <pc:docMk/>
          <pc:sldMk cId="195010966" sldId="256"/>
        </pc:sldMkLst>
      </pc:sldChg>
      <pc:sldChg chg="add del">
        <pc:chgData name="Mark Higgins" userId="f99148ad-7e67-4304-8c11-27c7a53efd31" providerId="ADAL" clId="{BC333596-D8C3-4C9B-AD5F-947285B05F4F}" dt="2021-10-19T15:29:53.945" v="3" actId="47"/>
        <pc:sldMkLst>
          <pc:docMk/>
          <pc:sldMk cId="653415081" sldId="257"/>
        </pc:sldMkLst>
      </pc:sldChg>
      <pc:sldChg chg="add del">
        <pc:chgData name="Mark Higgins" userId="f99148ad-7e67-4304-8c11-27c7a53efd31" providerId="ADAL" clId="{BC333596-D8C3-4C9B-AD5F-947285B05F4F}" dt="2021-10-19T15:29:53.945" v="3" actId="47"/>
        <pc:sldMkLst>
          <pc:docMk/>
          <pc:sldMk cId="1015055181" sldId="258"/>
        </pc:sldMkLst>
      </pc:sldChg>
      <pc:sldChg chg="add del">
        <pc:chgData name="Mark Higgins" userId="f99148ad-7e67-4304-8c11-27c7a53efd31" providerId="ADAL" clId="{BC333596-D8C3-4C9B-AD5F-947285B05F4F}" dt="2021-10-19T15:30:31.824" v="4" actId="47"/>
        <pc:sldMkLst>
          <pc:docMk/>
          <pc:sldMk cId="1340715411" sldId="259"/>
        </pc:sldMkLst>
      </pc:sldChg>
      <pc:sldChg chg="add del">
        <pc:chgData name="Mark Higgins" userId="f99148ad-7e67-4304-8c11-27c7a53efd31" providerId="ADAL" clId="{BC333596-D8C3-4C9B-AD5F-947285B05F4F}" dt="2021-10-19T15:30:31.824" v="4" actId="47"/>
        <pc:sldMkLst>
          <pc:docMk/>
          <pc:sldMk cId="308592299" sldId="260"/>
        </pc:sldMkLst>
      </pc:sldChg>
      <pc:sldChg chg="add del">
        <pc:chgData name="Mark Higgins" userId="f99148ad-7e67-4304-8c11-27c7a53efd31" providerId="ADAL" clId="{BC333596-D8C3-4C9B-AD5F-947285B05F4F}" dt="2021-10-19T15:30:31.824" v="4" actId="47"/>
        <pc:sldMkLst>
          <pc:docMk/>
          <pc:sldMk cId="3620027515" sldId="261"/>
        </pc:sldMkLst>
      </pc:sldChg>
      <pc:sldChg chg="modSp add del mod">
        <pc:chgData name="Mark Higgins" userId="f99148ad-7e67-4304-8c11-27c7a53efd31" providerId="ADAL" clId="{BC333596-D8C3-4C9B-AD5F-947285B05F4F}" dt="2021-10-19T15:29:53.945" v="3" actId="47"/>
        <pc:sldMkLst>
          <pc:docMk/>
          <pc:sldMk cId="2851725395" sldId="263"/>
        </pc:sldMkLst>
        <pc:spChg chg="mod">
          <ac:chgData name="Mark Higgins" userId="f99148ad-7e67-4304-8c11-27c7a53efd31" providerId="ADAL" clId="{BC333596-D8C3-4C9B-AD5F-947285B05F4F}" dt="2021-10-19T15:24:35.861" v="1" actId="20577"/>
          <ac:spMkLst>
            <pc:docMk/>
            <pc:sldMk cId="2851725395" sldId="263"/>
            <ac:spMk id="2" creationId="{6F72D086-A43B-4CDC-A095-32ECF695D0EB}"/>
          </ac:spMkLst>
        </pc:spChg>
      </pc:sldChg>
      <pc:sldChg chg="add del">
        <pc:chgData name="Mark Higgins" userId="f99148ad-7e67-4304-8c11-27c7a53efd31" providerId="ADAL" clId="{BC333596-D8C3-4C9B-AD5F-947285B05F4F}" dt="2021-10-19T15:29:53.945" v="3" actId="47"/>
        <pc:sldMkLst>
          <pc:docMk/>
          <pc:sldMk cId="174211072" sldId="264"/>
        </pc:sldMkLst>
      </pc:sldChg>
      <pc:sldChg chg="add del">
        <pc:chgData name="Mark Higgins" userId="f99148ad-7e67-4304-8c11-27c7a53efd31" providerId="ADAL" clId="{BC333596-D8C3-4C9B-AD5F-947285B05F4F}" dt="2021-10-19T15:29:53.945" v="3" actId="47"/>
        <pc:sldMkLst>
          <pc:docMk/>
          <pc:sldMk cId="2229582701" sldId="265"/>
        </pc:sldMkLst>
      </pc:sldChg>
      <pc:sldChg chg="add del">
        <pc:chgData name="Mark Higgins" userId="f99148ad-7e67-4304-8c11-27c7a53efd31" providerId="ADAL" clId="{BC333596-D8C3-4C9B-AD5F-947285B05F4F}" dt="2021-10-19T15:29:53.945" v="3" actId="47"/>
        <pc:sldMkLst>
          <pc:docMk/>
          <pc:sldMk cId="610349236" sldId="266"/>
        </pc:sldMkLst>
      </pc:sldChg>
      <pc:sldChg chg="add del">
        <pc:chgData name="Mark Higgins" userId="f99148ad-7e67-4304-8c11-27c7a53efd31" providerId="ADAL" clId="{BC333596-D8C3-4C9B-AD5F-947285B05F4F}" dt="2021-10-19T15:30:31.824" v="4" actId="47"/>
        <pc:sldMkLst>
          <pc:docMk/>
          <pc:sldMk cId="3474297635" sldId="268"/>
        </pc:sldMkLst>
      </pc:sldChg>
      <pc:sldChg chg="add del">
        <pc:chgData name="Mark Higgins" userId="f99148ad-7e67-4304-8c11-27c7a53efd31" providerId="ADAL" clId="{BC333596-D8C3-4C9B-AD5F-947285B05F4F}" dt="2021-10-19T15:30:31.824" v="4" actId="47"/>
        <pc:sldMkLst>
          <pc:docMk/>
          <pc:sldMk cId="431508216" sldId="270"/>
        </pc:sldMkLst>
      </pc:sldChg>
      <pc:sldChg chg="add del">
        <pc:chgData name="Mark Higgins" userId="f99148ad-7e67-4304-8c11-27c7a53efd31" providerId="ADAL" clId="{BC333596-D8C3-4C9B-AD5F-947285B05F4F}" dt="2021-10-19T15:30:31.824" v="4" actId="47"/>
        <pc:sldMkLst>
          <pc:docMk/>
          <pc:sldMk cId="4227811471" sldId="271"/>
        </pc:sldMkLst>
      </pc:sldChg>
      <pc:sldChg chg="add del">
        <pc:chgData name="Mark Higgins" userId="f99148ad-7e67-4304-8c11-27c7a53efd31" providerId="ADAL" clId="{BC333596-D8C3-4C9B-AD5F-947285B05F4F}" dt="2021-10-19T15:29:53.945" v="3" actId="47"/>
        <pc:sldMkLst>
          <pc:docMk/>
          <pc:sldMk cId="1441771244" sldId="272"/>
        </pc:sldMkLst>
      </pc:sldChg>
      <pc:sldChg chg="addSp modSp add del mod">
        <pc:chgData name="Mark Higgins" userId="f99148ad-7e67-4304-8c11-27c7a53efd31" providerId="ADAL" clId="{BC333596-D8C3-4C9B-AD5F-947285B05F4F}" dt="2021-10-19T15:31:40.514" v="24" actId="20577"/>
        <pc:sldMkLst>
          <pc:docMk/>
          <pc:sldMk cId="1845766208" sldId="273"/>
        </pc:sldMkLst>
        <pc:spChg chg="add mod">
          <ac:chgData name="Mark Higgins" userId="f99148ad-7e67-4304-8c11-27c7a53efd31" providerId="ADAL" clId="{BC333596-D8C3-4C9B-AD5F-947285B05F4F}" dt="2021-10-19T15:31:40.514" v="24" actId="20577"/>
          <ac:spMkLst>
            <pc:docMk/>
            <pc:sldMk cId="1845766208" sldId="273"/>
            <ac:spMk id="7" creationId="{6DBBD12B-BC83-43BA-ADD9-C0D5A4BF9910}"/>
          </ac:spMkLst>
        </pc:spChg>
        <pc:spChg chg="mod">
          <ac:chgData name="Mark Higgins" userId="f99148ad-7e67-4304-8c11-27c7a53efd31" providerId="ADAL" clId="{BC333596-D8C3-4C9B-AD5F-947285B05F4F}" dt="2021-10-19T15:31:02.452" v="6" actId="1076"/>
          <ac:spMkLst>
            <pc:docMk/>
            <pc:sldMk cId="1845766208" sldId="273"/>
            <ac:spMk id="10" creationId="{FFD1252B-8CDE-4CDF-84EE-A60BE7BB8D89}"/>
          </ac:spMkLst>
        </pc:spChg>
        <pc:spChg chg="mod">
          <ac:chgData name="Mark Higgins" userId="f99148ad-7e67-4304-8c11-27c7a53efd31" providerId="ADAL" clId="{BC333596-D8C3-4C9B-AD5F-947285B05F4F}" dt="2021-10-19T15:31:12.123" v="8" actId="1076"/>
          <ac:spMkLst>
            <pc:docMk/>
            <pc:sldMk cId="1845766208" sldId="273"/>
            <ac:spMk id="14" creationId="{48C61FE2-2E7A-454A-BAF0-E108F7755431}"/>
          </ac:spMkLst>
        </pc:spChg>
        <pc:picChg chg="mod">
          <ac:chgData name="Mark Higgins" userId="f99148ad-7e67-4304-8c11-27c7a53efd31" providerId="ADAL" clId="{BC333596-D8C3-4C9B-AD5F-947285B05F4F}" dt="2021-10-19T15:30:58.020" v="5" actId="1076"/>
          <ac:picMkLst>
            <pc:docMk/>
            <pc:sldMk cId="1845766208" sldId="273"/>
            <ac:picMk id="6" creationId="{581756FB-9C1B-4E8D-852E-BF3672970A49}"/>
          </ac:picMkLst>
        </pc:picChg>
        <pc:picChg chg="mod">
          <ac:chgData name="Mark Higgins" userId="f99148ad-7e67-4304-8c11-27c7a53efd31" providerId="ADAL" clId="{BC333596-D8C3-4C9B-AD5F-947285B05F4F}" dt="2021-10-19T15:31:05.253" v="7" actId="1076"/>
          <ac:picMkLst>
            <pc:docMk/>
            <pc:sldMk cId="1845766208" sldId="273"/>
            <ac:picMk id="8" creationId="{9D439313-A08A-4E54-9B06-1AC49BA0921A}"/>
          </ac:picMkLst>
        </pc:picChg>
      </pc:sldChg>
      <pc:sldChg chg="add del">
        <pc:chgData name="Mark Higgins" userId="f99148ad-7e67-4304-8c11-27c7a53efd31" providerId="ADAL" clId="{BC333596-D8C3-4C9B-AD5F-947285B05F4F}" dt="2021-10-19T15:30:31.824" v="4" actId="47"/>
        <pc:sldMkLst>
          <pc:docMk/>
          <pc:sldMk cId="1248674225" sldId="275"/>
        </pc:sldMkLst>
      </pc:sldChg>
      <pc:sldChg chg="add del">
        <pc:chgData name="Mark Higgins" userId="f99148ad-7e67-4304-8c11-27c7a53efd31" providerId="ADAL" clId="{BC333596-D8C3-4C9B-AD5F-947285B05F4F}" dt="2021-10-19T15:30:31.824" v="4" actId="47"/>
        <pc:sldMkLst>
          <pc:docMk/>
          <pc:sldMk cId="3739762004" sldId="276"/>
        </pc:sldMkLst>
      </pc:sldChg>
      <pc:sldChg chg="add del">
        <pc:chgData name="Mark Higgins" userId="f99148ad-7e67-4304-8c11-27c7a53efd31" providerId="ADAL" clId="{BC333596-D8C3-4C9B-AD5F-947285B05F4F}" dt="2021-10-19T15:30:31.824" v="4" actId="47"/>
        <pc:sldMkLst>
          <pc:docMk/>
          <pc:sldMk cId="2583232243" sldId="277"/>
        </pc:sldMkLst>
      </pc:sldChg>
      <pc:sldChg chg="add del">
        <pc:chgData name="Mark Higgins" userId="f99148ad-7e67-4304-8c11-27c7a53efd31" providerId="ADAL" clId="{BC333596-D8C3-4C9B-AD5F-947285B05F4F}" dt="2021-10-19T15:30:31.824" v="4" actId="47"/>
        <pc:sldMkLst>
          <pc:docMk/>
          <pc:sldMk cId="1334762385" sldId="278"/>
        </pc:sldMkLst>
      </pc:sldChg>
      <pc:sldChg chg="add del">
        <pc:chgData name="Mark Higgins" userId="f99148ad-7e67-4304-8c11-27c7a53efd31" providerId="ADAL" clId="{BC333596-D8C3-4C9B-AD5F-947285B05F4F}" dt="2021-10-19T15:30:31.824" v="4" actId="47"/>
        <pc:sldMkLst>
          <pc:docMk/>
          <pc:sldMk cId="360803380" sldId="279"/>
        </pc:sldMkLst>
      </pc:sldChg>
      <pc:sldChg chg="add del">
        <pc:chgData name="Mark Higgins" userId="f99148ad-7e67-4304-8c11-27c7a53efd31" providerId="ADAL" clId="{BC333596-D8C3-4C9B-AD5F-947285B05F4F}" dt="2021-10-19T15:30:31.824" v="4" actId="47"/>
        <pc:sldMkLst>
          <pc:docMk/>
          <pc:sldMk cId="4207859248" sldId="280"/>
        </pc:sldMkLst>
      </pc:sldChg>
      <pc:sldChg chg="add del">
        <pc:chgData name="Mark Higgins" userId="f99148ad-7e67-4304-8c11-27c7a53efd31" providerId="ADAL" clId="{BC333596-D8C3-4C9B-AD5F-947285B05F4F}" dt="2021-10-19T15:30:31.824" v="4" actId="47"/>
        <pc:sldMkLst>
          <pc:docMk/>
          <pc:sldMk cId="3368538443" sldId="283"/>
        </pc:sldMkLst>
      </pc:sldChg>
      <pc:sldChg chg="add del">
        <pc:chgData name="Mark Higgins" userId="f99148ad-7e67-4304-8c11-27c7a53efd31" providerId="ADAL" clId="{BC333596-D8C3-4C9B-AD5F-947285B05F4F}" dt="2021-10-19T15:30:31.824" v="4" actId="47"/>
        <pc:sldMkLst>
          <pc:docMk/>
          <pc:sldMk cId="3011566704" sldId="284"/>
        </pc:sldMkLst>
      </pc:sldChg>
      <pc:sldChg chg="add del">
        <pc:chgData name="Mark Higgins" userId="f99148ad-7e67-4304-8c11-27c7a53efd31" providerId="ADAL" clId="{BC333596-D8C3-4C9B-AD5F-947285B05F4F}" dt="2021-10-19T15:30:31.824" v="4" actId="47"/>
        <pc:sldMkLst>
          <pc:docMk/>
          <pc:sldMk cId="467139853" sldId="285"/>
        </pc:sldMkLst>
      </pc:sldChg>
      <pc:sldChg chg="add del">
        <pc:chgData name="Mark Higgins" userId="f99148ad-7e67-4304-8c11-27c7a53efd31" providerId="ADAL" clId="{BC333596-D8C3-4C9B-AD5F-947285B05F4F}" dt="2021-10-19T15:30:31.824" v="4" actId="47"/>
        <pc:sldMkLst>
          <pc:docMk/>
          <pc:sldMk cId="1899824347" sldId="286"/>
        </pc:sldMkLst>
      </pc:sldChg>
      <pc:sldChg chg="add del">
        <pc:chgData name="Mark Higgins" userId="f99148ad-7e67-4304-8c11-27c7a53efd31" providerId="ADAL" clId="{BC333596-D8C3-4C9B-AD5F-947285B05F4F}" dt="2021-10-19T15:30:31.824" v="4" actId="47"/>
        <pc:sldMkLst>
          <pc:docMk/>
          <pc:sldMk cId="226983718" sldId="287"/>
        </pc:sldMkLst>
      </pc:sldChg>
      <pc:sldChg chg="add del">
        <pc:chgData name="Mark Higgins" userId="f99148ad-7e67-4304-8c11-27c7a53efd31" providerId="ADAL" clId="{BC333596-D8C3-4C9B-AD5F-947285B05F4F}" dt="2021-10-19T15:30:31.824" v="4" actId="47"/>
        <pc:sldMkLst>
          <pc:docMk/>
          <pc:sldMk cId="564759367" sldId="288"/>
        </pc:sldMkLst>
      </pc:sldChg>
      <pc:sldChg chg="add del">
        <pc:chgData name="Mark Higgins" userId="f99148ad-7e67-4304-8c11-27c7a53efd31" providerId="ADAL" clId="{BC333596-D8C3-4C9B-AD5F-947285B05F4F}" dt="2021-10-19T15:30:31.824" v="4" actId="47"/>
        <pc:sldMkLst>
          <pc:docMk/>
          <pc:sldMk cId="1424505544" sldId="290"/>
        </pc:sldMkLst>
      </pc:sldChg>
      <pc:sldChg chg="add del">
        <pc:chgData name="Mark Higgins" userId="f99148ad-7e67-4304-8c11-27c7a53efd31" providerId="ADAL" clId="{BC333596-D8C3-4C9B-AD5F-947285B05F4F}" dt="2021-10-19T15:30:31.824" v="4" actId="47"/>
        <pc:sldMkLst>
          <pc:docMk/>
          <pc:sldMk cId="1748441030" sldId="292"/>
        </pc:sldMkLst>
      </pc:sldChg>
      <pc:sldChg chg="add del">
        <pc:chgData name="Mark Higgins" userId="f99148ad-7e67-4304-8c11-27c7a53efd31" providerId="ADAL" clId="{BC333596-D8C3-4C9B-AD5F-947285B05F4F}" dt="2021-10-19T15:30:31.824" v="4" actId="47"/>
        <pc:sldMkLst>
          <pc:docMk/>
          <pc:sldMk cId="335237346" sldId="293"/>
        </pc:sldMkLst>
      </pc:sldChg>
      <pc:sldChg chg="add del">
        <pc:chgData name="Mark Higgins" userId="f99148ad-7e67-4304-8c11-27c7a53efd31" providerId="ADAL" clId="{BC333596-D8C3-4C9B-AD5F-947285B05F4F}" dt="2021-10-19T15:30:31.824" v="4" actId="47"/>
        <pc:sldMkLst>
          <pc:docMk/>
          <pc:sldMk cId="762404290" sldId="297"/>
        </pc:sldMkLst>
      </pc:sldChg>
      <pc:sldChg chg="add del">
        <pc:chgData name="Mark Higgins" userId="f99148ad-7e67-4304-8c11-27c7a53efd31" providerId="ADAL" clId="{BC333596-D8C3-4C9B-AD5F-947285B05F4F}" dt="2021-10-19T15:30:31.824" v="4" actId="47"/>
        <pc:sldMkLst>
          <pc:docMk/>
          <pc:sldMk cId="2852573246" sldId="298"/>
        </pc:sldMkLst>
      </pc:sldChg>
      <pc:sldChg chg="add del">
        <pc:chgData name="Mark Higgins" userId="f99148ad-7e67-4304-8c11-27c7a53efd31" providerId="ADAL" clId="{BC333596-D8C3-4C9B-AD5F-947285B05F4F}" dt="2021-10-19T15:30:31.824" v="4" actId="47"/>
        <pc:sldMkLst>
          <pc:docMk/>
          <pc:sldMk cId="2548354788" sldId="299"/>
        </pc:sldMkLst>
      </pc:sldChg>
      <pc:sldChg chg="add del">
        <pc:chgData name="Mark Higgins" userId="f99148ad-7e67-4304-8c11-27c7a53efd31" providerId="ADAL" clId="{BC333596-D8C3-4C9B-AD5F-947285B05F4F}" dt="2021-10-19T15:30:31.824" v="4" actId="47"/>
        <pc:sldMkLst>
          <pc:docMk/>
          <pc:sldMk cId="2406529237" sldId="300"/>
        </pc:sldMkLst>
      </pc:sldChg>
      <pc:sldChg chg="add del">
        <pc:chgData name="Mark Higgins" userId="f99148ad-7e67-4304-8c11-27c7a53efd31" providerId="ADAL" clId="{BC333596-D8C3-4C9B-AD5F-947285B05F4F}" dt="2021-10-19T15:30:31.824" v="4" actId="47"/>
        <pc:sldMkLst>
          <pc:docMk/>
          <pc:sldMk cId="1860378534" sldId="301"/>
        </pc:sldMkLst>
      </pc:sldChg>
      <pc:sldChg chg="add del">
        <pc:chgData name="Mark Higgins" userId="f99148ad-7e67-4304-8c11-27c7a53efd31" providerId="ADAL" clId="{BC333596-D8C3-4C9B-AD5F-947285B05F4F}" dt="2021-10-19T15:30:31.824" v="4" actId="47"/>
        <pc:sldMkLst>
          <pc:docMk/>
          <pc:sldMk cId="1088354717" sldId="302"/>
        </pc:sldMkLst>
      </pc:sldChg>
      <pc:sldChg chg="add del">
        <pc:chgData name="Mark Higgins" userId="f99148ad-7e67-4304-8c11-27c7a53efd31" providerId="ADAL" clId="{BC333596-D8C3-4C9B-AD5F-947285B05F4F}" dt="2021-10-19T15:30:31.824" v="4" actId="47"/>
        <pc:sldMkLst>
          <pc:docMk/>
          <pc:sldMk cId="3139637837" sldId="303"/>
        </pc:sldMkLst>
      </pc:sldChg>
      <pc:sldChg chg="add del">
        <pc:chgData name="Mark Higgins" userId="f99148ad-7e67-4304-8c11-27c7a53efd31" providerId="ADAL" clId="{BC333596-D8C3-4C9B-AD5F-947285B05F4F}" dt="2021-10-19T15:30:31.824" v="4" actId="47"/>
        <pc:sldMkLst>
          <pc:docMk/>
          <pc:sldMk cId="1806893274" sldId="304"/>
        </pc:sldMkLst>
      </pc:sldChg>
      <pc:sldChg chg="add del">
        <pc:chgData name="Mark Higgins" userId="f99148ad-7e67-4304-8c11-27c7a53efd31" providerId="ADAL" clId="{BC333596-D8C3-4C9B-AD5F-947285B05F4F}" dt="2021-10-19T15:30:31.824" v="4" actId="47"/>
        <pc:sldMkLst>
          <pc:docMk/>
          <pc:sldMk cId="3421881770" sldId="305"/>
        </pc:sldMkLst>
      </pc:sldChg>
      <pc:sldChg chg="add del">
        <pc:chgData name="Mark Higgins" userId="f99148ad-7e67-4304-8c11-27c7a53efd31" providerId="ADAL" clId="{BC333596-D8C3-4C9B-AD5F-947285B05F4F}" dt="2021-10-19T15:30:31.824" v="4" actId="47"/>
        <pc:sldMkLst>
          <pc:docMk/>
          <pc:sldMk cId="1306140612" sldId="307"/>
        </pc:sldMkLst>
      </pc:sldChg>
      <pc:sldChg chg="add del">
        <pc:chgData name="Mark Higgins" userId="f99148ad-7e67-4304-8c11-27c7a53efd31" providerId="ADAL" clId="{BC333596-D8C3-4C9B-AD5F-947285B05F4F}" dt="2021-10-19T15:30:31.824" v="4" actId="47"/>
        <pc:sldMkLst>
          <pc:docMk/>
          <pc:sldMk cId="3314251560" sldId="308"/>
        </pc:sldMkLst>
      </pc:sldChg>
      <pc:sldChg chg="add del">
        <pc:chgData name="Mark Higgins" userId="f99148ad-7e67-4304-8c11-27c7a53efd31" providerId="ADAL" clId="{BC333596-D8C3-4C9B-AD5F-947285B05F4F}" dt="2021-10-19T15:30:31.824" v="4" actId="47"/>
        <pc:sldMkLst>
          <pc:docMk/>
          <pc:sldMk cId="2616973605" sldId="309"/>
        </pc:sldMkLst>
      </pc:sldChg>
      <pc:sldChg chg="add del">
        <pc:chgData name="Mark Higgins" userId="f99148ad-7e67-4304-8c11-27c7a53efd31" providerId="ADAL" clId="{BC333596-D8C3-4C9B-AD5F-947285B05F4F}" dt="2021-10-19T15:30:31.824" v="4" actId="47"/>
        <pc:sldMkLst>
          <pc:docMk/>
          <pc:sldMk cId="1068501209" sldId="312"/>
        </pc:sldMkLst>
      </pc:sldChg>
      <pc:sldChg chg="add del">
        <pc:chgData name="Mark Higgins" userId="f99148ad-7e67-4304-8c11-27c7a53efd31" providerId="ADAL" clId="{BC333596-D8C3-4C9B-AD5F-947285B05F4F}" dt="2021-10-19T15:30:31.824" v="4" actId="47"/>
        <pc:sldMkLst>
          <pc:docMk/>
          <pc:sldMk cId="316319052" sldId="314"/>
        </pc:sldMkLst>
      </pc:sldChg>
      <pc:sldChg chg="add del">
        <pc:chgData name="Mark Higgins" userId="f99148ad-7e67-4304-8c11-27c7a53efd31" providerId="ADAL" clId="{BC333596-D8C3-4C9B-AD5F-947285B05F4F}" dt="2021-10-19T15:30:31.824" v="4" actId="47"/>
        <pc:sldMkLst>
          <pc:docMk/>
          <pc:sldMk cId="3560707118" sldId="315"/>
        </pc:sldMkLst>
      </pc:sldChg>
      <pc:sldChg chg="add del">
        <pc:chgData name="Mark Higgins" userId="f99148ad-7e67-4304-8c11-27c7a53efd31" providerId="ADAL" clId="{BC333596-D8C3-4C9B-AD5F-947285B05F4F}" dt="2021-10-19T15:30:31.824" v="4" actId="47"/>
        <pc:sldMkLst>
          <pc:docMk/>
          <pc:sldMk cId="1207979006" sldId="316"/>
        </pc:sldMkLst>
      </pc:sldChg>
      <pc:sldChg chg="add del">
        <pc:chgData name="Mark Higgins" userId="f99148ad-7e67-4304-8c11-27c7a53efd31" providerId="ADAL" clId="{BC333596-D8C3-4C9B-AD5F-947285B05F4F}" dt="2021-10-19T15:30:31.824" v="4" actId="47"/>
        <pc:sldMkLst>
          <pc:docMk/>
          <pc:sldMk cId="3712599942" sldId="317"/>
        </pc:sldMkLst>
      </pc:sldChg>
      <pc:sldChg chg="add del">
        <pc:chgData name="Mark Higgins" userId="f99148ad-7e67-4304-8c11-27c7a53efd31" providerId="ADAL" clId="{BC333596-D8C3-4C9B-AD5F-947285B05F4F}" dt="2021-10-19T15:30:31.824" v="4" actId="47"/>
        <pc:sldMkLst>
          <pc:docMk/>
          <pc:sldMk cId="1467444371" sldId="319"/>
        </pc:sldMkLst>
      </pc:sldChg>
      <pc:sldChg chg="add del">
        <pc:chgData name="Mark Higgins" userId="f99148ad-7e67-4304-8c11-27c7a53efd31" providerId="ADAL" clId="{BC333596-D8C3-4C9B-AD5F-947285B05F4F}" dt="2021-10-19T15:30:31.824" v="4" actId="47"/>
        <pc:sldMkLst>
          <pc:docMk/>
          <pc:sldMk cId="1530099250" sldId="320"/>
        </pc:sldMkLst>
      </pc:sldChg>
      <pc:sldChg chg="add del">
        <pc:chgData name="Mark Higgins" userId="f99148ad-7e67-4304-8c11-27c7a53efd31" providerId="ADAL" clId="{BC333596-D8C3-4C9B-AD5F-947285B05F4F}" dt="2021-10-19T15:30:31.824" v="4" actId="47"/>
        <pc:sldMkLst>
          <pc:docMk/>
          <pc:sldMk cId="595332086" sldId="321"/>
        </pc:sldMkLst>
      </pc:sldChg>
      <pc:sldChg chg="add del">
        <pc:chgData name="Mark Higgins" userId="f99148ad-7e67-4304-8c11-27c7a53efd31" providerId="ADAL" clId="{BC333596-D8C3-4C9B-AD5F-947285B05F4F}" dt="2021-10-19T15:30:31.824" v="4" actId="47"/>
        <pc:sldMkLst>
          <pc:docMk/>
          <pc:sldMk cId="655083374" sldId="324"/>
        </pc:sldMkLst>
      </pc:sldChg>
      <pc:sldChg chg="add del">
        <pc:chgData name="Mark Higgins" userId="f99148ad-7e67-4304-8c11-27c7a53efd31" providerId="ADAL" clId="{BC333596-D8C3-4C9B-AD5F-947285B05F4F}" dt="2021-10-19T15:30:31.824" v="4" actId="47"/>
        <pc:sldMkLst>
          <pc:docMk/>
          <pc:sldMk cId="3809584291" sldId="325"/>
        </pc:sldMkLst>
      </pc:sldChg>
      <pc:sldChg chg="add del">
        <pc:chgData name="Mark Higgins" userId="f99148ad-7e67-4304-8c11-27c7a53efd31" providerId="ADAL" clId="{BC333596-D8C3-4C9B-AD5F-947285B05F4F}" dt="2021-10-19T15:30:31.824" v="4" actId="47"/>
        <pc:sldMkLst>
          <pc:docMk/>
          <pc:sldMk cId="973167700" sldId="326"/>
        </pc:sldMkLst>
      </pc:sldChg>
      <pc:sldChg chg="add del">
        <pc:chgData name="Mark Higgins" userId="f99148ad-7e67-4304-8c11-27c7a53efd31" providerId="ADAL" clId="{BC333596-D8C3-4C9B-AD5F-947285B05F4F}" dt="2021-10-19T15:30:31.824" v="4" actId="47"/>
        <pc:sldMkLst>
          <pc:docMk/>
          <pc:sldMk cId="3354282219" sldId="327"/>
        </pc:sldMkLst>
      </pc:sldChg>
      <pc:sldChg chg="add del">
        <pc:chgData name="Mark Higgins" userId="f99148ad-7e67-4304-8c11-27c7a53efd31" providerId="ADAL" clId="{BC333596-D8C3-4C9B-AD5F-947285B05F4F}" dt="2021-10-19T15:30:31.824" v="4" actId="47"/>
        <pc:sldMkLst>
          <pc:docMk/>
          <pc:sldMk cId="4196323642" sldId="328"/>
        </pc:sldMkLst>
      </pc:sldChg>
      <pc:sldChg chg="add del">
        <pc:chgData name="Mark Higgins" userId="f99148ad-7e67-4304-8c11-27c7a53efd31" providerId="ADAL" clId="{BC333596-D8C3-4C9B-AD5F-947285B05F4F}" dt="2021-10-19T15:30:31.824" v="4" actId="47"/>
        <pc:sldMkLst>
          <pc:docMk/>
          <pc:sldMk cId="1239372303" sldId="329"/>
        </pc:sldMkLst>
      </pc:sldChg>
      <pc:sldChg chg="add del">
        <pc:chgData name="Mark Higgins" userId="f99148ad-7e67-4304-8c11-27c7a53efd31" providerId="ADAL" clId="{BC333596-D8C3-4C9B-AD5F-947285B05F4F}" dt="2021-10-19T15:30:31.824" v="4" actId="47"/>
        <pc:sldMkLst>
          <pc:docMk/>
          <pc:sldMk cId="1175094082" sldId="330"/>
        </pc:sldMkLst>
      </pc:sldChg>
      <pc:sldChg chg="add del">
        <pc:chgData name="Mark Higgins" userId="f99148ad-7e67-4304-8c11-27c7a53efd31" providerId="ADAL" clId="{BC333596-D8C3-4C9B-AD5F-947285B05F4F}" dt="2021-10-19T15:30:31.824" v="4" actId="47"/>
        <pc:sldMkLst>
          <pc:docMk/>
          <pc:sldMk cId="3924781023" sldId="331"/>
        </pc:sldMkLst>
      </pc:sldChg>
      <pc:sldChg chg="add del">
        <pc:chgData name="Mark Higgins" userId="f99148ad-7e67-4304-8c11-27c7a53efd31" providerId="ADAL" clId="{BC333596-D8C3-4C9B-AD5F-947285B05F4F}" dt="2021-10-19T15:30:31.824" v="4" actId="47"/>
        <pc:sldMkLst>
          <pc:docMk/>
          <pc:sldMk cId="1584957530" sldId="332"/>
        </pc:sldMkLst>
      </pc:sldChg>
      <pc:sldChg chg="add del">
        <pc:chgData name="Mark Higgins" userId="f99148ad-7e67-4304-8c11-27c7a53efd31" providerId="ADAL" clId="{BC333596-D8C3-4C9B-AD5F-947285B05F4F}" dt="2021-10-19T15:30:31.824" v="4" actId="47"/>
        <pc:sldMkLst>
          <pc:docMk/>
          <pc:sldMk cId="79574591" sldId="333"/>
        </pc:sldMkLst>
      </pc:sldChg>
      <pc:sldChg chg="add del">
        <pc:chgData name="Mark Higgins" userId="f99148ad-7e67-4304-8c11-27c7a53efd31" providerId="ADAL" clId="{BC333596-D8C3-4C9B-AD5F-947285B05F4F}" dt="2021-10-19T15:30:31.824" v="4" actId="47"/>
        <pc:sldMkLst>
          <pc:docMk/>
          <pc:sldMk cId="2433432481" sldId="334"/>
        </pc:sldMkLst>
      </pc:sldChg>
      <pc:sldChg chg="add del">
        <pc:chgData name="Mark Higgins" userId="f99148ad-7e67-4304-8c11-27c7a53efd31" providerId="ADAL" clId="{BC333596-D8C3-4C9B-AD5F-947285B05F4F}" dt="2021-10-19T15:30:31.824" v="4" actId="47"/>
        <pc:sldMkLst>
          <pc:docMk/>
          <pc:sldMk cId="800638942" sldId="335"/>
        </pc:sldMkLst>
      </pc:sldChg>
      <pc:sldChg chg="add del">
        <pc:chgData name="Mark Higgins" userId="f99148ad-7e67-4304-8c11-27c7a53efd31" providerId="ADAL" clId="{BC333596-D8C3-4C9B-AD5F-947285B05F4F}" dt="2021-10-19T15:30:31.824" v="4" actId="47"/>
        <pc:sldMkLst>
          <pc:docMk/>
          <pc:sldMk cId="2339599335" sldId="338"/>
        </pc:sldMkLst>
      </pc:sldChg>
      <pc:sldChg chg="add del">
        <pc:chgData name="Mark Higgins" userId="f99148ad-7e67-4304-8c11-27c7a53efd31" providerId="ADAL" clId="{BC333596-D8C3-4C9B-AD5F-947285B05F4F}" dt="2021-10-19T15:30:31.824" v="4" actId="47"/>
        <pc:sldMkLst>
          <pc:docMk/>
          <pc:sldMk cId="2815121568" sldId="339"/>
        </pc:sldMkLst>
      </pc:sldChg>
      <pc:sldChg chg="add del">
        <pc:chgData name="Mark Higgins" userId="f99148ad-7e67-4304-8c11-27c7a53efd31" providerId="ADAL" clId="{BC333596-D8C3-4C9B-AD5F-947285B05F4F}" dt="2021-10-19T15:30:31.824" v="4" actId="47"/>
        <pc:sldMkLst>
          <pc:docMk/>
          <pc:sldMk cId="2498991220" sldId="340"/>
        </pc:sldMkLst>
      </pc:sldChg>
      <pc:sldChg chg="add del">
        <pc:chgData name="Mark Higgins" userId="f99148ad-7e67-4304-8c11-27c7a53efd31" providerId="ADAL" clId="{BC333596-D8C3-4C9B-AD5F-947285B05F4F}" dt="2021-10-19T15:30:31.824" v="4" actId="47"/>
        <pc:sldMkLst>
          <pc:docMk/>
          <pc:sldMk cId="720897595" sldId="341"/>
        </pc:sldMkLst>
      </pc:sldChg>
      <pc:sldChg chg="add del">
        <pc:chgData name="Mark Higgins" userId="f99148ad-7e67-4304-8c11-27c7a53efd31" providerId="ADAL" clId="{BC333596-D8C3-4C9B-AD5F-947285B05F4F}" dt="2021-10-19T15:30:31.824" v="4" actId="47"/>
        <pc:sldMkLst>
          <pc:docMk/>
          <pc:sldMk cId="1331042237" sldId="342"/>
        </pc:sldMkLst>
      </pc:sldChg>
      <pc:sldChg chg="add del">
        <pc:chgData name="Mark Higgins" userId="f99148ad-7e67-4304-8c11-27c7a53efd31" providerId="ADAL" clId="{BC333596-D8C3-4C9B-AD5F-947285B05F4F}" dt="2021-10-19T15:30:31.824" v="4" actId="47"/>
        <pc:sldMkLst>
          <pc:docMk/>
          <pc:sldMk cId="2524869878" sldId="343"/>
        </pc:sldMkLst>
      </pc:sldChg>
      <pc:sldChg chg="add del">
        <pc:chgData name="Mark Higgins" userId="f99148ad-7e67-4304-8c11-27c7a53efd31" providerId="ADAL" clId="{BC333596-D8C3-4C9B-AD5F-947285B05F4F}" dt="2021-10-19T15:30:31.824" v="4" actId="47"/>
        <pc:sldMkLst>
          <pc:docMk/>
          <pc:sldMk cId="442263038" sldId="344"/>
        </pc:sldMkLst>
      </pc:sldChg>
      <pc:sldChg chg="add del">
        <pc:chgData name="Mark Higgins" userId="f99148ad-7e67-4304-8c11-27c7a53efd31" providerId="ADAL" clId="{BC333596-D8C3-4C9B-AD5F-947285B05F4F}" dt="2021-10-19T15:30:31.824" v="4" actId="47"/>
        <pc:sldMkLst>
          <pc:docMk/>
          <pc:sldMk cId="381527668" sldId="345"/>
        </pc:sldMkLst>
      </pc:sldChg>
      <pc:sldChg chg="add del">
        <pc:chgData name="Mark Higgins" userId="f99148ad-7e67-4304-8c11-27c7a53efd31" providerId="ADAL" clId="{BC333596-D8C3-4C9B-AD5F-947285B05F4F}" dt="2021-10-19T15:30:31.824" v="4" actId="47"/>
        <pc:sldMkLst>
          <pc:docMk/>
          <pc:sldMk cId="1354352999" sldId="346"/>
        </pc:sldMkLst>
      </pc:sldChg>
      <pc:sldChg chg="add del">
        <pc:chgData name="Mark Higgins" userId="f99148ad-7e67-4304-8c11-27c7a53efd31" providerId="ADAL" clId="{BC333596-D8C3-4C9B-AD5F-947285B05F4F}" dt="2021-10-19T15:30:31.824" v="4" actId="47"/>
        <pc:sldMkLst>
          <pc:docMk/>
          <pc:sldMk cId="4031584946" sldId="347"/>
        </pc:sldMkLst>
      </pc:sldChg>
      <pc:sldChg chg="add del">
        <pc:chgData name="Mark Higgins" userId="f99148ad-7e67-4304-8c11-27c7a53efd31" providerId="ADAL" clId="{BC333596-D8C3-4C9B-AD5F-947285B05F4F}" dt="2021-10-19T15:30:31.824" v="4" actId="47"/>
        <pc:sldMkLst>
          <pc:docMk/>
          <pc:sldMk cId="4037647330" sldId="348"/>
        </pc:sldMkLst>
      </pc:sldChg>
      <pc:sldChg chg="add del">
        <pc:chgData name="Mark Higgins" userId="f99148ad-7e67-4304-8c11-27c7a53efd31" providerId="ADAL" clId="{BC333596-D8C3-4C9B-AD5F-947285B05F4F}" dt="2021-10-19T15:30:31.824" v="4" actId="47"/>
        <pc:sldMkLst>
          <pc:docMk/>
          <pc:sldMk cId="1798815253" sldId="349"/>
        </pc:sldMkLst>
      </pc:sldChg>
      <pc:sldChg chg="add del">
        <pc:chgData name="Mark Higgins" userId="f99148ad-7e67-4304-8c11-27c7a53efd31" providerId="ADAL" clId="{BC333596-D8C3-4C9B-AD5F-947285B05F4F}" dt="2021-10-19T15:30:31.824" v="4" actId="47"/>
        <pc:sldMkLst>
          <pc:docMk/>
          <pc:sldMk cId="25094573" sldId="350"/>
        </pc:sldMkLst>
      </pc:sldChg>
      <pc:sldChg chg="add del">
        <pc:chgData name="Mark Higgins" userId="f99148ad-7e67-4304-8c11-27c7a53efd31" providerId="ADAL" clId="{BC333596-D8C3-4C9B-AD5F-947285B05F4F}" dt="2021-10-19T15:30:31.824" v="4" actId="47"/>
        <pc:sldMkLst>
          <pc:docMk/>
          <pc:sldMk cId="187441037" sldId="351"/>
        </pc:sldMkLst>
      </pc:sldChg>
      <pc:sldChg chg="add del">
        <pc:chgData name="Mark Higgins" userId="f99148ad-7e67-4304-8c11-27c7a53efd31" providerId="ADAL" clId="{BC333596-D8C3-4C9B-AD5F-947285B05F4F}" dt="2021-10-19T15:30:31.824" v="4" actId="47"/>
        <pc:sldMkLst>
          <pc:docMk/>
          <pc:sldMk cId="263494010" sldId="352"/>
        </pc:sldMkLst>
      </pc:sldChg>
      <pc:sldChg chg="add del">
        <pc:chgData name="Mark Higgins" userId="f99148ad-7e67-4304-8c11-27c7a53efd31" providerId="ADAL" clId="{BC333596-D8C3-4C9B-AD5F-947285B05F4F}" dt="2021-10-19T15:30:31.824" v="4" actId="47"/>
        <pc:sldMkLst>
          <pc:docMk/>
          <pc:sldMk cId="3175947865" sldId="353"/>
        </pc:sldMkLst>
      </pc:sldChg>
      <pc:sldChg chg="add del">
        <pc:chgData name="Mark Higgins" userId="f99148ad-7e67-4304-8c11-27c7a53efd31" providerId="ADAL" clId="{BC333596-D8C3-4C9B-AD5F-947285B05F4F}" dt="2021-10-19T15:30:31.824" v="4" actId="47"/>
        <pc:sldMkLst>
          <pc:docMk/>
          <pc:sldMk cId="2280632060" sldId="354"/>
        </pc:sldMkLst>
      </pc:sldChg>
      <pc:sldChg chg="add del">
        <pc:chgData name="Mark Higgins" userId="f99148ad-7e67-4304-8c11-27c7a53efd31" providerId="ADAL" clId="{BC333596-D8C3-4C9B-AD5F-947285B05F4F}" dt="2021-10-19T15:30:31.824" v="4" actId="47"/>
        <pc:sldMkLst>
          <pc:docMk/>
          <pc:sldMk cId="1279291995" sldId="355"/>
        </pc:sldMkLst>
      </pc:sldChg>
      <pc:sldChg chg="add del">
        <pc:chgData name="Mark Higgins" userId="f99148ad-7e67-4304-8c11-27c7a53efd31" providerId="ADAL" clId="{BC333596-D8C3-4C9B-AD5F-947285B05F4F}" dt="2021-10-19T15:30:31.824" v="4" actId="47"/>
        <pc:sldMkLst>
          <pc:docMk/>
          <pc:sldMk cId="3282233655" sldId="356"/>
        </pc:sldMkLst>
      </pc:sldChg>
      <pc:sldChg chg="add del">
        <pc:chgData name="Mark Higgins" userId="f99148ad-7e67-4304-8c11-27c7a53efd31" providerId="ADAL" clId="{BC333596-D8C3-4C9B-AD5F-947285B05F4F}" dt="2021-10-19T15:30:31.824" v="4" actId="47"/>
        <pc:sldMkLst>
          <pc:docMk/>
          <pc:sldMk cId="798366066" sldId="357"/>
        </pc:sldMkLst>
      </pc:sldChg>
      <pc:sldChg chg="add del">
        <pc:chgData name="Mark Higgins" userId="f99148ad-7e67-4304-8c11-27c7a53efd31" providerId="ADAL" clId="{BC333596-D8C3-4C9B-AD5F-947285B05F4F}" dt="2021-10-19T15:30:31.824" v="4" actId="47"/>
        <pc:sldMkLst>
          <pc:docMk/>
          <pc:sldMk cId="3090888529" sldId="358"/>
        </pc:sldMkLst>
      </pc:sldChg>
      <pc:sldChg chg="add del">
        <pc:chgData name="Mark Higgins" userId="f99148ad-7e67-4304-8c11-27c7a53efd31" providerId="ADAL" clId="{BC333596-D8C3-4C9B-AD5F-947285B05F4F}" dt="2021-10-19T15:30:31.824" v="4" actId="47"/>
        <pc:sldMkLst>
          <pc:docMk/>
          <pc:sldMk cId="1278481872" sldId="359"/>
        </pc:sldMkLst>
      </pc:sldChg>
      <pc:sldChg chg="add del">
        <pc:chgData name="Mark Higgins" userId="f99148ad-7e67-4304-8c11-27c7a53efd31" providerId="ADAL" clId="{BC333596-D8C3-4C9B-AD5F-947285B05F4F}" dt="2021-10-19T15:30:31.824" v="4" actId="47"/>
        <pc:sldMkLst>
          <pc:docMk/>
          <pc:sldMk cId="757728401" sldId="360"/>
        </pc:sldMkLst>
      </pc:sldChg>
      <pc:sldChg chg="add del">
        <pc:chgData name="Mark Higgins" userId="f99148ad-7e67-4304-8c11-27c7a53efd31" providerId="ADAL" clId="{BC333596-D8C3-4C9B-AD5F-947285B05F4F}" dt="2021-10-19T15:30:31.824" v="4" actId="47"/>
        <pc:sldMkLst>
          <pc:docMk/>
          <pc:sldMk cId="3092675455" sldId="361"/>
        </pc:sldMkLst>
      </pc:sldChg>
      <pc:sldChg chg="add del">
        <pc:chgData name="Mark Higgins" userId="f99148ad-7e67-4304-8c11-27c7a53efd31" providerId="ADAL" clId="{BC333596-D8C3-4C9B-AD5F-947285B05F4F}" dt="2021-10-19T15:30:31.824" v="4" actId="47"/>
        <pc:sldMkLst>
          <pc:docMk/>
          <pc:sldMk cId="1328544128" sldId="362"/>
        </pc:sldMkLst>
      </pc:sldChg>
      <pc:sldChg chg="add del">
        <pc:chgData name="Mark Higgins" userId="f99148ad-7e67-4304-8c11-27c7a53efd31" providerId="ADAL" clId="{BC333596-D8C3-4C9B-AD5F-947285B05F4F}" dt="2021-10-19T15:30:31.824" v="4" actId="47"/>
        <pc:sldMkLst>
          <pc:docMk/>
          <pc:sldMk cId="833547864" sldId="363"/>
        </pc:sldMkLst>
      </pc:sldChg>
      <pc:sldChg chg="add del">
        <pc:chgData name="Mark Higgins" userId="f99148ad-7e67-4304-8c11-27c7a53efd31" providerId="ADAL" clId="{BC333596-D8C3-4C9B-AD5F-947285B05F4F}" dt="2021-10-19T15:30:31.824" v="4" actId="47"/>
        <pc:sldMkLst>
          <pc:docMk/>
          <pc:sldMk cId="1097937262" sldId="364"/>
        </pc:sldMkLst>
      </pc:sldChg>
      <pc:sldChg chg="add del">
        <pc:chgData name="Mark Higgins" userId="f99148ad-7e67-4304-8c11-27c7a53efd31" providerId="ADAL" clId="{BC333596-D8C3-4C9B-AD5F-947285B05F4F}" dt="2021-10-19T15:30:31.824" v="4" actId="47"/>
        <pc:sldMkLst>
          <pc:docMk/>
          <pc:sldMk cId="2640944913" sldId="365"/>
        </pc:sldMkLst>
      </pc:sldChg>
      <pc:sldChg chg="add del">
        <pc:chgData name="Mark Higgins" userId="f99148ad-7e67-4304-8c11-27c7a53efd31" providerId="ADAL" clId="{BC333596-D8C3-4C9B-AD5F-947285B05F4F}" dt="2021-10-19T15:30:31.824" v="4" actId="47"/>
        <pc:sldMkLst>
          <pc:docMk/>
          <pc:sldMk cId="1231510094" sldId="367"/>
        </pc:sldMkLst>
      </pc:sldChg>
      <pc:sldChg chg="add del">
        <pc:chgData name="Mark Higgins" userId="f99148ad-7e67-4304-8c11-27c7a53efd31" providerId="ADAL" clId="{BC333596-D8C3-4C9B-AD5F-947285B05F4F}" dt="2021-10-19T15:30:31.824" v="4" actId="47"/>
        <pc:sldMkLst>
          <pc:docMk/>
          <pc:sldMk cId="903832305" sldId="369"/>
        </pc:sldMkLst>
      </pc:sldChg>
      <pc:sldChg chg="add del">
        <pc:chgData name="Mark Higgins" userId="f99148ad-7e67-4304-8c11-27c7a53efd31" providerId="ADAL" clId="{BC333596-D8C3-4C9B-AD5F-947285B05F4F}" dt="2021-10-19T15:30:31.824" v="4" actId="47"/>
        <pc:sldMkLst>
          <pc:docMk/>
          <pc:sldMk cId="556409987" sldId="373"/>
        </pc:sldMkLst>
      </pc:sldChg>
      <pc:sldChg chg="add del">
        <pc:chgData name="Mark Higgins" userId="f99148ad-7e67-4304-8c11-27c7a53efd31" providerId="ADAL" clId="{BC333596-D8C3-4C9B-AD5F-947285B05F4F}" dt="2021-10-19T15:30:31.824" v="4" actId="47"/>
        <pc:sldMkLst>
          <pc:docMk/>
          <pc:sldMk cId="486224407" sldId="377"/>
        </pc:sldMkLst>
      </pc:sldChg>
      <pc:sldChg chg="add del">
        <pc:chgData name="Mark Higgins" userId="f99148ad-7e67-4304-8c11-27c7a53efd31" providerId="ADAL" clId="{BC333596-D8C3-4C9B-AD5F-947285B05F4F}" dt="2021-10-19T15:30:31.824" v="4" actId="47"/>
        <pc:sldMkLst>
          <pc:docMk/>
          <pc:sldMk cId="2826229378" sldId="378"/>
        </pc:sldMkLst>
      </pc:sldChg>
      <pc:sldChg chg="add del">
        <pc:chgData name="Mark Higgins" userId="f99148ad-7e67-4304-8c11-27c7a53efd31" providerId="ADAL" clId="{BC333596-D8C3-4C9B-AD5F-947285B05F4F}" dt="2021-10-19T15:30:31.824" v="4" actId="47"/>
        <pc:sldMkLst>
          <pc:docMk/>
          <pc:sldMk cId="1059443082" sldId="379"/>
        </pc:sldMkLst>
      </pc:sldChg>
      <pc:sldChg chg="add del">
        <pc:chgData name="Mark Higgins" userId="f99148ad-7e67-4304-8c11-27c7a53efd31" providerId="ADAL" clId="{BC333596-D8C3-4C9B-AD5F-947285B05F4F}" dt="2021-10-19T15:30:31.824" v="4" actId="47"/>
        <pc:sldMkLst>
          <pc:docMk/>
          <pc:sldMk cId="217333681" sldId="380"/>
        </pc:sldMkLst>
      </pc:sldChg>
      <pc:sldChg chg="add del">
        <pc:chgData name="Mark Higgins" userId="f99148ad-7e67-4304-8c11-27c7a53efd31" providerId="ADAL" clId="{BC333596-D8C3-4C9B-AD5F-947285B05F4F}" dt="2021-10-19T15:30:31.824" v="4" actId="47"/>
        <pc:sldMkLst>
          <pc:docMk/>
          <pc:sldMk cId="761647083" sldId="388"/>
        </pc:sldMkLst>
      </pc:sldChg>
      <pc:sldChg chg="add del">
        <pc:chgData name="Mark Higgins" userId="f99148ad-7e67-4304-8c11-27c7a53efd31" providerId="ADAL" clId="{BC333596-D8C3-4C9B-AD5F-947285B05F4F}" dt="2021-10-19T15:30:31.824" v="4" actId="47"/>
        <pc:sldMkLst>
          <pc:docMk/>
          <pc:sldMk cId="2918068631" sldId="389"/>
        </pc:sldMkLst>
      </pc:sldChg>
      <pc:sldChg chg="add del">
        <pc:chgData name="Mark Higgins" userId="f99148ad-7e67-4304-8c11-27c7a53efd31" providerId="ADAL" clId="{BC333596-D8C3-4C9B-AD5F-947285B05F4F}" dt="2021-10-19T15:30:31.824" v="4" actId="47"/>
        <pc:sldMkLst>
          <pc:docMk/>
          <pc:sldMk cId="845237742" sldId="390"/>
        </pc:sldMkLst>
      </pc:sldChg>
      <pc:sldChg chg="add del">
        <pc:chgData name="Mark Higgins" userId="f99148ad-7e67-4304-8c11-27c7a53efd31" providerId="ADAL" clId="{BC333596-D8C3-4C9B-AD5F-947285B05F4F}" dt="2021-10-19T15:30:31.824" v="4" actId="47"/>
        <pc:sldMkLst>
          <pc:docMk/>
          <pc:sldMk cId="1248848706" sldId="391"/>
        </pc:sldMkLst>
      </pc:sldChg>
      <pc:sldChg chg="add del">
        <pc:chgData name="Mark Higgins" userId="f99148ad-7e67-4304-8c11-27c7a53efd31" providerId="ADAL" clId="{BC333596-D8C3-4C9B-AD5F-947285B05F4F}" dt="2021-10-19T15:30:31.824" v="4" actId="47"/>
        <pc:sldMkLst>
          <pc:docMk/>
          <pc:sldMk cId="1516249719" sldId="392"/>
        </pc:sldMkLst>
      </pc:sldChg>
      <pc:sldChg chg="add del">
        <pc:chgData name="Mark Higgins" userId="f99148ad-7e67-4304-8c11-27c7a53efd31" providerId="ADAL" clId="{BC333596-D8C3-4C9B-AD5F-947285B05F4F}" dt="2021-10-19T15:30:31.824" v="4" actId="47"/>
        <pc:sldMkLst>
          <pc:docMk/>
          <pc:sldMk cId="2184032674" sldId="393"/>
        </pc:sldMkLst>
      </pc:sldChg>
      <pc:sldChg chg="add del">
        <pc:chgData name="Mark Higgins" userId="f99148ad-7e67-4304-8c11-27c7a53efd31" providerId="ADAL" clId="{BC333596-D8C3-4C9B-AD5F-947285B05F4F}" dt="2021-10-19T15:30:31.824" v="4" actId="47"/>
        <pc:sldMkLst>
          <pc:docMk/>
          <pc:sldMk cId="3052757254" sldId="394"/>
        </pc:sldMkLst>
      </pc:sldChg>
      <pc:sldChg chg="add del">
        <pc:chgData name="Mark Higgins" userId="f99148ad-7e67-4304-8c11-27c7a53efd31" providerId="ADAL" clId="{BC333596-D8C3-4C9B-AD5F-947285B05F4F}" dt="2021-10-19T15:30:31.824" v="4" actId="47"/>
        <pc:sldMkLst>
          <pc:docMk/>
          <pc:sldMk cId="3926405391" sldId="395"/>
        </pc:sldMkLst>
      </pc:sldChg>
      <pc:sldChg chg="add del">
        <pc:chgData name="Mark Higgins" userId="f99148ad-7e67-4304-8c11-27c7a53efd31" providerId="ADAL" clId="{BC333596-D8C3-4C9B-AD5F-947285B05F4F}" dt="2021-10-19T15:30:31.824" v="4" actId="47"/>
        <pc:sldMkLst>
          <pc:docMk/>
          <pc:sldMk cId="1511910403" sldId="396"/>
        </pc:sldMkLst>
      </pc:sldChg>
      <pc:sldChg chg="add del">
        <pc:chgData name="Mark Higgins" userId="f99148ad-7e67-4304-8c11-27c7a53efd31" providerId="ADAL" clId="{BC333596-D8C3-4C9B-AD5F-947285B05F4F}" dt="2021-10-19T15:30:31.824" v="4" actId="47"/>
        <pc:sldMkLst>
          <pc:docMk/>
          <pc:sldMk cId="1544895526" sldId="397"/>
        </pc:sldMkLst>
      </pc:sldChg>
      <pc:sldChg chg="add del">
        <pc:chgData name="Mark Higgins" userId="f99148ad-7e67-4304-8c11-27c7a53efd31" providerId="ADAL" clId="{BC333596-D8C3-4C9B-AD5F-947285B05F4F}" dt="2021-10-19T15:30:31.824" v="4" actId="47"/>
        <pc:sldMkLst>
          <pc:docMk/>
          <pc:sldMk cId="2465785807" sldId="398"/>
        </pc:sldMkLst>
      </pc:sldChg>
      <pc:sldChg chg="add del">
        <pc:chgData name="Mark Higgins" userId="f99148ad-7e67-4304-8c11-27c7a53efd31" providerId="ADAL" clId="{BC333596-D8C3-4C9B-AD5F-947285B05F4F}" dt="2021-10-19T15:30:31.824" v="4" actId="47"/>
        <pc:sldMkLst>
          <pc:docMk/>
          <pc:sldMk cId="3222968002" sldId="399"/>
        </pc:sldMkLst>
      </pc:sldChg>
      <pc:sldChg chg="add del">
        <pc:chgData name="Mark Higgins" userId="f99148ad-7e67-4304-8c11-27c7a53efd31" providerId="ADAL" clId="{BC333596-D8C3-4C9B-AD5F-947285B05F4F}" dt="2021-10-19T15:30:31.824" v="4" actId="47"/>
        <pc:sldMkLst>
          <pc:docMk/>
          <pc:sldMk cId="2056755039" sldId="400"/>
        </pc:sldMkLst>
      </pc:sldChg>
      <pc:sldChg chg="add del">
        <pc:chgData name="Mark Higgins" userId="f99148ad-7e67-4304-8c11-27c7a53efd31" providerId="ADAL" clId="{BC333596-D8C3-4C9B-AD5F-947285B05F4F}" dt="2021-10-19T15:30:31.824" v="4" actId="47"/>
        <pc:sldMkLst>
          <pc:docMk/>
          <pc:sldMk cId="481534088" sldId="401"/>
        </pc:sldMkLst>
      </pc:sldChg>
      <pc:sldChg chg="add del">
        <pc:chgData name="Mark Higgins" userId="f99148ad-7e67-4304-8c11-27c7a53efd31" providerId="ADAL" clId="{BC333596-D8C3-4C9B-AD5F-947285B05F4F}" dt="2021-10-19T15:30:31.824" v="4" actId="47"/>
        <pc:sldMkLst>
          <pc:docMk/>
          <pc:sldMk cId="2952593591" sldId="402"/>
        </pc:sldMkLst>
      </pc:sldChg>
      <pc:sldChg chg="add del">
        <pc:chgData name="Mark Higgins" userId="f99148ad-7e67-4304-8c11-27c7a53efd31" providerId="ADAL" clId="{BC333596-D8C3-4C9B-AD5F-947285B05F4F}" dt="2021-10-19T15:30:31.824" v="4" actId="47"/>
        <pc:sldMkLst>
          <pc:docMk/>
          <pc:sldMk cId="1250941793" sldId="403"/>
        </pc:sldMkLst>
      </pc:sldChg>
      <pc:sldChg chg="add del">
        <pc:chgData name="Mark Higgins" userId="f99148ad-7e67-4304-8c11-27c7a53efd31" providerId="ADAL" clId="{BC333596-D8C3-4C9B-AD5F-947285B05F4F}" dt="2021-10-19T15:30:31.824" v="4" actId="47"/>
        <pc:sldMkLst>
          <pc:docMk/>
          <pc:sldMk cId="624383718" sldId="404"/>
        </pc:sldMkLst>
      </pc:sldChg>
      <pc:sldChg chg="add del">
        <pc:chgData name="Mark Higgins" userId="f99148ad-7e67-4304-8c11-27c7a53efd31" providerId="ADAL" clId="{BC333596-D8C3-4C9B-AD5F-947285B05F4F}" dt="2021-10-19T15:30:31.824" v="4" actId="47"/>
        <pc:sldMkLst>
          <pc:docMk/>
          <pc:sldMk cId="1975970897" sldId="405"/>
        </pc:sldMkLst>
      </pc:sldChg>
      <pc:sldChg chg="add del">
        <pc:chgData name="Mark Higgins" userId="f99148ad-7e67-4304-8c11-27c7a53efd31" providerId="ADAL" clId="{BC333596-D8C3-4C9B-AD5F-947285B05F4F}" dt="2021-10-19T15:30:31.824" v="4" actId="47"/>
        <pc:sldMkLst>
          <pc:docMk/>
          <pc:sldMk cId="4114315404" sldId="406"/>
        </pc:sldMkLst>
      </pc:sldChg>
      <pc:sldChg chg="add del">
        <pc:chgData name="Mark Higgins" userId="f99148ad-7e67-4304-8c11-27c7a53efd31" providerId="ADAL" clId="{BC333596-D8C3-4C9B-AD5F-947285B05F4F}" dt="2021-10-19T15:30:31.824" v="4" actId="47"/>
        <pc:sldMkLst>
          <pc:docMk/>
          <pc:sldMk cId="2654113757" sldId="407"/>
        </pc:sldMkLst>
      </pc:sldChg>
      <pc:sldChg chg="add del">
        <pc:chgData name="Mark Higgins" userId="f99148ad-7e67-4304-8c11-27c7a53efd31" providerId="ADAL" clId="{BC333596-D8C3-4C9B-AD5F-947285B05F4F}" dt="2021-10-19T15:30:31.824" v="4" actId="47"/>
        <pc:sldMkLst>
          <pc:docMk/>
          <pc:sldMk cId="1410555242" sldId="408"/>
        </pc:sldMkLst>
      </pc:sldChg>
      <pc:sldChg chg="add del">
        <pc:chgData name="Mark Higgins" userId="f99148ad-7e67-4304-8c11-27c7a53efd31" providerId="ADAL" clId="{BC333596-D8C3-4C9B-AD5F-947285B05F4F}" dt="2021-10-19T15:30:31.824" v="4" actId="47"/>
        <pc:sldMkLst>
          <pc:docMk/>
          <pc:sldMk cId="706236086" sldId="409"/>
        </pc:sldMkLst>
      </pc:sldChg>
      <pc:sldChg chg="add del">
        <pc:chgData name="Mark Higgins" userId="f99148ad-7e67-4304-8c11-27c7a53efd31" providerId="ADAL" clId="{BC333596-D8C3-4C9B-AD5F-947285B05F4F}" dt="2021-10-19T15:30:31.824" v="4" actId="47"/>
        <pc:sldMkLst>
          <pc:docMk/>
          <pc:sldMk cId="4238912955" sldId="410"/>
        </pc:sldMkLst>
      </pc:sldChg>
      <pc:sldChg chg="add del">
        <pc:chgData name="Mark Higgins" userId="f99148ad-7e67-4304-8c11-27c7a53efd31" providerId="ADAL" clId="{BC333596-D8C3-4C9B-AD5F-947285B05F4F}" dt="2021-10-19T15:30:31.824" v="4" actId="47"/>
        <pc:sldMkLst>
          <pc:docMk/>
          <pc:sldMk cId="2602691375" sldId="411"/>
        </pc:sldMkLst>
      </pc:sldChg>
      <pc:sldChg chg="add del">
        <pc:chgData name="Mark Higgins" userId="f99148ad-7e67-4304-8c11-27c7a53efd31" providerId="ADAL" clId="{BC333596-D8C3-4C9B-AD5F-947285B05F4F}" dt="2021-10-19T15:30:31.824" v="4" actId="47"/>
        <pc:sldMkLst>
          <pc:docMk/>
          <pc:sldMk cId="1337448394" sldId="412"/>
        </pc:sldMkLst>
      </pc:sldChg>
      <pc:sldChg chg="add del">
        <pc:chgData name="Mark Higgins" userId="f99148ad-7e67-4304-8c11-27c7a53efd31" providerId="ADAL" clId="{BC333596-D8C3-4C9B-AD5F-947285B05F4F}" dt="2021-10-19T15:30:31.824" v="4" actId="47"/>
        <pc:sldMkLst>
          <pc:docMk/>
          <pc:sldMk cId="3573841059" sldId="413"/>
        </pc:sldMkLst>
      </pc:sldChg>
      <pc:sldChg chg="add del">
        <pc:chgData name="Mark Higgins" userId="f99148ad-7e67-4304-8c11-27c7a53efd31" providerId="ADAL" clId="{BC333596-D8C3-4C9B-AD5F-947285B05F4F}" dt="2021-10-19T15:30:31.824" v="4" actId="47"/>
        <pc:sldMkLst>
          <pc:docMk/>
          <pc:sldMk cId="2629586236" sldId="414"/>
        </pc:sldMkLst>
      </pc:sldChg>
      <pc:sldChg chg="add del">
        <pc:chgData name="Mark Higgins" userId="f99148ad-7e67-4304-8c11-27c7a53efd31" providerId="ADAL" clId="{BC333596-D8C3-4C9B-AD5F-947285B05F4F}" dt="2021-10-19T15:30:31.824" v="4" actId="47"/>
        <pc:sldMkLst>
          <pc:docMk/>
          <pc:sldMk cId="680340156" sldId="415"/>
        </pc:sldMkLst>
      </pc:sldChg>
      <pc:sldChg chg="add del">
        <pc:chgData name="Mark Higgins" userId="f99148ad-7e67-4304-8c11-27c7a53efd31" providerId="ADAL" clId="{BC333596-D8C3-4C9B-AD5F-947285B05F4F}" dt="2021-10-19T15:30:31.824" v="4" actId="47"/>
        <pc:sldMkLst>
          <pc:docMk/>
          <pc:sldMk cId="2650830124" sldId="416"/>
        </pc:sldMkLst>
      </pc:sldChg>
      <pc:sldChg chg="add del">
        <pc:chgData name="Mark Higgins" userId="f99148ad-7e67-4304-8c11-27c7a53efd31" providerId="ADAL" clId="{BC333596-D8C3-4C9B-AD5F-947285B05F4F}" dt="2021-10-19T15:30:31.824" v="4" actId="47"/>
        <pc:sldMkLst>
          <pc:docMk/>
          <pc:sldMk cId="3730956495" sldId="417"/>
        </pc:sldMkLst>
      </pc:sldChg>
      <pc:sldChg chg="add del">
        <pc:chgData name="Mark Higgins" userId="f99148ad-7e67-4304-8c11-27c7a53efd31" providerId="ADAL" clId="{BC333596-D8C3-4C9B-AD5F-947285B05F4F}" dt="2021-10-19T15:30:31.824" v="4" actId="47"/>
        <pc:sldMkLst>
          <pc:docMk/>
          <pc:sldMk cId="4223131663" sldId="418"/>
        </pc:sldMkLst>
      </pc:sldChg>
      <pc:sldChg chg="add del">
        <pc:chgData name="Mark Higgins" userId="f99148ad-7e67-4304-8c11-27c7a53efd31" providerId="ADAL" clId="{BC333596-D8C3-4C9B-AD5F-947285B05F4F}" dt="2021-10-19T15:30:31.824" v="4" actId="47"/>
        <pc:sldMkLst>
          <pc:docMk/>
          <pc:sldMk cId="1778816030" sldId="421"/>
        </pc:sldMkLst>
      </pc:sldChg>
      <pc:sldChg chg="add del">
        <pc:chgData name="Mark Higgins" userId="f99148ad-7e67-4304-8c11-27c7a53efd31" providerId="ADAL" clId="{BC333596-D8C3-4C9B-AD5F-947285B05F4F}" dt="2021-10-19T15:30:31.824" v="4" actId="47"/>
        <pc:sldMkLst>
          <pc:docMk/>
          <pc:sldMk cId="607490500" sldId="422"/>
        </pc:sldMkLst>
      </pc:sldChg>
      <pc:sldChg chg="add del">
        <pc:chgData name="Mark Higgins" userId="f99148ad-7e67-4304-8c11-27c7a53efd31" providerId="ADAL" clId="{BC333596-D8C3-4C9B-AD5F-947285B05F4F}" dt="2021-10-19T15:30:31.824" v="4" actId="47"/>
        <pc:sldMkLst>
          <pc:docMk/>
          <pc:sldMk cId="1890531109" sldId="424"/>
        </pc:sldMkLst>
      </pc:sldChg>
      <pc:sldChg chg="add del">
        <pc:chgData name="Mark Higgins" userId="f99148ad-7e67-4304-8c11-27c7a53efd31" providerId="ADAL" clId="{BC333596-D8C3-4C9B-AD5F-947285B05F4F}" dt="2021-10-19T15:30:31.824" v="4" actId="47"/>
        <pc:sldMkLst>
          <pc:docMk/>
          <pc:sldMk cId="1673904469" sldId="425"/>
        </pc:sldMkLst>
      </pc:sldChg>
      <pc:sldChg chg="add del">
        <pc:chgData name="Mark Higgins" userId="f99148ad-7e67-4304-8c11-27c7a53efd31" providerId="ADAL" clId="{BC333596-D8C3-4C9B-AD5F-947285B05F4F}" dt="2021-10-19T15:30:31.824" v="4" actId="47"/>
        <pc:sldMkLst>
          <pc:docMk/>
          <pc:sldMk cId="658609329" sldId="426"/>
        </pc:sldMkLst>
      </pc:sldChg>
      <pc:sldChg chg="add del">
        <pc:chgData name="Mark Higgins" userId="f99148ad-7e67-4304-8c11-27c7a53efd31" providerId="ADAL" clId="{BC333596-D8C3-4C9B-AD5F-947285B05F4F}" dt="2021-10-19T15:30:31.824" v="4" actId="47"/>
        <pc:sldMkLst>
          <pc:docMk/>
          <pc:sldMk cId="2422120360" sldId="430"/>
        </pc:sldMkLst>
      </pc:sldChg>
      <pc:sldChg chg="add del">
        <pc:chgData name="Mark Higgins" userId="f99148ad-7e67-4304-8c11-27c7a53efd31" providerId="ADAL" clId="{BC333596-D8C3-4C9B-AD5F-947285B05F4F}" dt="2021-10-19T15:30:31.824" v="4" actId="47"/>
        <pc:sldMkLst>
          <pc:docMk/>
          <pc:sldMk cId="3231987782" sldId="433"/>
        </pc:sldMkLst>
      </pc:sldChg>
      <pc:sldChg chg="add del">
        <pc:chgData name="Mark Higgins" userId="f99148ad-7e67-4304-8c11-27c7a53efd31" providerId="ADAL" clId="{BC333596-D8C3-4C9B-AD5F-947285B05F4F}" dt="2021-10-19T15:30:31.824" v="4" actId="47"/>
        <pc:sldMkLst>
          <pc:docMk/>
          <pc:sldMk cId="625691769" sldId="435"/>
        </pc:sldMkLst>
      </pc:sldChg>
      <pc:sldChg chg="add del">
        <pc:chgData name="Mark Higgins" userId="f99148ad-7e67-4304-8c11-27c7a53efd31" providerId="ADAL" clId="{BC333596-D8C3-4C9B-AD5F-947285B05F4F}" dt="2021-10-19T15:30:31.824" v="4" actId="47"/>
        <pc:sldMkLst>
          <pc:docMk/>
          <pc:sldMk cId="3149446475" sldId="436"/>
        </pc:sldMkLst>
      </pc:sldChg>
      <pc:sldChg chg="add del">
        <pc:chgData name="Mark Higgins" userId="f99148ad-7e67-4304-8c11-27c7a53efd31" providerId="ADAL" clId="{BC333596-D8C3-4C9B-AD5F-947285B05F4F}" dt="2021-10-19T15:30:31.824" v="4" actId="47"/>
        <pc:sldMkLst>
          <pc:docMk/>
          <pc:sldMk cId="331857268" sldId="437"/>
        </pc:sldMkLst>
      </pc:sldChg>
      <pc:sldChg chg="add del">
        <pc:chgData name="Mark Higgins" userId="f99148ad-7e67-4304-8c11-27c7a53efd31" providerId="ADAL" clId="{BC333596-D8C3-4C9B-AD5F-947285B05F4F}" dt="2021-10-19T15:30:31.824" v="4" actId="47"/>
        <pc:sldMkLst>
          <pc:docMk/>
          <pc:sldMk cId="2734321847" sldId="438"/>
        </pc:sldMkLst>
      </pc:sldChg>
      <pc:sldChg chg="add del">
        <pc:chgData name="Mark Higgins" userId="f99148ad-7e67-4304-8c11-27c7a53efd31" providerId="ADAL" clId="{BC333596-D8C3-4C9B-AD5F-947285B05F4F}" dt="2021-10-19T15:30:31.824" v="4" actId="47"/>
        <pc:sldMkLst>
          <pc:docMk/>
          <pc:sldMk cId="205147612" sldId="439"/>
        </pc:sldMkLst>
      </pc:sldChg>
      <pc:sldChg chg="add del">
        <pc:chgData name="Mark Higgins" userId="f99148ad-7e67-4304-8c11-27c7a53efd31" providerId="ADAL" clId="{BC333596-D8C3-4C9B-AD5F-947285B05F4F}" dt="2021-10-19T15:30:31.824" v="4" actId="47"/>
        <pc:sldMkLst>
          <pc:docMk/>
          <pc:sldMk cId="2991292184" sldId="441"/>
        </pc:sldMkLst>
      </pc:sldChg>
      <pc:sldChg chg="add del">
        <pc:chgData name="Mark Higgins" userId="f99148ad-7e67-4304-8c11-27c7a53efd31" providerId="ADAL" clId="{BC333596-D8C3-4C9B-AD5F-947285B05F4F}" dt="2021-10-19T15:30:31.824" v="4" actId="47"/>
        <pc:sldMkLst>
          <pc:docMk/>
          <pc:sldMk cId="3362721485" sldId="442"/>
        </pc:sldMkLst>
      </pc:sldChg>
      <pc:sldChg chg="add del">
        <pc:chgData name="Mark Higgins" userId="f99148ad-7e67-4304-8c11-27c7a53efd31" providerId="ADAL" clId="{BC333596-D8C3-4C9B-AD5F-947285B05F4F}" dt="2021-10-19T15:30:31.824" v="4" actId="47"/>
        <pc:sldMkLst>
          <pc:docMk/>
          <pc:sldMk cId="2387050593" sldId="443"/>
        </pc:sldMkLst>
      </pc:sldChg>
      <pc:sldChg chg="add del">
        <pc:chgData name="Mark Higgins" userId="f99148ad-7e67-4304-8c11-27c7a53efd31" providerId="ADAL" clId="{BC333596-D8C3-4C9B-AD5F-947285B05F4F}" dt="2021-10-19T15:30:31.824" v="4" actId="47"/>
        <pc:sldMkLst>
          <pc:docMk/>
          <pc:sldMk cId="389213653" sldId="444"/>
        </pc:sldMkLst>
      </pc:sldChg>
      <pc:sldChg chg="add del">
        <pc:chgData name="Mark Higgins" userId="f99148ad-7e67-4304-8c11-27c7a53efd31" providerId="ADAL" clId="{BC333596-D8C3-4C9B-AD5F-947285B05F4F}" dt="2021-10-19T15:30:31.824" v="4" actId="47"/>
        <pc:sldMkLst>
          <pc:docMk/>
          <pc:sldMk cId="558151786" sldId="445"/>
        </pc:sldMkLst>
      </pc:sldChg>
      <pc:sldChg chg="add del">
        <pc:chgData name="Mark Higgins" userId="f99148ad-7e67-4304-8c11-27c7a53efd31" providerId="ADAL" clId="{BC333596-D8C3-4C9B-AD5F-947285B05F4F}" dt="2021-10-19T15:29:53.945" v="3" actId="47"/>
        <pc:sldMkLst>
          <pc:docMk/>
          <pc:sldMk cId="3260383663" sldId="683"/>
        </pc:sldMkLst>
      </pc:sldChg>
      <pc:sldChg chg="add del">
        <pc:chgData name="Mark Higgins" userId="f99148ad-7e67-4304-8c11-27c7a53efd31" providerId="ADAL" clId="{BC333596-D8C3-4C9B-AD5F-947285B05F4F}" dt="2021-10-19T15:29:53.945" v="3" actId="47"/>
        <pc:sldMkLst>
          <pc:docMk/>
          <pc:sldMk cId="3845661198" sldId="687"/>
        </pc:sldMkLst>
      </pc:sldChg>
      <pc:sldChg chg="add del">
        <pc:chgData name="Mark Higgins" userId="f99148ad-7e67-4304-8c11-27c7a53efd31" providerId="ADAL" clId="{BC333596-D8C3-4C9B-AD5F-947285B05F4F}" dt="2021-10-19T15:30:31.824" v="4" actId="47"/>
        <pc:sldMkLst>
          <pc:docMk/>
          <pc:sldMk cId="3478056148" sldId="694"/>
        </pc:sldMkLst>
      </pc:sldChg>
      <pc:sldChg chg="add del">
        <pc:chgData name="Mark Higgins" userId="f99148ad-7e67-4304-8c11-27c7a53efd31" providerId="ADAL" clId="{BC333596-D8C3-4C9B-AD5F-947285B05F4F}" dt="2021-10-19T15:30:31.824" v="4" actId="47"/>
        <pc:sldMkLst>
          <pc:docMk/>
          <pc:sldMk cId="1384747455" sldId="695"/>
        </pc:sldMkLst>
      </pc:sldChg>
      <pc:sldChg chg="add del">
        <pc:chgData name="Mark Higgins" userId="f99148ad-7e67-4304-8c11-27c7a53efd31" providerId="ADAL" clId="{BC333596-D8C3-4C9B-AD5F-947285B05F4F}" dt="2021-10-19T15:30:31.824" v="4" actId="47"/>
        <pc:sldMkLst>
          <pc:docMk/>
          <pc:sldMk cId="961037850" sldId="696"/>
        </pc:sldMkLst>
      </pc:sldChg>
      <pc:sldChg chg="add del">
        <pc:chgData name="Mark Higgins" userId="f99148ad-7e67-4304-8c11-27c7a53efd31" providerId="ADAL" clId="{BC333596-D8C3-4C9B-AD5F-947285B05F4F}" dt="2021-10-19T15:30:31.824" v="4" actId="47"/>
        <pc:sldMkLst>
          <pc:docMk/>
          <pc:sldMk cId="2382590890" sldId="697"/>
        </pc:sldMkLst>
      </pc:sldChg>
      <pc:sldChg chg="add del">
        <pc:chgData name="Mark Higgins" userId="f99148ad-7e67-4304-8c11-27c7a53efd31" providerId="ADAL" clId="{BC333596-D8C3-4C9B-AD5F-947285B05F4F}" dt="2021-10-19T15:30:31.824" v="4" actId="47"/>
        <pc:sldMkLst>
          <pc:docMk/>
          <pc:sldMk cId="2816790370" sldId="698"/>
        </pc:sldMkLst>
      </pc:sldChg>
      <pc:sldChg chg="add del">
        <pc:chgData name="Mark Higgins" userId="f99148ad-7e67-4304-8c11-27c7a53efd31" providerId="ADAL" clId="{BC333596-D8C3-4C9B-AD5F-947285B05F4F}" dt="2021-10-19T15:30:31.824" v="4" actId="47"/>
        <pc:sldMkLst>
          <pc:docMk/>
          <pc:sldMk cId="4291132042" sldId="699"/>
        </pc:sldMkLst>
      </pc:sldChg>
      <pc:sldChg chg="add del">
        <pc:chgData name="Mark Higgins" userId="f99148ad-7e67-4304-8c11-27c7a53efd31" providerId="ADAL" clId="{BC333596-D8C3-4C9B-AD5F-947285B05F4F}" dt="2021-10-19T15:30:31.824" v="4" actId="47"/>
        <pc:sldMkLst>
          <pc:docMk/>
          <pc:sldMk cId="2299538971" sldId="700"/>
        </pc:sldMkLst>
      </pc:sldChg>
      <pc:sldChg chg="add del">
        <pc:chgData name="Mark Higgins" userId="f99148ad-7e67-4304-8c11-27c7a53efd31" providerId="ADAL" clId="{BC333596-D8C3-4C9B-AD5F-947285B05F4F}" dt="2021-10-19T15:30:31.824" v="4" actId="47"/>
        <pc:sldMkLst>
          <pc:docMk/>
          <pc:sldMk cId="3647801122" sldId="701"/>
        </pc:sldMkLst>
      </pc:sldChg>
      <pc:sldChg chg="add del">
        <pc:chgData name="Mark Higgins" userId="f99148ad-7e67-4304-8c11-27c7a53efd31" providerId="ADAL" clId="{BC333596-D8C3-4C9B-AD5F-947285B05F4F}" dt="2021-10-19T15:30:31.824" v="4" actId="47"/>
        <pc:sldMkLst>
          <pc:docMk/>
          <pc:sldMk cId="1124660872" sldId="702"/>
        </pc:sldMkLst>
      </pc:sldChg>
      <pc:sldChg chg="add del">
        <pc:chgData name="Mark Higgins" userId="f99148ad-7e67-4304-8c11-27c7a53efd31" providerId="ADAL" clId="{BC333596-D8C3-4C9B-AD5F-947285B05F4F}" dt="2021-10-19T15:30:31.824" v="4" actId="47"/>
        <pc:sldMkLst>
          <pc:docMk/>
          <pc:sldMk cId="3031805303" sldId="703"/>
        </pc:sldMkLst>
      </pc:sldChg>
      <pc:sldChg chg="add del">
        <pc:chgData name="Mark Higgins" userId="f99148ad-7e67-4304-8c11-27c7a53efd31" providerId="ADAL" clId="{BC333596-D8C3-4C9B-AD5F-947285B05F4F}" dt="2021-10-19T15:30:31.824" v="4" actId="47"/>
        <pc:sldMkLst>
          <pc:docMk/>
          <pc:sldMk cId="140445724" sldId="704"/>
        </pc:sldMkLst>
      </pc:sldChg>
      <pc:sldChg chg="add del">
        <pc:chgData name="Mark Higgins" userId="f99148ad-7e67-4304-8c11-27c7a53efd31" providerId="ADAL" clId="{BC333596-D8C3-4C9B-AD5F-947285B05F4F}" dt="2021-10-19T15:30:31.824" v="4" actId="47"/>
        <pc:sldMkLst>
          <pc:docMk/>
          <pc:sldMk cId="2542223994" sldId="705"/>
        </pc:sldMkLst>
      </pc:sldChg>
      <pc:sldChg chg="add del">
        <pc:chgData name="Mark Higgins" userId="f99148ad-7e67-4304-8c11-27c7a53efd31" providerId="ADAL" clId="{BC333596-D8C3-4C9B-AD5F-947285B05F4F}" dt="2021-10-19T15:30:31.824" v="4" actId="47"/>
        <pc:sldMkLst>
          <pc:docMk/>
          <pc:sldMk cId="2222589636" sldId="706"/>
        </pc:sldMkLst>
      </pc:sldChg>
      <pc:sldChg chg="add del">
        <pc:chgData name="Mark Higgins" userId="f99148ad-7e67-4304-8c11-27c7a53efd31" providerId="ADAL" clId="{BC333596-D8C3-4C9B-AD5F-947285B05F4F}" dt="2021-10-19T15:30:31.824" v="4" actId="47"/>
        <pc:sldMkLst>
          <pc:docMk/>
          <pc:sldMk cId="2977657711" sldId="708"/>
        </pc:sldMkLst>
      </pc:sldChg>
      <pc:sldChg chg="add del">
        <pc:chgData name="Mark Higgins" userId="f99148ad-7e67-4304-8c11-27c7a53efd31" providerId="ADAL" clId="{BC333596-D8C3-4C9B-AD5F-947285B05F4F}" dt="2021-10-19T15:30:31.824" v="4" actId="47"/>
        <pc:sldMkLst>
          <pc:docMk/>
          <pc:sldMk cId="3350938539" sldId="710"/>
        </pc:sldMkLst>
      </pc:sldChg>
      <pc:sldChg chg="add del">
        <pc:chgData name="Mark Higgins" userId="f99148ad-7e67-4304-8c11-27c7a53efd31" providerId="ADAL" clId="{BC333596-D8C3-4C9B-AD5F-947285B05F4F}" dt="2021-10-19T15:30:31.824" v="4" actId="47"/>
        <pc:sldMkLst>
          <pc:docMk/>
          <pc:sldMk cId="3878494634" sldId="711"/>
        </pc:sldMkLst>
      </pc:sldChg>
      <pc:sldChg chg="add del">
        <pc:chgData name="Mark Higgins" userId="f99148ad-7e67-4304-8c11-27c7a53efd31" providerId="ADAL" clId="{BC333596-D8C3-4C9B-AD5F-947285B05F4F}" dt="2021-10-19T15:30:31.824" v="4" actId="47"/>
        <pc:sldMkLst>
          <pc:docMk/>
          <pc:sldMk cId="3216072036" sldId="712"/>
        </pc:sldMkLst>
      </pc:sldChg>
      <pc:sldChg chg="add del">
        <pc:chgData name="Mark Higgins" userId="f99148ad-7e67-4304-8c11-27c7a53efd31" providerId="ADAL" clId="{BC333596-D8C3-4C9B-AD5F-947285B05F4F}" dt="2021-10-19T15:30:31.824" v="4" actId="47"/>
        <pc:sldMkLst>
          <pc:docMk/>
          <pc:sldMk cId="779021081" sldId="713"/>
        </pc:sldMkLst>
      </pc:sldChg>
      <pc:sldChg chg="add del">
        <pc:chgData name="Mark Higgins" userId="f99148ad-7e67-4304-8c11-27c7a53efd31" providerId="ADAL" clId="{BC333596-D8C3-4C9B-AD5F-947285B05F4F}" dt="2021-10-19T15:30:31.824" v="4" actId="47"/>
        <pc:sldMkLst>
          <pc:docMk/>
          <pc:sldMk cId="4245500416" sldId="714"/>
        </pc:sldMkLst>
      </pc:sldChg>
      <pc:sldChg chg="add del">
        <pc:chgData name="Mark Higgins" userId="f99148ad-7e67-4304-8c11-27c7a53efd31" providerId="ADAL" clId="{BC333596-D8C3-4C9B-AD5F-947285B05F4F}" dt="2021-10-19T15:30:31.824" v="4" actId="47"/>
        <pc:sldMkLst>
          <pc:docMk/>
          <pc:sldMk cId="2036575152" sldId="715"/>
        </pc:sldMkLst>
      </pc:sldChg>
      <pc:sldChg chg="add del">
        <pc:chgData name="Mark Higgins" userId="f99148ad-7e67-4304-8c11-27c7a53efd31" providerId="ADAL" clId="{BC333596-D8C3-4C9B-AD5F-947285B05F4F}" dt="2021-10-19T15:30:31.824" v="4" actId="47"/>
        <pc:sldMkLst>
          <pc:docMk/>
          <pc:sldMk cId="3626110082" sldId="716"/>
        </pc:sldMkLst>
      </pc:sldChg>
      <pc:sldChg chg="add del">
        <pc:chgData name="Mark Higgins" userId="f99148ad-7e67-4304-8c11-27c7a53efd31" providerId="ADAL" clId="{BC333596-D8C3-4C9B-AD5F-947285B05F4F}" dt="2021-10-19T15:30:31.824" v="4" actId="47"/>
        <pc:sldMkLst>
          <pc:docMk/>
          <pc:sldMk cId="2364488843" sldId="718"/>
        </pc:sldMkLst>
      </pc:sldChg>
      <pc:sldChg chg="add del">
        <pc:chgData name="Mark Higgins" userId="f99148ad-7e67-4304-8c11-27c7a53efd31" providerId="ADAL" clId="{BC333596-D8C3-4C9B-AD5F-947285B05F4F}" dt="2021-10-19T15:30:31.824" v="4" actId="47"/>
        <pc:sldMkLst>
          <pc:docMk/>
          <pc:sldMk cId="3837821357" sldId="719"/>
        </pc:sldMkLst>
      </pc:sldChg>
      <pc:sldChg chg="add del">
        <pc:chgData name="Mark Higgins" userId="f99148ad-7e67-4304-8c11-27c7a53efd31" providerId="ADAL" clId="{BC333596-D8C3-4C9B-AD5F-947285B05F4F}" dt="2021-10-19T15:30:31.824" v="4" actId="47"/>
        <pc:sldMkLst>
          <pc:docMk/>
          <pc:sldMk cId="2418004797" sldId="720"/>
        </pc:sldMkLst>
      </pc:sldChg>
      <pc:sldChg chg="add del">
        <pc:chgData name="Mark Higgins" userId="f99148ad-7e67-4304-8c11-27c7a53efd31" providerId="ADAL" clId="{BC333596-D8C3-4C9B-AD5F-947285B05F4F}" dt="2021-10-19T15:30:31.824" v="4" actId="47"/>
        <pc:sldMkLst>
          <pc:docMk/>
          <pc:sldMk cId="3209023164" sldId="721"/>
        </pc:sldMkLst>
      </pc:sldChg>
      <pc:sldChg chg="add del">
        <pc:chgData name="Mark Higgins" userId="f99148ad-7e67-4304-8c11-27c7a53efd31" providerId="ADAL" clId="{BC333596-D8C3-4C9B-AD5F-947285B05F4F}" dt="2021-10-19T15:30:31.824" v="4" actId="47"/>
        <pc:sldMkLst>
          <pc:docMk/>
          <pc:sldMk cId="630191231" sldId="722"/>
        </pc:sldMkLst>
      </pc:sldChg>
      <pc:sldChg chg="add del">
        <pc:chgData name="Mark Higgins" userId="f99148ad-7e67-4304-8c11-27c7a53efd31" providerId="ADAL" clId="{BC333596-D8C3-4C9B-AD5F-947285B05F4F}" dt="2021-10-19T15:30:31.824" v="4" actId="47"/>
        <pc:sldMkLst>
          <pc:docMk/>
          <pc:sldMk cId="2585457873" sldId="723"/>
        </pc:sldMkLst>
      </pc:sldChg>
      <pc:sldChg chg="add del">
        <pc:chgData name="Mark Higgins" userId="f99148ad-7e67-4304-8c11-27c7a53efd31" providerId="ADAL" clId="{BC333596-D8C3-4C9B-AD5F-947285B05F4F}" dt="2021-10-19T15:30:31.824" v="4" actId="47"/>
        <pc:sldMkLst>
          <pc:docMk/>
          <pc:sldMk cId="2626823195" sldId="724"/>
        </pc:sldMkLst>
      </pc:sldChg>
      <pc:sldChg chg="add del">
        <pc:chgData name="Mark Higgins" userId="f99148ad-7e67-4304-8c11-27c7a53efd31" providerId="ADAL" clId="{BC333596-D8C3-4C9B-AD5F-947285B05F4F}" dt="2021-10-19T15:30:31.824" v="4" actId="47"/>
        <pc:sldMkLst>
          <pc:docMk/>
          <pc:sldMk cId="1913810849" sldId="725"/>
        </pc:sldMkLst>
      </pc:sldChg>
      <pc:sldChg chg="add del">
        <pc:chgData name="Mark Higgins" userId="f99148ad-7e67-4304-8c11-27c7a53efd31" providerId="ADAL" clId="{BC333596-D8C3-4C9B-AD5F-947285B05F4F}" dt="2021-10-19T15:30:31.824" v="4" actId="47"/>
        <pc:sldMkLst>
          <pc:docMk/>
          <pc:sldMk cId="3876293331" sldId="736"/>
        </pc:sldMkLst>
      </pc:sldChg>
      <pc:sldChg chg="add del">
        <pc:chgData name="Mark Higgins" userId="f99148ad-7e67-4304-8c11-27c7a53efd31" providerId="ADAL" clId="{BC333596-D8C3-4C9B-AD5F-947285B05F4F}" dt="2021-10-19T15:30:31.824" v="4" actId="47"/>
        <pc:sldMkLst>
          <pc:docMk/>
          <pc:sldMk cId="678621518" sldId="741"/>
        </pc:sldMkLst>
      </pc:sldChg>
      <pc:sldChg chg="add del">
        <pc:chgData name="Mark Higgins" userId="f99148ad-7e67-4304-8c11-27c7a53efd31" providerId="ADAL" clId="{BC333596-D8C3-4C9B-AD5F-947285B05F4F}" dt="2021-10-19T15:30:31.824" v="4" actId="47"/>
        <pc:sldMkLst>
          <pc:docMk/>
          <pc:sldMk cId="2723241041" sldId="742"/>
        </pc:sldMkLst>
      </pc:sldChg>
      <pc:sldChg chg="add del">
        <pc:chgData name="Mark Higgins" userId="f99148ad-7e67-4304-8c11-27c7a53efd31" providerId="ADAL" clId="{BC333596-D8C3-4C9B-AD5F-947285B05F4F}" dt="2021-10-19T15:30:31.824" v="4" actId="47"/>
        <pc:sldMkLst>
          <pc:docMk/>
          <pc:sldMk cId="2085346251" sldId="749"/>
        </pc:sldMkLst>
      </pc:sldChg>
      <pc:sldChg chg="modSp new mod ord">
        <pc:chgData name="Mark Higgins" userId="f99148ad-7e67-4304-8c11-27c7a53efd31" providerId="ADAL" clId="{BC333596-D8C3-4C9B-AD5F-947285B05F4F}" dt="2021-11-02T11:07:44.034" v="192" actId="20577"/>
        <pc:sldMkLst>
          <pc:docMk/>
          <pc:sldMk cId="2594139224" sldId="751"/>
        </pc:sldMkLst>
        <pc:spChg chg="mod">
          <ac:chgData name="Mark Higgins" userId="f99148ad-7e67-4304-8c11-27c7a53efd31" providerId="ADAL" clId="{BC333596-D8C3-4C9B-AD5F-947285B05F4F}" dt="2021-11-02T11:06:51.325" v="180" actId="20577"/>
          <ac:spMkLst>
            <pc:docMk/>
            <pc:sldMk cId="2594139224" sldId="751"/>
            <ac:spMk id="2" creationId="{0B87CDBB-328B-4491-ACDB-93DB793F3B8F}"/>
          </ac:spMkLst>
        </pc:spChg>
        <pc:spChg chg="mod">
          <ac:chgData name="Mark Higgins" userId="f99148ad-7e67-4304-8c11-27c7a53efd31" providerId="ADAL" clId="{BC333596-D8C3-4C9B-AD5F-947285B05F4F}" dt="2021-11-02T11:07:44.034" v="192" actId="20577"/>
          <ac:spMkLst>
            <pc:docMk/>
            <pc:sldMk cId="2594139224" sldId="751"/>
            <ac:spMk id="3" creationId="{F0B7FD29-B2AA-4040-BC9D-CE3424D01DC3}"/>
          </ac:spMkLst>
        </pc:spChg>
      </pc:sldChg>
      <pc:sldChg chg="delSp modSp add del mod">
        <pc:chgData name="Mark Higgins" userId="f99148ad-7e67-4304-8c11-27c7a53efd31" providerId="ADAL" clId="{BC333596-D8C3-4C9B-AD5F-947285B05F4F}" dt="2021-10-19T16:04:11.608" v="135" actId="2696"/>
        <pc:sldMkLst>
          <pc:docMk/>
          <pc:sldMk cId="4105346015" sldId="751"/>
        </pc:sldMkLst>
        <pc:spChg chg="mod">
          <ac:chgData name="Mark Higgins" userId="f99148ad-7e67-4304-8c11-27c7a53efd31" providerId="ADAL" clId="{BC333596-D8C3-4C9B-AD5F-947285B05F4F}" dt="2021-10-19T15:31:51.946" v="33" actId="20577"/>
          <ac:spMkLst>
            <pc:docMk/>
            <pc:sldMk cId="4105346015" sldId="751"/>
            <ac:spMk id="2" creationId="{481F7095-154A-4FCE-BC2F-BF71331207EE}"/>
          </ac:spMkLst>
        </pc:spChg>
        <pc:spChg chg="del">
          <ac:chgData name="Mark Higgins" userId="f99148ad-7e67-4304-8c11-27c7a53efd31" providerId="ADAL" clId="{BC333596-D8C3-4C9B-AD5F-947285B05F4F}" dt="2021-10-19T15:32:03.937" v="38" actId="478"/>
          <ac:spMkLst>
            <pc:docMk/>
            <pc:sldMk cId="4105346015" sldId="751"/>
            <ac:spMk id="7" creationId="{6DBBD12B-BC83-43BA-ADD9-C0D5A4BF9910}"/>
          </ac:spMkLst>
        </pc:spChg>
        <pc:spChg chg="mod">
          <ac:chgData name="Mark Higgins" userId="f99148ad-7e67-4304-8c11-27c7a53efd31" providerId="ADAL" clId="{BC333596-D8C3-4C9B-AD5F-947285B05F4F}" dt="2021-10-19T15:37:53.031" v="134" actId="6549"/>
          <ac:spMkLst>
            <pc:docMk/>
            <pc:sldMk cId="4105346015" sldId="751"/>
            <ac:spMk id="10" creationId="{FFD1252B-8CDE-4CDF-84EE-A60BE7BB8D89}"/>
          </ac:spMkLst>
        </pc:spChg>
        <pc:spChg chg="del mod">
          <ac:chgData name="Mark Higgins" userId="f99148ad-7e67-4304-8c11-27c7a53efd31" providerId="ADAL" clId="{BC333596-D8C3-4C9B-AD5F-947285B05F4F}" dt="2021-10-19T15:32:05.897" v="39" actId="478"/>
          <ac:spMkLst>
            <pc:docMk/>
            <pc:sldMk cId="4105346015" sldId="751"/>
            <ac:spMk id="14" creationId="{48C61FE2-2E7A-454A-BAF0-E108F7755431}"/>
          </ac:spMkLst>
        </pc:spChg>
        <pc:picChg chg="del">
          <ac:chgData name="Mark Higgins" userId="f99148ad-7e67-4304-8c11-27c7a53efd31" providerId="ADAL" clId="{BC333596-D8C3-4C9B-AD5F-947285B05F4F}" dt="2021-10-19T15:31:55.945" v="35" actId="478"/>
          <ac:picMkLst>
            <pc:docMk/>
            <pc:sldMk cId="4105346015" sldId="751"/>
            <ac:picMk id="6" creationId="{581756FB-9C1B-4E8D-852E-BF3672970A49}"/>
          </ac:picMkLst>
        </pc:picChg>
        <pc:picChg chg="del">
          <ac:chgData name="Mark Higgins" userId="f99148ad-7e67-4304-8c11-27c7a53efd31" providerId="ADAL" clId="{BC333596-D8C3-4C9B-AD5F-947285B05F4F}" dt="2021-10-19T15:31:55.123" v="34" actId="478"/>
          <ac:picMkLst>
            <pc:docMk/>
            <pc:sldMk cId="4105346015" sldId="751"/>
            <ac:picMk id="8" creationId="{9D439313-A08A-4E54-9B06-1AC49BA0921A}"/>
          </ac:picMkLst>
        </pc:picChg>
      </pc:sldChg>
      <pc:sldChg chg="modSp new mod">
        <pc:chgData name="Mark Higgins" userId="f99148ad-7e67-4304-8c11-27c7a53efd31" providerId="ADAL" clId="{BC333596-D8C3-4C9B-AD5F-947285B05F4F}" dt="2021-11-02T11:12:22.859" v="598" actId="15"/>
        <pc:sldMkLst>
          <pc:docMk/>
          <pc:sldMk cId="1261467683" sldId="752"/>
        </pc:sldMkLst>
        <pc:spChg chg="mod">
          <ac:chgData name="Mark Higgins" userId="f99148ad-7e67-4304-8c11-27c7a53efd31" providerId="ADAL" clId="{BC333596-D8C3-4C9B-AD5F-947285B05F4F}" dt="2021-11-02T11:09:12.894" v="241" actId="20577"/>
          <ac:spMkLst>
            <pc:docMk/>
            <pc:sldMk cId="1261467683" sldId="752"/>
            <ac:spMk id="2" creationId="{D5A91DFF-4256-49B9-9AE4-5E53D8372750}"/>
          </ac:spMkLst>
        </pc:spChg>
        <pc:spChg chg="mod">
          <ac:chgData name="Mark Higgins" userId="f99148ad-7e67-4304-8c11-27c7a53efd31" providerId="ADAL" clId="{BC333596-D8C3-4C9B-AD5F-947285B05F4F}" dt="2021-11-02T11:12:22.859" v="598" actId="15"/>
          <ac:spMkLst>
            <pc:docMk/>
            <pc:sldMk cId="1261467683" sldId="752"/>
            <ac:spMk id="3" creationId="{0C67D474-C8FD-4FFA-9A33-D0039C143856}"/>
          </ac:spMkLst>
        </pc:spChg>
      </pc:sldChg>
      <pc:sldChg chg="modSp add del mod">
        <pc:chgData name="Mark Higgins" userId="f99148ad-7e67-4304-8c11-27c7a53efd31" providerId="ADAL" clId="{BC333596-D8C3-4C9B-AD5F-947285B05F4F}" dt="2021-11-02T11:08:43.619" v="224" actId="47"/>
        <pc:sldMkLst>
          <pc:docMk/>
          <pc:sldMk cId="2147689510" sldId="752"/>
        </pc:sldMkLst>
        <pc:spChg chg="mod">
          <ac:chgData name="Mark Higgins" userId="f99148ad-7e67-4304-8c11-27c7a53efd31" providerId="ADAL" clId="{BC333596-D8C3-4C9B-AD5F-947285B05F4F}" dt="2021-11-02T11:08:14.381" v="223" actId="20577"/>
          <ac:spMkLst>
            <pc:docMk/>
            <pc:sldMk cId="2147689510" sldId="752"/>
            <ac:spMk id="2" creationId="{0B87CDBB-328B-4491-ACDB-93DB793F3B8F}"/>
          </ac:spMkLst>
        </pc:spChg>
        <pc:spChg chg="mod">
          <ac:chgData name="Mark Higgins" userId="f99148ad-7e67-4304-8c11-27c7a53efd31" providerId="ADAL" clId="{BC333596-D8C3-4C9B-AD5F-947285B05F4F}" dt="2021-11-02T11:08:02.094" v="195" actId="20577"/>
          <ac:spMkLst>
            <pc:docMk/>
            <pc:sldMk cId="2147689510" sldId="752"/>
            <ac:spMk id="3" creationId="{F0B7FD29-B2AA-4040-BC9D-CE3424D01DC3}"/>
          </ac:spMkLst>
        </pc:spChg>
      </pc:sldChg>
      <pc:sldChg chg="addSp modSp new mod ord">
        <pc:chgData name="Mark Higgins" userId="f99148ad-7e67-4304-8c11-27c7a53efd31" providerId="ADAL" clId="{BC333596-D8C3-4C9B-AD5F-947285B05F4F}" dt="2021-11-02T11:17:20.944" v="873" actId="20577"/>
        <pc:sldMkLst>
          <pc:docMk/>
          <pc:sldMk cId="515646528" sldId="753"/>
        </pc:sldMkLst>
        <pc:spChg chg="mod">
          <ac:chgData name="Mark Higgins" userId="f99148ad-7e67-4304-8c11-27c7a53efd31" providerId="ADAL" clId="{BC333596-D8C3-4C9B-AD5F-947285B05F4F}" dt="2021-11-02T11:14:33.157" v="619" actId="20577"/>
          <ac:spMkLst>
            <pc:docMk/>
            <pc:sldMk cId="515646528" sldId="753"/>
            <ac:spMk id="2" creationId="{B0950975-12C5-41BA-9AC8-CC0E71B01D2A}"/>
          </ac:spMkLst>
        </pc:spChg>
        <pc:spChg chg="mod">
          <ac:chgData name="Mark Higgins" userId="f99148ad-7e67-4304-8c11-27c7a53efd31" providerId="ADAL" clId="{BC333596-D8C3-4C9B-AD5F-947285B05F4F}" dt="2021-11-02T11:15:46.072" v="840" actId="20577"/>
          <ac:spMkLst>
            <pc:docMk/>
            <pc:sldMk cId="515646528" sldId="753"/>
            <ac:spMk id="3" creationId="{592E4CE6-0D08-42FD-A9A3-01B104FABDC2}"/>
          </ac:spMkLst>
        </pc:spChg>
        <pc:spChg chg="add mod">
          <ac:chgData name="Mark Higgins" userId="f99148ad-7e67-4304-8c11-27c7a53efd31" providerId="ADAL" clId="{BC333596-D8C3-4C9B-AD5F-947285B05F4F}" dt="2021-11-02T11:17:03.414" v="851" actId="14100"/>
          <ac:spMkLst>
            <pc:docMk/>
            <pc:sldMk cId="515646528" sldId="753"/>
            <ac:spMk id="4" creationId="{A3707973-D2A1-4D7A-A066-053A38EA17C2}"/>
          </ac:spMkLst>
        </pc:spChg>
        <pc:spChg chg="add mod">
          <ac:chgData name="Mark Higgins" userId="f99148ad-7e67-4304-8c11-27c7a53efd31" providerId="ADAL" clId="{BC333596-D8C3-4C9B-AD5F-947285B05F4F}" dt="2021-11-02T11:17:17.210" v="869" actId="20577"/>
          <ac:spMkLst>
            <pc:docMk/>
            <pc:sldMk cId="515646528" sldId="753"/>
            <ac:spMk id="5" creationId="{FD1DF9B9-8A10-43D3-9CD7-2A885CC25310}"/>
          </ac:spMkLst>
        </pc:spChg>
        <pc:spChg chg="add mod">
          <ac:chgData name="Mark Higgins" userId="f99148ad-7e67-4304-8c11-27c7a53efd31" providerId="ADAL" clId="{BC333596-D8C3-4C9B-AD5F-947285B05F4F}" dt="2021-11-02T11:17:20.944" v="873" actId="20577"/>
          <ac:spMkLst>
            <pc:docMk/>
            <pc:sldMk cId="515646528" sldId="753"/>
            <ac:spMk id="6" creationId="{6EF4F5B6-DC7C-44F6-9252-4C93A9568DFE}"/>
          </ac:spMkLst>
        </pc:spChg>
      </pc:sldChg>
      <pc:sldChg chg="modSp new mod">
        <pc:chgData name="Mark Higgins" userId="f99148ad-7e67-4304-8c11-27c7a53efd31" providerId="ADAL" clId="{BC333596-D8C3-4C9B-AD5F-947285B05F4F}" dt="2021-11-02T11:20:41.123" v="990" actId="20577"/>
        <pc:sldMkLst>
          <pc:docMk/>
          <pc:sldMk cId="373148995" sldId="754"/>
        </pc:sldMkLst>
        <pc:spChg chg="mod">
          <ac:chgData name="Mark Higgins" userId="f99148ad-7e67-4304-8c11-27c7a53efd31" providerId="ADAL" clId="{BC333596-D8C3-4C9B-AD5F-947285B05F4F}" dt="2021-11-02T11:20:41.123" v="990" actId="20577"/>
          <ac:spMkLst>
            <pc:docMk/>
            <pc:sldMk cId="373148995" sldId="754"/>
            <ac:spMk id="2" creationId="{A3E713AA-9A3F-458D-A4CB-587BF58F0017}"/>
          </ac:spMkLst>
        </pc:spChg>
        <pc:spChg chg="mod">
          <ac:chgData name="Mark Higgins" userId="f99148ad-7e67-4304-8c11-27c7a53efd31" providerId="ADAL" clId="{BC333596-D8C3-4C9B-AD5F-947285B05F4F}" dt="2021-11-02T11:20:32.840" v="967" actId="20577"/>
          <ac:spMkLst>
            <pc:docMk/>
            <pc:sldMk cId="373148995" sldId="754"/>
            <ac:spMk id="3" creationId="{38542361-A7D9-4EB0-815B-EAEF37A99E91}"/>
          </ac:spMkLst>
        </pc:spChg>
      </pc:sldChg>
      <pc:sldChg chg="add del">
        <pc:chgData name="Mark Higgins" userId="f99148ad-7e67-4304-8c11-27c7a53efd31" providerId="ADAL" clId="{BC333596-D8C3-4C9B-AD5F-947285B05F4F}" dt="2021-10-19T15:30:31.824" v="4" actId="47"/>
        <pc:sldMkLst>
          <pc:docMk/>
          <pc:sldMk cId="943533271" sldId="786"/>
        </pc:sldMkLst>
      </pc:sldChg>
      <pc:sldChg chg="add del">
        <pc:chgData name="Mark Higgins" userId="f99148ad-7e67-4304-8c11-27c7a53efd31" providerId="ADAL" clId="{BC333596-D8C3-4C9B-AD5F-947285B05F4F}" dt="2021-10-19T15:30:31.824" v="4" actId="47"/>
        <pc:sldMkLst>
          <pc:docMk/>
          <pc:sldMk cId="3315086354" sldId="787"/>
        </pc:sldMkLst>
      </pc:sldChg>
      <pc:sldChg chg="add del">
        <pc:chgData name="Mark Higgins" userId="f99148ad-7e67-4304-8c11-27c7a53efd31" providerId="ADAL" clId="{BC333596-D8C3-4C9B-AD5F-947285B05F4F}" dt="2021-10-19T15:30:31.824" v="4" actId="47"/>
        <pc:sldMkLst>
          <pc:docMk/>
          <pc:sldMk cId="2254413050" sldId="788"/>
        </pc:sldMkLst>
      </pc:sldChg>
      <pc:sldChg chg="add del">
        <pc:chgData name="Mark Higgins" userId="f99148ad-7e67-4304-8c11-27c7a53efd31" providerId="ADAL" clId="{BC333596-D8C3-4C9B-AD5F-947285B05F4F}" dt="2021-10-19T15:30:31.824" v="4" actId="47"/>
        <pc:sldMkLst>
          <pc:docMk/>
          <pc:sldMk cId="1898860426" sldId="789"/>
        </pc:sldMkLst>
      </pc:sldChg>
      <pc:sldChg chg="add del">
        <pc:chgData name="Mark Higgins" userId="f99148ad-7e67-4304-8c11-27c7a53efd31" providerId="ADAL" clId="{BC333596-D8C3-4C9B-AD5F-947285B05F4F}" dt="2021-10-19T15:30:31.824" v="4" actId="47"/>
        <pc:sldMkLst>
          <pc:docMk/>
          <pc:sldMk cId="582655134" sldId="790"/>
        </pc:sldMkLst>
      </pc:sldChg>
      <pc:sldChg chg="add del">
        <pc:chgData name="Mark Higgins" userId="f99148ad-7e67-4304-8c11-27c7a53efd31" providerId="ADAL" clId="{BC333596-D8C3-4C9B-AD5F-947285B05F4F}" dt="2021-10-19T15:30:31.824" v="4" actId="47"/>
        <pc:sldMkLst>
          <pc:docMk/>
          <pc:sldMk cId="2115869644" sldId="791"/>
        </pc:sldMkLst>
      </pc:sldChg>
      <pc:sldChg chg="add del">
        <pc:chgData name="Mark Higgins" userId="f99148ad-7e67-4304-8c11-27c7a53efd31" providerId="ADAL" clId="{BC333596-D8C3-4C9B-AD5F-947285B05F4F}" dt="2021-10-19T15:30:31.824" v="4" actId="47"/>
        <pc:sldMkLst>
          <pc:docMk/>
          <pc:sldMk cId="1430388509" sldId="792"/>
        </pc:sldMkLst>
      </pc:sldChg>
      <pc:sldChg chg="add del">
        <pc:chgData name="Mark Higgins" userId="f99148ad-7e67-4304-8c11-27c7a53efd31" providerId="ADAL" clId="{BC333596-D8C3-4C9B-AD5F-947285B05F4F}" dt="2021-10-19T15:30:31.824" v="4" actId="47"/>
        <pc:sldMkLst>
          <pc:docMk/>
          <pc:sldMk cId="1305669384" sldId="793"/>
        </pc:sldMkLst>
      </pc:sldChg>
      <pc:sldChg chg="add del">
        <pc:chgData name="Mark Higgins" userId="f99148ad-7e67-4304-8c11-27c7a53efd31" providerId="ADAL" clId="{BC333596-D8C3-4C9B-AD5F-947285B05F4F}" dt="2021-10-19T15:30:31.824" v="4" actId="47"/>
        <pc:sldMkLst>
          <pc:docMk/>
          <pc:sldMk cId="220799762" sldId="794"/>
        </pc:sldMkLst>
      </pc:sldChg>
      <pc:sldChg chg="add del">
        <pc:chgData name="Mark Higgins" userId="f99148ad-7e67-4304-8c11-27c7a53efd31" providerId="ADAL" clId="{BC333596-D8C3-4C9B-AD5F-947285B05F4F}" dt="2021-10-19T15:30:31.824" v="4" actId="47"/>
        <pc:sldMkLst>
          <pc:docMk/>
          <pc:sldMk cId="2721446035" sldId="795"/>
        </pc:sldMkLst>
      </pc:sldChg>
      <pc:sldChg chg="add del">
        <pc:chgData name="Mark Higgins" userId="f99148ad-7e67-4304-8c11-27c7a53efd31" providerId="ADAL" clId="{BC333596-D8C3-4C9B-AD5F-947285B05F4F}" dt="2021-10-19T15:30:31.824" v="4" actId="47"/>
        <pc:sldMkLst>
          <pc:docMk/>
          <pc:sldMk cId="850367915" sldId="796"/>
        </pc:sldMkLst>
      </pc:sldChg>
      <pc:sldChg chg="add del">
        <pc:chgData name="Mark Higgins" userId="f99148ad-7e67-4304-8c11-27c7a53efd31" providerId="ADAL" clId="{BC333596-D8C3-4C9B-AD5F-947285B05F4F}" dt="2021-10-19T15:30:31.824" v="4" actId="47"/>
        <pc:sldMkLst>
          <pc:docMk/>
          <pc:sldMk cId="1309863362" sldId="797"/>
        </pc:sldMkLst>
      </pc:sldChg>
      <pc:sldChg chg="add del">
        <pc:chgData name="Mark Higgins" userId="f99148ad-7e67-4304-8c11-27c7a53efd31" providerId="ADAL" clId="{BC333596-D8C3-4C9B-AD5F-947285B05F4F}" dt="2021-10-19T15:30:31.824" v="4" actId="47"/>
        <pc:sldMkLst>
          <pc:docMk/>
          <pc:sldMk cId="59047964" sldId="798"/>
        </pc:sldMkLst>
      </pc:sldChg>
      <pc:sldChg chg="add del">
        <pc:chgData name="Mark Higgins" userId="f99148ad-7e67-4304-8c11-27c7a53efd31" providerId="ADAL" clId="{BC333596-D8C3-4C9B-AD5F-947285B05F4F}" dt="2021-10-19T15:30:31.824" v="4" actId="47"/>
        <pc:sldMkLst>
          <pc:docMk/>
          <pc:sldMk cId="2917903884" sldId="799"/>
        </pc:sldMkLst>
      </pc:sldChg>
      <pc:sldChg chg="add del">
        <pc:chgData name="Mark Higgins" userId="f99148ad-7e67-4304-8c11-27c7a53efd31" providerId="ADAL" clId="{BC333596-D8C3-4C9B-AD5F-947285B05F4F}" dt="2021-10-19T15:30:31.824" v="4" actId="47"/>
        <pc:sldMkLst>
          <pc:docMk/>
          <pc:sldMk cId="3307357044" sldId="800"/>
        </pc:sldMkLst>
      </pc:sldChg>
      <pc:sldChg chg="add del">
        <pc:chgData name="Mark Higgins" userId="f99148ad-7e67-4304-8c11-27c7a53efd31" providerId="ADAL" clId="{BC333596-D8C3-4C9B-AD5F-947285B05F4F}" dt="2021-10-19T15:30:31.824" v="4" actId="47"/>
        <pc:sldMkLst>
          <pc:docMk/>
          <pc:sldMk cId="2768283390" sldId="801"/>
        </pc:sldMkLst>
      </pc:sldChg>
      <pc:sldChg chg="add del">
        <pc:chgData name="Mark Higgins" userId="f99148ad-7e67-4304-8c11-27c7a53efd31" providerId="ADAL" clId="{BC333596-D8C3-4C9B-AD5F-947285B05F4F}" dt="2021-10-19T15:30:31.824" v="4" actId="47"/>
        <pc:sldMkLst>
          <pc:docMk/>
          <pc:sldMk cId="269504932" sldId="802"/>
        </pc:sldMkLst>
      </pc:sldChg>
      <pc:sldChg chg="add del">
        <pc:chgData name="Mark Higgins" userId="f99148ad-7e67-4304-8c11-27c7a53efd31" providerId="ADAL" clId="{BC333596-D8C3-4C9B-AD5F-947285B05F4F}" dt="2021-10-19T15:30:31.824" v="4" actId="47"/>
        <pc:sldMkLst>
          <pc:docMk/>
          <pc:sldMk cId="936649872" sldId="803"/>
        </pc:sldMkLst>
      </pc:sldChg>
      <pc:sldChg chg="add del">
        <pc:chgData name="Mark Higgins" userId="f99148ad-7e67-4304-8c11-27c7a53efd31" providerId="ADAL" clId="{BC333596-D8C3-4C9B-AD5F-947285B05F4F}" dt="2021-10-19T15:30:31.824" v="4" actId="47"/>
        <pc:sldMkLst>
          <pc:docMk/>
          <pc:sldMk cId="3756242935" sldId="804"/>
        </pc:sldMkLst>
      </pc:sldChg>
      <pc:sldChg chg="add del">
        <pc:chgData name="Mark Higgins" userId="f99148ad-7e67-4304-8c11-27c7a53efd31" providerId="ADAL" clId="{BC333596-D8C3-4C9B-AD5F-947285B05F4F}" dt="2021-10-19T15:30:31.824" v="4" actId="47"/>
        <pc:sldMkLst>
          <pc:docMk/>
          <pc:sldMk cId="1709385537" sldId="805"/>
        </pc:sldMkLst>
      </pc:sldChg>
      <pc:sldChg chg="add del">
        <pc:chgData name="Mark Higgins" userId="f99148ad-7e67-4304-8c11-27c7a53efd31" providerId="ADAL" clId="{BC333596-D8C3-4C9B-AD5F-947285B05F4F}" dt="2021-10-19T15:30:31.824" v="4" actId="47"/>
        <pc:sldMkLst>
          <pc:docMk/>
          <pc:sldMk cId="1556916043" sldId="806"/>
        </pc:sldMkLst>
      </pc:sldChg>
      <pc:sldChg chg="add del">
        <pc:chgData name="Mark Higgins" userId="f99148ad-7e67-4304-8c11-27c7a53efd31" providerId="ADAL" clId="{BC333596-D8C3-4C9B-AD5F-947285B05F4F}" dt="2021-10-19T15:30:31.824" v="4" actId="47"/>
        <pc:sldMkLst>
          <pc:docMk/>
          <pc:sldMk cId="3746792967" sldId="807"/>
        </pc:sldMkLst>
      </pc:sldChg>
      <pc:sldChg chg="add del">
        <pc:chgData name="Mark Higgins" userId="f99148ad-7e67-4304-8c11-27c7a53efd31" providerId="ADAL" clId="{BC333596-D8C3-4C9B-AD5F-947285B05F4F}" dt="2021-10-19T15:30:31.824" v="4" actId="47"/>
        <pc:sldMkLst>
          <pc:docMk/>
          <pc:sldMk cId="1423839089" sldId="808"/>
        </pc:sldMkLst>
      </pc:sldChg>
      <pc:sldChg chg="add del">
        <pc:chgData name="Mark Higgins" userId="f99148ad-7e67-4304-8c11-27c7a53efd31" providerId="ADAL" clId="{BC333596-D8C3-4C9B-AD5F-947285B05F4F}" dt="2021-10-19T15:30:31.824" v="4" actId="47"/>
        <pc:sldMkLst>
          <pc:docMk/>
          <pc:sldMk cId="621884934" sldId="809"/>
        </pc:sldMkLst>
      </pc:sldChg>
      <pc:sldChg chg="add del">
        <pc:chgData name="Mark Higgins" userId="f99148ad-7e67-4304-8c11-27c7a53efd31" providerId="ADAL" clId="{BC333596-D8C3-4C9B-AD5F-947285B05F4F}" dt="2021-10-19T15:30:31.824" v="4" actId="47"/>
        <pc:sldMkLst>
          <pc:docMk/>
          <pc:sldMk cId="3326104712" sldId="810"/>
        </pc:sldMkLst>
      </pc:sldChg>
      <pc:sldChg chg="add del">
        <pc:chgData name="Mark Higgins" userId="f99148ad-7e67-4304-8c11-27c7a53efd31" providerId="ADAL" clId="{BC333596-D8C3-4C9B-AD5F-947285B05F4F}" dt="2021-10-19T15:30:31.824" v="4" actId="47"/>
        <pc:sldMkLst>
          <pc:docMk/>
          <pc:sldMk cId="2047518538" sldId="811"/>
        </pc:sldMkLst>
      </pc:sldChg>
      <pc:sldChg chg="add del">
        <pc:chgData name="Mark Higgins" userId="f99148ad-7e67-4304-8c11-27c7a53efd31" providerId="ADAL" clId="{BC333596-D8C3-4C9B-AD5F-947285B05F4F}" dt="2021-10-19T15:30:31.824" v="4" actId="47"/>
        <pc:sldMkLst>
          <pc:docMk/>
          <pc:sldMk cId="1220454332" sldId="812"/>
        </pc:sldMkLst>
      </pc:sldChg>
      <pc:sldChg chg="add del">
        <pc:chgData name="Mark Higgins" userId="f99148ad-7e67-4304-8c11-27c7a53efd31" providerId="ADAL" clId="{BC333596-D8C3-4C9B-AD5F-947285B05F4F}" dt="2021-10-19T15:30:31.824" v="4" actId="47"/>
        <pc:sldMkLst>
          <pc:docMk/>
          <pc:sldMk cId="900502132" sldId="813"/>
        </pc:sldMkLst>
      </pc:sldChg>
      <pc:sldChg chg="add del">
        <pc:chgData name="Mark Higgins" userId="f99148ad-7e67-4304-8c11-27c7a53efd31" providerId="ADAL" clId="{BC333596-D8C3-4C9B-AD5F-947285B05F4F}" dt="2021-10-19T15:30:31.824" v="4" actId="47"/>
        <pc:sldMkLst>
          <pc:docMk/>
          <pc:sldMk cId="3768102261" sldId="814"/>
        </pc:sldMkLst>
      </pc:sldChg>
      <pc:sldChg chg="add del">
        <pc:chgData name="Mark Higgins" userId="f99148ad-7e67-4304-8c11-27c7a53efd31" providerId="ADAL" clId="{BC333596-D8C3-4C9B-AD5F-947285B05F4F}" dt="2021-10-19T15:30:31.824" v="4" actId="47"/>
        <pc:sldMkLst>
          <pc:docMk/>
          <pc:sldMk cId="2348555775" sldId="815"/>
        </pc:sldMkLst>
      </pc:sldChg>
      <pc:sldChg chg="add del">
        <pc:chgData name="Mark Higgins" userId="f99148ad-7e67-4304-8c11-27c7a53efd31" providerId="ADAL" clId="{BC333596-D8C3-4C9B-AD5F-947285B05F4F}" dt="2021-10-19T15:30:31.824" v="4" actId="47"/>
        <pc:sldMkLst>
          <pc:docMk/>
          <pc:sldMk cId="1916672220" sldId="816"/>
        </pc:sldMkLst>
      </pc:sldChg>
      <pc:sldChg chg="add del">
        <pc:chgData name="Mark Higgins" userId="f99148ad-7e67-4304-8c11-27c7a53efd31" providerId="ADAL" clId="{BC333596-D8C3-4C9B-AD5F-947285B05F4F}" dt="2021-10-19T15:30:31.824" v="4" actId="47"/>
        <pc:sldMkLst>
          <pc:docMk/>
          <pc:sldMk cId="3990424974" sldId="817"/>
        </pc:sldMkLst>
      </pc:sldChg>
      <pc:sldChg chg="add del">
        <pc:chgData name="Mark Higgins" userId="f99148ad-7e67-4304-8c11-27c7a53efd31" providerId="ADAL" clId="{BC333596-D8C3-4C9B-AD5F-947285B05F4F}" dt="2021-10-19T15:30:31.824" v="4" actId="47"/>
        <pc:sldMkLst>
          <pc:docMk/>
          <pc:sldMk cId="1268753974" sldId="818"/>
        </pc:sldMkLst>
      </pc:sldChg>
      <pc:sldChg chg="add del">
        <pc:chgData name="Mark Higgins" userId="f99148ad-7e67-4304-8c11-27c7a53efd31" providerId="ADAL" clId="{BC333596-D8C3-4C9B-AD5F-947285B05F4F}" dt="2021-10-19T15:30:31.824" v="4" actId="47"/>
        <pc:sldMkLst>
          <pc:docMk/>
          <pc:sldMk cId="1662100627" sldId="819"/>
        </pc:sldMkLst>
      </pc:sldChg>
      <pc:sldChg chg="add del">
        <pc:chgData name="Mark Higgins" userId="f99148ad-7e67-4304-8c11-27c7a53efd31" providerId="ADAL" clId="{BC333596-D8C3-4C9B-AD5F-947285B05F4F}" dt="2021-10-19T15:30:31.824" v="4" actId="47"/>
        <pc:sldMkLst>
          <pc:docMk/>
          <pc:sldMk cId="3132530425" sldId="820"/>
        </pc:sldMkLst>
      </pc:sldChg>
      <pc:sldChg chg="add del">
        <pc:chgData name="Mark Higgins" userId="f99148ad-7e67-4304-8c11-27c7a53efd31" providerId="ADAL" clId="{BC333596-D8C3-4C9B-AD5F-947285B05F4F}" dt="2021-10-19T15:30:31.824" v="4" actId="47"/>
        <pc:sldMkLst>
          <pc:docMk/>
          <pc:sldMk cId="4159035664" sldId="821"/>
        </pc:sldMkLst>
      </pc:sldChg>
      <pc:sldChg chg="add del">
        <pc:chgData name="Mark Higgins" userId="f99148ad-7e67-4304-8c11-27c7a53efd31" providerId="ADAL" clId="{BC333596-D8C3-4C9B-AD5F-947285B05F4F}" dt="2021-10-19T15:30:31.824" v="4" actId="47"/>
        <pc:sldMkLst>
          <pc:docMk/>
          <pc:sldMk cId="1002476302" sldId="822"/>
        </pc:sldMkLst>
      </pc:sldChg>
      <pc:sldChg chg="add del">
        <pc:chgData name="Mark Higgins" userId="f99148ad-7e67-4304-8c11-27c7a53efd31" providerId="ADAL" clId="{BC333596-D8C3-4C9B-AD5F-947285B05F4F}" dt="2021-10-19T15:30:31.824" v="4" actId="47"/>
        <pc:sldMkLst>
          <pc:docMk/>
          <pc:sldMk cId="1185371609" sldId="823"/>
        </pc:sldMkLst>
      </pc:sldChg>
      <pc:sldChg chg="add del">
        <pc:chgData name="Mark Higgins" userId="f99148ad-7e67-4304-8c11-27c7a53efd31" providerId="ADAL" clId="{BC333596-D8C3-4C9B-AD5F-947285B05F4F}" dt="2021-10-19T15:30:31.824" v="4" actId="47"/>
        <pc:sldMkLst>
          <pc:docMk/>
          <pc:sldMk cId="618070154" sldId="824"/>
        </pc:sldMkLst>
      </pc:sldChg>
      <pc:sldChg chg="add del">
        <pc:chgData name="Mark Higgins" userId="f99148ad-7e67-4304-8c11-27c7a53efd31" providerId="ADAL" clId="{BC333596-D8C3-4C9B-AD5F-947285B05F4F}" dt="2021-10-19T15:30:31.824" v="4" actId="47"/>
        <pc:sldMkLst>
          <pc:docMk/>
          <pc:sldMk cId="2758723342" sldId="825"/>
        </pc:sldMkLst>
      </pc:sldChg>
      <pc:sldChg chg="add del">
        <pc:chgData name="Mark Higgins" userId="f99148ad-7e67-4304-8c11-27c7a53efd31" providerId="ADAL" clId="{BC333596-D8C3-4C9B-AD5F-947285B05F4F}" dt="2021-10-19T15:30:31.824" v="4" actId="47"/>
        <pc:sldMkLst>
          <pc:docMk/>
          <pc:sldMk cId="4089018560" sldId="826"/>
        </pc:sldMkLst>
      </pc:sldChg>
      <pc:sldChg chg="add del">
        <pc:chgData name="Mark Higgins" userId="f99148ad-7e67-4304-8c11-27c7a53efd31" providerId="ADAL" clId="{BC333596-D8C3-4C9B-AD5F-947285B05F4F}" dt="2021-10-19T15:30:31.824" v="4" actId="47"/>
        <pc:sldMkLst>
          <pc:docMk/>
          <pc:sldMk cId="2613124085" sldId="827"/>
        </pc:sldMkLst>
      </pc:sldChg>
      <pc:sldChg chg="add del">
        <pc:chgData name="Mark Higgins" userId="f99148ad-7e67-4304-8c11-27c7a53efd31" providerId="ADAL" clId="{BC333596-D8C3-4C9B-AD5F-947285B05F4F}" dt="2021-10-19T15:30:31.824" v="4" actId="47"/>
        <pc:sldMkLst>
          <pc:docMk/>
          <pc:sldMk cId="3424191908" sldId="828"/>
        </pc:sldMkLst>
      </pc:sldChg>
      <pc:sldChg chg="add del">
        <pc:chgData name="Mark Higgins" userId="f99148ad-7e67-4304-8c11-27c7a53efd31" providerId="ADAL" clId="{BC333596-D8C3-4C9B-AD5F-947285B05F4F}" dt="2021-10-19T15:30:31.824" v="4" actId="47"/>
        <pc:sldMkLst>
          <pc:docMk/>
          <pc:sldMk cId="3455165873" sldId="829"/>
        </pc:sldMkLst>
      </pc:sldChg>
      <pc:sldChg chg="add del">
        <pc:chgData name="Mark Higgins" userId="f99148ad-7e67-4304-8c11-27c7a53efd31" providerId="ADAL" clId="{BC333596-D8C3-4C9B-AD5F-947285B05F4F}" dt="2021-10-19T15:30:31.824" v="4" actId="47"/>
        <pc:sldMkLst>
          <pc:docMk/>
          <pc:sldMk cId="2114535970" sldId="830"/>
        </pc:sldMkLst>
      </pc:sldChg>
      <pc:sldChg chg="add del">
        <pc:chgData name="Mark Higgins" userId="f99148ad-7e67-4304-8c11-27c7a53efd31" providerId="ADAL" clId="{BC333596-D8C3-4C9B-AD5F-947285B05F4F}" dt="2021-10-19T15:30:31.824" v="4" actId="47"/>
        <pc:sldMkLst>
          <pc:docMk/>
          <pc:sldMk cId="2034332846" sldId="831"/>
        </pc:sldMkLst>
      </pc:sldChg>
      <pc:sldChg chg="add del">
        <pc:chgData name="Mark Higgins" userId="f99148ad-7e67-4304-8c11-27c7a53efd31" providerId="ADAL" clId="{BC333596-D8C3-4C9B-AD5F-947285B05F4F}" dt="2021-10-19T15:30:31.824" v="4" actId="47"/>
        <pc:sldMkLst>
          <pc:docMk/>
          <pc:sldMk cId="3876447242" sldId="832"/>
        </pc:sldMkLst>
      </pc:sldChg>
      <pc:sldChg chg="add del">
        <pc:chgData name="Mark Higgins" userId="f99148ad-7e67-4304-8c11-27c7a53efd31" providerId="ADAL" clId="{BC333596-D8C3-4C9B-AD5F-947285B05F4F}" dt="2021-10-19T15:30:31.824" v="4" actId="47"/>
        <pc:sldMkLst>
          <pc:docMk/>
          <pc:sldMk cId="61682309" sldId="833"/>
        </pc:sldMkLst>
      </pc:sldChg>
      <pc:sldChg chg="add del">
        <pc:chgData name="Mark Higgins" userId="f99148ad-7e67-4304-8c11-27c7a53efd31" providerId="ADAL" clId="{BC333596-D8C3-4C9B-AD5F-947285B05F4F}" dt="2021-10-19T15:30:31.824" v="4" actId="47"/>
        <pc:sldMkLst>
          <pc:docMk/>
          <pc:sldMk cId="1797970716" sldId="834"/>
        </pc:sldMkLst>
      </pc:sldChg>
      <pc:sldChg chg="add del">
        <pc:chgData name="Mark Higgins" userId="f99148ad-7e67-4304-8c11-27c7a53efd31" providerId="ADAL" clId="{BC333596-D8C3-4C9B-AD5F-947285B05F4F}" dt="2021-10-19T15:30:31.824" v="4" actId="47"/>
        <pc:sldMkLst>
          <pc:docMk/>
          <pc:sldMk cId="3014115190" sldId="835"/>
        </pc:sldMkLst>
      </pc:sldChg>
      <pc:sldChg chg="add del">
        <pc:chgData name="Mark Higgins" userId="f99148ad-7e67-4304-8c11-27c7a53efd31" providerId="ADAL" clId="{BC333596-D8C3-4C9B-AD5F-947285B05F4F}" dt="2021-10-19T15:30:31.824" v="4" actId="47"/>
        <pc:sldMkLst>
          <pc:docMk/>
          <pc:sldMk cId="2526394181" sldId="836"/>
        </pc:sldMkLst>
      </pc:sldChg>
      <pc:sldChg chg="add del">
        <pc:chgData name="Mark Higgins" userId="f99148ad-7e67-4304-8c11-27c7a53efd31" providerId="ADAL" clId="{BC333596-D8C3-4C9B-AD5F-947285B05F4F}" dt="2021-10-19T15:30:31.824" v="4" actId="47"/>
        <pc:sldMkLst>
          <pc:docMk/>
          <pc:sldMk cId="3946992036" sldId="837"/>
        </pc:sldMkLst>
      </pc:sldChg>
      <pc:sldChg chg="add del">
        <pc:chgData name="Mark Higgins" userId="f99148ad-7e67-4304-8c11-27c7a53efd31" providerId="ADAL" clId="{BC333596-D8C3-4C9B-AD5F-947285B05F4F}" dt="2021-10-19T15:30:31.824" v="4" actId="47"/>
        <pc:sldMkLst>
          <pc:docMk/>
          <pc:sldMk cId="2216848995" sldId="838"/>
        </pc:sldMkLst>
      </pc:sldChg>
      <pc:sldChg chg="add del">
        <pc:chgData name="Mark Higgins" userId="f99148ad-7e67-4304-8c11-27c7a53efd31" providerId="ADAL" clId="{BC333596-D8C3-4C9B-AD5F-947285B05F4F}" dt="2021-10-19T15:30:31.824" v="4" actId="47"/>
        <pc:sldMkLst>
          <pc:docMk/>
          <pc:sldMk cId="4190859478" sldId="839"/>
        </pc:sldMkLst>
      </pc:sldChg>
      <pc:sldChg chg="add del">
        <pc:chgData name="Mark Higgins" userId="f99148ad-7e67-4304-8c11-27c7a53efd31" providerId="ADAL" clId="{BC333596-D8C3-4C9B-AD5F-947285B05F4F}" dt="2021-10-19T15:30:31.824" v="4" actId="47"/>
        <pc:sldMkLst>
          <pc:docMk/>
          <pc:sldMk cId="3196069014" sldId="840"/>
        </pc:sldMkLst>
      </pc:sldChg>
      <pc:sldChg chg="add del">
        <pc:chgData name="Mark Higgins" userId="f99148ad-7e67-4304-8c11-27c7a53efd31" providerId="ADAL" clId="{BC333596-D8C3-4C9B-AD5F-947285B05F4F}" dt="2021-10-19T15:30:31.824" v="4" actId="47"/>
        <pc:sldMkLst>
          <pc:docMk/>
          <pc:sldMk cId="1721820367" sldId="841"/>
        </pc:sldMkLst>
      </pc:sldChg>
      <pc:sldChg chg="add del">
        <pc:chgData name="Mark Higgins" userId="f99148ad-7e67-4304-8c11-27c7a53efd31" providerId="ADAL" clId="{BC333596-D8C3-4C9B-AD5F-947285B05F4F}" dt="2021-10-19T15:30:31.824" v="4" actId="47"/>
        <pc:sldMkLst>
          <pc:docMk/>
          <pc:sldMk cId="1869090532" sldId="842"/>
        </pc:sldMkLst>
      </pc:sldChg>
      <pc:sldChg chg="add del">
        <pc:chgData name="Mark Higgins" userId="f99148ad-7e67-4304-8c11-27c7a53efd31" providerId="ADAL" clId="{BC333596-D8C3-4C9B-AD5F-947285B05F4F}" dt="2021-10-19T15:30:31.824" v="4" actId="47"/>
        <pc:sldMkLst>
          <pc:docMk/>
          <pc:sldMk cId="2628112808" sldId="843"/>
        </pc:sldMkLst>
      </pc:sldChg>
      <pc:sldChg chg="add del">
        <pc:chgData name="Mark Higgins" userId="f99148ad-7e67-4304-8c11-27c7a53efd31" providerId="ADAL" clId="{BC333596-D8C3-4C9B-AD5F-947285B05F4F}" dt="2021-10-19T15:30:31.824" v="4" actId="47"/>
        <pc:sldMkLst>
          <pc:docMk/>
          <pc:sldMk cId="2353558584" sldId="844"/>
        </pc:sldMkLst>
      </pc:sldChg>
      <pc:sldChg chg="add del">
        <pc:chgData name="Mark Higgins" userId="f99148ad-7e67-4304-8c11-27c7a53efd31" providerId="ADAL" clId="{BC333596-D8C3-4C9B-AD5F-947285B05F4F}" dt="2021-10-19T15:30:31.824" v="4" actId="47"/>
        <pc:sldMkLst>
          <pc:docMk/>
          <pc:sldMk cId="1443403361" sldId="845"/>
        </pc:sldMkLst>
      </pc:sldChg>
      <pc:sldChg chg="add del">
        <pc:chgData name="Mark Higgins" userId="f99148ad-7e67-4304-8c11-27c7a53efd31" providerId="ADAL" clId="{BC333596-D8C3-4C9B-AD5F-947285B05F4F}" dt="2021-10-19T15:30:31.824" v="4" actId="47"/>
        <pc:sldMkLst>
          <pc:docMk/>
          <pc:sldMk cId="3953925610" sldId="846"/>
        </pc:sldMkLst>
      </pc:sldChg>
      <pc:sldChg chg="add del">
        <pc:chgData name="Mark Higgins" userId="f99148ad-7e67-4304-8c11-27c7a53efd31" providerId="ADAL" clId="{BC333596-D8C3-4C9B-AD5F-947285B05F4F}" dt="2021-10-19T15:30:31.824" v="4" actId="47"/>
        <pc:sldMkLst>
          <pc:docMk/>
          <pc:sldMk cId="3166217738" sldId="847"/>
        </pc:sldMkLst>
      </pc:sldChg>
      <pc:sldChg chg="add del">
        <pc:chgData name="Mark Higgins" userId="f99148ad-7e67-4304-8c11-27c7a53efd31" providerId="ADAL" clId="{BC333596-D8C3-4C9B-AD5F-947285B05F4F}" dt="2021-10-19T15:30:31.824" v="4" actId="47"/>
        <pc:sldMkLst>
          <pc:docMk/>
          <pc:sldMk cId="4139375702" sldId="848"/>
        </pc:sldMkLst>
      </pc:sldChg>
      <pc:sldChg chg="add del">
        <pc:chgData name="Mark Higgins" userId="f99148ad-7e67-4304-8c11-27c7a53efd31" providerId="ADAL" clId="{BC333596-D8C3-4C9B-AD5F-947285B05F4F}" dt="2021-10-19T15:30:31.824" v="4" actId="47"/>
        <pc:sldMkLst>
          <pc:docMk/>
          <pc:sldMk cId="4293902586" sldId="849"/>
        </pc:sldMkLst>
      </pc:sldChg>
      <pc:sldChg chg="add del">
        <pc:chgData name="Mark Higgins" userId="f99148ad-7e67-4304-8c11-27c7a53efd31" providerId="ADAL" clId="{BC333596-D8C3-4C9B-AD5F-947285B05F4F}" dt="2021-10-19T15:30:31.824" v="4" actId="47"/>
        <pc:sldMkLst>
          <pc:docMk/>
          <pc:sldMk cId="3489513525" sldId="850"/>
        </pc:sldMkLst>
      </pc:sldChg>
      <pc:sldChg chg="add del">
        <pc:chgData name="Mark Higgins" userId="f99148ad-7e67-4304-8c11-27c7a53efd31" providerId="ADAL" clId="{BC333596-D8C3-4C9B-AD5F-947285B05F4F}" dt="2021-10-19T15:30:31.824" v="4" actId="47"/>
        <pc:sldMkLst>
          <pc:docMk/>
          <pc:sldMk cId="1141282613" sldId="851"/>
        </pc:sldMkLst>
      </pc:sldChg>
      <pc:sldChg chg="add del">
        <pc:chgData name="Mark Higgins" userId="f99148ad-7e67-4304-8c11-27c7a53efd31" providerId="ADAL" clId="{BC333596-D8C3-4C9B-AD5F-947285B05F4F}" dt="2021-10-19T15:30:31.824" v="4" actId="47"/>
        <pc:sldMkLst>
          <pc:docMk/>
          <pc:sldMk cId="677793915" sldId="852"/>
        </pc:sldMkLst>
      </pc:sldChg>
      <pc:sldChg chg="add del">
        <pc:chgData name="Mark Higgins" userId="f99148ad-7e67-4304-8c11-27c7a53efd31" providerId="ADAL" clId="{BC333596-D8C3-4C9B-AD5F-947285B05F4F}" dt="2021-10-19T15:30:31.824" v="4" actId="47"/>
        <pc:sldMkLst>
          <pc:docMk/>
          <pc:sldMk cId="1416216133" sldId="853"/>
        </pc:sldMkLst>
      </pc:sldChg>
      <pc:sldChg chg="add del">
        <pc:chgData name="Mark Higgins" userId="f99148ad-7e67-4304-8c11-27c7a53efd31" providerId="ADAL" clId="{BC333596-D8C3-4C9B-AD5F-947285B05F4F}" dt="2021-10-19T15:30:31.824" v="4" actId="47"/>
        <pc:sldMkLst>
          <pc:docMk/>
          <pc:sldMk cId="3931041411" sldId="854"/>
        </pc:sldMkLst>
      </pc:sldChg>
      <pc:sldChg chg="add del">
        <pc:chgData name="Mark Higgins" userId="f99148ad-7e67-4304-8c11-27c7a53efd31" providerId="ADAL" clId="{BC333596-D8C3-4C9B-AD5F-947285B05F4F}" dt="2021-10-19T15:30:31.824" v="4" actId="47"/>
        <pc:sldMkLst>
          <pc:docMk/>
          <pc:sldMk cId="1905862668" sldId="855"/>
        </pc:sldMkLst>
      </pc:sldChg>
      <pc:sldChg chg="add del">
        <pc:chgData name="Mark Higgins" userId="f99148ad-7e67-4304-8c11-27c7a53efd31" providerId="ADAL" clId="{BC333596-D8C3-4C9B-AD5F-947285B05F4F}" dt="2021-10-19T15:30:31.824" v="4" actId="47"/>
        <pc:sldMkLst>
          <pc:docMk/>
          <pc:sldMk cId="3043899704" sldId="856"/>
        </pc:sldMkLst>
      </pc:sldChg>
      <pc:sldChg chg="add del">
        <pc:chgData name="Mark Higgins" userId="f99148ad-7e67-4304-8c11-27c7a53efd31" providerId="ADAL" clId="{BC333596-D8C3-4C9B-AD5F-947285B05F4F}" dt="2021-10-19T15:30:31.824" v="4" actId="47"/>
        <pc:sldMkLst>
          <pc:docMk/>
          <pc:sldMk cId="1362578905" sldId="857"/>
        </pc:sldMkLst>
      </pc:sldChg>
    </pc:docChg>
  </pc:docChgLst>
  <pc:docChgLst>
    <pc:chgData name="Mark Higgins" userId="f99148ad-7e67-4304-8c11-27c7a53efd31" providerId="ADAL" clId="{0928E129-FD99-40CD-AF85-5E16D3AA9BEE}"/>
    <pc:docChg chg="undo custSel addSld delSld modSld sldOrd">
      <pc:chgData name="Mark Higgins" userId="f99148ad-7e67-4304-8c11-27c7a53efd31" providerId="ADAL" clId="{0928E129-FD99-40CD-AF85-5E16D3AA9BEE}" dt="2021-10-19T15:02:00.832" v="1669" actId="27636"/>
      <pc:docMkLst>
        <pc:docMk/>
      </pc:docMkLst>
      <pc:sldChg chg="add modTransition">
        <pc:chgData name="Mark Higgins" userId="f99148ad-7e67-4304-8c11-27c7a53efd31" providerId="ADAL" clId="{0928E129-FD99-40CD-AF85-5E16D3AA9BEE}" dt="2021-10-19T10:14:05.289" v="539"/>
        <pc:sldMkLst>
          <pc:docMk/>
          <pc:sldMk cId="195010966" sldId="256"/>
        </pc:sldMkLst>
      </pc:sldChg>
      <pc:sldChg chg="modSp mod">
        <pc:chgData name="Mark Higgins" userId="f99148ad-7e67-4304-8c11-27c7a53efd31" providerId="ADAL" clId="{0928E129-FD99-40CD-AF85-5E16D3AA9BEE}" dt="2021-10-19T09:57:42.722" v="245" actId="20577"/>
        <pc:sldMkLst>
          <pc:docMk/>
          <pc:sldMk cId="653415081" sldId="257"/>
        </pc:sldMkLst>
        <pc:spChg chg="mod">
          <ac:chgData name="Mark Higgins" userId="f99148ad-7e67-4304-8c11-27c7a53efd31" providerId="ADAL" clId="{0928E129-FD99-40CD-AF85-5E16D3AA9BEE}" dt="2021-10-19T09:57:42.722" v="245" actId="20577"/>
          <ac:spMkLst>
            <pc:docMk/>
            <pc:sldMk cId="653415081" sldId="257"/>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1340715411" sldId="259"/>
        </pc:sldMkLst>
      </pc:sldChg>
      <pc:sldChg chg="add modTransition">
        <pc:chgData name="Mark Higgins" userId="f99148ad-7e67-4304-8c11-27c7a53efd31" providerId="ADAL" clId="{0928E129-FD99-40CD-AF85-5E16D3AA9BEE}" dt="2021-10-19T10:14:05.289" v="539"/>
        <pc:sldMkLst>
          <pc:docMk/>
          <pc:sldMk cId="308592299" sldId="260"/>
        </pc:sldMkLst>
      </pc:sldChg>
      <pc:sldChg chg="add modTransition">
        <pc:chgData name="Mark Higgins" userId="f99148ad-7e67-4304-8c11-27c7a53efd31" providerId="ADAL" clId="{0928E129-FD99-40CD-AF85-5E16D3AA9BEE}" dt="2021-10-19T10:14:05.289" v="539"/>
        <pc:sldMkLst>
          <pc:docMk/>
          <pc:sldMk cId="3620027515" sldId="261"/>
        </pc:sldMkLst>
      </pc:sldChg>
      <pc:sldChg chg="modSp mod">
        <pc:chgData name="Mark Higgins" userId="f99148ad-7e67-4304-8c11-27c7a53efd31" providerId="ADAL" clId="{0928E129-FD99-40CD-AF85-5E16D3AA9BEE}" dt="2021-10-19T14:59:43.062" v="1542" actId="20577"/>
        <pc:sldMkLst>
          <pc:docMk/>
          <pc:sldMk cId="2851725395" sldId="263"/>
        </pc:sldMkLst>
        <pc:spChg chg="mod">
          <ac:chgData name="Mark Higgins" userId="f99148ad-7e67-4304-8c11-27c7a53efd31" providerId="ADAL" clId="{0928E129-FD99-40CD-AF85-5E16D3AA9BEE}" dt="2021-10-19T14:59:43.062" v="1542" actId="20577"/>
          <ac:spMkLst>
            <pc:docMk/>
            <pc:sldMk cId="2851725395" sldId="263"/>
            <ac:spMk id="3" creationId="{93E1A0CE-437E-4089-AE73-03BEE8D4C05A}"/>
          </ac:spMkLst>
        </pc:spChg>
      </pc:sldChg>
      <pc:sldChg chg="add modTransition">
        <pc:chgData name="Mark Higgins" userId="f99148ad-7e67-4304-8c11-27c7a53efd31" providerId="ADAL" clId="{0928E129-FD99-40CD-AF85-5E16D3AA9BEE}" dt="2021-10-19T10:14:05.289" v="539"/>
        <pc:sldMkLst>
          <pc:docMk/>
          <pc:sldMk cId="431508216" sldId="270"/>
        </pc:sldMkLst>
      </pc:sldChg>
      <pc:sldChg chg="add modTransition">
        <pc:chgData name="Mark Higgins" userId="f99148ad-7e67-4304-8c11-27c7a53efd31" providerId="ADAL" clId="{0928E129-FD99-40CD-AF85-5E16D3AA9BEE}" dt="2021-10-19T10:14:05.289" v="539"/>
        <pc:sldMkLst>
          <pc:docMk/>
          <pc:sldMk cId="4227811471" sldId="271"/>
        </pc:sldMkLst>
      </pc:sldChg>
      <pc:sldChg chg="add modTransition">
        <pc:chgData name="Mark Higgins" userId="f99148ad-7e67-4304-8c11-27c7a53efd31" providerId="ADAL" clId="{0928E129-FD99-40CD-AF85-5E16D3AA9BEE}" dt="2021-10-19T10:14:05.289" v="539"/>
        <pc:sldMkLst>
          <pc:docMk/>
          <pc:sldMk cId="1248674225" sldId="275"/>
        </pc:sldMkLst>
      </pc:sldChg>
      <pc:sldChg chg="add modTransition">
        <pc:chgData name="Mark Higgins" userId="f99148ad-7e67-4304-8c11-27c7a53efd31" providerId="ADAL" clId="{0928E129-FD99-40CD-AF85-5E16D3AA9BEE}" dt="2021-10-19T10:14:05.289" v="539"/>
        <pc:sldMkLst>
          <pc:docMk/>
          <pc:sldMk cId="3739762004" sldId="276"/>
        </pc:sldMkLst>
      </pc:sldChg>
      <pc:sldChg chg="add modTransition">
        <pc:chgData name="Mark Higgins" userId="f99148ad-7e67-4304-8c11-27c7a53efd31" providerId="ADAL" clId="{0928E129-FD99-40CD-AF85-5E16D3AA9BEE}" dt="2021-10-19T10:14:05.289" v="539"/>
        <pc:sldMkLst>
          <pc:docMk/>
          <pc:sldMk cId="2583232243" sldId="277"/>
        </pc:sldMkLst>
      </pc:sldChg>
      <pc:sldChg chg="add modTransition">
        <pc:chgData name="Mark Higgins" userId="f99148ad-7e67-4304-8c11-27c7a53efd31" providerId="ADAL" clId="{0928E129-FD99-40CD-AF85-5E16D3AA9BEE}" dt="2021-10-19T10:14:05.289" v="539"/>
        <pc:sldMkLst>
          <pc:docMk/>
          <pc:sldMk cId="1334762385" sldId="278"/>
        </pc:sldMkLst>
      </pc:sldChg>
      <pc:sldChg chg="add modTransition">
        <pc:chgData name="Mark Higgins" userId="f99148ad-7e67-4304-8c11-27c7a53efd31" providerId="ADAL" clId="{0928E129-FD99-40CD-AF85-5E16D3AA9BEE}" dt="2021-10-19T10:14:05.289" v="539"/>
        <pc:sldMkLst>
          <pc:docMk/>
          <pc:sldMk cId="360803380" sldId="279"/>
        </pc:sldMkLst>
      </pc:sldChg>
      <pc:sldChg chg="add modTransition">
        <pc:chgData name="Mark Higgins" userId="f99148ad-7e67-4304-8c11-27c7a53efd31" providerId="ADAL" clId="{0928E129-FD99-40CD-AF85-5E16D3AA9BEE}" dt="2021-10-19T10:14:05.289" v="539"/>
        <pc:sldMkLst>
          <pc:docMk/>
          <pc:sldMk cId="4207859248" sldId="280"/>
        </pc:sldMkLst>
      </pc:sldChg>
      <pc:sldChg chg="add modTransition">
        <pc:chgData name="Mark Higgins" userId="f99148ad-7e67-4304-8c11-27c7a53efd31" providerId="ADAL" clId="{0928E129-FD99-40CD-AF85-5E16D3AA9BEE}" dt="2021-10-19T10:14:05.289" v="539"/>
        <pc:sldMkLst>
          <pc:docMk/>
          <pc:sldMk cId="3368538443" sldId="283"/>
        </pc:sldMkLst>
      </pc:sldChg>
      <pc:sldChg chg="add modTransition">
        <pc:chgData name="Mark Higgins" userId="f99148ad-7e67-4304-8c11-27c7a53efd31" providerId="ADAL" clId="{0928E129-FD99-40CD-AF85-5E16D3AA9BEE}" dt="2021-10-19T10:14:05.289" v="539"/>
        <pc:sldMkLst>
          <pc:docMk/>
          <pc:sldMk cId="3011566704" sldId="284"/>
        </pc:sldMkLst>
      </pc:sldChg>
      <pc:sldChg chg="add modTransition">
        <pc:chgData name="Mark Higgins" userId="f99148ad-7e67-4304-8c11-27c7a53efd31" providerId="ADAL" clId="{0928E129-FD99-40CD-AF85-5E16D3AA9BEE}" dt="2021-10-19T10:14:05.289" v="539"/>
        <pc:sldMkLst>
          <pc:docMk/>
          <pc:sldMk cId="467139853" sldId="285"/>
        </pc:sldMkLst>
      </pc:sldChg>
      <pc:sldChg chg="add modTransition">
        <pc:chgData name="Mark Higgins" userId="f99148ad-7e67-4304-8c11-27c7a53efd31" providerId="ADAL" clId="{0928E129-FD99-40CD-AF85-5E16D3AA9BEE}" dt="2021-10-19T10:14:05.289" v="539"/>
        <pc:sldMkLst>
          <pc:docMk/>
          <pc:sldMk cId="1899824347" sldId="286"/>
        </pc:sldMkLst>
      </pc:sldChg>
      <pc:sldChg chg="add modTransition">
        <pc:chgData name="Mark Higgins" userId="f99148ad-7e67-4304-8c11-27c7a53efd31" providerId="ADAL" clId="{0928E129-FD99-40CD-AF85-5E16D3AA9BEE}" dt="2021-10-19T10:14:05.289" v="539"/>
        <pc:sldMkLst>
          <pc:docMk/>
          <pc:sldMk cId="226983718" sldId="287"/>
        </pc:sldMkLst>
      </pc:sldChg>
      <pc:sldChg chg="add modTransition">
        <pc:chgData name="Mark Higgins" userId="f99148ad-7e67-4304-8c11-27c7a53efd31" providerId="ADAL" clId="{0928E129-FD99-40CD-AF85-5E16D3AA9BEE}" dt="2021-10-19T10:14:05.289" v="539"/>
        <pc:sldMkLst>
          <pc:docMk/>
          <pc:sldMk cId="564759367" sldId="288"/>
        </pc:sldMkLst>
      </pc:sldChg>
      <pc:sldChg chg="add modTransition">
        <pc:chgData name="Mark Higgins" userId="f99148ad-7e67-4304-8c11-27c7a53efd31" providerId="ADAL" clId="{0928E129-FD99-40CD-AF85-5E16D3AA9BEE}" dt="2021-10-19T10:14:05.289" v="539"/>
        <pc:sldMkLst>
          <pc:docMk/>
          <pc:sldMk cId="1424505544" sldId="290"/>
        </pc:sldMkLst>
      </pc:sldChg>
      <pc:sldChg chg="add modTransition">
        <pc:chgData name="Mark Higgins" userId="f99148ad-7e67-4304-8c11-27c7a53efd31" providerId="ADAL" clId="{0928E129-FD99-40CD-AF85-5E16D3AA9BEE}" dt="2021-10-19T10:14:05.289" v="539"/>
        <pc:sldMkLst>
          <pc:docMk/>
          <pc:sldMk cId="1748441030" sldId="292"/>
        </pc:sldMkLst>
      </pc:sldChg>
      <pc:sldChg chg="add modTransition">
        <pc:chgData name="Mark Higgins" userId="f99148ad-7e67-4304-8c11-27c7a53efd31" providerId="ADAL" clId="{0928E129-FD99-40CD-AF85-5E16D3AA9BEE}" dt="2021-10-19T10:14:05.289" v="539"/>
        <pc:sldMkLst>
          <pc:docMk/>
          <pc:sldMk cId="335237346" sldId="293"/>
        </pc:sldMkLst>
      </pc:sldChg>
      <pc:sldChg chg="add">
        <pc:chgData name="Mark Higgins" userId="f99148ad-7e67-4304-8c11-27c7a53efd31" providerId="ADAL" clId="{0928E129-FD99-40CD-AF85-5E16D3AA9BEE}" dt="2021-10-19T10:15:30.868" v="546"/>
        <pc:sldMkLst>
          <pc:docMk/>
          <pc:sldMk cId="762404290" sldId="297"/>
        </pc:sldMkLst>
      </pc:sldChg>
      <pc:sldChg chg="add modTransition">
        <pc:chgData name="Mark Higgins" userId="f99148ad-7e67-4304-8c11-27c7a53efd31" providerId="ADAL" clId="{0928E129-FD99-40CD-AF85-5E16D3AA9BEE}" dt="2021-10-19T10:14:05.289" v="539"/>
        <pc:sldMkLst>
          <pc:docMk/>
          <pc:sldMk cId="2852573246" sldId="298"/>
        </pc:sldMkLst>
      </pc:sldChg>
      <pc:sldChg chg="add modTransition">
        <pc:chgData name="Mark Higgins" userId="f99148ad-7e67-4304-8c11-27c7a53efd31" providerId="ADAL" clId="{0928E129-FD99-40CD-AF85-5E16D3AA9BEE}" dt="2021-10-19T10:14:05.289" v="539"/>
        <pc:sldMkLst>
          <pc:docMk/>
          <pc:sldMk cId="2548354788" sldId="299"/>
        </pc:sldMkLst>
      </pc:sldChg>
      <pc:sldChg chg="add modTransition">
        <pc:chgData name="Mark Higgins" userId="f99148ad-7e67-4304-8c11-27c7a53efd31" providerId="ADAL" clId="{0928E129-FD99-40CD-AF85-5E16D3AA9BEE}" dt="2021-10-19T10:14:05.289" v="539"/>
        <pc:sldMkLst>
          <pc:docMk/>
          <pc:sldMk cId="2406529237" sldId="300"/>
        </pc:sldMkLst>
      </pc:sldChg>
      <pc:sldChg chg="add modTransition">
        <pc:chgData name="Mark Higgins" userId="f99148ad-7e67-4304-8c11-27c7a53efd31" providerId="ADAL" clId="{0928E129-FD99-40CD-AF85-5E16D3AA9BEE}" dt="2021-10-19T10:14:05.289" v="539"/>
        <pc:sldMkLst>
          <pc:docMk/>
          <pc:sldMk cId="1860378534" sldId="301"/>
        </pc:sldMkLst>
      </pc:sldChg>
      <pc:sldChg chg="add modTransition">
        <pc:chgData name="Mark Higgins" userId="f99148ad-7e67-4304-8c11-27c7a53efd31" providerId="ADAL" clId="{0928E129-FD99-40CD-AF85-5E16D3AA9BEE}" dt="2021-10-19T10:14:05.289" v="539"/>
        <pc:sldMkLst>
          <pc:docMk/>
          <pc:sldMk cId="1088354717" sldId="302"/>
        </pc:sldMkLst>
      </pc:sldChg>
      <pc:sldChg chg="add modTransition">
        <pc:chgData name="Mark Higgins" userId="f99148ad-7e67-4304-8c11-27c7a53efd31" providerId="ADAL" clId="{0928E129-FD99-40CD-AF85-5E16D3AA9BEE}" dt="2021-10-19T10:14:05.289" v="539"/>
        <pc:sldMkLst>
          <pc:docMk/>
          <pc:sldMk cId="3139637837" sldId="303"/>
        </pc:sldMkLst>
      </pc:sldChg>
      <pc:sldChg chg="add modTransition">
        <pc:chgData name="Mark Higgins" userId="f99148ad-7e67-4304-8c11-27c7a53efd31" providerId="ADAL" clId="{0928E129-FD99-40CD-AF85-5E16D3AA9BEE}" dt="2021-10-19T10:14:05.289" v="539"/>
        <pc:sldMkLst>
          <pc:docMk/>
          <pc:sldMk cId="1806893274" sldId="304"/>
        </pc:sldMkLst>
      </pc:sldChg>
      <pc:sldChg chg="add modTransition">
        <pc:chgData name="Mark Higgins" userId="f99148ad-7e67-4304-8c11-27c7a53efd31" providerId="ADAL" clId="{0928E129-FD99-40CD-AF85-5E16D3AA9BEE}" dt="2021-10-19T10:14:05.289" v="539"/>
        <pc:sldMkLst>
          <pc:docMk/>
          <pc:sldMk cId="3421881770" sldId="305"/>
        </pc:sldMkLst>
      </pc:sldChg>
      <pc:sldChg chg="modSp add mod modTransition">
        <pc:chgData name="Mark Higgins" userId="f99148ad-7e67-4304-8c11-27c7a53efd31" providerId="ADAL" clId="{0928E129-FD99-40CD-AF85-5E16D3AA9BEE}" dt="2021-10-19T10:14:05.516" v="542" actId="27636"/>
        <pc:sldMkLst>
          <pc:docMk/>
          <pc:sldMk cId="1306140612" sldId="307"/>
        </pc:sldMkLst>
        <pc:spChg chg="mod">
          <ac:chgData name="Mark Higgins" userId="f99148ad-7e67-4304-8c11-27c7a53efd31" providerId="ADAL" clId="{0928E129-FD99-40CD-AF85-5E16D3AA9BEE}" dt="2021-10-19T10:14:05.516" v="542" actId="27636"/>
          <ac:spMkLst>
            <pc:docMk/>
            <pc:sldMk cId="1306140612" sldId="307"/>
            <ac:spMk id="2" creationId="{00000000-0000-0000-0000-000000000000}"/>
          </ac:spMkLst>
        </pc:spChg>
      </pc:sldChg>
      <pc:sldChg chg="add modTransition">
        <pc:chgData name="Mark Higgins" userId="f99148ad-7e67-4304-8c11-27c7a53efd31" providerId="ADAL" clId="{0928E129-FD99-40CD-AF85-5E16D3AA9BEE}" dt="2021-10-19T10:14:05.289" v="539"/>
        <pc:sldMkLst>
          <pc:docMk/>
          <pc:sldMk cId="3314251560" sldId="308"/>
        </pc:sldMkLst>
      </pc:sldChg>
      <pc:sldChg chg="add modTransition">
        <pc:chgData name="Mark Higgins" userId="f99148ad-7e67-4304-8c11-27c7a53efd31" providerId="ADAL" clId="{0928E129-FD99-40CD-AF85-5E16D3AA9BEE}" dt="2021-10-19T10:14:05.289" v="539"/>
        <pc:sldMkLst>
          <pc:docMk/>
          <pc:sldMk cId="2616973605" sldId="309"/>
        </pc:sldMkLst>
      </pc:sldChg>
      <pc:sldChg chg="add modTransition">
        <pc:chgData name="Mark Higgins" userId="f99148ad-7e67-4304-8c11-27c7a53efd31" providerId="ADAL" clId="{0928E129-FD99-40CD-AF85-5E16D3AA9BEE}" dt="2021-10-19T10:14:05.289" v="539"/>
        <pc:sldMkLst>
          <pc:docMk/>
          <pc:sldMk cId="1068501209" sldId="312"/>
        </pc:sldMkLst>
      </pc:sldChg>
      <pc:sldChg chg="add modTransition">
        <pc:chgData name="Mark Higgins" userId="f99148ad-7e67-4304-8c11-27c7a53efd31" providerId="ADAL" clId="{0928E129-FD99-40CD-AF85-5E16D3AA9BEE}" dt="2021-10-19T10:14:05.289" v="539"/>
        <pc:sldMkLst>
          <pc:docMk/>
          <pc:sldMk cId="316319052" sldId="314"/>
        </pc:sldMkLst>
      </pc:sldChg>
      <pc:sldChg chg="add modTransition">
        <pc:chgData name="Mark Higgins" userId="f99148ad-7e67-4304-8c11-27c7a53efd31" providerId="ADAL" clId="{0928E129-FD99-40CD-AF85-5E16D3AA9BEE}" dt="2021-10-19T10:14:05.289" v="539"/>
        <pc:sldMkLst>
          <pc:docMk/>
          <pc:sldMk cId="3560707118" sldId="315"/>
        </pc:sldMkLst>
      </pc:sldChg>
      <pc:sldChg chg="add modTransition">
        <pc:chgData name="Mark Higgins" userId="f99148ad-7e67-4304-8c11-27c7a53efd31" providerId="ADAL" clId="{0928E129-FD99-40CD-AF85-5E16D3AA9BEE}" dt="2021-10-19T10:14:05.289" v="539"/>
        <pc:sldMkLst>
          <pc:docMk/>
          <pc:sldMk cId="1207979006" sldId="316"/>
        </pc:sldMkLst>
      </pc:sldChg>
      <pc:sldChg chg="add modTransition">
        <pc:chgData name="Mark Higgins" userId="f99148ad-7e67-4304-8c11-27c7a53efd31" providerId="ADAL" clId="{0928E129-FD99-40CD-AF85-5E16D3AA9BEE}" dt="2021-10-19T10:14:05.289" v="539"/>
        <pc:sldMkLst>
          <pc:docMk/>
          <pc:sldMk cId="3712599942" sldId="317"/>
        </pc:sldMkLst>
      </pc:sldChg>
      <pc:sldChg chg="add modTransition">
        <pc:chgData name="Mark Higgins" userId="f99148ad-7e67-4304-8c11-27c7a53efd31" providerId="ADAL" clId="{0928E129-FD99-40CD-AF85-5E16D3AA9BEE}" dt="2021-10-19T10:14:05.289" v="539"/>
        <pc:sldMkLst>
          <pc:docMk/>
          <pc:sldMk cId="1467444371" sldId="319"/>
        </pc:sldMkLst>
      </pc:sldChg>
      <pc:sldChg chg="add modTransition">
        <pc:chgData name="Mark Higgins" userId="f99148ad-7e67-4304-8c11-27c7a53efd31" providerId="ADAL" clId="{0928E129-FD99-40CD-AF85-5E16D3AA9BEE}" dt="2021-10-19T10:14:05.289" v="539"/>
        <pc:sldMkLst>
          <pc:docMk/>
          <pc:sldMk cId="1530099250" sldId="320"/>
        </pc:sldMkLst>
      </pc:sldChg>
      <pc:sldChg chg="add modTransition">
        <pc:chgData name="Mark Higgins" userId="f99148ad-7e67-4304-8c11-27c7a53efd31" providerId="ADAL" clId="{0928E129-FD99-40CD-AF85-5E16D3AA9BEE}" dt="2021-10-19T10:14:05.289" v="539"/>
        <pc:sldMkLst>
          <pc:docMk/>
          <pc:sldMk cId="595332086" sldId="321"/>
        </pc:sldMkLst>
      </pc:sldChg>
      <pc:sldChg chg="add modTransition">
        <pc:chgData name="Mark Higgins" userId="f99148ad-7e67-4304-8c11-27c7a53efd31" providerId="ADAL" clId="{0928E129-FD99-40CD-AF85-5E16D3AA9BEE}" dt="2021-10-19T10:14:05.289" v="539"/>
        <pc:sldMkLst>
          <pc:docMk/>
          <pc:sldMk cId="655083374" sldId="324"/>
        </pc:sldMkLst>
      </pc:sldChg>
      <pc:sldChg chg="add modTransition">
        <pc:chgData name="Mark Higgins" userId="f99148ad-7e67-4304-8c11-27c7a53efd31" providerId="ADAL" clId="{0928E129-FD99-40CD-AF85-5E16D3AA9BEE}" dt="2021-10-19T10:14:05.289" v="539"/>
        <pc:sldMkLst>
          <pc:docMk/>
          <pc:sldMk cId="3809584291" sldId="325"/>
        </pc:sldMkLst>
      </pc:sldChg>
      <pc:sldChg chg="add modTransition">
        <pc:chgData name="Mark Higgins" userId="f99148ad-7e67-4304-8c11-27c7a53efd31" providerId="ADAL" clId="{0928E129-FD99-40CD-AF85-5E16D3AA9BEE}" dt="2021-10-19T10:14:05.289" v="539"/>
        <pc:sldMkLst>
          <pc:docMk/>
          <pc:sldMk cId="973167700" sldId="326"/>
        </pc:sldMkLst>
      </pc:sldChg>
      <pc:sldChg chg="add modTransition">
        <pc:chgData name="Mark Higgins" userId="f99148ad-7e67-4304-8c11-27c7a53efd31" providerId="ADAL" clId="{0928E129-FD99-40CD-AF85-5E16D3AA9BEE}" dt="2021-10-19T10:14:05.289" v="539"/>
        <pc:sldMkLst>
          <pc:docMk/>
          <pc:sldMk cId="3354282219" sldId="327"/>
        </pc:sldMkLst>
      </pc:sldChg>
      <pc:sldChg chg="add modTransition">
        <pc:chgData name="Mark Higgins" userId="f99148ad-7e67-4304-8c11-27c7a53efd31" providerId="ADAL" clId="{0928E129-FD99-40CD-AF85-5E16D3AA9BEE}" dt="2021-10-19T10:14:05.289" v="539"/>
        <pc:sldMkLst>
          <pc:docMk/>
          <pc:sldMk cId="4196323642" sldId="328"/>
        </pc:sldMkLst>
      </pc:sldChg>
      <pc:sldChg chg="add modTransition">
        <pc:chgData name="Mark Higgins" userId="f99148ad-7e67-4304-8c11-27c7a53efd31" providerId="ADAL" clId="{0928E129-FD99-40CD-AF85-5E16D3AA9BEE}" dt="2021-10-19T10:14:05.289" v="539"/>
        <pc:sldMkLst>
          <pc:docMk/>
          <pc:sldMk cId="1239372303" sldId="329"/>
        </pc:sldMkLst>
      </pc:sldChg>
      <pc:sldChg chg="add modTransition">
        <pc:chgData name="Mark Higgins" userId="f99148ad-7e67-4304-8c11-27c7a53efd31" providerId="ADAL" clId="{0928E129-FD99-40CD-AF85-5E16D3AA9BEE}" dt="2021-10-19T10:14:05.289" v="539"/>
        <pc:sldMkLst>
          <pc:docMk/>
          <pc:sldMk cId="1175094082" sldId="330"/>
        </pc:sldMkLst>
      </pc:sldChg>
      <pc:sldChg chg="add modTransition">
        <pc:chgData name="Mark Higgins" userId="f99148ad-7e67-4304-8c11-27c7a53efd31" providerId="ADAL" clId="{0928E129-FD99-40CD-AF85-5E16D3AA9BEE}" dt="2021-10-19T10:14:05.289" v="539"/>
        <pc:sldMkLst>
          <pc:docMk/>
          <pc:sldMk cId="3924781023" sldId="331"/>
        </pc:sldMkLst>
      </pc:sldChg>
      <pc:sldChg chg="add modTransition">
        <pc:chgData name="Mark Higgins" userId="f99148ad-7e67-4304-8c11-27c7a53efd31" providerId="ADAL" clId="{0928E129-FD99-40CD-AF85-5E16D3AA9BEE}" dt="2021-10-19T10:14:05.289" v="539"/>
        <pc:sldMkLst>
          <pc:docMk/>
          <pc:sldMk cId="1584957530" sldId="332"/>
        </pc:sldMkLst>
      </pc:sldChg>
      <pc:sldChg chg="modSp add mod modTransition">
        <pc:chgData name="Mark Higgins" userId="f99148ad-7e67-4304-8c11-27c7a53efd31" providerId="ADAL" clId="{0928E129-FD99-40CD-AF85-5E16D3AA9BEE}" dt="2021-10-19T10:14:05.471" v="540" actId="27636"/>
        <pc:sldMkLst>
          <pc:docMk/>
          <pc:sldMk cId="79574591" sldId="333"/>
        </pc:sldMkLst>
        <pc:spChg chg="mod">
          <ac:chgData name="Mark Higgins" userId="f99148ad-7e67-4304-8c11-27c7a53efd31" providerId="ADAL" clId="{0928E129-FD99-40CD-AF85-5E16D3AA9BEE}" dt="2021-10-19T10:14:05.471" v="540" actId="27636"/>
          <ac:spMkLst>
            <pc:docMk/>
            <pc:sldMk cId="79574591" sldId="333"/>
            <ac:spMk id="10243" creationId="{00000000-0000-0000-0000-000000000000}"/>
          </ac:spMkLst>
        </pc:spChg>
      </pc:sldChg>
      <pc:sldChg chg="add modTransition">
        <pc:chgData name="Mark Higgins" userId="f99148ad-7e67-4304-8c11-27c7a53efd31" providerId="ADAL" clId="{0928E129-FD99-40CD-AF85-5E16D3AA9BEE}" dt="2021-10-19T10:14:05.289" v="539"/>
        <pc:sldMkLst>
          <pc:docMk/>
          <pc:sldMk cId="2433432481" sldId="334"/>
        </pc:sldMkLst>
      </pc:sldChg>
      <pc:sldChg chg="add modTransition">
        <pc:chgData name="Mark Higgins" userId="f99148ad-7e67-4304-8c11-27c7a53efd31" providerId="ADAL" clId="{0928E129-FD99-40CD-AF85-5E16D3AA9BEE}" dt="2021-10-19T10:14:05.289" v="539"/>
        <pc:sldMkLst>
          <pc:docMk/>
          <pc:sldMk cId="800638942" sldId="335"/>
        </pc:sldMkLst>
      </pc:sldChg>
      <pc:sldChg chg="add modTransition">
        <pc:chgData name="Mark Higgins" userId="f99148ad-7e67-4304-8c11-27c7a53efd31" providerId="ADAL" clId="{0928E129-FD99-40CD-AF85-5E16D3AA9BEE}" dt="2021-10-19T10:14:05.289" v="539"/>
        <pc:sldMkLst>
          <pc:docMk/>
          <pc:sldMk cId="2339599335" sldId="338"/>
        </pc:sldMkLst>
      </pc:sldChg>
      <pc:sldChg chg="add modTransition">
        <pc:chgData name="Mark Higgins" userId="f99148ad-7e67-4304-8c11-27c7a53efd31" providerId="ADAL" clId="{0928E129-FD99-40CD-AF85-5E16D3AA9BEE}" dt="2021-10-19T10:14:05.289" v="539"/>
        <pc:sldMkLst>
          <pc:docMk/>
          <pc:sldMk cId="2815121568" sldId="339"/>
        </pc:sldMkLst>
      </pc:sldChg>
      <pc:sldChg chg="add modTransition">
        <pc:chgData name="Mark Higgins" userId="f99148ad-7e67-4304-8c11-27c7a53efd31" providerId="ADAL" clId="{0928E129-FD99-40CD-AF85-5E16D3AA9BEE}" dt="2021-10-19T10:14:05.289" v="539"/>
        <pc:sldMkLst>
          <pc:docMk/>
          <pc:sldMk cId="2498991220" sldId="340"/>
        </pc:sldMkLst>
      </pc:sldChg>
      <pc:sldChg chg="add">
        <pc:chgData name="Mark Higgins" userId="f99148ad-7e67-4304-8c11-27c7a53efd31" providerId="ADAL" clId="{0928E129-FD99-40CD-AF85-5E16D3AA9BEE}" dt="2021-10-19T10:14:05.289" v="539"/>
        <pc:sldMkLst>
          <pc:docMk/>
          <pc:sldMk cId="720897595" sldId="341"/>
        </pc:sldMkLst>
      </pc:sldChg>
      <pc:sldChg chg="add modTransition">
        <pc:chgData name="Mark Higgins" userId="f99148ad-7e67-4304-8c11-27c7a53efd31" providerId="ADAL" clId="{0928E129-FD99-40CD-AF85-5E16D3AA9BEE}" dt="2021-10-19T10:14:05.289" v="539"/>
        <pc:sldMkLst>
          <pc:docMk/>
          <pc:sldMk cId="1331042237" sldId="342"/>
        </pc:sldMkLst>
      </pc:sldChg>
      <pc:sldChg chg="add modTransition">
        <pc:chgData name="Mark Higgins" userId="f99148ad-7e67-4304-8c11-27c7a53efd31" providerId="ADAL" clId="{0928E129-FD99-40CD-AF85-5E16D3AA9BEE}" dt="2021-10-19T10:14:05.289" v="539"/>
        <pc:sldMkLst>
          <pc:docMk/>
          <pc:sldMk cId="2524869878" sldId="343"/>
        </pc:sldMkLst>
      </pc:sldChg>
      <pc:sldChg chg="add">
        <pc:chgData name="Mark Higgins" userId="f99148ad-7e67-4304-8c11-27c7a53efd31" providerId="ADAL" clId="{0928E129-FD99-40CD-AF85-5E16D3AA9BEE}" dt="2021-10-19T10:14:05.289" v="539"/>
        <pc:sldMkLst>
          <pc:docMk/>
          <pc:sldMk cId="442263038" sldId="344"/>
        </pc:sldMkLst>
      </pc:sldChg>
      <pc:sldChg chg="add">
        <pc:chgData name="Mark Higgins" userId="f99148ad-7e67-4304-8c11-27c7a53efd31" providerId="ADAL" clId="{0928E129-FD99-40CD-AF85-5E16D3AA9BEE}" dt="2021-10-19T10:14:05.289" v="539"/>
        <pc:sldMkLst>
          <pc:docMk/>
          <pc:sldMk cId="381527668" sldId="345"/>
        </pc:sldMkLst>
      </pc:sldChg>
      <pc:sldChg chg="add">
        <pc:chgData name="Mark Higgins" userId="f99148ad-7e67-4304-8c11-27c7a53efd31" providerId="ADAL" clId="{0928E129-FD99-40CD-AF85-5E16D3AA9BEE}" dt="2021-10-19T10:14:05.289" v="539"/>
        <pc:sldMkLst>
          <pc:docMk/>
          <pc:sldMk cId="1354352999" sldId="346"/>
        </pc:sldMkLst>
      </pc:sldChg>
      <pc:sldChg chg="add">
        <pc:chgData name="Mark Higgins" userId="f99148ad-7e67-4304-8c11-27c7a53efd31" providerId="ADAL" clId="{0928E129-FD99-40CD-AF85-5E16D3AA9BEE}" dt="2021-10-19T10:14:05.289" v="539"/>
        <pc:sldMkLst>
          <pc:docMk/>
          <pc:sldMk cId="4031584946" sldId="347"/>
        </pc:sldMkLst>
      </pc:sldChg>
      <pc:sldChg chg="add">
        <pc:chgData name="Mark Higgins" userId="f99148ad-7e67-4304-8c11-27c7a53efd31" providerId="ADAL" clId="{0928E129-FD99-40CD-AF85-5E16D3AA9BEE}" dt="2021-10-19T10:14:05.289" v="539"/>
        <pc:sldMkLst>
          <pc:docMk/>
          <pc:sldMk cId="4037647330" sldId="348"/>
        </pc:sldMkLst>
      </pc:sldChg>
      <pc:sldChg chg="add">
        <pc:chgData name="Mark Higgins" userId="f99148ad-7e67-4304-8c11-27c7a53efd31" providerId="ADAL" clId="{0928E129-FD99-40CD-AF85-5E16D3AA9BEE}" dt="2021-10-19T10:14:05.289" v="539"/>
        <pc:sldMkLst>
          <pc:docMk/>
          <pc:sldMk cId="1798815253" sldId="349"/>
        </pc:sldMkLst>
      </pc:sldChg>
      <pc:sldChg chg="add">
        <pc:chgData name="Mark Higgins" userId="f99148ad-7e67-4304-8c11-27c7a53efd31" providerId="ADAL" clId="{0928E129-FD99-40CD-AF85-5E16D3AA9BEE}" dt="2021-10-19T10:14:05.289" v="539"/>
        <pc:sldMkLst>
          <pc:docMk/>
          <pc:sldMk cId="25094573" sldId="350"/>
        </pc:sldMkLst>
      </pc:sldChg>
      <pc:sldChg chg="add">
        <pc:chgData name="Mark Higgins" userId="f99148ad-7e67-4304-8c11-27c7a53efd31" providerId="ADAL" clId="{0928E129-FD99-40CD-AF85-5E16D3AA9BEE}" dt="2021-10-19T10:14:05.289" v="539"/>
        <pc:sldMkLst>
          <pc:docMk/>
          <pc:sldMk cId="187441037" sldId="351"/>
        </pc:sldMkLst>
      </pc:sldChg>
      <pc:sldChg chg="add">
        <pc:chgData name="Mark Higgins" userId="f99148ad-7e67-4304-8c11-27c7a53efd31" providerId="ADAL" clId="{0928E129-FD99-40CD-AF85-5E16D3AA9BEE}" dt="2021-10-19T10:14:05.289" v="539"/>
        <pc:sldMkLst>
          <pc:docMk/>
          <pc:sldMk cId="263494010" sldId="352"/>
        </pc:sldMkLst>
      </pc:sldChg>
      <pc:sldChg chg="add">
        <pc:chgData name="Mark Higgins" userId="f99148ad-7e67-4304-8c11-27c7a53efd31" providerId="ADAL" clId="{0928E129-FD99-40CD-AF85-5E16D3AA9BEE}" dt="2021-10-19T10:14:05.289" v="539"/>
        <pc:sldMkLst>
          <pc:docMk/>
          <pc:sldMk cId="3175947865" sldId="353"/>
        </pc:sldMkLst>
      </pc:sldChg>
      <pc:sldChg chg="add">
        <pc:chgData name="Mark Higgins" userId="f99148ad-7e67-4304-8c11-27c7a53efd31" providerId="ADAL" clId="{0928E129-FD99-40CD-AF85-5E16D3AA9BEE}" dt="2021-10-19T10:14:05.289" v="539"/>
        <pc:sldMkLst>
          <pc:docMk/>
          <pc:sldMk cId="2280632060" sldId="354"/>
        </pc:sldMkLst>
      </pc:sldChg>
      <pc:sldChg chg="modSp add mod">
        <pc:chgData name="Mark Higgins" userId="f99148ad-7e67-4304-8c11-27c7a53efd31" providerId="ADAL" clId="{0928E129-FD99-40CD-AF85-5E16D3AA9BEE}" dt="2021-10-19T10:14:05.499" v="541" actId="27636"/>
        <pc:sldMkLst>
          <pc:docMk/>
          <pc:sldMk cId="1279291995" sldId="355"/>
        </pc:sldMkLst>
        <pc:spChg chg="mod">
          <ac:chgData name="Mark Higgins" userId="f99148ad-7e67-4304-8c11-27c7a53efd31" providerId="ADAL" clId="{0928E129-FD99-40CD-AF85-5E16D3AA9BEE}" dt="2021-10-19T10:14:05.499" v="541" actId="27636"/>
          <ac:spMkLst>
            <pc:docMk/>
            <pc:sldMk cId="1279291995" sldId="355"/>
            <ac:spMk id="31746" creationId="{00000000-0000-0000-0000-000000000000}"/>
          </ac:spMkLst>
        </pc:spChg>
      </pc:sldChg>
      <pc:sldChg chg="add">
        <pc:chgData name="Mark Higgins" userId="f99148ad-7e67-4304-8c11-27c7a53efd31" providerId="ADAL" clId="{0928E129-FD99-40CD-AF85-5E16D3AA9BEE}" dt="2021-10-19T10:14:05.289" v="539"/>
        <pc:sldMkLst>
          <pc:docMk/>
          <pc:sldMk cId="3282233655" sldId="356"/>
        </pc:sldMkLst>
      </pc:sldChg>
      <pc:sldChg chg="add">
        <pc:chgData name="Mark Higgins" userId="f99148ad-7e67-4304-8c11-27c7a53efd31" providerId="ADAL" clId="{0928E129-FD99-40CD-AF85-5E16D3AA9BEE}" dt="2021-10-19T10:14:05.289" v="539"/>
        <pc:sldMkLst>
          <pc:docMk/>
          <pc:sldMk cId="798366066" sldId="357"/>
        </pc:sldMkLst>
      </pc:sldChg>
      <pc:sldChg chg="add">
        <pc:chgData name="Mark Higgins" userId="f99148ad-7e67-4304-8c11-27c7a53efd31" providerId="ADAL" clId="{0928E129-FD99-40CD-AF85-5E16D3AA9BEE}" dt="2021-10-19T10:14:05.289" v="539"/>
        <pc:sldMkLst>
          <pc:docMk/>
          <pc:sldMk cId="3090888529" sldId="358"/>
        </pc:sldMkLst>
      </pc:sldChg>
      <pc:sldChg chg="add">
        <pc:chgData name="Mark Higgins" userId="f99148ad-7e67-4304-8c11-27c7a53efd31" providerId="ADAL" clId="{0928E129-FD99-40CD-AF85-5E16D3AA9BEE}" dt="2021-10-19T10:14:05.289" v="539"/>
        <pc:sldMkLst>
          <pc:docMk/>
          <pc:sldMk cId="1278481872" sldId="359"/>
        </pc:sldMkLst>
      </pc:sldChg>
      <pc:sldChg chg="add modTransition">
        <pc:chgData name="Mark Higgins" userId="f99148ad-7e67-4304-8c11-27c7a53efd31" providerId="ADAL" clId="{0928E129-FD99-40CD-AF85-5E16D3AA9BEE}" dt="2021-10-19T10:14:05.289" v="539"/>
        <pc:sldMkLst>
          <pc:docMk/>
          <pc:sldMk cId="757728401" sldId="360"/>
        </pc:sldMkLst>
      </pc:sldChg>
      <pc:sldChg chg="add">
        <pc:chgData name="Mark Higgins" userId="f99148ad-7e67-4304-8c11-27c7a53efd31" providerId="ADAL" clId="{0928E129-FD99-40CD-AF85-5E16D3AA9BEE}" dt="2021-10-19T10:15:30.868" v="546"/>
        <pc:sldMkLst>
          <pc:docMk/>
          <pc:sldMk cId="3092675455" sldId="361"/>
        </pc:sldMkLst>
      </pc:sldChg>
      <pc:sldChg chg="add">
        <pc:chgData name="Mark Higgins" userId="f99148ad-7e67-4304-8c11-27c7a53efd31" providerId="ADAL" clId="{0928E129-FD99-40CD-AF85-5E16D3AA9BEE}" dt="2021-10-19T10:15:30.868" v="546"/>
        <pc:sldMkLst>
          <pc:docMk/>
          <pc:sldMk cId="1328544128" sldId="362"/>
        </pc:sldMkLst>
      </pc:sldChg>
      <pc:sldChg chg="add">
        <pc:chgData name="Mark Higgins" userId="f99148ad-7e67-4304-8c11-27c7a53efd31" providerId="ADAL" clId="{0928E129-FD99-40CD-AF85-5E16D3AA9BEE}" dt="2021-10-19T10:15:30.868" v="546"/>
        <pc:sldMkLst>
          <pc:docMk/>
          <pc:sldMk cId="833547864" sldId="363"/>
        </pc:sldMkLst>
      </pc:sldChg>
      <pc:sldChg chg="add">
        <pc:chgData name="Mark Higgins" userId="f99148ad-7e67-4304-8c11-27c7a53efd31" providerId="ADAL" clId="{0928E129-FD99-40CD-AF85-5E16D3AA9BEE}" dt="2021-10-19T10:15:30.868" v="546"/>
        <pc:sldMkLst>
          <pc:docMk/>
          <pc:sldMk cId="1097937262" sldId="364"/>
        </pc:sldMkLst>
      </pc:sldChg>
      <pc:sldChg chg="add">
        <pc:chgData name="Mark Higgins" userId="f99148ad-7e67-4304-8c11-27c7a53efd31" providerId="ADAL" clId="{0928E129-FD99-40CD-AF85-5E16D3AA9BEE}" dt="2021-10-19T10:15:30.868" v="546"/>
        <pc:sldMkLst>
          <pc:docMk/>
          <pc:sldMk cId="2640944913" sldId="365"/>
        </pc:sldMkLst>
      </pc:sldChg>
      <pc:sldChg chg="add modTransition">
        <pc:chgData name="Mark Higgins" userId="f99148ad-7e67-4304-8c11-27c7a53efd31" providerId="ADAL" clId="{0928E129-FD99-40CD-AF85-5E16D3AA9BEE}" dt="2021-10-19T10:14:05.289" v="539"/>
        <pc:sldMkLst>
          <pc:docMk/>
          <pc:sldMk cId="1231510094" sldId="367"/>
        </pc:sldMkLst>
      </pc:sldChg>
      <pc:sldChg chg="add modTransition">
        <pc:chgData name="Mark Higgins" userId="f99148ad-7e67-4304-8c11-27c7a53efd31" providerId="ADAL" clId="{0928E129-FD99-40CD-AF85-5E16D3AA9BEE}" dt="2021-10-19T10:14:05.289" v="539"/>
        <pc:sldMkLst>
          <pc:docMk/>
          <pc:sldMk cId="903832305" sldId="369"/>
        </pc:sldMkLst>
      </pc:sldChg>
      <pc:sldChg chg="add modTransition">
        <pc:chgData name="Mark Higgins" userId="f99148ad-7e67-4304-8c11-27c7a53efd31" providerId="ADAL" clId="{0928E129-FD99-40CD-AF85-5E16D3AA9BEE}" dt="2021-10-19T10:14:05.289" v="539"/>
        <pc:sldMkLst>
          <pc:docMk/>
          <pc:sldMk cId="556409987" sldId="373"/>
        </pc:sldMkLst>
      </pc:sldChg>
      <pc:sldChg chg="add modTransition">
        <pc:chgData name="Mark Higgins" userId="f99148ad-7e67-4304-8c11-27c7a53efd31" providerId="ADAL" clId="{0928E129-FD99-40CD-AF85-5E16D3AA9BEE}" dt="2021-10-19T10:14:05.289" v="539"/>
        <pc:sldMkLst>
          <pc:docMk/>
          <pc:sldMk cId="486224407" sldId="377"/>
        </pc:sldMkLst>
      </pc:sldChg>
      <pc:sldChg chg="add modTransition">
        <pc:chgData name="Mark Higgins" userId="f99148ad-7e67-4304-8c11-27c7a53efd31" providerId="ADAL" clId="{0928E129-FD99-40CD-AF85-5E16D3AA9BEE}" dt="2021-10-19T10:14:05.289" v="539"/>
        <pc:sldMkLst>
          <pc:docMk/>
          <pc:sldMk cId="2826229378" sldId="378"/>
        </pc:sldMkLst>
      </pc:sldChg>
      <pc:sldChg chg="add modTransition">
        <pc:chgData name="Mark Higgins" userId="f99148ad-7e67-4304-8c11-27c7a53efd31" providerId="ADAL" clId="{0928E129-FD99-40CD-AF85-5E16D3AA9BEE}" dt="2021-10-19T10:14:05.289" v="539"/>
        <pc:sldMkLst>
          <pc:docMk/>
          <pc:sldMk cId="1059443082" sldId="379"/>
        </pc:sldMkLst>
      </pc:sldChg>
      <pc:sldChg chg="add modTransition">
        <pc:chgData name="Mark Higgins" userId="f99148ad-7e67-4304-8c11-27c7a53efd31" providerId="ADAL" clId="{0928E129-FD99-40CD-AF85-5E16D3AA9BEE}" dt="2021-10-19T10:14:05.289" v="539"/>
        <pc:sldMkLst>
          <pc:docMk/>
          <pc:sldMk cId="217333681" sldId="380"/>
        </pc:sldMkLst>
      </pc:sldChg>
      <pc:sldChg chg="add modTransition">
        <pc:chgData name="Mark Higgins" userId="f99148ad-7e67-4304-8c11-27c7a53efd31" providerId="ADAL" clId="{0928E129-FD99-40CD-AF85-5E16D3AA9BEE}" dt="2021-10-19T10:14:05.289" v="539"/>
        <pc:sldMkLst>
          <pc:docMk/>
          <pc:sldMk cId="761647083" sldId="388"/>
        </pc:sldMkLst>
      </pc:sldChg>
      <pc:sldChg chg="add modTransition">
        <pc:chgData name="Mark Higgins" userId="f99148ad-7e67-4304-8c11-27c7a53efd31" providerId="ADAL" clId="{0928E129-FD99-40CD-AF85-5E16D3AA9BEE}" dt="2021-10-19T10:14:05.289" v="539"/>
        <pc:sldMkLst>
          <pc:docMk/>
          <pc:sldMk cId="2918068631" sldId="389"/>
        </pc:sldMkLst>
      </pc:sldChg>
      <pc:sldChg chg="add modTransition">
        <pc:chgData name="Mark Higgins" userId="f99148ad-7e67-4304-8c11-27c7a53efd31" providerId="ADAL" clId="{0928E129-FD99-40CD-AF85-5E16D3AA9BEE}" dt="2021-10-19T10:14:05.289" v="539"/>
        <pc:sldMkLst>
          <pc:docMk/>
          <pc:sldMk cId="845237742" sldId="390"/>
        </pc:sldMkLst>
      </pc:sldChg>
      <pc:sldChg chg="add modTransition">
        <pc:chgData name="Mark Higgins" userId="f99148ad-7e67-4304-8c11-27c7a53efd31" providerId="ADAL" clId="{0928E129-FD99-40CD-AF85-5E16D3AA9BEE}" dt="2021-10-19T10:14:05.289" v="539"/>
        <pc:sldMkLst>
          <pc:docMk/>
          <pc:sldMk cId="1248848706" sldId="391"/>
        </pc:sldMkLst>
      </pc:sldChg>
      <pc:sldChg chg="add modTransition">
        <pc:chgData name="Mark Higgins" userId="f99148ad-7e67-4304-8c11-27c7a53efd31" providerId="ADAL" clId="{0928E129-FD99-40CD-AF85-5E16D3AA9BEE}" dt="2021-10-19T10:14:05.289" v="539"/>
        <pc:sldMkLst>
          <pc:docMk/>
          <pc:sldMk cId="1516249719" sldId="392"/>
        </pc:sldMkLst>
      </pc:sldChg>
      <pc:sldChg chg="add modTransition">
        <pc:chgData name="Mark Higgins" userId="f99148ad-7e67-4304-8c11-27c7a53efd31" providerId="ADAL" clId="{0928E129-FD99-40CD-AF85-5E16D3AA9BEE}" dt="2021-10-19T10:14:05.289" v="539"/>
        <pc:sldMkLst>
          <pc:docMk/>
          <pc:sldMk cId="2184032674" sldId="393"/>
        </pc:sldMkLst>
      </pc:sldChg>
      <pc:sldChg chg="add modTransition">
        <pc:chgData name="Mark Higgins" userId="f99148ad-7e67-4304-8c11-27c7a53efd31" providerId="ADAL" clId="{0928E129-FD99-40CD-AF85-5E16D3AA9BEE}" dt="2021-10-19T10:14:05.289" v="539"/>
        <pc:sldMkLst>
          <pc:docMk/>
          <pc:sldMk cId="3052757254" sldId="394"/>
        </pc:sldMkLst>
      </pc:sldChg>
      <pc:sldChg chg="add modTransition">
        <pc:chgData name="Mark Higgins" userId="f99148ad-7e67-4304-8c11-27c7a53efd31" providerId="ADAL" clId="{0928E129-FD99-40CD-AF85-5E16D3AA9BEE}" dt="2021-10-19T10:14:05.289" v="539"/>
        <pc:sldMkLst>
          <pc:docMk/>
          <pc:sldMk cId="3926405391" sldId="395"/>
        </pc:sldMkLst>
      </pc:sldChg>
      <pc:sldChg chg="add modTransition">
        <pc:chgData name="Mark Higgins" userId="f99148ad-7e67-4304-8c11-27c7a53efd31" providerId="ADAL" clId="{0928E129-FD99-40CD-AF85-5E16D3AA9BEE}" dt="2021-10-19T10:14:05.289" v="539"/>
        <pc:sldMkLst>
          <pc:docMk/>
          <pc:sldMk cId="1511910403" sldId="396"/>
        </pc:sldMkLst>
      </pc:sldChg>
      <pc:sldChg chg="add modTransition">
        <pc:chgData name="Mark Higgins" userId="f99148ad-7e67-4304-8c11-27c7a53efd31" providerId="ADAL" clId="{0928E129-FD99-40CD-AF85-5E16D3AA9BEE}" dt="2021-10-19T10:14:05.289" v="539"/>
        <pc:sldMkLst>
          <pc:docMk/>
          <pc:sldMk cId="1544895526" sldId="397"/>
        </pc:sldMkLst>
      </pc:sldChg>
      <pc:sldChg chg="add modTransition">
        <pc:chgData name="Mark Higgins" userId="f99148ad-7e67-4304-8c11-27c7a53efd31" providerId="ADAL" clId="{0928E129-FD99-40CD-AF85-5E16D3AA9BEE}" dt="2021-10-19T10:14:05.289" v="539"/>
        <pc:sldMkLst>
          <pc:docMk/>
          <pc:sldMk cId="2465785807" sldId="398"/>
        </pc:sldMkLst>
      </pc:sldChg>
      <pc:sldChg chg="add modTransition">
        <pc:chgData name="Mark Higgins" userId="f99148ad-7e67-4304-8c11-27c7a53efd31" providerId="ADAL" clId="{0928E129-FD99-40CD-AF85-5E16D3AA9BEE}" dt="2021-10-19T10:14:05.289" v="539"/>
        <pc:sldMkLst>
          <pc:docMk/>
          <pc:sldMk cId="3222968002" sldId="399"/>
        </pc:sldMkLst>
      </pc:sldChg>
      <pc:sldChg chg="add modTransition">
        <pc:chgData name="Mark Higgins" userId="f99148ad-7e67-4304-8c11-27c7a53efd31" providerId="ADAL" clId="{0928E129-FD99-40CD-AF85-5E16D3AA9BEE}" dt="2021-10-19T10:14:05.289" v="539"/>
        <pc:sldMkLst>
          <pc:docMk/>
          <pc:sldMk cId="2056755039" sldId="400"/>
        </pc:sldMkLst>
      </pc:sldChg>
      <pc:sldChg chg="add modTransition">
        <pc:chgData name="Mark Higgins" userId="f99148ad-7e67-4304-8c11-27c7a53efd31" providerId="ADAL" clId="{0928E129-FD99-40CD-AF85-5E16D3AA9BEE}" dt="2021-10-19T10:14:05.289" v="539"/>
        <pc:sldMkLst>
          <pc:docMk/>
          <pc:sldMk cId="481534088" sldId="401"/>
        </pc:sldMkLst>
      </pc:sldChg>
      <pc:sldChg chg="add modTransition">
        <pc:chgData name="Mark Higgins" userId="f99148ad-7e67-4304-8c11-27c7a53efd31" providerId="ADAL" clId="{0928E129-FD99-40CD-AF85-5E16D3AA9BEE}" dt="2021-10-19T10:14:05.289" v="539"/>
        <pc:sldMkLst>
          <pc:docMk/>
          <pc:sldMk cId="2952593591" sldId="402"/>
        </pc:sldMkLst>
      </pc:sldChg>
      <pc:sldChg chg="add modTransition">
        <pc:chgData name="Mark Higgins" userId="f99148ad-7e67-4304-8c11-27c7a53efd31" providerId="ADAL" clId="{0928E129-FD99-40CD-AF85-5E16D3AA9BEE}" dt="2021-10-19T10:14:05.289" v="539"/>
        <pc:sldMkLst>
          <pc:docMk/>
          <pc:sldMk cId="1250941793" sldId="403"/>
        </pc:sldMkLst>
      </pc:sldChg>
      <pc:sldChg chg="add modTransition">
        <pc:chgData name="Mark Higgins" userId="f99148ad-7e67-4304-8c11-27c7a53efd31" providerId="ADAL" clId="{0928E129-FD99-40CD-AF85-5E16D3AA9BEE}" dt="2021-10-19T10:14:05.289" v="539"/>
        <pc:sldMkLst>
          <pc:docMk/>
          <pc:sldMk cId="624383718" sldId="404"/>
        </pc:sldMkLst>
      </pc:sldChg>
      <pc:sldChg chg="add modTransition">
        <pc:chgData name="Mark Higgins" userId="f99148ad-7e67-4304-8c11-27c7a53efd31" providerId="ADAL" clId="{0928E129-FD99-40CD-AF85-5E16D3AA9BEE}" dt="2021-10-19T10:14:05.289" v="539"/>
        <pc:sldMkLst>
          <pc:docMk/>
          <pc:sldMk cId="1975970897" sldId="405"/>
        </pc:sldMkLst>
      </pc:sldChg>
      <pc:sldChg chg="add modTransition">
        <pc:chgData name="Mark Higgins" userId="f99148ad-7e67-4304-8c11-27c7a53efd31" providerId="ADAL" clId="{0928E129-FD99-40CD-AF85-5E16D3AA9BEE}" dt="2021-10-19T10:14:05.289" v="539"/>
        <pc:sldMkLst>
          <pc:docMk/>
          <pc:sldMk cId="4114315404" sldId="406"/>
        </pc:sldMkLst>
      </pc:sldChg>
      <pc:sldChg chg="add modTransition">
        <pc:chgData name="Mark Higgins" userId="f99148ad-7e67-4304-8c11-27c7a53efd31" providerId="ADAL" clId="{0928E129-FD99-40CD-AF85-5E16D3AA9BEE}" dt="2021-10-19T10:14:05.289" v="539"/>
        <pc:sldMkLst>
          <pc:docMk/>
          <pc:sldMk cId="2654113757" sldId="407"/>
        </pc:sldMkLst>
      </pc:sldChg>
      <pc:sldChg chg="add modTransition">
        <pc:chgData name="Mark Higgins" userId="f99148ad-7e67-4304-8c11-27c7a53efd31" providerId="ADAL" clId="{0928E129-FD99-40CD-AF85-5E16D3AA9BEE}" dt="2021-10-19T10:14:05.289" v="539"/>
        <pc:sldMkLst>
          <pc:docMk/>
          <pc:sldMk cId="1410555242" sldId="408"/>
        </pc:sldMkLst>
      </pc:sldChg>
      <pc:sldChg chg="add modTransition">
        <pc:chgData name="Mark Higgins" userId="f99148ad-7e67-4304-8c11-27c7a53efd31" providerId="ADAL" clId="{0928E129-FD99-40CD-AF85-5E16D3AA9BEE}" dt="2021-10-19T10:14:05.289" v="539"/>
        <pc:sldMkLst>
          <pc:docMk/>
          <pc:sldMk cId="706236086" sldId="409"/>
        </pc:sldMkLst>
      </pc:sldChg>
      <pc:sldChg chg="add modTransition">
        <pc:chgData name="Mark Higgins" userId="f99148ad-7e67-4304-8c11-27c7a53efd31" providerId="ADAL" clId="{0928E129-FD99-40CD-AF85-5E16D3AA9BEE}" dt="2021-10-19T10:14:05.289" v="539"/>
        <pc:sldMkLst>
          <pc:docMk/>
          <pc:sldMk cId="4238912955" sldId="410"/>
        </pc:sldMkLst>
      </pc:sldChg>
      <pc:sldChg chg="add modTransition">
        <pc:chgData name="Mark Higgins" userId="f99148ad-7e67-4304-8c11-27c7a53efd31" providerId="ADAL" clId="{0928E129-FD99-40CD-AF85-5E16D3AA9BEE}" dt="2021-10-19T10:14:05.289" v="539"/>
        <pc:sldMkLst>
          <pc:docMk/>
          <pc:sldMk cId="2602691375" sldId="411"/>
        </pc:sldMkLst>
      </pc:sldChg>
      <pc:sldChg chg="modSp add mod modTransition">
        <pc:chgData name="Mark Higgins" userId="f99148ad-7e67-4304-8c11-27c7a53efd31" providerId="ADAL" clId="{0928E129-FD99-40CD-AF85-5E16D3AA9BEE}" dt="2021-10-19T10:14:05.608" v="543" actId="27636"/>
        <pc:sldMkLst>
          <pc:docMk/>
          <pc:sldMk cId="1337448394" sldId="412"/>
        </pc:sldMkLst>
        <pc:spChg chg="mod">
          <ac:chgData name="Mark Higgins" userId="f99148ad-7e67-4304-8c11-27c7a53efd31" providerId="ADAL" clId="{0928E129-FD99-40CD-AF85-5E16D3AA9BEE}" dt="2021-10-19T10:14:05.608" v="543" actId="27636"/>
          <ac:spMkLst>
            <pc:docMk/>
            <pc:sldMk cId="1337448394" sldId="412"/>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3573841059" sldId="413"/>
        </pc:sldMkLst>
      </pc:sldChg>
      <pc:sldChg chg="add modTransition">
        <pc:chgData name="Mark Higgins" userId="f99148ad-7e67-4304-8c11-27c7a53efd31" providerId="ADAL" clId="{0928E129-FD99-40CD-AF85-5E16D3AA9BEE}" dt="2021-10-19T10:14:05.289" v="539"/>
        <pc:sldMkLst>
          <pc:docMk/>
          <pc:sldMk cId="2629586236" sldId="414"/>
        </pc:sldMkLst>
      </pc:sldChg>
      <pc:sldChg chg="modSp add mod modTransition">
        <pc:chgData name="Mark Higgins" userId="f99148ad-7e67-4304-8c11-27c7a53efd31" providerId="ADAL" clId="{0928E129-FD99-40CD-AF85-5E16D3AA9BEE}" dt="2021-10-19T10:14:05.620" v="544" actId="27636"/>
        <pc:sldMkLst>
          <pc:docMk/>
          <pc:sldMk cId="680340156" sldId="415"/>
        </pc:sldMkLst>
        <pc:spChg chg="mod">
          <ac:chgData name="Mark Higgins" userId="f99148ad-7e67-4304-8c11-27c7a53efd31" providerId="ADAL" clId="{0928E129-FD99-40CD-AF85-5E16D3AA9BEE}" dt="2021-10-19T10:14:05.620" v="544" actId="27636"/>
          <ac:spMkLst>
            <pc:docMk/>
            <pc:sldMk cId="680340156" sldId="415"/>
            <ac:spMk id="3" creationId="{00000000-0000-0000-0000-000000000000}"/>
          </ac:spMkLst>
        </pc:spChg>
      </pc:sldChg>
      <pc:sldChg chg="add modTransition">
        <pc:chgData name="Mark Higgins" userId="f99148ad-7e67-4304-8c11-27c7a53efd31" providerId="ADAL" clId="{0928E129-FD99-40CD-AF85-5E16D3AA9BEE}" dt="2021-10-19T10:14:05.289" v="539"/>
        <pc:sldMkLst>
          <pc:docMk/>
          <pc:sldMk cId="2650830124" sldId="416"/>
        </pc:sldMkLst>
      </pc:sldChg>
      <pc:sldChg chg="add modTransition">
        <pc:chgData name="Mark Higgins" userId="f99148ad-7e67-4304-8c11-27c7a53efd31" providerId="ADAL" clId="{0928E129-FD99-40CD-AF85-5E16D3AA9BEE}" dt="2021-10-19T10:14:05.289" v="539"/>
        <pc:sldMkLst>
          <pc:docMk/>
          <pc:sldMk cId="3730956495" sldId="417"/>
        </pc:sldMkLst>
      </pc:sldChg>
      <pc:sldChg chg="add modTransition">
        <pc:chgData name="Mark Higgins" userId="f99148ad-7e67-4304-8c11-27c7a53efd31" providerId="ADAL" clId="{0928E129-FD99-40CD-AF85-5E16D3AA9BEE}" dt="2021-10-19T10:14:05.289" v="539"/>
        <pc:sldMkLst>
          <pc:docMk/>
          <pc:sldMk cId="4223131663" sldId="418"/>
        </pc:sldMkLst>
      </pc:sldChg>
      <pc:sldChg chg="add modTransition">
        <pc:chgData name="Mark Higgins" userId="f99148ad-7e67-4304-8c11-27c7a53efd31" providerId="ADAL" clId="{0928E129-FD99-40CD-AF85-5E16D3AA9BEE}" dt="2021-10-19T10:14:05.289" v="539"/>
        <pc:sldMkLst>
          <pc:docMk/>
          <pc:sldMk cId="1778816030" sldId="421"/>
        </pc:sldMkLst>
      </pc:sldChg>
      <pc:sldChg chg="add modTransition setBg">
        <pc:chgData name="Mark Higgins" userId="f99148ad-7e67-4304-8c11-27c7a53efd31" providerId="ADAL" clId="{0928E129-FD99-40CD-AF85-5E16D3AA9BEE}" dt="2021-10-19T10:14:05.289" v="539"/>
        <pc:sldMkLst>
          <pc:docMk/>
          <pc:sldMk cId="607490500" sldId="422"/>
        </pc:sldMkLst>
      </pc:sldChg>
      <pc:sldChg chg="add modTransition">
        <pc:chgData name="Mark Higgins" userId="f99148ad-7e67-4304-8c11-27c7a53efd31" providerId="ADAL" clId="{0928E129-FD99-40CD-AF85-5E16D3AA9BEE}" dt="2021-10-19T10:14:05.289" v="539"/>
        <pc:sldMkLst>
          <pc:docMk/>
          <pc:sldMk cId="1890531109" sldId="424"/>
        </pc:sldMkLst>
      </pc:sldChg>
      <pc:sldChg chg="add modTransition">
        <pc:chgData name="Mark Higgins" userId="f99148ad-7e67-4304-8c11-27c7a53efd31" providerId="ADAL" clId="{0928E129-FD99-40CD-AF85-5E16D3AA9BEE}" dt="2021-10-19T10:14:05.289" v="539"/>
        <pc:sldMkLst>
          <pc:docMk/>
          <pc:sldMk cId="1673904469" sldId="425"/>
        </pc:sldMkLst>
      </pc:sldChg>
      <pc:sldChg chg="add modTransition">
        <pc:chgData name="Mark Higgins" userId="f99148ad-7e67-4304-8c11-27c7a53efd31" providerId="ADAL" clId="{0928E129-FD99-40CD-AF85-5E16D3AA9BEE}" dt="2021-10-19T10:14:05.289" v="539"/>
        <pc:sldMkLst>
          <pc:docMk/>
          <pc:sldMk cId="658609329" sldId="426"/>
        </pc:sldMkLst>
      </pc:sldChg>
      <pc:sldChg chg="add modTransition">
        <pc:chgData name="Mark Higgins" userId="f99148ad-7e67-4304-8c11-27c7a53efd31" providerId="ADAL" clId="{0928E129-FD99-40CD-AF85-5E16D3AA9BEE}" dt="2021-10-19T10:14:05.289" v="539"/>
        <pc:sldMkLst>
          <pc:docMk/>
          <pc:sldMk cId="2422120360" sldId="430"/>
        </pc:sldMkLst>
      </pc:sldChg>
      <pc:sldChg chg="add modTransition">
        <pc:chgData name="Mark Higgins" userId="f99148ad-7e67-4304-8c11-27c7a53efd31" providerId="ADAL" clId="{0928E129-FD99-40CD-AF85-5E16D3AA9BEE}" dt="2021-10-19T10:14:05.289" v="539"/>
        <pc:sldMkLst>
          <pc:docMk/>
          <pc:sldMk cId="3231987782" sldId="433"/>
        </pc:sldMkLst>
      </pc:sldChg>
      <pc:sldChg chg="add modTransition">
        <pc:chgData name="Mark Higgins" userId="f99148ad-7e67-4304-8c11-27c7a53efd31" providerId="ADAL" clId="{0928E129-FD99-40CD-AF85-5E16D3AA9BEE}" dt="2021-10-19T10:14:05.289" v="539"/>
        <pc:sldMkLst>
          <pc:docMk/>
          <pc:sldMk cId="625691769" sldId="435"/>
        </pc:sldMkLst>
      </pc:sldChg>
      <pc:sldChg chg="add modTransition">
        <pc:chgData name="Mark Higgins" userId="f99148ad-7e67-4304-8c11-27c7a53efd31" providerId="ADAL" clId="{0928E129-FD99-40CD-AF85-5E16D3AA9BEE}" dt="2021-10-19T10:14:05.289" v="539"/>
        <pc:sldMkLst>
          <pc:docMk/>
          <pc:sldMk cId="3149446475" sldId="436"/>
        </pc:sldMkLst>
      </pc:sldChg>
      <pc:sldChg chg="add modTransition">
        <pc:chgData name="Mark Higgins" userId="f99148ad-7e67-4304-8c11-27c7a53efd31" providerId="ADAL" clId="{0928E129-FD99-40CD-AF85-5E16D3AA9BEE}" dt="2021-10-19T10:14:05.289" v="539"/>
        <pc:sldMkLst>
          <pc:docMk/>
          <pc:sldMk cId="331857268" sldId="437"/>
        </pc:sldMkLst>
      </pc:sldChg>
      <pc:sldChg chg="add modTransition">
        <pc:chgData name="Mark Higgins" userId="f99148ad-7e67-4304-8c11-27c7a53efd31" providerId="ADAL" clId="{0928E129-FD99-40CD-AF85-5E16D3AA9BEE}" dt="2021-10-19T10:14:05.289" v="539"/>
        <pc:sldMkLst>
          <pc:docMk/>
          <pc:sldMk cId="2734321847" sldId="438"/>
        </pc:sldMkLst>
      </pc:sldChg>
      <pc:sldChg chg="add modTransition">
        <pc:chgData name="Mark Higgins" userId="f99148ad-7e67-4304-8c11-27c7a53efd31" providerId="ADAL" clId="{0928E129-FD99-40CD-AF85-5E16D3AA9BEE}" dt="2021-10-19T10:14:05.289" v="539"/>
        <pc:sldMkLst>
          <pc:docMk/>
          <pc:sldMk cId="205147612" sldId="439"/>
        </pc:sldMkLst>
      </pc:sldChg>
      <pc:sldChg chg="add modTransition">
        <pc:chgData name="Mark Higgins" userId="f99148ad-7e67-4304-8c11-27c7a53efd31" providerId="ADAL" clId="{0928E129-FD99-40CD-AF85-5E16D3AA9BEE}" dt="2021-10-19T10:14:05.289" v="539"/>
        <pc:sldMkLst>
          <pc:docMk/>
          <pc:sldMk cId="2991292184" sldId="441"/>
        </pc:sldMkLst>
      </pc:sldChg>
      <pc:sldChg chg="add modTransition">
        <pc:chgData name="Mark Higgins" userId="f99148ad-7e67-4304-8c11-27c7a53efd31" providerId="ADAL" clId="{0928E129-FD99-40CD-AF85-5E16D3AA9BEE}" dt="2021-10-19T10:14:05.289" v="539"/>
        <pc:sldMkLst>
          <pc:docMk/>
          <pc:sldMk cId="3362721485" sldId="442"/>
        </pc:sldMkLst>
      </pc:sldChg>
      <pc:sldChg chg="add modTransition">
        <pc:chgData name="Mark Higgins" userId="f99148ad-7e67-4304-8c11-27c7a53efd31" providerId="ADAL" clId="{0928E129-FD99-40CD-AF85-5E16D3AA9BEE}" dt="2021-10-19T10:14:05.289" v="539"/>
        <pc:sldMkLst>
          <pc:docMk/>
          <pc:sldMk cId="2387050593" sldId="443"/>
        </pc:sldMkLst>
      </pc:sldChg>
      <pc:sldChg chg="add modTransition">
        <pc:chgData name="Mark Higgins" userId="f99148ad-7e67-4304-8c11-27c7a53efd31" providerId="ADAL" clId="{0928E129-FD99-40CD-AF85-5E16D3AA9BEE}" dt="2021-10-19T10:14:05.289" v="539"/>
        <pc:sldMkLst>
          <pc:docMk/>
          <pc:sldMk cId="389213653" sldId="444"/>
        </pc:sldMkLst>
      </pc:sldChg>
      <pc:sldChg chg="add modTransition">
        <pc:chgData name="Mark Higgins" userId="f99148ad-7e67-4304-8c11-27c7a53efd31" providerId="ADAL" clId="{0928E129-FD99-40CD-AF85-5E16D3AA9BEE}" dt="2021-10-19T10:14:05.289" v="539"/>
        <pc:sldMkLst>
          <pc:docMk/>
          <pc:sldMk cId="558151786" sldId="445"/>
        </pc:sldMkLst>
      </pc:sldChg>
      <pc:sldChg chg="del">
        <pc:chgData name="Mark Higgins" userId="f99148ad-7e67-4304-8c11-27c7a53efd31" providerId="ADAL" clId="{0928E129-FD99-40CD-AF85-5E16D3AA9BEE}" dt="2021-10-19T10:04:27.564" v="487" actId="47"/>
        <pc:sldMkLst>
          <pc:docMk/>
          <pc:sldMk cId="2266756688" sldId="688"/>
        </pc:sldMkLst>
      </pc:sldChg>
      <pc:sldChg chg="del">
        <pc:chgData name="Mark Higgins" userId="f99148ad-7e67-4304-8c11-27c7a53efd31" providerId="ADAL" clId="{0928E129-FD99-40CD-AF85-5E16D3AA9BEE}" dt="2021-10-19T14:40:39.656" v="830" actId="47"/>
        <pc:sldMkLst>
          <pc:docMk/>
          <pc:sldMk cId="1816344671" sldId="707"/>
        </pc:sldMkLst>
      </pc:sldChg>
      <pc:sldChg chg="del">
        <pc:chgData name="Mark Higgins" userId="f99148ad-7e67-4304-8c11-27c7a53efd31" providerId="ADAL" clId="{0928E129-FD99-40CD-AF85-5E16D3AA9BEE}" dt="2021-10-19T14:40:41.346" v="831" actId="47"/>
        <pc:sldMkLst>
          <pc:docMk/>
          <pc:sldMk cId="4156006121" sldId="717"/>
        </pc:sldMkLst>
      </pc:sldChg>
      <pc:sldChg chg="del">
        <pc:chgData name="Mark Higgins" userId="f99148ad-7e67-4304-8c11-27c7a53efd31" providerId="ADAL" clId="{0928E129-FD99-40CD-AF85-5E16D3AA9BEE}" dt="2021-10-19T10:03:42.653" v="486" actId="47"/>
        <pc:sldMkLst>
          <pc:docMk/>
          <pc:sldMk cId="1326003313" sldId="726"/>
        </pc:sldMkLst>
      </pc:sldChg>
      <pc:sldChg chg="del">
        <pc:chgData name="Mark Higgins" userId="f99148ad-7e67-4304-8c11-27c7a53efd31" providerId="ADAL" clId="{0928E129-FD99-40CD-AF85-5E16D3AA9BEE}" dt="2021-10-19T10:04:27.564" v="487" actId="47"/>
        <pc:sldMkLst>
          <pc:docMk/>
          <pc:sldMk cId="4089840093" sldId="728"/>
        </pc:sldMkLst>
      </pc:sldChg>
      <pc:sldChg chg="del">
        <pc:chgData name="Mark Higgins" userId="f99148ad-7e67-4304-8c11-27c7a53efd31" providerId="ADAL" clId="{0928E129-FD99-40CD-AF85-5E16D3AA9BEE}" dt="2021-10-19T10:03:42.653" v="486" actId="47"/>
        <pc:sldMkLst>
          <pc:docMk/>
          <pc:sldMk cId="307547839" sldId="730"/>
        </pc:sldMkLst>
      </pc:sldChg>
      <pc:sldChg chg="del">
        <pc:chgData name="Mark Higgins" userId="f99148ad-7e67-4304-8c11-27c7a53efd31" providerId="ADAL" clId="{0928E129-FD99-40CD-AF85-5E16D3AA9BEE}" dt="2021-10-19T10:03:42.653" v="486" actId="47"/>
        <pc:sldMkLst>
          <pc:docMk/>
          <pc:sldMk cId="2642783198" sldId="731"/>
        </pc:sldMkLst>
      </pc:sldChg>
      <pc:sldChg chg="del">
        <pc:chgData name="Mark Higgins" userId="f99148ad-7e67-4304-8c11-27c7a53efd31" providerId="ADAL" clId="{0928E129-FD99-40CD-AF85-5E16D3AA9BEE}" dt="2021-10-19T10:03:42.653" v="486" actId="47"/>
        <pc:sldMkLst>
          <pc:docMk/>
          <pc:sldMk cId="4079892440" sldId="732"/>
        </pc:sldMkLst>
      </pc:sldChg>
      <pc:sldChg chg="del">
        <pc:chgData name="Mark Higgins" userId="f99148ad-7e67-4304-8c11-27c7a53efd31" providerId="ADAL" clId="{0928E129-FD99-40CD-AF85-5E16D3AA9BEE}" dt="2021-10-19T10:03:42.653" v="486" actId="47"/>
        <pc:sldMkLst>
          <pc:docMk/>
          <pc:sldMk cId="1934917559" sldId="733"/>
        </pc:sldMkLst>
      </pc:sldChg>
      <pc:sldChg chg="del">
        <pc:chgData name="Mark Higgins" userId="f99148ad-7e67-4304-8c11-27c7a53efd31" providerId="ADAL" clId="{0928E129-FD99-40CD-AF85-5E16D3AA9BEE}" dt="2021-10-19T10:03:42.653" v="486" actId="47"/>
        <pc:sldMkLst>
          <pc:docMk/>
          <pc:sldMk cId="1696381284" sldId="734"/>
        </pc:sldMkLst>
      </pc:sldChg>
      <pc:sldChg chg="del">
        <pc:chgData name="Mark Higgins" userId="f99148ad-7e67-4304-8c11-27c7a53efd31" providerId="ADAL" clId="{0928E129-FD99-40CD-AF85-5E16D3AA9BEE}" dt="2021-10-19T10:03:42.653" v="486" actId="47"/>
        <pc:sldMkLst>
          <pc:docMk/>
          <pc:sldMk cId="4165303584" sldId="735"/>
        </pc:sldMkLst>
      </pc:sldChg>
      <pc:sldChg chg="del">
        <pc:chgData name="Mark Higgins" userId="f99148ad-7e67-4304-8c11-27c7a53efd31" providerId="ADAL" clId="{0928E129-FD99-40CD-AF85-5E16D3AA9BEE}" dt="2021-10-19T10:03:42.653" v="486" actId="47"/>
        <pc:sldMkLst>
          <pc:docMk/>
          <pc:sldMk cId="3470252975" sldId="737"/>
        </pc:sldMkLst>
      </pc:sldChg>
      <pc:sldChg chg="del">
        <pc:chgData name="Mark Higgins" userId="f99148ad-7e67-4304-8c11-27c7a53efd31" providerId="ADAL" clId="{0928E129-FD99-40CD-AF85-5E16D3AA9BEE}" dt="2021-10-19T10:03:42.653" v="486" actId="47"/>
        <pc:sldMkLst>
          <pc:docMk/>
          <pc:sldMk cId="332731690" sldId="738"/>
        </pc:sldMkLst>
      </pc:sldChg>
      <pc:sldChg chg="del">
        <pc:chgData name="Mark Higgins" userId="f99148ad-7e67-4304-8c11-27c7a53efd31" providerId="ADAL" clId="{0928E129-FD99-40CD-AF85-5E16D3AA9BEE}" dt="2021-10-19T10:03:42.653" v="486" actId="47"/>
        <pc:sldMkLst>
          <pc:docMk/>
          <pc:sldMk cId="3774060212" sldId="739"/>
        </pc:sldMkLst>
      </pc:sldChg>
      <pc:sldChg chg="del">
        <pc:chgData name="Mark Higgins" userId="f99148ad-7e67-4304-8c11-27c7a53efd31" providerId="ADAL" clId="{0928E129-FD99-40CD-AF85-5E16D3AA9BEE}" dt="2021-10-19T10:03:42.653" v="486" actId="47"/>
        <pc:sldMkLst>
          <pc:docMk/>
          <pc:sldMk cId="3122003498" sldId="740"/>
        </pc:sldMkLst>
      </pc:sldChg>
      <pc:sldChg chg="del">
        <pc:chgData name="Mark Higgins" userId="f99148ad-7e67-4304-8c11-27c7a53efd31" providerId="ADAL" clId="{0928E129-FD99-40CD-AF85-5E16D3AA9BEE}" dt="2021-10-19T10:04:27.564" v="487" actId="47"/>
        <pc:sldMkLst>
          <pc:docMk/>
          <pc:sldMk cId="4066186202" sldId="744"/>
        </pc:sldMkLst>
      </pc:sldChg>
      <pc:sldChg chg="del">
        <pc:chgData name="Mark Higgins" userId="f99148ad-7e67-4304-8c11-27c7a53efd31" providerId="ADAL" clId="{0928E129-FD99-40CD-AF85-5E16D3AA9BEE}" dt="2021-10-19T10:04:27.564" v="487" actId="47"/>
        <pc:sldMkLst>
          <pc:docMk/>
          <pc:sldMk cId="770630686" sldId="745"/>
        </pc:sldMkLst>
      </pc:sldChg>
      <pc:sldChg chg="del">
        <pc:chgData name="Mark Higgins" userId="f99148ad-7e67-4304-8c11-27c7a53efd31" providerId="ADAL" clId="{0928E129-FD99-40CD-AF85-5E16D3AA9BEE}" dt="2021-10-19T10:04:27.564" v="487" actId="47"/>
        <pc:sldMkLst>
          <pc:docMk/>
          <pc:sldMk cId="617376751" sldId="746"/>
        </pc:sldMkLst>
      </pc:sldChg>
      <pc:sldChg chg="del">
        <pc:chgData name="Mark Higgins" userId="f99148ad-7e67-4304-8c11-27c7a53efd31" providerId="ADAL" clId="{0928E129-FD99-40CD-AF85-5E16D3AA9BEE}" dt="2021-10-19T10:04:27.564" v="487" actId="47"/>
        <pc:sldMkLst>
          <pc:docMk/>
          <pc:sldMk cId="1570186602" sldId="747"/>
        </pc:sldMkLst>
      </pc:sldChg>
      <pc:sldChg chg="del">
        <pc:chgData name="Mark Higgins" userId="f99148ad-7e67-4304-8c11-27c7a53efd31" providerId="ADAL" clId="{0928E129-FD99-40CD-AF85-5E16D3AA9BEE}" dt="2021-10-19T10:04:27.564" v="487" actId="47"/>
        <pc:sldMkLst>
          <pc:docMk/>
          <pc:sldMk cId="2759050896" sldId="748"/>
        </pc:sldMkLst>
      </pc:sldChg>
      <pc:sldChg chg="del">
        <pc:chgData name="Mark Higgins" userId="f99148ad-7e67-4304-8c11-27c7a53efd31" providerId="ADAL" clId="{0928E129-FD99-40CD-AF85-5E16D3AA9BEE}" dt="2021-10-19T10:04:27.564" v="487" actId="47"/>
        <pc:sldMkLst>
          <pc:docMk/>
          <pc:sldMk cId="3539341101" sldId="751"/>
        </pc:sldMkLst>
      </pc:sldChg>
      <pc:sldChg chg="del">
        <pc:chgData name="Mark Higgins" userId="f99148ad-7e67-4304-8c11-27c7a53efd31" providerId="ADAL" clId="{0928E129-FD99-40CD-AF85-5E16D3AA9BEE}" dt="2021-10-19T10:04:27.564" v="487" actId="47"/>
        <pc:sldMkLst>
          <pc:docMk/>
          <pc:sldMk cId="3580120427" sldId="752"/>
        </pc:sldMkLst>
      </pc:sldChg>
      <pc:sldChg chg="del">
        <pc:chgData name="Mark Higgins" userId="f99148ad-7e67-4304-8c11-27c7a53efd31" providerId="ADAL" clId="{0928E129-FD99-40CD-AF85-5E16D3AA9BEE}" dt="2021-10-19T10:04:27.564" v="487" actId="47"/>
        <pc:sldMkLst>
          <pc:docMk/>
          <pc:sldMk cId="3010225684" sldId="753"/>
        </pc:sldMkLst>
      </pc:sldChg>
      <pc:sldChg chg="del">
        <pc:chgData name="Mark Higgins" userId="f99148ad-7e67-4304-8c11-27c7a53efd31" providerId="ADAL" clId="{0928E129-FD99-40CD-AF85-5E16D3AA9BEE}" dt="2021-10-19T10:04:27.564" v="487" actId="47"/>
        <pc:sldMkLst>
          <pc:docMk/>
          <pc:sldMk cId="1173022864" sldId="754"/>
        </pc:sldMkLst>
      </pc:sldChg>
      <pc:sldChg chg="del">
        <pc:chgData name="Mark Higgins" userId="f99148ad-7e67-4304-8c11-27c7a53efd31" providerId="ADAL" clId="{0928E129-FD99-40CD-AF85-5E16D3AA9BEE}" dt="2021-10-19T10:04:27.564" v="487" actId="47"/>
        <pc:sldMkLst>
          <pc:docMk/>
          <pc:sldMk cId="3597424047" sldId="755"/>
        </pc:sldMkLst>
      </pc:sldChg>
      <pc:sldChg chg="del">
        <pc:chgData name="Mark Higgins" userId="f99148ad-7e67-4304-8c11-27c7a53efd31" providerId="ADAL" clId="{0928E129-FD99-40CD-AF85-5E16D3AA9BEE}" dt="2021-10-19T10:04:27.564" v="487" actId="47"/>
        <pc:sldMkLst>
          <pc:docMk/>
          <pc:sldMk cId="192846444" sldId="756"/>
        </pc:sldMkLst>
      </pc:sldChg>
      <pc:sldChg chg="del">
        <pc:chgData name="Mark Higgins" userId="f99148ad-7e67-4304-8c11-27c7a53efd31" providerId="ADAL" clId="{0928E129-FD99-40CD-AF85-5E16D3AA9BEE}" dt="2021-10-19T10:04:27.564" v="487" actId="47"/>
        <pc:sldMkLst>
          <pc:docMk/>
          <pc:sldMk cId="1815768866" sldId="757"/>
        </pc:sldMkLst>
      </pc:sldChg>
      <pc:sldChg chg="del">
        <pc:chgData name="Mark Higgins" userId="f99148ad-7e67-4304-8c11-27c7a53efd31" providerId="ADAL" clId="{0928E129-FD99-40CD-AF85-5E16D3AA9BEE}" dt="2021-10-19T10:04:27.564" v="487" actId="47"/>
        <pc:sldMkLst>
          <pc:docMk/>
          <pc:sldMk cId="107335709" sldId="758"/>
        </pc:sldMkLst>
      </pc:sldChg>
      <pc:sldChg chg="del">
        <pc:chgData name="Mark Higgins" userId="f99148ad-7e67-4304-8c11-27c7a53efd31" providerId="ADAL" clId="{0928E129-FD99-40CD-AF85-5E16D3AA9BEE}" dt="2021-10-19T10:04:27.564" v="487" actId="47"/>
        <pc:sldMkLst>
          <pc:docMk/>
          <pc:sldMk cId="2045349611" sldId="759"/>
        </pc:sldMkLst>
      </pc:sldChg>
      <pc:sldChg chg="del">
        <pc:chgData name="Mark Higgins" userId="f99148ad-7e67-4304-8c11-27c7a53efd31" providerId="ADAL" clId="{0928E129-FD99-40CD-AF85-5E16D3AA9BEE}" dt="2021-10-19T10:04:27.564" v="487" actId="47"/>
        <pc:sldMkLst>
          <pc:docMk/>
          <pc:sldMk cId="3253721968" sldId="760"/>
        </pc:sldMkLst>
      </pc:sldChg>
      <pc:sldChg chg="del">
        <pc:chgData name="Mark Higgins" userId="f99148ad-7e67-4304-8c11-27c7a53efd31" providerId="ADAL" clId="{0928E129-FD99-40CD-AF85-5E16D3AA9BEE}" dt="2021-10-19T10:04:27.564" v="487" actId="47"/>
        <pc:sldMkLst>
          <pc:docMk/>
          <pc:sldMk cId="2057681853" sldId="761"/>
        </pc:sldMkLst>
      </pc:sldChg>
      <pc:sldChg chg="del">
        <pc:chgData name="Mark Higgins" userId="f99148ad-7e67-4304-8c11-27c7a53efd31" providerId="ADAL" clId="{0928E129-FD99-40CD-AF85-5E16D3AA9BEE}" dt="2021-10-19T10:04:27.564" v="487" actId="47"/>
        <pc:sldMkLst>
          <pc:docMk/>
          <pc:sldMk cId="1239202243" sldId="762"/>
        </pc:sldMkLst>
      </pc:sldChg>
      <pc:sldChg chg="del">
        <pc:chgData name="Mark Higgins" userId="f99148ad-7e67-4304-8c11-27c7a53efd31" providerId="ADAL" clId="{0928E129-FD99-40CD-AF85-5E16D3AA9BEE}" dt="2021-10-19T10:04:27.564" v="487" actId="47"/>
        <pc:sldMkLst>
          <pc:docMk/>
          <pc:sldMk cId="932549731" sldId="763"/>
        </pc:sldMkLst>
      </pc:sldChg>
      <pc:sldChg chg="del">
        <pc:chgData name="Mark Higgins" userId="f99148ad-7e67-4304-8c11-27c7a53efd31" providerId="ADAL" clId="{0928E129-FD99-40CD-AF85-5E16D3AA9BEE}" dt="2021-10-19T10:04:27.564" v="487" actId="47"/>
        <pc:sldMkLst>
          <pc:docMk/>
          <pc:sldMk cId="763952852" sldId="764"/>
        </pc:sldMkLst>
      </pc:sldChg>
      <pc:sldChg chg="del">
        <pc:chgData name="Mark Higgins" userId="f99148ad-7e67-4304-8c11-27c7a53efd31" providerId="ADAL" clId="{0928E129-FD99-40CD-AF85-5E16D3AA9BEE}" dt="2021-10-19T10:04:27.564" v="487" actId="47"/>
        <pc:sldMkLst>
          <pc:docMk/>
          <pc:sldMk cId="1031906618" sldId="765"/>
        </pc:sldMkLst>
      </pc:sldChg>
      <pc:sldChg chg="del">
        <pc:chgData name="Mark Higgins" userId="f99148ad-7e67-4304-8c11-27c7a53efd31" providerId="ADAL" clId="{0928E129-FD99-40CD-AF85-5E16D3AA9BEE}" dt="2021-10-19T10:04:27.564" v="487" actId="47"/>
        <pc:sldMkLst>
          <pc:docMk/>
          <pc:sldMk cId="4045849453" sldId="766"/>
        </pc:sldMkLst>
      </pc:sldChg>
      <pc:sldChg chg="del">
        <pc:chgData name="Mark Higgins" userId="f99148ad-7e67-4304-8c11-27c7a53efd31" providerId="ADAL" clId="{0928E129-FD99-40CD-AF85-5E16D3AA9BEE}" dt="2021-10-19T10:04:27.564" v="487" actId="47"/>
        <pc:sldMkLst>
          <pc:docMk/>
          <pc:sldMk cId="148442352" sldId="767"/>
        </pc:sldMkLst>
      </pc:sldChg>
      <pc:sldChg chg="del">
        <pc:chgData name="Mark Higgins" userId="f99148ad-7e67-4304-8c11-27c7a53efd31" providerId="ADAL" clId="{0928E129-FD99-40CD-AF85-5E16D3AA9BEE}" dt="2021-10-19T10:04:27.564" v="487" actId="47"/>
        <pc:sldMkLst>
          <pc:docMk/>
          <pc:sldMk cId="1954010883" sldId="769"/>
        </pc:sldMkLst>
      </pc:sldChg>
      <pc:sldChg chg="del">
        <pc:chgData name="Mark Higgins" userId="f99148ad-7e67-4304-8c11-27c7a53efd31" providerId="ADAL" clId="{0928E129-FD99-40CD-AF85-5E16D3AA9BEE}" dt="2021-10-19T10:04:27.564" v="487" actId="47"/>
        <pc:sldMkLst>
          <pc:docMk/>
          <pc:sldMk cId="1604972400" sldId="770"/>
        </pc:sldMkLst>
      </pc:sldChg>
      <pc:sldChg chg="del">
        <pc:chgData name="Mark Higgins" userId="f99148ad-7e67-4304-8c11-27c7a53efd31" providerId="ADAL" clId="{0928E129-FD99-40CD-AF85-5E16D3AA9BEE}" dt="2021-10-19T10:04:27.564" v="487" actId="47"/>
        <pc:sldMkLst>
          <pc:docMk/>
          <pc:sldMk cId="2510440238" sldId="771"/>
        </pc:sldMkLst>
      </pc:sldChg>
      <pc:sldChg chg="del">
        <pc:chgData name="Mark Higgins" userId="f99148ad-7e67-4304-8c11-27c7a53efd31" providerId="ADAL" clId="{0928E129-FD99-40CD-AF85-5E16D3AA9BEE}" dt="2021-10-19T10:04:27.564" v="487" actId="47"/>
        <pc:sldMkLst>
          <pc:docMk/>
          <pc:sldMk cId="676233634" sldId="772"/>
        </pc:sldMkLst>
      </pc:sldChg>
      <pc:sldChg chg="del">
        <pc:chgData name="Mark Higgins" userId="f99148ad-7e67-4304-8c11-27c7a53efd31" providerId="ADAL" clId="{0928E129-FD99-40CD-AF85-5E16D3AA9BEE}" dt="2021-10-19T10:04:27.564" v="487" actId="47"/>
        <pc:sldMkLst>
          <pc:docMk/>
          <pc:sldMk cId="1934469221" sldId="773"/>
        </pc:sldMkLst>
      </pc:sldChg>
      <pc:sldChg chg="del">
        <pc:chgData name="Mark Higgins" userId="f99148ad-7e67-4304-8c11-27c7a53efd31" providerId="ADAL" clId="{0928E129-FD99-40CD-AF85-5E16D3AA9BEE}" dt="2021-10-19T10:04:27.564" v="487" actId="47"/>
        <pc:sldMkLst>
          <pc:docMk/>
          <pc:sldMk cId="1886039604" sldId="774"/>
        </pc:sldMkLst>
      </pc:sldChg>
      <pc:sldChg chg="del">
        <pc:chgData name="Mark Higgins" userId="f99148ad-7e67-4304-8c11-27c7a53efd31" providerId="ADAL" clId="{0928E129-FD99-40CD-AF85-5E16D3AA9BEE}" dt="2021-10-19T10:04:27.564" v="487" actId="47"/>
        <pc:sldMkLst>
          <pc:docMk/>
          <pc:sldMk cId="2319426009" sldId="775"/>
        </pc:sldMkLst>
      </pc:sldChg>
      <pc:sldChg chg="del">
        <pc:chgData name="Mark Higgins" userId="f99148ad-7e67-4304-8c11-27c7a53efd31" providerId="ADAL" clId="{0928E129-FD99-40CD-AF85-5E16D3AA9BEE}" dt="2021-10-19T10:04:27.564" v="487" actId="47"/>
        <pc:sldMkLst>
          <pc:docMk/>
          <pc:sldMk cId="3786160514" sldId="776"/>
        </pc:sldMkLst>
      </pc:sldChg>
      <pc:sldChg chg="del">
        <pc:chgData name="Mark Higgins" userId="f99148ad-7e67-4304-8c11-27c7a53efd31" providerId="ADAL" clId="{0928E129-FD99-40CD-AF85-5E16D3AA9BEE}" dt="2021-10-19T10:04:27.564" v="487" actId="47"/>
        <pc:sldMkLst>
          <pc:docMk/>
          <pc:sldMk cId="2516407089" sldId="777"/>
        </pc:sldMkLst>
      </pc:sldChg>
      <pc:sldChg chg="del">
        <pc:chgData name="Mark Higgins" userId="f99148ad-7e67-4304-8c11-27c7a53efd31" providerId="ADAL" clId="{0928E129-FD99-40CD-AF85-5E16D3AA9BEE}" dt="2021-10-19T10:04:27.564" v="487" actId="47"/>
        <pc:sldMkLst>
          <pc:docMk/>
          <pc:sldMk cId="4293784501" sldId="778"/>
        </pc:sldMkLst>
      </pc:sldChg>
      <pc:sldChg chg="del">
        <pc:chgData name="Mark Higgins" userId="f99148ad-7e67-4304-8c11-27c7a53efd31" providerId="ADAL" clId="{0928E129-FD99-40CD-AF85-5E16D3AA9BEE}" dt="2021-10-19T10:04:27.564" v="487" actId="47"/>
        <pc:sldMkLst>
          <pc:docMk/>
          <pc:sldMk cId="1417685135" sldId="779"/>
        </pc:sldMkLst>
      </pc:sldChg>
      <pc:sldChg chg="del">
        <pc:chgData name="Mark Higgins" userId="f99148ad-7e67-4304-8c11-27c7a53efd31" providerId="ADAL" clId="{0928E129-FD99-40CD-AF85-5E16D3AA9BEE}" dt="2021-10-19T10:04:27.564" v="487" actId="47"/>
        <pc:sldMkLst>
          <pc:docMk/>
          <pc:sldMk cId="3894080252" sldId="780"/>
        </pc:sldMkLst>
      </pc:sldChg>
      <pc:sldChg chg="del">
        <pc:chgData name="Mark Higgins" userId="f99148ad-7e67-4304-8c11-27c7a53efd31" providerId="ADAL" clId="{0928E129-FD99-40CD-AF85-5E16D3AA9BEE}" dt="2021-10-19T10:04:27.564" v="487" actId="47"/>
        <pc:sldMkLst>
          <pc:docMk/>
          <pc:sldMk cId="2470802861" sldId="781"/>
        </pc:sldMkLst>
      </pc:sldChg>
      <pc:sldChg chg="del">
        <pc:chgData name="Mark Higgins" userId="f99148ad-7e67-4304-8c11-27c7a53efd31" providerId="ADAL" clId="{0928E129-FD99-40CD-AF85-5E16D3AA9BEE}" dt="2021-10-19T10:04:27.564" v="487" actId="47"/>
        <pc:sldMkLst>
          <pc:docMk/>
          <pc:sldMk cId="2774721002" sldId="782"/>
        </pc:sldMkLst>
      </pc:sldChg>
      <pc:sldChg chg="del">
        <pc:chgData name="Mark Higgins" userId="f99148ad-7e67-4304-8c11-27c7a53efd31" providerId="ADAL" clId="{0928E129-FD99-40CD-AF85-5E16D3AA9BEE}" dt="2021-10-19T10:04:27.564" v="487" actId="47"/>
        <pc:sldMkLst>
          <pc:docMk/>
          <pc:sldMk cId="2161751952" sldId="783"/>
        </pc:sldMkLst>
      </pc:sldChg>
      <pc:sldChg chg="del">
        <pc:chgData name="Mark Higgins" userId="f99148ad-7e67-4304-8c11-27c7a53efd31" providerId="ADAL" clId="{0928E129-FD99-40CD-AF85-5E16D3AA9BEE}" dt="2021-10-19T10:04:27.564" v="487" actId="47"/>
        <pc:sldMkLst>
          <pc:docMk/>
          <pc:sldMk cId="2213243107" sldId="784"/>
        </pc:sldMkLst>
      </pc:sldChg>
      <pc:sldChg chg="del">
        <pc:chgData name="Mark Higgins" userId="f99148ad-7e67-4304-8c11-27c7a53efd31" providerId="ADAL" clId="{0928E129-FD99-40CD-AF85-5E16D3AA9BEE}" dt="2021-10-19T10:04:27.564" v="487" actId="47"/>
        <pc:sldMkLst>
          <pc:docMk/>
          <pc:sldMk cId="2965334806" sldId="785"/>
        </pc:sldMkLst>
      </pc:sldChg>
      <pc:sldChg chg="modSp mod">
        <pc:chgData name="Mark Higgins" userId="f99148ad-7e67-4304-8c11-27c7a53efd31" providerId="ADAL" clId="{0928E129-FD99-40CD-AF85-5E16D3AA9BEE}" dt="2021-10-19T08:47:44.097" v="1" actId="27636"/>
        <pc:sldMkLst>
          <pc:docMk/>
          <pc:sldMk cId="943533271" sldId="786"/>
        </pc:sldMkLst>
        <pc:spChg chg="mod">
          <ac:chgData name="Mark Higgins" userId="f99148ad-7e67-4304-8c11-27c7a53efd31" providerId="ADAL" clId="{0928E129-FD99-40CD-AF85-5E16D3AA9BEE}" dt="2021-10-19T08:47:44.097" v="1" actId="27636"/>
          <ac:spMkLst>
            <pc:docMk/>
            <pc:sldMk cId="943533271" sldId="786"/>
            <ac:spMk id="3" creationId="{141F992C-D2D7-40B0-B135-B97BB1D085C5}"/>
          </ac:spMkLst>
        </pc:spChg>
      </pc:sldChg>
      <pc:sldChg chg="del">
        <pc:chgData name="Mark Higgins" userId="f99148ad-7e67-4304-8c11-27c7a53efd31" providerId="ADAL" clId="{0928E129-FD99-40CD-AF85-5E16D3AA9BEE}" dt="2021-10-19T10:04:27.564" v="487" actId="47"/>
        <pc:sldMkLst>
          <pc:docMk/>
          <pc:sldMk cId="2272625412" sldId="800"/>
        </pc:sldMkLst>
      </pc:sldChg>
      <pc:sldChg chg="addSp modSp new mod modClrScheme chgLayout">
        <pc:chgData name="Mark Higgins" userId="f99148ad-7e67-4304-8c11-27c7a53efd31" providerId="ADAL" clId="{0928E129-FD99-40CD-AF85-5E16D3AA9BEE}" dt="2021-10-19T10:12:05.614" v="504" actId="20577"/>
        <pc:sldMkLst>
          <pc:docMk/>
          <pc:sldMk cId="3307357044" sldId="800"/>
        </pc:sldMkLst>
        <pc:spChg chg="add mod">
          <ac:chgData name="Mark Higgins" userId="f99148ad-7e67-4304-8c11-27c7a53efd31" providerId="ADAL" clId="{0928E129-FD99-40CD-AF85-5E16D3AA9BEE}" dt="2021-10-19T10:12:05.614" v="504" actId="20577"/>
          <ac:spMkLst>
            <pc:docMk/>
            <pc:sldMk cId="3307357044" sldId="800"/>
            <ac:spMk id="2" creationId="{561DFFBF-2DD2-4B36-9AA0-43883CAD84ED}"/>
          </ac:spMkLst>
        </pc:spChg>
        <pc:spChg chg="add mod">
          <ac:chgData name="Mark Higgins" userId="f99148ad-7e67-4304-8c11-27c7a53efd31" providerId="ADAL" clId="{0928E129-FD99-40CD-AF85-5E16D3AA9BEE}" dt="2021-10-19T10:11:56.804" v="489" actId="700"/>
          <ac:spMkLst>
            <pc:docMk/>
            <pc:sldMk cId="3307357044" sldId="800"/>
            <ac:spMk id="3" creationId="{366E1BDA-41F7-4DA4-88DA-6FD3B4D267B5}"/>
          </ac:spMkLst>
        </pc:spChg>
      </pc:sldChg>
      <pc:sldChg chg="modSp add mod">
        <pc:chgData name="Mark Higgins" userId="f99148ad-7e67-4304-8c11-27c7a53efd31" providerId="ADAL" clId="{0928E129-FD99-40CD-AF85-5E16D3AA9BEE}" dt="2021-10-19T10:12:19.254" v="512" actId="20577"/>
        <pc:sldMkLst>
          <pc:docMk/>
          <pc:sldMk cId="2768283390" sldId="801"/>
        </pc:sldMkLst>
        <pc:spChg chg="mod">
          <ac:chgData name="Mark Higgins" userId="f99148ad-7e67-4304-8c11-27c7a53efd31" providerId="ADAL" clId="{0928E129-FD99-40CD-AF85-5E16D3AA9BEE}" dt="2021-10-19T10:12:19.254" v="512" actId="20577"/>
          <ac:spMkLst>
            <pc:docMk/>
            <pc:sldMk cId="2768283390" sldId="801"/>
            <ac:spMk id="2" creationId="{561DFFBF-2DD2-4B36-9AA0-43883CAD84ED}"/>
          </ac:spMkLst>
        </pc:spChg>
      </pc:sldChg>
      <pc:sldChg chg="addSp modSp add del mod modNotesTx">
        <pc:chgData name="Mark Higgins" userId="f99148ad-7e67-4304-8c11-27c7a53efd31" providerId="ADAL" clId="{0928E129-FD99-40CD-AF85-5E16D3AA9BEE}" dt="2021-10-19T10:04:27.564" v="487" actId="47"/>
        <pc:sldMkLst>
          <pc:docMk/>
          <pc:sldMk cId="3043698148" sldId="801"/>
        </pc:sldMkLst>
        <pc:spChg chg="mod">
          <ac:chgData name="Mark Higgins" userId="f99148ad-7e67-4304-8c11-27c7a53efd31" providerId="ADAL" clId="{0928E129-FD99-40CD-AF85-5E16D3AA9BEE}" dt="2021-10-19T08:47:57.779" v="13" actId="20577"/>
          <ac:spMkLst>
            <pc:docMk/>
            <pc:sldMk cId="3043698148" sldId="801"/>
            <ac:spMk id="2" creationId="{1387D88F-3D55-4FDF-99A3-B815C272A81E}"/>
          </ac:spMkLst>
        </pc:spChg>
        <pc:spChg chg="mod">
          <ac:chgData name="Mark Higgins" userId="f99148ad-7e67-4304-8c11-27c7a53efd31" providerId="ADAL" clId="{0928E129-FD99-40CD-AF85-5E16D3AA9BEE}" dt="2021-10-19T08:53:07.078" v="165" actId="20577"/>
          <ac:spMkLst>
            <pc:docMk/>
            <pc:sldMk cId="3043698148" sldId="801"/>
            <ac:spMk id="3" creationId="{3D8F4E44-C9E1-4A10-89BD-F086F4F898D4}"/>
          </ac:spMkLst>
        </pc:spChg>
        <pc:picChg chg="add mod">
          <ac:chgData name="Mark Higgins" userId="f99148ad-7e67-4304-8c11-27c7a53efd31" providerId="ADAL" clId="{0928E129-FD99-40CD-AF85-5E16D3AA9BEE}" dt="2021-10-19T08:52:54.061" v="145" actId="1076"/>
          <ac:picMkLst>
            <pc:docMk/>
            <pc:sldMk cId="3043698148" sldId="801"/>
            <ac:picMk id="5" creationId="{3465CF87-3FB7-43E2-8D35-FB89BF27FA98}"/>
          </ac:picMkLst>
        </pc:picChg>
      </pc:sldChg>
      <pc:sldChg chg="modSp add mod">
        <pc:chgData name="Mark Higgins" userId="f99148ad-7e67-4304-8c11-27c7a53efd31" providerId="ADAL" clId="{0928E129-FD99-40CD-AF85-5E16D3AA9BEE}" dt="2021-10-19T10:12:26.472" v="522" actId="20577"/>
        <pc:sldMkLst>
          <pc:docMk/>
          <pc:sldMk cId="269504932" sldId="802"/>
        </pc:sldMkLst>
        <pc:spChg chg="mod">
          <ac:chgData name="Mark Higgins" userId="f99148ad-7e67-4304-8c11-27c7a53efd31" providerId="ADAL" clId="{0928E129-FD99-40CD-AF85-5E16D3AA9BEE}" dt="2021-10-19T10:12:26.472" v="522" actId="20577"/>
          <ac:spMkLst>
            <pc:docMk/>
            <pc:sldMk cId="269504932" sldId="802"/>
            <ac:spMk id="2" creationId="{561DFFBF-2DD2-4B36-9AA0-43883CAD84ED}"/>
          </ac:spMkLst>
        </pc:spChg>
      </pc:sldChg>
      <pc:sldChg chg="modSp add del mod">
        <pc:chgData name="Mark Higgins" userId="f99148ad-7e67-4304-8c11-27c7a53efd31" providerId="ADAL" clId="{0928E129-FD99-40CD-AF85-5E16D3AA9BEE}" dt="2021-10-19T10:04:27.564" v="487" actId="47"/>
        <pc:sldMkLst>
          <pc:docMk/>
          <pc:sldMk cId="450227264" sldId="802"/>
        </pc:sldMkLst>
        <pc:spChg chg="mod">
          <ac:chgData name="Mark Higgins" userId="f99148ad-7e67-4304-8c11-27c7a53efd31" providerId="ADAL" clId="{0928E129-FD99-40CD-AF85-5E16D3AA9BEE}" dt="2021-10-19T08:48:12.935" v="18" actId="20577"/>
          <ac:spMkLst>
            <pc:docMk/>
            <pc:sldMk cId="450227264" sldId="802"/>
            <ac:spMk id="2" creationId="{1387D88F-3D55-4FDF-99A3-B815C272A81E}"/>
          </ac:spMkLst>
        </pc:spChg>
        <pc:spChg chg="mod">
          <ac:chgData name="Mark Higgins" userId="f99148ad-7e67-4304-8c11-27c7a53efd31" providerId="ADAL" clId="{0928E129-FD99-40CD-AF85-5E16D3AA9BEE}" dt="2021-10-19T08:53:37.274" v="166" actId="20577"/>
          <ac:spMkLst>
            <pc:docMk/>
            <pc:sldMk cId="450227264" sldId="802"/>
            <ac:spMk id="3" creationId="{3D8F4E44-C9E1-4A10-89BD-F086F4F898D4}"/>
          </ac:spMkLst>
        </pc:spChg>
      </pc:sldChg>
      <pc:sldChg chg="modSp add mod">
        <pc:chgData name="Mark Higgins" userId="f99148ad-7e67-4304-8c11-27c7a53efd31" providerId="ADAL" clId="{0928E129-FD99-40CD-AF85-5E16D3AA9BEE}" dt="2021-10-19T10:12:33.459" v="531" actId="20577"/>
        <pc:sldMkLst>
          <pc:docMk/>
          <pc:sldMk cId="936649872" sldId="803"/>
        </pc:sldMkLst>
        <pc:spChg chg="mod">
          <ac:chgData name="Mark Higgins" userId="f99148ad-7e67-4304-8c11-27c7a53efd31" providerId="ADAL" clId="{0928E129-FD99-40CD-AF85-5E16D3AA9BEE}" dt="2021-10-19T10:12:33.459" v="531" actId="20577"/>
          <ac:spMkLst>
            <pc:docMk/>
            <pc:sldMk cId="936649872" sldId="803"/>
            <ac:spMk id="2" creationId="{561DFFBF-2DD2-4B36-9AA0-43883CAD84ED}"/>
          </ac:spMkLst>
        </pc:spChg>
      </pc:sldChg>
      <pc:sldChg chg="modSp add mod">
        <pc:chgData name="Mark Higgins" userId="f99148ad-7e67-4304-8c11-27c7a53efd31" providerId="ADAL" clId="{0928E129-FD99-40CD-AF85-5E16D3AA9BEE}" dt="2021-10-19T10:12:40.128" v="538" actId="20577"/>
        <pc:sldMkLst>
          <pc:docMk/>
          <pc:sldMk cId="3756242935" sldId="804"/>
        </pc:sldMkLst>
        <pc:spChg chg="mod">
          <ac:chgData name="Mark Higgins" userId="f99148ad-7e67-4304-8c11-27c7a53efd31" providerId="ADAL" clId="{0928E129-FD99-40CD-AF85-5E16D3AA9BEE}" dt="2021-10-19T10:12:40.128" v="538" actId="20577"/>
          <ac:spMkLst>
            <pc:docMk/>
            <pc:sldMk cId="3756242935" sldId="804"/>
            <ac:spMk id="2" creationId="{561DFFBF-2DD2-4B36-9AA0-43883CAD84ED}"/>
          </ac:spMkLst>
        </pc:spChg>
      </pc:sldChg>
      <pc:sldChg chg="add modTransition">
        <pc:chgData name="Mark Higgins" userId="f99148ad-7e67-4304-8c11-27c7a53efd31" providerId="ADAL" clId="{0928E129-FD99-40CD-AF85-5E16D3AA9BEE}" dt="2021-10-19T10:14:05.289" v="539"/>
        <pc:sldMkLst>
          <pc:docMk/>
          <pc:sldMk cId="1709385537" sldId="805"/>
        </pc:sldMkLst>
      </pc:sldChg>
      <pc:sldChg chg="add modTransition">
        <pc:chgData name="Mark Higgins" userId="f99148ad-7e67-4304-8c11-27c7a53efd31" providerId="ADAL" clId="{0928E129-FD99-40CD-AF85-5E16D3AA9BEE}" dt="2021-10-19T10:14:05.289" v="539"/>
        <pc:sldMkLst>
          <pc:docMk/>
          <pc:sldMk cId="1556916043" sldId="806"/>
        </pc:sldMkLst>
      </pc:sldChg>
      <pc:sldChg chg="add modTransition">
        <pc:chgData name="Mark Higgins" userId="f99148ad-7e67-4304-8c11-27c7a53efd31" providerId="ADAL" clId="{0928E129-FD99-40CD-AF85-5E16D3AA9BEE}" dt="2021-10-19T10:14:05.289" v="539"/>
        <pc:sldMkLst>
          <pc:docMk/>
          <pc:sldMk cId="3746792967" sldId="807"/>
        </pc:sldMkLst>
      </pc:sldChg>
      <pc:sldChg chg="add modTransition">
        <pc:chgData name="Mark Higgins" userId="f99148ad-7e67-4304-8c11-27c7a53efd31" providerId="ADAL" clId="{0928E129-FD99-40CD-AF85-5E16D3AA9BEE}" dt="2021-10-19T10:14:05.289" v="539"/>
        <pc:sldMkLst>
          <pc:docMk/>
          <pc:sldMk cId="1423839089" sldId="808"/>
        </pc:sldMkLst>
      </pc:sldChg>
      <pc:sldChg chg="add modTransition">
        <pc:chgData name="Mark Higgins" userId="f99148ad-7e67-4304-8c11-27c7a53efd31" providerId="ADAL" clId="{0928E129-FD99-40CD-AF85-5E16D3AA9BEE}" dt="2021-10-19T10:14:05.289" v="539"/>
        <pc:sldMkLst>
          <pc:docMk/>
          <pc:sldMk cId="621884934" sldId="809"/>
        </pc:sldMkLst>
      </pc:sldChg>
      <pc:sldChg chg="add modTransition">
        <pc:chgData name="Mark Higgins" userId="f99148ad-7e67-4304-8c11-27c7a53efd31" providerId="ADAL" clId="{0928E129-FD99-40CD-AF85-5E16D3AA9BEE}" dt="2021-10-19T10:14:05.289" v="539"/>
        <pc:sldMkLst>
          <pc:docMk/>
          <pc:sldMk cId="3326104712" sldId="810"/>
        </pc:sldMkLst>
      </pc:sldChg>
      <pc:sldChg chg="add modTransition">
        <pc:chgData name="Mark Higgins" userId="f99148ad-7e67-4304-8c11-27c7a53efd31" providerId="ADAL" clId="{0928E129-FD99-40CD-AF85-5E16D3AA9BEE}" dt="2021-10-19T10:14:05.289" v="539"/>
        <pc:sldMkLst>
          <pc:docMk/>
          <pc:sldMk cId="2047518538" sldId="811"/>
        </pc:sldMkLst>
      </pc:sldChg>
      <pc:sldChg chg="add modTransition">
        <pc:chgData name="Mark Higgins" userId="f99148ad-7e67-4304-8c11-27c7a53efd31" providerId="ADAL" clId="{0928E129-FD99-40CD-AF85-5E16D3AA9BEE}" dt="2021-10-19T10:14:38.672" v="545"/>
        <pc:sldMkLst>
          <pc:docMk/>
          <pc:sldMk cId="1220454332" sldId="812"/>
        </pc:sldMkLst>
      </pc:sldChg>
      <pc:sldChg chg="add modTransition">
        <pc:chgData name="Mark Higgins" userId="f99148ad-7e67-4304-8c11-27c7a53efd31" providerId="ADAL" clId="{0928E129-FD99-40CD-AF85-5E16D3AA9BEE}" dt="2021-10-19T10:14:38.672" v="545"/>
        <pc:sldMkLst>
          <pc:docMk/>
          <pc:sldMk cId="900502132" sldId="813"/>
        </pc:sldMkLst>
      </pc:sldChg>
      <pc:sldChg chg="add modTransition">
        <pc:chgData name="Mark Higgins" userId="f99148ad-7e67-4304-8c11-27c7a53efd31" providerId="ADAL" clId="{0928E129-FD99-40CD-AF85-5E16D3AA9BEE}" dt="2021-10-19T10:14:38.672" v="545"/>
        <pc:sldMkLst>
          <pc:docMk/>
          <pc:sldMk cId="3768102261" sldId="814"/>
        </pc:sldMkLst>
      </pc:sldChg>
      <pc:sldChg chg="add modTransition">
        <pc:chgData name="Mark Higgins" userId="f99148ad-7e67-4304-8c11-27c7a53efd31" providerId="ADAL" clId="{0928E129-FD99-40CD-AF85-5E16D3AA9BEE}" dt="2021-10-19T10:14:38.672" v="545"/>
        <pc:sldMkLst>
          <pc:docMk/>
          <pc:sldMk cId="2348555775" sldId="815"/>
        </pc:sldMkLst>
      </pc:sldChg>
      <pc:sldChg chg="add modTransition">
        <pc:chgData name="Mark Higgins" userId="f99148ad-7e67-4304-8c11-27c7a53efd31" providerId="ADAL" clId="{0928E129-FD99-40CD-AF85-5E16D3AA9BEE}" dt="2021-10-19T10:14:38.672" v="545"/>
        <pc:sldMkLst>
          <pc:docMk/>
          <pc:sldMk cId="1916672220" sldId="816"/>
        </pc:sldMkLst>
      </pc:sldChg>
      <pc:sldChg chg="add">
        <pc:chgData name="Mark Higgins" userId="f99148ad-7e67-4304-8c11-27c7a53efd31" providerId="ADAL" clId="{0928E129-FD99-40CD-AF85-5E16D3AA9BEE}" dt="2021-10-19T10:15:30.868" v="546"/>
        <pc:sldMkLst>
          <pc:docMk/>
          <pc:sldMk cId="3990424974" sldId="817"/>
        </pc:sldMkLst>
      </pc:sldChg>
      <pc:sldChg chg="add">
        <pc:chgData name="Mark Higgins" userId="f99148ad-7e67-4304-8c11-27c7a53efd31" providerId="ADAL" clId="{0928E129-FD99-40CD-AF85-5E16D3AA9BEE}" dt="2021-10-19T10:15:30.868" v="546"/>
        <pc:sldMkLst>
          <pc:docMk/>
          <pc:sldMk cId="1268753974" sldId="818"/>
        </pc:sldMkLst>
      </pc:sldChg>
      <pc:sldChg chg="add">
        <pc:chgData name="Mark Higgins" userId="f99148ad-7e67-4304-8c11-27c7a53efd31" providerId="ADAL" clId="{0928E129-FD99-40CD-AF85-5E16D3AA9BEE}" dt="2021-10-19T10:15:30.868" v="546"/>
        <pc:sldMkLst>
          <pc:docMk/>
          <pc:sldMk cId="1662100627" sldId="819"/>
        </pc:sldMkLst>
      </pc:sldChg>
      <pc:sldChg chg="add">
        <pc:chgData name="Mark Higgins" userId="f99148ad-7e67-4304-8c11-27c7a53efd31" providerId="ADAL" clId="{0928E129-FD99-40CD-AF85-5E16D3AA9BEE}" dt="2021-10-19T10:15:30.868" v="546"/>
        <pc:sldMkLst>
          <pc:docMk/>
          <pc:sldMk cId="3132530425" sldId="820"/>
        </pc:sldMkLst>
      </pc:sldChg>
      <pc:sldChg chg="add">
        <pc:chgData name="Mark Higgins" userId="f99148ad-7e67-4304-8c11-27c7a53efd31" providerId="ADAL" clId="{0928E129-FD99-40CD-AF85-5E16D3AA9BEE}" dt="2021-10-19T10:15:30.868" v="546"/>
        <pc:sldMkLst>
          <pc:docMk/>
          <pc:sldMk cId="4159035664" sldId="821"/>
        </pc:sldMkLst>
      </pc:sldChg>
      <pc:sldChg chg="add">
        <pc:chgData name="Mark Higgins" userId="f99148ad-7e67-4304-8c11-27c7a53efd31" providerId="ADAL" clId="{0928E129-FD99-40CD-AF85-5E16D3AA9BEE}" dt="2021-10-19T10:15:30.868" v="546"/>
        <pc:sldMkLst>
          <pc:docMk/>
          <pc:sldMk cId="1002476302" sldId="822"/>
        </pc:sldMkLst>
      </pc:sldChg>
      <pc:sldChg chg="add">
        <pc:chgData name="Mark Higgins" userId="f99148ad-7e67-4304-8c11-27c7a53efd31" providerId="ADAL" clId="{0928E129-FD99-40CD-AF85-5E16D3AA9BEE}" dt="2021-10-19T10:15:30.868" v="546"/>
        <pc:sldMkLst>
          <pc:docMk/>
          <pc:sldMk cId="1185371609" sldId="823"/>
        </pc:sldMkLst>
      </pc:sldChg>
      <pc:sldChg chg="add">
        <pc:chgData name="Mark Higgins" userId="f99148ad-7e67-4304-8c11-27c7a53efd31" providerId="ADAL" clId="{0928E129-FD99-40CD-AF85-5E16D3AA9BEE}" dt="2021-10-19T10:15:30.868" v="546"/>
        <pc:sldMkLst>
          <pc:docMk/>
          <pc:sldMk cId="618070154" sldId="824"/>
        </pc:sldMkLst>
      </pc:sldChg>
      <pc:sldChg chg="modSp add mod">
        <pc:chgData name="Mark Higgins" userId="f99148ad-7e67-4304-8c11-27c7a53efd31" providerId="ADAL" clId="{0928E129-FD99-40CD-AF85-5E16D3AA9BEE}" dt="2021-10-19T10:15:30.949" v="547" actId="27636"/>
        <pc:sldMkLst>
          <pc:docMk/>
          <pc:sldMk cId="2758723342" sldId="825"/>
        </pc:sldMkLst>
        <pc:spChg chg="mod">
          <ac:chgData name="Mark Higgins" userId="f99148ad-7e67-4304-8c11-27c7a53efd31" providerId="ADAL" clId="{0928E129-FD99-40CD-AF85-5E16D3AA9BEE}" dt="2021-10-19T10:15:30.949" v="547" actId="27636"/>
          <ac:spMkLst>
            <pc:docMk/>
            <pc:sldMk cId="2758723342" sldId="825"/>
            <ac:spMk id="3" creationId="{00000000-0000-0000-0000-000000000000}"/>
          </ac:spMkLst>
        </pc:spChg>
      </pc:sldChg>
      <pc:sldChg chg="add">
        <pc:chgData name="Mark Higgins" userId="f99148ad-7e67-4304-8c11-27c7a53efd31" providerId="ADAL" clId="{0928E129-FD99-40CD-AF85-5E16D3AA9BEE}" dt="2021-10-19T10:15:30.868" v="546"/>
        <pc:sldMkLst>
          <pc:docMk/>
          <pc:sldMk cId="4089018560" sldId="826"/>
        </pc:sldMkLst>
      </pc:sldChg>
      <pc:sldChg chg="modSp add mod">
        <pc:chgData name="Mark Higgins" userId="f99148ad-7e67-4304-8c11-27c7a53efd31" providerId="ADAL" clId="{0928E129-FD99-40CD-AF85-5E16D3AA9BEE}" dt="2021-10-19T10:15:30.958" v="548" actId="27636"/>
        <pc:sldMkLst>
          <pc:docMk/>
          <pc:sldMk cId="2613124085" sldId="827"/>
        </pc:sldMkLst>
        <pc:spChg chg="mod">
          <ac:chgData name="Mark Higgins" userId="f99148ad-7e67-4304-8c11-27c7a53efd31" providerId="ADAL" clId="{0928E129-FD99-40CD-AF85-5E16D3AA9BEE}" dt="2021-10-19T10:15:30.958" v="548" actId="27636"/>
          <ac:spMkLst>
            <pc:docMk/>
            <pc:sldMk cId="2613124085" sldId="827"/>
            <ac:spMk id="3" creationId="{00000000-0000-0000-0000-000000000000}"/>
          </ac:spMkLst>
        </pc:spChg>
      </pc:sldChg>
      <pc:sldChg chg="add">
        <pc:chgData name="Mark Higgins" userId="f99148ad-7e67-4304-8c11-27c7a53efd31" providerId="ADAL" clId="{0928E129-FD99-40CD-AF85-5E16D3AA9BEE}" dt="2021-10-19T10:15:30.868" v="546"/>
        <pc:sldMkLst>
          <pc:docMk/>
          <pc:sldMk cId="3424191908" sldId="828"/>
        </pc:sldMkLst>
      </pc:sldChg>
      <pc:sldChg chg="add">
        <pc:chgData name="Mark Higgins" userId="f99148ad-7e67-4304-8c11-27c7a53efd31" providerId="ADAL" clId="{0928E129-FD99-40CD-AF85-5E16D3AA9BEE}" dt="2021-10-19T10:15:30.868" v="546"/>
        <pc:sldMkLst>
          <pc:docMk/>
          <pc:sldMk cId="3455165873" sldId="829"/>
        </pc:sldMkLst>
      </pc:sldChg>
      <pc:sldChg chg="add">
        <pc:chgData name="Mark Higgins" userId="f99148ad-7e67-4304-8c11-27c7a53efd31" providerId="ADAL" clId="{0928E129-FD99-40CD-AF85-5E16D3AA9BEE}" dt="2021-10-19T10:15:30.868" v="546"/>
        <pc:sldMkLst>
          <pc:docMk/>
          <pc:sldMk cId="2114535970" sldId="830"/>
        </pc:sldMkLst>
      </pc:sldChg>
      <pc:sldChg chg="add">
        <pc:chgData name="Mark Higgins" userId="f99148ad-7e67-4304-8c11-27c7a53efd31" providerId="ADAL" clId="{0928E129-FD99-40CD-AF85-5E16D3AA9BEE}" dt="2021-10-19T10:15:30.868" v="546"/>
        <pc:sldMkLst>
          <pc:docMk/>
          <pc:sldMk cId="2034332846" sldId="831"/>
        </pc:sldMkLst>
      </pc:sldChg>
      <pc:sldChg chg="add">
        <pc:chgData name="Mark Higgins" userId="f99148ad-7e67-4304-8c11-27c7a53efd31" providerId="ADAL" clId="{0928E129-FD99-40CD-AF85-5E16D3AA9BEE}" dt="2021-10-19T10:15:30.868" v="546"/>
        <pc:sldMkLst>
          <pc:docMk/>
          <pc:sldMk cId="3876447242" sldId="832"/>
        </pc:sldMkLst>
      </pc:sldChg>
      <pc:sldChg chg="add">
        <pc:chgData name="Mark Higgins" userId="f99148ad-7e67-4304-8c11-27c7a53efd31" providerId="ADAL" clId="{0928E129-FD99-40CD-AF85-5E16D3AA9BEE}" dt="2021-10-19T10:15:30.868" v="546"/>
        <pc:sldMkLst>
          <pc:docMk/>
          <pc:sldMk cId="61682309" sldId="833"/>
        </pc:sldMkLst>
      </pc:sldChg>
      <pc:sldChg chg="add">
        <pc:chgData name="Mark Higgins" userId="f99148ad-7e67-4304-8c11-27c7a53efd31" providerId="ADAL" clId="{0928E129-FD99-40CD-AF85-5E16D3AA9BEE}" dt="2021-10-19T10:15:30.868" v="546"/>
        <pc:sldMkLst>
          <pc:docMk/>
          <pc:sldMk cId="1797970716" sldId="834"/>
        </pc:sldMkLst>
      </pc:sldChg>
      <pc:sldChg chg="add">
        <pc:chgData name="Mark Higgins" userId="f99148ad-7e67-4304-8c11-27c7a53efd31" providerId="ADAL" clId="{0928E129-FD99-40CD-AF85-5E16D3AA9BEE}" dt="2021-10-19T10:15:30.868" v="546"/>
        <pc:sldMkLst>
          <pc:docMk/>
          <pc:sldMk cId="3014115190" sldId="835"/>
        </pc:sldMkLst>
      </pc:sldChg>
      <pc:sldChg chg="modSp add mod">
        <pc:chgData name="Mark Higgins" userId="f99148ad-7e67-4304-8c11-27c7a53efd31" providerId="ADAL" clId="{0928E129-FD99-40CD-AF85-5E16D3AA9BEE}" dt="2021-10-19T10:15:30.974" v="549" actId="27636"/>
        <pc:sldMkLst>
          <pc:docMk/>
          <pc:sldMk cId="2526394181" sldId="836"/>
        </pc:sldMkLst>
        <pc:spChg chg="mod">
          <ac:chgData name="Mark Higgins" userId="f99148ad-7e67-4304-8c11-27c7a53efd31" providerId="ADAL" clId="{0928E129-FD99-40CD-AF85-5E16D3AA9BEE}" dt="2021-10-19T10:15:30.974" v="549" actId="27636"/>
          <ac:spMkLst>
            <pc:docMk/>
            <pc:sldMk cId="2526394181" sldId="836"/>
            <ac:spMk id="3" creationId="{00000000-0000-0000-0000-000000000000}"/>
          </ac:spMkLst>
        </pc:spChg>
      </pc:sldChg>
      <pc:sldChg chg="addSp delSp modSp new mod ord modClrScheme chgLayout">
        <pc:chgData name="Mark Higgins" userId="f99148ad-7e67-4304-8c11-27c7a53efd31" providerId="ADAL" clId="{0928E129-FD99-40CD-AF85-5E16D3AA9BEE}" dt="2021-10-19T10:17:56.228" v="578"/>
        <pc:sldMkLst>
          <pc:docMk/>
          <pc:sldMk cId="3953925610" sldId="846"/>
        </pc:sldMkLst>
        <pc:spChg chg="del mod ord">
          <ac:chgData name="Mark Higgins" userId="f99148ad-7e67-4304-8c11-27c7a53efd31" providerId="ADAL" clId="{0928E129-FD99-40CD-AF85-5E16D3AA9BEE}" dt="2021-10-19T10:17:35.813" v="551" actId="700"/>
          <ac:spMkLst>
            <pc:docMk/>
            <pc:sldMk cId="3953925610" sldId="846"/>
            <ac:spMk id="2" creationId="{76C6AAF8-2BAF-48CD-9D41-3F9081A87CBF}"/>
          </ac:spMkLst>
        </pc:spChg>
        <pc:spChg chg="del mod ord">
          <ac:chgData name="Mark Higgins" userId="f99148ad-7e67-4304-8c11-27c7a53efd31" providerId="ADAL" clId="{0928E129-FD99-40CD-AF85-5E16D3AA9BEE}" dt="2021-10-19T10:17:35.813" v="551" actId="700"/>
          <ac:spMkLst>
            <pc:docMk/>
            <pc:sldMk cId="3953925610" sldId="846"/>
            <ac:spMk id="3" creationId="{35CF6141-792B-4CDA-A3F7-4B448769B80D}"/>
          </ac:spMkLst>
        </pc:spChg>
        <pc:spChg chg="add mod ord">
          <ac:chgData name="Mark Higgins" userId="f99148ad-7e67-4304-8c11-27c7a53efd31" providerId="ADAL" clId="{0928E129-FD99-40CD-AF85-5E16D3AA9BEE}" dt="2021-10-19T10:17:43.149" v="576" actId="20577"/>
          <ac:spMkLst>
            <pc:docMk/>
            <pc:sldMk cId="3953925610" sldId="846"/>
            <ac:spMk id="4" creationId="{96655DEA-8BB1-4346-9BFE-E203AC2F7E59}"/>
          </ac:spMkLst>
        </pc:spChg>
        <pc:spChg chg="add mod ord">
          <ac:chgData name="Mark Higgins" userId="f99148ad-7e67-4304-8c11-27c7a53efd31" providerId="ADAL" clId="{0928E129-FD99-40CD-AF85-5E16D3AA9BEE}" dt="2021-10-19T10:17:35.813" v="551" actId="700"/>
          <ac:spMkLst>
            <pc:docMk/>
            <pc:sldMk cId="3953925610" sldId="846"/>
            <ac:spMk id="5" creationId="{DC9F0EC1-676F-43FB-9C94-0134926FFC34}"/>
          </ac:spMkLst>
        </pc:spChg>
      </pc:sldChg>
      <pc:sldChg chg="modSp add mod">
        <pc:chgData name="Mark Higgins" userId="f99148ad-7e67-4304-8c11-27c7a53efd31" providerId="ADAL" clId="{0928E129-FD99-40CD-AF85-5E16D3AA9BEE}" dt="2021-10-19T10:18:09.492" v="589" actId="20577"/>
        <pc:sldMkLst>
          <pc:docMk/>
          <pc:sldMk cId="3166217738" sldId="847"/>
        </pc:sldMkLst>
        <pc:spChg chg="mod">
          <ac:chgData name="Mark Higgins" userId="f99148ad-7e67-4304-8c11-27c7a53efd31" providerId="ADAL" clId="{0928E129-FD99-40CD-AF85-5E16D3AA9BEE}" dt="2021-10-19T10:18:09.492" v="589" actId="20577"/>
          <ac:spMkLst>
            <pc:docMk/>
            <pc:sldMk cId="3166217738" sldId="847"/>
            <ac:spMk id="4" creationId="{96655DEA-8BB1-4346-9BFE-E203AC2F7E59}"/>
          </ac:spMkLst>
        </pc:spChg>
      </pc:sldChg>
      <pc:sldChg chg="modSp add mod">
        <pc:chgData name="Mark Higgins" userId="f99148ad-7e67-4304-8c11-27c7a53efd31" providerId="ADAL" clId="{0928E129-FD99-40CD-AF85-5E16D3AA9BEE}" dt="2021-10-19T10:19:18.987" v="616" actId="20577"/>
        <pc:sldMkLst>
          <pc:docMk/>
          <pc:sldMk cId="4139375702" sldId="848"/>
        </pc:sldMkLst>
        <pc:spChg chg="mod">
          <ac:chgData name="Mark Higgins" userId="f99148ad-7e67-4304-8c11-27c7a53efd31" providerId="ADAL" clId="{0928E129-FD99-40CD-AF85-5E16D3AA9BEE}" dt="2021-10-19T10:19:18.987" v="616" actId="20577"/>
          <ac:spMkLst>
            <pc:docMk/>
            <pc:sldMk cId="4139375702" sldId="848"/>
            <ac:spMk id="4" creationId="{96655DEA-8BB1-4346-9BFE-E203AC2F7E59}"/>
          </ac:spMkLst>
        </pc:spChg>
      </pc:sldChg>
      <pc:sldChg chg="modSp add mod">
        <pc:chgData name="Mark Higgins" userId="f99148ad-7e67-4304-8c11-27c7a53efd31" providerId="ADAL" clId="{0928E129-FD99-40CD-AF85-5E16D3AA9BEE}" dt="2021-10-19T10:19:27.275" v="619" actId="20577"/>
        <pc:sldMkLst>
          <pc:docMk/>
          <pc:sldMk cId="4293902586" sldId="849"/>
        </pc:sldMkLst>
        <pc:spChg chg="mod">
          <ac:chgData name="Mark Higgins" userId="f99148ad-7e67-4304-8c11-27c7a53efd31" providerId="ADAL" clId="{0928E129-FD99-40CD-AF85-5E16D3AA9BEE}" dt="2021-10-19T10:19:27.275" v="619" actId="20577"/>
          <ac:spMkLst>
            <pc:docMk/>
            <pc:sldMk cId="4293902586" sldId="849"/>
            <ac:spMk id="4" creationId="{96655DEA-8BB1-4346-9BFE-E203AC2F7E59}"/>
          </ac:spMkLst>
        </pc:spChg>
      </pc:sldChg>
      <pc:sldChg chg="modSp new mod">
        <pc:chgData name="Mark Higgins" userId="f99148ad-7e67-4304-8c11-27c7a53efd31" providerId="ADAL" clId="{0928E129-FD99-40CD-AF85-5E16D3AA9BEE}" dt="2021-10-19T14:36:04.002" v="792" actId="20577"/>
        <pc:sldMkLst>
          <pc:docMk/>
          <pc:sldMk cId="3489513525" sldId="850"/>
        </pc:sldMkLst>
        <pc:spChg chg="mod">
          <ac:chgData name="Mark Higgins" userId="f99148ad-7e67-4304-8c11-27c7a53efd31" providerId="ADAL" clId="{0928E129-FD99-40CD-AF85-5E16D3AA9BEE}" dt="2021-10-19T14:35:05.311" v="640" actId="20577"/>
          <ac:spMkLst>
            <pc:docMk/>
            <pc:sldMk cId="3489513525" sldId="850"/>
            <ac:spMk id="2" creationId="{67BEA296-FEC1-4DF5-BCE9-91624DC6A10B}"/>
          </ac:spMkLst>
        </pc:spChg>
        <pc:spChg chg="mod">
          <ac:chgData name="Mark Higgins" userId="f99148ad-7e67-4304-8c11-27c7a53efd31" providerId="ADAL" clId="{0928E129-FD99-40CD-AF85-5E16D3AA9BEE}" dt="2021-10-19T14:36:04.002" v="792" actId="20577"/>
          <ac:spMkLst>
            <pc:docMk/>
            <pc:sldMk cId="3489513525" sldId="850"/>
            <ac:spMk id="3" creationId="{2D2FD34C-392C-4E9C-964C-910BE2F35505}"/>
          </ac:spMkLst>
        </pc:spChg>
      </pc:sldChg>
      <pc:sldChg chg="modSp new mod ord">
        <pc:chgData name="Mark Higgins" userId="f99148ad-7e67-4304-8c11-27c7a53efd31" providerId="ADAL" clId="{0928E129-FD99-40CD-AF85-5E16D3AA9BEE}" dt="2021-10-19T14:42:38.812" v="927"/>
        <pc:sldMkLst>
          <pc:docMk/>
          <pc:sldMk cId="1141282613" sldId="851"/>
        </pc:sldMkLst>
        <pc:spChg chg="mod">
          <ac:chgData name="Mark Higgins" userId="f99148ad-7e67-4304-8c11-27c7a53efd31" providerId="ADAL" clId="{0928E129-FD99-40CD-AF85-5E16D3AA9BEE}" dt="2021-10-19T14:41:26.916" v="847" actId="20577"/>
          <ac:spMkLst>
            <pc:docMk/>
            <pc:sldMk cId="1141282613" sldId="851"/>
            <ac:spMk id="2" creationId="{7F347F87-C518-409F-916D-D19A681077FE}"/>
          </ac:spMkLst>
        </pc:spChg>
        <pc:spChg chg="mod">
          <ac:chgData name="Mark Higgins" userId="f99148ad-7e67-4304-8c11-27c7a53efd31" providerId="ADAL" clId="{0928E129-FD99-40CD-AF85-5E16D3AA9BEE}" dt="2021-10-19T14:42:18.812" v="925" actId="20577"/>
          <ac:spMkLst>
            <pc:docMk/>
            <pc:sldMk cId="1141282613" sldId="851"/>
            <ac:spMk id="3" creationId="{A219C69C-211A-438B-B0A7-CB9F6E4B315B}"/>
          </ac:spMkLst>
        </pc:spChg>
      </pc:sldChg>
      <pc:sldChg chg="modSp new mod">
        <pc:chgData name="Mark Higgins" userId="f99148ad-7e67-4304-8c11-27c7a53efd31" providerId="ADAL" clId="{0928E129-FD99-40CD-AF85-5E16D3AA9BEE}" dt="2021-10-19T14:47:28.440" v="1242" actId="20577"/>
        <pc:sldMkLst>
          <pc:docMk/>
          <pc:sldMk cId="677793915" sldId="852"/>
        </pc:sldMkLst>
        <pc:spChg chg="mod">
          <ac:chgData name="Mark Higgins" userId="f99148ad-7e67-4304-8c11-27c7a53efd31" providerId="ADAL" clId="{0928E129-FD99-40CD-AF85-5E16D3AA9BEE}" dt="2021-10-19T14:47:28.440" v="1242" actId="20577"/>
          <ac:spMkLst>
            <pc:docMk/>
            <pc:sldMk cId="677793915" sldId="852"/>
            <ac:spMk id="2" creationId="{AB4EE436-AC8B-4A51-97FB-F4411DA9BF7F}"/>
          </ac:spMkLst>
        </pc:spChg>
        <pc:spChg chg="mod">
          <ac:chgData name="Mark Higgins" userId="f99148ad-7e67-4304-8c11-27c7a53efd31" providerId="ADAL" clId="{0928E129-FD99-40CD-AF85-5E16D3AA9BEE}" dt="2021-10-19T14:46:04.723" v="1146" actId="21"/>
          <ac:spMkLst>
            <pc:docMk/>
            <pc:sldMk cId="677793915" sldId="852"/>
            <ac:spMk id="3" creationId="{4ED0DC97-7072-4ADD-804E-81693AC27789}"/>
          </ac:spMkLst>
        </pc:spChg>
      </pc:sldChg>
      <pc:sldChg chg="modSp new mod">
        <pc:chgData name="Mark Higgins" userId="f99148ad-7e67-4304-8c11-27c7a53efd31" providerId="ADAL" clId="{0928E129-FD99-40CD-AF85-5E16D3AA9BEE}" dt="2021-10-19T14:47:24.650" v="1240" actId="20577"/>
        <pc:sldMkLst>
          <pc:docMk/>
          <pc:sldMk cId="1416216133" sldId="853"/>
        </pc:sldMkLst>
        <pc:spChg chg="mod">
          <ac:chgData name="Mark Higgins" userId="f99148ad-7e67-4304-8c11-27c7a53efd31" providerId="ADAL" clId="{0928E129-FD99-40CD-AF85-5E16D3AA9BEE}" dt="2021-10-19T14:47:24.650" v="1240" actId="20577"/>
          <ac:spMkLst>
            <pc:docMk/>
            <pc:sldMk cId="1416216133" sldId="853"/>
            <ac:spMk id="2" creationId="{A6DE2671-E6DA-4D23-BFB8-F3D54A2535A5}"/>
          </ac:spMkLst>
        </pc:spChg>
        <pc:spChg chg="mod">
          <ac:chgData name="Mark Higgins" userId="f99148ad-7e67-4304-8c11-27c7a53efd31" providerId="ADAL" clId="{0928E129-FD99-40CD-AF85-5E16D3AA9BEE}" dt="2021-10-19T14:46:07.301" v="1147"/>
          <ac:spMkLst>
            <pc:docMk/>
            <pc:sldMk cId="1416216133" sldId="853"/>
            <ac:spMk id="3" creationId="{99B05E2F-DABA-4E20-BCC4-B6B8E5D0C36B}"/>
          </ac:spMkLst>
        </pc:spChg>
      </pc:sldChg>
      <pc:sldChg chg="modSp new mod">
        <pc:chgData name="Mark Higgins" userId="f99148ad-7e67-4304-8c11-27c7a53efd31" providerId="ADAL" clId="{0928E129-FD99-40CD-AF85-5E16D3AA9BEE}" dt="2021-10-19T14:47:44.688" v="1246" actId="15"/>
        <pc:sldMkLst>
          <pc:docMk/>
          <pc:sldMk cId="3931041411" sldId="854"/>
        </pc:sldMkLst>
        <pc:spChg chg="mod">
          <ac:chgData name="Mark Higgins" userId="f99148ad-7e67-4304-8c11-27c7a53efd31" providerId="ADAL" clId="{0928E129-FD99-40CD-AF85-5E16D3AA9BEE}" dt="2021-10-19T14:47:20.890" v="1238" actId="20577"/>
          <ac:spMkLst>
            <pc:docMk/>
            <pc:sldMk cId="3931041411" sldId="854"/>
            <ac:spMk id="2" creationId="{87217FF8-7422-4478-B6A0-B4591279EFA3}"/>
          </ac:spMkLst>
        </pc:spChg>
        <pc:spChg chg="mod">
          <ac:chgData name="Mark Higgins" userId="f99148ad-7e67-4304-8c11-27c7a53efd31" providerId="ADAL" clId="{0928E129-FD99-40CD-AF85-5E16D3AA9BEE}" dt="2021-10-19T14:47:44.688" v="1246" actId="15"/>
          <ac:spMkLst>
            <pc:docMk/>
            <pc:sldMk cId="3931041411" sldId="854"/>
            <ac:spMk id="3" creationId="{37B809BF-63BF-4BA4-B1E6-873F52BDB2C7}"/>
          </ac:spMkLst>
        </pc:spChg>
      </pc:sldChg>
      <pc:sldChg chg="modSp add mod">
        <pc:chgData name="Mark Higgins" userId="f99148ad-7e67-4304-8c11-27c7a53efd31" providerId="ADAL" clId="{0928E129-FD99-40CD-AF85-5E16D3AA9BEE}" dt="2021-10-19T14:49:11.047" v="1388" actId="15"/>
        <pc:sldMkLst>
          <pc:docMk/>
          <pc:sldMk cId="1905862668" sldId="855"/>
        </pc:sldMkLst>
        <pc:spChg chg="mod">
          <ac:chgData name="Mark Higgins" userId="f99148ad-7e67-4304-8c11-27c7a53efd31" providerId="ADAL" clId="{0928E129-FD99-40CD-AF85-5E16D3AA9BEE}" dt="2021-10-19T14:47:38.418" v="1245" actId="20577"/>
          <ac:spMkLst>
            <pc:docMk/>
            <pc:sldMk cId="1905862668" sldId="855"/>
            <ac:spMk id="2" creationId="{87217FF8-7422-4478-B6A0-B4591279EFA3}"/>
          </ac:spMkLst>
        </pc:spChg>
        <pc:spChg chg="mod">
          <ac:chgData name="Mark Higgins" userId="f99148ad-7e67-4304-8c11-27c7a53efd31" providerId="ADAL" clId="{0928E129-FD99-40CD-AF85-5E16D3AA9BEE}" dt="2021-10-19T14:49:11.047" v="1388" actId="15"/>
          <ac:spMkLst>
            <pc:docMk/>
            <pc:sldMk cId="1905862668" sldId="855"/>
            <ac:spMk id="3" creationId="{37B809BF-63BF-4BA4-B1E6-873F52BDB2C7}"/>
          </ac:spMkLst>
        </pc:spChg>
      </pc:sldChg>
      <pc:sldChg chg="modSp add mod">
        <pc:chgData name="Mark Higgins" userId="f99148ad-7e67-4304-8c11-27c7a53efd31" providerId="ADAL" clId="{0928E129-FD99-40CD-AF85-5E16D3AA9BEE}" dt="2021-10-19T14:55:22.896" v="1510" actId="20577"/>
        <pc:sldMkLst>
          <pc:docMk/>
          <pc:sldMk cId="3043899704" sldId="856"/>
        </pc:sldMkLst>
        <pc:spChg chg="mod">
          <ac:chgData name="Mark Higgins" userId="f99148ad-7e67-4304-8c11-27c7a53efd31" providerId="ADAL" clId="{0928E129-FD99-40CD-AF85-5E16D3AA9BEE}" dt="2021-10-19T14:49:17.430" v="1390" actId="20577"/>
          <ac:spMkLst>
            <pc:docMk/>
            <pc:sldMk cId="3043899704" sldId="856"/>
            <ac:spMk id="2" creationId="{87217FF8-7422-4478-B6A0-B4591279EFA3}"/>
          </ac:spMkLst>
        </pc:spChg>
        <pc:spChg chg="mod">
          <ac:chgData name="Mark Higgins" userId="f99148ad-7e67-4304-8c11-27c7a53efd31" providerId="ADAL" clId="{0928E129-FD99-40CD-AF85-5E16D3AA9BEE}" dt="2021-10-19T14:55:22.896" v="1510" actId="20577"/>
          <ac:spMkLst>
            <pc:docMk/>
            <pc:sldMk cId="3043899704" sldId="856"/>
            <ac:spMk id="3" creationId="{37B809BF-63BF-4BA4-B1E6-873F52BDB2C7}"/>
          </ac:spMkLst>
        </pc:spChg>
      </pc:sldChg>
      <pc:sldChg chg="modSp add mod">
        <pc:chgData name="Mark Higgins" userId="f99148ad-7e67-4304-8c11-27c7a53efd31" providerId="ADAL" clId="{0928E129-FD99-40CD-AF85-5E16D3AA9BEE}" dt="2021-10-19T15:02:00.832" v="1669" actId="27636"/>
        <pc:sldMkLst>
          <pc:docMk/>
          <pc:sldMk cId="1362578905" sldId="857"/>
        </pc:sldMkLst>
        <pc:spChg chg="mod">
          <ac:chgData name="Mark Higgins" userId="f99148ad-7e67-4304-8c11-27c7a53efd31" providerId="ADAL" clId="{0928E129-FD99-40CD-AF85-5E16D3AA9BEE}" dt="2021-10-19T14:56:29.733" v="1513" actId="20577"/>
          <ac:spMkLst>
            <pc:docMk/>
            <pc:sldMk cId="1362578905" sldId="857"/>
            <ac:spMk id="2" creationId="{87217FF8-7422-4478-B6A0-B4591279EFA3}"/>
          </ac:spMkLst>
        </pc:spChg>
        <pc:spChg chg="mod">
          <ac:chgData name="Mark Higgins" userId="f99148ad-7e67-4304-8c11-27c7a53efd31" providerId="ADAL" clId="{0928E129-FD99-40CD-AF85-5E16D3AA9BEE}" dt="2021-10-19T15:02:00.832" v="1669" actId="27636"/>
          <ac:spMkLst>
            <pc:docMk/>
            <pc:sldMk cId="1362578905" sldId="857"/>
            <ac:spMk id="3" creationId="{37B809BF-63BF-4BA4-B1E6-873F52BDB2C7}"/>
          </ac:spMkLst>
        </pc:spChg>
      </pc:sldChg>
    </pc:docChg>
  </pc:docChgLst>
  <pc:docChgLst>
    <pc:chgData name="Mark Higgins" userId="f99148ad-7e67-4304-8c11-27c7a53efd31" providerId="ADAL" clId="{815C0156-9DAE-4734-9C42-53C1B8081E95}"/>
    <pc:docChg chg="custSel addSld delSld modSld">
      <pc:chgData name="Mark Higgins" userId="f99148ad-7e67-4304-8c11-27c7a53efd31" providerId="ADAL" clId="{815C0156-9DAE-4734-9C42-53C1B8081E95}" dt="2021-11-10T21:01:18.255" v="49"/>
      <pc:docMkLst>
        <pc:docMk/>
      </pc:docMkLst>
      <pc:sldChg chg="modSp mod">
        <pc:chgData name="Mark Higgins" userId="f99148ad-7e67-4304-8c11-27c7a53efd31" providerId="ADAL" clId="{815C0156-9DAE-4734-9C42-53C1B8081E95}" dt="2021-11-10T21:00:33.078" v="46" actId="20577"/>
        <pc:sldMkLst>
          <pc:docMk/>
          <pc:sldMk cId="653415081" sldId="257"/>
        </pc:sldMkLst>
        <pc:spChg chg="mod">
          <ac:chgData name="Mark Higgins" userId="f99148ad-7e67-4304-8c11-27c7a53efd31" providerId="ADAL" clId="{815C0156-9DAE-4734-9C42-53C1B8081E95}" dt="2021-11-10T21:00:33.078" v="46" actId="20577"/>
          <ac:spMkLst>
            <pc:docMk/>
            <pc:sldMk cId="653415081" sldId="257"/>
            <ac:spMk id="3" creationId="{93E1A0CE-437E-4089-AE73-03BEE8D4C05A}"/>
          </ac:spMkLst>
        </pc:spChg>
      </pc:sldChg>
      <pc:sldChg chg="modSp mod">
        <pc:chgData name="Mark Higgins" userId="f99148ad-7e67-4304-8c11-27c7a53efd31" providerId="ADAL" clId="{815C0156-9DAE-4734-9C42-53C1B8081E95}" dt="2021-11-10T20:59:40.231" v="1" actId="20577"/>
        <pc:sldMkLst>
          <pc:docMk/>
          <pc:sldMk cId="1120319146" sldId="262"/>
        </pc:sldMkLst>
        <pc:spChg chg="mod">
          <ac:chgData name="Mark Higgins" userId="f99148ad-7e67-4304-8c11-27c7a53efd31" providerId="ADAL" clId="{815C0156-9DAE-4734-9C42-53C1B8081E95}" dt="2021-11-10T20:59:40.231" v="1" actId="20577"/>
          <ac:spMkLst>
            <pc:docMk/>
            <pc:sldMk cId="1120319146" sldId="262"/>
            <ac:spMk id="57" creationId="{C511BFB5-EEAD-4CA1-979C-CC71A3834622}"/>
          </ac:spMkLst>
        </pc:spChg>
      </pc:sldChg>
      <pc:sldChg chg="del">
        <pc:chgData name="Mark Higgins" userId="f99148ad-7e67-4304-8c11-27c7a53efd31" providerId="ADAL" clId="{815C0156-9DAE-4734-9C42-53C1B8081E95}" dt="2021-11-10T21:01:02.345" v="47" actId="47"/>
        <pc:sldMkLst>
          <pc:docMk/>
          <pc:sldMk cId="661489223" sldId="752"/>
        </pc:sldMkLst>
      </pc:sldChg>
      <pc:sldChg chg="del">
        <pc:chgData name="Mark Higgins" userId="f99148ad-7e67-4304-8c11-27c7a53efd31" providerId="ADAL" clId="{815C0156-9DAE-4734-9C42-53C1B8081E95}" dt="2021-11-10T21:01:05.124" v="48" actId="47"/>
        <pc:sldMkLst>
          <pc:docMk/>
          <pc:sldMk cId="3462418458" sldId="753"/>
        </pc:sldMkLst>
      </pc:sldChg>
      <pc:sldChg chg="add">
        <pc:chgData name="Mark Higgins" userId="f99148ad-7e67-4304-8c11-27c7a53efd31" providerId="ADAL" clId="{815C0156-9DAE-4734-9C42-53C1B8081E95}" dt="2021-11-10T21:01:18.255" v="49"/>
        <pc:sldMkLst>
          <pc:docMk/>
          <pc:sldMk cId="3339852505" sldId="881"/>
        </pc:sldMkLst>
      </pc:sldChg>
      <pc:sldChg chg="add">
        <pc:chgData name="Mark Higgins" userId="f99148ad-7e67-4304-8c11-27c7a53efd31" providerId="ADAL" clId="{815C0156-9DAE-4734-9C42-53C1B8081E95}" dt="2021-11-10T21:01:18.255" v="49"/>
        <pc:sldMkLst>
          <pc:docMk/>
          <pc:sldMk cId="2818337666" sldId="889"/>
        </pc:sldMkLst>
      </pc:sldChg>
      <pc:sldChg chg="add">
        <pc:chgData name="Mark Higgins" userId="f99148ad-7e67-4304-8c11-27c7a53efd31" providerId="ADAL" clId="{815C0156-9DAE-4734-9C42-53C1B8081E95}" dt="2021-11-10T21:01:18.255" v="49"/>
        <pc:sldMkLst>
          <pc:docMk/>
          <pc:sldMk cId="3006028097" sldId="890"/>
        </pc:sldMkLst>
      </pc:sldChg>
    </pc:docChg>
  </pc:docChgLst>
  <pc:docChgLst>
    <pc:chgData name="Mark Higgins" userId="f99148ad-7e67-4304-8c11-27c7a53efd31" providerId="ADAL" clId="{32454487-F112-418F-AFC5-F96DBF989AD8}"/>
    <pc:docChg chg="modSld">
      <pc:chgData name="Mark Higgins" userId="f99148ad-7e67-4304-8c11-27c7a53efd31" providerId="ADAL" clId="{32454487-F112-418F-AFC5-F96DBF989AD8}" dt="2021-12-13T09:55:41.367" v="1" actId="20577"/>
      <pc:docMkLst>
        <pc:docMk/>
      </pc:docMkLst>
      <pc:sldChg chg="modSp mod">
        <pc:chgData name="Mark Higgins" userId="f99148ad-7e67-4304-8c11-27c7a53efd31" providerId="ADAL" clId="{32454487-F112-418F-AFC5-F96DBF989AD8}" dt="2021-12-13T09:55:41.367" v="1" actId="20577"/>
        <pc:sldMkLst>
          <pc:docMk/>
          <pc:sldMk cId="1120319146" sldId="262"/>
        </pc:sldMkLst>
        <pc:spChg chg="mod">
          <ac:chgData name="Mark Higgins" userId="f99148ad-7e67-4304-8c11-27c7a53efd31" providerId="ADAL" clId="{32454487-F112-418F-AFC5-F96DBF989AD8}" dt="2021-12-13T09:55:41.367" v="1" actId="20577"/>
          <ac:spMkLst>
            <pc:docMk/>
            <pc:sldMk cId="1120319146" sldId="262"/>
            <ac:spMk id="57" creationId="{C511BFB5-EEAD-4CA1-979C-CC71A3834622}"/>
          </ac:spMkLst>
        </pc:spChg>
      </pc:sldChg>
    </pc:docChg>
  </pc:docChgLst>
  <pc:docChgLst>
    <pc:chgData name="Mark Higgins" userId="f99148ad-7e67-4304-8c11-27c7a53efd31" providerId="ADAL" clId="{296A0764-0A5F-41A5-A5DA-CDC51B38329F}"/>
    <pc:docChg chg="custSel delSld modSld">
      <pc:chgData name="Mark Higgins" userId="f99148ad-7e67-4304-8c11-27c7a53efd31" providerId="ADAL" clId="{296A0764-0A5F-41A5-A5DA-CDC51B38329F}" dt="2022-01-11T09:51:24.578" v="172" actId="20577"/>
      <pc:docMkLst>
        <pc:docMk/>
      </pc:docMkLst>
      <pc:sldChg chg="modSp mod">
        <pc:chgData name="Mark Higgins" userId="f99148ad-7e67-4304-8c11-27c7a53efd31" providerId="ADAL" clId="{296A0764-0A5F-41A5-A5DA-CDC51B38329F}" dt="2022-01-11T09:51:24.578" v="172" actId="20577"/>
        <pc:sldMkLst>
          <pc:docMk/>
          <pc:sldMk cId="3355708839" sldId="644"/>
        </pc:sldMkLst>
        <pc:spChg chg="mod">
          <ac:chgData name="Mark Higgins" userId="f99148ad-7e67-4304-8c11-27c7a53efd31" providerId="ADAL" clId="{296A0764-0A5F-41A5-A5DA-CDC51B38329F}" dt="2022-01-11T09:51:24.578" v="172" actId="20577"/>
          <ac:spMkLst>
            <pc:docMk/>
            <pc:sldMk cId="3355708839" sldId="644"/>
            <ac:spMk id="3" creationId="{0D67D6F9-EE6B-44CA-96C4-180F38B56833}"/>
          </ac:spMkLst>
        </pc:spChg>
      </pc:sldChg>
      <pc:sldChg chg="modSp mod">
        <pc:chgData name="Mark Higgins" userId="f99148ad-7e67-4304-8c11-27c7a53efd31" providerId="ADAL" clId="{296A0764-0A5F-41A5-A5DA-CDC51B38329F}" dt="2022-01-09T14:09:51.782" v="141" actId="20577"/>
        <pc:sldMkLst>
          <pc:docMk/>
          <pc:sldMk cId="3089281119" sldId="669"/>
        </pc:sldMkLst>
        <pc:spChg chg="mod">
          <ac:chgData name="Mark Higgins" userId="f99148ad-7e67-4304-8c11-27c7a53efd31" providerId="ADAL" clId="{296A0764-0A5F-41A5-A5DA-CDC51B38329F}" dt="2022-01-09T14:09:51.782" v="141" actId="20577"/>
          <ac:spMkLst>
            <pc:docMk/>
            <pc:sldMk cId="3089281119" sldId="669"/>
            <ac:spMk id="3" creationId="{DA96E446-4A28-4EC2-87D4-B978DE9F113C}"/>
          </ac:spMkLst>
        </pc:spChg>
      </pc:sldChg>
      <pc:sldChg chg="addSp modSp mod">
        <pc:chgData name="Mark Higgins" userId="f99148ad-7e67-4304-8c11-27c7a53efd31" providerId="ADAL" clId="{296A0764-0A5F-41A5-A5DA-CDC51B38329F}" dt="2022-01-09T14:08:05.768" v="4" actId="208"/>
        <pc:sldMkLst>
          <pc:docMk/>
          <pc:sldMk cId="4088104585" sldId="686"/>
        </pc:sldMkLst>
        <pc:spChg chg="add mod">
          <ac:chgData name="Mark Higgins" userId="f99148ad-7e67-4304-8c11-27c7a53efd31" providerId="ADAL" clId="{296A0764-0A5F-41A5-A5DA-CDC51B38329F}" dt="2022-01-09T14:08:05.768" v="4" actId="208"/>
          <ac:spMkLst>
            <pc:docMk/>
            <pc:sldMk cId="4088104585" sldId="686"/>
            <ac:spMk id="5" creationId="{9F15A033-B962-49DC-B404-3F1055F8253B}"/>
          </ac:spMkLst>
        </pc:spChg>
      </pc:sldChg>
      <pc:sldChg chg="del">
        <pc:chgData name="Mark Higgins" userId="f99148ad-7e67-4304-8c11-27c7a53efd31" providerId="ADAL" clId="{296A0764-0A5F-41A5-A5DA-CDC51B38329F}" dt="2022-01-09T14:09:07.044" v="5" actId="47"/>
        <pc:sldMkLst>
          <pc:docMk/>
          <pc:sldMk cId="47610116" sldId="704"/>
        </pc:sldMkLst>
      </pc:sldChg>
    </pc:docChg>
  </pc:docChgLst>
  <pc:docChgLst>
    <pc:chgData name="Mark Higgins" userId="f99148ad-7e67-4304-8c11-27c7a53efd31" providerId="ADAL" clId="{D3045E69-31F4-4FFF-9E92-F301C39073A2}"/>
    <pc:docChg chg="undo redo custSel addSld delSld modSld">
      <pc:chgData name="Mark Higgins" userId="f99148ad-7e67-4304-8c11-27c7a53efd31" providerId="ADAL" clId="{D3045E69-31F4-4FFF-9E92-F301C39073A2}" dt="2021-12-14T14:41:25.608" v="2415"/>
      <pc:docMkLst>
        <pc:docMk/>
      </pc:docMkLst>
      <pc:sldChg chg="del">
        <pc:chgData name="Mark Higgins" userId="f99148ad-7e67-4304-8c11-27c7a53efd31" providerId="ADAL" clId="{D3045E69-31F4-4FFF-9E92-F301C39073A2}" dt="2021-12-14T10:23:59.750" v="2" actId="47"/>
        <pc:sldMkLst>
          <pc:docMk/>
          <pc:sldMk cId="1015055181" sldId="258"/>
        </pc:sldMkLst>
      </pc:sldChg>
      <pc:sldChg chg="modSp mod">
        <pc:chgData name="Mark Higgins" userId="f99148ad-7e67-4304-8c11-27c7a53efd31" providerId="ADAL" clId="{D3045E69-31F4-4FFF-9E92-F301C39073A2}" dt="2021-12-14T10:23:51.693" v="1" actId="207"/>
        <pc:sldMkLst>
          <pc:docMk/>
          <pc:sldMk cId="1120319146" sldId="262"/>
        </pc:sldMkLst>
        <pc:spChg chg="mod">
          <ac:chgData name="Mark Higgins" userId="f99148ad-7e67-4304-8c11-27c7a53efd31" providerId="ADAL" clId="{D3045E69-31F4-4FFF-9E92-F301C39073A2}" dt="2021-12-14T10:23:51.693" v="1" actId="207"/>
          <ac:spMkLst>
            <pc:docMk/>
            <pc:sldMk cId="1120319146" sldId="262"/>
            <ac:spMk id="58" creationId="{DE6C5A3C-32EF-4195-8A42-ECEC36D1B91E}"/>
          </ac:spMkLst>
        </pc:spChg>
        <pc:spChg chg="mod">
          <ac:chgData name="Mark Higgins" userId="f99148ad-7e67-4304-8c11-27c7a53efd31" providerId="ADAL" clId="{D3045E69-31F4-4FFF-9E92-F301C39073A2}" dt="2021-12-14T10:23:47.615" v="0" actId="207"/>
          <ac:spMkLst>
            <pc:docMk/>
            <pc:sldMk cId="1120319146" sldId="262"/>
            <ac:spMk id="59" creationId="{1F1E1CA2-8B22-4EBC-A8B3-4E1D4101D87E}"/>
          </ac:spMkLst>
        </pc:spChg>
      </pc:sldChg>
      <pc:sldChg chg="del">
        <pc:chgData name="Mark Higgins" userId="f99148ad-7e67-4304-8c11-27c7a53efd31" providerId="ADAL" clId="{D3045E69-31F4-4FFF-9E92-F301C39073A2}" dt="2021-12-14T10:23:59.750" v="2" actId="47"/>
        <pc:sldMkLst>
          <pc:docMk/>
          <pc:sldMk cId="2851725395" sldId="263"/>
        </pc:sldMkLst>
      </pc:sldChg>
      <pc:sldChg chg="del">
        <pc:chgData name="Mark Higgins" userId="f99148ad-7e67-4304-8c11-27c7a53efd31" providerId="ADAL" clId="{D3045E69-31F4-4FFF-9E92-F301C39073A2}" dt="2021-12-14T10:23:59.750" v="2" actId="47"/>
        <pc:sldMkLst>
          <pc:docMk/>
          <pc:sldMk cId="2229582701" sldId="265"/>
        </pc:sldMkLst>
      </pc:sldChg>
      <pc:sldChg chg="del">
        <pc:chgData name="Mark Higgins" userId="f99148ad-7e67-4304-8c11-27c7a53efd31" providerId="ADAL" clId="{D3045E69-31F4-4FFF-9E92-F301C39073A2}" dt="2021-12-14T10:23:59.750" v="2" actId="47"/>
        <pc:sldMkLst>
          <pc:docMk/>
          <pc:sldMk cId="610349236" sldId="266"/>
        </pc:sldMkLst>
      </pc:sldChg>
      <pc:sldChg chg="del">
        <pc:chgData name="Mark Higgins" userId="f99148ad-7e67-4304-8c11-27c7a53efd31" providerId="ADAL" clId="{D3045E69-31F4-4FFF-9E92-F301C39073A2}" dt="2021-12-14T10:23:59.750" v="2" actId="47"/>
        <pc:sldMkLst>
          <pc:docMk/>
          <pc:sldMk cId="365249416" sldId="269"/>
        </pc:sldMkLst>
      </pc:sldChg>
      <pc:sldChg chg="del">
        <pc:chgData name="Mark Higgins" userId="f99148ad-7e67-4304-8c11-27c7a53efd31" providerId="ADAL" clId="{D3045E69-31F4-4FFF-9E92-F301C39073A2}" dt="2021-12-14T10:23:59.750" v="2" actId="47"/>
        <pc:sldMkLst>
          <pc:docMk/>
          <pc:sldMk cId="1441771244" sldId="272"/>
        </pc:sldMkLst>
      </pc:sldChg>
      <pc:sldChg chg="modSp new mod">
        <pc:chgData name="Mark Higgins" userId="f99148ad-7e67-4304-8c11-27c7a53efd31" providerId="ADAL" clId="{D3045E69-31F4-4FFF-9E92-F301C39073A2}" dt="2021-12-14T11:17:55.445" v="322" actId="20577"/>
        <pc:sldMkLst>
          <pc:docMk/>
          <pc:sldMk cId="929705105" sldId="611"/>
        </pc:sldMkLst>
        <pc:spChg chg="mod">
          <ac:chgData name="Mark Higgins" userId="f99148ad-7e67-4304-8c11-27c7a53efd31" providerId="ADAL" clId="{D3045E69-31F4-4FFF-9E92-F301C39073A2}" dt="2021-12-14T10:24:31.593" v="33" actId="20577"/>
          <ac:spMkLst>
            <pc:docMk/>
            <pc:sldMk cId="929705105" sldId="611"/>
            <ac:spMk id="2" creationId="{76C0C158-7FA9-47C1-8D77-246239BA3BF8}"/>
          </ac:spMkLst>
        </pc:spChg>
        <pc:spChg chg="mod">
          <ac:chgData name="Mark Higgins" userId="f99148ad-7e67-4304-8c11-27c7a53efd31" providerId="ADAL" clId="{D3045E69-31F4-4FFF-9E92-F301C39073A2}" dt="2021-12-14T11:17:55.445" v="322" actId="20577"/>
          <ac:spMkLst>
            <pc:docMk/>
            <pc:sldMk cId="929705105" sldId="611"/>
            <ac:spMk id="3" creationId="{DA4FD8E5-E2E7-4997-A97C-081B1602F688}"/>
          </ac:spMkLst>
        </pc:spChg>
      </pc:sldChg>
      <pc:sldChg chg="modSp new mod">
        <pc:chgData name="Mark Higgins" userId="f99148ad-7e67-4304-8c11-27c7a53efd31" providerId="ADAL" clId="{D3045E69-31F4-4FFF-9E92-F301C39073A2}" dt="2021-12-14T11:04:47.163" v="217"/>
        <pc:sldMkLst>
          <pc:docMk/>
          <pc:sldMk cId="866719922" sldId="612"/>
        </pc:sldMkLst>
        <pc:spChg chg="mod">
          <ac:chgData name="Mark Higgins" userId="f99148ad-7e67-4304-8c11-27c7a53efd31" providerId="ADAL" clId="{D3045E69-31F4-4FFF-9E92-F301C39073A2}" dt="2021-12-14T11:04:40.589" v="216" actId="20577"/>
          <ac:spMkLst>
            <pc:docMk/>
            <pc:sldMk cId="866719922" sldId="612"/>
            <ac:spMk id="2" creationId="{E01DD1E4-E202-4853-B2A1-C254234880D4}"/>
          </ac:spMkLst>
        </pc:spChg>
        <pc:spChg chg="mod">
          <ac:chgData name="Mark Higgins" userId="f99148ad-7e67-4304-8c11-27c7a53efd31" providerId="ADAL" clId="{D3045E69-31F4-4FFF-9E92-F301C39073A2}" dt="2021-12-14T11:04:47.163" v="217"/>
          <ac:spMkLst>
            <pc:docMk/>
            <pc:sldMk cId="866719922" sldId="612"/>
            <ac:spMk id="3" creationId="{FD82AD08-4F28-4BBB-8CB9-3F95D5D6B332}"/>
          </ac:spMkLst>
        </pc:spChg>
      </pc:sldChg>
      <pc:sldChg chg="modSp new mod">
        <pc:chgData name="Mark Higgins" userId="f99148ad-7e67-4304-8c11-27c7a53efd31" providerId="ADAL" clId="{D3045E69-31F4-4FFF-9E92-F301C39073A2}" dt="2021-12-14T14:40:39.770" v="2404" actId="20577"/>
        <pc:sldMkLst>
          <pc:docMk/>
          <pc:sldMk cId="4238515974" sldId="613"/>
        </pc:sldMkLst>
        <pc:spChg chg="mod">
          <ac:chgData name="Mark Higgins" userId="f99148ad-7e67-4304-8c11-27c7a53efd31" providerId="ADAL" clId="{D3045E69-31F4-4FFF-9E92-F301C39073A2}" dt="2021-12-14T14:40:39.770" v="2404" actId="20577"/>
          <ac:spMkLst>
            <pc:docMk/>
            <pc:sldMk cId="4238515974" sldId="613"/>
            <ac:spMk id="2" creationId="{614854CB-8B03-4BF3-9DF3-1CB6EE072561}"/>
          </ac:spMkLst>
        </pc:spChg>
        <pc:spChg chg="mod">
          <ac:chgData name="Mark Higgins" userId="f99148ad-7e67-4304-8c11-27c7a53efd31" providerId="ADAL" clId="{D3045E69-31F4-4FFF-9E92-F301C39073A2}" dt="2021-12-14T12:31:31.634" v="637"/>
          <ac:spMkLst>
            <pc:docMk/>
            <pc:sldMk cId="4238515974" sldId="613"/>
            <ac:spMk id="3" creationId="{18D91F36-B649-487E-908C-06F78D4FBBFF}"/>
          </ac:spMkLst>
        </pc:spChg>
      </pc:sldChg>
      <pc:sldChg chg="modSp add mod">
        <pc:chgData name="Mark Higgins" userId="f99148ad-7e67-4304-8c11-27c7a53efd31" providerId="ADAL" clId="{D3045E69-31F4-4FFF-9E92-F301C39073A2}" dt="2021-12-14T14:40:47.131" v="2405"/>
        <pc:sldMkLst>
          <pc:docMk/>
          <pc:sldMk cId="2620169667" sldId="614"/>
        </pc:sldMkLst>
        <pc:spChg chg="mod">
          <ac:chgData name="Mark Higgins" userId="f99148ad-7e67-4304-8c11-27c7a53efd31" providerId="ADAL" clId="{D3045E69-31F4-4FFF-9E92-F301C39073A2}" dt="2021-12-14T14:40:47.131" v="2405"/>
          <ac:spMkLst>
            <pc:docMk/>
            <pc:sldMk cId="2620169667" sldId="614"/>
            <ac:spMk id="2" creationId="{614854CB-8B03-4BF3-9DF3-1CB6EE072561}"/>
          </ac:spMkLst>
        </pc:spChg>
        <pc:spChg chg="mod">
          <ac:chgData name="Mark Higgins" userId="f99148ad-7e67-4304-8c11-27c7a53efd31" providerId="ADAL" clId="{D3045E69-31F4-4FFF-9E92-F301C39073A2}" dt="2021-12-14T12:46:06.393" v="873" actId="20577"/>
          <ac:spMkLst>
            <pc:docMk/>
            <pc:sldMk cId="2620169667" sldId="614"/>
            <ac:spMk id="3" creationId="{18D91F36-B649-487E-908C-06F78D4FBBFF}"/>
          </ac:spMkLst>
        </pc:spChg>
      </pc:sldChg>
      <pc:sldChg chg="modSp add mod">
        <pc:chgData name="Mark Higgins" userId="f99148ad-7e67-4304-8c11-27c7a53efd31" providerId="ADAL" clId="{D3045E69-31F4-4FFF-9E92-F301C39073A2}" dt="2021-12-14T14:40:52.403" v="2406"/>
        <pc:sldMkLst>
          <pc:docMk/>
          <pc:sldMk cId="3705234242" sldId="615"/>
        </pc:sldMkLst>
        <pc:spChg chg="mod">
          <ac:chgData name="Mark Higgins" userId="f99148ad-7e67-4304-8c11-27c7a53efd31" providerId="ADAL" clId="{D3045E69-31F4-4FFF-9E92-F301C39073A2}" dt="2021-12-14T14:40:52.403" v="2406"/>
          <ac:spMkLst>
            <pc:docMk/>
            <pc:sldMk cId="3705234242" sldId="615"/>
            <ac:spMk id="2" creationId="{614854CB-8B03-4BF3-9DF3-1CB6EE072561}"/>
          </ac:spMkLst>
        </pc:spChg>
        <pc:spChg chg="mod">
          <ac:chgData name="Mark Higgins" userId="f99148ad-7e67-4304-8c11-27c7a53efd31" providerId="ADAL" clId="{D3045E69-31F4-4FFF-9E92-F301C39073A2}" dt="2021-12-14T12:46:41.286" v="979" actId="20577"/>
          <ac:spMkLst>
            <pc:docMk/>
            <pc:sldMk cId="3705234242" sldId="615"/>
            <ac:spMk id="3" creationId="{18D91F36-B649-487E-908C-06F78D4FBBFF}"/>
          </ac:spMkLst>
        </pc:spChg>
      </pc:sldChg>
      <pc:sldChg chg="modSp add mod">
        <pc:chgData name="Mark Higgins" userId="f99148ad-7e67-4304-8c11-27c7a53efd31" providerId="ADAL" clId="{D3045E69-31F4-4FFF-9E92-F301C39073A2}" dt="2021-12-14T14:40:56.532" v="2407"/>
        <pc:sldMkLst>
          <pc:docMk/>
          <pc:sldMk cId="2015317389" sldId="616"/>
        </pc:sldMkLst>
        <pc:spChg chg="mod">
          <ac:chgData name="Mark Higgins" userId="f99148ad-7e67-4304-8c11-27c7a53efd31" providerId="ADAL" clId="{D3045E69-31F4-4FFF-9E92-F301C39073A2}" dt="2021-12-14T14:40:56.532" v="2407"/>
          <ac:spMkLst>
            <pc:docMk/>
            <pc:sldMk cId="2015317389" sldId="616"/>
            <ac:spMk id="2" creationId="{614854CB-8B03-4BF3-9DF3-1CB6EE072561}"/>
          </ac:spMkLst>
        </pc:spChg>
        <pc:spChg chg="mod">
          <ac:chgData name="Mark Higgins" userId="f99148ad-7e67-4304-8c11-27c7a53efd31" providerId="ADAL" clId="{D3045E69-31F4-4FFF-9E92-F301C39073A2}" dt="2021-12-14T12:48:16.891" v="1109" actId="20577"/>
          <ac:spMkLst>
            <pc:docMk/>
            <pc:sldMk cId="2015317389" sldId="616"/>
            <ac:spMk id="3" creationId="{18D91F36-B649-487E-908C-06F78D4FBBFF}"/>
          </ac:spMkLst>
        </pc:spChg>
      </pc:sldChg>
      <pc:sldChg chg="modSp add mod">
        <pc:chgData name="Mark Higgins" userId="f99148ad-7e67-4304-8c11-27c7a53efd31" providerId="ADAL" clId="{D3045E69-31F4-4FFF-9E92-F301C39073A2}" dt="2021-12-14T14:41:00.838" v="2408"/>
        <pc:sldMkLst>
          <pc:docMk/>
          <pc:sldMk cId="4062493774" sldId="617"/>
        </pc:sldMkLst>
        <pc:spChg chg="mod">
          <ac:chgData name="Mark Higgins" userId="f99148ad-7e67-4304-8c11-27c7a53efd31" providerId="ADAL" clId="{D3045E69-31F4-4FFF-9E92-F301C39073A2}" dt="2021-12-14T14:41:00.838" v="2408"/>
          <ac:spMkLst>
            <pc:docMk/>
            <pc:sldMk cId="4062493774" sldId="617"/>
            <ac:spMk id="2" creationId="{614854CB-8B03-4BF3-9DF3-1CB6EE072561}"/>
          </ac:spMkLst>
        </pc:spChg>
        <pc:spChg chg="mod">
          <ac:chgData name="Mark Higgins" userId="f99148ad-7e67-4304-8c11-27c7a53efd31" providerId="ADAL" clId="{D3045E69-31F4-4FFF-9E92-F301C39073A2}" dt="2021-12-14T12:49:18.827" v="1261" actId="20577"/>
          <ac:spMkLst>
            <pc:docMk/>
            <pc:sldMk cId="4062493774" sldId="617"/>
            <ac:spMk id="3" creationId="{18D91F36-B649-487E-908C-06F78D4FBBFF}"/>
          </ac:spMkLst>
        </pc:spChg>
      </pc:sldChg>
      <pc:sldChg chg="modSp add mod">
        <pc:chgData name="Mark Higgins" userId="f99148ad-7e67-4304-8c11-27c7a53efd31" providerId="ADAL" clId="{D3045E69-31F4-4FFF-9E92-F301C39073A2}" dt="2021-12-14T14:41:04.611" v="2409"/>
        <pc:sldMkLst>
          <pc:docMk/>
          <pc:sldMk cId="2020684846" sldId="618"/>
        </pc:sldMkLst>
        <pc:spChg chg="mod">
          <ac:chgData name="Mark Higgins" userId="f99148ad-7e67-4304-8c11-27c7a53efd31" providerId="ADAL" clId="{D3045E69-31F4-4FFF-9E92-F301C39073A2}" dt="2021-12-14T14:41:04.611" v="2409"/>
          <ac:spMkLst>
            <pc:docMk/>
            <pc:sldMk cId="2020684846" sldId="618"/>
            <ac:spMk id="2" creationId="{614854CB-8B03-4BF3-9DF3-1CB6EE072561}"/>
          </ac:spMkLst>
        </pc:spChg>
        <pc:spChg chg="mod">
          <ac:chgData name="Mark Higgins" userId="f99148ad-7e67-4304-8c11-27c7a53efd31" providerId="ADAL" clId="{D3045E69-31F4-4FFF-9E92-F301C39073A2}" dt="2021-12-14T12:50:03.873" v="1363" actId="20577"/>
          <ac:spMkLst>
            <pc:docMk/>
            <pc:sldMk cId="2020684846" sldId="618"/>
            <ac:spMk id="3" creationId="{18D91F36-B649-487E-908C-06F78D4FBBFF}"/>
          </ac:spMkLst>
        </pc:spChg>
      </pc:sldChg>
      <pc:sldChg chg="modSp add mod">
        <pc:chgData name="Mark Higgins" userId="f99148ad-7e67-4304-8c11-27c7a53efd31" providerId="ADAL" clId="{D3045E69-31F4-4FFF-9E92-F301C39073A2}" dt="2021-12-14T14:41:08.266" v="2410"/>
        <pc:sldMkLst>
          <pc:docMk/>
          <pc:sldMk cId="956819523" sldId="619"/>
        </pc:sldMkLst>
        <pc:spChg chg="mod">
          <ac:chgData name="Mark Higgins" userId="f99148ad-7e67-4304-8c11-27c7a53efd31" providerId="ADAL" clId="{D3045E69-31F4-4FFF-9E92-F301C39073A2}" dt="2021-12-14T14:41:08.266" v="2410"/>
          <ac:spMkLst>
            <pc:docMk/>
            <pc:sldMk cId="956819523" sldId="619"/>
            <ac:spMk id="2" creationId="{614854CB-8B03-4BF3-9DF3-1CB6EE072561}"/>
          </ac:spMkLst>
        </pc:spChg>
        <pc:spChg chg="mod">
          <ac:chgData name="Mark Higgins" userId="f99148ad-7e67-4304-8c11-27c7a53efd31" providerId="ADAL" clId="{D3045E69-31F4-4FFF-9E92-F301C39073A2}" dt="2021-12-14T12:51:31.777" v="1551" actId="20577"/>
          <ac:spMkLst>
            <pc:docMk/>
            <pc:sldMk cId="956819523" sldId="619"/>
            <ac:spMk id="3" creationId="{18D91F36-B649-487E-908C-06F78D4FBBFF}"/>
          </ac:spMkLst>
        </pc:spChg>
      </pc:sldChg>
      <pc:sldChg chg="modSp add mod">
        <pc:chgData name="Mark Higgins" userId="f99148ad-7e67-4304-8c11-27c7a53efd31" providerId="ADAL" clId="{D3045E69-31F4-4FFF-9E92-F301C39073A2}" dt="2021-12-14T14:41:12.113" v="2411"/>
        <pc:sldMkLst>
          <pc:docMk/>
          <pc:sldMk cId="266062248" sldId="620"/>
        </pc:sldMkLst>
        <pc:spChg chg="mod">
          <ac:chgData name="Mark Higgins" userId="f99148ad-7e67-4304-8c11-27c7a53efd31" providerId="ADAL" clId="{D3045E69-31F4-4FFF-9E92-F301C39073A2}" dt="2021-12-14T14:41:12.113" v="2411"/>
          <ac:spMkLst>
            <pc:docMk/>
            <pc:sldMk cId="266062248" sldId="620"/>
            <ac:spMk id="2" creationId="{614854CB-8B03-4BF3-9DF3-1CB6EE072561}"/>
          </ac:spMkLst>
        </pc:spChg>
        <pc:spChg chg="mod">
          <ac:chgData name="Mark Higgins" userId="f99148ad-7e67-4304-8c11-27c7a53efd31" providerId="ADAL" clId="{D3045E69-31F4-4FFF-9E92-F301C39073A2}" dt="2021-12-14T12:53:41.271" v="1777" actId="15"/>
          <ac:spMkLst>
            <pc:docMk/>
            <pc:sldMk cId="266062248" sldId="620"/>
            <ac:spMk id="3" creationId="{18D91F36-B649-487E-908C-06F78D4FBBFF}"/>
          </ac:spMkLst>
        </pc:spChg>
      </pc:sldChg>
      <pc:sldChg chg="modSp add mod">
        <pc:chgData name="Mark Higgins" userId="f99148ad-7e67-4304-8c11-27c7a53efd31" providerId="ADAL" clId="{D3045E69-31F4-4FFF-9E92-F301C39073A2}" dt="2021-12-14T14:41:15.368" v="2412"/>
        <pc:sldMkLst>
          <pc:docMk/>
          <pc:sldMk cId="275576615" sldId="621"/>
        </pc:sldMkLst>
        <pc:spChg chg="mod">
          <ac:chgData name="Mark Higgins" userId="f99148ad-7e67-4304-8c11-27c7a53efd31" providerId="ADAL" clId="{D3045E69-31F4-4FFF-9E92-F301C39073A2}" dt="2021-12-14T14:41:15.368" v="2412"/>
          <ac:spMkLst>
            <pc:docMk/>
            <pc:sldMk cId="275576615" sldId="621"/>
            <ac:spMk id="2" creationId="{614854CB-8B03-4BF3-9DF3-1CB6EE072561}"/>
          </ac:spMkLst>
        </pc:spChg>
        <pc:spChg chg="mod">
          <ac:chgData name="Mark Higgins" userId="f99148ad-7e67-4304-8c11-27c7a53efd31" providerId="ADAL" clId="{D3045E69-31F4-4FFF-9E92-F301C39073A2}" dt="2021-12-14T12:55:03.224" v="1966" actId="20577"/>
          <ac:spMkLst>
            <pc:docMk/>
            <pc:sldMk cId="275576615" sldId="621"/>
            <ac:spMk id="3" creationId="{18D91F36-B649-487E-908C-06F78D4FBBFF}"/>
          </ac:spMkLst>
        </pc:spChg>
      </pc:sldChg>
      <pc:sldChg chg="modSp add mod">
        <pc:chgData name="Mark Higgins" userId="f99148ad-7e67-4304-8c11-27c7a53efd31" providerId="ADAL" clId="{D3045E69-31F4-4FFF-9E92-F301C39073A2}" dt="2021-12-14T14:41:18.383" v="2413"/>
        <pc:sldMkLst>
          <pc:docMk/>
          <pc:sldMk cId="2100405211" sldId="622"/>
        </pc:sldMkLst>
        <pc:spChg chg="mod">
          <ac:chgData name="Mark Higgins" userId="f99148ad-7e67-4304-8c11-27c7a53efd31" providerId="ADAL" clId="{D3045E69-31F4-4FFF-9E92-F301C39073A2}" dt="2021-12-14T14:41:18.383" v="2413"/>
          <ac:spMkLst>
            <pc:docMk/>
            <pc:sldMk cId="2100405211" sldId="622"/>
            <ac:spMk id="2" creationId="{614854CB-8B03-4BF3-9DF3-1CB6EE072561}"/>
          </ac:spMkLst>
        </pc:spChg>
        <pc:spChg chg="mod">
          <ac:chgData name="Mark Higgins" userId="f99148ad-7e67-4304-8c11-27c7a53efd31" providerId="ADAL" clId="{D3045E69-31F4-4FFF-9E92-F301C39073A2}" dt="2021-12-14T13:28:20.725" v="2113" actId="20577"/>
          <ac:spMkLst>
            <pc:docMk/>
            <pc:sldMk cId="2100405211" sldId="622"/>
            <ac:spMk id="3" creationId="{18D91F36-B649-487E-908C-06F78D4FBBFF}"/>
          </ac:spMkLst>
        </pc:spChg>
      </pc:sldChg>
      <pc:sldChg chg="modSp add mod">
        <pc:chgData name="Mark Higgins" userId="f99148ad-7e67-4304-8c11-27c7a53efd31" providerId="ADAL" clId="{D3045E69-31F4-4FFF-9E92-F301C39073A2}" dt="2021-12-14T14:41:21.906" v="2414"/>
        <pc:sldMkLst>
          <pc:docMk/>
          <pc:sldMk cId="2748644667" sldId="623"/>
        </pc:sldMkLst>
        <pc:spChg chg="mod">
          <ac:chgData name="Mark Higgins" userId="f99148ad-7e67-4304-8c11-27c7a53efd31" providerId="ADAL" clId="{D3045E69-31F4-4FFF-9E92-F301C39073A2}" dt="2021-12-14T14:41:21.906" v="2414"/>
          <ac:spMkLst>
            <pc:docMk/>
            <pc:sldMk cId="2748644667" sldId="623"/>
            <ac:spMk id="2" creationId="{614854CB-8B03-4BF3-9DF3-1CB6EE072561}"/>
          </ac:spMkLst>
        </pc:spChg>
        <pc:spChg chg="mod">
          <ac:chgData name="Mark Higgins" userId="f99148ad-7e67-4304-8c11-27c7a53efd31" providerId="ADAL" clId="{D3045E69-31F4-4FFF-9E92-F301C39073A2}" dt="2021-12-14T13:29:17.110" v="2260" actId="20577"/>
          <ac:spMkLst>
            <pc:docMk/>
            <pc:sldMk cId="2748644667" sldId="623"/>
            <ac:spMk id="3" creationId="{18D91F36-B649-487E-908C-06F78D4FBBFF}"/>
          </ac:spMkLst>
        </pc:spChg>
      </pc:sldChg>
      <pc:sldChg chg="modSp add mod">
        <pc:chgData name="Mark Higgins" userId="f99148ad-7e67-4304-8c11-27c7a53efd31" providerId="ADAL" clId="{D3045E69-31F4-4FFF-9E92-F301C39073A2}" dt="2021-12-14T14:41:25.608" v="2415"/>
        <pc:sldMkLst>
          <pc:docMk/>
          <pc:sldMk cId="538432224" sldId="624"/>
        </pc:sldMkLst>
        <pc:spChg chg="mod">
          <ac:chgData name="Mark Higgins" userId="f99148ad-7e67-4304-8c11-27c7a53efd31" providerId="ADAL" clId="{D3045E69-31F4-4FFF-9E92-F301C39073A2}" dt="2021-12-14T14:41:25.608" v="2415"/>
          <ac:spMkLst>
            <pc:docMk/>
            <pc:sldMk cId="538432224" sldId="624"/>
            <ac:spMk id="2" creationId="{614854CB-8B03-4BF3-9DF3-1CB6EE072561}"/>
          </ac:spMkLst>
        </pc:spChg>
        <pc:spChg chg="mod">
          <ac:chgData name="Mark Higgins" userId="f99148ad-7e67-4304-8c11-27c7a53efd31" providerId="ADAL" clId="{D3045E69-31F4-4FFF-9E92-F301C39073A2}" dt="2021-12-14T13:30:27.686" v="2394" actId="20577"/>
          <ac:spMkLst>
            <pc:docMk/>
            <pc:sldMk cId="538432224" sldId="624"/>
            <ac:spMk id="3" creationId="{18D91F36-B649-487E-908C-06F78D4FBBFF}"/>
          </ac:spMkLst>
        </pc:spChg>
      </pc:sldChg>
      <pc:sldChg chg="del">
        <pc:chgData name="Mark Higgins" userId="f99148ad-7e67-4304-8c11-27c7a53efd31" providerId="ADAL" clId="{D3045E69-31F4-4FFF-9E92-F301C39073A2}" dt="2021-12-14T10:23:59.750" v="2" actId="47"/>
        <pc:sldMkLst>
          <pc:docMk/>
          <pc:sldMk cId="3260383663" sldId="683"/>
        </pc:sldMkLst>
      </pc:sldChg>
      <pc:sldChg chg="del">
        <pc:chgData name="Mark Higgins" userId="f99148ad-7e67-4304-8c11-27c7a53efd31" providerId="ADAL" clId="{D3045E69-31F4-4FFF-9E92-F301C39073A2}" dt="2021-12-14T10:23:59.750" v="2" actId="47"/>
        <pc:sldMkLst>
          <pc:docMk/>
          <pc:sldMk cId="4007501771" sldId="684"/>
        </pc:sldMkLst>
      </pc:sldChg>
      <pc:sldChg chg="del">
        <pc:chgData name="Mark Higgins" userId="f99148ad-7e67-4304-8c11-27c7a53efd31" providerId="ADAL" clId="{D3045E69-31F4-4FFF-9E92-F301C39073A2}" dt="2021-12-14T10:23:59.750" v="2" actId="47"/>
        <pc:sldMkLst>
          <pc:docMk/>
          <pc:sldMk cId="4014108337" sldId="685"/>
        </pc:sldMkLst>
      </pc:sldChg>
      <pc:sldChg chg="del">
        <pc:chgData name="Mark Higgins" userId="f99148ad-7e67-4304-8c11-27c7a53efd31" providerId="ADAL" clId="{D3045E69-31F4-4FFF-9E92-F301C39073A2}" dt="2021-12-14T10:23:59.750" v="2" actId="47"/>
        <pc:sldMkLst>
          <pc:docMk/>
          <pc:sldMk cId="359539618" sldId="686"/>
        </pc:sldMkLst>
      </pc:sldChg>
      <pc:sldChg chg="del">
        <pc:chgData name="Mark Higgins" userId="f99148ad-7e67-4304-8c11-27c7a53efd31" providerId="ADAL" clId="{D3045E69-31F4-4FFF-9E92-F301C39073A2}" dt="2021-12-14T10:23:59.750" v="2" actId="47"/>
        <pc:sldMkLst>
          <pc:docMk/>
          <pc:sldMk cId="3845661198" sldId="687"/>
        </pc:sldMkLst>
      </pc:sldChg>
      <pc:sldChg chg="del">
        <pc:chgData name="Mark Higgins" userId="f99148ad-7e67-4304-8c11-27c7a53efd31" providerId="ADAL" clId="{D3045E69-31F4-4FFF-9E92-F301C39073A2}" dt="2021-12-14T10:23:59.750" v="2" actId="47"/>
        <pc:sldMkLst>
          <pc:docMk/>
          <pc:sldMk cId="1637030846" sldId="693"/>
        </pc:sldMkLst>
      </pc:sldChg>
      <pc:sldChg chg="del">
        <pc:chgData name="Mark Higgins" userId="f99148ad-7e67-4304-8c11-27c7a53efd31" providerId="ADAL" clId="{D3045E69-31F4-4FFF-9E92-F301C39073A2}" dt="2021-12-14T10:23:59.750" v="2" actId="47"/>
        <pc:sldMkLst>
          <pc:docMk/>
          <pc:sldMk cId="2018838890" sldId="750"/>
        </pc:sldMkLst>
      </pc:sldChg>
      <pc:sldChg chg="del">
        <pc:chgData name="Mark Higgins" userId="f99148ad-7e67-4304-8c11-27c7a53efd31" providerId="ADAL" clId="{D3045E69-31F4-4FFF-9E92-F301C39073A2}" dt="2021-12-14T10:23:59.750" v="2" actId="47"/>
        <pc:sldMkLst>
          <pc:docMk/>
          <pc:sldMk cId="3012017243" sldId="751"/>
        </pc:sldMkLst>
      </pc:sldChg>
      <pc:sldChg chg="del">
        <pc:chgData name="Mark Higgins" userId="f99148ad-7e67-4304-8c11-27c7a53efd31" providerId="ADAL" clId="{D3045E69-31F4-4FFF-9E92-F301C39073A2}" dt="2021-12-14T10:23:59.750" v="2" actId="47"/>
        <pc:sldMkLst>
          <pc:docMk/>
          <pc:sldMk cId="913094952" sldId="859"/>
        </pc:sldMkLst>
      </pc:sldChg>
      <pc:sldChg chg="del">
        <pc:chgData name="Mark Higgins" userId="f99148ad-7e67-4304-8c11-27c7a53efd31" providerId="ADAL" clId="{D3045E69-31F4-4FFF-9E92-F301C39073A2}" dt="2021-12-14T10:23:59.750" v="2" actId="47"/>
        <pc:sldMkLst>
          <pc:docMk/>
          <pc:sldMk cId="3339852505" sldId="881"/>
        </pc:sldMkLst>
      </pc:sldChg>
      <pc:sldChg chg="del">
        <pc:chgData name="Mark Higgins" userId="f99148ad-7e67-4304-8c11-27c7a53efd31" providerId="ADAL" clId="{D3045E69-31F4-4FFF-9E92-F301C39073A2}" dt="2021-12-14T10:23:59.750" v="2" actId="47"/>
        <pc:sldMkLst>
          <pc:docMk/>
          <pc:sldMk cId="2818337666" sldId="889"/>
        </pc:sldMkLst>
      </pc:sldChg>
      <pc:sldChg chg="del">
        <pc:chgData name="Mark Higgins" userId="f99148ad-7e67-4304-8c11-27c7a53efd31" providerId="ADAL" clId="{D3045E69-31F4-4FFF-9E92-F301C39073A2}" dt="2021-12-14T10:23:59.750" v="2" actId="47"/>
        <pc:sldMkLst>
          <pc:docMk/>
          <pc:sldMk cId="3006028097" sldId="890"/>
        </pc:sldMkLst>
      </pc:sldChg>
    </pc:docChg>
  </pc:docChgLst>
  <pc:docChgLst>
    <pc:chgData name="Mark Higgins" userId="f99148ad-7e67-4304-8c11-27c7a53efd31" providerId="ADAL" clId="{E8984929-98CA-4C71-85BA-055D6C157482}"/>
    <pc:docChg chg="modSld">
      <pc:chgData name="Mark Higgins" userId="f99148ad-7e67-4304-8c11-27c7a53efd31" providerId="ADAL" clId="{E8984929-98CA-4C71-85BA-055D6C157482}" dt="2021-12-06T08:21:42.262" v="0" actId="20577"/>
      <pc:docMkLst>
        <pc:docMk/>
      </pc:docMkLst>
      <pc:sldChg chg="modSp mod">
        <pc:chgData name="Mark Higgins" userId="f99148ad-7e67-4304-8c11-27c7a53efd31" providerId="ADAL" clId="{E8984929-98CA-4C71-85BA-055D6C157482}" dt="2021-12-06T08:21:42.262" v="0" actId="20577"/>
        <pc:sldMkLst>
          <pc:docMk/>
          <pc:sldMk cId="913094952" sldId="859"/>
        </pc:sldMkLst>
        <pc:spChg chg="mod">
          <ac:chgData name="Mark Higgins" userId="f99148ad-7e67-4304-8c11-27c7a53efd31" providerId="ADAL" clId="{E8984929-98CA-4C71-85BA-055D6C157482}" dt="2021-12-06T08:21:42.262" v="0" actId="20577"/>
          <ac:spMkLst>
            <pc:docMk/>
            <pc:sldMk cId="913094952" sldId="859"/>
            <ac:spMk id="4" creationId="{6E3A0779-7ECE-4AB1-97DA-F00A80FFBE3D}"/>
          </ac:spMkLst>
        </pc:spChg>
      </pc:sldChg>
    </pc:docChg>
  </pc:docChgLst>
  <pc:docChgLst>
    <pc:chgData name="Mark Higgins" userId="f99148ad-7e67-4304-8c11-27c7a53efd31" providerId="ADAL" clId="{8FFDEC94-9209-415E-B884-432AF432BC19}"/>
    <pc:docChg chg="undo redo custSel addSld delSld modSld sldOrd">
      <pc:chgData name="Mark Higgins" userId="f99148ad-7e67-4304-8c11-27c7a53efd31" providerId="ADAL" clId="{8FFDEC94-9209-415E-B884-432AF432BC19}" dt="2022-01-09T21:53:15.831" v="18101" actId="47"/>
      <pc:docMkLst>
        <pc:docMk/>
      </pc:docMkLst>
      <pc:sldChg chg="modSp del mod">
        <pc:chgData name="Mark Higgins" userId="f99148ad-7e67-4304-8c11-27c7a53efd31" providerId="ADAL" clId="{8FFDEC94-9209-415E-B884-432AF432BC19}" dt="2022-01-05T16:15:39.943" v="4195" actId="2696"/>
        <pc:sldMkLst>
          <pc:docMk/>
          <pc:sldMk cId="929705105" sldId="611"/>
        </pc:sldMkLst>
        <pc:spChg chg="mod">
          <ac:chgData name="Mark Higgins" userId="f99148ad-7e67-4304-8c11-27c7a53efd31" providerId="ADAL" clId="{8FFDEC94-9209-415E-B884-432AF432BC19}" dt="2022-01-05T12:04:27.585" v="2106" actId="20577"/>
          <ac:spMkLst>
            <pc:docMk/>
            <pc:sldMk cId="929705105" sldId="611"/>
            <ac:spMk id="3" creationId="{DA4FD8E5-E2E7-4997-A97C-081B1602F688}"/>
          </ac:spMkLst>
        </pc:spChg>
      </pc:sldChg>
      <pc:sldChg chg="modSp mod ord">
        <pc:chgData name="Mark Higgins" userId="f99148ad-7e67-4304-8c11-27c7a53efd31" providerId="ADAL" clId="{8FFDEC94-9209-415E-B884-432AF432BC19}" dt="2022-01-05T16:57:05.685" v="4202" actId="20577"/>
        <pc:sldMkLst>
          <pc:docMk/>
          <pc:sldMk cId="866719922" sldId="612"/>
        </pc:sldMkLst>
        <pc:spChg chg="mod">
          <ac:chgData name="Mark Higgins" userId="f99148ad-7e67-4304-8c11-27c7a53efd31" providerId="ADAL" clId="{8FFDEC94-9209-415E-B884-432AF432BC19}" dt="2022-01-05T16:57:05.685" v="4202" actId="20577"/>
          <ac:spMkLst>
            <pc:docMk/>
            <pc:sldMk cId="866719922" sldId="612"/>
            <ac:spMk id="3" creationId="{FD82AD08-4F28-4BBB-8CB9-3F95D5D6B332}"/>
          </ac:spMkLst>
        </pc:spChg>
      </pc:sldChg>
      <pc:sldChg chg="modSp del mod">
        <pc:chgData name="Mark Higgins" userId="f99148ad-7e67-4304-8c11-27c7a53efd31" providerId="ADAL" clId="{8FFDEC94-9209-415E-B884-432AF432BC19}" dt="2022-01-05T16:15:39.943" v="4195" actId="2696"/>
        <pc:sldMkLst>
          <pc:docMk/>
          <pc:sldMk cId="4238515974" sldId="613"/>
        </pc:sldMkLst>
        <pc:spChg chg="mod">
          <ac:chgData name="Mark Higgins" userId="f99148ad-7e67-4304-8c11-27c7a53efd31" providerId="ADAL" clId="{8FFDEC94-9209-415E-B884-432AF432BC19}" dt="2022-01-04T11:05:20.825" v="715" actId="20577"/>
          <ac:spMkLst>
            <pc:docMk/>
            <pc:sldMk cId="4238515974" sldId="613"/>
            <ac:spMk id="2" creationId="{614854CB-8B03-4BF3-9DF3-1CB6EE072561}"/>
          </ac:spMkLst>
        </pc:spChg>
      </pc:sldChg>
      <pc:sldChg chg="del">
        <pc:chgData name="Mark Higgins" userId="f99148ad-7e67-4304-8c11-27c7a53efd31" providerId="ADAL" clId="{8FFDEC94-9209-415E-B884-432AF432BC19}" dt="2022-01-05T16:15:39.943" v="4195" actId="2696"/>
        <pc:sldMkLst>
          <pc:docMk/>
          <pc:sldMk cId="2620169667" sldId="614"/>
        </pc:sldMkLst>
      </pc:sldChg>
      <pc:sldChg chg="modSp del mod">
        <pc:chgData name="Mark Higgins" userId="f99148ad-7e67-4304-8c11-27c7a53efd31" providerId="ADAL" clId="{8FFDEC94-9209-415E-B884-432AF432BC19}" dt="2022-01-05T16:15:39.943" v="4195" actId="2696"/>
        <pc:sldMkLst>
          <pc:docMk/>
          <pc:sldMk cId="3705234242" sldId="615"/>
        </pc:sldMkLst>
        <pc:spChg chg="mod">
          <ac:chgData name="Mark Higgins" userId="f99148ad-7e67-4304-8c11-27c7a53efd31" providerId="ADAL" clId="{8FFDEC94-9209-415E-B884-432AF432BC19}" dt="2022-01-03T11:33:34.380" v="3" actId="20577"/>
          <ac:spMkLst>
            <pc:docMk/>
            <pc:sldMk cId="3705234242" sldId="615"/>
            <ac:spMk id="3" creationId="{18D91F36-B649-487E-908C-06F78D4FBBFF}"/>
          </ac:spMkLst>
        </pc:spChg>
      </pc:sldChg>
      <pc:sldChg chg="del">
        <pc:chgData name="Mark Higgins" userId="f99148ad-7e67-4304-8c11-27c7a53efd31" providerId="ADAL" clId="{8FFDEC94-9209-415E-B884-432AF432BC19}" dt="2022-01-05T16:15:39.943" v="4195" actId="2696"/>
        <pc:sldMkLst>
          <pc:docMk/>
          <pc:sldMk cId="2015317389" sldId="616"/>
        </pc:sldMkLst>
      </pc:sldChg>
      <pc:sldChg chg="del">
        <pc:chgData name="Mark Higgins" userId="f99148ad-7e67-4304-8c11-27c7a53efd31" providerId="ADAL" clId="{8FFDEC94-9209-415E-B884-432AF432BC19}" dt="2022-01-05T16:15:39.943" v="4195" actId="2696"/>
        <pc:sldMkLst>
          <pc:docMk/>
          <pc:sldMk cId="4062493774" sldId="617"/>
        </pc:sldMkLst>
      </pc:sldChg>
      <pc:sldChg chg="del">
        <pc:chgData name="Mark Higgins" userId="f99148ad-7e67-4304-8c11-27c7a53efd31" providerId="ADAL" clId="{8FFDEC94-9209-415E-B884-432AF432BC19}" dt="2022-01-05T16:15:39.943" v="4195" actId="2696"/>
        <pc:sldMkLst>
          <pc:docMk/>
          <pc:sldMk cId="2020684846" sldId="618"/>
        </pc:sldMkLst>
      </pc:sldChg>
      <pc:sldChg chg="del">
        <pc:chgData name="Mark Higgins" userId="f99148ad-7e67-4304-8c11-27c7a53efd31" providerId="ADAL" clId="{8FFDEC94-9209-415E-B884-432AF432BC19}" dt="2022-01-05T16:15:39.943" v="4195" actId="2696"/>
        <pc:sldMkLst>
          <pc:docMk/>
          <pc:sldMk cId="956819523" sldId="619"/>
        </pc:sldMkLst>
      </pc:sldChg>
      <pc:sldChg chg="del">
        <pc:chgData name="Mark Higgins" userId="f99148ad-7e67-4304-8c11-27c7a53efd31" providerId="ADAL" clId="{8FFDEC94-9209-415E-B884-432AF432BC19}" dt="2022-01-05T16:15:39.943" v="4195" actId="2696"/>
        <pc:sldMkLst>
          <pc:docMk/>
          <pc:sldMk cId="266062248" sldId="620"/>
        </pc:sldMkLst>
      </pc:sldChg>
      <pc:sldChg chg="del">
        <pc:chgData name="Mark Higgins" userId="f99148ad-7e67-4304-8c11-27c7a53efd31" providerId="ADAL" clId="{8FFDEC94-9209-415E-B884-432AF432BC19}" dt="2022-01-05T16:15:39.943" v="4195" actId="2696"/>
        <pc:sldMkLst>
          <pc:docMk/>
          <pc:sldMk cId="275576615" sldId="621"/>
        </pc:sldMkLst>
      </pc:sldChg>
      <pc:sldChg chg="del">
        <pc:chgData name="Mark Higgins" userId="f99148ad-7e67-4304-8c11-27c7a53efd31" providerId="ADAL" clId="{8FFDEC94-9209-415E-B884-432AF432BC19}" dt="2022-01-05T16:15:39.943" v="4195" actId="2696"/>
        <pc:sldMkLst>
          <pc:docMk/>
          <pc:sldMk cId="2100405211" sldId="622"/>
        </pc:sldMkLst>
      </pc:sldChg>
      <pc:sldChg chg="del">
        <pc:chgData name="Mark Higgins" userId="f99148ad-7e67-4304-8c11-27c7a53efd31" providerId="ADAL" clId="{8FFDEC94-9209-415E-B884-432AF432BC19}" dt="2022-01-05T16:15:39.943" v="4195" actId="2696"/>
        <pc:sldMkLst>
          <pc:docMk/>
          <pc:sldMk cId="2748644667" sldId="623"/>
        </pc:sldMkLst>
      </pc:sldChg>
      <pc:sldChg chg="del">
        <pc:chgData name="Mark Higgins" userId="f99148ad-7e67-4304-8c11-27c7a53efd31" providerId="ADAL" clId="{8FFDEC94-9209-415E-B884-432AF432BC19}" dt="2022-01-05T16:15:39.943" v="4195" actId="2696"/>
        <pc:sldMkLst>
          <pc:docMk/>
          <pc:sldMk cId="538432224" sldId="624"/>
        </pc:sldMkLst>
      </pc:sldChg>
      <pc:sldChg chg="modSp new del mod">
        <pc:chgData name="Mark Higgins" userId="f99148ad-7e67-4304-8c11-27c7a53efd31" providerId="ADAL" clId="{8FFDEC94-9209-415E-B884-432AF432BC19}" dt="2022-01-05T10:14:45.955" v="924" actId="47"/>
        <pc:sldMkLst>
          <pc:docMk/>
          <pc:sldMk cId="1923395028" sldId="625"/>
        </pc:sldMkLst>
        <pc:spChg chg="mod">
          <ac:chgData name="Mark Higgins" userId="f99148ad-7e67-4304-8c11-27c7a53efd31" providerId="ADAL" clId="{8FFDEC94-9209-415E-B884-432AF432BC19}" dt="2022-01-04T08:36:23.161" v="37" actId="313"/>
          <ac:spMkLst>
            <pc:docMk/>
            <pc:sldMk cId="1923395028" sldId="625"/>
            <ac:spMk id="2" creationId="{9267D0BB-042F-4A37-AC15-2D8F99AEA26B}"/>
          </ac:spMkLst>
        </pc:spChg>
        <pc:spChg chg="mod">
          <ac:chgData name="Mark Higgins" userId="f99148ad-7e67-4304-8c11-27c7a53efd31" providerId="ADAL" clId="{8FFDEC94-9209-415E-B884-432AF432BC19}" dt="2022-01-05T10:14:25.305" v="923" actId="20577"/>
          <ac:spMkLst>
            <pc:docMk/>
            <pc:sldMk cId="1923395028" sldId="625"/>
            <ac:spMk id="3" creationId="{B975E5B1-3873-47A6-BE88-63CB96DE6F9C}"/>
          </ac:spMkLst>
        </pc:spChg>
      </pc:sldChg>
      <pc:sldChg chg="modSp new del mod">
        <pc:chgData name="Mark Higgins" userId="f99148ad-7e67-4304-8c11-27c7a53efd31" providerId="ADAL" clId="{8FFDEC94-9209-415E-B884-432AF432BC19}" dt="2022-01-09T21:53:15.831" v="18101" actId="47"/>
        <pc:sldMkLst>
          <pc:docMk/>
          <pc:sldMk cId="4226279703" sldId="626"/>
        </pc:sldMkLst>
        <pc:spChg chg="mod">
          <ac:chgData name="Mark Higgins" userId="f99148ad-7e67-4304-8c11-27c7a53efd31" providerId="ADAL" clId="{8FFDEC94-9209-415E-B884-432AF432BC19}" dt="2022-01-04T08:37:40.461" v="199" actId="20577"/>
          <ac:spMkLst>
            <pc:docMk/>
            <pc:sldMk cId="4226279703" sldId="626"/>
            <ac:spMk id="2" creationId="{1EF067CD-B2CE-4898-BC29-B9372250869E}"/>
          </ac:spMkLst>
        </pc:spChg>
        <pc:spChg chg="mod">
          <ac:chgData name="Mark Higgins" userId="f99148ad-7e67-4304-8c11-27c7a53efd31" providerId="ADAL" clId="{8FFDEC94-9209-415E-B884-432AF432BC19}" dt="2022-01-04T10:51:02.328" v="699" actId="27636"/>
          <ac:spMkLst>
            <pc:docMk/>
            <pc:sldMk cId="4226279703" sldId="626"/>
            <ac:spMk id="3" creationId="{58CC50DA-380A-4C1A-91E2-E73E69EEA146}"/>
          </ac:spMkLst>
        </pc:spChg>
      </pc:sldChg>
      <pc:sldChg chg="modSp new del mod">
        <pc:chgData name="Mark Higgins" userId="f99148ad-7e67-4304-8c11-27c7a53efd31" providerId="ADAL" clId="{8FFDEC94-9209-415E-B884-432AF432BC19}" dt="2022-01-04T10:50:04.604" v="604" actId="47"/>
        <pc:sldMkLst>
          <pc:docMk/>
          <pc:sldMk cId="1452930156" sldId="627"/>
        </pc:sldMkLst>
        <pc:spChg chg="mod">
          <ac:chgData name="Mark Higgins" userId="f99148ad-7e67-4304-8c11-27c7a53efd31" providerId="ADAL" clId="{8FFDEC94-9209-415E-B884-432AF432BC19}" dt="2022-01-04T10:49:58.369" v="603" actId="20577"/>
          <ac:spMkLst>
            <pc:docMk/>
            <pc:sldMk cId="1452930156" sldId="627"/>
            <ac:spMk id="2" creationId="{632FFB86-281A-4587-AB25-104EF455C86B}"/>
          </ac:spMkLst>
        </pc:spChg>
      </pc:sldChg>
      <pc:sldChg chg="addSp modSp new mod">
        <pc:chgData name="Mark Higgins" userId="f99148ad-7e67-4304-8c11-27c7a53efd31" providerId="ADAL" clId="{8FFDEC94-9209-415E-B884-432AF432BC19}" dt="2022-01-09T16:13:02.845" v="15641" actId="1076"/>
        <pc:sldMkLst>
          <pc:docMk/>
          <pc:sldMk cId="4093955526" sldId="627"/>
        </pc:sldMkLst>
        <pc:spChg chg="mod">
          <ac:chgData name="Mark Higgins" userId="f99148ad-7e67-4304-8c11-27c7a53efd31" providerId="ADAL" clId="{8FFDEC94-9209-415E-B884-432AF432BC19}" dt="2022-01-04T11:55:12.988" v="772" actId="20577"/>
          <ac:spMkLst>
            <pc:docMk/>
            <pc:sldMk cId="4093955526" sldId="627"/>
            <ac:spMk id="2" creationId="{71C25045-0FFD-42EC-8789-993132F0C98E}"/>
          </ac:spMkLst>
        </pc:spChg>
        <pc:spChg chg="mod">
          <ac:chgData name="Mark Higgins" userId="f99148ad-7e67-4304-8c11-27c7a53efd31" providerId="ADAL" clId="{8FFDEC94-9209-415E-B884-432AF432BC19}" dt="2022-01-04T11:55:18.115" v="781" actId="20577"/>
          <ac:spMkLst>
            <pc:docMk/>
            <pc:sldMk cId="4093955526" sldId="627"/>
            <ac:spMk id="3" creationId="{58415215-5427-454F-9568-B0DF894FDA78}"/>
          </ac:spMkLst>
        </pc:spChg>
        <pc:picChg chg="add mod">
          <ac:chgData name="Mark Higgins" userId="f99148ad-7e67-4304-8c11-27c7a53efd31" providerId="ADAL" clId="{8FFDEC94-9209-415E-B884-432AF432BC19}" dt="2022-01-09T16:13:02.845" v="15641" actId="1076"/>
          <ac:picMkLst>
            <pc:docMk/>
            <pc:sldMk cId="4093955526" sldId="627"/>
            <ac:picMk id="4" creationId="{B9CE02CA-42D4-42AA-89F1-553E09DDA005}"/>
          </ac:picMkLst>
        </pc:picChg>
      </pc:sldChg>
      <pc:sldChg chg="modSp new del mod">
        <pc:chgData name="Mark Higgins" userId="f99148ad-7e67-4304-8c11-27c7a53efd31" providerId="ADAL" clId="{8FFDEC94-9209-415E-B884-432AF432BC19}" dt="2022-01-09T16:13:26.936" v="15642" actId="47"/>
        <pc:sldMkLst>
          <pc:docMk/>
          <pc:sldMk cId="1580308632" sldId="628"/>
        </pc:sldMkLst>
        <pc:spChg chg="mod">
          <ac:chgData name="Mark Higgins" userId="f99148ad-7e67-4304-8c11-27c7a53efd31" providerId="ADAL" clId="{8FFDEC94-9209-415E-B884-432AF432BC19}" dt="2022-01-04T11:56:17.589" v="803" actId="20577"/>
          <ac:spMkLst>
            <pc:docMk/>
            <pc:sldMk cId="1580308632" sldId="628"/>
            <ac:spMk id="2" creationId="{B1CCF9FC-EB9B-4F72-AEE4-6DE1E8193A64}"/>
          </ac:spMkLst>
        </pc:spChg>
        <pc:spChg chg="mod">
          <ac:chgData name="Mark Higgins" userId="f99148ad-7e67-4304-8c11-27c7a53efd31" providerId="ADAL" clId="{8FFDEC94-9209-415E-B884-432AF432BC19}" dt="2022-01-04T11:57:07.860" v="921" actId="20577"/>
          <ac:spMkLst>
            <pc:docMk/>
            <pc:sldMk cId="1580308632" sldId="628"/>
            <ac:spMk id="3" creationId="{CFBC91F7-87A5-44F9-85DF-7D6296BB5261}"/>
          </ac:spMkLst>
        </pc:spChg>
      </pc:sldChg>
      <pc:sldChg chg="modSp new del mod">
        <pc:chgData name="Mark Higgins" userId="f99148ad-7e67-4304-8c11-27c7a53efd31" providerId="ADAL" clId="{8FFDEC94-9209-415E-B884-432AF432BC19}" dt="2022-01-07T12:05:22.259" v="9133" actId="47"/>
        <pc:sldMkLst>
          <pc:docMk/>
          <pc:sldMk cId="893669355" sldId="629"/>
        </pc:sldMkLst>
        <pc:spChg chg="mod">
          <ac:chgData name="Mark Higgins" userId="f99148ad-7e67-4304-8c11-27c7a53efd31" providerId="ADAL" clId="{8FFDEC94-9209-415E-B884-432AF432BC19}" dt="2022-01-05T10:15:02.576" v="942" actId="20577"/>
          <ac:spMkLst>
            <pc:docMk/>
            <pc:sldMk cId="893669355" sldId="629"/>
            <ac:spMk id="2" creationId="{650304C1-D278-4891-A43A-02A1A57701BD}"/>
          </ac:spMkLst>
        </pc:spChg>
      </pc:sldChg>
      <pc:sldChg chg="modSp new mod">
        <pc:chgData name="Mark Higgins" userId="f99148ad-7e67-4304-8c11-27c7a53efd31" providerId="ADAL" clId="{8FFDEC94-9209-415E-B884-432AF432BC19}" dt="2022-01-05T10:28:17.970" v="979" actId="27636"/>
        <pc:sldMkLst>
          <pc:docMk/>
          <pc:sldMk cId="2668594355" sldId="630"/>
        </pc:sldMkLst>
        <pc:spChg chg="mod">
          <ac:chgData name="Mark Higgins" userId="f99148ad-7e67-4304-8c11-27c7a53efd31" providerId="ADAL" clId="{8FFDEC94-9209-415E-B884-432AF432BC19}" dt="2022-01-05T10:27:48.795" v="970" actId="20577"/>
          <ac:spMkLst>
            <pc:docMk/>
            <pc:sldMk cId="2668594355" sldId="630"/>
            <ac:spMk id="2" creationId="{74DAC23A-170D-459B-8085-5742059BFEE4}"/>
          </ac:spMkLst>
        </pc:spChg>
        <pc:spChg chg="mod">
          <ac:chgData name="Mark Higgins" userId="f99148ad-7e67-4304-8c11-27c7a53efd31" providerId="ADAL" clId="{8FFDEC94-9209-415E-B884-432AF432BC19}" dt="2022-01-05T10:28:17.970" v="979" actId="27636"/>
          <ac:spMkLst>
            <pc:docMk/>
            <pc:sldMk cId="2668594355" sldId="630"/>
            <ac:spMk id="3" creationId="{8268D712-81CB-4470-8CA0-9F756FD92F30}"/>
          </ac:spMkLst>
        </pc:spChg>
      </pc:sldChg>
      <pc:sldChg chg="modSp add mod">
        <pc:chgData name="Mark Higgins" userId="f99148ad-7e67-4304-8c11-27c7a53efd31" providerId="ADAL" clId="{8FFDEC94-9209-415E-B884-432AF432BC19}" dt="2022-01-05T10:34:10.178" v="1147" actId="20577"/>
        <pc:sldMkLst>
          <pc:docMk/>
          <pc:sldMk cId="4201943173" sldId="631"/>
        </pc:sldMkLst>
        <pc:spChg chg="mod">
          <ac:chgData name="Mark Higgins" userId="f99148ad-7e67-4304-8c11-27c7a53efd31" providerId="ADAL" clId="{8FFDEC94-9209-415E-B884-432AF432BC19}" dt="2022-01-05T10:34:10.178" v="1147" actId="20577"/>
          <ac:spMkLst>
            <pc:docMk/>
            <pc:sldMk cId="4201943173" sldId="631"/>
            <ac:spMk id="3" creationId="{8268D712-81CB-4470-8CA0-9F756FD92F30}"/>
          </ac:spMkLst>
        </pc:spChg>
      </pc:sldChg>
      <pc:sldChg chg="modSp add mod">
        <pc:chgData name="Mark Higgins" userId="f99148ad-7e67-4304-8c11-27c7a53efd31" providerId="ADAL" clId="{8FFDEC94-9209-415E-B884-432AF432BC19}" dt="2022-01-05T10:57:14.397" v="2044" actId="20577"/>
        <pc:sldMkLst>
          <pc:docMk/>
          <pc:sldMk cId="739052767" sldId="632"/>
        </pc:sldMkLst>
        <pc:spChg chg="mod">
          <ac:chgData name="Mark Higgins" userId="f99148ad-7e67-4304-8c11-27c7a53efd31" providerId="ADAL" clId="{8FFDEC94-9209-415E-B884-432AF432BC19}" dt="2022-01-05T10:57:14.397" v="2044" actId="20577"/>
          <ac:spMkLst>
            <pc:docMk/>
            <pc:sldMk cId="739052767" sldId="632"/>
            <ac:spMk id="3" creationId="{8268D712-81CB-4470-8CA0-9F756FD92F30}"/>
          </ac:spMkLst>
        </pc:spChg>
      </pc:sldChg>
      <pc:sldChg chg="addSp modSp new mod">
        <pc:chgData name="Mark Higgins" userId="f99148ad-7e67-4304-8c11-27c7a53efd31" providerId="ADAL" clId="{8FFDEC94-9209-415E-B884-432AF432BC19}" dt="2022-01-05T10:45:20.008" v="1568" actId="1076"/>
        <pc:sldMkLst>
          <pc:docMk/>
          <pc:sldMk cId="3143725067" sldId="633"/>
        </pc:sldMkLst>
        <pc:spChg chg="mod">
          <ac:chgData name="Mark Higgins" userId="f99148ad-7e67-4304-8c11-27c7a53efd31" providerId="ADAL" clId="{8FFDEC94-9209-415E-B884-432AF432BC19}" dt="2022-01-05T10:39:12.351" v="1234" actId="20577"/>
          <ac:spMkLst>
            <pc:docMk/>
            <pc:sldMk cId="3143725067" sldId="633"/>
            <ac:spMk id="2" creationId="{5C976F69-C6A7-4532-BDA1-3B9105FD026D}"/>
          </ac:spMkLst>
        </pc:spChg>
        <pc:spChg chg="mod">
          <ac:chgData name="Mark Higgins" userId="f99148ad-7e67-4304-8c11-27c7a53efd31" providerId="ADAL" clId="{8FFDEC94-9209-415E-B884-432AF432BC19}" dt="2022-01-05T10:45:13.711" v="1566" actId="27636"/>
          <ac:spMkLst>
            <pc:docMk/>
            <pc:sldMk cId="3143725067" sldId="633"/>
            <ac:spMk id="3" creationId="{8A9F1DDD-B624-41B6-8E69-B948FB3AB3F0}"/>
          </ac:spMkLst>
        </pc:spChg>
        <pc:picChg chg="add mod">
          <ac:chgData name="Mark Higgins" userId="f99148ad-7e67-4304-8c11-27c7a53efd31" providerId="ADAL" clId="{8FFDEC94-9209-415E-B884-432AF432BC19}" dt="2022-01-05T10:45:20.008" v="1568" actId="1076"/>
          <ac:picMkLst>
            <pc:docMk/>
            <pc:sldMk cId="3143725067" sldId="633"/>
            <ac:picMk id="4" creationId="{83FEDD07-C336-482A-AEBD-702751CF4976}"/>
          </ac:picMkLst>
        </pc:picChg>
      </pc:sldChg>
      <pc:sldChg chg="modSp add mod">
        <pc:chgData name="Mark Higgins" userId="f99148ad-7e67-4304-8c11-27c7a53efd31" providerId="ADAL" clId="{8FFDEC94-9209-415E-B884-432AF432BC19}" dt="2022-01-05T10:40:05.979" v="1245" actId="27636"/>
        <pc:sldMkLst>
          <pc:docMk/>
          <pc:sldMk cId="3902936541" sldId="634"/>
        </pc:sldMkLst>
        <pc:spChg chg="mod">
          <ac:chgData name="Mark Higgins" userId="f99148ad-7e67-4304-8c11-27c7a53efd31" providerId="ADAL" clId="{8FFDEC94-9209-415E-B884-432AF432BC19}" dt="2022-01-05T10:39:05.583" v="1223" actId="20577"/>
          <ac:spMkLst>
            <pc:docMk/>
            <pc:sldMk cId="3902936541" sldId="634"/>
            <ac:spMk id="2" creationId="{5C976F69-C6A7-4532-BDA1-3B9105FD026D}"/>
          </ac:spMkLst>
        </pc:spChg>
        <pc:spChg chg="mod">
          <ac:chgData name="Mark Higgins" userId="f99148ad-7e67-4304-8c11-27c7a53efd31" providerId="ADAL" clId="{8FFDEC94-9209-415E-B884-432AF432BC19}" dt="2022-01-05T10:40:05.979" v="1245" actId="27636"/>
          <ac:spMkLst>
            <pc:docMk/>
            <pc:sldMk cId="3902936541" sldId="634"/>
            <ac:spMk id="3" creationId="{8A9F1DDD-B624-41B6-8E69-B948FB3AB3F0}"/>
          </ac:spMkLst>
        </pc:spChg>
      </pc:sldChg>
      <pc:sldChg chg="modSp add mod">
        <pc:chgData name="Mark Higgins" userId="f99148ad-7e67-4304-8c11-27c7a53efd31" providerId="ADAL" clId="{8FFDEC94-9209-415E-B884-432AF432BC19}" dt="2022-01-05T14:19:15.727" v="2967" actId="20577"/>
        <pc:sldMkLst>
          <pc:docMk/>
          <pc:sldMk cId="3589223096" sldId="635"/>
        </pc:sldMkLst>
        <pc:spChg chg="mod">
          <ac:chgData name="Mark Higgins" userId="f99148ad-7e67-4304-8c11-27c7a53efd31" providerId="ADAL" clId="{8FFDEC94-9209-415E-B884-432AF432BC19}" dt="2022-01-05T14:19:15.727" v="2967" actId="20577"/>
          <ac:spMkLst>
            <pc:docMk/>
            <pc:sldMk cId="3589223096" sldId="635"/>
            <ac:spMk id="3" creationId="{8A9F1DDD-B624-41B6-8E69-B948FB3AB3F0}"/>
          </ac:spMkLst>
        </pc:spChg>
      </pc:sldChg>
      <pc:sldChg chg="modSp add mod">
        <pc:chgData name="Mark Higgins" userId="f99148ad-7e67-4304-8c11-27c7a53efd31" providerId="ADAL" clId="{8FFDEC94-9209-415E-B884-432AF432BC19}" dt="2022-01-05T10:40:16.112" v="1248" actId="27636"/>
        <pc:sldMkLst>
          <pc:docMk/>
          <pc:sldMk cId="2856273437" sldId="636"/>
        </pc:sldMkLst>
        <pc:spChg chg="mod">
          <ac:chgData name="Mark Higgins" userId="f99148ad-7e67-4304-8c11-27c7a53efd31" providerId="ADAL" clId="{8FFDEC94-9209-415E-B884-432AF432BC19}" dt="2022-01-05T10:40:16.112" v="1248" actId="27636"/>
          <ac:spMkLst>
            <pc:docMk/>
            <pc:sldMk cId="2856273437" sldId="636"/>
            <ac:spMk id="3" creationId="{8A9F1DDD-B624-41B6-8E69-B948FB3AB3F0}"/>
          </ac:spMkLst>
        </pc:spChg>
      </pc:sldChg>
      <pc:sldChg chg="modSp new del mod">
        <pc:chgData name="Mark Higgins" userId="f99148ad-7e67-4304-8c11-27c7a53efd31" providerId="ADAL" clId="{8FFDEC94-9209-415E-B884-432AF432BC19}" dt="2022-01-07T12:05:22.259" v="9133" actId="47"/>
        <pc:sldMkLst>
          <pc:docMk/>
          <pc:sldMk cId="3573198200" sldId="637"/>
        </pc:sldMkLst>
        <pc:spChg chg="mod">
          <ac:chgData name="Mark Higgins" userId="f99148ad-7e67-4304-8c11-27c7a53efd31" providerId="ADAL" clId="{8FFDEC94-9209-415E-B884-432AF432BC19}" dt="2022-01-05T10:46:03.171" v="1603" actId="20577"/>
          <ac:spMkLst>
            <pc:docMk/>
            <pc:sldMk cId="3573198200" sldId="637"/>
            <ac:spMk id="2" creationId="{207EB17B-F980-41C4-B0FF-8D67A667A892}"/>
          </ac:spMkLst>
        </pc:spChg>
      </pc:sldChg>
      <pc:sldChg chg="modSp new del mod">
        <pc:chgData name="Mark Higgins" userId="f99148ad-7e67-4304-8c11-27c7a53efd31" providerId="ADAL" clId="{8FFDEC94-9209-415E-B884-432AF432BC19}" dt="2022-01-07T12:05:22.259" v="9133" actId="47"/>
        <pc:sldMkLst>
          <pc:docMk/>
          <pc:sldMk cId="1545658195" sldId="638"/>
        </pc:sldMkLst>
        <pc:spChg chg="mod">
          <ac:chgData name="Mark Higgins" userId="f99148ad-7e67-4304-8c11-27c7a53efd31" providerId="ADAL" clId="{8FFDEC94-9209-415E-B884-432AF432BC19}" dt="2022-01-05T10:46:19.804" v="1620" actId="20577"/>
          <ac:spMkLst>
            <pc:docMk/>
            <pc:sldMk cId="1545658195" sldId="638"/>
            <ac:spMk id="2" creationId="{6355CDFE-5E53-46E0-BDE6-5E502D65E207}"/>
          </ac:spMkLst>
        </pc:spChg>
      </pc:sldChg>
      <pc:sldChg chg="modSp add del mod">
        <pc:chgData name="Mark Higgins" userId="f99148ad-7e67-4304-8c11-27c7a53efd31" providerId="ADAL" clId="{8FFDEC94-9209-415E-B884-432AF432BC19}" dt="2022-01-07T12:05:22.259" v="9133" actId="47"/>
        <pc:sldMkLst>
          <pc:docMk/>
          <pc:sldMk cId="2399188821" sldId="639"/>
        </pc:sldMkLst>
        <pc:spChg chg="mod">
          <ac:chgData name="Mark Higgins" userId="f99148ad-7e67-4304-8c11-27c7a53efd31" providerId="ADAL" clId="{8FFDEC94-9209-415E-B884-432AF432BC19}" dt="2022-01-05T10:46:31.897" v="1631" actId="20577"/>
          <ac:spMkLst>
            <pc:docMk/>
            <pc:sldMk cId="2399188821" sldId="639"/>
            <ac:spMk id="2" creationId="{6355CDFE-5E53-46E0-BDE6-5E502D65E207}"/>
          </ac:spMkLst>
        </pc:spChg>
      </pc:sldChg>
      <pc:sldChg chg="modSp add del mod">
        <pc:chgData name="Mark Higgins" userId="f99148ad-7e67-4304-8c11-27c7a53efd31" providerId="ADAL" clId="{8FFDEC94-9209-415E-B884-432AF432BC19}" dt="2022-01-07T12:05:22.259" v="9133" actId="47"/>
        <pc:sldMkLst>
          <pc:docMk/>
          <pc:sldMk cId="440896190" sldId="640"/>
        </pc:sldMkLst>
        <pc:spChg chg="mod">
          <ac:chgData name="Mark Higgins" userId="f99148ad-7e67-4304-8c11-27c7a53efd31" providerId="ADAL" clId="{8FFDEC94-9209-415E-B884-432AF432BC19}" dt="2022-01-05T10:47:09.148" v="1649" actId="20577"/>
          <ac:spMkLst>
            <pc:docMk/>
            <pc:sldMk cId="440896190" sldId="640"/>
            <ac:spMk id="2" creationId="{6355CDFE-5E53-46E0-BDE6-5E502D65E207}"/>
          </ac:spMkLst>
        </pc:spChg>
      </pc:sldChg>
      <pc:sldChg chg="modSp add del mod">
        <pc:chgData name="Mark Higgins" userId="f99148ad-7e67-4304-8c11-27c7a53efd31" providerId="ADAL" clId="{8FFDEC94-9209-415E-B884-432AF432BC19}" dt="2022-01-05T12:31:40.449" v="2296" actId="47"/>
        <pc:sldMkLst>
          <pc:docMk/>
          <pc:sldMk cId="2666922408" sldId="641"/>
        </pc:sldMkLst>
        <pc:spChg chg="mod">
          <ac:chgData name="Mark Higgins" userId="f99148ad-7e67-4304-8c11-27c7a53efd31" providerId="ADAL" clId="{8FFDEC94-9209-415E-B884-432AF432BC19}" dt="2022-01-05T10:47:32.161" v="1675" actId="20577"/>
          <ac:spMkLst>
            <pc:docMk/>
            <pc:sldMk cId="2666922408" sldId="641"/>
            <ac:spMk id="2" creationId="{6355CDFE-5E53-46E0-BDE6-5E502D65E207}"/>
          </ac:spMkLst>
        </pc:spChg>
        <pc:spChg chg="mod">
          <ac:chgData name="Mark Higgins" userId="f99148ad-7e67-4304-8c11-27c7a53efd31" providerId="ADAL" clId="{8FFDEC94-9209-415E-B884-432AF432BC19}" dt="2022-01-05T12:30:41.830" v="2281" actId="20577"/>
          <ac:spMkLst>
            <pc:docMk/>
            <pc:sldMk cId="2666922408" sldId="641"/>
            <ac:spMk id="3" creationId="{0D67D6F9-EE6B-44CA-96C4-180F38B56833}"/>
          </ac:spMkLst>
        </pc:spChg>
      </pc:sldChg>
      <pc:sldChg chg="modSp add mod">
        <pc:chgData name="Mark Higgins" userId="f99148ad-7e67-4304-8c11-27c7a53efd31" providerId="ADAL" clId="{8FFDEC94-9209-415E-B884-432AF432BC19}" dt="2022-01-05T10:57:28.447" v="2048" actId="20577"/>
        <pc:sldMkLst>
          <pc:docMk/>
          <pc:sldMk cId="1858027822" sldId="642"/>
        </pc:sldMkLst>
        <pc:spChg chg="mod">
          <ac:chgData name="Mark Higgins" userId="f99148ad-7e67-4304-8c11-27c7a53efd31" providerId="ADAL" clId="{8FFDEC94-9209-415E-B884-432AF432BC19}" dt="2022-01-05T10:57:28.447" v="2048" actId="20577"/>
          <ac:spMkLst>
            <pc:docMk/>
            <pc:sldMk cId="1858027822" sldId="642"/>
            <ac:spMk id="3" creationId="{8268D712-81CB-4470-8CA0-9F756FD92F30}"/>
          </ac:spMkLst>
        </pc:spChg>
      </pc:sldChg>
      <pc:sldChg chg="modSp add del mod">
        <pc:chgData name="Mark Higgins" userId="f99148ad-7e67-4304-8c11-27c7a53efd31" providerId="ADAL" clId="{8FFDEC94-9209-415E-B884-432AF432BC19}" dt="2022-01-05T12:33:49.034" v="2331" actId="47"/>
        <pc:sldMkLst>
          <pc:docMk/>
          <pc:sldMk cId="1167576963" sldId="643"/>
        </pc:sldMkLst>
        <pc:spChg chg="mod">
          <ac:chgData name="Mark Higgins" userId="f99148ad-7e67-4304-8c11-27c7a53efd31" providerId="ADAL" clId="{8FFDEC94-9209-415E-B884-432AF432BC19}" dt="2022-01-05T12:31:33.852" v="2295" actId="27636"/>
          <ac:spMkLst>
            <pc:docMk/>
            <pc:sldMk cId="1167576963" sldId="643"/>
            <ac:spMk id="3" creationId="{0D67D6F9-EE6B-44CA-96C4-180F38B56833}"/>
          </ac:spMkLst>
        </pc:spChg>
      </pc:sldChg>
      <pc:sldChg chg="modSp add mod ord">
        <pc:chgData name="Mark Higgins" userId="f99148ad-7e67-4304-8c11-27c7a53efd31" providerId="ADAL" clId="{8FFDEC94-9209-415E-B884-432AF432BC19}" dt="2022-01-09T15:56:40.728" v="15198" actId="20577"/>
        <pc:sldMkLst>
          <pc:docMk/>
          <pc:sldMk cId="3355708839" sldId="644"/>
        </pc:sldMkLst>
        <pc:spChg chg="mod">
          <ac:chgData name="Mark Higgins" userId="f99148ad-7e67-4304-8c11-27c7a53efd31" providerId="ADAL" clId="{8FFDEC94-9209-415E-B884-432AF432BC19}" dt="2022-01-09T15:56:40.728" v="15198" actId="20577"/>
          <ac:spMkLst>
            <pc:docMk/>
            <pc:sldMk cId="3355708839" sldId="644"/>
            <ac:spMk id="3" creationId="{0D67D6F9-EE6B-44CA-96C4-180F38B56833}"/>
          </ac:spMkLst>
        </pc:spChg>
      </pc:sldChg>
      <pc:sldChg chg="addSp delSp modSp new add del mod">
        <pc:chgData name="Mark Higgins" userId="f99148ad-7e67-4304-8c11-27c7a53efd31" providerId="ADAL" clId="{8FFDEC94-9209-415E-B884-432AF432BC19}" dt="2022-01-05T16:06:32.510" v="4194" actId="2696"/>
        <pc:sldMkLst>
          <pc:docMk/>
          <pc:sldMk cId="2820478213" sldId="645"/>
        </pc:sldMkLst>
        <pc:spChg chg="mod">
          <ac:chgData name="Mark Higgins" userId="f99148ad-7e67-4304-8c11-27c7a53efd31" providerId="ADAL" clId="{8FFDEC94-9209-415E-B884-432AF432BC19}" dt="2022-01-05T14:32:44.097" v="3208" actId="20577"/>
          <ac:spMkLst>
            <pc:docMk/>
            <pc:sldMk cId="2820478213" sldId="645"/>
            <ac:spMk id="2" creationId="{DB048B3A-425B-4D26-AD94-2F0A75EFDD81}"/>
          </ac:spMkLst>
        </pc:spChg>
        <pc:spChg chg="mod">
          <ac:chgData name="Mark Higgins" userId="f99148ad-7e67-4304-8c11-27c7a53efd31" providerId="ADAL" clId="{8FFDEC94-9209-415E-B884-432AF432BC19}" dt="2022-01-05T14:34:28.165" v="3321" actId="20577"/>
          <ac:spMkLst>
            <pc:docMk/>
            <pc:sldMk cId="2820478213" sldId="645"/>
            <ac:spMk id="3" creationId="{4F679AEC-09BF-4ADA-8D92-8EE545B74734}"/>
          </ac:spMkLst>
        </pc:spChg>
        <pc:picChg chg="add del mod">
          <ac:chgData name="Mark Higgins" userId="f99148ad-7e67-4304-8c11-27c7a53efd31" providerId="ADAL" clId="{8FFDEC94-9209-415E-B884-432AF432BC19}" dt="2022-01-05T14:32:46.668" v="3209" actId="478"/>
          <ac:picMkLst>
            <pc:docMk/>
            <pc:sldMk cId="2820478213" sldId="645"/>
            <ac:picMk id="1026" creationId="{938BDAA5-F010-43AC-9191-EB5FB6CD763D}"/>
          </ac:picMkLst>
        </pc:picChg>
        <pc:picChg chg="add mod">
          <ac:chgData name="Mark Higgins" userId="f99148ad-7e67-4304-8c11-27c7a53efd31" providerId="ADAL" clId="{8FFDEC94-9209-415E-B884-432AF432BC19}" dt="2022-01-05T14:33:26.012" v="3213" actId="1076"/>
          <ac:picMkLst>
            <pc:docMk/>
            <pc:sldMk cId="2820478213" sldId="645"/>
            <ac:picMk id="1028" creationId="{21424DA5-C68F-4D45-A208-AE5C6DD47C52}"/>
          </ac:picMkLst>
        </pc:picChg>
      </pc:sldChg>
      <pc:sldChg chg="modSp new add del mod">
        <pc:chgData name="Mark Higgins" userId="f99148ad-7e67-4304-8c11-27c7a53efd31" providerId="ADAL" clId="{8FFDEC94-9209-415E-B884-432AF432BC19}" dt="2022-01-05T16:06:32.510" v="4194" actId="2696"/>
        <pc:sldMkLst>
          <pc:docMk/>
          <pc:sldMk cId="3548501510" sldId="646"/>
        </pc:sldMkLst>
        <pc:spChg chg="mod">
          <ac:chgData name="Mark Higgins" userId="f99148ad-7e67-4304-8c11-27c7a53efd31" providerId="ADAL" clId="{8FFDEC94-9209-415E-B884-432AF432BC19}" dt="2022-01-05T14:34:38.499" v="3332" actId="20577"/>
          <ac:spMkLst>
            <pc:docMk/>
            <pc:sldMk cId="3548501510" sldId="646"/>
            <ac:spMk id="2" creationId="{1F441B62-5077-47B2-93D1-FDBD9AE3D387}"/>
          </ac:spMkLst>
        </pc:spChg>
        <pc:spChg chg="mod">
          <ac:chgData name="Mark Higgins" userId="f99148ad-7e67-4304-8c11-27c7a53efd31" providerId="ADAL" clId="{8FFDEC94-9209-415E-B884-432AF432BC19}" dt="2022-01-05T14:36:20.325" v="3366"/>
          <ac:spMkLst>
            <pc:docMk/>
            <pc:sldMk cId="3548501510" sldId="646"/>
            <ac:spMk id="3" creationId="{225696EF-928A-4025-8633-6A448725D5E6}"/>
          </ac:spMkLst>
        </pc:spChg>
      </pc:sldChg>
      <pc:sldChg chg="modSp new add del mod">
        <pc:chgData name="Mark Higgins" userId="f99148ad-7e67-4304-8c11-27c7a53efd31" providerId="ADAL" clId="{8FFDEC94-9209-415E-B884-432AF432BC19}" dt="2022-01-05T16:06:32.510" v="4194" actId="2696"/>
        <pc:sldMkLst>
          <pc:docMk/>
          <pc:sldMk cId="1671589619" sldId="647"/>
        </pc:sldMkLst>
        <pc:spChg chg="mod">
          <ac:chgData name="Mark Higgins" userId="f99148ad-7e67-4304-8c11-27c7a53efd31" providerId="ADAL" clId="{8FFDEC94-9209-415E-B884-432AF432BC19}" dt="2022-01-05T14:35:33.989" v="3358" actId="20577"/>
          <ac:spMkLst>
            <pc:docMk/>
            <pc:sldMk cId="1671589619" sldId="647"/>
            <ac:spMk id="2" creationId="{96CE8497-1A06-45CD-B257-35117B873C20}"/>
          </ac:spMkLst>
        </pc:spChg>
        <pc:spChg chg="mod">
          <ac:chgData name="Mark Higgins" userId="f99148ad-7e67-4304-8c11-27c7a53efd31" providerId="ADAL" clId="{8FFDEC94-9209-415E-B884-432AF432BC19}" dt="2022-01-05T14:35:54.390" v="3361" actId="5793"/>
          <ac:spMkLst>
            <pc:docMk/>
            <pc:sldMk cId="1671589619" sldId="647"/>
            <ac:spMk id="3" creationId="{66FF5EF4-0529-44C7-97E8-B1F1F25F475C}"/>
          </ac:spMkLst>
        </pc:spChg>
      </pc:sldChg>
      <pc:sldChg chg="modSp new add del mod ord">
        <pc:chgData name="Mark Higgins" userId="f99148ad-7e67-4304-8c11-27c7a53efd31" providerId="ADAL" clId="{8FFDEC94-9209-415E-B884-432AF432BC19}" dt="2022-01-05T16:06:32.510" v="4194" actId="2696"/>
        <pc:sldMkLst>
          <pc:docMk/>
          <pc:sldMk cId="3572562322" sldId="648"/>
        </pc:sldMkLst>
        <pc:spChg chg="mod">
          <ac:chgData name="Mark Higgins" userId="f99148ad-7e67-4304-8c11-27c7a53efd31" providerId="ADAL" clId="{8FFDEC94-9209-415E-B884-432AF432BC19}" dt="2022-01-05T14:37:32.708" v="3392" actId="20577"/>
          <ac:spMkLst>
            <pc:docMk/>
            <pc:sldMk cId="3572562322" sldId="648"/>
            <ac:spMk id="2" creationId="{E20A3E74-59FF-4C3F-B9C6-8FEE0BD53F07}"/>
          </ac:spMkLst>
        </pc:spChg>
      </pc:sldChg>
      <pc:sldChg chg="add del">
        <pc:chgData name="Mark Higgins" userId="f99148ad-7e67-4304-8c11-27c7a53efd31" providerId="ADAL" clId="{8FFDEC94-9209-415E-B884-432AF432BC19}" dt="2022-01-05T16:06:32.510" v="4194" actId="2696"/>
        <pc:sldMkLst>
          <pc:docMk/>
          <pc:sldMk cId="666269531" sldId="649"/>
        </pc:sldMkLst>
      </pc:sldChg>
      <pc:sldChg chg="modSp add del mod">
        <pc:chgData name="Mark Higgins" userId="f99148ad-7e67-4304-8c11-27c7a53efd31" providerId="ADAL" clId="{8FFDEC94-9209-415E-B884-432AF432BC19}" dt="2022-01-05T16:06:32.510" v="4194" actId="2696"/>
        <pc:sldMkLst>
          <pc:docMk/>
          <pc:sldMk cId="747862049" sldId="650"/>
        </pc:sldMkLst>
        <pc:spChg chg="mod">
          <ac:chgData name="Mark Higgins" userId="f99148ad-7e67-4304-8c11-27c7a53efd31" providerId="ADAL" clId="{8FFDEC94-9209-415E-B884-432AF432BC19}" dt="2022-01-05T14:42:03.633" v="3429" actId="20577"/>
          <ac:spMkLst>
            <pc:docMk/>
            <pc:sldMk cId="747862049" sldId="650"/>
            <ac:spMk id="3" creationId="{225696EF-928A-4025-8633-6A448725D5E6}"/>
          </ac:spMkLst>
        </pc:spChg>
      </pc:sldChg>
      <pc:sldChg chg="modSp new del mod">
        <pc:chgData name="Mark Higgins" userId="f99148ad-7e67-4304-8c11-27c7a53efd31" providerId="ADAL" clId="{8FFDEC94-9209-415E-B884-432AF432BC19}" dt="2022-01-09T21:52:32.199" v="18099" actId="47"/>
        <pc:sldMkLst>
          <pc:docMk/>
          <pc:sldMk cId="4237124246" sldId="651"/>
        </pc:sldMkLst>
        <pc:spChg chg="mod">
          <ac:chgData name="Mark Higgins" userId="f99148ad-7e67-4304-8c11-27c7a53efd31" providerId="ADAL" clId="{8FFDEC94-9209-415E-B884-432AF432BC19}" dt="2022-01-05T15:05:33.248" v="3466" actId="20577"/>
          <ac:spMkLst>
            <pc:docMk/>
            <pc:sldMk cId="4237124246" sldId="651"/>
            <ac:spMk id="2" creationId="{94EAFE62-DC54-4176-989C-5850E864DF13}"/>
          </ac:spMkLst>
        </pc:spChg>
        <pc:spChg chg="mod">
          <ac:chgData name="Mark Higgins" userId="f99148ad-7e67-4304-8c11-27c7a53efd31" providerId="ADAL" clId="{8FFDEC94-9209-415E-B884-432AF432BC19}" dt="2022-01-05T15:06:57.596" v="3606" actId="20577"/>
          <ac:spMkLst>
            <pc:docMk/>
            <pc:sldMk cId="4237124246" sldId="651"/>
            <ac:spMk id="3" creationId="{643FCBF6-7142-4F31-9023-A3400663A344}"/>
          </ac:spMkLst>
        </pc:spChg>
      </pc:sldChg>
      <pc:sldChg chg="addSp modSp add del mod">
        <pc:chgData name="Mark Higgins" userId="f99148ad-7e67-4304-8c11-27c7a53efd31" providerId="ADAL" clId="{8FFDEC94-9209-415E-B884-432AF432BC19}" dt="2022-01-09T21:52:40.660" v="18100" actId="47"/>
        <pc:sldMkLst>
          <pc:docMk/>
          <pc:sldMk cId="3788398135" sldId="652"/>
        </pc:sldMkLst>
        <pc:spChg chg="mod">
          <ac:chgData name="Mark Higgins" userId="f99148ad-7e67-4304-8c11-27c7a53efd31" providerId="ADAL" clId="{8FFDEC94-9209-415E-B884-432AF432BC19}" dt="2022-01-05T15:07:21.063" v="3615" actId="20577"/>
          <ac:spMkLst>
            <pc:docMk/>
            <pc:sldMk cId="3788398135" sldId="652"/>
            <ac:spMk id="2" creationId="{94EAFE62-DC54-4176-989C-5850E864DF13}"/>
          </ac:spMkLst>
        </pc:spChg>
        <pc:spChg chg="mod">
          <ac:chgData name="Mark Higgins" userId="f99148ad-7e67-4304-8c11-27c7a53efd31" providerId="ADAL" clId="{8FFDEC94-9209-415E-B884-432AF432BC19}" dt="2022-01-05T15:14:34.487" v="4068" actId="5793"/>
          <ac:spMkLst>
            <pc:docMk/>
            <pc:sldMk cId="3788398135" sldId="652"/>
            <ac:spMk id="3" creationId="{643FCBF6-7142-4F31-9023-A3400663A344}"/>
          </ac:spMkLst>
        </pc:spChg>
        <pc:picChg chg="add mod">
          <ac:chgData name="Mark Higgins" userId="f99148ad-7e67-4304-8c11-27c7a53efd31" providerId="ADAL" clId="{8FFDEC94-9209-415E-B884-432AF432BC19}" dt="2022-01-05T15:14:14.914" v="4050" actId="1076"/>
          <ac:picMkLst>
            <pc:docMk/>
            <pc:sldMk cId="3788398135" sldId="652"/>
            <ac:picMk id="4" creationId="{5FC9512E-972B-40B9-9AA9-0997D2E6DC6E}"/>
          </ac:picMkLst>
        </pc:picChg>
      </pc:sldChg>
      <pc:sldChg chg="addSp delSp modSp add del mod">
        <pc:chgData name="Mark Higgins" userId="f99148ad-7e67-4304-8c11-27c7a53efd31" providerId="ADAL" clId="{8FFDEC94-9209-415E-B884-432AF432BC19}" dt="2022-01-09T21:52:40.660" v="18100" actId="47"/>
        <pc:sldMkLst>
          <pc:docMk/>
          <pc:sldMk cId="323703733" sldId="653"/>
        </pc:sldMkLst>
        <pc:spChg chg="mod">
          <ac:chgData name="Mark Higgins" userId="f99148ad-7e67-4304-8c11-27c7a53efd31" providerId="ADAL" clId="{8FFDEC94-9209-415E-B884-432AF432BC19}" dt="2022-01-05T15:14:50.556" v="4082" actId="20577"/>
          <ac:spMkLst>
            <pc:docMk/>
            <pc:sldMk cId="323703733" sldId="653"/>
            <ac:spMk id="2" creationId="{94EAFE62-DC54-4176-989C-5850E864DF13}"/>
          </ac:spMkLst>
        </pc:spChg>
        <pc:spChg chg="mod">
          <ac:chgData name="Mark Higgins" userId="f99148ad-7e67-4304-8c11-27c7a53efd31" providerId="ADAL" clId="{8FFDEC94-9209-415E-B884-432AF432BC19}" dt="2022-01-05T15:27:53.894" v="4191" actId="20577"/>
          <ac:spMkLst>
            <pc:docMk/>
            <pc:sldMk cId="323703733" sldId="653"/>
            <ac:spMk id="3" creationId="{643FCBF6-7142-4F31-9023-A3400663A344}"/>
          </ac:spMkLst>
        </pc:spChg>
        <pc:picChg chg="del">
          <ac:chgData name="Mark Higgins" userId="f99148ad-7e67-4304-8c11-27c7a53efd31" providerId="ADAL" clId="{8FFDEC94-9209-415E-B884-432AF432BC19}" dt="2022-01-05T15:16:30.954" v="4094" actId="478"/>
          <ac:picMkLst>
            <pc:docMk/>
            <pc:sldMk cId="323703733" sldId="653"/>
            <ac:picMk id="4" creationId="{5FC9512E-972B-40B9-9AA9-0997D2E6DC6E}"/>
          </ac:picMkLst>
        </pc:picChg>
        <pc:picChg chg="add mod">
          <ac:chgData name="Mark Higgins" userId="f99148ad-7e67-4304-8c11-27c7a53efd31" providerId="ADAL" clId="{8FFDEC94-9209-415E-B884-432AF432BC19}" dt="2022-01-05T15:21:43.267" v="4109" actId="1076"/>
          <ac:picMkLst>
            <pc:docMk/>
            <pc:sldMk cId="323703733" sldId="653"/>
            <ac:picMk id="6" creationId="{51DE9BE5-340F-4CD4-8233-E9FE888B3708}"/>
          </ac:picMkLst>
        </pc:picChg>
      </pc:sldChg>
      <pc:sldChg chg="modSp add mod">
        <pc:chgData name="Mark Higgins" userId="f99148ad-7e67-4304-8c11-27c7a53efd31" providerId="ADAL" clId="{8FFDEC94-9209-415E-B884-432AF432BC19}" dt="2022-01-06T13:46:50.189" v="4216" actId="27636"/>
        <pc:sldMkLst>
          <pc:docMk/>
          <pc:sldMk cId="610070253" sldId="654"/>
        </pc:sldMkLst>
        <pc:spChg chg="mod">
          <ac:chgData name="Mark Higgins" userId="f99148ad-7e67-4304-8c11-27c7a53efd31" providerId="ADAL" clId="{8FFDEC94-9209-415E-B884-432AF432BC19}" dt="2022-01-06T13:46:50.189" v="4216" actId="27636"/>
          <ac:spMkLst>
            <pc:docMk/>
            <pc:sldMk cId="610070253" sldId="654"/>
            <ac:spMk id="3" creationId="{0D67D6F9-EE6B-44CA-96C4-180F38B56833}"/>
          </ac:spMkLst>
        </pc:spChg>
      </pc:sldChg>
      <pc:sldChg chg="modSp new mod">
        <pc:chgData name="Mark Higgins" userId="f99148ad-7e67-4304-8c11-27c7a53efd31" providerId="ADAL" clId="{8FFDEC94-9209-415E-B884-432AF432BC19}" dt="2022-01-06T14:52:41.200" v="4614" actId="20577"/>
        <pc:sldMkLst>
          <pc:docMk/>
          <pc:sldMk cId="2480213628" sldId="655"/>
        </pc:sldMkLst>
        <pc:spChg chg="mod">
          <ac:chgData name="Mark Higgins" userId="f99148ad-7e67-4304-8c11-27c7a53efd31" providerId="ADAL" clId="{8FFDEC94-9209-415E-B884-432AF432BC19}" dt="2022-01-06T13:49:04.146" v="4376" actId="20577"/>
          <ac:spMkLst>
            <pc:docMk/>
            <pc:sldMk cId="2480213628" sldId="655"/>
            <ac:spMk id="2" creationId="{8EB6165D-A0B0-47D0-8C08-0C0D34F0C562}"/>
          </ac:spMkLst>
        </pc:spChg>
        <pc:spChg chg="mod">
          <ac:chgData name="Mark Higgins" userId="f99148ad-7e67-4304-8c11-27c7a53efd31" providerId="ADAL" clId="{8FFDEC94-9209-415E-B884-432AF432BC19}" dt="2022-01-06T14:52:41.200" v="4614" actId="20577"/>
          <ac:spMkLst>
            <pc:docMk/>
            <pc:sldMk cId="2480213628" sldId="655"/>
            <ac:spMk id="3" creationId="{15A26EAB-03CA-4789-8FDF-C233614D7446}"/>
          </ac:spMkLst>
        </pc:spChg>
      </pc:sldChg>
      <pc:sldChg chg="modSp new del mod">
        <pc:chgData name="Mark Higgins" userId="f99148ad-7e67-4304-8c11-27c7a53efd31" providerId="ADAL" clId="{8FFDEC94-9209-415E-B884-432AF432BC19}" dt="2022-01-07T12:05:22.259" v="9133" actId="47"/>
        <pc:sldMkLst>
          <pc:docMk/>
          <pc:sldMk cId="1192313662" sldId="656"/>
        </pc:sldMkLst>
        <pc:spChg chg="mod">
          <ac:chgData name="Mark Higgins" userId="f99148ad-7e67-4304-8c11-27c7a53efd31" providerId="ADAL" clId="{8FFDEC94-9209-415E-B884-432AF432BC19}" dt="2022-01-06T16:46:06.006" v="4631" actId="20577"/>
          <ac:spMkLst>
            <pc:docMk/>
            <pc:sldMk cId="1192313662" sldId="656"/>
            <ac:spMk id="2" creationId="{166923E5-71A7-42FB-9636-8EF62F83E5BB}"/>
          </ac:spMkLst>
        </pc:spChg>
        <pc:spChg chg="mod">
          <ac:chgData name="Mark Higgins" userId="f99148ad-7e67-4304-8c11-27c7a53efd31" providerId="ADAL" clId="{8FFDEC94-9209-415E-B884-432AF432BC19}" dt="2022-01-06T16:50:23.678" v="4895" actId="20577"/>
          <ac:spMkLst>
            <pc:docMk/>
            <pc:sldMk cId="1192313662" sldId="656"/>
            <ac:spMk id="3" creationId="{407D45D4-25C8-4EDC-A4AA-735A7871670F}"/>
          </ac:spMkLst>
        </pc:spChg>
      </pc:sldChg>
      <pc:sldChg chg="modSp add del mod">
        <pc:chgData name="Mark Higgins" userId="f99148ad-7e67-4304-8c11-27c7a53efd31" providerId="ADAL" clId="{8FFDEC94-9209-415E-B884-432AF432BC19}" dt="2022-01-07T12:05:22.259" v="9133" actId="47"/>
        <pc:sldMkLst>
          <pc:docMk/>
          <pc:sldMk cId="455020926" sldId="657"/>
        </pc:sldMkLst>
        <pc:spChg chg="mod">
          <ac:chgData name="Mark Higgins" userId="f99148ad-7e67-4304-8c11-27c7a53efd31" providerId="ADAL" clId="{8FFDEC94-9209-415E-B884-432AF432BC19}" dt="2022-01-06T16:46:12.493" v="4638" actId="20577"/>
          <ac:spMkLst>
            <pc:docMk/>
            <pc:sldMk cId="455020926" sldId="657"/>
            <ac:spMk id="2" creationId="{166923E5-71A7-42FB-9636-8EF62F83E5BB}"/>
          </ac:spMkLst>
        </pc:spChg>
        <pc:spChg chg="mod">
          <ac:chgData name="Mark Higgins" userId="f99148ad-7e67-4304-8c11-27c7a53efd31" providerId="ADAL" clId="{8FFDEC94-9209-415E-B884-432AF432BC19}" dt="2022-01-06T16:50:02.733" v="4865" actId="20577"/>
          <ac:spMkLst>
            <pc:docMk/>
            <pc:sldMk cId="455020926" sldId="657"/>
            <ac:spMk id="3" creationId="{407D45D4-25C8-4EDC-A4AA-735A7871670F}"/>
          </ac:spMkLst>
        </pc:spChg>
      </pc:sldChg>
      <pc:sldChg chg="modSp add del mod">
        <pc:chgData name="Mark Higgins" userId="f99148ad-7e67-4304-8c11-27c7a53efd31" providerId="ADAL" clId="{8FFDEC94-9209-415E-B884-432AF432BC19}" dt="2022-01-07T12:05:22.259" v="9133" actId="47"/>
        <pc:sldMkLst>
          <pc:docMk/>
          <pc:sldMk cId="2106727041" sldId="658"/>
        </pc:sldMkLst>
        <pc:spChg chg="mod">
          <ac:chgData name="Mark Higgins" userId="f99148ad-7e67-4304-8c11-27c7a53efd31" providerId="ADAL" clId="{8FFDEC94-9209-415E-B884-432AF432BC19}" dt="2022-01-06T16:46:23.486" v="4646" actId="20577"/>
          <ac:spMkLst>
            <pc:docMk/>
            <pc:sldMk cId="2106727041" sldId="658"/>
            <ac:spMk id="2" creationId="{166923E5-71A7-42FB-9636-8EF62F83E5BB}"/>
          </ac:spMkLst>
        </pc:spChg>
        <pc:spChg chg="mod">
          <ac:chgData name="Mark Higgins" userId="f99148ad-7e67-4304-8c11-27c7a53efd31" providerId="ADAL" clId="{8FFDEC94-9209-415E-B884-432AF432BC19}" dt="2022-01-06T16:49:29.131" v="4818" actId="20577"/>
          <ac:spMkLst>
            <pc:docMk/>
            <pc:sldMk cId="2106727041" sldId="658"/>
            <ac:spMk id="3" creationId="{407D45D4-25C8-4EDC-A4AA-735A7871670F}"/>
          </ac:spMkLst>
        </pc:spChg>
      </pc:sldChg>
      <pc:sldChg chg="modSp add del mod">
        <pc:chgData name="Mark Higgins" userId="f99148ad-7e67-4304-8c11-27c7a53efd31" providerId="ADAL" clId="{8FFDEC94-9209-415E-B884-432AF432BC19}" dt="2022-01-07T12:05:22.259" v="9133" actId="47"/>
        <pc:sldMkLst>
          <pc:docMk/>
          <pc:sldMk cId="1975822533" sldId="659"/>
        </pc:sldMkLst>
        <pc:spChg chg="mod">
          <ac:chgData name="Mark Higgins" userId="f99148ad-7e67-4304-8c11-27c7a53efd31" providerId="ADAL" clId="{8FFDEC94-9209-415E-B884-432AF432BC19}" dt="2022-01-06T16:46:30.899" v="4653" actId="20577"/>
          <ac:spMkLst>
            <pc:docMk/>
            <pc:sldMk cId="1975822533" sldId="659"/>
            <ac:spMk id="2" creationId="{166923E5-71A7-42FB-9636-8EF62F83E5BB}"/>
          </ac:spMkLst>
        </pc:spChg>
        <pc:spChg chg="mod">
          <ac:chgData name="Mark Higgins" userId="f99148ad-7e67-4304-8c11-27c7a53efd31" providerId="ADAL" clId="{8FFDEC94-9209-415E-B884-432AF432BC19}" dt="2022-01-06T16:48:13.501" v="4721" actId="20577"/>
          <ac:spMkLst>
            <pc:docMk/>
            <pc:sldMk cId="1975822533" sldId="659"/>
            <ac:spMk id="3" creationId="{407D45D4-25C8-4EDC-A4AA-735A7871670F}"/>
          </ac:spMkLst>
        </pc:spChg>
      </pc:sldChg>
      <pc:sldChg chg="modSp add del mod">
        <pc:chgData name="Mark Higgins" userId="f99148ad-7e67-4304-8c11-27c7a53efd31" providerId="ADAL" clId="{8FFDEC94-9209-415E-B884-432AF432BC19}" dt="2022-01-07T12:05:22.259" v="9133" actId="47"/>
        <pc:sldMkLst>
          <pc:docMk/>
          <pc:sldMk cId="1170460543" sldId="660"/>
        </pc:sldMkLst>
        <pc:spChg chg="mod">
          <ac:chgData name="Mark Higgins" userId="f99148ad-7e67-4304-8c11-27c7a53efd31" providerId="ADAL" clId="{8FFDEC94-9209-415E-B884-432AF432BC19}" dt="2022-01-06T16:47:40.523" v="4661" actId="20577"/>
          <ac:spMkLst>
            <pc:docMk/>
            <pc:sldMk cId="1170460543" sldId="660"/>
            <ac:spMk id="2" creationId="{166923E5-71A7-42FB-9636-8EF62F83E5BB}"/>
          </ac:spMkLst>
        </pc:spChg>
        <pc:spChg chg="mod">
          <ac:chgData name="Mark Higgins" userId="f99148ad-7e67-4304-8c11-27c7a53efd31" providerId="ADAL" clId="{8FFDEC94-9209-415E-B884-432AF432BC19}" dt="2022-01-06T16:48:45.877" v="4775" actId="20577"/>
          <ac:spMkLst>
            <pc:docMk/>
            <pc:sldMk cId="1170460543" sldId="660"/>
            <ac:spMk id="3" creationId="{407D45D4-25C8-4EDC-A4AA-735A7871670F}"/>
          </ac:spMkLst>
        </pc:spChg>
      </pc:sldChg>
      <pc:sldChg chg="new del">
        <pc:chgData name="Mark Higgins" userId="f99148ad-7e67-4304-8c11-27c7a53efd31" providerId="ADAL" clId="{8FFDEC94-9209-415E-B884-432AF432BC19}" dt="2022-01-07T12:05:22.259" v="9133" actId="47"/>
        <pc:sldMkLst>
          <pc:docMk/>
          <pc:sldMk cId="2525434705" sldId="661"/>
        </pc:sldMkLst>
      </pc:sldChg>
      <pc:sldChg chg="modSp new del mod">
        <pc:chgData name="Mark Higgins" userId="f99148ad-7e67-4304-8c11-27c7a53efd31" providerId="ADAL" clId="{8FFDEC94-9209-415E-B884-432AF432BC19}" dt="2022-01-09T15:58:01.146" v="15200" actId="47"/>
        <pc:sldMkLst>
          <pc:docMk/>
          <pc:sldMk cId="721185472" sldId="662"/>
        </pc:sldMkLst>
        <pc:spChg chg="mod">
          <ac:chgData name="Mark Higgins" userId="f99148ad-7e67-4304-8c11-27c7a53efd31" providerId="ADAL" clId="{8FFDEC94-9209-415E-B884-432AF432BC19}" dt="2022-01-06T17:00:50.994" v="4905" actId="20577"/>
          <ac:spMkLst>
            <pc:docMk/>
            <pc:sldMk cId="721185472" sldId="662"/>
            <ac:spMk id="2" creationId="{18FC188D-77D3-4E07-89DD-C56CF4529595}"/>
          </ac:spMkLst>
        </pc:spChg>
      </pc:sldChg>
      <pc:sldChg chg="addSp modSp new mod">
        <pc:chgData name="Mark Higgins" userId="f99148ad-7e67-4304-8c11-27c7a53efd31" providerId="ADAL" clId="{8FFDEC94-9209-415E-B884-432AF432BC19}" dt="2022-01-07T10:36:42.749" v="6019" actId="113"/>
        <pc:sldMkLst>
          <pc:docMk/>
          <pc:sldMk cId="1372043929" sldId="663"/>
        </pc:sldMkLst>
        <pc:spChg chg="mod">
          <ac:chgData name="Mark Higgins" userId="f99148ad-7e67-4304-8c11-27c7a53efd31" providerId="ADAL" clId="{8FFDEC94-9209-415E-B884-432AF432BC19}" dt="2022-01-06T17:01:13.917" v="4943" actId="20577"/>
          <ac:spMkLst>
            <pc:docMk/>
            <pc:sldMk cId="1372043929" sldId="663"/>
            <ac:spMk id="2" creationId="{3AFF988A-8055-4E4A-A3FE-67372A549412}"/>
          </ac:spMkLst>
        </pc:spChg>
        <pc:spChg chg="mod">
          <ac:chgData name="Mark Higgins" userId="f99148ad-7e67-4304-8c11-27c7a53efd31" providerId="ADAL" clId="{8FFDEC94-9209-415E-B884-432AF432BC19}" dt="2022-01-07T10:23:02.694" v="5913" actId="20577"/>
          <ac:spMkLst>
            <pc:docMk/>
            <pc:sldMk cId="1372043929" sldId="663"/>
            <ac:spMk id="3" creationId="{93EDD843-C8A3-47BF-8DD8-596D14E64DFC}"/>
          </ac:spMkLst>
        </pc:spChg>
        <pc:graphicFrameChg chg="add mod modGraphic">
          <ac:chgData name="Mark Higgins" userId="f99148ad-7e67-4304-8c11-27c7a53efd31" providerId="ADAL" clId="{8FFDEC94-9209-415E-B884-432AF432BC19}" dt="2022-01-07T10:36:42.749" v="6019" actId="113"/>
          <ac:graphicFrameMkLst>
            <pc:docMk/>
            <pc:sldMk cId="1372043929" sldId="663"/>
            <ac:graphicFrameMk id="4" creationId="{A43E9150-5D00-41D5-986F-721272326322}"/>
          </ac:graphicFrameMkLst>
        </pc:graphicFrameChg>
      </pc:sldChg>
      <pc:sldChg chg="modSp new mod">
        <pc:chgData name="Mark Higgins" userId="f99148ad-7e67-4304-8c11-27c7a53efd31" providerId="ADAL" clId="{8FFDEC94-9209-415E-B884-432AF432BC19}" dt="2022-01-07T11:48:29.532" v="8303" actId="20577"/>
        <pc:sldMkLst>
          <pc:docMk/>
          <pc:sldMk cId="3846395547" sldId="664"/>
        </pc:sldMkLst>
        <pc:spChg chg="mod">
          <ac:chgData name="Mark Higgins" userId="f99148ad-7e67-4304-8c11-27c7a53efd31" providerId="ADAL" clId="{8FFDEC94-9209-415E-B884-432AF432BC19}" dt="2022-01-07T08:52:18.939" v="5051" actId="20577"/>
          <ac:spMkLst>
            <pc:docMk/>
            <pc:sldMk cId="3846395547" sldId="664"/>
            <ac:spMk id="2" creationId="{E438EA31-1B62-45FC-85D3-DAC271CEA573}"/>
          </ac:spMkLst>
        </pc:spChg>
        <pc:spChg chg="mod">
          <ac:chgData name="Mark Higgins" userId="f99148ad-7e67-4304-8c11-27c7a53efd31" providerId="ADAL" clId="{8FFDEC94-9209-415E-B884-432AF432BC19}" dt="2022-01-07T11:48:29.532" v="8303" actId="20577"/>
          <ac:spMkLst>
            <pc:docMk/>
            <pc:sldMk cId="3846395547" sldId="664"/>
            <ac:spMk id="3" creationId="{A05A5E41-3473-434C-BF57-0BFA42552876}"/>
          </ac:spMkLst>
        </pc:spChg>
      </pc:sldChg>
      <pc:sldChg chg="modSp new del mod">
        <pc:chgData name="Mark Higgins" userId="f99148ad-7e67-4304-8c11-27c7a53efd31" providerId="ADAL" clId="{8FFDEC94-9209-415E-B884-432AF432BC19}" dt="2022-01-07T12:05:48.095" v="9134" actId="47"/>
        <pc:sldMkLst>
          <pc:docMk/>
          <pc:sldMk cId="345234089" sldId="665"/>
        </pc:sldMkLst>
        <pc:spChg chg="mod">
          <ac:chgData name="Mark Higgins" userId="f99148ad-7e67-4304-8c11-27c7a53efd31" providerId="ADAL" clId="{8FFDEC94-9209-415E-B884-432AF432BC19}" dt="2022-01-07T08:52:13.628" v="5048" actId="20577"/>
          <ac:spMkLst>
            <pc:docMk/>
            <pc:sldMk cId="345234089" sldId="665"/>
            <ac:spMk id="2" creationId="{CAAC5918-2BF6-4B46-A8FD-6CB759B644EF}"/>
          </ac:spMkLst>
        </pc:spChg>
      </pc:sldChg>
      <pc:sldChg chg="addSp modSp new del mod">
        <pc:chgData name="Mark Higgins" userId="f99148ad-7e67-4304-8c11-27c7a53efd31" providerId="ADAL" clId="{8FFDEC94-9209-415E-B884-432AF432BC19}" dt="2022-01-07T13:52:31.707" v="9802" actId="47"/>
        <pc:sldMkLst>
          <pc:docMk/>
          <pc:sldMk cId="2731814188" sldId="666"/>
        </pc:sldMkLst>
        <pc:spChg chg="mod">
          <ac:chgData name="Mark Higgins" userId="f99148ad-7e67-4304-8c11-27c7a53efd31" providerId="ADAL" clId="{8FFDEC94-9209-415E-B884-432AF432BC19}" dt="2022-01-07T08:52:43.125" v="5071" actId="20577"/>
          <ac:spMkLst>
            <pc:docMk/>
            <pc:sldMk cId="2731814188" sldId="666"/>
            <ac:spMk id="2" creationId="{6D7A9F98-59B6-43C6-87E1-90CAE7C4F679}"/>
          </ac:spMkLst>
        </pc:spChg>
        <pc:spChg chg="mod">
          <ac:chgData name="Mark Higgins" userId="f99148ad-7e67-4304-8c11-27c7a53efd31" providerId="ADAL" clId="{8FFDEC94-9209-415E-B884-432AF432BC19}" dt="2022-01-07T12:52:33.525" v="9796" actId="1076"/>
          <ac:spMkLst>
            <pc:docMk/>
            <pc:sldMk cId="2731814188" sldId="666"/>
            <ac:spMk id="3" creationId="{AC7331BD-9C43-4568-BA11-D43E17E1A8BE}"/>
          </ac:spMkLst>
        </pc:spChg>
        <pc:picChg chg="add mod">
          <ac:chgData name="Mark Higgins" userId="f99148ad-7e67-4304-8c11-27c7a53efd31" providerId="ADAL" clId="{8FFDEC94-9209-415E-B884-432AF432BC19}" dt="2022-01-07T12:52:37.730" v="9798" actId="1076"/>
          <ac:picMkLst>
            <pc:docMk/>
            <pc:sldMk cId="2731814188" sldId="666"/>
            <ac:picMk id="7170" creationId="{8CBF0281-4F61-430F-8D22-E6A8F286B9FC}"/>
          </ac:picMkLst>
        </pc:picChg>
      </pc:sldChg>
      <pc:sldChg chg="modSp new mod">
        <pc:chgData name="Mark Higgins" userId="f99148ad-7e67-4304-8c11-27c7a53efd31" providerId="ADAL" clId="{8FFDEC94-9209-415E-B884-432AF432BC19}" dt="2022-01-09T14:44:21.457" v="13636" actId="113"/>
        <pc:sldMkLst>
          <pc:docMk/>
          <pc:sldMk cId="2146679109" sldId="667"/>
        </pc:sldMkLst>
        <pc:spChg chg="mod">
          <ac:chgData name="Mark Higgins" userId="f99148ad-7e67-4304-8c11-27c7a53efd31" providerId="ADAL" clId="{8FFDEC94-9209-415E-B884-432AF432BC19}" dt="2022-01-07T08:52:53.365" v="5106" actId="20577"/>
          <ac:spMkLst>
            <pc:docMk/>
            <pc:sldMk cId="2146679109" sldId="667"/>
            <ac:spMk id="2" creationId="{D4276E9A-DF7F-4904-A5C8-C119B18A3CA7}"/>
          </ac:spMkLst>
        </pc:spChg>
        <pc:spChg chg="mod">
          <ac:chgData name="Mark Higgins" userId="f99148ad-7e67-4304-8c11-27c7a53efd31" providerId="ADAL" clId="{8FFDEC94-9209-415E-B884-432AF432BC19}" dt="2022-01-09T14:44:21.457" v="13636" actId="113"/>
          <ac:spMkLst>
            <pc:docMk/>
            <pc:sldMk cId="2146679109" sldId="667"/>
            <ac:spMk id="3" creationId="{AB85E30B-B0FC-486B-9237-A458F992206F}"/>
          </ac:spMkLst>
        </pc:spChg>
      </pc:sldChg>
      <pc:sldChg chg="modSp new mod">
        <pc:chgData name="Mark Higgins" userId="f99148ad-7e67-4304-8c11-27c7a53efd31" providerId="ADAL" clId="{8FFDEC94-9209-415E-B884-432AF432BC19}" dt="2022-01-09T21:20:22.879" v="16213" actId="20577"/>
        <pc:sldMkLst>
          <pc:docMk/>
          <pc:sldMk cId="3452488843" sldId="668"/>
        </pc:sldMkLst>
        <pc:spChg chg="mod">
          <ac:chgData name="Mark Higgins" userId="f99148ad-7e67-4304-8c11-27c7a53efd31" providerId="ADAL" clId="{8FFDEC94-9209-415E-B884-432AF432BC19}" dt="2022-01-07T08:53:06.904" v="5130" actId="20577"/>
          <ac:spMkLst>
            <pc:docMk/>
            <pc:sldMk cId="3452488843" sldId="668"/>
            <ac:spMk id="2" creationId="{D8105200-D433-4AB5-B5D0-C0813118623A}"/>
          </ac:spMkLst>
        </pc:spChg>
        <pc:spChg chg="mod">
          <ac:chgData name="Mark Higgins" userId="f99148ad-7e67-4304-8c11-27c7a53efd31" providerId="ADAL" clId="{8FFDEC94-9209-415E-B884-432AF432BC19}" dt="2022-01-09T21:20:22.879" v="16213" actId="20577"/>
          <ac:spMkLst>
            <pc:docMk/>
            <pc:sldMk cId="3452488843" sldId="668"/>
            <ac:spMk id="3" creationId="{222AF3ED-51AC-419A-B64C-40487B453099}"/>
          </ac:spMkLst>
        </pc:spChg>
      </pc:sldChg>
      <pc:sldChg chg="modSp new mod">
        <pc:chgData name="Mark Higgins" userId="f99148ad-7e67-4304-8c11-27c7a53efd31" providerId="ADAL" clId="{8FFDEC94-9209-415E-B884-432AF432BC19}" dt="2022-01-09T21:29:52.834" v="16893" actId="20577"/>
        <pc:sldMkLst>
          <pc:docMk/>
          <pc:sldMk cId="3089281119" sldId="669"/>
        </pc:sldMkLst>
        <pc:spChg chg="mod">
          <ac:chgData name="Mark Higgins" userId="f99148ad-7e67-4304-8c11-27c7a53efd31" providerId="ADAL" clId="{8FFDEC94-9209-415E-B884-432AF432BC19}" dt="2022-01-07T08:53:22.037" v="5145" actId="20577"/>
          <ac:spMkLst>
            <pc:docMk/>
            <pc:sldMk cId="3089281119" sldId="669"/>
            <ac:spMk id="2" creationId="{602F5E5A-817D-41B2-8011-349076F709F5}"/>
          </ac:spMkLst>
        </pc:spChg>
        <pc:spChg chg="mod">
          <ac:chgData name="Mark Higgins" userId="f99148ad-7e67-4304-8c11-27c7a53efd31" providerId="ADAL" clId="{8FFDEC94-9209-415E-B884-432AF432BC19}" dt="2022-01-09T21:29:52.834" v="16893" actId="20577"/>
          <ac:spMkLst>
            <pc:docMk/>
            <pc:sldMk cId="3089281119" sldId="669"/>
            <ac:spMk id="3" creationId="{DA96E446-4A28-4EC2-87D4-B978DE9F113C}"/>
          </ac:spMkLst>
        </pc:spChg>
      </pc:sldChg>
      <pc:sldChg chg="modSp new mod">
        <pc:chgData name="Mark Higgins" userId="f99148ad-7e67-4304-8c11-27c7a53efd31" providerId="ADAL" clId="{8FFDEC94-9209-415E-B884-432AF432BC19}" dt="2022-01-09T21:32:21.272" v="17140" actId="20577"/>
        <pc:sldMkLst>
          <pc:docMk/>
          <pc:sldMk cId="660387916" sldId="670"/>
        </pc:sldMkLst>
        <pc:spChg chg="mod">
          <ac:chgData name="Mark Higgins" userId="f99148ad-7e67-4304-8c11-27c7a53efd31" providerId="ADAL" clId="{8FFDEC94-9209-415E-B884-432AF432BC19}" dt="2022-01-07T08:53:33.491" v="5165" actId="20577"/>
          <ac:spMkLst>
            <pc:docMk/>
            <pc:sldMk cId="660387916" sldId="670"/>
            <ac:spMk id="2" creationId="{8463E3F3-C388-4792-9951-693D43269524}"/>
          </ac:spMkLst>
        </pc:spChg>
        <pc:spChg chg="mod">
          <ac:chgData name="Mark Higgins" userId="f99148ad-7e67-4304-8c11-27c7a53efd31" providerId="ADAL" clId="{8FFDEC94-9209-415E-B884-432AF432BC19}" dt="2022-01-09T21:32:21.272" v="17140" actId="20577"/>
          <ac:spMkLst>
            <pc:docMk/>
            <pc:sldMk cId="660387916" sldId="670"/>
            <ac:spMk id="3" creationId="{9CFFCDA8-37AD-406D-B63F-67E34BF594F0}"/>
          </ac:spMkLst>
        </pc:spChg>
      </pc:sldChg>
      <pc:sldChg chg="modSp new add del mod">
        <pc:chgData name="Mark Higgins" userId="f99148ad-7e67-4304-8c11-27c7a53efd31" providerId="ADAL" clId="{8FFDEC94-9209-415E-B884-432AF432BC19}" dt="2022-01-09T21:34:14.421" v="17292" actId="20577"/>
        <pc:sldMkLst>
          <pc:docMk/>
          <pc:sldMk cId="308556421" sldId="671"/>
        </pc:sldMkLst>
        <pc:spChg chg="mod">
          <ac:chgData name="Mark Higgins" userId="f99148ad-7e67-4304-8c11-27c7a53efd31" providerId="ADAL" clId="{8FFDEC94-9209-415E-B884-432AF432BC19}" dt="2022-01-07T08:53:46.524" v="5172" actId="20577"/>
          <ac:spMkLst>
            <pc:docMk/>
            <pc:sldMk cId="308556421" sldId="671"/>
            <ac:spMk id="2" creationId="{60EDD560-35EC-490F-9B8B-914AC1A833B2}"/>
          </ac:spMkLst>
        </pc:spChg>
        <pc:spChg chg="mod">
          <ac:chgData name="Mark Higgins" userId="f99148ad-7e67-4304-8c11-27c7a53efd31" providerId="ADAL" clId="{8FFDEC94-9209-415E-B884-432AF432BC19}" dt="2022-01-09T21:34:14.421" v="17292" actId="20577"/>
          <ac:spMkLst>
            <pc:docMk/>
            <pc:sldMk cId="308556421" sldId="671"/>
            <ac:spMk id="3" creationId="{48B0D196-B75D-4358-95DC-32A05A27516F}"/>
          </ac:spMkLst>
        </pc:spChg>
      </pc:sldChg>
      <pc:sldChg chg="modSp new mod">
        <pc:chgData name="Mark Higgins" userId="f99148ad-7e67-4304-8c11-27c7a53efd31" providerId="ADAL" clId="{8FFDEC94-9209-415E-B884-432AF432BC19}" dt="2022-01-09T21:42:39.083" v="18097" actId="20577"/>
        <pc:sldMkLst>
          <pc:docMk/>
          <pc:sldMk cId="2881239506" sldId="672"/>
        </pc:sldMkLst>
        <pc:spChg chg="mod">
          <ac:chgData name="Mark Higgins" userId="f99148ad-7e67-4304-8c11-27c7a53efd31" providerId="ADAL" clId="{8FFDEC94-9209-415E-B884-432AF432BC19}" dt="2022-01-07T08:54:20.892" v="5195" actId="20577"/>
          <ac:spMkLst>
            <pc:docMk/>
            <pc:sldMk cId="2881239506" sldId="672"/>
            <ac:spMk id="2" creationId="{42CECB6E-0DD6-466E-84D1-EC8E4F2A4823}"/>
          </ac:spMkLst>
        </pc:spChg>
        <pc:spChg chg="mod">
          <ac:chgData name="Mark Higgins" userId="f99148ad-7e67-4304-8c11-27c7a53efd31" providerId="ADAL" clId="{8FFDEC94-9209-415E-B884-432AF432BC19}" dt="2022-01-09T21:42:39.083" v="18097" actId="20577"/>
          <ac:spMkLst>
            <pc:docMk/>
            <pc:sldMk cId="2881239506" sldId="672"/>
            <ac:spMk id="3" creationId="{D5C81356-968B-4345-9B39-A4AC85089C3E}"/>
          </ac:spMkLst>
        </pc:spChg>
      </pc:sldChg>
      <pc:sldChg chg="new del">
        <pc:chgData name="Mark Higgins" userId="f99148ad-7e67-4304-8c11-27c7a53efd31" providerId="ADAL" clId="{8FFDEC94-9209-415E-B884-432AF432BC19}" dt="2022-01-09T15:57:59.778" v="15199" actId="47"/>
        <pc:sldMkLst>
          <pc:docMk/>
          <pc:sldMk cId="2184805178" sldId="673"/>
        </pc:sldMkLst>
      </pc:sldChg>
      <pc:sldChg chg="addSp modSp new mod ord">
        <pc:chgData name="Mark Higgins" userId="f99148ad-7e67-4304-8c11-27c7a53efd31" providerId="ADAL" clId="{8FFDEC94-9209-415E-B884-432AF432BC19}" dt="2022-01-07T09:39:02.969" v="5649" actId="20577"/>
        <pc:sldMkLst>
          <pc:docMk/>
          <pc:sldMk cId="3059783169" sldId="674"/>
        </pc:sldMkLst>
        <pc:spChg chg="mod">
          <ac:chgData name="Mark Higgins" userId="f99148ad-7e67-4304-8c11-27c7a53efd31" providerId="ADAL" clId="{8FFDEC94-9209-415E-B884-432AF432BC19}" dt="2022-01-07T08:55:38.603" v="5231" actId="20577"/>
          <ac:spMkLst>
            <pc:docMk/>
            <pc:sldMk cId="3059783169" sldId="674"/>
            <ac:spMk id="2" creationId="{249D0F9E-5921-4EF7-89E5-B8D8FBC2E438}"/>
          </ac:spMkLst>
        </pc:spChg>
        <pc:spChg chg="mod">
          <ac:chgData name="Mark Higgins" userId="f99148ad-7e67-4304-8c11-27c7a53efd31" providerId="ADAL" clId="{8FFDEC94-9209-415E-B884-432AF432BC19}" dt="2022-01-07T09:39:02.969" v="5649" actId="20577"/>
          <ac:spMkLst>
            <pc:docMk/>
            <pc:sldMk cId="3059783169" sldId="674"/>
            <ac:spMk id="3" creationId="{DC12307E-B4E2-497D-90B1-FFEF02A8845D}"/>
          </ac:spMkLst>
        </pc:spChg>
        <pc:picChg chg="add mod">
          <ac:chgData name="Mark Higgins" userId="f99148ad-7e67-4304-8c11-27c7a53efd31" providerId="ADAL" clId="{8FFDEC94-9209-415E-B884-432AF432BC19}" dt="2022-01-07T08:56:43.303" v="5332" actId="14100"/>
          <ac:picMkLst>
            <pc:docMk/>
            <pc:sldMk cId="3059783169" sldId="674"/>
            <ac:picMk id="5" creationId="{37D66F59-7FE8-4092-A4FC-F1783D6FADE7}"/>
          </ac:picMkLst>
        </pc:picChg>
      </pc:sldChg>
      <pc:sldChg chg="modSp add mod ord">
        <pc:chgData name="Mark Higgins" userId="f99148ad-7e67-4304-8c11-27c7a53efd31" providerId="ADAL" clId="{8FFDEC94-9209-415E-B884-432AF432BC19}" dt="2022-01-07T10:43:29.681" v="6585" actId="27636"/>
        <pc:sldMkLst>
          <pc:docMk/>
          <pc:sldMk cId="1067349757" sldId="675"/>
        </pc:sldMkLst>
        <pc:spChg chg="mod">
          <ac:chgData name="Mark Higgins" userId="f99148ad-7e67-4304-8c11-27c7a53efd31" providerId="ADAL" clId="{8FFDEC94-9209-415E-B884-432AF432BC19}" dt="2022-01-07T10:43:29.681" v="6585" actId="27636"/>
          <ac:spMkLst>
            <pc:docMk/>
            <pc:sldMk cId="1067349757" sldId="675"/>
            <ac:spMk id="3" creationId="{93EDD843-C8A3-47BF-8DD8-596D14E64DFC}"/>
          </ac:spMkLst>
        </pc:spChg>
      </pc:sldChg>
      <pc:sldChg chg="modSp add mod">
        <pc:chgData name="Mark Higgins" userId="f99148ad-7e67-4304-8c11-27c7a53efd31" providerId="ADAL" clId="{8FFDEC94-9209-415E-B884-432AF432BC19}" dt="2022-01-07T10:45:39.576" v="6633" actId="27636"/>
        <pc:sldMkLst>
          <pc:docMk/>
          <pc:sldMk cId="3265165720" sldId="676"/>
        </pc:sldMkLst>
        <pc:spChg chg="mod">
          <ac:chgData name="Mark Higgins" userId="f99148ad-7e67-4304-8c11-27c7a53efd31" providerId="ADAL" clId="{8FFDEC94-9209-415E-B884-432AF432BC19}" dt="2022-01-07T10:45:39.576" v="6633" actId="27636"/>
          <ac:spMkLst>
            <pc:docMk/>
            <pc:sldMk cId="3265165720" sldId="676"/>
            <ac:spMk id="3" creationId="{93EDD843-C8A3-47BF-8DD8-596D14E64DFC}"/>
          </ac:spMkLst>
        </pc:spChg>
      </pc:sldChg>
      <pc:sldChg chg="addSp modSp add mod">
        <pc:chgData name="Mark Higgins" userId="f99148ad-7e67-4304-8c11-27c7a53efd31" providerId="ADAL" clId="{8FFDEC94-9209-415E-B884-432AF432BC19}" dt="2022-01-07T11:54:51.670" v="8701" actId="12"/>
        <pc:sldMkLst>
          <pc:docMk/>
          <pc:sldMk cId="3121792270" sldId="677"/>
        </pc:sldMkLst>
        <pc:spChg chg="mod">
          <ac:chgData name="Mark Higgins" userId="f99148ad-7e67-4304-8c11-27c7a53efd31" providerId="ADAL" clId="{8FFDEC94-9209-415E-B884-432AF432BC19}" dt="2022-01-07T11:54:51.670" v="8701" actId="12"/>
          <ac:spMkLst>
            <pc:docMk/>
            <pc:sldMk cId="3121792270" sldId="677"/>
            <ac:spMk id="3" creationId="{A05A5E41-3473-434C-BF57-0BFA42552876}"/>
          </ac:spMkLst>
        </pc:spChg>
        <pc:picChg chg="add mod">
          <ac:chgData name="Mark Higgins" userId="f99148ad-7e67-4304-8c11-27c7a53efd31" providerId="ADAL" clId="{8FFDEC94-9209-415E-B884-432AF432BC19}" dt="2022-01-07T11:54:41.536" v="8699" actId="14100"/>
          <ac:picMkLst>
            <pc:docMk/>
            <pc:sldMk cId="3121792270" sldId="677"/>
            <ac:picMk id="5" creationId="{B66A371E-A674-48D7-B847-53FFE6F4BC4A}"/>
          </ac:picMkLst>
        </pc:picChg>
      </pc:sldChg>
      <pc:sldChg chg="addSp modSp add mod">
        <pc:chgData name="Mark Higgins" userId="f99148ad-7e67-4304-8c11-27c7a53efd31" providerId="ADAL" clId="{8FFDEC94-9209-415E-B884-432AF432BC19}" dt="2022-01-07T12:00:40.158" v="9020" actId="14100"/>
        <pc:sldMkLst>
          <pc:docMk/>
          <pc:sldMk cId="3201256714" sldId="678"/>
        </pc:sldMkLst>
        <pc:spChg chg="mod">
          <ac:chgData name="Mark Higgins" userId="f99148ad-7e67-4304-8c11-27c7a53efd31" providerId="ADAL" clId="{8FFDEC94-9209-415E-B884-432AF432BC19}" dt="2022-01-07T12:00:24.178" v="9017" actId="27636"/>
          <ac:spMkLst>
            <pc:docMk/>
            <pc:sldMk cId="3201256714" sldId="678"/>
            <ac:spMk id="3" creationId="{A05A5E41-3473-434C-BF57-0BFA42552876}"/>
          </ac:spMkLst>
        </pc:spChg>
        <pc:picChg chg="add mod">
          <ac:chgData name="Mark Higgins" userId="f99148ad-7e67-4304-8c11-27c7a53efd31" providerId="ADAL" clId="{8FFDEC94-9209-415E-B884-432AF432BC19}" dt="2022-01-07T12:00:40.158" v="9020" actId="14100"/>
          <ac:picMkLst>
            <pc:docMk/>
            <pc:sldMk cId="3201256714" sldId="678"/>
            <ac:picMk id="5" creationId="{F5BB4CBE-C812-4B6E-9D62-5FD60EA99A5C}"/>
          </ac:picMkLst>
        </pc:picChg>
      </pc:sldChg>
      <pc:sldChg chg="modSp add del mod">
        <pc:chgData name="Mark Higgins" userId="f99148ad-7e67-4304-8c11-27c7a53efd31" providerId="ADAL" clId="{8FFDEC94-9209-415E-B884-432AF432BC19}" dt="2022-01-09T14:34:28.129" v="12859" actId="47"/>
        <pc:sldMkLst>
          <pc:docMk/>
          <pc:sldMk cId="3451339667" sldId="679"/>
        </pc:sldMkLst>
        <pc:spChg chg="mod">
          <ac:chgData name="Mark Higgins" userId="f99148ad-7e67-4304-8c11-27c7a53efd31" providerId="ADAL" clId="{8FFDEC94-9209-415E-B884-432AF432BC19}" dt="2022-01-07T09:18:29.029" v="5478" actId="20577"/>
          <ac:spMkLst>
            <pc:docMk/>
            <pc:sldMk cId="3451339667" sldId="679"/>
            <ac:spMk id="3" creationId="{A05A5E41-3473-434C-BF57-0BFA42552876}"/>
          </ac:spMkLst>
        </pc:spChg>
      </pc:sldChg>
      <pc:sldChg chg="modSp add mod">
        <pc:chgData name="Mark Higgins" userId="f99148ad-7e67-4304-8c11-27c7a53efd31" providerId="ADAL" clId="{8FFDEC94-9209-415E-B884-432AF432BC19}" dt="2022-01-07T12:31:15.863" v="9491" actId="20577"/>
        <pc:sldMkLst>
          <pc:docMk/>
          <pc:sldMk cId="615226715" sldId="680"/>
        </pc:sldMkLst>
        <pc:spChg chg="mod">
          <ac:chgData name="Mark Higgins" userId="f99148ad-7e67-4304-8c11-27c7a53efd31" providerId="ADAL" clId="{8FFDEC94-9209-415E-B884-432AF432BC19}" dt="2022-01-07T12:31:15.863" v="9491" actId="20577"/>
          <ac:spMkLst>
            <pc:docMk/>
            <pc:sldMk cId="615226715" sldId="680"/>
            <ac:spMk id="3" creationId="{66386EB9-2F01-4C0D-AD57-896F6F7F99E6}"/>
          </ac:spMkLst>
        </pc:spChg>
      </pc:sldChg>
      <pc:sldChg chg="addSp modSp add mod">
        <pc:chgData name="Mark Higgins" userId="f99148ad-7e67-4304-8c11-27c7a53efd31" providerId="ADAL" clId="{8FFDEC94-9209-415E-B884-432AF432BC19}" dt="2022-01-07T12:34:09.231" v="9720" actId="20577"/>
        <pc:sldMkLst>
          <pc:docMk/>
          <pc:sldMk cId="254509168" sldId="681"/>
        </pc:sldMkLst>
        <pc:spChg chg="mod">
          <ac:chgData name="Mark Higgins" userId="f99148ad-7e67-4304-8c11-27c7a53efd31" providerId="ADAL" clId="{8FFDEC94-9209-415E-B884-432AF432BC19}" dt="2022-01-07T12:34:09.231" v="9720" actId="20577"/>
          <ac:spMkLst>
            <pc:docMk/>
            <pc:sldMk cId="254509168" sldId="681"/>
            <ac:spMk id="3" creationId="{66386EB9-2F01-4C0D-AD57-896F6F7F99E6}"/>
          </ac:spMkLst>
        </pc:spChg>
        <pc:picChg chg="add mod">
          <ac:chgData name="Mark Higgins" userId="f99148ad-7e67-4304-8c11-27c7a53efd31" providerId="ADAL" clId="{8FFDEC94-9209-415E-B884-432AF432BC19}" dt="2022-01-07T12:32:59.473" v="9574" actId="14100"/>
          <ac:picMkLst>
            <pc:docMk/>
            <pc:sldMk cId="254509168" sldId="681"/>
            <ac:picMk id="5" creationId="{618EF3DD-3F01-4D46-B2C2-0A58399AB944}"/>
          </ac:picMkLst>
        </pc:picChg>
      </pc:sldChg>
      <pc:sldChg chg="modSp add mod">
        <pc:chgData name="Mark Higgins" userId="f99148ad-7e67-4304-8c11-27c7a53efd31" providerId="ADAL" clId="{8FFDEC94-9209-415E-B884-432AF432BC19}" dt="2022-01-07T12:35:30.311" v="9745" actId="20577"/>
        <pc:sldMkLst>
          <pc:docMk/>
          <pc:sldMk cId="3587109377" sldId="682"/>
        </pc:sldMkLst>
        <pc:spChg chg="mod">
          <ac:chgData name="Mark Higgins" userId="f99148ad-7e67-4304-8c11-27c7a53efd31" providerId="ADAL" clId="{8FFDEC94-9209-415E-B884-432AF432BC19}" dt="2022-01-07T12:35:30.311" v="9745" actId="20577"/>
          <ac:spMkLst>
            <pc:docMk/>
            <pc:sldMk cId="3587109377" sldId="682"/>
            <ac:spMk id="3" creationId="{66386EB9-2F01-4C0D-AD57-896F6F7F99E6}"/>
          </ac:spMkLst>
        </pc:spChg>
      </pc:sldChg>
      <pc:sldChg chg="modSp add mod">
        <pc:chgData name="Mark Higgins" userId="f99148ad-7e67-4304-8c11-27c7a53efd31" providerId="ADAL" clId="{8FFDEC94-9209-415E-B884-432AF432BC19}" dt="2022-01-07T15:37:33.685" v="10791" actId="20577"/>
        <pc:sldMkLst>
          <pc:docMk/>
          <pc:sldMk cId="721361961" sldId="683"/>
        </pc:sldMkLst>
        <pc:spChg chg="mod">
          <ac:chgData name="Mark Higgins" userId="f99148ad-7e67-4304-8c11-27c7a53efd31" providerId="ADAL" clId="{8FFDEC94-9209-415E-B884-432AF432BC19}" dt="2022-01-07T15:37:33.685" v="10791" actId="20577"/>
          <ac:spMkLst>
            <pc:docMk/>
            <pc:sldMk cId="721361961" sldId="683"/>
            <ac:spMk id="3" creationId="{AC7331BD-9C43-4568-BA11-D43E17E1A8BE}"/>
          </ac:spMkLst>
        </pc:spChg>
      </pc:sldChg>
      <pc:sldChg chg="modSp add del mod ord">
        <pc:chgData name="Mark Higgins" userId="f99148ad-7e67-4304-8c11-27c7a53efd31" providerId="ADAL" clId="{8FFDEC94-9209-415E-B884-432AF432BC19}" dt="2022-01-07T10:43:37.012" v="6586" actId="47"/>
        <pc:sldMkLst>
          <pc:docMk/>
          <pc:sldMk cId="431402574" sldId="684"/>
        </pc:sldMkLst>
        <pc:spChg chg="mod">
          <ac:chgData name="Mark Higgins" userId="f99148ad-7e67-4304-8c11-27c7a53efd31" providerId="ADAL" clId="{8FFDEC94-9209-415E-B884-432AF432BC19}" dt="2022-01-07T10:40:31.189" v="6439" actId="20577"/>
          <ac:spMkLst>
            <pc:docMk/>
            <pc:sldMk cId="431402574" sldId="684"/>
            <ac:spMk id="3" creationId="{93EDD843-C8A3-47BF-8DD8-596D14E64DFC}"/>
          </ac:spMkLst>
        </pc:spChg>
      </pc:sldChg>
      <pc:sldChg chg="addSp modSp add mod">
        <pc:chgData name="Mark Higgins" userId="f99148ad-7e67-4304-8c11-27c7a53efd31" providerId="ADAL" clId="{8FFDEC94-9209-415E-B884-432AF432BC19}" dt="2022-01-07T10:57:30.646" v="7135" actId="20577"/>
        <pc:sldMkLst>
          <pc:docMk/>
          <pc:sldMk cId="3878621069" sldId="684"/>
        </pc:sldMkLst>
        <pc:spChg chg="mod">
          <ac:chgData name="Mark Higgins" userId="f99148ad-7e67-4304-8c11-27c7a53efd31" providerId="ADAL" clId="{8FFDEC94-9209-415E-B884-432AF432BC19}" dt="2022-01-07T10:57:30.646" v="7135" actId="20577"/>
          <ac:spMkLst>
            <pc:docMk/>
            <pc:sldMk cId="3878621069" sldId="684"/>
            <ac:spMk id="3" creationId="{93EDD843-C8A3-47BF-8DD8-596D14E64DFC}"/>
          </ac:spMkLst>
        </pc:spChg>
        <pc:picChg chg="add mod">
          <ac:chgData name="Mark Higgins" userId="f99148ad-7e67-4304-8c11-27c7a53efd31" providerId="ADAL" clId="{8FFDEC94-9209-415E-B884-432AF432BC19}" dt="2022-01-07T10:57:19.390" v="7130" actId="1076"/>
          <ac:picMkLst>
            <pc:docMk/>
            <pc:sldMk cId="3878621069" sldId="684"/>
            <ac:picMk id="2050" creationId="{9E307C7E-C395-4B09-A3DF-6A6AB9788B46}"/>
          </ac:picMkLst>
        </pc:picChg>
      </pc:sldChg>
      <pc:sldChg chg="addSp modSp add mod">
        <pc:chgData name="Mark Higgins" userId="f99148ad-7e67-4304-8c11-27c7a53efd31" providerId="ADAL" clId="{8FFDEC94-9209-415E-B884-432AF432BC19}" dt="2022-01-07T10:47:22.583" v="6656" actId="1076"/>
        <pc:sldMkLst>
          <pc:docMk/>
          <pc:sldMk cId="3558786757" sldId="685"/>
        </pc:sldMkLst>
        <pc:spChg chg="mod">
          <ac:chgData name="Mark Higgins" userId="f99148ad-7e67-4304-8c11-27c7a53efd31" providerId="ADAL" clId="{8FFDEC94-9209-415E-B884-432AF432BC19}" dt="2022-01-07T10:47:07.174" v="6643" actId="1076"/>
          <ac:spMkLst>
            <pc:docMk/>
            <pc:sldMk cId="3558786757" sldId="685"/>
            <ac:spMk id="3" creationId="{93EDD843-C8A3-47BF-8DD8-596D14E64DFC}"/>
          </ac:spMkLst>
        </pc:spChg>
        <pc:spChg chg="add mod">
          <ac:chgData name="Mark Higgins" userId="f99148ad-7e67-4304-8c11-27c7a53efd31" providerId="ADAL" clId="{8FFDEC94-9209-415E-B884-432AF432BC19}" dt="2022-01-07T10:47:22.583" v="6656" actId="1076"/>
          <ac:spMkLst>
            <pc:docMk/>
            <pc:sldMk cId="3558786757" sldId="685"/>
            <ac:spMk id="4" creationId="{4F65EE99-77E9-4219-9BED-7BDEF6CA3BF8}"/>
          </ac:spMkLst>
        </pc:spChg>
        <pc:picChg chg="add mod">
          <ac:chgData name="Mark Higgins" userId="f99148ad-7e67-4304-8c11-27c7a53efd31" providerId="ADAL" clId="{8FFDEC94-9209-415E-B884-432AF432BC19}" dt="2022-01-07T10:47:00.301" v="6642" actId="1076"/>
          <ac:picMkLst>
            <pc:docMk/>
            <pc:sldMk cId="3558786757" sldId="685"/>
            <ac:picMk id="1026" creationId="{61C6EF88-4FB0-4080-98DD-F1D4FEA1DF5A}"/>
          </ac:picMkLst>
        </pc:picChg>
      </pc:sldChg>
      <pc:sldChg chg="addSp modSp add mod">
        <pc:chgData name="Mark Higgins" userId="f99148ad-7e67-4304-8c11-27c7a53efd31" providerId="ADAL" clId="{8FFDEC94-9209-415E-B884-432AF432BC19}" dt="2022-01-07T10:59:39.507" v="7144" actId="20577"/>
        <pc:sldMkLst>
          <pc:docMk/>
          <pc:sldMk cId="4088104585" sldId="686"/>
        </pc:sldMkLst>
        <pc:spChg chg="mod">
          <ac:chgData name="Mark Higgins" userId="f99148ad-7e67-4304-8c11-27c7a53efd31" providerId="ADAL" clId="{8FFDEC94-9209-415E-B884-432AF432BC19}" dt="2022-01-07T10:59:04.812" v="7137" actId="27636"/>
          <ac:spMkLst>
            <pc:docMk/>
            <pc:sldMk cId="4088104585" sldId="686"/>
            <ac:spMk id="3" creationId="{93EDD843-C8A3-47BF-8DD8-596D14E64DFC}"/>
          </ac:spMkLst>
        </pc:spChg>
        <pc:spChg chg="add mod">
          <ac:chgData name="Mark Higgins" userId="f99148ad-7e67-4304-8c11-27c7a53efd31" providerId="ADAL" clId="{8FFDEC94-9209-415E-B884-432AF432BC19}" dt="2022-01-07T10:59:39.507" v="7144" actId="20577"/>
          <ac:spMkLst>
            <pc:docMk/>
            <pc:sldMk cId="4088104585" sldId="686"/>
            <ac:spMk id="4" creationId="{18E995AB-B8AD-4A9D-9D06-6B98BE8A804B}"/>
          </ac:spMkLst>
        </pc:spChg>
        <pc:picChg chg="add mod">
          <ac:chgData name="Mark Higgins" userId="f99148ad-7e67-4304-8c11-27c7a53efd31" providerId="ADAL" clId="{8FFDEC94-9209-415E-B884-432AF432BC19}" dt="2022-01-07T10:59:12.041" v="7140" actId="1076"/>
          <ac:picMkLst>
            <pc:docMk/>
            <pc:sldMk cId="4088104585" sldId="686"/>
            <ac:picMk id="3074" creationId="{DD4B0CDA-C68A-4500-9CC0-720D14480311}"/>
          </ac:picMkLst>
        </pc:picChg>
      </pc:sldChg>
      <pc:sldChg chg="modSp new mod">
        <pc:chgData name="Mark Higgins" userId="f99148ad-7e67-4304-8c11-27c7a53efd31" providerId="ADAL" clId="{8FFDEC94-9209-415E-B884-432AF432BC19}" dt="2022-01-07T11:01:36.282" v="7310" actId="20577"/>
        <pc:sldMkLst>
          <pc:docMk/>
          <pc:sldMk cId="763551955" sldId="687"/>
        </pc:sldMkLst>
        <pc:spChg chg="mod">
          <ac:chgData name="Mark Higgins" userId="f99148ad-7e67-4304-8c11-27c7a53efd31" providerId="ADAL" clId="{8FFDEC94-9209-415E-B884-432AF432BC19}" dt="2022-01-07T11:00:44.336" v="7146"/>
          <ac:spMkLst>
            <pc:docMk/>
            <pc:sldMk cId="763551955" sldId="687"/>
            <ac:spMk id="2" creationId="{F40B4F84-5699-4BD7-8305-11147A8373EA}"/>
          </ac:spMkLst>
        </pc:spChg>
        <pc:spChg chg="mod">
          <ac:chgData name="Mark Higgins" userId="f99148ad-7e67-4304-8c11-27c7a53efd31" providerId="ADAL" clId="{8FFDEC94-9209-415E-B884-432AF432BC19}" dt="2022-01-07T11:01:36.282" v="7310" actId="20577"/>
          <ac:spMkLst>
            <pc:docMk/>
            <pc:sldMk cId="763551955" sldId="687"/>
            <ac:spMk id="3" creationId="{F039F0D2-C93C-4927-98C9-466B1C5688F9}"/>
          </ac:spMkLst>
        </pc:spChg>
      </pc:sldChg>
      <pc:sldChg chg="modSp add mod">
        <pc:chgData name="Mark Higgins" userId="f99148ad-7e67-4304-8c11-27c7a53efd31" providerId="ADAL" clId="{8FFDEC94-9209-415E-B884-432AF432BC19}" dt="2022-01-07T11:03:07.473" v="7475" actId="20577"/>
        <pc:sldMkLst>
          <pc:docMk/>
          <pc:sldMk cId="2231251897" sldId="688"/>
        </pc:sldMkLst>
        <pc:spChg chg="mod">
          <ac:chgData name="Mark Higgins" userId="f99148ad-7e67-4304-8c11-27c7a53efd31" providerId="ADAL" clId="{8FFDEC94-9209-415E-B884-432AF432BC19}" dt="2022-01-07T11:03:07.473" v="7475" actId="20577"/>
          <ac:spMkLst>
            <pc:docMk/>
            <pc:sldMk cId="2231251897" sldId="688"/>
            <ac:spMk id="3" creationId="{F039F0D2-C93C-4927-98C9-466B1C5688F9}"/>
          </ac:spMkLst>
        </pc:spChg>
      </pc:sldChg>
      <pc:sldChg chg="addSp delSp modSp add mod">
        <pc:chgData name="Mark Higgins" userId="f99148ad-7e67-4304-8c11-27c7a53efd31" providerId="ADAL" clId="{8FFDEC94-9209-415E-B884-432AF432BC19}" dt="2022-01-07T11:30:52.092" v="8086" actId="27636"/>
        <pc:sldMkLst>
          <pc:docMk/>
          <pc:sldMk cId="732995508" sldId="689"/>
        </pc:sldMkLst>
        <pc:spChg chg="mod">
          <ac:chgData name="Mark Higgins" userId="f99148ad-7e67-4304-8c11-27c7a53efd31" providerId="ADAL" clId="{8FFDEC94-9209-415E-B884-432AF432BC19}" dt="2022-01-07T11:30:52.092" v="8086" actId="27636"/>
          <ac:spMkLst>
            <pc:docMk/>
            <pc:sldMk cId="732995508" sldId="689"/>
            <ac:spMk id="3" creationId="{F039F0D2-C93C-4927-98C9-466B1C5688F9}"/>
          </ac:spMkLst>
        </pc:spChg>
        <pc:picChg chg="add del mod">
          <ac:chgData name="Mark Higgins" userId="f99148ad-7e67-4304-8c11-27c7a53efd31" providerId="ADAL" clId="{8FFDEC94-9209-415E-B884-432AF432BC19}" dt="2022-01-07T11:06:00.518" v="7589" actId="478"/>
          <ac:picMkLst>
            <pc:docMk/>
            <pc:sldMk cId="732995508" sldId="689"/>
            <ac:picMk id="4098" creationId="{C026E2EA-48F2-4BBA-80F7-E3630CFA5470}"/>
          </ac:picMkLst>
        </pc:picChg>
        <pc:picChg chg="add mod">
          <ac:chgData name="Mark Higgins" userId="f99148ad-7e67-4304-8c11-27c7a53efd31" providerId="ADAL" clId="{8FFDEC94-9209-415E-B884-432AF432BC19}" dt="2022-01-07T11:30:49.455" v="8084" actId="1076"/>
          <ac:picMkLst>
            <pc:docMk/>
            <pc:sldMk cId="732995508" sldId="689"/>
            <ac:picMk id="4100" creationId="{1D554FC5-F59A-40C3-B92C-97DC78A0EAB9}"/>
          </ac:picMkLst>
        </pc:picChg>
        <pc:picChg chg="add mod">
          <ac:chgData name="Mark Higgins" userId="f99148ad-7e67-4304-8c11-27c7a53efd31" providerId="ADAL" clId="{8FFDEC94-9209-415E-B884-432AF432BC19}" dt="2022-01-07T11:17:03.158" v="7653" actId="1076"/>
          <ac:picMkLst>
            <pc:docMk/>
            <pc:sldMk cId="732995508" sldId="689"/>
            <ac:picMk id="4102" creationId="{E5D131D3-9814-4F37-BF14-75ED9F2E9E38}"/>
          </ac:picMkLst>
        </pc:picChg>
      </pc:sldChg>
      <pc:sldChg chg="modSp add mod">
        <pc:chgData name="Mark Higgins" userId="f99148ad-7e67-4304-8c11-27c7a53efd31" providerId="ADAL" clId="{8FFDEC94-9209-415E-B884-432AF432BC19}" dt="2022-01-07T11:30:20.915" v="8070" actId="113"/>
        <pc:sldMkLst>
          <pc:docMk/>
          <pc:sldMk cId="2041627956" sldId="690"/>
        </pc:sldMkLst>
        <pc:spChg chg="mod">
          <ac:chgData name="Mark Higgins" userId="f99148ad-7e67-4304-8c11-27c7a53efd31" providerId="ADAL" clId="{8FFDEC94-9209-415E-B884-432AF432BC19}" dt="2022-01-07T11:30:20.915" v="8070" actId="113"/>
          <ac:spMkLst>
            <pc:docMk/>
            <pc:sldMk cId="2041627956" sldId="690"/>
            <ac:spMk id="3" creationId="{F039F0D2-C93C-4927-98C9-466B1C5688F9}"/>
          </ac:spMkLst>
        </pc:spChg>
      </pc:sldChg>
      <pc:sldChg chg="addSp delSp modSp add mod">
        <pc:chgData name="Mark Higgins" userId="f99148ad-7e67-4304-8c11-27c7a53efd31" providerId="ADAL" clId="{8FFDEC94-9209-415E-B884-432AF432BC19}" dt="2022-01-07T11:33:34.313" v="8253" actId="1076"/>
        <pc:sldMkLst>
          <pc:docMk/>
          <pc:sldMk cId="395859363" sldId="691"/>
        </pc:sldMkLst>
        <pc:spChg chg="mod">
          <ac:chgData name="Mark Higgins" userId="f99148ad-7e67-4304-8c11-27c7a53efd31" providerId="ADAL" clId="{8FFDEC94-9209-415E-B884-432AF432BC19}" dt="2022-01-07T11:32:01.701" v="8245" actId="20577"/>
          <ac:spMkLst>
            <pc:docMk/>
            <pc:sldMk cId="395859363" sldId="691"/>
            <ac:spMk id="3" creationId="{F039F0D2-C93C-4927-98C9-466B1C5688F9}"/>
          </ac:spMkLst>
        </pc:spChg>
        <pc:spChg chg="add mod">
          <ac:chgData name="Mark Higgins" userId="f99148ad-7e67-4304-8c11-27c7a53efd31" providerId="ADAL" clId="{8FFDEC94-9209-415E-B884-432AF432BC19}" dt="2022-01-07T11:33:34.313" v="8253" actId="1076"/>
          <ac:spMkLst>
            <pc:docMk/>
            <pc:sldMk cId="395859363" sldId="691"/>
            <ac:spMk id="4" creationId="{80BE8C98-07E9-4851-92BE-B5D67104F429}"/>
          </ac:spMkLst>
        </pc:spChg>
        <pc:picChg chg="del">
          <ac:chgData name="Mark Higgins" userId="f99148ad-7e67-4304-8c11-27c7a53efd31" providerId="ADAL" clId="{8FFDEC94-9209-415E-B884-432AF432BC19}" dt="2022-01-07T11:32:13.707" v="8246" actId="478"/>
          <ac:picMkLst>
            <pc:docMk/>
            <pc:sldMk cId="395859363" sldId="691"/>
            <ac:picMk id="4100" creationId="{1D554FC5-F59A-40C3-B92C-97DC78A0EAB9}"/>
          </ac:picMkLst>
        </pc:picChg>
        <pc:picChg chg="add mod">
          <ac:chgData name="Mark Higgins" userId="f99148ad-7e67-4304-8c11-27c7a53efd31" providerId="ADAL" clId="{8FFDEC94-9209-415E-B884-432AF432BC19}" dt="2022-01-07T11:33:20.221" v="8249" actId="1076"/>
          <ac:picMkLst>
            <pc:docMk/>
            <pc:sldMk cId="395859363" sldId="691"/>
            <ac:picMk id="6146" creationId="{2C0E96C1-EA7F-49A4-AB88-2047DDA7F9F9}"/>
          </ac:picMkLst>
        </pc:picChg>
      </pc:sldChg>
      <pc:sldChg chg="add del">
        <pc:chgData name="Mark Higgins" userId="f99148ad-7e67-4304-8c11-27c7a53efd31" providerId="ADAL" clId="{8FFDEC94-9209-415E-B884-432AF432BC19}" dt="2022-01-07T11:55:02.660" v="8702" actId="47"/>
        <pc:sldMkLst>
          <pc:docMk/>
          <pc:sldMk cId="318814537" sldId="692"/>
        </pc:sldMkLst>
      </pc:sldChg>
      <pc:sldChg chg="modSp add mod">
        <pc:chgData name="Mark Higgins" userId="f99148ad-7e67-4304-8c11-27c7a53efd31" providerId="ADAL" clId="{8FFDEC94-9209-415E-B884-432AF432BC19}" dt="2022-01-07T12:36:54.897" v="9776" actId="27636"/>
        <pc:sldMkLst>
          <pc:docMk/>
          <pc:sldMk cId="1767217144" sldId="692"/>
        </pc:sldMkLst>
        <pc:spChg chg="mod">
          <ac:chgData name="Mark Higgins" userId="f99148ad-7e67-4304-8c11-27c7a53efd31" providerId="ADAL" clId="{8FFDEC94-9209-415E-B884-432AF432BC19}" dt="2022-01-07T12:36:54.897" v="9776" actId="27636"/>
          <ac:spMkLst>
            <pc:docMk/>
            <pc:sldMk cId="1767217144" sldId="692"/>
            <ac:spMk id="3" creationId="{66386EB9-2F01-4C0D-AD57-896F6F7F99E6}"/>
          </ac:spMkLst>
        </pc:spChg>
      </pc:sldChg>
      <pc:sldChg chg="addSp delSp modSp new mod modAnim">
        <pc:chgData name="Mark Higgins" userId="f99148ad-7e67-4304-8c11-27c7a53efd31" providerId="ADAL" clId="{8FFDEC94-9209-415E-B884-432AF432BC19}" dt="2022-01-07T13:52:27.939" v="9801"/>
        <pc:sldMkLst>
          <pc:docMk/>
          <pc:sldMk cId="2553259880" sldId="693"/>
        </pc:sldMkLst>
        <pc:spChg chg="mod">
          <ac:chgData name="Mark Higgins" userId="f99148ad-7e67-4304-8c11-27c7a53efd31" providerId="ADAL" clId="{8FFDEC94-9209-415E-B884-432AF432BC19}" dt="2022-01-07T13:52:27.939" v="9801"/>
          <ac:spMkLst>
            <pc:docMk/>
            <pc:sldMk cId="2553259880" sldId="693"/>
            <ac:spMk id="2" creationId="{1F2E592E-3230-443C-9973-7607ED987FC3}"/>
          </ac:spMkLst>
        </pc:spChg>
        <pc:spChg chg="del">
          <ac:chgData name="Mark Higgins" userId="f99148ad-7e67-4304-8c11-27c7a53efd31" providerId="ADAL" clId="{8FFDEC94-9209-415E-B884-432AF432BC19}" dt="2022-01-07T13:30:48.835" v="9800"/>
          <ac:spMkLst>
            <pc:docMk/>
            <pc:sldMk cId="2553259880" sldId="693"/>
            <ac:spMk id="3" creationId="{44436B22-580A-4602-B6F5-50F2118AA699}"/>
          </ac:spMkLst>
        </pc:spChg>
        <pc:picChg chg="add mod">
          <ac:chgData name="Mark Higgins" userId="f99148ad-7e67-4304-8c11-27c7a53efd31" providerId="ADAL" clId="{8FFDEC94-9209-415E-B884-432AF432BC19}" dt="2022-01-07T13:30:48.835" v="9800"/>
          <ac:picMkLst>
            <pc:docMk/>
            <pc:sldMk cId="2553259880" sldId="693"/>
            <ac:picMk id="4" creationId="{E08F4A98-F9E3-45FE-8573-8D8E8FA28BF7}"/>
          </ac:picMkLst>
        </pc:picChg>
      </pc:sldChg>
      <pc:sldChg chg="addSp modSp add mod">
        <pc:chgData name="Mark Higgins" userId="f99148ad-7e67-4304-8c11-27c7a53efd31" providerId="ADAL" clId="{8FFDEC94-9209-415E-B884-432AF432BC19}" dt="2022-01-07T14:46:41.730" v="10356" actId="20577"/>
        <pc:sldMkLst>
          <pc:docMk/>
          <pc:sldMk cId="1765541100" sldId="694"/>
        </pc:sldMkLst>
        <pc:spChg chg="mod">
          <ac:chgData name="Mark Higgins" userId="f99148ad-7e67-4304-8c11-27c7a53efd31" providerId="ADAL" clId="{8FFDEC94-9209-415E-B884-432AF432BC19}" dt="2022-01-07T14:46:41.730" v="10356" actId="20577"/>
          <ac:spMkLst>
            <pc:docMk/>
            <pc:sldMk cId="1765541100" sldId="694"/>
            <ac:spMk id="3" creationId="{AC7331BD-9C43-4568-BA11-D43E17E1A8BE}"/>
          </ac:spMkLst>
        </pc:spChg>
        <pc:picChg chg="add mod">
          <ac:chgData name="Mark Higgins" userId="f99148ad-7e67-4304-8c11-27c7a53efd31" providerId="ADAL" clId="{8FFDEC94-9209-415E-B884-432AF432BC19}" dt="2022-01-07T14:46:15.555" v="10338" actId="1076"/>
          <ac:picMkLst>
            <pc:docMk/>
            <pc:sldMk cId="1765541100" sldId="694"/>
            <ac:picMk id="4" creationId="{4E3F19E2-C1BC-40BE-922A-112D49D69BAC}"/>
          </ac:picMkLst>
        </pc:picChg>
      </pc:sldChg>
      <pc:sldChg chg="modSp add mod">
        <pc:chgData name="Mark Higgins" userId="f99148ad-7e67-4304-8c11-27c7a53efd31" providerId="ADAL" clId="{8FFDEC94-9209-415E-B884-432AF432BC19}" dt="2022-01-07T15:42:46.395" v="11351" actId="20577"/>
        <pc:sldMkLst>
          <pc:docMk/>
          <pc:sldMk cId="27803845" sldId="695"/>
        </pc:sldMkLst>
        <pc:spChg chg="mod">
          <ac:chgData name="Mark Higgins" userId="f99148ad-7e67-4304-8c11-27c7a53efd31" providerId="ADAL" clId="{8FFDEC94-9209-415E-B884-432AF432BC19}" dt="2022-01-07T15:38:51.259" v="10815" actId="20577"/>
          <ac:spMkLst>
            <pc:docMk/>
            <pc:sldMk cId="27803845" sldId="695"/>
            <ac:spMk id="2" creationId="{D4276E9A-DF7F-4904-A5C8-C119B18A3CA7}"/>
          </ac:spMkLst>
        </pc:spChg>
        <pc:spChg chg="mod">
          <ac:chgData name="Mark Higgins" userId="f99148ad-7e67-4304-8c11-27c7a53efd31" providerId="ADAL" clId="{8FFDEC94-9209-415E-B884-432AF432BC19}" dt="2022-01-07T15:42:46.395" v="11351" actId="20577"/>
          <ac:spMkLst>
            <pc:docMk/>
            <pc:sldMk cId="27803845" sldId="695"/>
            <ac:spMk id="3" creationId="{AB85E30B-B0FC-486B-9237-A458F992206F}"/>
          </ac:spMkLst>
        </pc:spChg>
      </pc:sldChg>
      <pc:sldChg chg="modSp add mod">
        <pc:chgData name="Mark Higgins" userId="f99148ad-7e67-4304-8c11-27c7a53efd31" providerId="ADAL" clId="{8FFDEC94-9209-415E-B884-432AF432BC19}" dt="2022-01-07T16:08:11.983" v="11949" actId="20577"/>
        <pc:sldMkLst>
          <pc:docMk/>
          <pc:sldMk cId="3905825814" sldId="696"/>
        </pc:sldMkLst>
        <pc:spChg chg="mod">
          <ac:chgData name="Mark Higgins" userId="f99148ad-7e67-4304-8c11-27c7a53efd31" providerId="ADAL" clId="{8FFDEC94-9209-415E-B884-432AF432BC19}" dt="2022-01-07T16:08:11.983" v="11949" actId="20577"/>
          <ac:spMkLst>
            <pc:docMk/>
            <pc:sldMk cId="3905825814" sldId="696"/>
            <ac:spMk id="3" creationId="{AB85E30B-B0FC-486B-9237-A458F992206F}"/>
          </ac:spMkLst>
        </pc:spChg>
      </pc:sldChg>
      <pc:sldChg chg="addSp delSp modSp add mod">
        <pc:chgData name="Mark Higgins" userId="f99148ad-7e67-4304-8c11-27c7a53efd31" providerId="ADAL" clId="{8FFDEC94-9209-415E-B884-432AF432BC19}" dt="2022-01-07T16:24:25.400" v="12422" actId="20577"/>
        <pc:sldMkLst>
          <pc:docMk/>
          <pc:sldMk cId="2510551481" sldId="697"/>
        </pc:sldMkLst>
        <pc:spChg chg="mod">
          <ac:chgData name="Mark Higgins" userId="f99148ad-7e67-4304-8c11-27c7a53efd31" providerId="ADAL" clId="{8FFDEC94-9209-415E-B884-432AF432BC19}" dt="2022-01-07T16:24:25.400" v="12422" actId="20577"/>
          <ac:spMkLst>
            <pc:docMk/>
            <pc:sldMk cId="2510551481" sldId="697"/>
            <ac:spMk id="3" creationId="{AB85E30B-B0FC-486B-9237-A458F992206F}"/>
          </ac:spMkLst>
        </pc:spChg>
        <pc:picChg chg="add mod">
          <ac:chgData name="Mark Higgins" userId="f99148ad-7e67-4304-8c11-27c7a53efd31" providerId="ADAL" clId="{8FFDEC94-9209-415E-B884-432AF432BC19}" dt="2022-01-07T16:22:18.837" v="12339" actId="1076"/>
          <ac:picMkLst>
            <pc:docMk/>
            <pc:sldMk cId="2510551481" sldId="697"/>
            <ac:picMk id="5" creationId="{A59E6261-D7AB-45AF-AE2F-919B58910791}"/>
          </ac:picMkLst>
        </pc:picChg>
        <pc:picChg chg="add del mod">
          <ac:chgData name="Mark Higgins" userId="f99148ad-7e67-4304-8c11-27c7a53efd31" providerId="ADAL" clId="{8FFDEC94-9209-415E-B884-432AF432BC19}" dt="2022-01-07T16:13:52.347" v="12248" actId="478"/>
          <ac:picMkLst>
            <pc:docMk/>
            <pc:sldMk cId="2510551481" sldId="697"/>
            <ac:picMk id="8194" creationId="{73F6CE52-4973-43FA-9538-CB9A486948F7}"/>
          </ac:picMkLst>
        </pc:picChg>
      </pc:sldChg>
      <pc:sldChg chg="modSp add mod ord">
        <pc:chgData name="Mark Higgins" userId="f99148ad-7e67-4304-8c11-27c7a53efd31" providerId="ADAL" clId="{8FFDEC94-9209-415E-B884-432AF432BC19}" dt="2022-01-07T16:13:17.280" v="12247"/>
        <pc:sldMkLst>
          <pc:docMk/>
          <pc:sldMk cId="3785174342" sldId="698"/>
        </pc:sldMkLst>
        <pc:spChg chg="mod">
          <ac:chgData name="Mark Higgins" userId="f99148ad-7e67-4304-8c11-27c7a53efd31" providerId="ADAL" clId="{8FFDEC94-9209-415E-B884-432AF432BC19}" dt="2022-01-07T16:13:13.245" v="12245" actId="27636"/>
          <ac:spMkLst>
            <pc:docMk/>
            <pc:sldMk cId="3785174342" sldId="698"/>
            <ac:spMk id="3" creationId="{AB85E30B-B0FC-486B-9237-A458F992206F}"/>
          </ac:spMkLst>
        </pc:spChg>
      </pc:sldChg>
      <pc:sldChg chg="addSp delSp modSp add mod">
        <pc:chgData name="Mark Higgins" userId="f99148ad-7e67-4304-8c11-27c7a53efd31" providerId="ADAL" clId="{8FFDEC94-9209-415E-B884-432AF432BC19}" dt="2022-01-07T16:22:50.897" v="12348" actId="1076"/>
        <pc:sldMkLst>
          <pc:docMk/>
          <pc:sldMk cId="1675245247" sldId="699"/>
        </pc:sldMkLst>
        <pc:spChg chg="mod">
          <ac:chgData name="Mark Higgins" userId="f99148ad-7e67-4304-8c11-27c7a53efd31" providerId="ADAL" clId="{8FFDEC94-9209-415E-B884-432AF432BC19}" dt="2022-01-07T16:22:47.541" v="12347" actId="1076"/>
          <ac:spMkLst>
            <pc:docMk/>
            <pc:sldMk cId="1675245247" sldId="699"/>
            <ac:spMk id="3" creationId="{AB85E30B-B0FC-486B-9237-A458F992206F}"/>
          </ac:spMkLst>
        </pc:spChg>
        <pc:picChg chg="del">
          <ac:chgData name="Mark Higgins" userId="f99148ad-7e67-4304-8c11-27c7a53efd31" providerId="ADAL" clId="{8FFDEC94-9209-415E-B884-432AF432BC19}" dt="2022-01-07T16:20:33.969" v="12331" actId="478"/>
          <ac:picMkLst>
            <pc:docMk/>
            <pc:sldMk cId="1675245247" sldId="699"/>
            <ac:picMk id="5" creationId="{A59E6261-D7AB-45AF-AE2F-919B58910791}"/>
          </ac:picMkLst>
        </pc:picChg>
        <pc:picChg chg="add mod">
          <ac:chgData name="Mark Higgins" userId="f99148ad-7e67-4304-8c11-27c7a53efd31" providerId="ADAL" clId="{8FFDEC94-9209-415E-B884-432AF432BC19}" dt="2022-01-07T16:22:50.897" v="12348" actId="1076"/>
          <ac:picMkLst>
            <pc:docMk/>
            <pc:sldMk cId="1675245247" sldId="699"/>
            <ac:picMk id="6" creationId="{319D410A-D250-4EAA-A94E-4D0C340CF10B}"/>
          </ac:picMkLst>
        </pc:picChg>
      </pc:sldChg>
      <pc:sldChg chg="modSp add mod">
        <pc:chgData name="Mark Higgins" userId="f99148ad-7e67-4304-8c11-27c7a53efd31" providerId="ADAL" clId="{8FFDEC94-9209-415E-B884-432AF432BC19}" dt="2022-01-07T16:24:19.304" v="12421" actId="20577"/>
        <pc:sldMkLst>
          <pc:docMk/>
          <pc:sldMk cId="2526350847" sldId="700"/>
        </pc:sldMkLst>
        <pc:spChg chg="mod">
          <ac:chgData name="Mark Higgins" userId="f99148ad-7e67-4304-8c11-27c7a53efd31" providerId="ADAL" clId="{8FFDEC94-9209-415E-B884-432AF432BC19}" dt="2022-01-07T16:24:19.304" v="12421" actId="20577"/>
          <ac:spMkLst>
            <pc:docMk/>
            <pc:sldMk cId="2526350847" sldId="700"/>
            <ac:spMk id="3" creationId="{AB85E30B-B0FC-486B-9237-A458F992206F}"/>
          </ac:spMkLst>
        </pc:spChg>
        <pc:picChg chg="mod">
          <ac:chgData name="Mark Higgins" userId="f99148ad-7e67-4304-8c11-27c7a53efd31" providerId="ADAL" clId="{8FFDEC94-9209-415E-B884-432AF432BC19}" dt="2022-01-07T16:24:14.770" v="12420" actId="1076"/>
          <ac:picMkLst>
            <pc:docMk/>
            <pc:sldMk cId="2526350847" sldId="700"/>
            <ac:picMk id="6" creationId="{319D410A-D250-4EAA-A94E-4D0C340CF10B}"/>
          </ac:picMkLst>
        </pc:picChg>
      </pc:sldChg>
      <pc:sldChg chg="delSp modSp add mod">
        <pc:chgData name="Mark Higgins" userId="f99148ad-7e67-4304-8c11-27c7a53efd31" providerId="ADAL" clId="{8FFDEC94-9209-415E-B884-432AF432BC19}" dt="2022-01-09T14:39:54.053" v="13320" actId="27636"/>
        <pc:sldMkLst>
          <pc:docMk/>
          <pc:sldMk cId="2894384014" sldId="701"/>
        </pc:sldMkLst>
        <pc:spChg chg="mod">
          <ac:chgData name="Mark Higgins" userId="f99148ad-7e67-4304-8c11-27c7a53efd31" providerId="ADAL" clId="{8FFDEC94-9209-415E-B884-432AF432BC19}" dt="2022-01-09T14:39:54.053" v="13320" actId="27636"/>
          <ac:spMkLst>
            <pc:docMk/>
            <pc:sldMk cId="2894384014" sldId="701"/>
            <ac:spMk id="3" creationId="{AB85E30B-B0FC-486B-9237-A458F992206F}"/>
          </ac:spMkLst>
        </pc:spChg>
        <pc:picChg chg="del">
          <ac:chgData name="Mark Higgins" userId="f99148ad-7e67-4304-8c11-27c7a53efd31" providerId="ADAL" clId="{8FFDEC94-9209-415E-B884-432AF432BC19}" dt="2022-01-07T16:25:02.534" v="12424" actId="478"/>
          <ac:picMkLst>
            <pc:docMk/>
            <pc:sldMk cId="2894384014" sldId="701"/>
            <ac:picMk id="6" creationId="{319D410A-D250-4EAA-A94E-4D0C340CF10B}"/>
          </ac:picMkLst>
        </pc:picChg>
      </pc:sldChg>
      <pc:sldChg chg="add">
        <pc:chgData name="Mark Higgins" userId="f99148ad-7e67-4304-8c11-27c7a53efd31" providerId="ADAL" clId="{8FFDEC94-9209-415E-B884-432AF432BC19}" dt="2022-01-07T16:42:46.075" v="12487"/>
        <pc:sldMkLst>
          <pc:docMk/>
          <pc:sldMk cId="1500926098" sldId="702"/>
        </pc:sldMkLst>
      </pc:sldChg>
      <pc:sldChg chg="modSp add mod">
        <pc:chgData name="Mark Higgins" userId="f99148ad-7e67-4304-8c11-27c7a53efd31" providerId="ADAL" clId="{8FFDEC94-9209-415E-B884-432AF432BC19}" dt="2022-01-07T16:45:28.365" v="12679" actId="20577"/>
        <pc:sldMkLst>
          <pc:docMk/>
          <pc:sldMk cId="2524226670" sldId="703"/>
        </pc:sldMkLst>
        <pc:spChg chg="mod">
          <ac:chgData name="Mark Higgins" userId="f99148ad-7e67-4304-8c11-27c7a53efd31" providerId="ADAL" clId="{8FFDEC94-9209-415E-B884-432AF432BC19}" dt="2022-01-07T16:45:28.365" v="12679" actId="20577"/>
          <ac:spMkLst>
            <pc:docMk/>
            <pc:sldMk cId="2524226670" sldId="703"/>
            <ac:spMk id="3" creationId="{AB85E30B-B0FC-486B-9237-A458F992206F}"/>
          </ac:spMkLst>
        </pc:spChg>
      </pc:sldChg>
      <pc:sldChg chg="add">
        <pc:chgData name="Mark Higgins" userId="f99148ad-7e67-4304-8c11-27c7a53efd31" providerId="ADAL" clId="{8FFDEC94-9209-415E-B884-432AF432BC19}" dt="2022-01-07T16:43:43.949" v="12489"/>
        <pc:sldMkLst>
          <pc:docMk/>
          <pc:sldMk cId="47610116" sldId="704"/>
        </pc:sldMkLst>
      </pc:sldChg>
      <pc:sldChg chg="modSp add mod">
        <pc:chgData name="Mark Higgins" userId="f99148ad-7e67-4304-8c11-27c7a53efd31" providerId="ADAL" clId="{8FFDEC94-9209-415E-B884-432AF432BC19}" dt="2022-01-09T14:45:25.325" v="13784" actId="20577"/>
        <pc:sldMkLst>
          <pc:docMk/>
          <pc:sldMk cId="3940612868" sldId="704"/>
        </pc:sldMkLst>
        <pc:spChg chg="mod">
          <ac:chgData name="Mark Higgins" userId="f99148ad-7e67-4304-8c11-27c7a53efd31" providerId="ADAL" clId="{8FFDEC94-9209-415E-B884-432AF432BC19}" dt="2022-01-09T14:45:25.325" v="13784" actId="20577"/>
          <ac:spMkLst>
            <pc:docMk/>
            <pc:sldMk cId="3940612868" sldId="704"/>
            <ac:spMk id="3" creationId="{AB85E30B-B0FC-486B-9237-A458F992206F}"/>
          </ac:spMkLst>
        </pc:spChg>
      </pc:sldChg>
      <pc:sldChg chg="modSp add mod">
        <pc:chgData name="Mark Higgins" userId="f99148ad-7e67-4304-8c11-27c7a53efd31" providerId="ADAL" clId="{8FFDEC94-9209-415E-B884-432AF432BC19}" dt="2022-01-09T14:49:27.322" v="14084" actId="15"/>
        <pc:sldMkLst>
          <pc:docMk/>
          <pc:sldMk cId="1887551971" sldId="705"/>
        </pc:sldMkLst>
        <pc:spChg chg="mod">
          <ac:chgData name="Mark Higgins" userId="f99148ad-7e67-4304-8c11-27c7a53efd31" providerId="ADAL" clId="{8FFDEC94-9209-415E-B884-432AF432BC19}" dt="2022-01-09T14:49:27.322" v="14084" actId="15"/>
          <ac:spMkLst>
            <pc:docMk/>
            <pc:sldMk cId="1887551971" sldId="705"/>
            <ac:spMk id="3" creationId="{AB85E30B-B0FC-486B-9237-A458F992206F}"/>
          </ac:spMkLst>
        </pc:spChg>
      </pc:sldChg>
      <pc:sldChg chg="modSp add mod">
        <pc:chgData name="Mark Higgins" userId="f99148ad-7e67-4304-8c11-27c7a53efd31" providerId="ADAL" clId="{8FFDEC94-9209-415E-B884-432AF432BC19}" dt="2022-01-09T14:58:28.306" v="14805" actId="20577"/>
        <pc:sldMkLst>
          <pc:docMk/>
          <pc:sldMk cId="965569718" sldId="706"/>
        </pc:sldMkLst>
        <pc:spChg chg="mod">
          <ac:chgData name="Mark Higgins" userId="f99148ad-7e67-4304-8c11-27c7a53efd31" providerId="ADAL" clId="{8FFDEC94-9209-415E-B884-432AF432BC19}" dt="2022-01-09T14:58:28.306" v="14805" actId="20577"/>
          <ac:spMkLst>
            <pc:docMk/>
            <pc:sldMk cId="965569718" sldId="706"/>
            <ac:spMk id="3" creationId="{AB85E30B-B0FC-486B-9237-A458F992206F}"/>
          </ac:spMkLst>
        </pc:spChg>
      </pc:sldChg>
      <pc:sldChg chg="addSp modSp add mod">
        <pc:chgData name="Mark Higgins" userId="f99148ad-7e67-4304-8c11-27c7a53efd31" providerId="ADAL" clId="{8FFDEC94-9209-415E-B884-432AF432BC19}" dt="2022-01-09T15:02:12.243" v="15177" actId="1076"/>
        <pc:sldMkLst>
          <pc:docMk/>
          <pc:sldMk cId="554873813" sldId="707"/>
        </pc:sldMkLst>
        <pc:spChg chg="mod">
          <ac:chgData name="Mark Higgins" userId="f99148ad-7e67-4304-8c11-27c7a53efd31" providerId="ADAL" clId="{8FFDEC94-9209-415E-B884-432AF432BC19}" dt="2022-01-09T15:01:38.554" v="15173" actId="20577"/>
          <ac:spMkLst>
            <pc:docMk/>
            <pc:sldMk cId="554873813" sldId="707"/>
            <ac:spMk id="3" creationId="{AB85E30B-B0FC-486B-9237-A458F992206F}"/>
          </ac:spMkLst>
        </pc:spChg>
        <pc:picChg chg="add mod">
          <ac:chgData name="Mark Higgins" userId="f99148ad-7e67-4304-8c11-27c7a53efd31" providerId="ADAL" clId="{8FFDEC94-9209-415E-B884-432AF432BC19}" dt="2022-01-09T15:02:12.243" v="15177" actId="1076"/>
          <ac:picMkLst>
            <pc:docMk/>
            <pc:sldMk cId="554873813" sldId="707"/>
            <ac:picMk id="5" creationId="{E34CE6C9-7F6B-4AF8-BD40-DECA48E01927}"/>
          </ac:picMkLst>
        </pc:picChg>
      </pc:sldChg>
      <pc:sldChg chg="addSp delSp modSp add mod">
        <pc:chgData name="Mark Higgins" userId="f99148ad-7e67-4304-8c11-27c7a53efd31" providerId="ADAL" clId="{8FFDEC94-9209-415E-B884-432AF432BC19}" dt="2022-01-09T16:03:31.775" v="15479" actId="20577"/>
        <pc:sldMkLst>
          <pc:docMk/>
          <pc:sldMk cId="1118523881" sldId="708"/>
        </pc:sldMkLst>
        <pc:spChg chg="mod">
          <ac:chgData name="Mark Higgins" userId="f99148ad-7e67-4304-8c11-27c7a53efd31" providerId="ADAL" clId="{8FFDEC94-9209-415E-B884-432AF432BC19}" dt="2022-01-09T15:58:29.598" v="15214" actId="20577"/>
          <ac:spMkLst>
            <pc:docMk/>
            <pc:sldMk cId="1118523881" sldId="708"/>
            <ac:spMk id="2" creationId="{249D0F9E-5921-4EF7-89E5-B8D8FBC2E438}"/>
          </ac:spMkLst>
        </pc:spChg>
        <pc:spChg chg="mod">
          <ac:chgData name="Mark Higgins" userId="f99148ad-7e67-4304-8c11-27c7a53efd31" providerId="ADAL" clId="{8FFDEC94-9209-415E-B884-432AF432BC19}" dt="2022-01-09T16:03:31.775" v="15479" actId="20577"/>
          <ac:spMkLst>
            <pc:docMk/>
            <pc:sldMk cId="1118523881" sldId="708"/>
            <ac:spMk id="3" creationId="{DC12307E-B4E2-497D-90B1-FFEF02A8845D}"/>
          </ac:spMkLst>
        </pc:spChg>
        <pc:picChg chg="del">
          <ac:chgData name="Mark Higgins" userId="f99148ad-7e67-4304-8c11-27c7a53efd31" providerId="ADAL" clId="{8FFDEC94-9209-415E-B884-432AF432BC19}" dt="2022-01-09T16:00:10.885" v="15215" actId="478"/>
          <ac:picMkLst>
            <pc:docMk/>
            <pc:sldMk cId="1118523881" sldId="708"/>
            <ac:picMk id="5" creationId="{37D66F59-7FE8-4092-A4FC-F1783D6FADE7}"/>
          </ac:picMkLst>
        </pc:picChg>
        <pc:picChg chg="add mod">
          <ac:chgData name="Mark Higgins" userId="f99148ad-7e67-4304-8c11-27c7a53efd31" providerId="ADAL" clId="{8FFDEC94-9209-415E-B884-432AF432BC19}" dt="2022-01-09T16:00:17.850" v="15218" actId="1076"/>
          <ac:picMkLst>
            <pc:docMk/>
            <pc:sldMk cId="1118523881" sldId="708"/>
            <ac:picMk id="6" creationId="{73AEFAAF-F90C-40BF-9FBB-EDA5F9AF84A7}"/>
          </ac:picMkLst>
        </pc:picChg>
      </pc:sldChg>
      <pc:sldChg chg="modSp add del mod">
        <pc:chgData name="Mark Higgins" userId="f99148ad-7e67-4304-8c11-27c7a53efd31" providerId="ADAL" clId="{8FFDEC94-9209-415E-B884-432AF432BC19}" dt="2022-01-09T15:03:56.265" v="15182" actId="47"/>
        <pc:sldMkLst>
          <pc:docMk/>
          <pc:sldMk cId="2951031053" sldId="708"/>
        </pc:sldMkLst>
        <pc:spChg chg="mod">
          <ac:chgData name="Mark Higgins" userId="f99148ad-7e67-4304-8c11-27c7a53efd31" providerId="ADAL" clId="{8FFDEC94-9209-415E-B884-432AF432BC19}" dt="2022-01-09T15:03:13.976" v="15181" actId="20577"/>
          <ac:spMkLst>
            <pc:docMk/>
            <pc:sldMk cId="2951031053" sldId="708"/>
            <ac:spMk id="3" creationId="{AB85E30B-B0FC-486B-9237-A458F992206F}"/>
          </ac:spMkLst>
        </pc:spChg>
      </pc:sldChg>
      <pc:sldChg chg="addSp delSp modSp add mod">
        <pc:chgData name="Mark Higgins" userId="f99148ad-7e67-4304-8c11-27c7a53efd31" providerId="ADAL" clId="{8FFDEC94-9209-415E-B884-432AF432BC19}" dt="2022-01-09T16:08:26.459" v="15639" actId="1076"/>
        <pc:sldMkLst>
          <pc:docMk/>
          <pc:sldMk cId="2342036669" sldId="709"/>
        </pc:sldMkLst>
        <pc:spChg chg="mod">
          <ac:chgData name="Mark Higgins" userId="f99148ad-7e67-4304-8c11-27c7a53efd31" providerId="ADAL" clId="{8FFDEC94-9209-415E-B884-432AF432BC19}" dt="2022-01-09T16:05:00.892" v="15490" actId="20577"/>
          <ac:spMkLst>
            <pc:docMk/>
            <pc:sldMk cId="2342036669" sldId="709"/>
            <ac:spMk id="2" creationId="{249D0F9E-5921-4EF7-89E5-B8D8FBC2E438}"/>
          </ac:spMkLst>
        </pc:spChg>
        <pc:spChg chg="mod">
          <ac:chgData name="Mark Higgins" userId="f99148ad-7e67-4304-8c11-27c7a53efd31" providerId="ADAL" clId="{8FFDEC94-9209-415E-B884-432AF432BC19}" dt="2022-01-09T16:08:19.654" v="15637" actId="14100"/>
          <ac:spMkLst>
            <pc:docMk/>
            <pc:sldMk cId="2342036669" sldId="709"/>
            <ac:spMk id="3" creationId="{DC12307E-B4E2-497D-90B1-FFEF02A8845D}"/>
          </ac:spMkLst>
        </pc:spChg>
        <pc:picChg chg="add mod">
          <ac:chgData name="Mark Higgins" userId="f99148ad-7e67-4304-8c11-27c7a53efd31" providerId="ADAL" clId="{8FFDEC94-9209-415E-B884-432AF432BC19}" dt="2022-01-09T16:08:21.054" v="15638" actId="1076"/>
          <ac:picMkLst>
            <pc:docMk/>
            <pc:sldMk cId="2342036669" sldId="709"/>
            <ac:picMk id="5" creationId="{F9453972-A69C-454A-B8E0-D6F7AAF79546}"/>
          </ac:picMkLst>
        </pc:picChg>
        <pc:picChg chg="del">
          <ac:chgData name="Mark Higgins" userId="f99148ad-7e67-4304-8c11-27c7a53efd31" providerId="ADAL" clId="{8FFDEC94-9209-415E-B884-432AF432BC19}" dt="2022-01-09T16:05:23.955" v="15491" actId="478"/>
          <ac:picMkLst>
            <pc:docMk/>
            <pc:sldMk cId="2342036669" sldId="709"/>
            <ac:picMk id="6" creationId="{73AEFAAF-F90C-40BF-9FBB-EDA5F9AF84A7}"/>
          </ac:picMkLst>
        </pc:picChg>
        <pc:picChg chg="add mod">
          <ac:chgData name="Mark Higgins" userId="f99148ad-7e67-4304-8c11-27c7a53efd31" providerId="ADAL" clId="{8FFDEC94-9209-415E-B884-432AF432BC19}" dt="2022-01-09T16:08:26.459" v="15639" actId="1076"/>
          <ac:picMkLst>
            <pc:docMk/>
            <pc:sldMk cId="2342036669" sldId="709"/>
            <ac:picMk id="8" creationId="{ED968918-0A0C-47F6-A8A0-DE74A3BCD1F2}"/>
          </ac:picMkLst>
        </pc:picChg>
      </pc:sldChg>
      <pc:sldChg chg="modSp add mod">
        <pc:chgData name="Mark Higgins" userId="f99148ad-7e67-4304-8c11-27c7a53efd31" providerId="ADAL" clId="{8FFDEC94-9209-415E-B884-432AF432BC19}" dt="2022-01-09T21:26:48.924" v="16801" actId="20577"/>
        <pc:sldMkLst>
          <pc:docMk/>
          <pc:sldMk cId="603710836" sldId="710"/>
        </pc:sldMkLst>
        <pc:spChg chg="mod">
          <ac:chgData name="Mark Higgins" userId="f99148ad-7e67-4304-8c11-27c7a53efd31" providerId="ADAL" clId="{8FFDEC94-9209-415E-B884-432AF432BC19}" dt="2022-01-09T21:26:48.924" v="16801" actId="20577"/>
          <ac:spMkLst>
            <pc:docMk/>
            <pc:sldMk cId="603710836" sldId="710"/>
            <ac:spMk id="3" creationId="{222AF3ED-51AC-419A-B64C-40487B453099}"/>
          </ac:spMkLst>
        </pc:spChg>
      </pc:sldChg>
      <pc:sldChg chg="modSp add mod">
        <pc:chgData name="Mark Higgins" userId="f99148ad-7e67-4304-8c11-27c7a53efd31" providerId="ADAL" clId="{8FFDEC94-9209-415E-B884-432AF432BC19}" dt="2022-01-09T21:27:44.965" v="16829" actId="20577"/>
        <pc:sldMkLst>
          <pc:docMk/>
          <pc:sldMk cId="2133081981" sldId="711"/>
        </pc:sldMkLst>
        <pc:spChg chg="mod">
          <ac:chgData name="Mark Higgins" userId="f99148ad-7e67-4304-8c11-27c7a53efd31" providerId="ADAL" clId="{8FFDEC94-9209-415E-B884-432AF432BC19}" dt="2022-01-09T21:27:44.965" v="16829" actId="20577"/>
          <ac:spMkLst>
            <pc:docMk/>
            <pc:sldMk cId="2133081981" sldId="711"/>
            <ac:spMk id="3" creationId="{222AF3ED-51AC-419A-B64C-40487B453099}"/>
          </ac:spMkLst>
        </pc:spChg>
      </pc:sldChg>
      <pc:sldChg chg="add del">
        <pc:chgData name="Mark Higgins" userId="f99148ad-7e67-4304-8c11-27c7a53efd31" providerId="ADAL" clId="{8FFDEC94-9209-415E-B884-432AF432BC19}" dt="2022-01-09T21:52:40.660" v="18100" actId="47"/>
        <pc:sldMkLst>
          <pc:docMk/>
          <pc:sldMk cId="3501531704" sldId="712"/>
        </pc:sldMkLst>
      </pc:sldChg>
    </pc:docChg>
  </pc:docChgLst>
  <pc:docChgLst>
    <pc:chgData name="Mark Higgins" userId="ad4ee43bd0f7a961" providerId="LiveId" clId="{7B3C12DC-8600-4E20-806B-96FB228C8506}"/>
    <pc:docChg chg="undo custSel addSld delSld modSld sldOrd">
      <pc:chgData name="Mark Higgins" userId="ad4ee43bd0f7a961" providerId="LiveId" clId="{7B3C12DC-8600-4E20-806B-96FB228C8506}" dt="2021-09-06T10:37:23.513" v="2710" actId="20578"/>
      <pc:docMkLst>
        <pc:docMk/>
      </pc:docMkLst>
      <pc:sldChg chg="modSp mod">
        <pc:chgData name="Mark Higgins" userId="ad4ee43bd0f7a961" providerId="LiveId" clId="{7B3C12DC-8600-4E20-806B-96FB228C8506}" dt="2021-09-06T07:38:18.412" v="2709" actId="20577"/>
        <pc:sldMkLst>
          <pc:docMk/>
          <pc:sldMk cId="653415081" sldId="257"/>
        </pc:sldMkLst>
        <pc:spChg chg="mod">
          <ac:chgData name="Mark Higgins" userId="ad4ee43bd0f7a961" providerId="LiveId" clId="{7B3C12DC-8600-4E20-806B-96FB228C8506}" dt="2021-09-06T07:38:18.412" v="2709" actId="20577"/>
          <ac:spMkLst>
            <pc:docMk/>
            <pc:sldMk cId="653415081" sldId="257"/>
            <ac:spMk id="3" creationId="{93E1A0CE-437E-4089-AE73-03BEE8D4C05A}"/>
          </ac:spMkLst>
        </pc:spChg>
      </pc:sldChg>
      <pc:sldChg chg="modSp mod">
        <pc:chgData name="Mark Higgins" userId="ad4ee43bd0f7a961" providerId="LiveId" clId="{7B3C12DC-8600-4E20-806B-96FB228C8506}" dt="2021-09-02T09:29:40.658" v="470" actId="20577"/>
        <pc:sldMkLst>
          <pc:docMk/>
          <pc:sldMk cId="2851725395" sldId="263"/>
        </pc:sldMkLst>
        <pc:spChg chg="mod">
          <ac:chgData name="Mark Higgins" userId="ad4ee43bd0f7a961" providerId="LiveId" clId="{7B3C12DC-8600-4E20-806B-96FB228C8506}" dt="2021-09-02T09:29:40.658" v="470" actId="20577"/>
          <ac:spMkLst>
            <pc:docMk/>
            <pc:sldMk cId="2851725395" sldId="263"/>
            <ac:spMk id="3" creationId="{93E1A0CE-437E-4089-AE73-03BEE8D4C05A}"/>
          </ac:spMkLst>
        </pc:spChg>
      </pc:sldChg>
      <pc:sldChg chg="modSp mod">
        <pc:chgData name="Mark Higgins" userId="ad4ee43bd0f7a961" providerId="LiveId" clId="{7B3C12DC-8600-4E20-806B-96FB228C8506}" dt="2021-09-02T13:29:19.563" v="1109" actId="20577"/>
        <pc:sldMkLst>
          <pc:docMk/>
          <pc:sldMk cId="3474297635" sldId="268"/>
        </pc:sldMkLst>
        <pc:spChg chg="mod">
          <ac:chgData name="Mark Higgins" userId="ad4ee43bd0f7a961" providerId="LiveId" clId="{7B3C12DC-8600-4E20-806B-96FB228C8506}" dt="2021-09-02T13:29:19.563" v="1109" actId="20577"/>
          <ac:spMkLst>
            <pc:docMk/>
            <pc:sldMk cId="3474297635" sldId="268"/>
            <ac:spMk id="57" creationId="{C511BFB5-EEAD-4CA1-979C-CC71A3834622}"/>
          </ac:spMkLst>
        </pc:spChg>
      </pc:sldChg>
      <pc:sldChg chg="addSp modSp new mod modClrScheme chgLayout">
        <pc:chgData name="Mark Higgins" userId="ad4ee43bd0f7a961" providerId="LiveId" clId="{7B3C12DC-8600-4E20-806B-96FB228C8506}" dt="2021-08-31T15:08:04.352" v="380" actId="20577"/>
        <pc:sldMkLst>
          <pc:docMk/>
          <pc:sldMk cId="162881234" sldId="688"/>
        </pc:sldMkLst>
        <pc:spChg chg="add mod">
          <ac:chgData name="Mark Higgins" userId="ad4ee43bd0f7a961" providerId="LiveId" clId="{7B3C12DC-8600-4E20-806B-96FB228C8506}" dt="2021-08-31T15:04:49.074" v="37" actId="20577"/>
          <ac:spMkLst>
            <pc:docMk/>
            <pc:sldMk cId="162881234" sldId="688"/>
            <ac:spMk id="2" creationId="{3C7980E3-0EE6-4C5B-AFFA-DAA9DC8F3954}"/>
          </ac:spMkLst>
        </pc:spChg>
        <pc:spChg chg="add mod">
          <ac:chgData name="Mark Higgins" userId="ad4ee43bd0f7a961" providerId="LiveId" clId="{7B3C12DC-8600-4E20-806B-96FB228C8506}" dt="2021-08-31T15:08:04.352" v="380" actId="20577"/>
          <ac:spMkLst>
            <pc:docMk/>
            <pc:sldMk cId="162881234" sldId="688"/>
            <ac:spMk id="3" creationId="{18505FD1-CDB0-486D-9380-51AA02B060F4}"/>
          </ac:spMkLst>
        </pc:spChg>
      </pc:sldChg>
      <pc:sldChg chg="modSp new mod">
        <pc:chgData name="Mark Higgins" userId="ad4ee43bd0f7a961" providerId="LiveId" clId="{7B3C12DC-8600-4E20-806B-96FB228C8506}" dt="2021-08-31T15:14:00.507" v="405" actId="20577"/>
        <pc:sldMkLst>
          <pc:docMk/>
          <pc:sldMk cId="116519343" sldId="689"/>
        </pc:sldMkLst>
        <pc:spChg chg="mod">
          <ac:chgData name="Mark Higgins" userId="ad4ee43bd0f7a961" providerId="LiveId" clId="{7B3C12DC-8600-4E20-806B-96FB228C8506}" dt="2021-08-31T15:14:00.507" v="405" actId="20577"/>
          <ac:spMkLst>
            <pc:docMk/>
            <pc:sldMk cId="116519343" sldId="689"/>
            <ac:spMk id="2" creationId="{9E110F69-0966-4622-AED3-9BC52FB22C17}"/>
          </ac:spMkLst>
        </pc:spChg>
        <pc:spChg chg="mod">
          <ac:chgData name="Mark Higgins" userId="ad4ee43bd0f7a961" providerId="LiveId" clId="{7B3C12DC-8600-4E20-806B-96FB228C8506}" dt="2021-08-31T15:13:51.500" v="386" actId="12"/>
          <ac:spMkLst>
            <pc:docMk/>
            <pc:sldMk cId="116519343" sldId="689"/>
            <ac:spMk id="3" creationId="{09131163-B45F-4BE2-828A-91FC58F41A68}"/>
          </ac:spMkLst>
        </pc:spChg>
      </pc:sldChg>
      <pc:sldChg chg="modSp new del mod">
        <pc:chgData name="Mark Higgins" userId="ad4ee43bd0f7a961" providerId="LiveId" clId="{7B3C12DC-8600-4E20-806B-96FB228C8506}" dt="2021-09-02T13:17:28.917" v="730" actId="47"/>
        <pc:sldMkLst>
          <pc:docMk/>
          <pc:sldMk cId="3064485875" sldId="690"/>
        </pc:sldMkLst>
        <pc:spChg chg="mod">
          <ac:chgData name="Mark Higgins" userId="ad4ee43bd0f7a961" providerId="LiveId" clId="{7B3C12DC-8600-4E20-806B-96FB228C8506}" dt="2021-09-02T09:27:13.745" v="421" actId="20577"/>
          <ac:spMkLst>
            <pc:docMk/>
            <pc:sldMk cId="3064485875" sldId="690"/>
            <ac:spMk id="2" creationId="{8C354346-84C1-4DD7-8567-53955776F4DF}"/>
          </ac:spMkLst>
        </pc:spChg>
        <pc:spChg chg="mod">
          <ac:chgData name="Mark Higgins" userId="ad4ee43bd0f7a961" providerId="LiveId" clId="{7B3C12DC-8600-4E20-806B-96FB228C8506}" dt="2021-09-02T09:27:53.773" v="468" actId="20577"/>
          <ac:spMkLst>
            <pc:docMk/>
            <pc:sldMk cId="3064485875" sldId="690"/>
            <ac:spMk id="3" creationId="{0DF5B948-8EA0-45C1-83AF-41C9D55535B1}"/>
          </ac:spMkLst>
        </pc:spChg>
      </pc:sldChg>
      <pc:sldChg chg="addSp delSp modSp new del mod modClrScheme chgLayout">
        <pc:chgData name="Mark Higgins" userId="ad4ee43bd0f7a961" providerId="LiveId" clId="{7B3C12DC-8600-4E20-806B-96FB228C8506}" dt="2021-09-02T13:17:27.502" v="729" actId="47"/>
        <pc:sldMkLst>
          <pc:docMk/>
          <pc:sldMk cId="940422249" sldId="691"/>
        </pc:sldMkLst>
        <pc:spChg chg="del mod ord">
          <ac:chgData name="Mark Higgins" userId="ad4ee43bd0f7a961" providerId="LiveId" clId="{7B3C12DC-8600-4E20-806B-96FB228C8506}" dt="2021-09-02T09:27:22.823" v="423" actId="700"/>
          <ac:spMkLst>
            <pc:docMk/>
            <pc:sldMk cId="940422249" sldId="691"/>
            <ac:spMk id="2" creationId="{2C977287-6116-4F8D-B6DC-67F8F1CD77C3}"/>
          </ac:spMkLst>
        </pc:spChg>
        <pc:spChg chg="del mod ord">
          <ac:chgData name="Mark Higgins" userId="ad4ee43bd0f7a961" providerId="LiveId" clId="{7B3C12DC-8600-4E20-806B-96FB228C8506}" dt="2021-09-02T09:27:22.823" v="423" actId="700"/>
          <ac:spMkLst>
            <pc:docMk/>
            <pc:sldMk cId="940422249" sldId="691"/>
            <ac:spMk id="3" creationId="{0530D1CD-4A99-4E65-8B1D-4C3E0F06956A}"/>
          </ac:spMkLst>
        </pc:spChg>
        <pc:spChg chg="add mod ord">
          <ac:chgData name="Mark Higgins" userId="ad4ee43bd0f7a961" providerId="LiveId" clId="{7B3C12DC-8600-4E20-806B-96FB228C8506}" dt="2021-09-02T09:27:28.431" v="438" actId="20577"/>
          <ac:spMkLst>
            <pc:docMk/>
            <pc:sldMk cId="940422249" sldId="691"/>
            <ac:spMk id="4" creationId="{5A960BC8-E4FC-4059-8946-042FA3E00F0A}"/>
          </ac:spMkLst>
        </pc:spChg>
        <pc:spChg chg="add mod ord">
          <ac:chgData name="Mark Higgins" userId="ad4ee43bd0f7a961" providerId="LiveId" clId="{7B3C12DC-8600-4E20-806B-96FB228C8506}" dt="2021-09-02T09:27:22.823" v="423" actId="700"/>
          <ac:spMkLst>
            <pc:docMk/>
            <pc:sldMk cId="940422249" sldId="691"/>
            <ac:spMk id="5" creationId="{9908692F-8927-4638-B7ED-B4169BFE2084}"/>
          </ac:spMkLst>
        </pc:spChg>
      </pc:sldChg>
      <pc:sldChg chg="modSp new del mod">
        <pc:chgData name="Mark Higgins" userId="ad4ee43bd0f7a961" providerId="LiveId" clId="{7B3C12DC-8600-4E20-806B-96FB228C8506}" dt="2021-09-02T13:17:24.913" v="728" actId="47"/>
        <pc:sldMkLst>
          <pc:docMk/>
          <pc:sldMk cId="732828431" sldId="692"/>
        </pc:sldMkLst>
        <pc:spChg chg="mod">
          <ac:chgData name="Mark Higgins" userId="ad4ee43bd0f7a961" providerId="LiveId" clId="{7B3C12DC-8600-4E20-806B-96FB228C8506}" dt="2021-09-02T09:27:44.686" v="456" actId="20577"/>
          <ac:spMkLst>
            <pc:docMk/>
            <pc:sldMk cId="732828431" sldId="692"/>
            <ac:spMk id="2" creationId="{94801735-E090-4CCE-B9A1-F59FC5B1D327}"/>
          </ac:spMkLst>
        </pc:spChg>
      </pc:sldChg>
      <pc:sldChg chg="addSp delSp modSp new mod">
        <pc:chgData name="Mark Higgins" userId="ad4ee43bd0f7a961" providerId="LiveId" clId="{7B3C12DC-8600-4E20-806B-96FB228C8506}" dt="2021-09-02T13:14:20.566" v="727" actId="20577"/>
        <pc:sldMkLst>
          <pc:docMk/>
          <pc:sldMk cId="1637030846" sldId="693"/>
        </pc:sldMkLst>
        <pc:spChg chg="mod">
          <ac:chgData name="Mark Higgins" userId="ad4ee43bd0f7a961" providerId="LiveId" clId="{7B3C12DC-8600-4E20-806B-96FB228C8506}" dt="2021-09-02T13:11:30.617" v="542" actId="20577"/>
          <ac:spMkLst>
            <pc:docMk/>
            <pc:sldMk cId="1637030846" sldId="693"/>
            <ac:spMk id="2" creationId="{2EF52883-B499-4376-9815-3C46047A0A2F}"/>
          </ac:spMkLst>
        </pc:spChg>
        <pc:spChg chg="del mod">
          <ac:chgData name="Mark Higgins" userId="ad4ee43bd0f7a961" providerId="LiveId" clId="{7B3C12DC-8600-4E20-806B-96FB228C8506}" dt="2021-09-02T13:12:17.665" v="594" actId="3680"/>
          <ac:spMkLst>
            <pc:docMk/>
            <pc:sldMk cId="1637030846" sldId="693"/>
            <ac:spMk id="3" creationId="{6A0C9F5E-534E-469B-805F-FD485FA1EFC5}"/>
          </ac:spMkLst>
        </pc:spChg>
        <pc:graphicFrameChg chg="add mod ord modGraphic">
          <ac:chgData name="Mark Higgins" userId="ad4ee43bd0f7a961" providerId="LiveId" clId="{7B3C12DC-8600-4E20-806B-96FB228C8506}" dt="2021-09-02T13:14:20.566" v="727" actId="20577"/>
          <ac:graphicFrameMkLst>
            <pc:docMk/>
            <pc:sldMk cId="1637030846" sldId="693"/>
            <ac:graphicFrameMk id="4" creationId="{E030EAED-58A5-4164-A2E2-5394113E1482}"/>
          </ac:graphicFrameMkLst>
        </pc:graphicFrameChg>
      </pc:sldChg>
      <pc:sldChg chg="addSp delSp modSp new mod modClrScheme chgLayout">
        <pc:chgData name="Mark Higgins" userId="ad4ee43bd0f7a961" providerId="LiveId" clId="{7B3C12DC-8600-4E20-806B-96FB228C8506}" dt="2021-09-02T13:18:03.404" v="785" actId="20577"/>
        <pc:sldMkLst>
          <pc:docMk/>
          <pc:sldMk cId="550359697" sldId="694"/>
        </pc:sldMkLst>
        <pc:spChg chg="del mod ord">
          <ac:chgData name="Mark Higgins" userId="ad4ee43bd0f7a961" providerId="LiveId" clId="{7B3C12DC-8600-4E20-806B-96FB228C8506}" dt="2021-09-02T13:17:39.254" v="732" actId="700"/>
          <ac:spMkLst>
            <pc:docMk/>
            <pc:sldMk cId="550359697" sldId="694"/>
            <ac:spMk id="2" creationId="{7AD203C2-6969-407B-ACF3-FEE9E7B64B89}"/>
          </ac:spMkLst>
        </pc:spChg>
        <pc:spChg chg="del mod ord">
          <ac:chgData name="Mark Higgins" userId="ad4ee43bd0f7a961" providerId="LiveId" clId="{7B3C12DC-8600-4E20-806B-96FB228C8506}" dt="2021-09-02T13:17:39.254" v="732" actId="700"/>
          <ac:spMkLst>
            <pc:docMk/>
            <pc:sldMk cId="550359697" sldId="694"/>
            <ac:spMk id="3" creationId="{8F9D8F73-1196-4FF7-AC2E-428B26AEE99A}"/>
          </ac:spMkLst>
        </pc:spChg>
        <pc:spChg chg="add mod ord">
          <ac:chgData name="Mark Higgins" userId="ad4ee43bd0f7a961" providerId="LiveId" clId="{7B3C12DC-8600-4E20-806B-96FB228C8506}" dt="2021-09-02T13:17:44.877" v="738" actId="20577"/>
          <ac:spMkLst>
            <pc:docMk/>
            <pc:sldMk cId="550359697" sldId="694"/>
            <ac:spMk id="4" creationId="{978B8C4E-AF22-437A-81FB-CB7B59C12767}"/>
          </ac:spMkLst>
        </pc:spChg>
        <pc:spChg chg="add mod ord">
          <ac:chgData name="Mark Higgins" userId="ad4ee43bd0f7a961" providerId="LiveId" clId="{7B3C12DC-8600-4E20-806B-96FB228C8506}" dt="2021-09-02T13:18:03.404" v="785" actId="20577"/>
          <ac:spMkLst>
            <pc:docMk/>
            <pc:sldMk cId="550359697" sldId="694"/>
            <ac:spMk id="5" creationId="{69B94D9C-A8CC-4D81-8AF9-23A6DFC412A1}"/>
          </ac:spMkLst>
        </pc:spChg>
      </pc:sldChg>
      <pc:sldChg chg="modSp new mod">
        <pc:chgData name="Mark Higgins" userId="ad4ee43bd0f7a961" providerId="LiveId" clId="{7B3C12DC-8600-4E20-806B-96FB228C8506}" dt="2021-09-02T13:18:39.542" v="849" actId="20577"/>
        <pc:sldMkLst>
          <pc:docMk/>
          <pc:sldMk cId="247146181" sldId="695"/>
        </pc:sldMkLst>
        <pc:spChg chg="mod">
          <ac:chgData name="Mark Higgins" userId="ad4ee43bd0f7a961" providerId="LiveId" clId="{7B3C12DC-8600-4E20-806B-96FB228C8506}" dt="2021-09-02T13:18:39.542" v="849" actId="20577"/>
          <ac:spMkLst>
            <pc:docMk/>
            <pc:sldMk cId="247146181" sldId="695"/>
            <ac:spMk id="2" creationId="{6517ADE2-0A50-4DFE-85F5-C1E1371D6EA4}"/>
          </ac:spMkLst>
        </pc:spChg>
      </pc:sldChg>
      <pc:sldChg chg="modSp new mod ord">
        <pc:chgData name="Mark Higgins" userId="ad4ee43bd0f7a961" providerId="LiveId" clId="{7B3C12DC-8600-4E20-806B-96FB228C8506}" dt="2021-09-02T13:19:08.162" v="867"/>
        <pc:sldMkLst>
          <pc:docMk/>
          <pc:sldMk cId="961037850" sldId="696"/>
        </pc:sldMkLst>
        <pc:spChg chg="mod">
          <ac:chgData name="Mark Higgins" userId="ad4ee43bd0f7a961" providerId="LiveId" clId="{7B3C12DC-8600-4E20-806B-96FB228C8506}" dt="2021-09-02T13:18:59.270" v="865" actId="20577"/>
          <ac:spMkLst>
            <pc:docMk/>
            <pc:sldMk cId="961037850" sldId="696"/>
            <ac:spMk id="2" creationId="{E0F2F5B7-3BD1-40E6-8619-7C3D586FAA6F}"/>
          </ac:spMkLst>
        </pc:spChg>
      </pc:sldChg>
      <pc:sldChg chg="modSp new mod">
        <pc:chgData name="Mark Higgins" userId="ad4ee43bd0f7a961" providerId="LiveId" clId="{7B3C12DC-8600-4E20-806B-96FB228C8506}" dt="2021-09-02T13:19:41.437" v="889" actId="20577"/>
        <pc:sldMkLst>
          <pc:docMk/>
          <pc:sldMk cId="2382590890" sldId="697"/>
        </pc:sldMkLst>
        <pc:spChg chg="mod">
          <ac:chgData name="Mark Higgins" userId="ad4ee43bd0f7a961" providerId="LiveId" clId="{7B3C12DC-8600-4E20-806B-96FB228C8506}" dt="2021-09-02T13:19:41.437" v="889" actId="20577"/>
          <ac:spMkLst>
            <pc:docMk/>
            <pc:sldMk cId="2382590890" sldId="697"/>
            <ac:spMk id="2" creationId="{2E144EA4-3BA7-44CE-A85C-9619B006399F}"/>
          </ac:spMkLst>
        </pc:spChg>
      </pc:sldChg>
      <pc:sldChg chg="modSp new mod">
        <pc:chgData name="Mark Higgins" userId="ad4ee43bd0f7a961" providerId="LiveId" clId="{7B3C12DC-8600-4E20-806B-96FB228C8506}" dt="2021-09-02T13:19:58.524" v="910" actId="20577"/>
        <pc:sldMkLst>
          <pc:docMk/>
          <pc:sldMk cId="2816790370" sldId="698"/>
        </pc:sldMkLst>
        <pc:spChg chg="mod">
          <ac:chgData name="Mark Higgins" userId="ad4ee43bd0f7a961" providerId="LiveId" clId="{7B3C12DC-8600-4E20-806B-96FB228C8506}" dt="2021-09-02T13:19:58.524" v="910" actId="20577"/>
          <ac:spMkLst>
            <pc:docMk/>
            <pc:sldMk cId="2816790370" sldId="698"/>
            <ac:spMk id="2" creationId="{209669A0-8379-4B62-A887-00CF5775A344}"/>
          </ac:spMkLst>
        </pc:spChg>
      </pc:sldChg>
      <pc:sldChg chg="modSp new mod">
        <pc:chgData name="Mark Higgins" userId="ad4ee43bd0f7a961" providerId="LiveId" clId="{7B3C12DC-8600-4E20-806B-96FB228C8506}" dt="2021-09-02T13:21:05.799" v="958" actId="20577"/>
        <pc:sldMkLst>
          <pc:docMk/>
          <pc:sldMk cId="4291132042" sldId="699"/>
        </pc:sldMkLst>
        <pc:spChg chg="mod">
          <ac:chgData name="Mark Higgins" userId="ad4ee43bd0f7a961" providerId="LiveId" clId="{7B3C12DC-8600-4E20-806B-96FB228C8506}" dt="2021-09-02T13:20:46.293" v="927" actId="20577"/>
          <ac:spMkLst>
            <pc:docMk/>
            <pc:sldMk cId="4291132042" sldId="699"/>
            <ac:spMk id="2" creationId="{81FC3673-9079-4D64-B67A-90E485736989}"/>
          </ac:spMkLst>
        </pc:spChg>
        <pc:spChg chg="mod">
          <ac:chgData name="Mark Higgins" userId="ad4ee43bd0f7a961" providerId="LiveId" clId="{7B3C12DC-8600-4E20-806B-96FB228C8506}" dt="2021-09-02T13:21:05.799" v="958" actId="20577"/>
          <ac:spMkLst>
            <pc:docMk/>
            <pc:sldMk cId="4291132042" sldId="699"/>
            <ac:spMk id="3" creationId="{A2B44A85-0027-42D7-999F-F7D112C5EA7E}"/>
          </ac:spMkLst>
        </pc:spChg>
      </pc:sldChg>
      <pc:sldChg chg="modSp new mod">
        <pc:chgData name="Mark Higgins" userId="ad4ee43bd0f7a961" providerId="LiveId" clId="{7B3C12DC-8600-4E20-806B-96FB228C8506}" dt="2021-09-02T13:21:22.567" v="975" actId="20577"/>
        <pc:sldMkLst>
          <pc:docMk/>
          <pc:sldMk cId="2299538971" sldId="700"/>
        </pc:sldMkLst>
        <pc:spChg chg="mod">
          <ac:chgData name="Mark Higgins" userId="ad4ee43bd0f7a961" providerId="LiveId" clId="{7B3C12DC-8600-4E20-806B-96FB228C8506}" dt="2021-09-02T13:21:22.567" v="975" actId="20577"/>
          <ac:spMkLst>
            <pc:docMk/>
            <pc:sldMk cId="2299538971" sldId="700"/>
            <ac:spMk id="2" creationId="{E8F27E77-B677-4EC4-896A-15CB00C3CF04}"/>
          </ac:spMkLst>
        </pc:spChg>
      </pc:sldChg>
      <pc:sldChg chg="modSp new mod">
        <pc:chgData name="Mark Higgins" userId="ad4ee43bd0f7a961" providerId="LiveId" clId="{7B3C12DC-8600-4E20-806B-96FB228C8506}" dt="2021-09-02T13:22:55.728" v="1038" actId="20577"/>
        <pc:sldMkLst>
          <pc:docMk/>
          <pc:sldMk cId="3647801122" sldId="701"/>
        </pc:sldMkLst>
        <pc:spChg chg="mod">
          <ac:chgData name="Mark Higgins" userId="ad4ee43bd0f7a961" providerId="LiveId" clId="{7B3C12DC-8600-4E20-806B-96FB228C8506}" dt="2021-09-02T13:22:38.199" v="981" actId="20577"/>
          <ac:spMkLst>
            <pc:docMk/>
            <pc:sldMk cId="3647801122" sldId="701"/>
            <ac:spMk id="2" creationId="{13E505DE-2040-48D9-9703-FAF4F6DF914C}"/>
          </ac:spMkLst>
        </pc:spChg>
        <pc:spChg chg="mod">
          <ac:chgData name="Mark Higgins" userId="ad4ee43bd0f7a961" providerId="LiveId" clId="{7B3C12DC-8600-4E20-806B-96FB228C8506}" dt="2021-09-02T13:22:55.728" v="1038" actId="20577"/>
          <ac:spMkLst>
            <pc:docMk/>
            <pc:sldMk cId="3647801122" sldId="701"/>
            <ac:spMk id="3" creationId="{31F98659-4FB7-4E33-9613-8E718FF9FB09}"/>
          </ac:spMkLst>
        </pc:spChg>
      </pc:sldChg>
      <pc:sldChg chg="modSp new mod">
        <pc:chgData name="Mark Higgins" userId="ad4ee43bd0f7a961" providerId="LiveId" clId="{7B3C12DC-8600-4E20-806B-96FB228C8506}" dt="2021-09-02T14:42:42.800" v="1397" actId="20577"/>
        <pc:sldMkLst>
          <pc:docMk/>
          <pc:sldMk cId="1124660872" sldId="702"/>
        </pc:sldMkLst>
        <pc:spChg chg="mod">
          <ac:chgData name="Mark Higgins" userId="ad4ee43bd0f7a961" providerId="LiveId" clId="{7B3C12DC-8600-4E20-806B-96FB228C8506}" dt="2021-09-02T13:24:41.459" v="1044" actId="20577"/>
          <ac:spMkLst>
            <pc:docMk/>
            <pc:sldMk cId="1124660872" sldId="702"/>
            <ac:spMk id="2" creationId="{02CC0FA7-F787-44AB-B5BE-14E4E8C3A307}"/>
          </ac:spMkLst>
        </pc:spChg>
        <pc:spChg chg="mod">
          <ac:chgData name="Mark Higgins" userId="ad4ee43bd0f7a961" providerId="LiveId" clId="{7B3C12DC-8600-4E20-806B-96FB228C8506}" dt="2021-09-02T14:42:42.800" v="1397" actId="20577"/>
          <ac:spMkLst>
            <pc:docMk/>
            <pc:sldMk cId="1124660872" sldId="702"/>
            <ac:spMk id="3" creationId="{492CB42C-1481-4724-8EF8-CB22236A5125}"/>
          </ac:spMkLst>
        </pc:spChg>
      </pc:sldChg>
      <pc:sldChg chg="modSp add mod ord">
        <pc:chgData name="Mark Higgins" userId="ad4ee43bd0f7a961" providerId="LiveId" clId="{7B3C12DC-8600-4E20-806B-96FB228C8506}" dt="2021-09-02T13:29:39.605" v="1118" actId="20577"/>
        <pc:sldMkLst>
          <pc:docMk/>
          <pc:sldMk cId="3031805303" sldId="703"/>
        </pc:sldMkLst>
        <pc:spChg chg="mod">
          <ac:chgData name="Mark Higgins" userId="ad4ee43bd0f7a961" providerId="LiveId" clId="{7B3C12DC-8600-4E20-806B-96FB228C8506}" dt="2021-09-02T13:29:39.605" v="1118" actId="20577"/>
          <ac:spMkLst>
            <pc:docMk/>
            <pc:sldMk cId="3031805303" sldId="703"/>
            <ac:spMk id="57" creationId="{C511BFB5-EEAD-4CA1-979C-CC71A3834622}"/>
          </ac:spMkLst>
        </pc:spChg>
      </pc:sldChg>
      <pc:sldChg chg="modSp add mod">
        <pc:chgData name="Mark Higgins" userId="ad4ee43bd0f7a961" providerId="LiveId" clId="{7B3C12DC-8600-4E20-806B-96FB228C8506}" dt="2021-09-02T13:29:48.077" v="1121" actId="20577"/>
        <pc:sldMkLst>
          <pc:docMk/>
          <pc:sldMk cId="140445724" sldId="704"/>
        </pc:sldMkLst>
        <pc:spChg chg="mod">
          <ac:chgData name="Mark Higgins" userId="ad4ee43bd0f7a961" providerId="LiveId" clId="{7B3C12DC-8600-4E20-806B-96FB228C8506}" dt="2021-09-02T13:29:48.077" v="1121" actId="20577"/>
          <ac:spMkLst>
            <pc:docMk/>
            <pc:sldMk cId="140445724" sldId="704"/>
            <ac:spMk id="57" creationId="{C511BFB5-EEAD-4CA1-979C-CC71A3834622}"/>
          </ac:spMkLst>
        </pc:spChg>
      </pc:sldChg>
      <pc:sldChg chg="modSp new mod">
        <pc:chgData name="Mark Higgins" userId="ad4ee43bd0f7a961" providerId="LiveId" clId="{7B3C12DC-8600-4E20-806B-96FB228C8506}" dt="2021-09-02T13:30:09.958" v="1127" actId="20577"/>
        <pc:sldMkLst>
          <pc:docMk/>
          <pc:sldMk cId="68695730" sldId="705"/>
        </pc:sldMkLst>
        <pc:spChg chg="mod">
          <ac:chgData name="Mark Higgins" userId="ad4ee43bd0f7a961" providerId="LiveId" clId="{7B3C12DC-8600-4E20-806B-96FB228C8506}" dt="2021-09-02T13:30:09.958" v="1127" actId="20577"/>
          <ac:spMkLst>
            <pc:docMk/>
            <pc:sldMk cId="68695730" sldId="705"/>
            <ac:spMk id="2" creationId="{F7E9CFC5-72DE-4A72-93D6-A2402CD95D37}"/>
          </ac:spMkLst>
        </pc:spChg>
      </pc:sldChg>
      <pc:sldChg chg="modSp new mod">
        <pc:chgData name="Mark Higgins" userId="ad4ee43bd0f7a961" providerId="LiveId" clId="{7B3C12DC-8600-4E20-806B-96FB228C8506}" dt="2021-09-02T14:04:32.237" v="1330" actId="20577"/>
        <pc:sldMkLst>
          <pc:docMk/>
          <pc:sldMk cId="296084717" sldId="706"/>
        </pc:sldMkLst>
        <pc:spChg chg="mod">
          <ac:chgData name="Mark Higgins" userId="ad4ee43bd0f7a961" providerId="LiveId" clId="{7B3C12DC-8600-4E20-806B-96FB228C8506}" dt="2021-09-02T14:03:36.756" v="1142" actId="20577"/>
          <ac:spMkLst>
            <pc:docMk/>
            <pc:sldMk cId="296084717" sldId="706"/>
            <ac:spMk id="2" creationId="{6C9111C4-F75C-46E7-A994-F49B6A31C81F}"/>
          </ac:spMkLst>
        </pc:spChg>
        <pc:spChg chg="mod">
          <ac:chgData name="Mark Higgins" userId="ad4ee43bd0f7a961" providerId="LiveId" clId="{7B3C12DC-8600-4E20-806B-96FB228C8506}" dt="2021-09-02T14:04:32.237" v="1330" actId="20577"/>
          <ac:spMkLst>
            <pc:docMk/>
            <pc:sldMk cId="296084717" sldId="706"/>
            <ac:spMk id="3" creationId="{1AAEBC1C-4D11-45DA-A78B-8059ED5C863F}"/>
          </ac:spMkLst>
        </pc:spChg>
      </pc:sldChg>
      <pc:sldChg chg="modSp new mod">
        <pc:chgData name="Mark Higgins" userId="ad4ee43bd0f7a961" providerId="LiveId" clId="{7B3C12DC-8600-4E20-806B-96FB228C8506}" dt="2021-09-02T14:43:01.710" v="1405" actId="20577"/>
        <pc:sldMkLst>
          <pc:docMk/>
          <pc:sldMk cId="2510874112" sldId="707"/>
        </pc:sldMkLst>
        <pc:spChg chg="mod">
          <ac:chgData name="Mark Higgins" userId="ad4ee43bd0f7a961" providerId="LiveId" clId="{7B3C12DC-8600-4E20-806B-96FB228C8506}" dt="2021-09-02T14:43:01.710" v="1405" actId="20577"/>
          <ac:spMkLst>
            <pc:docMk/>
            <pc:sldMk cId="2510874112" sldId="707"/>
            <ac:spMk id="2" creationId="{756C7C0F-CDD1-4AF3-9883-A75EC6CA0C6F}"/>
          </ac:spMkLst>
        </pc:spChg>
      </pc:sldChg>
      <pc:sldChg chg="modSp new mod">
        <pc:chgData name="Mark Higgins" userId="ad4ee43bd0f7a961" providerId="LiveId" clId="{7B3C12DC-8600-4E20-806B-96FB228C8506}" dt="2021-09-02T14:43:34.623" v="1484" actId="20577"/>
        <pc:sldMkLst>
          <pc:docMk/>
          <pc:sldMk cId="197150763" sldId="708"/>
        </pc:sldMkLst>
        <pc:spChg chg="mod">
          <ac:chgData name="Mark Higgins" userId="ad4ee43bd0f7a961" providerId="LiveId" clId="{7B3C12DC-8600-4E20-806B-96FB228C8506}" dt="2021-09-02T14:43:11.274" v="1411" actId="20577"/>
          <ac:spMkLst>
            <pc:docMk/>
            <pc:sldMk cId="197150763" sldId="708"/>
            <ac:spMk id="2" creationId="{D0B98489-9094-4B50-81E2-E8ECBD06CD02}"/>
          </ac:spMkLst>
        </pc:spChg>
        <pc:spChg chg="mod">
          <ac:chgData name="Mark Higgins" userId="ad4ee43bd0f7a961" providerId="LiveId" clId="{7B3C12DC-8600-4E20-806B-96FB228C8506}" dt="2021-09-02T14:43:34.623" v="1484" actId="20577"/>
          <ac:spMkLst>
            <pc:docMk/>
            <pc:sldMk cId="197150763" sldId="708"/>
            <ac:spMk id="3" creationId="{F95DFA5F-F4B0-48B0-9AC6-E53277EE8324}"/>
          </ac:spMkLst>
        </pc:spChg>
      </pc:sldChg>
      <pc:sldChg chg="modSp new mod ord">
        <pc:chgData name="Mark Higgins" userId="ad4ee43bd0f7a961" providerId="LiveId" clId="{7B3C12DC-8600-4E20-806B-96FB228C8506}" dt="2021-09-06T10:37:23.513" v="2710" actId="20578"/>
        <pc:sldMkLst>
          <pc:docMk/>
          <pc:sldMk cId="2149614142" sldId="709"/>
        </pc:sldMkLst>
        <pc:spChg chg="mod">
          <ac:chgData name="Mark Higgins" userId="ad4ee43bd0f7a961" providerId="LiveId" clId="{7B3C12DC-8600-4E20-806B-96FB228C8506}" dt="2021-09-02T14:44:14.508" v="1511" actId="20577"/>
          <ac:spMkLst>
            <pc:docMk/>
            <pc:sldMk cId="2149614142" sldId="709"/>
            <ac:spMk id="2" creationId="{A9C75BA8-6A48-4376-A2D7-86A6BC57B3DD}"/>
          </ac:spMkLst>
        </pc:spChg>
        <pc:spChg chg="mod">
          <ac:chgData name="Mark Higgins" userId="ad4ee43bd0f7a961" providerId="LiveId" clId="{7B3C12DC-8600-4E20-806B-96FB228C8506}" dt="2021-09-06T10:37:23.513" v="2710" actId="20578"/>
          <ac:spMkLst>
            <pc:docMk/>
            <pc:sldMk cId="2149614142" sldId="709"/>
            <ac:spMk id="3" creationId="{4C17FE85-12AB-430C-A61C-16AE929CD02D}"/>
          </ac:spMkLst>
        </pc:spChg>
      </pc:sldChg>
      <pc:sldChg chg="modSp new mod">
        <pc:chgData name="Mark Higgins" userId="ad4ee43bd0f7a961" providerId="LiveId" clId="{7B3C12DC-8600-4E20-806B-96FB228C8506}" dt="2021-09-03T07:26:09.082" v="1875" actId="20577"/>
        <pc:sldMkLst>
          <pc:docMk/>
          <pc:sldMk cId="3350938539" sldId="710"/>
        </pc:sldMkLst>
        <pc:spChg chg="mod">
          <ac:chgData name="Mark Higgins" userId="ad4ee43bd0f7a961" providerId="LiveId" clId="{7B3C12DC-8600-4E20-806B-96FB228C8506}" dt="2021-09-03T07:25:47.626" v="1822" actId="20577"/>
          <ac:spMkLst>
            <pc:docMk/>
            <pc:sldMk cId="3350938539" sldId="710"/>
            <ac:spMk id="2" creationId="{152EBD53-9A75-44A4-90E7-893A77B25089}"/>
          </ac:spMkLst>
        </pc:spChg>
        <pc:spChg chg="mod">
          <ac:chgData name="Mark Higgins" userId="ad4ee43bd0f7a961" providerId="LiveId" clId="{7B3C12DC-8600-4E20-806B-96FB228C8506}" dt="2021-09-03T07:26:09.082" v="1875" actId="20577"/>
          <ac:spMkLst>
            <pc:docMk/>
            <pc:sldMk cId="3350938539" sldId="710"/>
            <ac:spMk id="3" creationId="{199CB72E-FF2C-473D-B7E7-E4C48B38C8B8}"/>
          </ac:spMkLst>
        </pc:spChg>
      </pc:sldChg>
      <pc:sldChg chg="modSp new mod modNotesTx">
        <pc:chgData name="Mark Higgins" userId="ad4ee43bd0f7a961" providerId="LiveId" clId="{7B3C12DC-8600-4E20-806B-96FB228C8506}" dt="2021-09-03T07:26:51.852" v="1909" actId="20577"/>
        <pc:sldMkLst>
          <pc:docMk/>
          <pc:sldMk cId="3878494634" sldId="711"/>
        </pc:sldMkLst>
        <pc:spChg chg="mod">
          <ac:chgData name="Mark Higgins" userId="ad4ee43bd0f7a961" providerId="LiveId" clId="{7B3C12DC-8600-4E20-806B-96FB228C8506}" dt="2021-09-03T07:26:51.852" v="1909" actId="20577"/>
          <ac:spMkLst>
            <pc:docMk/>
            <pc:sldMk cId="3878494634" sldId="711"/>
            <ac:spMk id="2" creationId="{C6C46E45-1325-427A-81CC-E0E6418851C2}"/>
          </ac:spMkLst>
        </pc:spChg>
      </pc:sldChg>
      <pc:sldChg chg="modSp new mod">
        <pc:chgData name="Mark Higgins" userId="ad4ee43bd0f7a961" providerId="LiveId" clId="{7B3C12DC-8600-4E20-806B-96FB228C8506}" dt="2021-09-03T07:27:21.044" v="1960" actId="20577"/>
        <pc:sldMkLst>
          <pc:docMk/>
          <pc:sldMk cId="3216072036" sldId="712"/>
        </pc:sldMkLst>
        <pc:spChg chg="mod">
          <ac:chgData name="Mark Higgins" userId="ad4ee43bd0f7a961" providerId="LiveId" clId="{7B3C12DC-8600-4E20-806B-96FB228C8506}" dt="2021-09-03T07:27:21.044" v="1960" actId="20577"/>
          <ac:spMkLst>
            <pc:docMk/>
            <pc:sldMk cId="3216072036" sldId="712"/>
            <ac:spMk id="2" creationId="{61B8CA62-B38F-4CEB-B187-38DB524378D1}"/>
          </ac:spMkLst>
        </pc:spChg>
      </pc:sldChg>
      <pc:sldChg chg="modSp new mod">
        <pc:chgData name="Mark Higgins" userId="ad4ee43bd0f7a961" providerId="LiveId" clId="{7B3C12DC-8600-4E20-806B-96FB228C8506}" dt="2021-09-03T07:28:17.604" v="2022" actId="20577"/>
        <pc:sldMkLst>
          <pc:docMk/>
          <pc:sldMk cId="779021081" sldId="713"/>
        </pc:sldMkLst>
        <pc:spChg chg="mod">
          <ac:chgData name="Mark Higgins" userId="ad4ee43bd0f7a961" providerId="LiveId" clId="{7B3C12DC-8600-4E20-806B-96FB228C8506}" dt="2021-09-03T07:28:17.604" v="2022" actId="20577"/>
          <ac:spMkLst>
            <pc:docMk/>
            <pc:sldMk cId="779021081" sldId="713"/>
            <ac:spMk id="2" creationId="{EA9A251B-82B6-454F-B5B1-EF59737C9708}"/>
          </ac:spMkLst>
        </pc:spChg>
      </pc:sldChg>
      <pc:sldChg chg="modSp new mod">
        <pc:chgData name="Mark Higgins" userId="ad4ee43bd0f7a961" providerId="LiveId" clId="{7B3C12DC-8600-4E20-806B-96FB228C8506}" dt="2021-09-03T07:28:42.567" v="2084" actId="20577"/>
        <pc:sldMkLst>
          <pc:docMk/>
          <pc:sldMk cId="4245500416" sldId="714"/>
        </pc:sldMkLst>
        <pc:spChg chg="mod">
          <ac:chgData name="Mark Higgins" userId="ad4ee43bd0f7a961" providerId="LiveId" clId="{7B3C12DC-8600-4E20-806B-96FB228C8506}" dt="2021-09-03T07:28:42.567" v="2084" actId="20577"/>
          <ac:spMkLst>
            <pc:docMk/>
            <pc:sldMk cId="4245500416" sldId="714"/>
            <ac:spMk id="2" creationId="{0104DD9D-360E-4EF0-A433-CA249067D0C9}"/>
          </ac:spMkLst>
        </pc:spChg>
      </pc:sldChg>
      <pc:sldChg chg="modSp new mod">
        <pc:chgData name="Mark Higgins" userId="ad4ee43bd0f7a961" providerId="LiveId" clId="{7B3C12DC-8600-4E20-806B-96FB228C8506}" dt="2021-09-03T07:29:17.062" v="2130" actId="20577"/>
        <pc:sldMkLst>
          <pc:docMk/>
          <pc:sldMk cId="2036575152" sldId="715"/>
        </pc:sldMkLst>
        <pc:spChg chg="mod">
          <ac:chgData name="Mark Higgins" userId="ad4ee43bd0f7a961" providerId="LiveId" clId="{7B3C12DC-8600-4E20-806B-96FB228C8506}" dt="2021-09-03T07:29:17.062" v="2130" actId="20577"/>
          <ac:spMkLst>
            <pc:docMk/>
            <pc:sldMk cId="2036575152" sldId="715"/>
            <ac:spMk id="2" creationId="{485B26D3-76DA-4B2E-9802-D07A9A7170E6}"/>
          </ac:spMkLst>
        </pc:spChg>
      </pc:sldChg>
      <pc:sldChg chg="modSp new mod">
        <pc:chgData name="Mark Higgins" userId="ad4ee43bd0f7a961" providerId="LiveId" clId="{7B3C12DC-8600-4E20-806B-96FB228C8506}" dt="2021-09-03T07:29:38.432" v="2174" actId="20577"/>
        <pc:sldMkLst>
          <pc:docMk/>
          <pc:sldMk cId="3626110082" sldId="716"/>
        </pc:sldMkLst>
        <pc:spChg chg="mod">
          <ac:chgData name="Mark Higgins" userId="ad4ee43bd0f7a961" providerId="LiveId" clId="{7B3C12DC-8600-4E20-806B-96FB228C8506}" dt="2021-09-03T07:29:38.432" v="2174" actId="20577"/>
          <ac:spMkLst>
            <pc:docMk/>
            <pc:sldMk cId="3626110082" sldId="716"/>
            <ac:spMk id="2" creationId="{ABCFE2F7-A7F9-4FA8-AA00-657D44227B05}"/>
          </ac:spMkLst>
        </pc:spChg>
      </pc:sldChg>
      <pc:sldChg chg="modSp new mod">
        <pc:chgData name="Mark Higgins" userId="ad4ee43bd0f7a961" providerId="LiveId" clId="{7B3C12DC-8600-4E20-806B-96FB228C8506}" dt="2021-09-03T07:31:58.706" v="2207" actId="20577"/>
        <pc:sldMkLst>
          <pc:docMk/>
          <pc:sldMk cId="2046844614" sldId="717"/>
        </pc:sldMkLst>
        <pc:spChg chg="mod">
          <ac:chgData name="Mark Higgins" userId="ad4ee43bd0f7a961" providerId="LiveId" clId="{7B3C12DC-8600-4E20-806B-96FB228C8506}" dt="2021-09-03T07:31:58.706" v="2207" actId="20577"/>
          <ac:spMkLst>
            <pc:docMk/>
            <pc:sldMk cId="2046844614" sldId="717"/>
            <ac:spMk id="2" creationId="{F00E1C08-9226-4A0D-8F2B-46638B491956}"/>
          </ac:spMkLst>
        </pc:spChg>
      </pc:sldChg>
      <pc:sldChg chg="modSp new mod">
        <pc:chgData name="Mark Higgins" userId="ad4ee43bd0f7a961" providerId="LiveId" clId="{7B3C12DC-8600-4E20-806B-96FB228C8506}" dt="2021-09-03T07:38:08.310" v="2255" actId="20577"/>
        <pc:sldMkLst>
          <pc:docMk/>
          <pc:sldMk cId="2364488843" sldId="718"/>
        </pc:sldMkLst>
        <pc:spChg chg="mod">
          <ac:chgData name="Mark Higgins" userId="ad4ee43bd0f7a961" providerId="LiveId" clId="{7B3C12DC-8600-4E20-806B-96FB228C8506}" dt="2021-09-03T07:37:55.466" v="2225" actId="20577"/>
          <ac:spMkLst>
            <pc:docMk/>
            <pc:sldMk cId="2364488843" sldId="718"/>
            <ac:spMk id="2" creationId="{B4E6A346-583D-4A08-ACEE-1FA52C8A4E47}"/>
          </ac:spMkLst>
        </pc:spChg>
        <pc:spChg chg="mod">
          <ac:chgData name="Mark Higgins" userId="ad4ee43bd0f7a961" providerId="LiveId" clId="{7B3C12DC-8600-4E20-806B-96FB228C8506}" dt="2021-09-03T07:38:08.310" v="2255" actId="20577"/>
          <ac:spMkLst>
            <pc:docMk/>
            <pc:sldMk cId="2364488843" sldId="718"/>
            <ac:spMk id="3" creationId="{FF26F51F-86B6-468C-A0EE-79EEF77E9886}"/>
          </ac:spMkLst>
        </pc:spChg>
      </pc:sldChg>
      <pc:sldChg chg="new">
        <pc:chgData name="Mark Higgins" userId="ad4ee43bd0f7a961" providerId="LiveId" clId="{7B3C12DC-8600-4E20-806B-96FB228C8506}" dt="2021-09-03T07:38:20.569" v="2256" actId="680"/>
        <pc:sldMkLst>
          <pc:docMk/>
          <pc:sldMk cId="3837821357" sldId="719"/>
        </pc:sldMkLst>
      </pc:sldChg>
      <pc:sldChg chg="modSp new mod">
        <pc:chgData name="Mark Higgins" userId="ad4ee43bd0f7a961" providerId="LiveId" clId="{7B3C12DC-8600-4E20-806B-96FB228C8506}" dt="2021-09-03T07:40:24.730" v="2332" actId="20577"/>
        <pc:sldMkLst>
          <pc:docMk/>
          <pc:sldMk cId="2418004797" sldId="720"/>
        </pc:sldMkLst>
        <pc:spChg chg="mod">
          <ac:chgData name="Mark Higgins" userId="ad4ee43bd0f7a961" providerId="LiveId" clId="{7B3C12DC-8600-4E20-806B-96FB228C8506}" dt="2021-09-03T07:39:59.065" v="2285" actId="20577"/>
          <ac:spMkLst>
            <pc:docMk/>
            <pc:sldMk cId="2418004797" sldId="720"/>
            <ac:spMk id="2" creationId="{15DAC176-F679-450B-A448-86EF6AB8319D}"/>
          </ac:spMkLst>
        </pc:spChg>
        <pc:spChg chg="mod">
          <ac:chgData name="Mark Higgins" userId="ad4ee43bd0f7a961" providerId="LiveId" clId="{7B3C12DC-8600-4E20-806B-96FB228C8506}" dt="2021-09-03T07:40:24.730" v="2332" actId="20577"/>
          <ac:spMkLst>
            <pc:docMk/>
            <pc:sldMk cId="2418004797" sldId="720"/>
            <ac:spMk id="3" creationId="{6BE8BAD4-A032-49C7-81B5-0C1099F25D4F}"/>
          </ac:spMkLst>
        </pc:spChg>
      </pc:sldChg>
      <pc:sldChg chg="modSp new mod">
        <pc:chgData name="Mark Higgins" userId="ad4ee43bd0f7a961" providerId="LiveId" clId="{7B3C12DC-8600-4E20-806B-96FB228C8506}" dt="2021-09-03T13:51:57.586" v="2695" actId="15"/>
        <pc:sldMkLst>
          <pc:docMk/>
          <pc:sldMk cId="3209023164" sldId="721"/>
        </pc:sldMkLst>
        <pc:spChg chg="mod">
          <ac:chgData name="Mark Higgins" userId="ad4ee43bd0f7a961" providerId="LiveId" clId="{7B3C12DC-8600-4E20-806B-96FB228C8506}" dt="2021-09-03T07:47:34.229" v="2346" actId="20577"/>
          <ac:spMkLst>
            <pc:docMk/>
            <pc:sldMk cId="3209023164" sldId="721"/>
            <ac:spMk id="2" creationId="{5BA81E49-68D9-4F7A-932D-E56999EEAD59}"/>
          </ac:spMkLst>
        </pc:spChg>
        <pc:spChg chg="mod">
          <ac:chgData name="Mark Higgins" userId="ad4ee43bd0f7a961" providerId="LiveId" clId="{7B3C12DC-8600-4E20-806B-96FB228C8506}" dt="2021-09-03T13:51:57.586" v="2695" actId="15"/>
          <ac:spMkLst>
            <pc:docMk/>
            <pc:sldMk cId="3209023164" sldId="721"/>
            <ac:spMk id="3" creationId="{D58EEB7D-6C62-4412-9F24-E7EAC58CA6D2}"/>
          </ac:spMkLst>
        </pc:spChg>
      </pc:sldChg>
      <pc:sldChg chg="modSp new mod">
        <pc:chgData name="Mark Higgins" userId="ad4ee43bd0f7a961" providerId="LiveId" clId="{7B3C12DC-8600-4E20-806B-96FB228C8506}" dt="2021-09-03T13:37:51.990" v="2492" actId="20577"/>
        <pc:sldMkLst>
          <pc:docMk/>
          <pc:sldMk cId="630191231" sldId="722"/>
        </pc:sldMkLst>
        <pc:spChg chg="mod">
          <ac:chgData name="Mark Higgins" userId="ad4ee43bd0f7a961" providerId="LiveId" clId="{7B3C12DC-8600-4E20-806B-96FB228C8506}" dt="2021-09-03T13:37:51.990" v="2492" actId="20577"/>
          <ac:spMkLst>
            <pc:docMk/>
            <pc:sldMk cId="630191231" sldId="722"/>
            <ac:spMk id="2" creationId="{6E667076-F219-455D-8EAF-8096530104F4}"/>
          </ac:spMkLst>
        </pc:spChg>
        <pc:spChg chg="mod">
          <ac:chgData name="Mark Higgins" userId="ad4ee43bd0f7a961" providerId="LiveId" clId="{7B3C12DC-8600-4E20-806B-96FB228C8506}" dt="2021-09-03T13:37:48.525" v="2487" actId="20577"/>
          <ac:spMkLst>
            <pc:docMk/>
            <pc:sldMk cId="630191231" sldId="722"/>
            <ac:spMk id="3" creationId="{4958ED21-021C-40CF-8523-D90047E81597}"/>
          </ac:spMkLst>
        </pc:spChg>
      </pc:sldChg>
      <pc:sldChg chg="modSp new mod">
        <pc:chgData name="Mark Higgins" userId="ad4ee43bd0f7a961" providerId="LiveId" clId="{7B3C12DC-8600-4E20-806B-96FB228C8506}" dt="2021-09-03T07:49:50.311" v="2439" actId="20577"/>
        <pc:sldMkLst>
          <pc:docMk/>
          <pc:sldMk cId="2585457873" sldId="723"/>
        </pc:sldMkLst>
        <pc:spChg chg="mod">
          <ac:chgData name="Mark Higgins" userId="ad4ee43bd0f7a961" providerId="LiveId" clId="{7B3C12DC-8600-4E20-806B-96FB228C8506}" dt="2021-09-03T07:48:40.397" v="2401" actId="20577"/>
          <ac:spMkLst>
            <pc:docMk/>
            <pc:sldMk cId="2585457873" sldId="723"/>
            <ac:spMk id="2" creationId="{7A4B060A-2BFA-47ED-B6B9-0D9D37A6591F}"/>
          </ac:spMkLst>
        </pc:spChg>
        <pc:spChg chg="mod">
          <ac:chgData name="Mark Higgins" userId="ad4ee43bd0f7a961" providerId="LiveId" clId="{7B3C12DC-8600-4E20-806B-96FB228C8506}" dt="2021-09-03T07:49:50.311" v="2439" actId="20577"/>
          <ac:spMkLst>
            <pc:docMk/>
            <pc:sldMk cId="2585457873" sldId="723"/>
            <ac:spMk id="3" creationId="{5FF1ED6F-CC4E-450C-807D-5E0A8FA2A32D}"/>
          </ac:spMkLst>
        </pc:spChg>
      </pc:sldChg>
      <pc:sldChg chg="modSp new mod">
        <pc:chgData name="Mark Higgins" userId="ad4ee43bd0f7a961" providerId="LiveId" clId="{7B3C12DC-8600-4E20-806B-96FB228C8506}" dt="2021-09-03T07:52:02.419" v="2452" actId="20577"/>
        <pc:sldMkLst>
          <pc:docMk/>
          <pc:sldMk cId="2626823195" sldId="724"/>
        </pc:sldMkLst>
        <pc:spChg chg="mod">
          <ac:chgData name="Mark Higgins" userId="ad4ee43bd0f7a961" providerId="LiveId" clId="{7B3C12DC-8600-4E20-806B-96FB228C8506}" dt="2021-09-03T07:52:02.419" v="2452" actId="20577"/>
          <ac:spMkLst>
            <pc:docMk/>
            <pc:sldMk cId="2626823195" sldId="724"/>
            <ac:spMk id="2" creationId="{75E2DDF0-CFA3-493C-A8A1-B22A537AD6EF}"/>
          </ac:spMkLst>
        </pc:spChg>
        <pc:spChg chg="mod">
          <ac:chgData name="Mark Higgins" userId="ad4ee43bd0f7a961" providerId="LiveId" clId="{7B3C12DC-8600-4E20-806B-96FB228C8506}" dt="2021-09-03T07:51:48.516" v="2447" actId="20577"/>
          <ac:spMkLst>
            <pc:docMk/>
            <pc:sldMk cId="2626823195" sldId="724"/>
            <ac:spMk id="3" creationId="{DA8C4FE6-F025-47D6-A280-2D2F8013A576}"/>
          </ac:spMkLst>
        </pc:spChg>
      </pc:sldChg>
      <pc:sldChg chg="modSp new mod">
        <pc:chgData name="Mark Higgins" userId="ad4ee43bd0f7a961" providerId="LiveId" clId="{7B3C12DC-8600-4E20-806B-96FB228C8506}" dt="2021-09-03T13:48:07.597" v="2628" actId="20577"/>
        <pc:sldMkLst>
          <pc:docMk/>
          <pc:sldMk cId="1913810849" sldId="725"/>
        </pc:sldMkLst>
        <pc:spChg chg="mod">
          <ac:chgData name="Mark Higgins" userId="ad4ee43bd0f7a961" providerId="LiveId" clId="{7B3C12DC-8600-4E20-806B-96FB228C8506}" dt="2021-09-03T13:46:47.756" v="2521" actId="20577"/>
          <ac:spMkLst>
            <pc:docMk/>
            <pc:sldMk cId="1913810849" sldId="725"/>
            <ac:spMk id="2" creationId="{C13D9572-0D40-4CEA-B854-02D074333E64}"/>
          </ac:spMkLst>
        </pc:spChg>
        <pc:spChg chg="mod">
          <ac:chgData name="Mark Higgins" userId="ad4ee43bd0f7a961" providerId="LiveId" clId="{7B3C12DC-8600-4E20-806B-96FB228C8506}" dt="2021-09-03T13:48:07.597" v="2628" actId="20577"/>
          <ac:spMkLst>
            <pc:docMk/>
            <pc:sldMk cId="1913810849" sldId="725"/>
            <ac:spMk id="3" creationId="{3D4BF050-3D39-49BE-A1E1-7CA3E382C0FC}"/>
          </ac:spMkLst>
        </pc:spChg>
      </pc:sldChg>
      <pc:sldChg chg="new">
        <pc:chgData name="Mark Higgins" userId="ad4ee43bd0f7a961" providerId="LiveId" clId="{7B3C12DC-8600-4E20-806B-96FB228C8506}" dt="2021-09-03T13:47:13.481" v="2572" actId="680"/>
        <pc:sldMkLst>
          <pc:docMk/>
          <pc:sldMk cId="1326003313" sldId="726"/>
        </pc:sldMkLst>
      </pc:sldChg>
    </pc:docChg>
  </pc:docChgLst>
  <pc:docChgLst>
    <pc:chgData name="Mark Higgins" userId="f99148ad-7e67-4304-8c11-27c7a53efd31" providerId="ADAL" clId="{67496FA6-AE80-4589-8013-147AF777545E}"/>
    <pc:docChg chg="custSel addSld modSld sldOrd">
      <pc:chgData name="Mark Higgins" userId="f99148ad-7e67-4304-8c11-27c7a53efd31" providerId="ADAL" clId="{67496FA6-AE80-4589-8013-147AF777545E}" dt="2021-11-08T08:24:00.845" v="1240" actId="5793"/>
      <pc:docMkLst>
        <pc:docMk/>
      </pc:docMkLst>
      <pc:sldChg chg="modSp mod">
        <pc:chgData name="Mark Higgins" userId="f99148ad-7e67-4304-8c11-27c7a53efd31" providerId="ADAL" clId="{67496FA6-AE80-4589-8013-147AF777545E}" dt="2021-11-04T10:41:56.768" v="480" actId="20578"/>
        <pc:sldMkLst>
          <pc:docMk/>
          <pc:sldMk cId="2851725395" sldId="263"/>
        </pc:sldMkLst>
        <pc:spChg chg="mod">
          <ac:chgData name="Mark Higgins" userId="f99148ad-7e67-4304-8c11-27c7a53efd31" providerId="ADAL" clId="{67496FA6-AE80-4589-8013-147AF777545E}" dt="2021-11-04T10:41:23.807" v="479" actId="6549"/>
          <ac:spMkLst>
            <pc:docMk/>
            <pc:sldMk cId="2851725395" sldId="263"/>
            <ac:spMk id="3" creationId="{93E1A0CE-437E-4089-AE73-03BEE8D4C05A}"/>
          </ac:spMkLst>
        </pc:spChg>
        <pc:spChg chg="mod">
          <ac:chgData name="Mark Higgins" userId="f99148ad-7e67-4304-8c11-27c7a53efd31" providerId="ADAL" clId="{67496FA6-AE80-4589-8013-147AF777545E}" dt="2021-11-04T10:41:56.768" v="480" actId="20578"/>
          <ac:spMkLst>
            <pc:docMk/>
            <pc:sldMk cId="2851725395" sldId="263"/>
            <ac:spMk id="7" creationId="{18128484-EA74-4207-8743-D6890E77D4AF}"/>
          </ac:spMkLst>
        </pc:spChg>
      </pc:sldChg>
      <pc:sldChg chg="modSp mod">
        <pc:chgData name="Mark Higgins" userId="f99148ad-7e67-4304-8c11-27c7a53efd31" providerId="ADAL" clId="{67496FA6-AE80-4589-8013-147AF777545E}" dt="2021-11-04T10:36:26.832" v="39" actId="20577"/>
        <pc:sldMkLst>
          <pc:docMk/>
          <pc:sldMk cId="448120669" sldId="751"/>
        </pc:sldMkLst>
        <pc:spChg chg="mod">
          <ac:chgData name="Mark Higgins" userId="f99148ad-7e67-4304-8c11-27c7a53efd31" providerId="ADAL" clId="{67496FA6-AE80-4589-8013-147AF777545E}" dt="2021-11-04T10:36:26.832" v="39" actId="20577"/>
          <ac:spMkLst>
            <pc:docMk/>
            <pc:sldMk cId="448120669" sldId="751"/>
            <ac:spMk id="3" creationId="{1724013F-FD33-483F-B6A1-487D1C081F19}"/>
          </ac:spMkLst>
        </pc:spChg>
      </pc:sldChg>
      <pc:sldChg chg="modSp new mod ord">
        <pc:chgData name="Mark Higgins" userId="f99148ad-7e67-4304-8c11-27c7a53efd31" providerId="ADAL" clId="{67496FA6-AE80-4589-8013-147AF777545E}" dt="2021-11-08T08:22:05.094" v="1169" actId="20577"/>
        <pc:sldMkLst>
          <pc:docMk/>
          <pc:sldMk cId="661489223" sldId="752"/>
        </pc:sldMkLst>
        <pc:spChg chg="mod">
          <ac:chgData name="Mark Higgins" userId="f99148ad-7e67-4304-8c11-27c7a53efd31" providerId="ADAL" clId="{67496FA6-AE80-4589-8013-147AF777545E}" dt="2021-11-08T08:20:23.439" v="1005" actId="20577"/>
          <ac:spMkLst>
            <pc:docMk/>
            <pc:sldMk cId="661489223" sldId="752"/>
            <ac:spMk id="2" creationId="{581A0EBE-A6F2-4F4E-8876-6D47A8D5FFD8}"/>
          </ac:spMkLst>
        </pc:spChg>
        <pc:spChg chg="mod">
          <ac:chgData name="Mark Higgins" userId="f99148ad-7e67-4304-8c11-27c7a53efd31" providerId="ADAL" clId="{67496FA6-AE80-4589-8013-147AF777545E}" dt="2021-11-08T08:22:05.094" v="1169" actId="20577"/>
          <ac:spMkLst>
            <pc:docMk/>
            <pc:sldMk cId="661489223" sldId="752"/>
            <ac:spMk id="3" creationId="{EE86AC19-90FE-4327-BFE2-4899C40FF6D1}"/>
          </ac:spMkLst>
        </pc:spChg>
      </pc:sldChg>
      <pc:sldChg chg="modSp new mod">
        <pc:chgData name="Mark Higgins" userId="f99148ad-7e67-4304-8c11-27c7a53efd31" providerId="ADAL" clId="{67496FA6-AE80-4589-8013-147AF777545E}" dt="2021-11-08T08:24:00.845" v="1240" actId="5793"/>
        <pc:sldMkLst>
          <pc:docMk/>
          <pc:sldMk cId="3462418458" sldId="753"/>
        </pc:sldMkLst>
        <pc:spChg chg="mod">
          <ac:chgData name="Mark Higgins" userId="f99148ad-7e67-4304-8c11-27c7a53efd31" providerId="ADAL" clId="{67496FA6-AE80-4589-8013-147AF777545E}" dt="2021-11-08T08:22:21.344" v="1179" actId="20577"/>
          <ac:spMkLst>
            <pc:docMk/>
            <pc:sldMk cId="3462418458" sldId="753"/>
            <ac:spMk id="2" creationId="{80EBF94E-84D7-4C47-A3B1-EFB7C19F239F}"/>
          </ac:spMkLst>
        </pc:spChg>
        <pc:spChg chg="mod">
          <ac:chgData name="Mark Higgins" userId="f99148ad-7e67-4304-8c11-27c7a53efd31" providerId="ADAL" clId="{67496FA6-AE80-4589-8013-147AF777545E}" dt="2021-11-08T08:24:00.845" v="1240" actId="5793"/>
          <ac:spMkLst>
            <pc:docMk/>
            <pc:sldMk cId="3462418458" sldId="753"/>
            <ac:spMk id="3" creationId="{0423AAD1-C2D8-4983-8860-5298242C2722}"/>
          </ac:spMkLst>
        </pc:spChg>
      </pc:sldChg>
      <pc:sldChg chg="modSp mod">
        <pc:chgData name="Mark Higgins" userId="f99148ad-7e67-4304-8c11-27c7a53efd31" providerId="ADAL" clId="{67496FA6-AE80-4589-8013-147AF777545E}" dt="2021-11-04T10:37:59.005" v="178" actId="20577"/>
        <pc:sldMkLst>
          <pc:docMk/>
          <pc:sldMk cId="674505606" sldId="757"/>
        </pc:sldMkLst>
        <pc:spChg chg="mod">
          <ac:chgData name="Mark Higgins" userId="f99148ad-7e67-4304-8c11-27c7a53efd31" providerId="ADAL" clId="{67496FA6-AE80-4589-8013-147AF777545E}" dt="2021-11-04T10:37:59.005" v="178" actId="20577"/>
          <ac:spMkLst>
            <pc:docMk/>
            <pc:sldMk cId="674505606" sldId="757"/>
            <ac:spMk id="3" creationId="{B7015CF0-2B28-4A27-945F-B8A50F91C9F6}"/>
          </ac:spMkLst>
        </pc:spChg>
      </pc:sldChg>
      <pc:sldChg chg="modSp mod">
        <pc:chgData name="Mark Higgins" userId="f99148ad-7e67-4304-8c11-27c7a53efd31" providerId="ADAL" clId="{67496FA6-AE80-4589-8013-147AF777545E}" dt="2021-11-04T10:38:36.153" v="225" actId="20577"/>
        <pc:sldMkLst>
          <pc:docMk/>
          <pc:sldMk cId="2004826366" sldId="760"/>
        </pc:sldMkLst>
        <pc:spChg chg="mod">
          <ac:chgData name="Mark Higgins" userId="f99148ad-7e67-4304-8c11-27c7a53efd31" providerId="ADAL" clId="{67496FA6-AE80-4589-8013-147AF777545E}" dt="2021-11-04T10:38:36.153" v="225" actId="20577"/>
          <ac:spMkLst>
            <pc:docMk/>
            <pc:sldMk cId="2004826366" sldId="760"/>
            <ac:spMk id="3" creationId="{40E3E3BB-94A6-4218-AE4A-102B7C9CC149}"/>
          </ac:spMkLst>
        </pc:spChg>
      </pc:sldChg>
      <pc:sldChg chg="modSp mod">
        <pc:chgData name="Mark Higgins" userId="f99148ad-7e67-4304-8c11-27c7a53efd31" providerId="ADAL" clId="{67496FA6-AE80-4589-8013-147AF777545E}" dt="2021-11-04T10:40:20.082" v="455" actId="20577"/>
        <pc:sldMkLst>
          <pc:docMk/>
          <pc:sldMk cId="4272030496" sldId="761"/>
        </pc:sldMkLst>
        <pc:spChg chg="mod">
          <ac:chgData name="Mark Higgins" userId="f99148ad-7e67-4304-8c11-27c7a53efd31" providerId="ADAL" clId="{67496FA6-AE80-4589-8013-147AF777545E}" dt="2021-11-04T10:40:20.082" v="455" actId="20577"/>
          <ac:spMkLst>
            <pc:docMk/>
            <pc:sldMk cId="4272030496" sldId="761"/>
            <ac:spMk id="3" creationId="{40E3E3BB-94A6-4218-AE4A-102B7C9CC149}"/>
          </ac:spMkLst>
        </pc:spChg>
      </pc:sldChg>
      <pc:sldChg chg="modSp mod">
        <pc:chgData name="Mark Higgins" userId="f99148ad-7e67-4304-8c11-27c7a53efd31" providerId="ADAL" clId="{67496FA6-AE80-4589-8013-147AF777545E}" dt="2021-11-04T10:43:46.984" v="750" actId="20577"/>
        <pc:sldMkLst>
          <pc:docMk/>
          <pc:sldMk cId="2760839303" sldId="762"/>
        </pc:sldMkLst>
        <pc:spChg chg="mod">
          <ac:chgData name="Mark Higgins" userId="f99148ad-7e67-4304-8c11-27c7a53efd31" providerId="ADAL" clId="{67496FA6-AE80-4589-8013-147AF777545E}" dt="2021-11-04T10:43:46.984" v="750" actId="20577"/>
          <ac:spMkLst>
            <pc:docMk/>
            <pc:sldMk cId="2760839303" sldId="762"/>
            <ac:spMk id="3" creationId="{40E3E3BB-94A6-4218-AE4A-102B7C9CC149}"/>
          </ac:spMkLst>
        </pc:spChg>
      </pc:sldChg>
      <pc:sldChg chg="modSp mod modNotesTx">
        <pc:chgData name="Mark Higgins" userId="f99148ad-7e67-4304-8c11-27c7a53efd31" providerId="ADAL" clId="{67496FA6-AE80-4589-8013-147AF777545E}" dt="2021-11-04T10:59:13.758" v="989" actId="20577"/>
        <pc:sldMkLst>
          <pc:docMk/>
          <pc:sldMk cId="1834219082" sldId="766"/>
        </pc:sldMkLst>
        <pc:spChg chg="mod">
          <ac:chgData name="Mark Higgins" userId="f99148ad-7e67-4304-8c11-27c7a53efd31" providerId="ADAL" clId="{67496FA6-AE80-4589-8013-147AF777545E}" dt="2021-11-04T10:59:13.758" v="989" actId="20577"/>
          <ac:spMkLst>
            <pc:docMk/>
            <pc:sldMk cId="1834219082" sldId="766"/>
            <ac:spMk id="3" creationId="{637FF243-07DF-4207-B1DB-726973C81453}"/>
          </ac:spMkLst>
        </pc:spChg>
      </pc:sldChg>
    </pc:docChg>
  </pc:docChgLst>
  <pc:docChgLst>
    <pc:chgData name="Mark Higgins" userId="f99148ad-7e67-4304-8c11-27c7a53efd31" providerId="ADAL" clId="{47DC10C3-81B3-4CBD-89BF-2B4D68781B8D}"/>
    <pc:docChg chg="undo redo custSel addSld delSld modSld sldOrd">
      <pc:chgData name="Mark Higgins" userId="f99148ad-7e67-4304-8c11-27c7a53efd31" providerId="ADAL" clId="{47DC10C3-81B3-4CBD-89BF-2B4D68781B8D}" dt="2021-11-07T20:59:39.033" v="32880" actId="47"/>
      <pc:docMkLst>
        <pc:docMk/>
      </pc:docMkLst>
      <pc:sldChg chg="addSp delSp modSp mod">
        <pc:chgData name="Mark Higgins" userId="f99148ad-7e67-4304-8c11-27c7a53efd31" providerId="ADAL" clId="{47DC10C3-81B3-4CBD-89BF-2B4D68781B8D}" dt="2021-11-07T16:02:44.249" v="32861" actId="20577"/>
        <pc:sldMkLst>
          <pc:docMk/>
          <pc:sldMk cId="653415081" sldId="257"/>
        </pc:sldMkLst>
        <pc:spChg chg="del">
          <ac:chgData name="Mark Higgins" userId="f99148ad-7e67-4304-8c11-27c7a53efd31" providerId="ADAL" clId="{47DC10C3-81B3-4CBD-89BF-2B4D68781B8D}" dt="2021-11-03T10:08:59.435" v="9" actId="21"/>
          <ac:spMkLst>
            <pc:docMk/>
            <pc:sldMk cId="653415081" sldId="257"/>
            <ac:spMk id="2" creationId="{6F72D086-A43B-4CDC-A095-32ECF695D0EB}"/>
          </ac:spMkLst>
        </pc:spChg>
        <pc:spChg chg="mod">
          <ac:chgData name="Mark Higgins" userId="f99148ad-7e67-4304-8c11-27c7a53efd31" providerId="ADAL" clId="{47DC10C3-81B3-4CBD-89BF-2B4D68781B8D}" dt="2021-11-07T16:02:44.249" v="32861" actId="20577"/>
          <ac:spMkLst>
            <pc:docMk/>
            <pc:sldMk cId="653415081" sldId="257"/>
            <ac:spMk id="3" creationId="{93E1A0CE-437E-4089-AE73-03BEE8D4C05A}"/>
          </ac:spMkLst>
        </pc:spChg>
        <pc:spChg chg="add mod">
          <ac:chgData name="Mark Higgins" userId="f99148ad-7e67-4304-8c11-27c7a53efd31" providerId="ADAL" clId="{47DC10C3-81B3-4CBD-89BF-2B4D68781B8D}" dt="2021-11-03T10:09:26.259" v="16" actId="1076"/>
          <ac:spMkLst>
            <pc:docMk/>
            <pc:sldMk cId="653415081" sldId="257"/>
            <ac:spMk id="4" creationId="{D5320410-ED88-4971-A4E2-E93173A47682}"/>
          </ac:spMkLst>
        </pc:spChg>
        <pc:spChg chg="add del mod">
          <ac:chgData name="Mark Higgins" userId="f99148ad-7e67-4304-8c11-27c7a53efd31" providerId="ADAL" clId="{47DC10C3-81B3-4CBD-89BF-2B4D68781B8D}" dt="2021-11-03T10:09:22.875" v="15" actId="478"/>
          <ac:spMkLst>
            <pc:docMk/>
            <pc:sldMk cId="653415081" sldId="257"/>
            <ac:spMk id="6" creationId="{2F1BE11E-A40A-4D76-9106-83BFCA47D0C9}"/>
          </ac:spMkLst>
        </pc:spChg>
      </pc:sldChg>
      <pc:sldChg chg="modSp mod">
        <pc:chgData name="Mark Higgins" userId="f99148ad-7e67-4304-8c11-27c7a53efd31" providerId="ADAL" clId="{47DC10C3-81B3-4CBD-89BF-2B4D68781B8D}" dt="2021-11-07T16:03:28.467" v="32868" actId="20577"/>
        <pc:sldMkLst>
          <pc:docMk/>
          <pc:sldMk cId="1015055181" sldId="258"/>
        </pc:sldMkLst>
        <pc:spChg chg="mod">
          <ac:chgData name="Mark Higgins" userId="f99148ad-7e67-4304-8c11-27c7a53efd31" providerId="ADAL" clId="{47DC10C3-81B3-4CBD-89BF-2B4D68781B8D}" dt="2021-11-07T16:03:28.467" v="32868" actId="20577"/>
          <ac:spMkLst>
            <pc:docMk/>
            <pc:sldMk cId="1015055181" sldId="258"/>
            <ac:spMk id="3" creationId="{AE492C01-75B6-409A-93EA-70DADA5312C3}"/>
          </ac:spMkLst>
        </pc:spChg>
      </pc:sldChg>
      <pc:sldChg chg="addSp delSp modSp mod ord">
        <pc:chgData name="Mark Higgins" userId="f99148ad-7e67-4304-8c11-27c7a53efd31" providerId="ADAL" clId="{47DC10C3-81B3-4CBD-89BF-2B4D68781B8D}" dt="2021-11-07T16:01:44.720" v="32836" actId="15"/>
        <pc:sldMkLst>
          <pc:docMk/>
          <pc:sldMk cId="2851725395" sldId="263"/>
        </pc:sldMkLst>
        <pc:spChg chg="del mod">
          <ac:chgData name="Mark Higgins" userId="f99148ad-7e67-4304-8c11-27c7a53efd31" providerId="ADAL" clId="{47DC10C3-81B3-4CBD-89BF-2B4D68781B8D}" dt="2021-11-03T10:09:05.990" v="10" actId="478"/>
          <ac:spMkLst>
            <pc:docMk/>
            <pc:sldMk cId="2851725395" sldId="263"/>
            <ac:spMk id="2" creationId="{6F72D086-A43B-4CDC-A095-32ECF695D0EB}"/>
          </ac:spMkLst>
        </pc:spChg>
        <pc:spChg chg="mod">
          <ac:chgData name="Mark Higgins" userId="f99148ad-7e67-4304-8c11-27c7a53efd31" providerId="ADAL" clId="{47DC10C3-81B3-4CBD-89BF-2B4D68781B8D}" dt="2021-11-07T15:59:47.351" v="32773" actId="20577"/>
          <ac:spMkLst>
            <pc:docMk/>
            <pc:sldMk cId="2851725395" sldId="263"/>
            <ac:spMk id="3" creationId="{93E1A0CE-437E-4089-AE73-03BEE8D4C05A}"/>
          </ac:spMkLst>
        </pc:spChg>
        <pc:spChg chg="add del mod">
          <ac:chgData name="Mark Higgins" userId="f99148ad-7e67-4304-8c11-27c7a53efd31" providerId="ADAL" clId="{47DC10C3-81B3-4CBD-89BF-2B4D68781B8D}" dt="2021-11-03T10:09:10.759" v="13" actId="478"/>
          <ac:spMkLst>
            <pc:docMk/>
            <pc:sldMk cId="2851725395" sldId="263"/>
            <ac:spMk id="5" creationId="{56E84042-8413-4241-B888-76F166264630}"/>
          </ac:spMkLst>
        </pc:spChg>
        <pc:spChg chg="add mod">
          <ac:chgData name="Mark Higgins" userId="f99148ad-7e67-4304-8c11-27c7a53efd31" providerId="ADAL" clId="{47DC10C3-81B3-4CBD-89BF-2B4D68781B8D}" dt="2021-11-03T10:09:15.509" v="14" actId="1076"/>
          <ac:spMkLst>
            <pc:docMk/>
            <pc:sldMk cId="2851725395" sldId="263"/>
            <ac:spMk id="6" creationId="{A696E764-ED5D-47A2-A9F9-4C808777F5D4}"/>
          </ac:spMkLst>
        </pc:spChg>
        <pc:spChg chg="add mod">
          <ac:chgData name="Mark Higgins" userId="f99148ad-7e67-4304-8c11-27c7a53efd31" providerId="ADAL" clId="{47DC10C3-81B3-4CBD-89BF-2B4D68781B8D}" dt="2021-11-07T16:01:44.720" v="32836" actId="15"/>
          <ac:spMkLst>
            <pc:docMk/>
            <pc:sldMk cId="2851725395" sldId="263"/>
            <ac:spMk id="7" creationId="{18128484-EA74-4207-8743-D6890E77D4AF}"/>
          </ac:spMkLst>
        </pc:spChg>
      </pc:sldChg>
      <pc:sldChg chg="modSp del mod">
        <pc:chgData name="Mark Higgins" userId="f99148ad-7e67-4304-8c11-27c7a53efd31" providerId="ADAL" clId="{47DC10C3-81B3-4CBD-89BF-2B4D68781B8D}" dt="2021-11-07T20:59:39.033" v="32880" actId="47"/>
        <pc:sldMkLst>
          <pc:docMk/>
          <pc:sldMk cId="174211072" sldId="264"/>
        </pc:sldMkLst>
        <pc:spChg chg="mod">
          <ac:chgData name="Mark Higgins" userId="f99148ad-7e67-4304-8c11-27c7a53efd31" providerId="ADAL" clId="{47DC10C3-81B3-4CBD-89BF-2B4D68781B8D}" dt="2021-11-07T20:59:17.129" v="32873" actId="21"/>
          <ac:spMkLst>
            <pc:docMk/>
            <pc:sldMk cId="174211072" sldId="264"/>
            <ac:spMk id="2" creationId="{6F72D086-A43B-4CDC-A095-32ECF695D0EB}"/>
          </ac:spMkLst>
        </pc:spChg>
        <pc:spChg chg="mod">
          <ac:chgData name="Mark Higgins" userId="f99148ad-7e67-4304-8c11-27c7a53efd31" providerId="ADAL" clId="{47DC10C3-81B3-4CBD-89BF-2B4D68781B8D}" dt="2021-11-07T20:59:34.481" v="32878" actId="21"/>
          <ac:spMkLst>
            <pc:docMk/>
            <pc:sldMk cId="174211072" sldId="264"/>
            <ac:spMk id="3" creationId="{93E1A0CE-437E-4089-AE73-03BEE8D4C05A}"/>
          </ac:spMkLst>
        </pc:spChg>
      </pc:sldChg>
      <pc:sldChg chg="del">
        <pc:chgData name="Mark Higgins" userId="f99148ad-7e67-4304-8c11-27c7a53efd31" providerId="ADAL" clId="{47DC10C3-81B3-4CBD-89BF-2B4D68781B8D}" dt="2021-11-07T16:04:10.168" v="32869" actId="2696"/>
        <pc:sldMkLst>
          <pc:docMk/>
          <pc:sldMk cId="1845766208" sldId="273"/>
        </pc:sldMkLst>
      </pc:sldChg>
      <pc:sldChg chg="del">
        <pc:chgData name="Mark Higgins" userId="f99148ad-7e67-4304-8c11-27c7a53efd31" providerId="ADAL" clId="{47DC10C3-81B3-4CBD-89BF-2B4D68781B8D}" dt="2021-11-03T10:08:03.385" v="0" actId="47"/>
        <pc:sldMkLst>
          <pc:docMk/>
          <pc:sldMk cId="2149614142" sldId="709"/>
        </pc:sldMkLst>
      </pc:sldChg>
      <pc:sldChg chg="modSp new del mod">
        <pc:chgData name="Mark Higgins" userId="f99148ad-7e67-4304-8c11-27c7a53efd31" providerId="ADAL" clId="{47DC10C3-81B3-4CBD-89BF-2B4D68781B8D}" dt="2021-11-07T16:04:36.021" v="32870" actId="47"/>
        <pc:sldMkLst>
          <pc:docMk/>
          <pc:sldMk cId="448120669" sldId="751"/>
        </pc:sldMkLst>
        <pc:spChg chg="mod">
          <ac:chgData name="Mark Higgins" userId="f99148ad-7e67-4304-8c11-27c7a53efd31" providerId="ADAL" clId="{47DC10C3-81B3-4CBD-89BF-2B4D68781B8D}" dt="2021-11-03T10:11:18.275" v="34" actId="20577"/>
          <ac:spMkLst>
            <pc:docMk/>
            <pc:sldMk cId="448120669" sldId="751"/>
            <ac:spMk id="2" creationId="{8AEF27D0-D0B1-4EC9-8D67-E9BA95D15C05}"/>
          </ac:spMkLst>
        </pc:spChg>
        <pc:spChg chg="mod">
          <ac:chgData name="Mark Higgins" userId="f99148ad-7e67-4304-8c11-27c7a53efd31" providerId="ADAL" clId="{47DC10C3-81B3-4CBD-89BF-2B4D68781B8D}" dt="2021-11-03T10:22:48.941" v="440" actId="20577"/>
          <ac:spMkLst>
            <pc:docMk/>
            <pc:sldMk cId="448120669" sldId="751"/>
            <ac:spMk id="3" creationId="{1724013F-FD33-483F-B6A1-487D1C081F19}"/>
          </ac:spMkLst>
        </pc:spChg>
      </pc:sldChg>
      <pc:sldChg chg="del">
        <pc:chgData name="Mark Higgins" userId="f99148ad-7e67-4304-8c11-27c7a53efd31" providerId="ADAL" clId="{47DC10C3-81B3-4CBD-89BF-2B4D68781B8D}" dt="2021-11-03T10:11:06.364" v="18" actId="47"/>
        <pc:sldMkLst>
          <pc:docMk/>
          <pc:sldMk cId="2594139224" sldId="751"/>
        </pc:sldMkLst>
      </pc:sldChg>
      <pc:sldChg chg="modSp new mod">
        <pc:chgData name="Mark Higgins" userId="f99148ad-7e67-4304-8c11-27c7a53efd31" providerId="ADAL" clId="{47DC10C3-81B3-4CBD-89BF-2B4D68781B8D}" dt="2021-11-07T20:59:36.957" v="32879"/>
        <pc:sldMkLst>
          <pc:docMk/>
          <pc:sldMk cId="3012017243" sldId="751"/>
        </pc:sldMkLst>
        <pc:spChg chg="mod">
          <ac:chgData name="Mark Higgins" userId="f99148ad-7e67-4304-8c11-27c7a53efd31" providerId="ADAL" clId="{47DC10C3-81B3-4CBD-89BF-2B4D68781B8D}" dt="2021-11-07T20:59:19.833" v="32874"/>
          <ac:spMkLst>
            <pc:docMk/>
            <pc:sldMk cId="3012017243" sldId="751"/>
            <ac:spMk id="2" creationId="{372F292C-D909-4287-8696-E17CC5C5AEAE}"/>
          </ac:spMkLst>
        </pc:spChg>
        <pc:spChg chg="mod">
          <ac:chgData name="Mark Higgins" userId="f99148ad-7e67-4304-8c11-27c7a53efd31" providerId="ADAL" clId="{47DC10C3-81B3-4CBD-89BF-2B4D68781B8D}" dt="2021-11-07T20:59:29.644" v="32877"/>
          <ac:spMkLst>
            <pc:docMk/>
            <pc:sldMk cId="3012017243" sldId="751"/>
            <ac:spMk id="3" creationId="{65EFF8C6-42AC-4A83-BF2F-E83C6EFB2852}"/>
          </ac:spMkLst>
        </pc:spChg>
        <pc:spChg chg="mod">
          <ac:chgData name="Mark Higgins" userId="f99148ad-7e67-4304-8c11-27c7a53efd31" providerId="ADAL" clId="{47DC10C3-81B3-4CBD-89BF-2B4D68781B8D}" dt="2021-11-07T20:59:36.957" v="32879"/>
          <ac:spMkLst>
            <pc:docMk/>
            <pc:sldMk cId="3012017243" sldId="751"/>
            <ac:spMk id="4" creationId="{329A02A2-A49E-472D-942E-0F21016C4BE1}"/>
          </ac:spMkLst>
        </pc:spChg>
      </pc:sldChg>
      <pc:sldChg chg="modSp add del mod">
        <pc:chgData name="Mark Higgins" userId="f99148ad-7e67-4304-8c11-27c7a53efd31" providerId="ADAL" clId="{47DC10C3-81B3-4CBD-89BF-2B4D68781B8D}" dt="2021-11-07T16:04:36.021" v="32870" actId="47"/>
        <pc:sldMkLst>
          <pc:docMk/>
          <pc:sldMk cId="1053663098" sldId="752"/>
        </pc:sldMkLst>
        <pc:spChg chg="mod">
          <ac:chgData name="Mark Higgins" userId="f99148ad-7e67-4304-8c11-27c7a53efd31" providerId="ADAL" clId="{47DC10C3-81B3-4CBD-89BF-2B4D68781B8D}" dt="2021-11-03T10:11:30.736" v="42" actId="20577"/>
          <ac:spMkLst>
            <pc:docMk/>
            <pc:sldMk cId="1053663098" sldId="752"/>
            <ac:spMk id="2" creationId="{8AEF27D0-D0B1-4EC9-8D67-E9BA95D15C05}"/>
          </ac:spMkLst>
        </pc:spChg>
      </pc:sldChg>
      <pc:sldChg chg="del">
        <pc:chgData name="Mark Higgins" userId="f99148ad-7e67-4304-8c11-27c7a53efd31" providerId="ADAL" clId="{47DC10C3-81B3-4CBD-89BF-2B4D68781B8D}" dt="2021-11-03T10:11:06.364" v="18" actId="47"/>
        <pc:sldMkLst>
          <pc:docMk/>
          <pc:sldMk cId="1261467683" sldId="752"/>
        </pc:sldMkLst>
      </pc:sldChg>
      <pc:sldChg chg="del">
        <pc:chgData name="Mark Higgins" userId="f99148ad-7e67-4304-8c11-27c7a53efd31" providerId="ADAL" clId="{47DC10C3-81B3-4CBD-89BF-2B4D68781B8D}" dt="2021-11-03T10:11:06.364" v="18" actId="47"/>
        <pc:sldMkLst>
          <pc:docMk/>
          <pc:sldMk cId="515646528" sldId="753"/>
        </pc:sldMkLst>
      </pc:sldChg>
      <pc:sldChg chg="modSp add del mod">
        <pc:chgData name="Mark Higgins" userId="f99148ad-7e67-4304-8c11-27c7a53efd31" providerId="ADAL" clId="{47DC10C3-81B3-4CBD-89BF-2B4D68781B8D}" dt="2021-11-07T16:04:36.021" v="32870" actId="47"/>
        <pc:sldMkLst>
          <pc:docMk/>
          <pc:sldMk cId="2247607445" sldId="753"/>
        </pc:sldMkLst>
        <pc:spChg chg="mod">
          <ac:chgData name="Mark Higgins" userId="f99148ad-7e67-4304-8c11-27c7a53efd31" providerId="ADAL" clId="{47DC10C3-81B3-4CBD-89BF-2B4D68781B8D}" dt="2021-11-03T10:11:38.013" v="52" actId="20577"/>
          <ac:spMkLst>
            <pc:docMk/>
            <pc:sldMk cId="2247607445" sldId="753"/>
            <ac:spMk id="2" creationId="{8AEF27D0-D0B1-4EC9-8D67-E9BA95D15C05}"/>
          </ac:spMkLst>
        </pc:spChg>
      </pc:sldChg>
      <pc:sldChg chg="del">
        <pc:chgData name="Mark Higgins" userId="f99148ad-7e67-4304-8c11-27c7a53efd31" providerId="ADAL" clId="{47DC10C3-81B3-4CBD-89BF-2B4D68781B8D}" dt="2021-11-03T10:11:06.364" v="18" actId="47"/>
        <pc:sldMkLst>
          <pc:docMk/>
          <pc:sldMk cId="373148995" sldId="754"/>
        </pc:sldMkLst>
      </pc:sldChg>
      <pc:sldChg chg="modSp add del mod">
        <pc:chgData name="Mark Higgins" userId="f99148ad-7e67-4304-8c11-27c7a53efd31" providerId="ADAL" clId="{47DC10C3-81B3-4CBD-89BF-2B4D68781B8D}" dt="2021-11-07T16:04:36.021" v="32870" actId="47"/>
        <pc:sldMkLst>
          <pc:docMk/>
          <pc:sldMk cId="3006557055" sldId="754"/>
        </pc:sldMkLst>
        <pc:spChg chg="mod">
          <ac:chgData name="Mark Higgins" userId="f99148ad-7e67-4304-8c11-27c7a53efd31" providerId="ADAL" clId="{47DC10C3-81B3-4CBD-89BF-2B4D68781B8D}" dt="2021-11-03T10:11:44.910" v="61" actId="20577"/>
          <ac:spMkLst>
            <pc:docMk/>
            <pc:sldMk cId="3006557055" sldId="754"/>
            <ac:spMk id="2" creationId="{8AEF27D0-D0B1-4EC9-8D67-E9BA95D15C05}"/>
          </ac:spMkLst>
        </pc:spChg>
      </pc:sldChg>
      <pc:sldChg chg="modSp add del mod">
        <pc:chgData name="Mark Higgins" userId="f99148ad-7e67-4304-8c11-27c7a53efd31" providerId="ADAL" clId="{47DC10C3-81B3-4CBD-89BF-2B4D68781B8D}" dt="2021-11-07T16:04:36.021" v="32870" actId="47"/>
        <pc:sldMkLst>
          <pc:docMk/>
          <pc:sldMk cId="1393377782" sldId="755"/>
        </pc:sldMkLst>
        <pc:spChg chg="mod">
          <ac:chgData name="Mark Higgins" userId="f99148ad-7e67-4304-8c11-27c7a53efd31" providerId="ADAL" clId="{47DC10C3-81B3-4CBD-89BF-2B4D68781B8D}" dt="2021-11-03T10:11:51.174" v="68" actId="20577"/>
          <ac:spMkLst>
            <pc:docMk/>
            <pc:sldMk cId="1393377782" sldId="755"/>
            <ac:spMk id="2" creationId="{8AEF27D0-D0B1-4EC9-8D67-E9BA95D15C05}"/>
          </ac:spMkLst>
        </pc:spChg>
      </pc:sldChg>
      <pc:sldChg chg="addSp modSp new del mod">
        <pc:chgData name="Mark Higgins" userId="f99148ad-7e67-4304-8c11-27c7a53efd31" providerId="ADAL" clId="{47DC10C3-81B3-4CBD-89BF-2B4D68781B8D}" dt="2021-11-07T16:04:36.021" v="32870" actId="47"/>
        <pc:sldMkLst>
          <pc:docMk/>
          <pc:sldMk cId="1075700081" sldId="756"/>
        </pc:sldMkLst>
        <pc:spChg chg="mod">
          <ac:chgData name="Mark Higgins" userId="f99148ad-7e67-4304-8c11-27c7a53efd31" providerId="ADAL" clId="{47DC10C3-81B3-4CBD-89BF-2B4D68781B8D}" dt="2021-11-03T10:20:48.011" v="417" actId="20577"/>
          <ac:spMkLst>
            <pc:docMk/>
            <pc:sldMk cId="1075700081" sldId="756"/>
            <ac:spMk id="2" creationId="{2134C352-E4A5-41FA-84BA-AB49D466F7E5}"/>
          </ac:spMkLst>
        </pc:spChg>
        <pc:spChg chg="mod">
          <ac:chgData name="Mark Higgins" userId="f99148ad-7e67-4304-8c11-27c7a53efd31" providerId="ADAL" clId="{47DC10C3-81B3-4CBD-89BF-2B4D68781B8D}" dt="2021-11-03T11:40:43.486" v="860" actId="15"/>
          <ac:spMkLst>
            <pc:docMk/>
            <pc:sldMk cId="1075700081" sldId="756"/>
            <ac:spMk id="3" creationId="{0D4F0188-F81C-4776-BD24-02146EB4F3A8}"/>
          </ac:spMkLst>
        </pc:spChg>
        <pc:picChg chg="add mod">
          <ac:chgData name="Mark Higgins" userId="f99148ad-7e67-4304-8c11-27c7a53efd31" providerId="ADAL" clId="{47DC10C3-81B3-4CBD-89BF-2B4D68781B8D}" dt="2021-11-03T11:38:50.006" v="678" actId="1076"/>
          <ac:picMkLst>
            <pc:docMk/>
            <pc:sldMk cId="1075700081" sldId="756"/>
            <ac:picMk id="5" creationId="{3B81153D-5349-40AA-A362-D71B74E117FB}"/>
          </ac:picMkLst>
        </pc:picChg>
      </pc:sldChg>
      <pc:sldChg chg="addSp modSp new del mod">
        <pc:chgData name="Mark Higgins" userId="f99148ad-7e67-4304-8c11-27c7a53efd31" providerId="ADAL" clId="{47DC10C3-81B3-4CBD-89BF-2B4D68781B8D}" dt="2021-11-07T16:04:36.021" v="32870" actId="47"/>
        <pc:sldMkLst>
          <pc:docMk/>
          <pc:sldMk cId="674505606" sldId="757"/>
        </pc:sldMkLst>
        <pc:spChg chg="mod">
          <ac:chgData name="Mark Higgins" userId="f99148ad-7e67-4304-8c11-27c7a53efd31" providerId="ADAL" clId="{47DC10C3-81B3-4CBD-89BF-2B4D68781B8D}" dt="2021-11-03T10:30:22.420" v="528" actId="20577"/>
          <ac:spMkLst>
            <pc:docMk/>
            <pc:sldMk cId="674505606" sldId="757"/>
            <ac:spMk id="2" creationId="{7D577F7F-2FA6-4CD4-9420-1AB686FBDE20}"/>
          </ac:spMkLst>
        </pc:spChg>
        <pc:spChg chg="mod">
          <ac:chgData name="Mark Higgins" userId="f99148ad-7e67-4304-8c11-27c7a53efd31" providerId="ADAL" clId="{47DC10C3-81B3-4CBD-89BF-2B4D68781B8D}" dt="2021-11-03T15:58:50.977" v="2140" actId="15"/>
          <ac:spMkLst>
            <pc:docMk/>
            <pc:sldMk cId="674505606" sldId="757"/>
            <ac:spMk id="3" creationId="{B7015CF0-2B28-4A27-945F-B8A50F91C9F6}"/>
          </ac:spMkLst>
        </pc:spChg>
        <pc:spChg chg="add mod">
          <ac:chgData name="Mark Higgins" userId="f99148ad-7e67-4304-8c11-27c7a53efd31" providerId="ADAL" clId="{47DC10C3-81B3-4CBD-89BF-2B4D68781B8D}" dt="2021-11-03T15:59:02.774" v="2151" actId="20577"/>
          <ac:spMkLst>
            <pc:docMk/>
            <pc:sldMk cId="674505606" sldId="757"/>
            <ac:spMk id="4" creationId="{7C9E946C-1D72-4714-AF57-74C4C4A2BE39}"/>
          </ac:spMkLst>
        </pc:spChg>
      </pc:sldChg>
      <pc:sldChg chg="delSp modSp add del mod">
        <pc:chgData name="Mark Higgins" userId="f99148ad-7e67-4304-8c11-27c7a53efd31" providerId="ADAL" clId="{47DC10C3-81B3-4CBD-89BF-2B4D68781B8D}" dt="2021-11-07T16:04:36.021" v="32870" actId="47"/>
        <pc:sldMkLst>
          <pc:docMk/>
          <pc:sldMk cId="1093601633" sldId="758"/>
        </pc:sldMkLst>
        <pc:spChg chg="mod">
          <ac:chgData name="Mark Higgins" userId="f99148ad-7e67-4304-8c11-27c7a53efd31" providerId="ADAL" clId="{47DC10C3-81B3-4CBD-89BF-2B4D68781B8D}" dt="2021-11-03T13:26:59.418" v="1460" actId="20577"/>
          <ac:spMkLst>
            <pc:docMk/>
            <pc:sldMk cId="1093601633" sldId="758"/>
            <ac:spMk id="3" creationId="{0D4F0188-F81C-4776-BD24-02146EB4F3A8}"/>
          </ac:spMkLst>
        </pc:spChg>
        <pc:picChg chg="del">
          <ac:chgData name="Mark Higgins" userId="f99148ad-7e67-4304-8c11-27c7a53efd31" providerId="ADAL" clId="{47DC10C3-81B3-4CBD-89BF-2B4D68781B8D}" dt="2021-11-03T11:39:32.587" v="694" actId="478"/>
          <ac:picMkLst>
            <pc:docMk/>
            <pc:sldMk cId="1093601633" sldId="758"/>
            <ac:picMk id="5" creationId="{3B81153D-5349-40AA-A362-D71B74E117FB}"/>
          </ac:picMkLst>
        </pc:picChg>
      </pc:sldChg>
      <pc:sldChg chg="modSp new del mod">
        <pc:chgData name="Mark Higgins" userId="f99148ad-7e67-4304-8c11-27c7a53efd31" providerId="ADAL" clId="{47DC10C3-81B3-4CBD-89BF-2B4D68781B8D}" dt="2021-11-07T16:04:36.021" v="32870" actId="47"/>
        <pc:sldMkLst>
          <pc:docMk/>
          <pc:sldMk cId="2040909276" sldId="759"/>
        </pc:sldMkLst>
        <pc:spChg chg="mod">
          <ac:chgData name="Mark Higgins" userId="f99148ad-7e67-4304-8c11-27c7a53efd31" providerId="ADAL" clId="{47DC10C3-81B3-4CBD-89BF-2B4D68781B8D}" dt="2021-11-03T13:27:08.510" v="1473" actId="20577"/>
          <ac:spMkLst>
            <pc:docMk/>
            <pc:sldMk cId="2040909276" sldId="759"/>
            <ac:spMk id="2" creationId="{C7F62CA8-5973-4BB5-A7D8-99F52CCA1B40}"/>
          </ac:spMkLst>
        </pc:spChg>
        <pc:spChg chg="mod">
          <ac:chgData name="Mark Higgins" userId="f99148ad-7e67-4304-8c11-27c7a53efd31" providerId="ADAL" clId="{47DC10C3-81B3-4CBD-89BF-2B4D68781B8D}" dt="2021-11-03T16:17:01.989" v="2190" actId="20577"/>
          <ac:spMkLst>
            <pc:docMk/>
            <pc:sldMk cId="2040909276" sldId="759"/>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2004826366" sldId="760"/>
        </pc:sldMkLst>
        <pc:spChg chg="mod">
          <ac:chgData name="Mark Higgins" userId="f99148ad-7e67-4304-8c11-27c7a53efd31" providerId="ADAL" clId="{47DC10C3-81B3-4CBD-89BF-2B4D68781B8D}" dt="2021-11-03T16:17:15.531" v="2196" actId="20577"/>
          <ac:spMkLst>
            <pc:docMk/>
            <pc:sldMk cId="2004826366" sldId="760"/>
            <ac:spMk id="2" creationId="{C7F62CA8-5973-4BB5-A7D8-99F52CCA1B40}"/>
          </ac:spMkLst>
        </pc:spChg>
        <pc:spChg chg="mod">
          <ac:chgData name="Mark Higgins" userId="f99148ad-7e67-4304-8c11-27c7a53efd31" providerId="ADAL" clId="{47DC10C3-81B3-4CBD-89BF-2B4D68781B8D}" dt="2021-11-03T16:18:30.219" v="2316" actId="15"/>
          <ac:spMkLst>
            <pc:docMk/>
            <pc:sldMk cId="2004826366" sldId="760"/>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4272030496" sldId="761"/>
        </pc:sldMkLst>
        <pc:spChg chg="mod">
          <ac:chgData name="Mark Higgins" userId="f99148ad-7e67-4304-8c11-27c7a53efd31" providerId="ADAL" clId="{47DC10C3-81B3-4CBD-89BF-2B4D68781B8D}" dt="2021-11-03T16:19:41.781" v="2321" actId="20577"/>
          <ac:spMkLst>
            <pc:docMk/>
            <pc:sldMk cId="4272030496" sldId="761"/>
            <ac:spMk id="2" creationId="{C7F62CA8-5973-4BB5-A7D8-99F52CCA1B40}"/>
          </ac:spMkLst>
        </pc:spChg>
        <pc:spChg chg="mod">
          <ac:chgData name="Mark Higgins" userId="f99148ad-7e67-4304-8c11-27c7a53efd31" providerId="ADAL" clId="{47DC10C3-81B3-4CBD-89BF-2B4D68781B8D}" dt="2021-11-03T16:20:08.976" v="2344" actId="20577"/>
          <ac:spMkLst>
            <pc:docMk/>
            <pc:sldMk cId="4272030496" sldId="761"/>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2760839303" sldId="762"/>
        </pc:sldMkLst>
        <pc:spChg chg="mod">
          <ac:chgData name="Mark Higgins" userId="f99148ad-7e67-4304-8c11-27c7a53efd31" providerId="ADAL" clId="{47DC10C3-81B3-4CBD-89BF-2B4D68781B8D}" dt="2021-11-03T16:19:52.447" v="2329" actId="20577"/>
          <ac:spMkLst>
            <pc:docMk/>
            <pc:sldMk cId="2760839303" sldId="762"/>
            <ac:spMk id="2" creationId="{C7F62CA8-5973-4BB5-A7D8-99F52CCA1B40}"/>
          </ac:spMkLst>
        </pc:spChg>
        <pc:spChg chg="mod">
          <ac:chgData name="Mark Higgins" userId="f99148ad-7e67-4304-8c11-27c7a53efd31" providerId="ADAL" clId="{47DC10C3-81B3-4CBD-89BF-2B4D68781B8D}" dt="2021-11-03T16:20:05.914" v="2343" actId="20577"/>
          <ac:spMkLst>
            <pc:docMk/>
            <pc:sldMk cId="2760839303" sldId="762"/>
            <ac:spMk id="3" creationId="{40E3E3BB-94A6-4218-AE4A-102B7C9CC149}"/>
          </ac:spMkLst>
        </pc:spChg>
      </pc:sldChg>
      <pc:sldChg chg="modSp add del mod">
        <pc:chgData name="Mark Higgins" userId="f99148ad-7e67-4304-8c11-27c7a53efd31" providerId="ADAL" clId="{47DC10C3-81B3-4CBD-89BF-2B4D68781B8D}" dt="2021-11-07T16:04:36.021" v="32870" actId="47"/>
        <pc:sldMkLst>
          <pc:docMk/>
          <pc:sldMk cId="1837961892" sldId="763"/>
        </pc:sldMkLst>
        <pc:spChg chg="mod">
          <ac:chgData name="Mark Higgins" userId="f99148ad-7e67-4304-8c11-27c7a53efd31" providerId="ADAL" clId="{47DC10C3-81B3-4CBD-89BF-2B4D68781B8D}" dt="2021-11-03T16:19:59.317" v="2341" actId="20577"/>
          <ac:spMkLst>
            <pc:docMk/>
            <pc:sldMk cId="1837961892" sldId="763"/>
            <ac:spMk id="2" creationId="{C7F62CA8-5973-4BB5-A7D8-99F52CCA1B40}"/>
          </ac:spMkLst>
        </pc:spChg>
        <pc:spChg chg="mod">
          <ac:chgData name="Mark Higgins" userId="f99148ad-7e67-4304-8c11-27c7a53efd31" providerId="ADAL" clId="{47DC10C3-81B3-4CBD-89BF-2B4D68781B8D}" dt="2021-11-05T13:26:34.719" v="28179" actId="20577"/>
          <ac:spMkLst>
            <pc:docMk/>
            <pc:sldMk cId="1837961892" sldId="763"/>
            <ac:spMk id="3" creationId="{40E3E3BB-94A6-4218-AE4A-102B7C9CC149}"/>
          </ac:spMkLst>
        </pc:spChg>
      </pc:sldChg>
      <pc:sldChg chg="addSp modSp add del mod ord">
        <pc:chgData name="Mark Higgins" userId="f99148ad-7e67-4304-8c11-27c7a53efd31" providerId="ADAL" clId="{47DC10C3-81B3-4CBD-89BF-2B4D68781B8D}" dt="2021-11-07T16:04:36.021" v="32870" actId="47"/>
        <pc:sldMkLst>
          <pc:docMk/>
          <pc:sldMk cId="2655191991" sldId="764"/>
        </pc:sldMkLst>
        <pc:spChg chg="mod">
          <ac:chgData name="Mark Higgins" userId="f99148ad-7e67-4304-8c11-27c7a53efd31" providerId="ADAL" clId="{47DC10C3-81B3-4CBD-89BF-2B4D68781B8D}" dt="2021-11-03T16:21:18.036" v="2383" actId="20577"/>
          <ac:spMkLst>
            <pc:docMk/>
            <pc:sldMk cId="2655191991" sldId="764"/>
            <ac:spMk id="2" creationId="{C7F62CA8-5973-4BB5-A7D8-99F52CCA1B40}"/>
          </ac:spMkLst>
        </pc:spChg>
        <pc:spChg chg="mod">
          <ac:chgData name="Mark Higgins" userId="f99148ad-7e67-4304-8c11-27c7a53efd31" providerId="ADAL" clId="{47DC10C3-81B3-4CBD-89BF-2B4D68781B8D}" dt="2021-11-03T16:22:20.182" v="2488" actId="6549"/>
          <ac:spMkLst>
            <pc:docMk/>
            <pc:sldMk cId="2655191991" sldId="764"/>
            <ac:spMk id="3" creationId="{40E3E3BB-94A6-4218-AE4A-102B7C9CC149}"/>
          </ac:spMkLst>
        </pc:spChg>
        <pc:picChg chg="add mod">
          <ac:chgData name="Mark Higgins" userId="f99148ad-7e67-4304-8c11-27c7a53efd31" providerId="ADAL" clId="{47DC10C3-81B3-4CBD-89BF-2B4D68781B8D}" dt="2021-11-03T16:21:45.583" v="2386" actId="1076"/>
          <ac:picMkLst>
            <pc:docMk/>
            <pc:sldMk cId="2655191991" sldId="764"/>
            <ac:picMk id="5" creationId="{36776A52-AFBA-41BE-88EB-06775FAF9AA2}"/>
          </ac:picMkLst>
        </pc:picChg>
      </pc:sldChg>
      <pc:sldChg chg="modSp new del mod">
        <pc:chgData name="Mark Higgins" userId="f99148ad-7e67-4304-8c11-27c7a53efd31" providerId="ADAL" clId="{47DC10C3-81B3-4CBD-89BF-2B4D68781B8D}" dt="2021-11-07T16:04:36.021" v="32870" actId="47"/>
        <pc:sldMkLst>
          <pc:docMk/>
          <pc:sldMk cId="501986438" sldId="765"/>
        </pc:sldMkLst>
        <pc:spChg chg="mod">
          <ac:chgData name="Mark Higgins" userId="f99148ad-7e67-4304-8c11-27c7a53efd31" providerId="ADAL" clId="{47DC10C3-81B3-4CBD-89BF-2B4D68781B8D}" dt="2021-11-03T16:20:42.877" v="2368" actId="20577"/>
          <ac:spMkLst>
            <pc:docMk/>
            <pc:sldMk cId="501986438" sldId="765"/>
            <ac:spMk id="2" creationId="{5EA970DC-D17C-4BFF-BBDB-9A187D494579}"/>
          </ac:spMkLst>
        </pc:spChg>
      </pc:sldChg>
      <pc:sldChg chg="modSp new del mod">
        <pc:chgData name="Mark Higgins" userId="f99148ad-7e67-4304-8c11-27c7a53efd31" providerId="ADAL" clId="{47DC10C3-81B3-4CBD-89BF-2B4D68781B8D}" dt="2021-11-07T16:04:36.021" v="32870" actId="47"/>
        <pc:sldMkLst>
          <pc:docMk/>
          <pc:sldMk cId="1834219082" sldId="766"/>
        </pc:sldMkLst>
        <pc:spChg chg="mod">
          <ac:chgData name="Mark Higgins" userId="f99148ad-7e67-4304-8c11-27c7a53efd31" providerId="ADAL" clId="{47DC10C3-81B3-4CBD-89BF-2B4D68781B8D}" dt="2021-11-03T16:28:04.548" v="2517" actId="20577"/>
          <ac:spMkLst>
            <pc:docMk/>
            <pc:sldMk cId="1834219082" sldId="766"/>
            <ac:spMk id="2" creationId="{E55F140D-EE0F-48BC-8808-033DD18EF9C1}"/>
          </ac:spMkLst>
        </pc:spChg>
      </pc:sldChg>
      <pc:sldChg chg="modSp add del mod">
        <pc:chgData name="Mark Higgins" userId="f99148ad-7e67-4304-8c11-27c7a53efd31" providerId="ADAL" clId="{47DC10C3-81B3-4CBD-89BF-2B4D68781B8D}" dt="2021-11-07T16:04:36.021" v="32870" actId="47"/>
        <pc:sldMkLst>
          <pc:docMk/>
          <pc:sldMk cId="1394071020" sldId="767"/>
        </pc:sldMkLst>
        <pc:spChg chg="mod">
          <ac:chgData name="Mark Higgins" userId="f99148ad-7e67-4304-8c11-27c7a53efd31" providerId="ADAL" clId="{47DC10C3-81B3-4CBD-89BF-2B4D68781B8D}" dt="2021-11-03T16:28:24.077" v="2535" actId="20577"/>
          <ac:spMkLst>
            <pc:docMk/>
            <pc:sldMk cId="1394071020" sldId="767"/>
            <ac:spMk id="2" creationId="{E55F140D-EE0F-48BC-8808-033DD18EF9C1}"/>
          </ac:spMkLst>
        </pc:spChg>
        <pc:spChg chg="mod">
          <ac:chgData name="Mark Higgins" userId="f99148ad-7e67-4304-8c11-27c7a53efd31" providerId="ADAL" clId="{47DC10C3-81B3-4CBD-89BF-2B4D68781B8D}" dt="2021-11-04T13:01:09.224" v="6120" actId="313"/>
          <ac:spMkLst>
            <pc:docMk/>
            <pc:sldMk cId="1394071020" sldId="767"/>
            <ac:spMk id="3" creationId="{637FF243-07DF-4207-B1DB-726973C81453}"/>
          </ac:spMkLst>
        </pc:spChg>
      </pc:sldChg>
      <pc:sldChg chg="addSp modSp add del mod modNotesTx">
        <pc:chgData name="Mark Higgins" userId="f99148ad-7e67-4304-8c11-27c7a53efd31" providerId="ADAL" clId="{47DC10C3-81B3-4CBD-89BF-2B4D68781B8D}" dt="2021-11-07T16:04:36.021" v="32870" actId="47"/>
        <pc:sldMkLst>
          <pc:docMk/>
          <pc:sldMk cId="1459537521" sldId="768"/>
        </pc:sldMkLst>
        <pc:spChg chg="mod">
          <ac:chgData name="Mark Higgins" userId="f99148ad-7e67-4304-8c11-27c7a53efd31" providerId="ADAL" clId="{47DC10C3-81B3-4CBD-89BF-2B4D68781B8D}" dt="2021-11-04T12:55:40.872" v="5677" actId="20577"/>
          <ac:spMkLst>
            <pc:docMk/>
            <pc:sldMk cId="1459537521" sldId="768"/>
            <ac:spMk id="2" creationId="{E55F140D-EE0F-48BC-8808-033DD18EF9C1}"/>
          </ac:spMkLst>
        </pc:spChg>
        <pc:spChg chg="mod">
          <ac:chgData name="Mark Higgins" userId="f99148ad-7e67-4304-8c11-27c7a53efd31" providerId="ADAL" clId="{47DC10C3-81B3-4CBD-89BF-2B4D68781B8D}" dt="2021-11-04T12:58:07.247" v="5853" actId="15"/>
          <ac:spMkLst>
            <pc:docMk/>
            <pc:sldMk cId="1459537521" sldId="768"/>
            <ac:spMk id="3" creationId="{637FF243-07DF-4207-B1DB-726973C81453}"/>
          </ac:spMkLst>
        </pc:spChg>
        <pc:picChg chg="add mod">
          <ac:chgData name="Mark Higgins" userId="f99148ad-7e67-4304-8c11-27c7a53efd31" providerId="ADAL" clId="{47DC10C3-81B3-4CBD-89BF-2B4D68781B8D}" dt="2021-11-04T12:58:12.025" v="5854" actId="14100"/>
          <ac:picMkLst>
            <pc:docMk/>
            <pc:sldMk cId="1459537521" sldId="768"/>
            <ac:picMk id="5" creationId="{3522892C-2F16-4FA8-BF13-507E0562F0E6}"/>
          </ac:picMkLst>
        </pc:picChg>
      </pc:sldChg>
      <pc:sldChg chg="modSp add del mod">
        <pc:chgData name="Mark Higgins" userId="f99148ad-7e67-4304-8c11-27c7a53efd31" providerId="ADAL" clId="{47DC10C3-81B3-4CBD-89BF-2B4D68781B8D}" dt="2021-11-07T16:04:36.021" v="32870" actId="47"/>
        <pc:sldMkLst>
          <pc:docMk/>
          <pc:sldMk cId="3828662389" sldId="769"/>
        </pc:sldMkLst>
        <pc:spChg chg="mod">
          <ac:chgData name="Mark Higgins" userId="f99148ad-7e67-4304-8c11-27c7a53efd31" providerId="ADAL" clId="{47DC10C3-81B3-4CBD-89BF-2B4D68781B8D}" dt="2021-11-03T16:29:02.679" v="2576" actId="313"/>
          <ac:spMkLst>
            <pc:docMk/>
            <pc:sldMk cId="3828662389" sldId="769"/>
            <ac:spMk id="2" creationId="{E55F140D-EE0F-48BC-8808-033DD18EF9C1}"/>
          </ac:spMkLst>
        </pc:spChg>
        <pc:spChg chg="mod">
          <ac:chgData name="Mark Higgins" userId="f99148ad-7e67-4304-8c11-27c7a53efd31" providerId="ADAL" clId="{47DC10C3-81B3-4CBD-89BF-2B4D68781B8D}" dt="2021-11-04T12:55:11.562" v="5674" actId="20577"/>
          <ac:spMkLst>
            <pc:docMk/>
            <pc:sldMk cId="3828662389" sldId="769"/>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848994891" sldId="770"/>
        </pc:sldMkLst>
        <pc:spChg chg="mod">
          <ac:chgData name="Mark Higgins" userId="f99148ad-7e67-4304-8c11-27c7a53efd31" providerId="ADAL" clId="{47DC10C3-81B3-4CBD-89BF-2B4D68781B8D}" dt="2021-11-03T16:29:13.764" v="2598" actId="20577"/>
          <ac:spMkLst>
            <pc:docMk/>
            <pc:sldMk cId="848994891" sldId="770"/>
            <ac:spMk id="2" creationId="{E55F140D-EE0F-48BC-8808-033DD18EF9C1}"/>
          </ac:spMkLst>
        </pc:spChg>
        <pc:spChg chg="mod">
          <ac:chgData name="Mark Higgins" userId="f99148ad-7e67-4304-8c11-27c7a53efd31" providerId="ADAL" clId="{47DC10C3-81B3-4CBD-89BF-2B4D68781B8D}" dt="2021-11-04T12:52:54.180" v="5442" actId="20577"/>
          <ac:spMkLst>
            <pc:docMk/>
            <pc:sldMk cId="848994891" sldId="770"/>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2310618842" sldId="771"/>
        </pc:sldMkLst>
        <pc:spChg chg="mod">
          <ac:chgData name="Mark Higgins" userId="f99148ad-7e67-4304-8c11-27c7a53efd31" providerId="ADAL" clId="{47DC10C3-81B3-4CBD-89BF-2B4D68781B8D}" dt="2021-11-03T16:29:26.402" v="2625" actId="20577"/>
          <ac:spMkLst>
            <pc:docMk/>
            <pc:sldMk cId="2310618842" sldId="771"/>
            <ac:spMk id="2" creationId="{E55F140D-EE0F-48BC-8808-033DD18EF9C1}"/>
          </ac:spMkLst>
        </pc:spChg>
        <pc:spChg chg="mod">
          <ac:chgData name="Mark Higgins" userId="f99148ad-7e67-4304-8c11-27c7a53efd31" providerId="ADAL" clId="{47DC10C3-81B3-4CBD-89BF-2B4D68781B8D}" dt="2021-11-04T12:46:59.355" v="4918" actId="20577"/>
          <ac:spMkLst>
            <pc:docMk/>
            <pc:sldMk cId="2310618842" sldId="771"/>
            <ac:spMk id="3" creationId="{637FF243-07DF-4207-B1DB-726973C81453}"/>
          </ac:spMkLst>
        </pc:spChg>
      </pc:sldChg>
      <pc:sldChg chg="modSp add del mod">
        <pc:chgData name="Mark Higgins" userId="f99148ad-7e67-4304-8c11-27c7a53efd31" providerId="ADAL" clId="{47DC10C3-81B3-4CBD-89BF-2B4D68781B8D}" dt="2021-11-07T16:04:36.021" v="32870" actId="47"/>
        <pc:sldMkLst>
          <pc:docMk/>
          <pc:sldMk cId="4126821666" sldId="772"/>
        </pc:sldMkLst>
        <pc:spChg chg="mod">
          <ac:chgData name="Mark Higgins" userId="f99148ad-7e67-4304-8c11-27c7a53efd31" providerId="ADAL" clId="{47DC10C3-81B3-4CBD-89BF-2B4D68781B8D}" dt="2021-11-03T16:29:40.854" v="2656" actId="20577"/>
          <ac:spMkLst>
            <pc:docMk/>
            <pc:sldMk cId="4126821666" sldId="772"/>
            <ac:spMk id="2" creationId="{E55F140D-EE0F-48BC-8808-033DD18EF9C1}"/>
          </ac:spMkLst>
        </pc:spChg>
        <pc:spChg chg="mod">
          <ac:chgData name="Mark Higgins" userId="f99148ad-7e67-4304-8c11-27c7a53efd31" providerId="ADAL" clId="{47DC10C3-81B3-4CBD-89BF-2B4D68781B8D}" dt="2021-11-04T12:44:48.545" v="4716" actId="20577"/>
          <ac:spMkLst>
            <pc:docMk/>
            <pc:sldMk cId="4126821666" sldId="772"/>
            <ac:spMk id="3" creationId="{637FF243-07DF-4207-B1DB-726973C81453}"/>
          </ac:spMkLst>
        </pc:spChg>
      </pc:sldChg>
      <pc:sldChg chg="modSp add del mod">
        <pc:chgData name="Mark Higgins" userId="f99148ad-7e67-4304-8c11-27c7a53efd31" providerId="ADAL" clId="{47DC10C3-81B3-4CBD-89BF-2B4D68781B8D}" dt="2021-11-04T12:42:45.182" v="4326" actId="47"/>
        <pc:sldMkLst>
          <pc:docMk/>
          <pc:sldMk cId="2932652462" sldId="773"/>
        </pc:sldMkLst>
        <pc:spChg chg="mod">
          <ac:chgData name="Mark Higgins" userId="f99148ad-7e67-4304-8c11-27c7a53efd31" providerId="ADAL" clId="{47DC10C3-81B3-4CBD-89BF-2B4D68781B8D}" dt="2021-11-03T16:29:51.571" v="2668" actId="20577"/>
          <ac:spMkLst>
            <pc:docMk/>
            <pc:sldMk cId="2932652462" sldId="773"/>
            <ac:spMk id="2" creationId="{E55F140D-EE0F-48BC-8808-033DD18EF9C1}"/>
          </ac:spMkLst>
        </pc:spChg>
      </pc:sldChg>
      <pc:sldChg chg="addSp modSp add del mod">
        <pc:chgData name="Mark Higgins" userId="f99148ad-7e67-4304-8c11-27c7a53efd31" providerId="ADAL" clId="{47DC10C3-81B3-4CBD-89BF-2B4D68781B8D}" dt="2021-11-07T16:04:36.021" v="32870" actId="47"/>
        <pc:sldMkLst>
          <pc:docMk/>
          <pc:sldMk cId="4180525082" sldId="774"/>
        </pc:sldMkLst>
        <pc:spChg chg="mod">
          <ac:chgData name="Mark Higgins" userId="f99148ad-7e67-4304-8c11-27c7a53efd31" providerId="ADAL" clId="{47DC10C3-81B3-4CBD-89BF-2B4D68781B8D}" dt="2021-11-03T16:30:12.796" v="2698" actId="115"/>
          <ac:spMkLst>
            <pc:docMk/>
            <pc:sldMk cId="4180525082" sldId="774"/>
            <ac:spMk id="2" creationId="{E55F140D-EE0F-48BC-8808-033DD18EF9C1}"/>
          </ac:spMkLst>
        </pc:spChg>
        <pc:spChg chg="mod">
          <ac:chgData name="Mark Higgins" userId="f99148ad-7e67-4304-8c11-27c7a53efd31" providerId="ADAL" clId="{47DC10C3-81B3-4CBD-89BF-2B4D68781B8D}" dt="2021-11-04T12:38:01.550" v="4063" actId="27636"/>
          <ac:spMkLst>
            <pc:docMk/>
            <pc:sldMk cId="4180525082" sldId="774"/>
            <ac:spMk id="3" creationId="{637FF243-07DF-4207-B1DB-726973C81453}"/>
          </ac:spMkLst>
        </pc:spChg>
        <pc:picChg chg="add mod">
          <ac:chgData name="Mark Higgins" userId="f99148ad-7e67-4304-8c11-27c7a53efd31" providerId="ADAL" clId="{47DC10C3-81B3-4CBD-89BF-2B4D68781B8D}" dt="2021-11-04T12:38:22.484" v="4065" actId="1076"/>
          <ac:picMkLst>
            <pc:docMk/>
            <pc:sldMk cId="4180525082" sldId="774"/>
            <ac:picMk id="5" creationId="{DD388562-C7D3-49CC-B0BD-EB3E545E0206}"/>
          </ac:picMkLst>
        </pc:picChg>
      </pc:sldChg>
      <pc:sldChg chg="addSp modSp add del mod">
        <pc:chgData name="Mark Higgins" userId="f99148ad-7e67-4304-8c11-27c7a53efd31" providerId="ADAL" clId="{47DC10C3-81B3-4CBD-89BF-2B4D68781B8D}" dt="2021-11-07T16:04:36.021" v="32870" actId="47"/>
        <pc:sldMkLst>
          <pc:docMk/>
          <pc:sldMk cId="3075322656" sldId="775"/>
        </pc:sldMkLst>
        <pc:spChg chg="mod">
          <ac:chgData name="Mark Higgins" userId="f99148ad-7e67-4304-8c11-27c7a53efd31" providerId="ADAL" clId="{47DC10C3-81B3-4CBD-89BF-2B4D68781B8D}" dt="2021-11-03T16:30:24.752" v="2714" actId="20577"/>
          <ac:spMkLst>
            <pc:docMk/>
            <pc:sldMk cId="3075322656" sldId="775"/>
            <ac:spMk id="2" creationId="{E55F140D-EE0F-48BC-8808-033DD18EF9C1}"/>
          </ac:spMkLst>
        </pc:spChg>
        <pc:spChg chg="mod">
          <ac:chgData name="Mark Higgins" userId="f99148ad-7e67-4304-8c11-27c7a53efd31" providerId="ADAL" clId="{47DC10C3-81B3-4CBD-89BF-2B4D68781B8D}" dt="2021-11-04T12:33:19.703" v="3555" actId="20577"/>
          <ac:spMkLst>
            <pc:docMk/>
            <pc:sldMk cId="3075322656" sldId="775"/>
            <ac:spMk id="3" creationId="{637FF243-07DF-4207-B1DB-726973C81453}"/>
          </ac:spMkLst>
        </pc:spChg>
        <pc:picChg chg="add mod">
          <ac:chgData name="Mark Higgins" userId="f99148ad-7e67-4304-8c11-27c7a53efd31" providerId="ADAL" clId="{47DC10C3-81B3-4CBD-89BF-2B4D68781B8D}" dt="2021-11-04T12:32:23.816" v="3464" actId="1076"/>
          <ac:picMkLst>
            <pc:docMk/>
            <pc:sldMk cId="3075322656" sldId="775"/>
            <ac:picMk id="5" creationId="{07CFD01F-0B6F-4DA1-836A-DD80AA60A4F1}"/>
          </ac:picMkLst>
        </pc:picChg>
      </pc:sldChg>
      <pc:sldChg chg="modSp add del mod">
        <pc:chgData name="Mark Higgins" userId="f99148ad-7e67-4304-8c11-27c7a53efd31" providerId="ADAL" clId="{47DC10C3-81B3-4CBD-89BF-2B4D68781B8D}" dt="2021-11-07T16:04:36.021" v="32870" actId="47"/>
        <pc:sldMkLst>
          <pc:docMk/>
          <pc:sldMk cId="2644101182" sldId="776"/>
        </pc:sldMkLst>
        <pc:spChg chg="mod">
          <ac:chgData name="Mark Higgins" userId="f99148ad-7e67-4304-8c11-27c7a53efd31" providerId="ADAL" clId="{47DC10C3-81B3-4CBD-89BF-2B4D68781B8D}" dt="2021-11-03T16:30:40.727" v="2741" actId="20577"/>
          <ac:spMkLst>
            <pc:docMk/>
            <pc:sldMk cId="2644101182" sldId="776"/>
            <ac:spMk id="2" creationId="{E55F140D-EE0F-48BC-8808-033DD18EF9C1}"/>
          </ac:spMkLst>
        </pc:spChg>
        <pc:spChg chg="mod">
          <ac:chgData name="Mark Higgins" userId="f99148ad-7e67-4304-8c11-27c7a53efd31" providerId="ADAL" clId="{47DC10C3-81B3-4CBD-89BF-2B4D68781B8D}" dt="2021-11-04T12:29:58.132" v="3228" actId="15"/>
          <ac:spMkLst>
            <pc:docMk/>
            <pc:sldMk cId="2644101182" sldId="776"/>
            <ac:spMk id="3" creationId="{637FF243-07DF-4207-B1DB-726973C81453}"/>
          </ac:spMkLst>
        </pc:spChg>
      </pc:sldChg>
      <pc:sldChg chg="modSp new del mod ord">
        <pc:chgData name="Mark Higgins" userId="f99148ad-7e67-4304-8c11-27c7a53efd31" providerId="ADAL" clId="{47DC10C3-81B3-4CBD-89BF-2B4D68781B8D}" dt="2021-11-07T16:04:36.021" v="32870" actId="47"/>
        <pc:sldMkLst>
          <pc:docMk/>
          <pc:sldMk cId="20185765" sldId="777"/>
        </pc:sldMkLst>
        <pc:spChg chg="mod">
          <ac:chgData name="Mark Higgins" userId="f99148ad-7e67-4304-8c11-27c7a53efd31" providerId="ADAL" clId="{47DC10C3-81B3-4CBD-89BF-2B4D68781B8D}" dt="2021-11-03T16:32:30.616" v="2767" actId="20577"/>
          <ac:spMkLst>
            <pc:docMk/>
            <pc:sldMk cId="20185765" sldId="777"/>
            <ac:spMk id="2" creationId="{4C64D302-202C-40EA-9939-E96C31EFB7CC}"/>
          </ac:spMkLst>
        </pc:spChg>
      </pc:sldChg>
      <pc:sldChg chg="modSp new del mod">
        <pc:chgData name="Mark Higgins" userId="f99148ad-7e67-4304-8c11-27c7a53efd31" providerId="ADAL" clId="{47DC10C3-81B3-4CBD-89BF-2B4D68781B8D}" dt="2021-11-07T16:04:36.021" v="32870" actId="47"/>
        <pc:sldMkLst>
          <pc:docMk/>
          <pc:sldMk cId="4198735718" sldId="778"/>
        </pc:sldMkLst>
        <pc:spChg chg="mod">
          <ac:chgData name="Mark Higgins" userId="f99148ad-7e67-4304-8c11-27c7a53efd31" providerId="ADAL" clId="{47DC10C3-81B3-4CBD-89BF-2B4D68781B8D}" dt="2021-11-03T16:32:48.990" v="2792" actId="20577"/>
          <ac:spMkLst>
            <pc:docMk/>
            <pc:sldMk cId="4198735718" sldId="778"/>
            <ac:spMk id="2" creationId="{1EC13C53-DB21-4043-B696-4BE1025334DE}"/>
          </ac:spMkLst>
        </pc:spChg>
      </pc:sldChg>
      <pc:sldChg chg="modSp new del mod">
        <pc:chgData name="Mark Higgins" userId="f99148ad-7e67-4304-8c11-27c7a53efd31" providerId="ADAL" clId="{47DC10C3-81B3-4CBD-89BF-2B4D68781B8D}" dt="2021-11-07T16:04:36.021" v="32870" actId="47"/>
        <pc:sldMkLst>
          <pc:docMk/>
          <pc:sldMk cId="3550930138" sldId="779"/>
        </pc:sldMkLst>
        <pc:spChg chg="mod">
          <ac:chgData name="Mark Higgins" userId="f99148ad-7e67-4304-8c11-27c7a53efd31" providerId="ADAL" clId="{47DC10C3-81B3-4CBD-89BF-2B4D68781B8D}" dt="2021-11-03T16:33:39.224" v="2811" actId="20577"/>
          <ac:spMkLst>
            <pc:docMk/>
            <pc:sldMk cId="3550930138" sldId="779"/>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2402439807" sldId="780"/>
        </pc:sldMkLst>
        <pc:spChg chg="mod">
          <ac:chgData name="Mark Higgins" userId="f99148ad-7e67-4304-8c11-27c7a53efd31" providerId="ADAL" clId="{47DC10C3-81B3-4CBD-89BF-2B4D68781B8D}" dt="2021-11-03T16:33:50.446" v="2816" actId="20577"/>
          <ac:spMkLst>
            <pc:docMk/>
            <pc:sldMk cId="2402439807" sldId="780"/>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94368716" sldId="781"/>
        </pc:sldMkLst>
        <pc:spChg chg="mod">
          <ac:chgData name="Mark Higgins" userId="f99148ad-7e67-4304-8c11-27c7a53efd31" providerId="ADAL" clId="{47DC10C3-81B3-4CBD-89BF-2B4D68781B8D}" dt="2021-11-03T16:34:35.911" v="2839" actId="20577"/>
          <ac:spMkLst>
            <pc:docMk/>
            <pc:sldMk cId="94368716" sldId="781"/>
            <ac:spMk id="2" creationId="{BF68AD0D-779B-4B4C-AF70-FAE9FC4F11F7}"/>
          </ac:spMkLst>
        </pc:spChg>
      </pc:sldChg>
      <pc:sldChg chg="modSp add del mod">
        <pc:chgData name="Mark Higgins" userId="f99148ad-7e67-4304-8c11-27c7a53efd31" providerId="ADAL" clId="{47DC10C3-81B3-4CBD-89BF-2B4D68781B8D}" dt="2021-11-07T16:04:36.021" v="32870" actId="47"/>
        <pc:sldMkLst>
          <pc:docMk/>
          <pc:sldMk cId="3580167779" sldId="782"/>
        </pc:sldMkLst>
        <pc:spChg chg="mod">
          <ac:chgData name="Mark Higgins" userId="f99148ad-7e67-4304-8c11-27c7a53efd31" providerId="ADAL" clId="{47DC10C3-81B3-4CBD-89BF-2B4D68781B8D}" dt="2021-11-03T16:35:10.695" v="2864" actId="20577"/>
          <ac:spMkLst>
            <pc:docMk/>
            <pc:sldMk cId="3580167779" sldId="782"/>
            <ac:spMk id="2" creationId="{BF68AD0D-779B-4B4C-AF70-FAE9FC4F11F7}"/>
          </ac:spMkLst>
        </pc:spChg>
      </pc:sldChg>
      <pc:sldChg chg="addSp modSp new del mod">
        <pc:chgData name="Mark Higgins" userId="f99148ad-7e67-4304-8c11-27c7a53efd31" providerId="ADAL" clId="{47DC10C3-81B3-4CBD-89BF-2B4D68781B8D}" dt="2021-11-07T16:04:36.021" v="32870" actId="47"/>
        <pc:sldMkLst>
          <pc:docMk/>
          <pc:sldMk cId="3639021523" sldId="783"/>
        </pc:sldMkLst>
        <pc:spChg chg="mod">
          <ac:chgData name="Mark Higgins" userId="f99148ad-7e67-4304-8c11-27c7a53efd31" providerId="ADAL" clId="{47DC10C3-81B3-4CBD-89BF-2B4D68781B8D}" dt="2021-11-03T16:36:25.695" v="2893" actId="20577"/>
          <ac:spMkLst>
            <pc:docMk/>
            <pc:sldMk cId="3639021523" sldId="783"/>
            <ac:spMk id="2" creationId="{BDDF1BBA-AD47-40D7-9A64-3CAB62922152}"/>
          </ac:spMkLst>
        </pc:spChg>
        <pc:spChg chg="mod">
          <ac:chgData name="Mark Higgins" userId="f99148ad-7e67-4304-8c11-27c7a53efd31" providerId="ADAL" clId="{47DC10C3-81B3-4CBD-89BF-2B4D68781B8D}" dt="2021-11-04T13:13:08.705" v="6996" actId="20577"/>
          <ac:spMkLst>
            <pc:docMk/>
            <pc:sldMk cId="3639021523" sldId="783"/>
            <ac:spMk id="3" creationId="{4D7D2F95-411D-4FD9-A190-DAF4DCE44AA6}"/>
          </ac:spMkLst>
        </pc:spChg>
        <pc:picChg chg="add mod">
          <ac:chgData name="Mark Higgins" userId="f99148ad-7e67-4304-8c11-27c7a53efd31" providerId="ADAL" clId="{47DC10C3-81B3-4CBD-89BF-2B4D68781B8D}" dt="2021-11-04T13:13:03.948" v="6994" actId="1076"/>
          <ac:picMkLst>
            <pc:docMk/>
            <pc:sldMk cId="3639021523" sldId="783"/>
            <ac:picMk id="4" creationId="{F3C4E893-649B-443F-94E8-9606B1A7EBFD}"/>
          </ac:picMkLst>
        </pc:picChg>
      </pc:sldChg>
      <pc:sldChg chg="addSp modSp add del mod">
        <pc:chgData name="Mark Higgins" userId="f99148ad-7e67-4304-8c11-27c7a53efd31" providerId="ADAL" clId="{47DC10C3-81B3-4CBD-89BF-2B4D68781B8D}" dt="2021-11-07T16:04:36.021" v="32870" actId="47"/>
        <pc:sldMkLst>
          <pc:docMk/>
          <pc:sldMk cId="2078875398" sldId="784"/>
        </pc:sldMkLst>
        <pc:spChg chg="mod">
          <ac:chgData name="Mark Higgins" userId="f99148ad-7e67-4304-8c11-27c7a53efd31" providerId="ADAL" clId="{47DC10C3-81B3-4CBD-89BF-2B4D68781B8D}" dt="2021-11-03T16:36:53.670" v="2919" actId="20577"/>
          <ac:spMkLst>
            <pc:docMk/>
            <pc:sldMk cId="2078875398" sldId="784"/>
            <ac:spMk id="2" creationId="{BDDF1BBA-AD47-40D7-9A64-3CAB62922152}"/>
          </ac:spMkLst>
        </pc:spChg>
        <pc:spChg chg="mod">
          <ac:chgData name="Mark Higgins" userId="f99148ad-7e67-4304-8c11-27c7a53efd31" providerId="ADAL" clId="{47DC10C3-81B3-4CBD-89BF-2B4D68781B8D}" dt="2021-11-04T13:21:23.364" v="7616" actId="27636"/>
          <ac:spMkLst>
            <pc:docMk/>
            <pc:sldMk cId="2078875398" sldId="784"/>
            <ac:spMk id="3" creationId="{4D7D2F95-411D-4FD9-A190-DAF4DCE44AA6}"/>
          </ac:spMkLst>
        </pc:spChg>
        <pc:picChg chg="add mod ord">
          <ac:chgData name="Mark Higgins" userId="f99148ad-7e67-4304-8c11-27c7a53efd31" providerId="ADAL" clId="{47DC10C3-81B3-4CBD-89BF-2B4D68781B8D}" dt="2021-11-04T13:22:17.182" v="7625" actId="1076"/>
          <ac:picMkLst>
            <pc:docMk/>
            <pc:sldMk cId="2078875398" sldId="784"/>
            <ac:picMk id="5" creationId="{CDBEAD32-E808-4095-86EE-CF6A8B1C4478}"/>
          </ac:picMkLst>
        </pc:picChg>
      </pc:sldChg>
      <pc:sldChg chg="addSp delSp modSp add del mod">
        <pc:chgData name="Mark Higgins" userId="f99148ad-7e67-4304-8c11-27c7a53efd31" providerId="ADAL" clId="{47DC10C3-81B3-4CBD-89BF-2B4D68781B8D}" dt="2021-11-07T16:04:36.021" v="32870" actId="47"/>
        <pc:sldMkLst>
          <pc:docMk/>
          <pc:sldMk cId="4101521925" sldId="785"/>
        </pc:sldMkLst>
        <pc:spChg chg="mod">
          <ac:chgData name="Mark Higgins" userId="f99148ad-7e67-4304-8c11-27c7a53efd31" providerId="ADAL" clId="{47DC10C3-81B3-4CBD-89BF-2B4D68781B8D}" dt="2021-11-03T16:37:07.724" v="2942" actId="20577"/>
          <ac:spMkLst>
            <pc:docMk/>
            <pc:sldMk cId="4101521925" sldId="785"/>
            <ac:spMk id="2" creationId="{BDDF1BBA-AD47-40D7-9A64-3CAB62922152}"/>
          </ac:spMkLst>
        </pc:spChg>
        <pc:spChg chg="mod">
          <ac:chgData name="Mark Higgins" userId="f99148ad-7e67-4304-8c11-27c7a53efd31" providerId="ADAL" clId="{47DC10C3-81B3-4CBD-89BF-2B4D68781B8D}" dt="2021-11-04T13:32:35.847" v="7900" actId="20577"/>
          <ac:spMkLst>
            <pc:docMk/>
            <pc:sldMk cId="4101521925" sldId="785"/>
            <ac:spMk id="3" creationId="{4D7D2F95-411D-4FD9-A190-DAF4DCE44AA6}"/>
          </ac:spMkLst>
        </pc:spChg>
        <pc:spChg chg="add del">
          <ac:chgData name="Mark Higgins" userId="f99148ad-7e67-4304-8c11-27c7a53efd31" providerId="ADAL" clId="{47DC10C3-81B3-4CBD-89BF-2B4D68781B8D}" dt="2021-11-04T13:31:49.622" v="7876"/>
          <ac:spMkLst>
            <pc:docMk/>
            <pc:sldMk cId="4101521925" sldId="785"/>
            <ac:spMk id="4" creationId="{70B9A2B3-3A06-4FAB-8DD1-AD2CD2AEEACA}"/>
          </ac:spMkLst>
        </pc:spChg>
        <pc:spChg chg="add del">
          <ac:chgData name="Mark Higgins" userId="f99148ad-7e67-4304-8c11-27c7a53efd31" providerId="ADAL" clId="{47DC10C3-81B3-4CBD-89BF-2B4D68781B8D}" dt="2021-11-04T13:31:57.631" v="7882"/>
          <ac:spMkLst>
            <pc:docMk/>
            <pc:sldMk cId="4101521925" sldId="785"/>
            <ac:spMk id="5" creationId="{B6969430-E714-4663-9820-2191DB03A0F1}"/>
          </ac:spMkLst>
        </pc:spChg>
      </pc:sldChg>
      <pc:sldChg chg="modSp add del mod modNotesTx">
        <pc:chgData name="Mark Higgins" userId="f99148ad-7e67-4304-8c11-27c7a53efd31" providerId="ADAL" clId="{47DC10C3-81B3-4CBD-89BF-2B4D68781B8D}" dt="2021-11-07T16:04:36.021" v="32870" actId="47"/>
        <pc:sldMkLst>
          <pc:docMk/>
          <pc:sldMk cId="1707891961" sldId="786"/>
        </pc:sldMkLst>
        <pc:spChg chg="mod">
          <ac:chgData name="Mark Higgins" userId="f99148ad-7e67-4304-8c11-27c7a53efd31" providerId="ADAL" clId="{47DC10C3-81B3-4CBD-89BF-2B4D68781B8D}" dt="2021-11-04T14:40:28.049" v="7934" actId="20577"/>
          <ac:spMkLst>
            <pc:docMk/>
            <pc:sldMk cId="1707891961" sldId="786"/>
            <ac:spMk id="2" creationId="{BDDF1BBA-AD47-40D7-9A64-3CAB62922152}"/>
          </ac:spMkLst>
        </pc:spChg>
        <pc:spChg chg="mod">
          <ac:chgData name="Mark Higgins" userId="f99148ad-7e67-4304-8c11-27c7a53efd31" providerId="ADAL" clId="{47DC10C3-81B3-4CBD-89BF-2B4D68781B8D}" dt="2021-11-04T14:45:30.734" v="8463" actId="20577"/>
          <ac:spMkLst>
            <pc:docMk/>
            <pc:sldMk cId="1707891961" sldId="786"/>
            <ac:spMk id="3" creationId="{4D7D2F95-411D-4FD9-A190-DAF4DCE44AA6}"/>
          </ac:spMkLst>
        </pc:spChg>
      </pc:sldChg>
      <pc:sldChg chg="modSp new del mod">
        <pc:chgData name="Mark Higgins" userId="f99148ad-7e67-4304-8c11-27c7a53efd31" providerId="ADAL" clId="{47DC10C3-81B3-4CBD-89BF-2B4D68781B8D}" dt="2021-11-07T16:04:36.021" v="32870" actId="47"/>
        <pc:sldMkLst>
          <pc:docMk/>
          <pc:sldMk cId="587866261" sldId="787"/>
        </pc:sldMkLst>
        <pc:spChg chg="mod">
          <ac:chgData name="Mark Higgins" userId="f99148ad-7e67-4304-8c11-27c7a53efd31" providerId="ADAL" clId="{47DC10C3-81B3-4CBD-89BF-2B4D68781B8D}" dt="2021-11-04T13:02:13.897" v="6145" actId="20577"/>
          <ac:spMkLst>
            <pc:docMk/>
            <pc:sldMk cId="587866261" sldId="787"/>
            <ac:spMk id="2" creationId="{1CA19B7A-4B70-4030-8323-5FE8F3518749}"/>
          </ac:spMkLst>
        </pc:spChg>
        <pc:spChg chg="mod">
          <ac:chgData name="Mark Higgins" userId="f99148ad-7e67-4304-8c11-27c7a53efd31" providerId="ADAL" clId="{47DC10C3-81B3-4CBD-89BF-2B4D68781B8D}" dt="2021-11-04T13:06:07.869" v="6710" actId="20577"/>
          <ac:spMkLst>
            <pc:docMk/>
            <pc:sldMk cId="587866261" sldId="787"/>
            <ac:spMk id="3" creationId="{6138C104-CAF6-40C4-9AA7-B54B33254EAD}"/>
          </ac:spMkLst>
        </pc:spChg>
      </pc:sldChg>
      <pc:sldChg chg="modSp add del mod">
        <pc:chgData name="Mark Higgins" userId="f99148ad-7e67-4304-8c11-27c7a53efd31" providerId="ADAL" clId="{47DC10C3-81B3-4CBD-89BF-2B4D68781B8D}" dt="2021-11-07T16:04:36.021" v="32870" actId="47"/>
        <pc:sldMkLst>
          <pc:docMk/>
          <pc:sldMk cId="1557479678" sldId="788"/>
        </pc:sldMkLst>
        <pc:spChg chg="mod">
          <ac:chgData name="Mark Higgins" userId="f99148ad-7e67-4304-8c11-27c7a53efd31" providerId="ADAL" clId="{47DC10C3-81B3-4CBD-89BF-2B4D68781B8D}" dt="2021-11-04T13:30:01.009" v="7868" actId="12"/>
          <ac:spMkLst>
            <pc:docMk/>
            <pc:sldMk cId="1557479678" sldId="788"/>
            <ac:spMk id="3" creationId="{4D7D2F95-411D-4FD9-A190-DAF4DCE44AA6}"/>
          </ac:spMkLst>
        </pc:spChg>
      </pc:sldChg>
      <pc:sldChg chg="modSp add del mod">
        <pc:chgData name="Mark Higgins" userId="f99148ad-7e67-4304-8c11-27c7a53efd31" providerId="ADAL" clId="{47DC10C3-81B3-4CBD-89BF-2B4D68781B8D}" dt="2021-11-04T13:07:41.662" v="6711" actId="47"/>
        <pc:sldMkLst>
          <pc:docMk/>
          <pc:sldMk cId="4113528564" sldId="788"/>
        </pc:sldMkLst>
        <pc:spChg chg="mod">
          <ac:chgData name="Mark Higgins" userId="f99148ad-7e67-4304-8c11-27c7a53efd31" providerId="ADAL" clId="{47DC10C3-81B3-4CBD-89BF-2B4D68781B8D}" dt="2021-11-04T13:05:14.161" v="6605" actId="20577"/>
          <ac:spMkLst>
            <pc:docMk/>
            <pc:sldMk cId="4113528564" sldId="788"/>
            <ac:spMk id="3" creationId="{6138C104-CAF6-40C4-9AA7-B54B33254EAD}"/>
          </ac:spMkLst>
        </pc:spChg>
      </pc:sldChg>
      <pc:sldChg chg="modSp add del mod">
        <pc:chgData name="Mark Higgins" userId="f99148ad-7e67-4304-8c11-27c7a53efd31" providerId="ADAL" clId="{47DC10C3-81B3-4CBD-89BF-2B4D68781B8D}" dt="2021-11-07T16:04:36.021" v="32870" actId="47"/>
        <pc:sldMkLst>
          <pc:docMk/>
          <pc:sldMk cId="1702450550" sldId="789"/>
        </pc:sldMkLst>
        <pc:spChg chg="mod">
          <ac:chgData name="Mark Higgins" userId="f99148ad-7e67-4304-8c11-27c7a53efd31" providerId="ADAL" clId="{47DC10C3-81B3-4CBD-89BF-2B4D68781B8D}" dt="2021-11-04T14:45:47.355" v="8480" actId="20577"/>
          <ac:spMkLst>
            <pc:docMk/>
            <pc:sldMk cId="1702450550" sldId="789"/>
            <ac:spMk id="2" creationId="{BDDF1BBA-AD47-40D7-9A64-3CAB62922152}"/>
          </ac:spMkLst>
        </pc:spChg>
        <pc:spChg chg="mod">
          <ac:chgData name="Mark Higgins" userId="f99148ad-7e67-4304-8c11-27c7a53efd31" providerId="ADAL" clId="{47DC10C3-81B3-4CBD-89BF-2B4D68781B8D}" dt="2021-11-04T14:47:51.235" v="8604" actId="27636"/>
          <ac:spMkLst>
            <pc:docMk/>
            <pc:sldMk cId="1702450550" sldId="789"/>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3543625010" sldId="790"/>
        </pc:sldMkLst>
        <pc:spChg chg="mod">
          <ac:chgData name="Mark Higgins" userId="f99148ad-7e67-4304-8c11-27c7a53efd31" providerId="ADAL" clId="{47DC10C3-81B3-4CBD-89BF-2B4D68781B8D}" dt="2021-11-04T14:53:10.524" v="8630" actId="20577"/>
          <ac:spMkLst>
            <pc:docMk/>
            <pc:sldMk cId="3543625010" sldId="790"/>
            <ac:spMk id="2" creationId="{BDDF1BBA-AD47-40D7-9A64-3CAB62922152}"/>
          </ac:spMkLst>
        </pc:spChg>
        <pc:spChg chg="mod">
          <ac:chgData name="Mark Higgins" userId="f99148ad-7e67-4304-8c11-27c7a53efd31" providerId="ADAL" clId="{47DC10C3-81B3-4CBD-89BF-2B4D68781B8D}" dt="2021-11-04T14:54:28.301" v="8911" actId="20577"/>
          <ac:spMkLst>
            <pc:docMk/>
            <pc:sldMk cId="3543625010" sldId="790"/>
            <ac:spMk id="3" creationId="{4D7D2F95-411D-4FD9-A190-DAF4DCE44AA6}"/>
          </ac:spMkLst>
        </pc:spChg>
      </pc:sldChg>
      <pc:sldChg chg="add del">
        <pc:chgData name="Mark Higgins" userId="f99148ad-7e67-4304-8c11-27c7a53efd31" providerId="ADAL" clId="{47DC10C3-81B3-4CBD-89BF-2B4D68781B8D}" dt="2021-11-04T14:49:19.096" v="8622" actId="47"/>
        <pc:sldMkLst>
          <pc:docMk/>
          <pc:sldMk cId="365126653" sldId="791"/>
        </pc:sldMkLst>
      </pc:sldChg>
      <pc:sldChg chg="modSp add del mod">
        <pc:chgData name="Mark Higgins" userId="f99148ad-7e67-4304-8c11-27c7a53efd31" providerId="ADAL" clId="{47DC10C3-81B3-4CBD-89BF-2B4D68781B8D}" dt="2021-11-07T16:04:36.021" v="32870" actId="47"/>
        <pc:sldMkLst>
          <pc:docMk/>
          <pc:sldMk cId="2359952045" sldId="791"/>
        </pc:sldMkLst>
        <pc:spChg chg="mod">
          <ac:chgData name="Mark Higgins" userId="f99148ad-7e67-4304-8c11-27c7a53efd31" providerId="ADAL" clId="{47DC10C3-81B3-4CBD-89BF-2B4D68781B8D}" dt="2021-11-04T14:56:17.857" v="8987" actId="14100"/>
          <ac:spMkLst>
            <pc:docMk/>
            <pc:sldMk cId="2359952045" sldId="791"/>
            <ac:spMk id="2" creationId="{BDDF1BBA-AD47-40D7-9A64-3CAB62922152}"/>
          </ac:spMkLst>
        </pc:spChg>
        <pc:spChg chg="mod">
          <ac:chgData name="Mark Higgins" userId="f99148ad-7e67-4304-8c11-27c7a53efd31" providerId="ADAL" clId="{47DC10C3-81B3-4CBD-89BF-2B4D68781B8D}" dt="2021-11-04T14:56:25.538" v="9009" actId="20577"/>
          <ac:spMkLst>
            <pc:docMk/>
            <pc:sldMk cId="2359952045" sldId="791"/>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1054937364" sldId="792"/>
        </pc:sldMkLst>
        <pc:spChg chg="mod">
          <ac:chgData name="Mark Higgins" userId="f99148ad-7e67-4304-8c11-27c7a53efd31" providerId="ADAL" clId="{47DC10C3-81B3-4CBD-89BF-2B4D68781B8D}" dt="2021-11-04T15:00:21.369" v="9041" actId="20577"/>
          <ac:spMkLst>
            <pc:docMk/>
            <pc:sldMk cId="1054937364" sldId="792"/>
            <ac:spMk id="2" creationId="{BDDF1BBA-AD47-40D7-9A64-3CAB62922152}"/>
          </ac:spMkLst>
        </pc:spChg>
        <pc:spChg chg="mod">
          <ac:chgData name="Mark Higgins" userId="f99148ad-7e67-4304-8c11-27c7a53efd31" providerId="ADAL" clId="{47DC10C3-81B3-4CBD-89BF-2B4D68781B8D}" dt="2021-11-04T15:01:51.668" v="9249" actId="20577"/>
          <ac:spMkLst>
            <pc:docMk/>
            <pc:sldMk cId="1054937364" sldId="792"/>
            <ac:spMk id="3" creationId="{4D7D2F95-411D-4FD9-A190-DAF4DCE44AA6}"/>
          </ac:spMkLst>
        </pc:spChg>
      </pc:sldChg>
      <pc:sldChg chg="add del">
        <pc:chgData name="Mark Higgins" userId="f99148ad-7e67-4304-8c11-27c7a53efd31" providerId="ADAL" clId="{47DC10C3-81B3-4CBD-89BF-2B4D68781B8D}" dt="2021-11-04T14:49:17.818" v="8621" actId="47"/>
        <pc:sldMkLst>
          <pc:docMk/>
          <pc:sldMk cId="3994099967" sldId="792"/>
        </pc:sldMkLst>
      </pc:sldChg>
      <pc:sldChg chg="modSp add del mod">
        <pc:chgData name="Mark Higgins" userId="f99148ad-7e67-4304-8c11-27c7a53efd31" providerId="ADAL" clId="{47DC10C3-81B3-4CBD-89BF-2B4D68781B8D}" dt="2021-11-04T14:49:16.155" v="8620" actId="47"/>
        <pc:sldMkLst>
          <pc:docMk/>
          <pc:sldMk cId="955212835" sldId="793"/>
        </pc:sldMkLst>
        <pc:spChg chg="mod">
          <ac:chgData name="Mark Higgins" userId="f99148ad-7e67-4304-8c11-27c7a53efd31" providerId="ADAL" clId="{47DC10C3-81B3-4CBD-89BF-2B4D68781B8D}" dt="2021-11-04T14:48:21.564" v="8619" actId="20577"/>
          <ac:spMkLst>
            <pc:docMk/>
            <pc:sldMk cId="955212835" sldId="793"/>
            <ac:spMk id="2" creationId="{BDDF1BBA-AD47-40D7-9A64-3CAB62922152}"/>
          </ac:spMkLst>
        </pc:spChg>
      </pc:sldChg>
      <pc:sldChg chg="modSp add del mod">
        <pc:chgData name="Mark Higgins" userId="f99148ad-7e67-4304-8c11-27c7a53efd31" providerId="ADAL" clId="{47DC10C3-81B3-4CBD-89BF-2B4D68781B8D}" dt="2021-11-07T16:04:36.021" v="32870" actId="47"/>
        <pc:sldMkLst>
          <pc:docMk/>
          <pc:sldMk cId="2682385095" sldId="793"/>
        </pc:sldMkLst>
        <pc:spChg chg="mod">
          <ac:chgData name="Mark Higgins" userId="f99148ad-7e67-4304-8c11-27c7a53efd31" providerId="ADAL" clId="{47DC10C3-81B3-4CBD-89BF-2B4D68781B8D}" dt="2021-11-04T15:03:00.172" v="9306" actId="20577"/>
          <ac:spMkLst>
            <pc:docMk/>
            <pc:sldMk cId="2682385095" sldId="793"/>
            <ac:spMk id="2" creationId="{BDDF1BBA-AD47-40D7-9A64-3CAB62922152}"/>
          </ac:spMkLst>
        </pc:spChg>
        <pc:spChg chg="mod">
          <ac:chgData name="Mark Higgins" userId="f99148ad-7e67-4304-8c11-27c7a53efd31" providerId="ADAL" clId="{47DC10C3-81B3-4CBD-89BF-2B4D68781B8D}" dt="2021-11-04T15:03:42.726" v="9457" actId="20577"/>
          <ac:spMkLst>
            <pc:docMk/>
            <pc:sldMk cId="2682385095" sldId="793"/>
            <ac:spMk id="3" creationId="{4D7D2F95-411D-4FD9-A190-DAF4DCE44AA6}"/>
          </ac:spMkLst>
        </pc:spChg>
      </pc:sldChg>
      <pc:sldChg chg="modSp add del mod">
        <pc:chgData name="Mark Higgins" userId="f99148ad-7e67-4304-8c11-27c7a53efd31" providerId="ADAL" clId="{47DC10C3-81B3-4CBD-89BF-2B4D68781B8D}" dt="2021-11-07T16:04:36.021" v="32870" actId="47"/>
        <pc:sldMkLst>
          <pc:docMk/>
          <pc:sldMk cId="3975867134" sldId="794"/>
        </pc:sldMkLst>
        <pc:spChg chg="mod">
          <ac:chgData name="Mark Higgins" userId="f99148ad-7e67-4304-8c11-27c7a53efd31" providerId="ADAL" clId="{47DC10C3-81B3-4CBD-89BF-2B4D68781B8D}" dt="2021-11-04T15:04:44.691" v="9473" actId="20577"/>
          <ac:spMkLst>
            <pc:docMk/>
            <pc:sldMk cId="3975867134" sldId="794"/>
            <ac:spMk id="2" creationId="{BDDF1BBA-AD47-40D7-9A64-3CAB62922152}"/>
          </ac:spMkLst>
        </pc:spChg>
        <pc:spChg chg="mod">
          <ac:chgData name="Mark Higgins" userId="f99148ad-7e67-4304-8c11-27c7a53efd31" providerId="ADAL" clId="{47DC10C3-81B3-4CBD-89BF-2B4D68781B8D}" dt="2021-11-04T15:07:25.986" v="9883" actId="20577"/>
          <ac:spMkLst>
            <pc:docMk/>
            <pc:sldMk cId="3975867134" sldId="794"/>
            <ac:spMk id="3" creationId="{4D7D2F95-411D-4FD9-A190-DAF4DCE44AA6}"/>
          </ac:spMkLst>
        </pc:spChg>
      </pc:sldChg>
      <pc:sldChg chg="modSp new del mod">
        <pc:chgData name="Mark Higgins" userId="f99148ad-7e67-4304-8c11-27c7a53efd31" providerId="ADAL" clId="{47DC10C3-81B3-4CBD-89BF-2B4D68781B8D}" dt="2021-11-07T16:04:36.021" v="32870" actId="47"/>
        <pc:sldMkLst>
          <pc:docMk/>
          <pc:sldMk cId="2457915311" sldId="795"/>
        </pc:sldMkLst>
        <pc:spChg chg="mod">
          <ac:chgData name="Mark Higgins" userId="f99148ad-7e67-4304-8c11-27c7a53efd31" providerId="ADAL" clId="{47DC10C3-81B3-4CBD-89BF-2B4D68781B8D}" dt="2021-11-04T15:14:59.940" v="10133" actId="20577"/>
          <ac:spMkLst>
            <pc:docMk/>
            <pc:sldMk cId="2457915311" sldId="795"/>
            <ac:spMk id="2" creationId="{C4ED6C99-3222-435B-A08A-EA9335185C02}"/>
          </ac:spMkLst>
        </pc:spChg>
        <pc:spChg chg="mod">
          <ac:chgData name="Mark Higgins" userId="f99148ad-7e67-4304-8c11-27c7a53efd31" providerId="ADAL" clId="{47DC10C3-81B3-4CBD-89BF-2B4D68781B8D}" dt="2021-11-04T15:19:48.113" v="10618" actId="27636"/>
          <ac:spMkLst>
            <pc:docMk/>
            <pc:sldMk cId="2457915311" sldId="795"/>
            <ac:spMk id="3" creationId="{A2353FD4-3E44-4536-ABAC-D82650AEE307}"/>
          </ac:spMkLst>
        </pc:spChg>
      </pc:sldChg>
      <pc:sldChg chg="addSp modSp add del mod modClrScheme chgLayout">
        <pc:chgData name="Mark Higgins" userId="f99148ad-7e67-4304-8c11-27c7a53efd31" providerId="ADAL" clId="{47DC10C3-81B3-4CBD-89BF-2B4D68781B8D}" dt="2021-11-04T15:14:08.718" v="10101" actId="47"/>
        <pc:sldMkLst>
          <pc:docMk/>
          <pc:sldMk cId="2790928741" sldId="795"/>
        </pc:sldMkLst>
        <pc:spChg chg="mod ord">
          <ac:chgData name="Mark Higgins" userId="f99148ad-7e67-4304-8c11-27c7a53efd31" providerId="ADAL" clId="{47DC10C3-81B3-4CBD-89BF-2B4D68781B8D}" dt="2021-11-04T15:11:37.292" v="10020" actId="20577"/>
          <ac:spMkLst>
            <pc:docMk/>
            <pc:sldMk cId="2790928741" sldId="795"/>
            <ac:spMk id="2" creationId="{BDDF1BBA-AD47-40D7-9A64-3CAB62922152}"/>
          </ac:spMkLst>
        </pc:spChg>
        <pc:spChg chg="mod ord">
          <ac:chgData name="Mark Higgins" userId="f99148ad-7e67-4304-8c11-27c7a53efd31" providerId="ADAL" clId="{47DC10C3-81B3-4CBD-89BF-2B4D68781B8D}" dt="2021-11-04T15:09:52.283" v="9953" actId="27636"/>
          <ac:spMkLst>
            <pc:docMk/>
            <pc:sldMk cId="2790928741" sldId="795"/>
            <ac:spMk id="3" creationId="{4D7D2F95-411D-4FD9-A190-DAF4DCE44AA6}"/>
          </ac:spMkLst>
        </pc:spChg>
        <pc:spChg chg="add mod ord">
          <ac:chgData name="Mark Higgins" userId="f99148ad-7e67-4304-8c11-27c7a53efd31" providerId="ADAL" clId="{47DC10C3-81B3-4CBD-89BF-2B4D68781B8D}" dt="2021-11-04T15:10:10.053" v="9961" actId="20577"/>
          <ac:spMkLst>
            <pc:docMk/>
            <pc:sldMk cId="2790928741" sldId="795"/>
            <ac:spMk id="4" creationId="{091F82CB-8378-46AA-B0C8-39412A9FE060}"/>
          </ac:spMkLst>
        </pc:spChg>
      </pc:sldChg>
      <pc:sldChg chg="addSp modSp add del mod">
        <pc:chgData name="Mark Higgins" userId="f99148ad-7e67-4304-8c11-27c7a53efd31" providerId="ADAL" clId="{47DC10C3-81B3-4CBD-89BF-2B4D68781B8D}" dt="2021-11-07T16:04:36.021" v="32870" actId="47"/>
        <pc:sldMkLst>
          <pc:docMk/>
          <pc:sldMk cId="303869230" sldId="796"/>
        </pc:sldMkLst>
        <pc:spChg chg="mod">
          <ac:chgData name="Mark Higgins" userId="f99148ad-7e67-4304-8c11-27c7a53efd31" providerId="ADAL" clId="{47DC10C3-81B3-4CBD-89BF-2B4D68781B8D}" dt="2021-11-04T15:20:27.014" v="10626" actId="20577"/>
          <ac:spMkLst>
            <pc:docMk/>
            <pc:sldMk cId="303869230" sldId="796"/>
            <ac:spMk id="3" creationId="{A2353FD4-3E44-4536-ABAC-D82650AEE307}"/>
          </ac:spMkLst>
        </pc:spChg>
        <pc:spChg chg="add mod">
          <ac:chgData name="Mark Higgins" userId="f99148ad-7e67-4304-8c11-27c7a53efd31" providerId="ADAL" clId="{47DC10C3-81B3-4CBD-89BF-2B4D68781B8D}" dt="2021-11-04T15:21:37.185" v="10650" actId="20577"/>
          <ac:spMkLst>
            <pc:docMk/>
            <pc:sldMk cId="303869230" sldId="796"/>
            <ac:spMk id="6" creationId="{2AA08A95-89CD-490D-BCD0-D7A539C179E0}"/>
          </ac:spMkLst>
        </pc:spChg>
        <pc:picChg chg="add mod">
          <ac:chgData name="Mark Higgins" userId="f99148ad-7e67-4304-8c11-27c7a53efd31" providerId="ADAL" clId="{47DC10C3-81B3-4CBD-89BF-2B4D68781B8D}" dt="2021-11-04T15:20:19.985" v="10625" actId="1076"/>
          <ac:picMkLst>
            <pc:docMk/>
            <pc:sldMk cId="303869230" sldId="796"/>
            <ac:picMk id="5" creationId="{0CA3C560-09A7-4B68-BA4C-D90899C64E33}"/>
          </ac:picMkLst>
        </pc:picChg>
      </pc:sldChg>
      <pc:sldChg chg="addSp modSp add del mod modClrScheme chgLayout">
        <pc:chgData name="Mark Higgins" userId="f99148ad-7e67-4304-8c11-27c7a53efd31" providerId="ADAL" clId="{47DC10C3-81B3-4CBD-89BF-2B4D68781B8D}" dt="2021-11-04T15:14:10.396" v="10102" actId="47"/>
        <pc:sldMkLst>
          <pc:docMk/>
          <pc:sldMk cId="326437757" sldId="796"/>
        </pc:sldMkLst>
        <pc:spChg chg="mod ord">
          <ac:chgData name="Mark Higgins" userId="f99148ad-7e67-4304-8c11-27c7a53efd31" providerId="ADAL" clId="{47DC10C3-81B3-4CBD-89BF-2B4D68781B8D}" dt="2021-11-04T15:11:41.899" v="10023" actId="20577"/>
          <ac:spMkLst>
            <pc:docMk/>
            <pc:sldMk cId="326437757" sldId="796"/>
            <ac:spMk id="2" creationId="{BDDF1BBA-AD47-40D7-9A64-3CAB62922152}"/>
          </ac:spMkLst>
        </pc:spChg>
        <pc:spChg chg="mod ord">
          <ac:chgData name="Mark Higgins" userId="f99148ad-7e67-4304-8c11-27c7a53efd31" providerId="ADAL" clId="{47DC10C3-81B3-4CBD-89BF-2B4D68781B8D}" dt="2021-11-04T15:11:14.304" v="10012" actId="27636"/>
          <ac:spMkLst>
            <pc:docMk/>
            <pc:sldMk cId="326437757" sldId="796"/>
            <ac:spMk id="3" creationId="{4D7D2F95-411D-4FD9-A190-DAF4DCE44AA6}"/>
          </ac:spMkLst>
        </pc:spChg>
        <pc:spChg chg="add mod ord">
          <ac:chgData name="Mark Higgins" userId="f99148ad-7e67-4304-8c11-27c7a53efd31" providerId="ADAL" clId="{47DC10C3-81B3-4CBD-89BF-2B4D68781B8D}" dt="2021-11-04T15:11:18.814" v="10017" actId="20577"/>
          <ac:spMkLst>
            <pc:docMk/>
            <pc:sldMk cId="326437757" sldId="796"/>
            <ac:spMk id="4" creationId="{0E2C519D-DAD4-4C5D-8D6A-AFF9E89C22D3}"/>
          </ac:spMkLst>
        </pc:spChg>
      </pc:sldChg>
      <pc:sldChg chg="modSp new del mod">
        <pc:chgData name="Mark Higgins" userId="f99148ad-7e67-4304-8c11-27c7a53efd31" providerId="ADAL" clId="{47DC10C3-81B3-4CBD-89BF-2B4D68781B8D}" dt="2021-11-04T15:14:07.742" v="10100" actId="47"/>
        <pc:sldMkLst>
          <pc:docMk/>
          <pc:sldMk cId="3910097528" sldId="797"/>
        </pc:sldMkLst>
        <pc:spChg chg="mod">
          <ac:chgData name="Mark Higgins" userId="f99148ad-7e67-4304-8c11-27c7a53efd31" providerId="ADAL" clId="{47DC10C3-81B3-4CBD-89BF-2B4D68781B8D}" dt="2021-11-04T15:11:52.144" v="10026" actId="20577"/>
          <ac:spMkLst>
            <pc:docMk/>
            <pc:sldMk cId="3910097528" sldId="797"/>
            <ac:spMk id="2" creationId="{6FA8A6FE-BDE8-4882-B1B7-EB7770C51074}"/>
          </ac:spMkLst>
        </pc:spChg>
        <pc:spChg chg="mod">
          <ac:chgData name="Mark Higgins" userId="f99148ad-7e67-4304-8c11-27c7a53efd31" providerId="ADAL" clId="{47DC10C3-81B3-4CBD-89BF-2B4D68781B8D}" dt="2021-11-04T15:13:34.077" v="10091" actId="27636"/>
          <ac:spMkLst>
            <pc:docMk/>
            <pc:sldMk cId="3910097528" sldId="797"/>
            <ac:spMk id="3" creationId="{AD6DDC13-7270-44DB-9468-C9B614DA91E6}"/>
          </ac:spMkLst>
        </pc:spChg>
        <pc:spChg chg="mod">
          <ac:chgData name="Mark Higgins" userId="f99148ad-7e67-4304-8c11-27c7a53efd31" providerId="ADAL" clId="{47DC10C3-81B3-4CBD-89BF-2B4D68781B8D}" dt="2021-11-04T15:13:47.486" v="10099" actId="20577"/>
          <ac:spMkLst>
            <pc:docMk/>
            <pc:sldMk cId="3910097528" sldId="797"/>
            <ac:spMk id="4" creationId="{B088D075-6B4C-48B9-B318-F84F75C1F1A4}"/>
          </ac:spMkLst>
        </pc:spChg>
      </pc:sldChg>
      <pc:sldChg chg="add del">
        <pc:chgData name="Mark Higgins" userId="f99148ad-7e67-4304-8c11-27c7a53efd31" providerId="ADAL" clId="{47DC10C3-81B3-4CBD-89BF-2B4D68781B8D}" dt="2021-11-07T16:04:36.021" v="32870" actId="47"/>
        <pc:sldMkLst>
          <pc:docMk/>
          <pc:sldMk cId="3928847040" sldId="797"/>
        </pc:sldMkLst>
      </pc:sldChg>
      <pc:sldChg chg="modSp new del mod">
        <pc:chgData name="Mark Higgins" userId="f99148ad-7e67-4304-8c11-27c7a53efd31" providerId="ADAL" clId="{47DC10C3-81B3-4CBD-89BF-2B4D68781B8D}" dt="2021-11-07T16:04:36.021" v="32870" actId="47"/>
        <pc:sldMkLst>
          <pc:docMk/>
          <pc:sldMk cId="1396839363" sldId="798"/>
        </pc:sldMkLst>
        <pc:spChg chg="mod">
          <ac:chgData name="Mark Higgins" userId="f99148ad-7e67-4304-8c11-27c7a53efd31" providerId="ADAL" clId="{47DC10C3-81B3-4CBD-89BF-2B4D68781B8D}" dt="2021-11-04T15:38:20.513" v="10678" actId="20577"/>
          <ac:spMkLst>
            <pc:docMk/>
            <pc:sldMk cId="1396839363" sldId="798"/>
            <ac:spMk id="2" creationId="{37D79E6E-ECC5-43EB-A2E1-5DA2F6A6BBF6}"/>
          </ac:spMkLst>
        </pc:spChg>
        <pc:spChg chg="mod">
          <ac:chgData name="Mark Higgins" userId="f99148ad-7e67-4304-8c11-27c7a53efd31" providerId="ADAL" clId="{47DC10C3-81B3-4CBD-89BF-2B4D68781B8D}" dt="2021-11-04T15:44:33.726" v="11158" actId="20577"/>
          <ac:spMkLst>
            <pc:docMk/>
            <pc:sldMk cId="1396839363" sldId="798"/>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2552081327" sldId="799"/>
        </pc:sldMkLst>
        <pc:spChg chg="mod">
          <ac:chgData name="Mark Higgins" userId="f99148ad-7e67-4304-8c11-27c7a53efd31" providerId="ADAL" clId="{47DC10C3-81B3-4CBD-89BF-2B4D68781B8D}" dt="2021-11-04T15:48:15.891" v="11585" actId="20577"/>
          <ac:spMkLst>
            <pc:docMk/>
            <pc:sldMk cId="2552081327" sldId="799"/>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722898187" sldId="800"/>
        </pc:sldMkLst>
        <pc:spChg chg="mod">
          <ac:chgData name="Mark Higgins" userId="f99148ad-7e67-4304-8c11-27c7a53efd31" providerId="ADAL" clId="{47DC10C3-81B3-4CBD-89BF-2B4D68781B8D}" dt="2021-11-04T15:53:01.354" v="12166" actId="20577"/>
          <ac:spMkLst>
            <pc:docMk/>
            <pc:sldMk cId="722898187" sldId="800"/>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3552729967" sldId="801"/>
        </pc:sldMkLst>
        <pc:spChg chg="mod">
          <ac:chgData name="Mark Higgins" userId="f99148ad-7e67-4304-8c11-27c7a53efd31" providerId="ADAL" clId="{47DC10C3-81B3-4CBD-89BF-2B4D68781B8D}" dt="2021-11-04T16:04:17.694" v="12680" actId="12"/>
          <ac:spMkLst>
            <pc:docMk/>
            <pc:sldMk cId="3552729967" sldId="801"/>
            <ac:spMk id="3" creationId="{165B4980-64B0-4BA9-A5A9-25BF56C3D1AF}"/>
          </ac:spMkLst>
        </pc:spChg>
      </pc:sldChg>
      <pc:sldChg chg="modSp add del mod">
        <pc:chgData name="Mark Higgins" userId="f99148ad-7e67-4304-8c11-27c7a53efd31" providerId="ADAL" clId="{47DC10C3-81B3-4CBD-89BF-2B4D68781B8D}" dt="2021-11-07T16:04:36.021" v="32870" actId="47"/>
        <pc:sldMkLst>
          <pc:docMk/>
          <pc:sldMk cId="3480944567" sldId="802"/>
        </pc:sldMkLst>
        <pc:spChg chg="mod">
          <ac:chgData name="Mark Higgins" userId="f99148ad-7e67-4304-8c11-27c7a53efd31" providerId="ADAL" clId="{47DC10C3-81B3-4CBD-89BF-2B4D68781B8D}" dt="2021-11-04T16:05:27.841" v="12851" actId="20577"/>
          <ac:spMkLst>
            <pc:docMk/>
            <pc:sldMk cId="3480944567" sldId="802"/>
            <ac:spMk id="3" creationId="{165B4980-64B0-4BA9-A5A9-25BF56C3D1AF}"/>
          </ac:spMkLst>
        </pc:spChg>
      </pc:sldChg>
      <pc:sldChg chg="modSp new del mod">
        <pc:chgData name="Mark Higgins" userId="f99148ad-7e67-4304-8c11-27c7a53efd31" providerId="ADAL" clId="{47DC10C3-81B3-4CBD-89BF-2B4D68781B8D}" dt="2021-11-07T16:04:36.021" v="32870" actId="47"/>
        <pc:sldMkLst>
          <pc:docMk/>
          <pc:sldMk cId="3332709110" sldId="803"/>
        </pc:sldMkLst>
        <pc:spChg chg="mod">
          <ac:chgData name="Mark Higgins" userId="f99148ad-7e67-4304-8c11-27c7a53efd31" providerId="ADAL" clId="{47DC10C3-81B3-4CBD-89BF-2B4D68781B8D}" dt="2021-11-04T16:07:46.825" v="12888" actId="20577"/>
          <ac:spMkLst>
            <pc:docMk/>
            <pc:sldMk cId="3332709110" sldId="803"/>
            <ac:spMk id="2" creationId="{395D77D5-3EAC-4FC3-8295-E5EC05E32A10}"/>
          </ac:spMkLst>
        </pc:spChg>
        <pc:spChg chg="mod">
          <ac:chgData name="Mark Higgins" userId="f99148ad-7e67-4304-8c11-27c7a53efd31" providerId="ADAL" clId="{47DC10C3-81B3-4CBD-89BF-2B4D68781B8D}" dt="2021-11-04T16:24:59.238" v="13380" actId="15"/>
          <ac:spMkLst>
            <pc:docMk/>
            <pc:sldMk cId="3332709110" sldId="803"/>
            <ac:spMk id="3" creationId="{71A9DBA3-9005-434A-91B8-7BE7167379C1}"/>
          </ac:spMkLst>
        </pc:spChg>
      </pc:sldChg>
      <pc:sldChg chg="modSp add del mod">
        <pc:chgData name="Mark Higgins" userId="f99148ad-7e67-4304-8c11-27c7a53efd31" providerId="ADAL" clId="{47DC10C3-81B3-4CBD-89BF-2B4D68781B8D}" dt="2021-11-07T16:04:36.021" v="32870" actId="47"/>
        <pc:sldMkLst>
          <pc:docMk/>
          <pc:sldMk cId="2823507175" sldId="804"/>
        </pc:sldMkLst>
        <pc:spChg chg="mod">
          <ac:chgData name="Mark Higgins" userId="f99148ad-7e67-4304-8c11-27c7a53efd31" providerId="ADAL" clId="{47DC10C3-81B3-4CBD-89BF-2B4D68781B8D}" dt="2021-11-04T16:27:12.243" v="13646" actId="20577"/>
          <ac:spMkLst>
            <pc:docMk/>
            <pc:sldMk cId="2823507175" sldId="804"/>
            <ac:spMk id="3" creationId="{71A9DBA3-9005-434A-91B8-7BE7167379C1}"/>
          </ac:spMkLst>
        </pc:spChg>
      </pc:sldChg>
      <pc:sldChg chg="modSp new del mod">
        <pc:chgData name="Mark Higgins" userId="f99148ad-7e67-4304-8c11-27c7a53efd31" providerId="ADAL" clId="{47DC10C3-81B3-4CBD-89BF-2B4D68781B8D}" dt="2021-11-07T16:04:36.021" v="32870" actId="47"/>
        <pc:sldMkLst>
          <pc:docMk/>
          <pc:sldMk cId="1589370958" sldId="805"/>
        </pc:sldMkLst>
        <pc:spChg chg="mod">
          <ac:chgData name="Mark Higgins" userId="f99148ad-7e67-4304-8c11-27c7a53efd31" providerId="ADAL" clId="{47DC10C3-81B3-4CBD-89BF-2B4D68781B8D}" dt="2021-11-04T16:27:48.932" v="13661" actId="20577"/>
          <ac:spMkLst>
            <pc:docMk/>
            <pc:sldMk cId="1589370958" sldId="805"/>
            <ac:spMk id="2" creationId="{BEB226A5-B7F5-4976-B797-41176B53888D}"/>
          </ac:spMkLst>
        </pc:spChg>
        <pc:spChg chg="mod">
          <ac:chgData name="Mark Higgins" userId="f99148ad-7e67-4304-8c11-27c7a53efd31" providerId="ADAL" clId="{47DC10C3-81B3-4CBD-89BF-2B4D68781B8D}" dt="2021-11-04T16:31:30.811" v="14098" actId="20577"/>
          <ac:spMkLst>
            <pc:docMk/>
            <pc:sldMk cId="1589370958" sldId="805"/>
            <ac:spMk id="3" creationId="{3A04F272-5F02-45D9-B409-85647324DA30}"/>
          </ac:spMkLst>
        </pc:spChg>
      </pc:sldChg>
      <pc:sldChg chg="modSp add del mod">
        <pc:chgData name="Mark Higgins" userId="f99148ad-7e67-4304-8c11-27c7a53efd31" providerId="ADAL" clId="{47DC10C3-81B3-4CBD-89BF-2B4D68781B8D}" dt="2021-11-07T16:04:36.021" v="32870" actId="47"/>
        <pc:sldMkLst>
          <pc:docMk/>
          <pc:sldMk cId="3305164382" sldId="806"/>
        </pc:sldMkLst>
        <pc:spChg chg="mod">
          <ac:chgData name="Mark Higgins" userId="f99148ad-7e67-4304-8c11-27c7a53efd31" providerId="ADAL" clId="{47DC10C3-81B3-4CBD-89BF-2B4D68781B8D}" dt="2021-11-04T16:32:23.671" v="14129" actId="20577"/>
          <ac:spMkLst>
            <pc:docMk/>
            <pc:sldMk cId="3305164382" sldId="806"/>
            <ac:spMk id="2" creationId="{BEB226A5-B7F5-4976-B797-41176B53888D}"/>
          </ac:spMkLst>
        </pc:spChg>
        <pc:spChg chg="mod">
          <ac:chgData name="Mark Higgins" userId="f99148ad-7e67-4304-8c11-27c7a53efd31" providerId="ADAL" clId="{47DC10C3-81B3-4CBD-89BF-2B4D68781B8D}" dt="2021-11-04T16:35:38.428" v="14519" actId="20577"/>
          <ac:spMkLst>
            <pc:docMk/>
            <pc:sldMk cId="3305164382" sldId="806"/>
            <ac:spMk id="3" creationId="{3A04F272-5F02-45D9-B409-85647324DA30}"/>
          </ac:spMkLst>
        </pc:spChg>
      </pc:sldChg>
      <pc:sldChg chg="add del">
        <pc:chgData name="Mark Higgins" userId="f99148ad-7e67-4304-8c11-27c7a53efd31" providerId="ADAL" clId="{47DC10C3-81B3-4CBD-89BF-2B4D68781B8D}" dt="2021-11-07T16:04:36.021" v="32870" actId="47"/>
        <pc:sldMkLst>
          <pc:docMk/>
          <pc:sldMk cId="4006833409" sldId="807"/>
        </pc:sldMkLst>
      </pc:sldChg>
      <pc:sldChg chg="addSp modSp add del mod">
        <pc:chgData name="Mark Higgins" userId="f99148ad-7e67-4304-8c11-27c7a53efd31" providerId="ADAL" clId="{47DC10C3-81B3-4CBD-89BF-2B4D68781B8D}" dt="2021-11-07T16:04:36.021" v="32870" actId="47"/>
        <pc:sldMkLst>
          <pc:docMk/>
          <pc:sldMk cId="3825521229" sldId="808"/>
        </pc:sldMkLst>
        <pc:spChg chg="mod">
          <ac:chgData name="Mark Higgins" userId="f99148ad-7e67-4304-8c11-27c7a53efd31" providerId="ADAL" clId="{47DC10C3-81B3-4CBD-89BF-2B4D68781B8D}" dt="2021-11-04T16:36:41.833" v="14528" actId="20577"/>
          <ac:spMkLst>
            <pc:docMk/>
            <pc:sldMk cId="3825521229" sldId="808"/>
            <ac:spMk id="2" creationId="{BEB226A5-B7F5-4976-B797-41176B53888D}"/>
          </ac:spMkLst>
        </pc:spChg>
        <pc:spChg chg="mod">
          <ac:chgData name="Mark Higgins" userId="f99148ad-7e67-4304-8c11-27c7a53efd31" providerId="ADAL" clId="{47DC10C3-81B3-4CBD-89BF-2B4D68781B8D}" dt="2021-11-04T16:39:09.387" v="14702" actId="14100"/>
          <ac:spMkLst>
            <pc:docMk/>
            <pc:sldMk cId="3825521229" sldId="808"/>
            <ac:spMk id="3" creationId="{3A04F272-5F02-45D9-B409-85647324DA30}"/>
          </ac:spMkLst>
        </pc:spChg>
        <pc:picChg chg="add mod">
          <ac:chgData name="Mark Higgins" userId="f99148ad-7e67-4304-8c11-27c7a53efd31" providerId="ADAL" clId="{47DC10C3-81B3-4CBD-89BF-2B4D68781B8D}" dt="2021-11-04T16:39:17.990" v="14706" actId="1076"/>
          <ac:picMkLst>
            <pc:docMk/>
            <pc:sldMk cId="3825521229" sldId="808"/>
            <ac:picMk id="5" creationId="{56518AB4-7F2D-449D-9FDB-3806F11CC37D}"/>
          </ac:picMkLst>
        </pc:picChg>
      </pc:sldChg>
      <pc:sldChg chg="delSp modSp add del mod">
        <pc:chgData name="Mark Higgins" userId="f99148ad-7e67-4304-8c11-27c7a53efd31" providerId="ADAL" clId="{47DC10C3-81B3-4CBD-89BF-2B4D68781B8D}" dt="2021-11-07T16:04:36.021" v="32870" actId="47"/>
        <pc:sldMkLst>
          <pc:docMk/>
          <pc:sldMk cId="2315385055" sldId="809"/>
        </pc:sldMkLst>
        <pc:spChg chg="mod">
          <ac:chgData name="Mark Higgins" userId="f99148ad-7e67-4304-8c11-27c7a53efd31" providerId="ADAL" clId="{47DC10C3-81B3-4CBD-89BF-2B4D68781B8D}" dt="2021-11-04T16:50:57.186" v="15050" actId="20577"/>
          <ac:spMkLst>
            <pc:docMk/>
            <pc:sldMk cId="2315385055" sldId="809"/>
            <ac:spMk id="3" creationId="{3A04F272-5F02-45D9-B409-85647324DA30}"/>
          </ac:spMkLst>
        </pc:spChg>
        <pc:picChg chg="del">
          <ac:chgData name="Mark Higgins" userId="f99148ad-7e67-4304-8c11-27c7a53efd31" providerId="ADAL" clId="{47DC10C3-81B3-4CBD-89BF-2B4D68781B8D}" dt="2021-11-04T16:39:34.318" v="14708" actId="478"/>
          <ac:picMkLst>
            <pc:docMk/>
            <pc:sldMk cId="2315385055" sldId="809"/>
            <ac:picMk id="5" creationId="{56518AB4-7F2D-449D-9FDB-3806F11CC37D}"/>
          </ac:picMkLst>
        </pc:picChg>
      </pc:sldChg>
      <pc:sldChg chg="modSp add del mod">
        <pc:chgData name="Mark Higgins" userId="f99148ad-7e67-4304-8c11-27c7a53efd31" providerId="ADAL" clId="{47DC10C3-81B3-4CBD-89BF-2B4D68781B8D}" dt="2021-11-07T16:04:36.021" v="32870" actId="47"/>
        <pc:sldMkLst>
          <pc:docMk/>
          <pc:sldMk cId="1125009967" sldId="810"/>
        </pc:sldMkLst>
        <pc:spChg chg="mod">
          <ac:chgData name="Mark Higgins" userId="f99148ad-7e67-4304-8c11-27c7a53efd31" providerId="ADAL" clId="{47DC10C3-81B3-4CBD-89BF-2B4D68781B8D}" dt="2021-11-04T16:52:17.855" v="15073" actId="20577"/>
          <ac:spMkLst>
            <pc:docMk/>
            <pc:sldMk cId="1125009967" sldId="810"/>
            <ac:spMk id="2" creationId="{BEB226A5-B7F5-4976-B797-41176B53888D}"/>
          </ac:spMkLst>
        </pc:spChg>
        <pc:spChg chg="mod">
          <ac:chgData name="Mark Higgins" userId="f99148ad-7e67-4304-8c11-27c7a53efd31" providerId="ADAL" clId="{47DC10C3-81B3-4CBD-89BF-2B4D68781B8D}" dt="2021-11-04T16:55:13.237" v="15509" actId="20577"/>
          <ac:spMkLst>
            <pc:docMk/>
            <pc:sldMk cId="1125009967" sldId="810"/>
            <ac:spMk id="3" creationId="{3A04F272-5F02-45D9-B409-85647324DA30}"/>
          </ac:spMkLst>
        </pc:spChg>
      </pc:sldChg>
      <pc:sldChg chg="modSp new del mod ord">
        <pc:chgData name="Mark Higgins" userId="f99148ad-7e67-4304-8c11-27c7a53efd31" providerId="ADAL" clId="{47DC10C3-81B3-4CBD-89BF-2B4D68781B8D}" dt="2021-11-07T16:04:36.021" v="32870" actId="47"/>
        <pc:sldMkLst>
          <pc:docMk/>
          <pc:sldMk cId="2531581508" sldId="811"/>
        </pc:sldMkLst>
        <pc:spChg chg="mod">
          <ac:chgData name="Mark Higgins" userId="f99148ad-7e67-4304-8c11-27c7a53efd31" providerId="ADAL" clId="{47DC10C3-81B3-4CBD-89BF-2B4D68781B8D}" dt="2021-11-05T09:13:35.540" v="16381" actId="20577"/>
          <ac:spMkLst>
            <pc:docMk/>
            <pc:sldMk cId="2531581508" sldId="811"/>
            <ac:spMk id="2" creationId="{45AC14A6-F145-4950-8180-3A0B8675D6C4}"/>
          </ac:spMkLst>
        </pc:spChg>
        <pc:spChg chg="mod">
          <ac:chgData name="Mark Higgins" userId="f99148ad-7e67-4304-8c11-27c7a53efd31" providerId="ADAL" clId="{47DC10C3-81B3-4CBD-89BF-2B4D68781B8D}" dt="2021-11-04T17:23:03.445" v="15927" actId="20577"/>
          <ac:spMkLst>
            <pc:docMk/>
            <pc:sldMk cId="2531581508" sldId="811"/>
            <ac:spMk id="3" creationId="{17C05246-ECBB-4B68-BF60-03D03AB749BA}"/>
          </ac:spMkLst>
        </pc:spChg>
      </pc:sldChg>
      <pc:sldChg chg="modSp add del mod ord">
        <pc:chgData name="Mark Higgins" userId="f99148ad-7e67-4304-8c11-27c7a53efd31" providerId="ADAL" clId="{47DC10C3-81B3-4CBD-89BF-2B4D68781B8D}" dt="2021-11-07T16:04:36.021" v="32870" actId="47"/>
        <pc:sldMkLst>
          <pc:docMk/>
          <pc:sldMk cId="1220454332" sldId="812"/>
        </pc:sldMkLst>
        <pc:spChg chg="mod">
          <ac:chgData name="Mark Higgins" userId="f99148ad-7e67-4304-8c11-27c7a53efd31" providerId="ADAL" clId="{47DC10C3-81B3-4CBD-89BF-2B4D68781B8D}" dt="2021-11-05T09:13:44.420" v="16397" actId="20577"/>
          <ac:spMkLst>
            <pc:docMk/>
            <pc:sldMk cId="1220454332" sldId="812"/>
            <ac:spMk id="2" creationId="{45AC14A6-F145-4950-8180-3A0B8675D6C4}"/>
          </ac:spMkLst>
        </pc:spChg>
        <pc:spChg chg="mod">
          <ac:chgData name="Mark Higgins" userId="f99148ad-7e67-4304-8c11-27c7a53efd31" providerId="ADAL" clId="{47DC10C3-81B3-4CBD-89BF-2B4D68781B8D}" dt="2021-11-04T17:13:47.547" v="15897" actId="20577"/>
          <ac:spMkLst>
            <pc:docMk/>
            <pc:sldMk cId="1220454332" sldId="812"/>
            <ac:spMk id="3" creationId="{17C05246-ECBB-4B68-BF60-03D03AB749BA}"/>
          </ac:spMkLst>
        </pc:spChg>
      </pc:sldChg>
      <pc:sldChg chg="modSp new mod">
        <pc:chgData name="Mark Higgins" userId="f99148ad-7e67-4304-8c11-27c7a53efd31" providerId="ADAL" clId="{47DC10C3-81B3-4CBD-89BF-2B4D68781B8D}" dt="2021-11-05T09:17:41.598" v="16767" actId="20577"/>
        <pc:sldMkLst>
          <pc:docMk/>
          <pc:sldMk cId="900502132" sldId="813"/>
        </pc:sldMkLst>
        <pc:spChg chg="mod">
          <ac:chgData name="Mark Higgins" userId="f99148ad-7e67-4304-8c11-27c7a53efd31" providerId="ADAL" clId="{47DC10C3-81B3-4CBD-89BF-2B4D68781B8D}" dt="2021-11-05T09:15:10.067" v="16440" actId="20577"/>
          <ac:spMkLst>
            <pc:docMk/>
            <pc:sldMk cId="900502132" sldId="813"/>
            <ac:spMk id="2" creationId="{1C4C4EF9-F87C-4D39-9F98-C4AAACD4099B}"/>
          </ac:spMkLst>
        </pc:spChg>
        <pc:spChg chg="mod">
          <ac:chgData name="Mark Higgins" userId="f99148ad-7e67-4304-8c11-27c7a53efd31" providerId="ADAL" clId="{47DC10C3-81B3-4CBD-89BF-2B4D68781B8D}" dt="2021-11-05T09:17:41.598" v="16767" actId="20577"/>
          <ac:spMkLst>
            <pc:docMk/>
            <pc:sldMk cId="900502132" sldId="813"/>
            <ac:spMk id="3" creationId="{A6018881-2D20-49F6-9922-C514BD9BE124}"/>
          </ac:spMkLst>
        </pc:spChg>
      </pc:sldChg>
      <pc:sldChg chg="del">
        <pc:chgData name="Mark Higgins" userId="f99148ad-7e67-4304-8c11-27c7a53efd31" providerId="ADAL" clId="{47DC10C3-81B3-4CBD-89BF-2B4D68781B8D}" dt="2021-11-07T16:04:36.021" v="32870" actId="47"/>
        <pc:sldMkLst>
          <pc:docMk/>
          <pc:sldMk cId="3768102261" sldId="814"/>
        </pc:sldMkLst>
        <pc:spChg chg="mod">
          <ac:chgData name="Mark Higgins" userId="f99148ad-7e67-4304-8c11-27c7a53efd31" providerId="ADAL" clId="{47DC10C3-81B3-4CBD-89BF-2B4D68781B8D}" dt="2021-11-05T09:24:07.304" v="17487" actId="313"/>
          <ac:spMkLst>
            <pc:docMk/>
            <pc:sldMk cId="3768102261" sldId="814"/>
            <ac:spMk id="3" creationId="{A6018881-2D20-49F6-9922-C514BD9BE124}"/>
          </ac:spMkLst>
        </pc:spChg>
      </pc:sldChg>
      <pc:sldChg chg="del">
        <pc:chgData name="Mark Higgins" userId="f99148ad-7e67-4304-8c11-27c7a53efd31" providerId="ADAL" clId="{47DC10C3-81B3-4CBD-89BF-2B4D68781B8D}" dt="2021-11-07T16:04:36.021" v="32870" actId="47"/>
        <pc:sldMkLst>
          <pc:docMk/>
          <pc:sldMk cId="2348555775" sldId="815"/>
        </pc:sldMkLst>
        <pc:spChg chg="mod">
          <ac:chgData name="Mark Higgins" userId="f99148ad-7e67-4304-8c11-27c7a53efd31" providerId="ADAL" clId="{47DC10C3-81B3-4CBD-89BF-2B4D68781B8D}" dt="2021-11-05T09:24:55.681" v="17491" actId="20577"/>
          <ac:spMkLst>
            <pc:docMk/>
            <pc:sldMk cId="2348555775" sldId="815"/>
            <ac:spMk id="2" creationId="{1C4C4EF9-F87C-4D39-9F98-C4AAACD4099B}"/>
          </ac:spMkLst>
        </pc:spChg>
        <pc:spChg chg="mod">
          <ac:chgData name="Mark Higgins" userId="f99148ad-7e67-4304-8c11-27c7a53efd31" providerId="ADAL" clId="{47DC10C3-81B3-4CBD-89BF-2B4D68781B8D}" dt="2021-11-05T09:30:04.829" v="17980" actId="20577"/>
          <ac:spMkLst>
            <pc:docMk/>
            <pc:sldMk cId="2348555775" sldId="815"/>
            <ac:spMk id="3" creationId="{A6018881-2D20-49F6-9922-C514BD9BE124}"/>
          </ac:spMkLst>
        </pc:spChg>
      </pc:sldChg>
      <pc:sldChg chg="modSp add mod">
        <pc:chgData name="Mark Higgins" userId="f99148ad-7e67-4304-8c11-27c7a53efd31" providerId="ADAL" clId="{47DC10C3-81B3-4CBD-89BF-2B4D68781B8D}" dt="2021-11-05T09:33:39.628" v="18336" actId="20577"/>
        <pc:sldMkLst>
          <pc:docMk/>
          <pc:sldMk cId="1916672220" sldId="816"/>
        </pc:sldMkLst>
        <pc:spChg chg="mod">
          <ac:chgData name="Mark Higgins" userId="f99148ad-7e67-4304-8c11-27c7a53efd31" providerId="ADAL" clId="{47DC10C3-81B3-4CBD-89BF-2B4D68781B8D}" dt="2021-11-05T09:30:21.343" v="17993" actId="20577"/>
          <ac:spMkLst>
            <pc:docMk/>
            <pc:sldMk cId="1916672220" sldId="816"/>
            <ac:spMk id="2" creationId="{1C4C4EF9-F87C-4D39-9F98-C4AAACD4099B}"/>
          </ac:spMkLst>
        </pc:spChg>
        <pc:spChg chg="mod">
          <ac:chgData name="Mark Higgins" userId="f99148ad-7e67-4304-8c11-27c7a53efd31" providerId="ADAL" clId="{47DC10C3-81B3-4CBD-89BF-2B4D68781B8D}" dt="2021-11-05T09:33:39.628" v="18336" actId="20577"/>
          <ac:spMkLst>
            <pc:docMk/>
            <pc:sldMk cId="1916672220" sldId="816"/>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39849581" sldId="817"/>
        </pc:sldMkLst>
        <pc:spChg chg="mod">
          <ac:chgData name="Mark Higgins" userId="f99148ad-7e67-4304-8c11-27c7a53efd31" providerId="ADAL" clId="{47DC10C3-81B3-4CBD-89BF-2B4D68781B8D}" dt="2021-11-05T10:36:44.444" v="19188" actId="20577"/>
          <ac:spMkLst>
            <pc:docMk/>
            <pc:sldMk cId="239849581" sldId="817"/>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117205841" sldId="818"/>
        </pc:sldMkLst>
        <pc:spChg chg="mod">
          <ac:chgData name="Mark Higgins" userId="f99148ad-7e67-4304-8c11-27c7a53efd31" providerId="ADAL" clId="{47DC10C3-81B3-4CBD-89BF-2B4D68781B8D}" dt="2021-11-05T10:38:28.982" v="19208" actId="20577"/>
          <ac:spMkLst>
            <pc:docMk/>
            <pc:sldMk cId="3117205841" sldId="818"/>
            <ac:spMk id="2" creationId="{1C4C4EF9-F87C-4D39-9F98-C4AAACD4099B}"/>
          </ac:spMkLst>
        </pc:spChg>
        <pc:spChg chg="mod">
          <ac:chgData name="Mark Higgins" userId="f99148ad-7e67-4304-8c11-27c7a53efd31" providerId="ADAL" clId="{47DC10C3-81B3-4CBD-89BF-2B4D68781B8D}" dt="2021-11-05T10:41:40.572" v="19604" actId="12"/>
          <ac:spMkLst>
            <pc:docMk/>
            <pc:sldMk cId="3117205841" sldId="818"/>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704137461" sldId="819"/>
        </pc:sldMkLst>
        <pc:spChg chg="mod">
          <ac:chgData name="Mark Higgins" userId="f99148ad-7e67-4304-8c11-27c7a53efd31" providerId="ADAL" clId="{47DC10C3-81B3-4CBD-89BF-2B4D68781B8D}" dt="2021-11-05T10:42:15.223" v="19612" actId="20577"/>
          <ac:spMkLst>
            <pc:docMk/>
            <pc:sldMk cId="2704137461" sldId="819"/>
            <ac:spMk id="2" creationId="{1C4C4EF9-F87C-4D39-9F98-C4AAACD4099B}"/>
          </ac:spMkLst>
        </pc:spChg>
        <pc:spChg chg="mod">
          <ac:chgData name="Mark Higgins" userId="f99148ad-7e67-4304-8c11-27c7a53efd31" providerId="ADAL" clId="{47DC10C3-81B3-4CBD-89BF-2B4D68781B8D}" dt="2021-11-05T10:45:09.840" v="19869" actId="20577"/>
          <ac:spMkLst>
            <pc:docMk/>
            <pc:sldMk cId="2704137461" sldId="819"/>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437519917" sldId="820"/>
        </pc:sldMkLst>
        <pc:spChg chg="mod">
          <ac:chgData name="Mark Higgins" userId="f99148ad-7e67-4304-8c11-27c7a53efd31" providerId="ADAL" clId="{47DC10C3-81B3-4CBD-89BF-2B4D68781B8D}" dt="2021-11-05T10:45:18.177" v="19877" actId="20577"/>
          <ac:spMkLst>
            <pc:docMk/>
            <pc:sldMk cId="2437519917" sldId="820"/>
            <ac:spMk id="2" creationId="{1C4C4EF9-F87C-4D39-9F98-C4AAACD4099B}"/>
          </ac:spMkLst>
        </pc:spChg>
        <pc:spChg chg="mod">
          <ac:chgData name="Mark Higgins" userId="f99148ad-7e67-4304-8c11-27c7a53efd31" providerId="ADAL" clId="{47DC10C3-81B3-4CBD-89BF-2B4D68781B8D}" dt="2021-11-05T10:47:22.967" v="20153" actId="15"/>
          <ac:spMkLst>
            <pc:docMk/>
            <pc:sldMk cId="2437519917" sldId="820"/>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4040583694" sldId="821"/>
        </pc:sldMkLst>
        <pc:spChg chg="mod">
          <ac:chgData name="Mark Higgins" userId="f99148ad-7e67-4304-8c11-27c7a53efd31" providerId="ADAL" clId="{47DC10C3-81B3-4CBD-89BF-2B4D68781B8D}" dt="2021-11-05T10:47:51.743" v="20158" actId="20577"/>
          <ac:spMkLst>
            <pc:docMk/>
            <pc:sldMk cId="4040583694" sldId="821"/>
            <ac:spMk id="2" creationId="{1C4C4EF9-F87C-4D39-9F98-C4AAACD4099B}"/>
          </ac:spMkLst>
        </pc:spChg>
        <pc:spChg chg="mod">
          <ac:chgData name="Mark Higgins" userId="f99148ad-7e67-4304-8c11-27c7a53efd31" providerId="ADAL" clId="{47DC10C3-81B3-4CBD-89BF-2B4D68781B8D}" dt="2021-11-05T10:55:25.509" v="20800" actId="27636"/>
          <ac:spMkLst>
            <pc:docMk/>
            <pc:sldMk cId="4040583694" sldId="821"/>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555758089" sldId="822"/>
        </pc:sldMkLst>
        <pc:spChg chg="mod">
          <ac:chgData name="Mark Higgins" userId="f99148ad-7e67-4304-8c11-27c7a53efd31" providerId="ADAL" clId="{47DC10C3-81B3-4CBD-89BF-2B4D68781B8D}" dt="2021-11-05T10:56:50.588" v="20905" actId="14100"/>
          <ac:spMkLst>
            <pc:docMk/>
            <pc:sldMk cId="2555758089" sldId="822"/>
            <ac:spMk id="2" creationId="{1C4C4EF9-F87C-4D39-9F98-C4AAACD4099B}"/>
          </ac:spMkLst>
        </pc:spChg>
        <pc:spChg chg="mod">
          <ac:chgData name="Mark Higgins" userId="f99148ad-7e67-4304-8c11-27c7a53efd31" providerId="ADAL" clId="{47DC10C3-81B3-4CBD-89BF-2B4D68781B8D}" dt="2021-11-05T11:00:27.996" v="21272" actId="20577"/>
          <ac:spMkLst>
            <pc:docMk/>
            <pc:sldMk cId="2555758089" sldId="822"/>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353560502" sldId="823"/>
        </pc:sldMkLst>
        <pc:spChg chg="mod">
          <ac:chgData name="Mark Higgins" userId="f99148ad-7e67-4304-8c11-27c7a53efd31" providerId="ADAL" clId="{47DC10C3-81B3-4CBD-89BF-2B4D68781B8D}" dt="2021-11-05T11:06:00.798" v="21963" actId="14100"/>
          <ac:spMkLst>
            <pc:docMk/>
            <pc:sldMk cId="3353560502" sldId="823"/>
            <ac:spMk id="2" creationId="{1C4C4EF9-F87C-4D39-9F98-C4AAACD4099B}"/>
          </ac:spMkLst>
        </pc:spChg>
        <pc:spChg chg="mod">
          <ac:chgData name="Mark Higgins" userId="f99148ad-7e67-4304-8c11-27c7a53efd31" providerId="ADAL" clId="{47DC10C3-81B3-4CBD-89BF-2B4D68781B8D}" dt="2021-11-05T11:06:59.313" v="22104" actId="20577"/>
          <ac:spMkLst>
            <pc:docMk/>
            <pc:sldMk cId="3353560502" sldId="823"/>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110935259" sldId="824"/>
        </pc:sldMkLst>
        <pc:spChg chg="mod">
          <ac:chgData name="Mark Higgins" userId="f99148ad-7e67-4304-8c11-27c7a53efd31" providerId="ADAL" clId="{47DC10C3-81B3-4CBD-89BF-2B4D68781B8D}" dt="2021-11-05T11:07:23.976" v="22122" actId="14100"/>
          <ac:spMkLst>
            <pc:docMk/>
            <pc:sldMk cId="110935259" sldId="824"/>
            <ac:spMk id="2" creationId="{1C4C4EF9-F87C-4D39-9F98-C4AAACD4099B}"/>
          </ac:spMkLst>
        </pc:spChg>
        <pc:spChg chg="mod">
          <ac:chgData name="Mark Higgins" userId="f99148ad-7e67-4304-8c11-27c7a53efd31" providerId="ADAL" clId="{47DC10C3-81B3-4CBD-89BF-2B4D68781B8D}" dt="2021-11-05T11:08:59.673" v="22331" actId="20577"/>
          <ac:spMkLst>
            <pc:docMk/>
            <pc:sldMk cId="110935259" sldId="824"/>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3661565922" sldId="825"/>
        </pc:sldMkLst>
        <pc:spChg chg="mod">
          <ac:chgData name="Mark Higgins" userId="f99148ad-7e67-4304-8c11-27c7a53efd31" providerId="ADAL" clId="{47DC10C3-81B3-4CBD-89BF-2B4D68781B8D}" dt="2021-11-05T11:09:59.657" v="22336" actId="20577"/>
          <ac:spMkLst>
            <pc:docMk/>
            <pc:sldMk cId="3661565922" sldId="825"/>
            <ac:spMk id="2" creationId="{1C4C4EF9-F87C-4D39-9F98-C4AAACD4099B}"/>
          </ac:spMkLst>
        </pc:spChg>
        <pc:spChg chg="mod">
          <ac:chgData name="Mark Higgins" userId="f99148ad-7e67-4304-8c11-27c7a53efd31" providerId="ADAL" clId="{47DC10C3-81B3-4CBD-89BF-2B4D68781B8D}" dt="2021-11-05T11:12:08.522" v="22735" actId="20577"/>
          <ac:spMkLst>
            <pc:docMk/>
            <pc:sldMk cId="3661565922" sldId="825"/>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604574823" sldId="826"/>
        </pc:sldMkLst>
        <pc:spChg chg="mod">
          <ac:chgData name="Mark Higgins" userId="f99148ad-7e67-4304-8c11-27c7a53efd31" providerId="ADAL" clId="{47DC10C3-81B3-4CBD-89BF-2B4D68781B8D}" dt="2021-11-05T11:12:59.087" v="22754" actId="20577"/>
          <ac:spMkLst>
            <pc:docMk/>
            <pc:sldMk cId="2604574823" sldId="826"/>
            <ac:spMk id="2" creationId="{1C4C4EF9-F87C-4D39-9F98-C4AAACD4099B}"/>
          </ac:spMkLst>
        </pc:spChg>
        <pc:spChg chg="mod">
          <ac:chgData name="Mark Higgins" userId="f99148ad-7e67-4304-8c11-27c7a53efd31" providerId="ADAL" clId="{47DC10C3-81B3-4CBD-89BF-2B4D68781B8D}" dt="2021-11-05T11:16:06.736" v="23258" actId="20577"/>
          <ac:spMkLst>
            <pc:docMk/>
            <pc:sldMk cId="2604574823" sldId="826"/>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2993763494" sldId="827"/>
        </pc:sldMkLst>
        <pc:spChg chg="mod">
          <ac:chgData name="Mark Higgins" userId="f99148ad-7e67-4304-8c11-27c7a53efd31" providerId="ADAL" clId="{47DC10C3-81B3-4CBD-89BF-2B4D68781B8D}" dt="2021-11-05T11:16:54.644" v="23273" actId="20577"/>
          <ac:spMkLst>
            <pc:docMk/>
            <pc:sldMk cId="2993763494" sldId="827"/>
            <ac:spMk id="2" creationId="{1C4C4EF9-F87C-4D39-9F98-C4AAACD4099B}"/>
          </ac:spMkLst>
        </pc:spChg>
        <pc:spChg chg="mod">
          <ac:chgData name="Mark Higgins" userId="f99148ad-7e67-4304-8c11-27c7a53efd31" providerId="ADAL" clId="{47DC10C3-81B3-4CBD-89BF-2B4D68781B8D}" dt="2021-11-05T11:19:19.605" v="23527" actId="20577"/>
          <ac:spMkLst>
            <pc:docMk/>
            <pc:sldMk cId="2993763494" sldId="827"/>
            <ac:spMk id="3" creationId="{A6018881-2D20-49F6-9922-C514BD9BE124}"/>
          </ac:spMkLst>
        </pc:spChg>
      </pc:sldChg>
      <pc:sldChg chg="modSp add del mod">
        <pc:chgData name="Mark Higgins" userId="f99148ad-7e67-4304-8c11-27c7a53efd31" providerId="ADAL" clId="{47DC10C3-81B3-4CBD-89BF-2B4D68781B8D}" dt="2021-11-07T16:04:36.021" v="32870" actId="47"/>
        <pc:sldMkLst>
          <pc:docMk/>
          <pc:sldMk cId="1556107536" sldId="828"/>
        </pc:sldMkLst>
        <pc:spChg chg="mod">
          <ac:chgData name="Mark Higgins" userId="f99148ad-7e67-4304-8c11-27c7a53efd31" providerId="ADAL" clId="{47DC10C3-81B3-4CBD-89BF-2B4D68781B8D}" dt="2021-11-05T11:19:36.913" v="23536" actId="20577"/>
          <ac:spMkLst>
            <pc:docMk/>
            <pc:sldMk cId="1556107536" sldId="828"/>
            <ac:spMk id="2" creationId="{1C4C4EF9-F87C-4D39-9F98-C4AAACD4099B}"/>
          </ac:spMkLst>
        </pc:spChg>
        <pc:spChg chg="mod">
          <ac:chgData name="Mark Higgins" userId="f99148ad-7e67-4304-8c11-27c7a53efd31" providerId="ADAL" clId="{47DC10C3-81B3-4CBD-89BF-2B4D68781B8D}" dt="2021-11-05T11:22:32.321" v="23943" actId="20577"/>
          <ac:spMkLst>
            <pc:docMk/>
            <pc:sldMk cId="1556107536" sldId="828"/>
            <ac:spMk id="3" creationId="{A6018881-2D20-49F6-9922-C514BD9BE124}"/>
          </ac:spMkLst>
        </pc:spChg>
      </pc:sldChg>
      <pc:sldChg chg="addSp modSp add del mod">
        <pc:chgData name="Mark Higgins" userId="f99148ad-7e67-4304-8c11-27c7a53efd31" providerId="ADAL" clId="{47DC10C3-81B3-4CBD-89BF-2B4D68781B8D}" dt="2021-11-07T16:04:36.021" v="32870" actId="47"/>
        <pc:sldMkLst>
          <pc:docMk/>
          <pc:sldMk cId="2765444151" sldId="829"/>
        </pc:sldMkLst>
        <pc:spChg chg="mod">
          <ac:chgData name="Mark Higgins" userId="f99148ad-7e67-4304-8c11-27c7a53efd31" providerId="ADAL" clId="{47DC10C3-81B3-4CBD-89BF-2B4D68781B8D}" dt="2021-11-05T11:22:45.131" v="23961" actId="20577"/>
          <ac:spMkLst>
            <pc:docMk/>
            <pc:sldMk cId="2765444151" sldId="829"/>
            <ac:spMk id="2" creationId="{1C4C4EF9-F87C-4D39-9F98-C4AAACD4099B}"/>
          </ac:spMkLst>
        </pc:spChg>
        <pc:spChg chg="mod">
          <ac:chgData name="Mark Higgins" userId="f99148ad-7e67-4304-8c11-27c7a53efd31" providerId="ADAL" clId="{47DC10C3-81B3-4CBD-89BF-2B4D68781B8D}" dt="2021-11-05T11:32:23.065" v="24459" actId="20577"/>
          <ac:spMkLst>
            <pc:docMk/>
            <pc:sldMk cId="2765444151" sldId="829"/>
            <ac:spMk id="3" creationId="{A6018881-2D20-49F6-9922-C514BD9BE124}"/>
          </ac:spMkLst>
        </pc:spChg>
        <pc:picChg chg="add mod">
          <ac:chgData name="Mark Higgins" userId="f99148ad-7e67-4304-8c11-27c7a53efd31" providerId="ADAL" clId="{47DC10C3-81B3-4CBD-89BF-2B4D68781B8D}" dt="2021-11-05T11:32:02.394" v="24431" actId="1076"/>
          <ac:picMkLst>
            <pc:docMk/>
            <pc:sldMk cId="2765444151" sldId="829"/>
            <ac:picMk id="4" creationId="{75E437DA-3867-4804-9AFC-6C7310B36A73}"/>
          </ac:picMkLst>
        </pc:picChg>
      </pc:sldChg>
      <pc:sldChg chg="addSp delSp modSp add del mod">
        <pc:chgData name="Mark Higgins" userId="f99148ad-7e67-4304-8c11-27c7a53efd31" providerId="ADAL" clId="{47DC10C3-81B3-4CBD-89BF-2B4D68781B8D}" dt="2021-11-07T16:04:36.021" v="32870" actId="47"/>
        <pc:sldMkLst>
          <pc:docMk/>
          <pc:sldMk cId="4046248583" sldId="830"/>
        </pc:sldMkLst>
        <pc:spChg chg="mod">
          <ac:chgData name="Mark Higgins" userId="f99148ad-7e67-4304-8c11-27c7a53efd31" providerId="ADAL" clId="{47DC10C3-81B3-4CBD-89BF-2B4D68781B8D}" dt="2021-11-05T11:32:46.448" v="24472" actId="20577"/>
          <ac:spMkLst>
            <pc:docMk/>
            <pc:sldMk cId="4046248583" sldId="830"/>
            <ac:spMk id="2" creationId="{1C4C4EF9-F87C-4D39-9F98-C4AAACD4099B}"/>
          </ac:spMkLst>
        </pc:spChg>
        <pc:spChg chg="mod">
          <ac:chgData name="Mark Higgins" userId="f99148ad-7e67-4304-8c11-27c7a53efd31" providerId="ADAL" clId="{47DC10C3-81B3-4CBD-89BF-2B4D68781B8D}" dt="2021-11-05T11:34:51.504" v="24612" actId="14100"/>
          <ac:spMkLst>
            <pc:docMk/>
            <pc:sldMk cId="4046248583" sldId="830"/>
            <ac:spMk id="3" creationId="{A6018881-2D20-49F6-9922-C514BD9BE124}"/>
          </ac:spMkLst>
        </pc:spChg>
        <pc:picChg chg="del">
          <ac:chgData name="Mark Higgins" userId="f99148ad-7e67-4304-8c11-27c7a53efd31" providerId="ADAL" clId="{47DC10C3-81B3-4CBD-89BF-2B4D68781B8D}" dt="2021-11-05T11:33:12.833" v="24473" actId="478"/>
          <ac:picMkLst>
            <pc:docMk/>
            <pc:sldMk cId="4046248583" sldId="830"/>
            <ac:picMk id="4" creationId="{75E437DA-3867-4804-9AFC-6C7310B36A73}"/>
          </ac:picMkLst>
        </pc:picChg>
        <pc:picChg chg="add mod">
          <ac:chgData name="Mark Higgins" userId="f99148ad-7e67-4304-8c11-27c7a53efd31" providerId="ADAL" clId="{47DC10C3-81B3-4CBD-89BF-2B4D68781B8D}" dt="2021-11-05T11:34:55.972" v="24614" actId="1076"/>
          <ac:picMkLst>
            <pc:docMk/>
            <pc:sldMk cId="4046248583" sldId="830"/>
            <ac:picMk id="6" creationId="{973EFAC3-3C7B-4258-82B8-C2EF9DE20BC7}"/>
          </ac:picMkLst>
        </pc:picChg>
      </pc:sldChg>
      <pc:sldChg chg="addSp delSp modSp add del mod">
        <pc:chgData name="Mark Higgins" userId="f99148ad-7e67-4304-8c11-27c7a53efd31" providerId="ADAL" clId="{47DC10C3-81B3-4CBD-89BF-2B4D68781B8D}" dt="2021-11-05T11:37:15.452" v="24768" actId="47"/>
        <pc:sldMkLst>
          <pc:docMk/>
          <pc:sldMk cId="289154989" sldId="831"/>
        </pc:sldMkLst>
        <pc:spChg chg="mod">
          <ac:chgData name="Mark Higgins" userId="f99148ad-7e67-4304-8c11-27c7a53efd31" providerId="ADAL" clId="{47DC10C3-81B3-4CBD-89BF-2B4D68781B8D}" dt="2021-11-05T11:35:54.472" v="24630" actId="20577"/>
          <ac:spMkLst>
            <pc:docMk/>
            <pc:sldMk cId="289154989" sldId="831"/>
            <ac:spMk id="2" creationId="{1C4C4EF9-F87C-4D39-9F98-C4AAACD4099B}"/>
          </ac:spMkLst>
        </pc:spChg>
        <pc:spChg chg="mod">
          <ac:chgData name="Mark Higgins" userId="f99148ad-7e67-4304-8c11-27c7a53efd31" providerId="ADAL" clId="{47DC10C3-81B3-4CBD-89BF-2B4D68781B8D}" dt="2021-11-05T11:37:10.635" v="24767" actId="20577"/>
          <ac:spMkLst>
            <pc:docMk/>
            <pc:sldMk cId="289154989" sldId="831"/>
            <ac:spMk id="3" creationId="{A6018881-2D20-49F6-9922-C514BD9BE124}"/>
          </ac:spMkLst>
        </pc:spChg>
        <pc:picChg chg="add mod">
          <ac:chgData name="Mark Higgins" userId="f99148ad-7e67-4304-8c11-27c7a53efd31" providerId="ADAL" clId="{47DC10C3-81B3-4CBD-89BF-2B4D68781B8D}" dt="2021-11-05T11:36:08.705" v="24638" actId="1076"/>
          <ac:picMkLst>
            <pc:docMk/>
            <pc:sldMk cId="289154989" sldId="831"/>
            <ac:picMk id="5" creationId="{DFE5C3AA-C757-4119-8A17-21285347D951}"/>
          </ac:picMkLst>
        </pc:picChg>
        <pc:picChg chg="del">
          <ac:chgData name="Mark Higgins" userId="f99148ad-7e67-4304-8c11-27c7a53efd31" providerId="ADAL" clId="{47DC10C3-81B3-4CBD-89BF-2B4D68781B8D}" dt="2021-11-05T11:35:56.496" v="24631" actId="478"/>
          <ac:picMkLst>
            <pc:docMk/>
            <pc:sldMk cId="289154989" sldId="831"/>
            <ac:picMk id="6" creationId="{973EFAC3-3C7B-4258-82B8-C2EF9DE20BC7}"/>
          </ac:picMkLst>
        </pc:picChg>
      </pc:sldChg>
      <pc:sldChg chg="addSp delSp modSp add del mod">
        <pc:chgData name="Mark Higgins" userId="f99148ad-7e67-4304-8c11-27c7a53efd31" providerId="ADAL" clId="{47DC10C3-81B3-4CBD-89BF-2B4D68781B8D}" dt="2021-11-07T16:04:36.021" v="32870" actId="47"/>
        <pc:sldMkLst>
          <pc:docMk/>
          <pc:sldMk cId="2272084321" sldId="831"/>
        </pc:sldMkLst>
        <pc:spChg chg="mod">
          <ac:chgData name="Mark Higgins" userId="f99148ad-7e67-4304-8c11-27c7a53efd31" providerId="ADAL" clId="{47DC10C3-81B3-4CBD-89BF-2B4D68781B8D}" dt="2021-11-05T11:38:01.715" v="24795" actId="20577"/>
          <ac:spMkLst>
            <pc:docMk/>
            <pc:sldMk cId="2272084321" sldId="831"/>
            <ac:spMk id="2" creationId="{1C4C4EF9-F87C-4D39-9F98-C4AAACD4099B}"/>
          </ac:spMkLst>
        </pc:spChg>
        <pc:spChg chg="mod">
          <ac:chgData name="Mark Higgins" userId="f99148ad-7e67-4304-8c11-27c7a53efd31" providerId="ADAL" clId="{47DC10C3-81B3-4CBD-89BF-2B4D68781B8D}" dt="2021-11-05T11:41:36.870" v="25141" actId="27636"/>
          <ac:spMkLst>
            <pc:docMk/>
            <pc:sldMk cId="2272084321" sldId="831"/>
            <ac:spMk id="3" creationId="{A6018881-2D20-49F6-9922-C514BD9BE124}"/>
          </ac:spMkLst>
        </pc:spChg>
        <pc:picChg chg="add mod">
          <ac:chgData name="Mark Higgins" userId="f99148ad-7e67-4304-8c11-27c7a53efd31" providerId="ADAL" clId="{47DC10C3-81B3-4CBD-89BF-2B4D68781B8D}" dt="2021-11-05T11:39:06.226" v="24801" actId="1076"/>
          <ac:picMkLst>
            <pc:docMk/>
            <pc:sldMk cId="2272084321" sldId="831"/>
            <ac:picMk id="5" creationId="{B86B1C21-C4EB-47DF-BF41-824E85F7554E}"/>
          </ac:picMkLst>
        </pc:picChg>
        <pc:picChg chg="del">
          <ac:chgData name="Mark Higgins" userId="f99148ad-7e67-4304-8c11-27c7a53efd31" providerId="ADAL" clId="{47DC10C3-81B3-4CBD-89BF-2B4D68781B8D}" dt="2021-11-05T11:39:00.590" v="24796" actId="478"/>
          <ac:picMkLst>
            <pc:docMk/>
            <pc:sldMk cId="2272084321" sldId="831"/>
            <ac:picMk id="6" creationId="{973EFAC3-3C7B-4258-82B8-C2EF9DE20BC7}"/>
          </ac:picMkLst>
        </pc:picChg>
      </pc:sldChg>
      <pc:sldChg chg="modSp add del mod">
        <pc:chgData name="Mark Higgins" userId="f99148ad-7e67-4304-8c11-27c7a53efd31" providerId="ADAL" clId="{47DC10C3-81B3-4CBD-89BF-2B4D68781B8D}" dt="2021-11-07T16:04:36.021" v="32870" actId="47"/>
        <pc:sldMkLst>
          <pc:docMk/>
          <pc:sldMk cId="3262931488" sldId="832"/>
        </pc:sldMkLst>
        <pc:spChg chg="mod">
          <ac:chgData name="Mark Higgins" userId="f99148ad-7e67-4304-8c11-27c7a53efd31" providerId="ADAL" clId="{47DC10C3-81B3-4CBD-89BF-2B4D68781B8D}" dt="2021-11-05T11:43:13.142" v="25335" actId="20577"/>
          <ac:spMkLst>
            <pc:docMk/>
            <pc:sldMk cId="3262931488" sldId="832"/>
            <ac:spMk id="3" creationId="{A6018881-2D20-49F6-9922-C514BD9BE124}"/>
          </ac:spMkLst>
        </pc:spChg>
      </pc:sldChg>
      <pc:sldChg chg="modSp new del mod">
        <pc:chgData name="Mark Higgins" userId="f99148ad-7e67-4304-8c11-27c7a53efd31" providerId="ADAL" clId="{47DC10C3-81B3-4CBD-89BF-2B4D68781B8D}" dt="2021-11-07T16:04:36.021" v="32870" actId="47"/>
        <pc:sldMkLst>
          <pc:docMk/>
          <pc:sldMk cId="1551529447" sldId="833"/>
        </pc:sldMkLst>
        <pc:spChg chg="mod">
          <ac:chgData name="Mark Higgins" userId="f99148ad-7e67-4304-8c11-27c7a53efd31" providerId="ADAL" clId="{47DC10C3-81B3-4CBD-89BF-2B4D68781B8D}" dt="2021-11-05T11:44:09.978" v="25364" actId="20577"/>
          <ac:spMkLst>
            <pc:docMk/>
            <pc:sldMk cId="1551529447" sldId="833"/>
            <ac:spMk id="2" creationId="{1CCE3AA2-A676-4022-9AE5-158EC145A830}"/>
          </ac:spMkLst>
        </pc:spChg>
        <pc:spChg chg="mod">
          <ac:chgData name="Mark Higgins" userId="f99148ad-7e67-4304-8c11-27c7a53efd31" providerId="ADAL" clId="{47DC10C3-81B3-4CBD-89BF-2B4D68781B8D}" dt="2021-11-05T11:45:32.225" v="25607" actId="20577"/>
          <ac:spMkLst>
            <pc:docMk/>
            <pc:sldMk cId="1551529447" sldId="833"/>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384918133" sldId="834"/>
        </pc:sldMkLst>
        <pc:spChg chg="mod">
          <ac:chgData name="Mark Higgins" userId="f99148ad-7e67-4304-8c11-27c7a53efd31" providerId="ADAL" clId="{47DC10C3-81B3-4CBD-89BF-2B4D68781B8D}" dt="2021-11-05T11:46:08.717" v="25635" actId="20577"/>
          <ac:spMkLst>
            <pc:docMk/>
            <pc:sldMk cId="1384918133" sldId="834"/>
            <ac:spMk id="2" creationId="{1CCE3AA2-A676-4022-9AE5-158EC145A830}"/>
          </ac:spMkLst>
        </pc:spChg>
        <pc:spChg chg="mod">
          <ac:chgData name="Mark Higgins" userId="f99148ad-7e67-4304-8c11-27c7a53efd31" providerId="ADAL" clId="{47DC10C3-81B3-4CBD-89BF-2B4D68781B8D}" dt="2021-11-05T11:47:56.117" v="25841" actId="20577"/>
          <ac:spMkLst>
            <pc:docMk/>
            <pc:sldMk cId="1384918133" sldId="834"/>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376602322" sldId="835"/>
        </pc:sldMkLst>
        <pc:spChg chg="mod">
          <ac:chgData name="Mark Higgins" userId="f99148ad-7e67-4304-8c11-27c7a53efd31" providerId="ADAL" clId="{47DC10C3-81B3-4CBD-89BF-2B4D68781B8D}" dt="2021-11-05T11:48:06.408" v="25847" actId="20577"/>
          <ac:spMkLst>
            <pc:docMk/>
            <pc:sldMk cId="376602322" sldId="835"/>
            <ac:spMk id="2" creationId="{1CCE3AA2-A676-4022-9AE5-158EC145A830}"/>
          </ac:spMkLst>
        </pc:spChg>
      </pc:sldChg>
      <pc:sldChg chg="modSp add del mod">
        <pc:chgData name="Mark Higgins" userId="f99148ad-7e67-4304-8c11-27c7a53efd31" providerId="ADAL" clId="{47DC10C3-81B3-4CBD-89BF-2B4D68781B8D}" dt="2021-11-07T16:04:36.021" v="32870" actId="47"/>
        <pc:sldMkLst>
          <pc:docMk/>
          <pc:sldMk cId="3365900308" sldId="836"/>
        </pc:sldMkLst>
        <pc:spChg chg="mod">
          <ac:chgData name="Mark Higgins" userId="f99148ad-7e67-4304-8c11-27c7a53efd31" providerId="ADAL" clId="{47DC10C3-81B3-4CBD-89BF-2B4D68781B8D}" dt="2021-11-05T12:00:57.566" v="26087" actId="20577"/>
          <ac:spMkLst>
            <pc:docMk/>
            <pc:sldMk cId="3365900308" sldId="836"/>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2860568311" sldId="837"/>
        </pc:sldMkLst>
        <pc:spChg chg="mod">
          <ac:chgData name="Mark Higgins" userId="f99148ad-7e67-4304-8c11-27c7a53efd31" providerId="ADAL" clId="{47DC10C3-81B3-4CBD-89BF-2B4D68781B8D}" dt="2021-11-05T12:03:15.085" v="26105" actId="20577"/>
          <ac:spMkLst>
            <pc:docMk/>
            <pc:sldMk cId="2860568311" sldId="837"/>
            <ac:spMk id="2" creationId="{1CCE3AA2-A676-4022-9AE5-158EC145A830}"/>
          </ac:spMkLst>
        </pc:spChg>
        <pc:spChg chg="mod">
          <ac:chgData name="Mark Higgins" userId="f99148ad-7e67-4304-8c11-27c7a53efd31" providerId="ADAL" clId="{47DC10C3-81B3-4CBD-89BF-2B4D68781B8D}" dt="2021-11-05T12:04:48.394" v="26250" actId="15"/>
          <ac:spMkLst>
            <pc:docMk/>
            <pc:sldMk cId="2860568311" sldId="837"/>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594060769" sldId="838"/>
        </pc:sldMkLst>
        <pc:spChg chg="mod">
          <ac:chgData name="Mark Higgins" userId="f99148ad-7e67-4304-8c11-27c7a53efd31" providerId="ADAL" clId="{47DC10C3-81B3-4CBD-89BF-2B4D68781B8D}" dt="2021-11-05T12:07:55.735" v="26613" actId="20577"/>
          <ac:spMkLst>
            <pc:docMk/>
            <pc:sldMk cId="1594060769" sldId="838"/>
            <ac:spMk id="3" creationId="{299153E3-C451-4F62-AFF0-C142AACB3D0C}"/>
          </ac:spMkLst>
        </pc:spChg>
      </pc:sldChg>
      <pc:sldChg chg="modSp add del mod">
        <pc:chgData name="Mark Higgins" userId="f99148ad-7e67-4304-8c11-27c7a53efd31" providerId="ADAL" clId="{47DC10C3-81B3-4CBD-89BF-2B4D68781B8D}" dt="2021-11-07T16:04:36.021" v="32870" actId="47"/>
        <pc:sldMkLst>
          <pc:docMk/>
          <pc:sldMk cId="193928996" sldId="839"/>
        </pc:sldMkLst>
        <pc:spChg chg="mod">
          <ac:chgData name="Mark Higgins" userId="f99148ad-7e67-4304-8c11-27c7a53efd31" providerId="ADAL" clId="{47DC10C3-81B3-4CBD-89BF-2B4D68781B8D}" dt="2021-11-05T13:03:09.587" v="27012" actId="6549"/>
          <ac:spMkLst>
            <pc:docMk/>
            <pc:sldMk cId="193928996" sldId="839"/>
            <ac:spMk id="3" creationId="{299153E3-C451-4F62-AFF0-C142AACB3D0C}"/>
          </ac:spMkLst>
        </pc:spChg>
      </pc:sldChg>
      <pc:sldChg chg="addSp modSp add del mod modNotesTx">
        <pc:chgData name="Mark Higgins" userId="f99148ad-7e67-4304-8c11-27c7a53efd31" providerId="ADAL" clId="{47DC10C3-81B3-4CBD-89BF-2B4D68781B8D}" dt="2021-11-07T16:04:36.021" v="32870" actId="47"/>
        <pc:sldMkLst>
          <pc:docMk/>
          <pc:sldMk cId="3895410609" sldId="840"/>
        </pc:sldMkLst>
        <pc:spChg chg="mod">
          <ac:chgData name="Mark Higgins" userId="f99148ad-7e67-4304-8c11-27c7a53efd31" providerId="ADAL" clId="{47DC10C3-81B3-4CBD-89BF-2B4D68781B8D}" dt="2021-11-05T13:07:31.468" v="27331" actId="20577"/>
          <ac:spMkLst>
            <pc:docMk/>
            <pc:sldMk cId="3895410609" sldId="840"/>
            <ac:spMk id="3" creationId="{299153E3-C451-4F62-AFF0-C142AACB3D0C}"/>
          </ac:spMkLst>
        </pc:spChg>
        <pc:graphicFrameChg chg="add mod modGraphic">
          <ac:chgData name="Mark Higgins" userId="f99148ad-7e67-4304-8c11-27c7a53efd31" providerId="ADAL" clId="{47DC10C3-81B3-4CBD-89BF-2B4D68781B8D}" dt="2021-11-05T13:12:39.196" v="27709" actId="1076"/>
          <ac:graphicFrameMkLst>
            <pc:docMk/>
            <pc:sldMk cId="3895410609" sldId="840"/>
            <ac:graphicFrameMk id="4" creationId="{3E86F231-E39F-4AF6-B33C-7F66110B43BD}"/>
          </ac:graphicFrameMkLst>
        </pc:graphicFrameChg>
      </pc:sldChg>
      <pc:sldChg chg="delSp modSp add del mod">
        <pc:chgData name="Mark Higgins" userId="f99148ad-7e67-4304-8c11-27c7a53efd31" providerId="ADAL" clId="{47DC10C3-81B3-4CBD-89BF-2B4D68781B8D}" dt="2021-11-07T16:04:36.021" v="32870" actId="47"/>
        <pc:sldMkLst>
          <pc:docMk/>
          <pc:sldMk cId="1744556541" sldId="841"/>
        </pc:sldMkLst>
        <pc:spChg chg="mod">
          <ac:chgData name="Mark Higgins" userId="f99148ad-7e67-4304-8c11-27c7a53efd31" providerId="ADAL" clId="{47DC10C3-81B3-4CBD-89BF-2B4D68781B8D}" dt="2021-11-05T13:15:23.906" v="27951" actId="20577"/>
          <ac:spMkLst>
            <pc:docMk/>
            <pc:sldMk cId="1744556541" sldId="841"/>
            <ac:spMk id="3" creationId="{299153E3-C451-4F62-AFF0-C142AACB3D0C}"/>
          </ac:spMkLst>
        </pc:spChg>
        <pc:graphicFrameChg chg="del">
          <ac:chgData name="Mark Higgins" userId="f99148ad-7e67-4304-8c11-27c7a53efd31" providerId="ADAL" clId="{47DC10C3-81B3-4CBD-89BF-2B4D68781B8D}" dt="2021-11-05T13:13:10.835" v="27711" actId="478"/>
          <ac:graphicFrameMkLst>
            <pc:docMk/>
            <pc:sldMk cId="1744556541" sldId="841"/>
            <ac:graphicFrameMk id="4" creationId="{3E86F231-E39F-4AF6-B33C-7F66110B43BD}"/>
          </ac:graphicFrameMkLst>
        </pc:graphicFrameChg>
      </pc:sldChg>
      <pc:sldChg chg="addSp delSp modSp new del mod ord">
        <pc:chgData name="Mark Higgins" userId="f99148ad-7e67-4304-8c11-27c7a53efd31" providerId="ADAL" clId="{47DC10C3-81B3-4CBD-89BF-2B4D68781B8D}" dt="2021-11-07T16:04:36.021" v="32870" actId="47"/>
        <pc:sldMkLst>
          <pc:docMk/>
          <pc:sldMk cId="3684837684" sldId="842"/>
        </pc:sldMkLst>
        <pc:spChg chg="mod">
          <ac:chgData name="Mark Higgins" userId="f99148ad-7e67-4304-8c11-27c7a53efd31" providerId="ADAL" clId="{47DC10C3-81B3-4CBD-89BF-2B4D68781B8D}" dt="2021-11-05T13:18:16.599" v="27985"/>
          <ac:spMkLst>
            <pc:docMk/>
            <pc:sldMk cId="3684837684" sldId="842"/>
            <ac:spMk id="2" creationId="{CB23AB09-B23B-4748-9E4D-0D2787E85E17}"/>
          </ac:spMkLst>
        </pc:spChg>
        <pc:spChg chg="del">
          <ac:chgData name="Mark Higgins" userId="f99148ad-7e67-4304-8c11-27c7a53efd31" providerId="ADAL" clId="{47DC10C3-81B3-4CBD-89BF-2B4D68781B8D}" dt="2021-11-05T13:17:58.517" v="27982" actId="22"/>
          <ac:spMkLst>
            <pc:docMk/>
            <pc:sldMk cId="3684837684" sldId="842"/>
            <ac:spMk id="3" creationId="{A826E064-D00A-43D9-B9B7-433CD568F89D}"/>
          </ac:spMkLst>
        </pc:spChg>
        <pc:picChg chg="add mod ord">
          <ac:chgData name="Mark Higgins" userId="f99148ad-7e67-4304-8c11-27c7a53efd31" providerId="ADAL" clId="{47DC10C3-81B3-4CBD-89BF-2B4D68781B8D}" dt="2021-11-05T13:17:58.517" v="27982" actId="22"/>
          <ac:picMkLst>
            <pc:docMk/>
            <pc:sldMk cId="3684837684" sldId="842"/>
            <ac:picMk id="5" creationId="{2C512E3C-829E-47BF-B4DF-3066E2A9DFC3}"/>
          </ac:picMkLst>
        </pc:picChg>
      </pc:sldChg>
      <pc:sldChg chg="modSp new del mod ord">
        <pc:chgData name="Mark Higgins" userId="f99148ad-7e67-4304-8c11-27c7a53efd31" providerId="ADAL" clId="{47DC10C3-81B3-4CBD-89BF-2B4D68781B8D}" dt="2021-11-07T20:58:00.961" v="32871" actId="47"/>
        <pc:sldMkLst>
          <pc:docMk/>
          <pc:sldMk cId="1598835048" sldId="843"/>
        </pc:sldMkLst>
        <pc:spChg chg="mod">
          <ac:chgData name="Mark Higgins" userId="f99148ad-7e67-4304-8c11-27c7a53efd31" providerId="ADAL" clId="{47DC10C3-81B3-4CBD-89BF-2B4D68781B8D}" dt="2021-11-05T13:29:46.143" v="28187" actId="20577"/>
          <ac:spMkLst>
            <pc:docMk/>
            <pc:sldMk cId="1598835048" sldId="843"/>
            <ac:spMk id="2" creationId="{7A0A3EDC-7744-4A5F-BCBA-9B7F640A2838}"/>
          </ac:spMkLst>
        </pc:spChg>
        <pc:spChg chg="mod">
          <ac:chgData name="Mark Higgins" userId="f99148ad-7e67-4304-8c11-27c7a53efd31" providerId="ADAL" clId="{47DC10C3-81B3-4CBD-89BF-2B4D68781B8D}" dt="2021-11-05T13:31:11.660" v="28260" actId="20577"/>
          <ac:spMkLst>
            <pc:docMk/>
            <pc:sldMk cId="1598835048" sldId="843"/>
            <ac:spMk id="3" creationId="{BFD8389B-4552-4862-95D8-8F8206E865FE}"/>
          </ac:spMkLst>
        </pc:spChg>
      </pc:sldChg>
      <pc:sldChg chg="modSp new del mod">
        <pc:chgData name="Mark Higgins" userId="f99148ad-7e67-4304-8c11-27c7a53efd31" providerId="ADAL" clId="{47DC10C3-81B3-4CBD-89BF-2B4D68781B8D}" dt="2021-11-07T16:04:36.021" v="32870" actId="47"/>
        <pc:sldMkLst>
          <pc:docMk/>
          <pc:sldMk cId="4078172641" sldId="844"/>
        </pc:sldMkLst>
        <pc:spChg chg="mod">
          <ac:chgData name="Mark Higgins" userId="f99148ad-7e67-4304-8c11-27c7a53efd31" providerId="ADAL" clId="{47DC10C3-81B3-4CBD-89BF-2B4D68781B8D}" dt="2021-11-05T13:31:40.669" v="28278" actId="20577"/>
          <ac:spMkLst>
            <pc:docMk/>
            <pc:sldMk cId="4078172641" sldId="844"/>
            <ac:spMk id="2" creationId="{692673D9-2E10-4D50-A629-00F89FE163E2}"/>
          </ac:spMkLst>
        </pc:spChg>
        <pc:spChg chg="mod">
          <ac:chgData name="Mark Higgins" userId="f99148ad-7e67-4304-8c11-27c7a53efd31" providerId="ADAL" clId="{47DC10C3-81B3-4CBD-89BF-2B4D68781B8D}" dt="2021-11-05T13:48:05.552" v="28567" actId="20577"/>
          <ac:spMkLst>
            <pc:docMk/>
            <pc:sldMk cId="4078172641" sldId="844"/>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2108295463" sldId="845"/>
        </pc:sldMkLst>
        <pc:spChg chg="mod">
          <ac:chgData name="Mark Higgins" userId="f99148ad-7e67-4304-8c11-27c7a53efd31" providerId="ADAL" clId="{47DC10C3-81B3-4CBD-89BF-2B4D68781B8D}" dt="2021-11-05T13:32:17.299" v="28301" actId="20577"/>
          <ac:spMkLst>
            <pc:docMk/>
            <pc:sldMk cId="2108295463" sldId="845"/>
            <ac:spMk id="2" creationId="{692673D9-2E10-4D50-A629-00F89FE163E2}"/>
          </ac:spMkLst>
        </pc:spChg>
        <pc:spChg chg="mod">
          <ac:chgData name="Mark Higgins" userId="f99148ad-7e67-4304-8c11-27c7a53efd31" providerId="ADAL" clId="{47DC10C3-81B3-4CBD-89BF-2B4D68781B8D}" dt="2021-11-05T13:47:41.211" v="28509" actId="21"/>
          <ac:spMkLst>
            <pc:docMk/>
            <pc:sldMk cId="2108295463" sldId="845"/>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4151082881" sldId="846"/>
        </pc:sldMkLst>
        <pc:spChg chg="mod">
          <ac:chgData name="Mark Higgins" userId="f99148ad-7e67-4304-8c11-27c7a53efd31" providerId="ADAL" clId="{47DC10C3-81B3-4CBD-89BF-2B4D68781B8D}" dt="2021-11-05T13:34:43.999" v="28349" actId="20577"/>
          <ac:spMkLst>
            <pc:docMk/>
            <pc:sldMk cId="4151082881" sldId="846"/>
            <ac:spMk id="2" creationId="{692673D9-2E10-4D50-A629-00F89FE163E2}"/>
          </ac:spMkLst>
        </pc:spChg>
        <pc:spChg chg="mod">
          <ac:chgData name="Mark Higgins" userId="f99148ad-7e67-4304-8c11-27c7a53efd31" providerId="ADAL" clId="{47DC10C3-81B3-4CBD-89BF-2B4D68781B8D}" dt="2021-11-05T13:34:51.603" v="28373" actId="20577"/>
          <ac:spMkLst>
            <pc:docMk/>
            <pc:sldMk cId="4151082881" sldId="846"/>
            <ac:spMk id="3" creationId="{5287A250-00F4-4177-9707-74F32710CE73}"/>
          </ac:spMkLst>
        </pc:spChg>
      </pc:sldChg>
      <pc:sldChg chg="modSp add del mod">
        <pc:chgData name="Mark Higgins" userId="f99148ad-7e67-4304-8c11-27c7a53efd31" providerId="ADAL" clId="{47DC10C3-81B3-4CBD-89BF-2B4D68781B8D}" dt="2021-11-07T16:04:36.021" v="32870" actId="47"/>
        <pc:sldMkLst>
          <pc:docMk/>
          <pc:sldMk cId="810918560" sldId="847"/>
        </pc:sldMkLst>
        <pc:spChg chg="mod">
          <ac:chgData name="Mark Higgins" userId="f99148ad-7e67-4304-8c11-27c7a53efd31" providerId="ADAL" clId="{47DC10C3-81B3-4CBD-89BF-2B4D68781B8D}" dt="2021-11-05T13:35:04.905" v="28383" actId="20577"/>
          <ac:spMkLst>
            <pc:docMk/>
            <pc:sldMk cId="810918560" sldId="847"/>
            <ac:spMk id="2" creationId="{692673D9-2E10-4D50-A629-00F89FE163E2}"/>
          </ac:spMkLst>
        </pc:spChg>
        <pc:spChg chg="mod">
          <ac:chgData name="Mark Higgins" userId="f99148ad-7e67-4304-8c11-27c7a53efd31" providerId="ADAL" clId="{47DC10C3-81B3-4CBD-89BF-2B4D68781B8D}" dt="2021-11-05T13:35:08.569" v="28388" actId="20577"/>
          <ac:spMkLst>
            <pc:docMk/>
            <pc:sldMk cId="810918560" sldId="847"/>
            <ac:spMk id="3" creationId="{5287A250-00F4-4177-9707-74F32710CE73}"/>
          </ac:spMkLst>
        </pc:spChg>
      </pc:sldChg>
      <pc:sldChg chg="modSp new del mod">
        <pc:chgData name="Mark Higgins" userId="f99148ad-7e67-4304-8c11-27c7a53efd31" providerId="ADAL" clId="{47DC10C3-81B3-4CBD-89BF-2B4D68781B8D}" dt="2021-11-07T16:04:36.021" v="32870" actId="47"/>
        <pc:sldMkLst>
          <pc:docMk/>
          <pc:sldMk cId="568527114" sldId="848"/>
        </pc:sldMkLst>
        <pc:spChg chg="mod">
          <ac:chgData name="Mark Higgins" userId="f99148ad-7e67-4304-8c11-27c7a53efd31" providerId="ADAL" clId="{47DC10C3-81B3-4CBD-89BF-2B4D68781B8D}" dt="2021-11-05T13:54:57.822" v="28590" actId="20577"/>
          <ac:spMkLst>
            <pc:docMk/>
            <pc:sldMk cId="568527114" sldId="848"/>
            <ac:spMk id="2" creationId="{DD922B15-5AA1-4E30-A779-185AE2DBFD3D}"/>
          </ac:spMkLst>
        </pc:spChg>
        <pc:spChg chg="mod">
          <ac:chgData name="Mark Higgins" userId="f99148ad-7e67-4304-8c11-27c7a53efd31" providerId="ADAL" clId="{47DC10C3-81B3-4CBD-89BF-2B4D68781B8D}" dt="2021-11-05T14:09:38.345" v="29194" actId="27636"/>
          <ac:spMkLst>
            <pc:docMk/>
            <pc:sldMk cId="568527114" sldId="848"/>
            <ac:spMk id="3" creationId="{0B1A09D8-F462-4351-89E7-4B6C77E65EC9}"/>
          </ac:spMkLst>
        </pc:spChg>
      </pc:sldChg>
      <pc:sldChg chg="addSp modSp add del mod">
        <pc:chgData name="Mark Higgins" userId="f99148ad-7e67-4304-8c11-27c7a53efd31" providerId="ADAL" clId="{47DC10C3-81B3-4CBD-89BF-2B4D68781B8D}" dt="2021-11-07T16:04:36.021" v="32870" actId="47"/>
        <pc:sldMkLst>
          <pc:docMk/>
          <pc:sldMk cId="4245533759" sldId="849"/>
        </pc:sldMkLst>
        <pc:spChg chg="mod">
          <ac:chgData name="Mark Higgins" userId="f99148ad-7e67-4304-8c11-27c7a53efd31" providerId="ADAL" clId="{47DC10C3-81B3-4CBD-89BF-2B4D68781B8D}" dt="2021-11-05T13:55:37.764" v="28598" actId="20577"/>
          <ac:spMkLst>
            <pc:docMk/>
            <pc:sldMk cId="4245533759" sldId="849"/>
            <ac:spMk id="2" creationId="{DD922B15-5AA1-4E30-A779-185AE2DBFD3D}"/>
          </ac:spMkLst>
        </pc:spChg>
        <pc:spChg chg="mod">
          <ac:chgData name="Mark Higgins" userId="f99148ad-7e67-4304-8c11-27c7a53efd31" providerId="ADAL" clId="{47DC10C3-81B3-4CBD-89BF-2B4D68781B8D}" dt="2021-11-05T14:18:29.029" v="29929" actId="20577"/>
          <ac:spMkLst>
            <pc:docMk/>
            <pc:sldMk cId="4245533759" sldId="849"/>
            <ac:spMk id="3" creationId="{0B1A09D8-F462-4351-89E7-4B6C77E65EC9}"/>
          </ac:spMkLst>
        </pc:spChg>
        <pc:picChg chg="add mod">
          <ac:chgData name="Mark Higgins" userId="f99148ad-7e67-4304-8c11-27c7a53efd31" providerId="ADAL" clId="{47DC10C3-81B3-4CBD-89BF-2B4D68781B8D}" dt="2021-11-05T14:17:08.710" v="29760" actId="1076"/>
          <ac:picMkLst>
            <pc:docMk/>
            <pc:sldMk cId="4245533759" sldId="849"/>
            <ac:picMk id="4" creationId="{7225A89E-E2F8-41D7-9C13-895A50D41EDA}"/>
          </ac:picMkLst>
        </pc:picChg>
      </pc:sldChg>
      <pc:sldChg chg="modSp add del mod">
        <pc:chgData name="Mark Higgins" userId="f99148ad-7e67-4304-8c11-27c7a53efd31" providerId="ADAL" clId="{47DC10C3-81B3-4CBD-89BF-2B4D68781B8D}" dt="2021-11-07T16:04:36.021" v="32870" actId="47"/>
        <pc:sldMkLst>
          <pc:docMk/>
          <pc:sldMk cId="592469658" sldId="850"/>
        </pc:sldMkLst>
        <pc:spChg chg="mod">
          <ac:chgData name="Mark Higgins" userId="f99148ad-7e67-4304-8c11-27c7a53efd31" providerId="ADAL" clId="{47DC10C3-81B3-4CBD-89BF-2B4D68781B8D}" dt="2021-11-05T13:55:53.367" v="28609" actId="20577"/>
          <ac:spMkLst>
            <pc:docMk/>
            <pc:sldMk cId="592469658" sldId="850"/>
            <ac:spMk id="2" creationId="{DD922B15-5AA1-4E30-A779-185AE2DBFD3D}"/>
          </ac:spMkLst>
        </pc:spChg>
      </pc:sldChg>
      <pc:sldChg chg="modSp add del mod">
        <pc:chgData name="Mark Higgins" userId="f99148ad-7e67-4304-8c11-27c7a53efd31" providerId="ADAL" clId="{47DC10C3-81B3-4CBD-89BF-2B4D68781B8D}" dt="2021-11-07T16:04:36.021" v="32870" actId="47"/>
        <pc:sldMkLst>
          <pc:docMk/>
          <pc:sldMk cId="139413312" sldId="851"/>
        </pc:sldMkLst>
        <pc:spChg chg="mod">
          <ac:chgData name="Mark Higgins" userId="f99148ad-7e67-4304-8c11-27c7a53efd31" providerId="ADAL" clId="{47DC10C3-81B3-4CBD-89BF-2B4D68781B8D}" dt="2021-11-05T13:56:03.237" v="28617" actId="20577"/>
          <ac:spMkLst>
            <pc:docMk/>
            <pc:sldMk cId="139413312" sldId="851"/>
            <ac:spMk id="2" creationId="{DD922B15-5AA1-4E30-A779-185AE2DBFD3D}"/>
          </ac:spMkLst>
        </pc:spChg>
        <pc:spChg chg="mod">
          <ac:chgData name="Mark Higgins" userId="f99148ad-7e67-4304-8c11-27c7a53efd31" providerId="ADAL" clId="{47DC10C3-81B3-4CBD-89BF-2B4D68781B8D}" dt="2021-11-05T14:09:13.055" v="29192" actId="27636"/>
          <ac:spMkLst>
            <pc:docMk/>
            <pc:sldMk cId="139413312" sldId="851"/>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220787602" sldId="852"/>
        </pc:sldMkLst>
        <pc:spChg chg="mod">
          <ac:chgData name="Mark Higgins" userId="f99148ad-7e67-4304-8c11-27c7a53efd31" providerId="ADAL" clId="{47DC10C3-81B3-4CBD-89BF-2B4D68781B8D}" dt="2021-11-05T14:13:13.477" v="29439" actId="20577"/>
          <ac:spMkLst>
            <pc:docMk/>
            <pc:sldMk cId="220787602" sldId="852"/>
            <ac:spMk id="3" creationId="{0B1A09D8-F462-4351-89E7-4B6C77E65EC9}"/>
          </ac:spMkLst>
        </pc:spChg>
      </pc:sldChg>
      <pc:sldChg chg="addSp delSp modSp add del mod">
        <pc:chgData name="Mark Higgins" userId="f99148ad-7e67-4304-8c11-27c7a53efd31" providerId="ADAL" clId="{47DC10C3-81B3-4CBD-89BF-2B4D68781B8D}" dt="2021-11-07T16:04:36.021" v="32870" actId="47"/>
        <pc:sldMkLst>
          <pc:docMk/>
          <pc:sldMk cId="1396603108" sldId="853"/>
        </pc:sldMkLst>
        <pc:spChg chg="mod">
          <ac:chgData name="Mark Higgins" userId="f99148ad-7e67-4304-8c11-27c7a53efd31" providerId="ADAL" clId="{47DC10C3-81B3-4CBD-89BF-2B4D68781B8D}" dt="2021-11-05T14:21:08.572" v="30101" actId="20577"/>
          <ac:spMkLst>
            <pc:docMk/>
            <pc:sldMk cId="1396603108" sldId="853"/>
            <ac:spMk id="3" creationId="{0B1A09D8-F462-4351-89E7-4B6C77E65EC9}"/>
          </ac:spMkLst>
        </pc:spChg>
        <pc:spChg chg="add mod">
          <ac:chgData name="Mark Higgins" userId="f99148ad-7e67-4304-8c11-27c7a53efd31" providerId="ADAL" clId="{47DC10C3-81B3-4CBD-89BF-2B4D68781B8D}" dt="2021-11-05T14:31:25.007" v="30762" actId="1076"/>
          <ac:spMkLst>
            <pc:docMk/>
            <pc:sldMk cId="1396603108" sldId="853"/>
            <ac:spMk id="5" creationId="{A10576A3-158B-4ED8-BE12-B185F91C9C50}"/>
          </ac:spMkLst>
        </pc:spChg>
        <pc:spChg chg="add mod">
          <ac:chgData name="Mark Higgins" userId="f99148ad-7e67-4304-8c11-27c7a53efd31" providerId="ADAL" clId="{47DC10C3-81B3-4CBD-89BF-2B4D68781B8D}" dt="2021-11-05T14:31:25.007" v="30762" actId="1076"/>
          <ac:spMkLst>
            <pc:docMk/>
            <pc:sldMk cId="1396603108" sldId="853"/>
            <ac:spMk id="6" creationId="{2042977A-EF5E-41C4-80C3-35DBB40BC1A3}"/>
          </ac:spMkLst>
        </pc:spChg>
        <pc:spChg chg="add mod">
          <ac:chgData name="Mark Higgins" userId="f99148ad-7e67-4304-8c11-27c7a53efd31" providerId="ADAL" clId="{47DC10C3-81B3-4CBD-89BF-2B4D68781B8D}" dt="2021-11-05T14:31:25.007" v="30762" actId="1076"/>
          <ac:spMkLst>
            <pc:docMk/>
            <pc:sldMk cId="1396603108" sldId="853"/>
            <ac:spMk id="7" creationId="{E4CBF553-3E0B-4766-82AB-D90A96E6D963}"/>
          </ac:spMkLst>
        </pc:spChg>
        <pc:spChg chg="add mod">
          <ac:chgData name="Mark Higgins" userId="f99148ad-7e67-4304-8c11-27c7a53efd31" providerId="ADAL" clId="{47DC10C3-81B3-4CBD-89BF-2B4D68781B8D}" dt="2021-11-05T14:32:23.604" v="30763" actId="207"/>
          <ac:spMkLst>
            <pc:docMk/>
            <pc:sldMk cId="1396603108" sldId="853"/>
            <ac:spMk id="8" creationId="{5C072DCA-3D09-4A69-8463-6F5EAF5E4F07}"/>
          </ac:spMkLst>
        </pc:spChg>
        <pc:picChg chg="del mod">
          <ac:chgData name="Mark Higgins" userId="f99148ad-7e67-4304-8c11-27c7a53efd31" providerId="ADAL" clId="{47DC10C3-81B3-4CBD-89BF-2B4D68781B8D}" dt="2021-11-05T14:18:56.477" v="29932" actId="478"/>
          <ac:picMkLst>
            <pc:docMk/>
            <pc:sldMk cId="1396603108" sldId="853"/>
            <ac:picMk id="4" creationId="{7225A89E-E2F8-41D7-9C13-895A50D41EDA}"/>
          </ac:picMkLst>
        </pc:picChg>
      </pc:sldChg>
      <pc:sldChg chg="addSp modSp add del mod">
        <pc:chgData name="Mark Higgins" userId="f99148ad-7e67-4304-8c11-27c7a53efd31" providerId="ADAL" clId="{47DC10C3-81B3-4CBD-89BF-2B4D68781B8D}" dt="2021-11-07T16:04:36.021" v="32870" actId="47"/>
        <pc:sldMkLst>
          <pc:docMk/>
          <pc:sldMk cId="3426310375" sldId="854"/>
        </pc:sldMkLst>
        <pc:spChg chg="mod">
          <ac:chgData name="Mark Higgins" userId="f99148ad-7e67-4304-8c11-27c7a53efd31" providerId="ADAL" clId="{47DC10C3-81B3-4CBD-89BF-2B4D68781B8D}" dt="2021-11-05T14:21:39.957" v="30114" actId="20577"/>
          <ac:spMkLst>
            <pc:docMk/>
            <pc:sldMk cId="3426310375" sldId="854"/>
            <ac:spMk id="3" creationId="{0B1A09D8-F462-4351-89E7-4B6C77E65EC9}"/>
          </ac:spMkLst>
        </pc:spChg>
        <pc:spChg chg="add mod">
          <ac:chgData name="Mark Higgins" userId="f99148ad-7e67-4304-8c11-27c7a53efd31" providerId="ADAL" clId="{47DC10C3-81B3-4CBD-89BF-2B4D68781B8D}" dt="2021-11-05T14:32:41.902" v="30765" actId="1076"/>
          <ac:spMkLst>
            <pc:docMk/>
            <pc:sldMk cId="3426310375" sldId="854"/>
            <ac:spMk id="4" creationId="{A09B5F7A-A990-4EF7-9C04-C4A2F1B250F4}"/>
          </ac:spMkLst>
        </pc:spChg>
      </pc:sldChg>
      <pc:sldChg chg="modSp add del mod">
        <pc:chgData name="Mark Higgins" userId="f99148ad-7e67-4304-8c11-27c7a53efd31" providerId="ADAL" clId="{47DC10C3-81B3-4CBD-89BF-2B4D68781B8D}" dt="2021-11-07T16:04:36.021" v="32870" actId="47"/>
        <pc:sldMkLst>
          <pc:docMk/>
          <pc:sldMk cId="916494217" sldId="855"/>
        </pc:sldMkLst>
        <pc:spChg chg="mod">
          <ac:chgData name="Mark Higgins" userId="f99148ad-7e67-4304-8c11-27c7a53efd31" providerId="ADAL" clId="{47DC10C3-81B3-4CBD-89BF-2B4D68781B8D}" dt="2021-11-05T14:21:48.663" v="30123" actId="20577"/>
          <ac:spMkLst>
            <pc:docMk/>
            <pc:sldMk cId="916494217" sldId="855"/>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1824287898" sldId="856"/>
        </pc:sldMkLst>
        <pc:spChg chg="mod">
          <ac:chgData name="Mark Higgins" userId="f99148ad-7e67-4304-8c11-27c7a53efd31" providerId="ADAL" clId="{47DC10C3-81B3-4CBD-89BF-2B4D68781B8D}" dt="2021-11-05T14:21:58.053" v="30137" actId="20577"/>
          <ac:spMkLst>
            <pc:docMk/>
            <pc:sldMk cId="1824287898" sldId="856"/>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1060636736" sldId="857"/>
        </pc:sldMkLst>
        <pc:spChg chg="mod">
          <ac:chgData name="Mark Higgins" userId="f99148ad-7e67-4304-8c11-27c7a53efd31" providerId="ADAL" clId="{47DC10C3-81B3-4CBD-89BF-2B4D68781B8D}" dt="2021-11-05T14:25:08.188" v="30545" actId="27636"/>
          <ac:spMkLst>
            <pc:docMk/>
            <pc:sldMk cId="1060636736" sldId="857"/>
            <ac:spMk id="3" creationId="{0B1A09D8-F462-4351-89E7-4B6C77E65EC9}"/>
          </ac:spMkLst>
        </pc:spChg>
      </pc:sldChg>
      <pc:sldChg chg="modSp add del mod">
        <pc:chgData name="Mark Higgins" userId="f99148ad-7e67-4304-8c11-27c7a53efd31" providerId="ADAL" clId="{47DC10C3-81B3-4CBD-89BF-2B4D68781B8D}" dt="2021-11-07T16:04:36.021" v="32870" actId="47"/>
        <pc:sldMkLst>
          <pc:docMk/>
          <pc:sldMk cId="2081339204" sldId="858"/>
        </pc:sldMkLst>
        <pc:spChg chg="mod">
          <ac:chgData name="Mark Higgins" userId="f99148ad-7e67-4304-8c11-27c7a53efd31" providerId="ADAL" clId="{47DC10C3-81B3-4CBD-89BF-2B4D68781B8D}" dt="2021-11-05T14:26:07.096" v="30615" actId="20577"/>
          <ac:spMkLst>
            <pc:docMk/>
            <pc:sldMk cId="2081339204" sldId="858"/>
            <ac:spMk id="3" creationId="{0B1A09D8-F462-4351-89E7-4B6C77E65EC9}"/>
          </ac:spMkLst>
        </pc:spChg>
      </pc:sldChg>
      <pc:sldChg chg="addSp delSp modSp add del mod">
        <pc:chgData name="Mark Higgins" userId="f99148ad-7e67-4304-8c11-27c7a53efd31" providerId="ADAL" clId="{47DC10C3-81B3-4CBD-89BF-2B4D68781B8D}" dt="2021-11-07T16:04:36.021" v="32870" actId="47"/>
        <pc:sldMkLst>
          <pc:docMk/>
          <pc:sldMk cId="1848147037" sldId="859"/>
        </pc:sldMkLst>
        <pc:spChg chg="mod">
          <ac:chgData name="Mark Higgins" userId="f99148ad-7e67-4304-8c11-27c7a53efd31" providerId="ADAL" clId="{47DC10C3-81B3-4CBD-89BF-2B4D68781B8D}" dt="2021-11-05T14:42:41.064" v="30994" actId="20577"/>
          <ac:spMkLst>
            <pc:docMk/>
            <pc:sldMk cId="1848147037" sldId="859"/>
            <ac:spMk id="3" creationId="{0B1A09D8-F462-4351-89E7-4B6C77E65EC9}"/>
          </ac:spMkLst>
        </pc:spChg>
        <pc:spChg chg="add del">
          <ac:chgData name="Mark Higgins" userId="f99148ad-7e67-4304-8c11-27c7a53efd31" providerId="ADAL" clId="{47DC10C3-81B3-4CBD-89BF-2B4D68781B8D}" dt="2021-11-05T14:40:09.970" v="30865" actId="478"/>
          <ac:spMkLst>
            <pc:docMk/>
            <pc:sldMk cId="1848147037" sldId="859"/>
            <ac:spMk id="4" creationId="{BF272054-A5A7-493D-A681-BBA3B51F640C}"/>
          </ac:spMkLst>
        </pc:spChg>
        <pc:spChg chg="mod">
          <ac:chgData name="Mark Higgins" userId="f99148ad-7e67-4304-8c11-27c7a53efd31" providerId="ADAL" clId="{47DC10C3-81B3-4CBD-89BF-2B4D68781B8D}" dt="2021-11-05T14:39:03.810" v="30863" actId="1076"/>
          <ac:spMkLst>
            <pc:docMk/>
            <pc:sldMk cId="1848147037" sldId="859"/>
            <ac:spMk id="5" creationId="{A10576A3-158B-4ED8-BE12-B185F91C9C50}"/>
          </ac:spMkLst>
        </pc:spChg>
        <pc:spChg chg="mod">
          <ac:chgData name="Mark Higgins" userId="f99148ad-7e67-4304-8c11-27c7a53efd31" providerId="ADAL" clId="{47DC10C3-81B3-4CBD-89BF-2B4D68781B8D}" dt="2021-11-05T14:39:03.810" v="30863" actId="1076"/>
          <ac:spMkLst>
            <pc:docMk/>
            <pc:sldMk cId="1848147037" sldId="859"/>
            <ac:spMk id="6" creationId="{2042977A-EF5E-41C4-80C3-35DBB40BC1A3}"/>
          </ac:spMkLst>
        </pc:spChg>
        <pc:spChg chg="mod">
          <ac:chgData name="Mark Higgins" userId="f99148ad-7e67-4304-8c11-27c7a53efd31" providerId="ADAL" clId="{47DC10C3-81B3-4CBD-89BF-2B4D68781B8D}" dt="2021-11-05T14:39:03.810" v="30863" actId="1076"/>
          <ac:spMkLst>
            <pc:docMk/>
            <pc:sldMk cId="1848147037" sldId="859"/>
            <ac:spMk id="7" creationId="{E4CBF553-3E0B-4766-82AB-D90A96E6D963}"/>
          </ac:spMkLst>
        </pc:spChg>
        <pc:spChg chg="mod">
          <ac:chgData name="Mark Higgins" userId="f99148ad-7e67-4304-8c11-27c7a53efd31" providerId="ADAL" clId="{47DC10C3-81B3-4CBD-89BF-2B4D68781B8D}" dt="2021-11-05T14:39:03.810" v="30863" actId="1076"/>
          <ac:spMkLst>
            <pc:docMk/>
            <pc:sldMk cId="1848147037" sldId="859"/>
            <ac:spMk id="8" creationId="{5C072DCA-3D09-4A69-8463-6F5EAF5E4F07}"/>
          </ac:spMkLst>
        </pc:spChg>
        <pc:spChg chg="add mod">
          <ac:chgData name="Mark Higgins" userId="f99148ad-7e67-4304-8c11-27c7a53efd31" providerId="ADAL" clId="{47DC10C3-81B3-4CBD-89BF-2B4D68781B8D}" dt="2021-11-05T14:41:31.828" v="30881" actId="207"/>
          <ac:spMkLst>
            <pc:docMk/>
            <pc:sldMk cId="1848147037" sldId="859"/>
            <ac:spMk id="9" creationId="{C217E881-F5BC-4BD7-8EB1-779B06DB2B5C}"/>
          </ac:spMkLst>
        </pc:spChg>
        <pc:spChg chg="add mod">
          <ac:chgData name="Mark Higgins" userId="f99148ad-7e67-4304-8c11-27c7a53efd31" providerId="ADAL" clId="{47DC10C3-81B3-4CBD-89BF-2B4D68781B8D}" dt="2021-11-05T14:41:35.670" v="30882" actId="207"/>
          <ac:spMkLst>
            <pc:docMk/>
            <pc:sldMk cId="1848147037" sldId="859"/>
            <ac:spMk id="10" creationId="{3642834E-7B5F-4CEA-94E1-6FACA0E9C93B}"/>
          </ac:spMkLst>
        </pc:spChg>
        <pc:spChg chg="add mod">
          <ac:chgData name="Mark Higgins" userId="f99148ad-7e67-4304-8c11-27c7a53efd31" providerId="ADAL" clId="{47DC10C3-81B3-4CBD-89BF-2B4D68781B8D}" dt="2021-11-05T14:40:55.263" v="30873" actId="1076"/>
          <ac:spMkLst>
            <pc:docMk/>
            <pc:sldMk cId="1848147037" sldId="859"/>
            <ac:spMk id="11" creationId="{5635153F-B87C-4C0F-A022-8F0BAC567B81}"/>
          </ac:spMkLst>
        </pc:spChg>
        <pc:spChg chg="add mod">
          <ac:chgData name="Mark Higgins" userId="f99148ad-7e67-4304-8c11-27c7a53efd31" providerId="ADAL" clId="{47DC10C3-81B3-4CBD-89BF-2B4D68781B8D}" dt="2021-11-05T14:41:40.163" v="30883" actId="207"/>
          <ac:spMkLst>
            <pc:docMk/>
            <pc:sldMk cId="1848147037" sldId="859"/>
            <ac:spMk id="12" creationId="{BF04E44E-1417-4ADB-B73E-74E89A46131C}"/>
          </ac:spMkLst>
        </pc:spChg>
        <pc:spChg chg="add mod">
          <ac:chgData name="Mark Higgins" userId="f99148ad-7e67-4304-8c11-27c7a53efd31" providerId="ADAL" clId="{47DC10C3-81B3-4CBD-89BF-2B4D68781B8D}" dt="2021-11-05T14:41:26.675" v="30880" actId="207"/>
          <ac:spMkLst>
            <pc:docMk/>
            <pc:sldMk cId="1848147037" sldId="859"/>
            <ac:spMk id="13" creationId="{2374ACC7-0156-4268-92F3-90B90C5FBE8E}"/>
          </ac:spMkLst>
        </pc:spChg>
        <pc:spChg chg="add mod">
          <ac:chgData name="Mark Higgins" userId="f99148ad-7e67-4304-8c11-27c7a53efd31" providerId="ADAL" clId="{47DC10C3-81B3-4CBD-89BF-2B4D68781B8D}" dt="2021-11-05T14:42:03.256" v="30887" actId="207"/>
          <ac:spMkLst>
            <pc:docMk/>
            <pc:sldMk cId="1848147037" sldId="859"/>
            <ac:spMk id="14" creationId="{FF8DF90B-ACC9-47E9-84ED-74D72DAAB98D}"/>
          </ac:spMkLst>
        </pc:spChg>
      </pc:sldChg>
      <pc:sldChg chg="addSp delSp modSp add del mod">
        <pc:chgData name="Mark Higgins" userId="f99148ad-7e67-4304-8c11-27c7a53efd31" providerId="ADAL" clId="{47DC10C3-81B3-4CBD-89BF-2B4D68781B8D}" dt="2021-11-07T16:04:36.021" v="32870" actId="47"/>
        <pc:sldMkLst>
          <pc:docMk/>
          <pc:sldMk cId="2888613729" sldId="860"/>
        </pc:sldMkLst>
        <pc:spChg chg="mod">
          <ac:chgData name="Mark Higgins" userId="f99148ad-7e67-4304-8c11-27c7a53efd31" providerId="ADAL" clId="{47DC10C3-81B3-4CBD-89BF-2B4D68781B8D}" dt="2021-11-05T14:48:58.091" v="31065" actId="14100"/>
          <ac:spMkLst>
            <pc:docMk/>
            <pc:sldMk cId="2888613729" sldId="860"/>
            <ac:spMk id="2" creationId="{DD922B15-5AA1-4E30-A779-185AE2DBFD3D}"/>
          </ac:spMkLst>
        </pc:spChg>
        <pc:spChg chg="mod">
          <ac:chgData name="Mark Higgins" userId="f99148ad-7e67-4304-8c11-27c7a53efd31" providerId="ADAL" clId="{47DC10C3-81B3-4CBD-89BF-2B4D68781B8D}" dt="2021-11-05T15:05:21.316" v="31474" actId="20577"/>
          <ac:spMkLst>
            <pc:docMk/>
            <pc:sldMk cId="2888613729" sldId="860"/>
            <ac:spMk id="3" creationId="{0B1A09D8-F462-4351-89E7-4B6C77E65EC9}"/>
          </ac:spMkLst>
        </pc:spChg>
        <pc:spChg chg="mod">
          <ac:chgData name="Mark Higgins" userId="f99148ad-7e67-4304-8c11-27c7a53efd31" providerId="ADAL" clId="{47DC10C3-81B3-4CBD-89BF-2B4D68781B8D}" dt="2021-11-05T14:50:58.750" v="31074" actId="255"/>
          <ac:spMkLst>
            <pc:docMk/>
            <pc:sldMk cId="2888613729" sldId="860"/>
            <ac:spMk id="5" creationId="{A10576A3-158B-4ED8-BE12-B185F91C9C50}"/>
          </ac:spMkLst>
        </pc:spChg>
        <pc:spChg chg="mod">
          <ac:chgData name="Mark Higgins" userId="f99148ad-7e67-4304-8c11-27c7a53efd31" providerId="ADAL" clId="{47DC10C3-81B3-4CBD-89BF-2B4D68781B8D}" dt="2021-11-05T14:50:54.287" v="31073" actId="255"/>
          <ac:spMkLst>
            <pc:docMk/>
            <pc:sldMk cId="2888613729" sldId="860"/>
            <ac:spMk id="6" creationId="{2042977A-EF5E-41C4-80C3-35DBB40BC1A3}"/>
          </ac:spMkLst>
        </pc:spChg>
        <pc:spChg chg="mod">
          <ac:chgData name="Mark Higgins" userId="f99148ad-7e67-4304-8c11-27c7a53efd31" providerId="ADAL" clId="{47DC10C3-81B3-4CBD-89BF-2B4D68781B8D}" dt="2021-11-05T14:50:47.832" v="31072" actId="255"/>
          <ac:spMkLst>
            <pc:docMk/>
            <pc:sldMk cId="2888613729" sldId="860"/>
            <ac:spMk id="7" creationId="{E4CBF553-3E0B-4766-82AB-D90A96E6D963}"/>
          </ac:spMkLst>
        </pc:spChg>
        <pc:spChg chg="mod">
          <ac:chgData name="Mark Higgins" userId="f99148ad-7e67-4304-8c11-27c7a53efd31" providerId="ADAL" clId="{47DC10C3-81B3-4CBD-89BF-2B4D68781B8D}" dt="2021-11-05T14:50:40.743" v="31071" actId="255"/>
          <ac:spMkLst>
            <pc:docMk/>
            <pc:sldMk cId="2888613729" sldId="860"/>
            <ac:spMk id="8" creationId="{5C072DCA-3D09-4A69-8463-6F5EAF5E4F07}"/>
          </ac:spMkLst>
        </pc:spChg>
        <pc:spChg chg="del">
          <ac:chgData name="Mark Higgins" userId="f99148ad-7e67-4304-8c11-27c7a53efd31" providerId="ADAL" clId="{47DC10C3-81B3-4CBD-89BF-2B4D68781B8D}" dt="2021-11-05T14:51:28.474" v="31082" actId="478"/>
          <ac:spMkLst>
            <pc:docMk/>
            <pc:sldMk cId="2888613729" sldId="860"/>
            <ac:spMk id="9" creationId="{C217E881-F5BC-4BD7-8EB1-779B06DB2B5C}"/>
          </ac:spMkLst>
        </pc:spChg>
        <pc:spChg chg="del">
          <ac:chgData name="Mark Higgins" userId="f99148ad-7e67-4304-8c11-27c7a53efd31" providerId="ADAL" clId="{47DC10C3-81B3-4CBD-89BF-2B4D68781B8D}" dt="2021-11-05T14:51:28.474" v="31082" actId="478"/>
          <ac:spMkLst>
            <pc:docMk/>
            <pc:sldMk cId="2888613729" sldId="860"/>
            <ac:spMk id="10" creationId="{3642834E-7B5F-4CEA-94E1-6FACA0E9C93B}"/>
          </ac:spMkLst>
        </pc:spChg>
        <pc:spChg chg="del">
          <ac:chgData name="Mark Higgins" userId="f99148ad-7e67-4304-8c11-27c7a53efd31" providerId="ADAL" clId="{47DC10C3-81B3-4CBD-89BF-2B4D68781B8D}" dt="2021-11-05T14:51:28.474" v="31082" actId="478"/>
          <ac:spMkLst>
            <pc:docMk/>
            <pc:sldMk cId="2888613729" sldId="860"/>
            <ac:spMk id="11" creationId="{5635153F-B87C-4C0F-A022-8F0BAC567B81}"/>
          </ac:spMkLst>
        </pc:spChg>
        <pc:spChg chg="del">
          <ac:chgData name="Mark Higgins" userId="f99148ad-7e67-4304-8c11-27c7a53efd31" providerId="ADAL" clId="{47DC10C3-81B3-4CBD-89BF-2B4D68781B8D}" dt="2021-11-05T14:51:30.545" v="31083" actId="478"/>
          <ac:spMkLst>
            <pc:docMk/>
            <pc:sldMk cId="2888613729" sldId="860"/>
            <ac:spMk id="12" creationId="{BF04E44E-1417-4ADB-B73E-74E89A46131C}"/>
          </ac:spMkLst>
        </pc:spChg>
        <pc:spChg chg="del">
          <ac:chgData name="Mark Higgins" userId="f99148ad-7e67-4304-8c11-27c7a53efd31" providerId="ADAL" clId="{47DC10C3-81B3-4CBD-89BF-2B4D68781B8D}" dt="2021-11-05T14:51:28.474" v="31082" actId="478"/>
          <ac:spMkLst>
            <pc:docMk/>
            <pc:sldMk cId="2888613729" sldId="860"/>
            <ac:spMk id="13" creationId="{2374ACC7-0156-4268-92F3-90B90C5FBE8E}"/>
          </ac:spMkLst>
        </pc:spChg>
        <pc:spChg chg="del">
          <ac:chgData name="Mark Higgins" userId="f99148ad-7e67-4304-8c11-27c7a53efd31" providerId="ADAL" clId="{47DC10C3-81B3-4CBD-89BF-2B4D68781B8D}" dt="2021-11-05T14:51:28.474" v="31082" actId="478"/>
          <ac:spMkLst>
            <pc:docMk/>
            <pc:sldMk cId="2888613729" sldId="860"/>
            <ac:spMk id="14" creationId="{FF8DF90B-ACC9-47E9-84ED-74D72DAAB98D}"/>
          </ac:spMkLst>
        </pc:spChg>
        <pc:spChg chg="add mod">
          <ac:chgData name="Mark Higgins" userId="f99148ad-7e67-4304-8c11-27c7a53efd31" providerId="ADAL" clId="{47DC10C3-81B3-4CBD-89BF-2B4D68781B8D}" dt="2021-11-05T15:01:56.791" v="31263" actId="1076"/>
          <ac:spMkLst>
            <pc:docMk/>
            <pc:sldMk cId="2888613729" sldId="860"/>
            <ac:spMk id="15" creationId="{0E584953-ACDB-48AC-B34B-28FBDCC959F6}"/>
          </ac:spMkLst>
        </pc:spChg>
        <pc:spChg chg="add mod">
          <ac:chgData name="Mark Higgins" userId="f99148ad-7e67-4304-8c11-27c7a53efd31" providerId="ADAL" clId="{47DC10C3-81B3-4CBD-89BF-2B4D68781B8D}" dt="2021-11-05T15:01:56.791" v="31263" actId="1076"/>
          <ac:spMkLst>
            <pc:docMk/>
            <pc:sldMk cId="2888613729" sldId="860"/>
            <ac:spMk id="16" creationId="{BB59800D-5A04-44F9-BE44-49E844EADBDB}"/>
          </ac:spMkLst>
        </pc:spChg>
        <pc:spChg chg="add del mod">
          <ac:chgData name="Mark Higgins" userId="f99148ad-7e67-4304-8c11-27c7a53efd31" providerId="ADAL" clId="{47DC10C3-81B3-4CBD-89BF-2B4D68781B8D}" dt="2021-11-05T14:55:27.559" v="31185" actId="478"/>
          <ac:spMkLst>
            <pc:docMk/>
            <pc:sldMk cId="2888613729" sldId="860"/>
            <ac:spMk id="17" creationId="{735CDE72-88A9-488A-A3C7-6354FFB1B4AA}"/>
          </ac:spMkLst>
        </pc:spChg>
        <pc:spChg chg="add del mod">
          <ac:chgData name="Mark Higgins" userId="f99148ad-7e67-4304-8c11-27c7a53efd31" providerId="ADAL" clId="{47DC10C3-81B3-4CBD-89BF-2B4D68781B8D}" dt="2021-11-05T14:58:40.502" v="31223" actId="478"/>
          <ac:spMkLst>
            <pc:docMk/>
            <pc:sldMk cId="2888613729" sldId="860"/>
            <ac:spMk id="18" creationId="{5CADCA67-1E7A-4DFF-AF53-E3889564C644}"/>
          </ac:spMkLst>
        </pc:spChg>
        <pc:spChg chg="add del mod">
          <ac:chgData name="Mark Higgins" userId="f99148ad-7e67-4304-8c11-27c7a53efd31" providerId="ADAL" clId="{47DC10C3-81B3-4CBD-89BF-2B4D68781B8D}" dt="2021-11-05T15:01:04.531" v="31256" actId="478"/>
          <ac:spMkLst>
            <pc:docMk/>
            <pc:sldMk cId="2888613729" sldId="860"/>
            <ac:spMk id="19" creationId="{16E6D360-058A-481A-B898-8A709EF1F8D5}"/>
          </ac:spMkLst>
        </pc:spChg>
        <pc:spChg chg="add del mod">
          <ac:chgData name="Mark Higgins" userId="f99148ad-7e67-4304-8c11-27c7a53efd31" providerId="ADAL" clId="{47DC10C3-81B3-4CBD-89BF-2B4D68781B8D}" dt="2021-11-05T15:01:05.536" v="31257" actId="478"/>
          <ac:spMkLst>
            <pc:docMk/>
            <pc:sldMk cId="2888613729" sldId="860"/>
            <ac:spMk id="20" creationId="{EE7D62F0-6D76-468D-9205-FEA9966E9886}"/>
          </ac:spMkLst>
        </pc:spChg>
        <pc:spChg chg="add mod">
          <ac:chgData name="Mark Higgins" userId="f99148ad-7e67-4304-8c11-27c7a53efd31" providerId="ADAL" clId="{47DC10C3-81B3-4CBD-89BF-2B4D68781B8D}" dt="2021-11-05T15:01:56.791" v="31263" actId="1076"/>
          <ac:spMkLst>
            <pc:docMk/>
            <pc:sldMk cId="2888613729" sldId="860"/>
            <ac:spMk id="21" creationId="{BCAD9839-0EFA-412A-BDED-7AFF78F5390B}"/>
          </ac:spMkLst>
        </pc:spChg>
        <pc:spChg chg="add mod">
          <ac:chgData name="Mark Higgins" userId="f99148ad-7e67-4304-8c11-27c7a53efd31" providerId="ADAL" clId="{47DC10C3-81B3-4CBD-89BF-2B4D68781B8D}" dt="2021-11-05T15:01:56.791" v="31263" actId="1076"/>
          <ac:spMkLst>
            <pc:docMk/>
            <pc:sldMk cId="2888613729" sldId="860"/>
            <ac:spMk id="22" creationId="{0E5313FC-48A7-4E1E-A029-DCAA0C0B4F2A}"/>
          </ac:spMkLst>
        </pc:spChg>
        <pc:spChg chg="add mod">
          <ac:chgData name="Mark Higgins" userId="f99148ad-7e67-4304-8c11-27c7a53efd31" providerId="ADAL" clId="{47DC10C3-81B3-4CBD-89BF-2B4D68781B8D}" dt="2021-11-05T15:01:56.791" v="31263" actId="1076"/>
          <ac:spMkLst>
            <pc:docMk/>
            <pc:sldMk cId="2888613729" sldId="860"/>
            <ac:spMk id="23" creationId="{0DC431B3-79B5-4705-85FA-1EB1BDE16C2E}"/>
          </ac:spMkLst>
        </pc:spChg>
        <pc:spChg chg="add mod">
          <ac:chgData name="Mark Higgins" userId="f99148ad-7e67-4304-8c11-27c7a53efd31" providerId="ADAL" clId="{47DC10C3-81B3-4CBD-89BF-2B4D68781B8D}" dt="2021-11-05T15:01:56.791" v="31263" actId="1076"/>
          <ac:spMkLst>
            <pc:docMk/>
            <pc:sldMk cId="2888613729" sldId="860"/>
            <ac:spMk id="24" creationId="{E6B52D60-0FBF-47EF-AACA-DEBEAC81B177}"/>
          </ac:spMkLst>
        </pc:spChg>
        <pc:spChg chg="add mod">
          <ac:chgData name="Mark Higgins" userId="f99148ad-7e67-4304-8c11-27c7a53efd31" providerId="ADAL" clId="{47DC10C3-81B3-4CBD-89BF-2B4D68781B8D}" dt="2021-11-05T15:01:56.791" v="31263" actId="1076"/>
          <ac:spMkLst>
            <pc:docMk/>
            <pc:sldMk cId="2888613729" sldId="860"/>
            <ac:spMk id="25" creationId="{8EBC63C7-6EB5-4BA4-8552-F05BAA841EA7}"/>
          </ac:spMkLst>
        </pc:spChg>
        <pc:spChg chg="add mod">
          <ac:chgData name="Mark Higgins" userId="f99148ad-7e67-4304-8c11-27c7a53efd31" providerId="ADAL" clId="{47DC10C3-81B3-4CBD-89BF-2B4D68781B8D}" dt="2021-11-05T15:01:56.791" v="31263" actId="1076"/>
          <ac:spMkLst>
            <pc:docMk/>
            <pc:sldMk cId="2888613729" sldId="860"/>
            <ac:spMk id="26" creationId="{EFF544AE-672E-4C10-A5FC-70E7F1B93571}"/>
          </ac:spMkLst>
        </pc:spChg>
        <pc:spChg chg="add mod">
          <ac:chgData name="Mark Higgins" userId="f99148ad-7e67-4304-8c11-27c7a53efd31" providerId="ADAL" clId="{47DC10C3-81B3-4CBD-89BF-2B4D68781B8D}" dt="2021-11-05T15:01:56.791" v="31263" actId="1076"/>
          <ac:spMkLst>
            <pc:docMk/>
            <pc:sldMk cId="2888613729" sldId="860"/>
            <ac:spMk id="27" creationId="{5F8323AD-F8BA-411B-9146-6FAC3FE03A9B}"/>
          </ac:spMkLst>
        </pc:spChg>
        <pc:spChg chg="add mod">
          <ac:chgData name="Mark Higgins" userId="f99148ad-7e67-4304-8c11-27c7a53efd31" providerId="ADAL" clId="{47DC10C3-81B3-4CBD-89BF-2B4D68781B8D}" dt="2021-11-05T15:01:56.791" v="31263" actId="1076"/>
          <ac:spMkLst>
            <pc:docMk/>
            <pc:sldMk cId="2888613729" sldId="860"/>
            <ac:spMk id="28" creationId="{B79C4C2B-633D-4E4A-9839-50FA93F0B23C}"/>
          </ac:spMkLst>
        </pc:spChg>
        <pc:spChg chg="add mod">
          <ac:chgData name="Mark Higgins" userId="f99148ad-7e67-4304-8c11-27c7a53efd31" providerId="ADAL" clId="{47DC10C3-81B3-4CBD-89BF-2B4D68781B8D}" dt="2021-11-05T15:01:56.791" v="31263" actId="1076"/>
          <ac:spMkLst>
            <pc:docMk/>
            <pc:sldMk cId="2888613729" sldId="860"/>
            <ac:spMk id="33" creationId="{022137E9-05F4-4EB0-8118-1416333C6EEE}"/>
          </ac:spMkLst>
        </pc:spChg>
        <pc:spChg chg="add mod">
          <ac:chgData name="Mark Higgins" userId="f99148ad-7e67-4304-8c11-27c7a53efd31" providerId="ADAL" clId="{47DC10C3-81B3-4CBD-89BF-2B4D68781B8D}" dt="2021-11-05T15:01:56.791" v="31263" actId="1076"/>
          <ac:spMkLst>
            <pc:docMk/>
            <pc:sldMk cId="2888613729" sldId="860"/>
            <ac:spMk id="34" creationId="{6529A058-6D98-416E-B1FE-D7162650FCC6}"/>
          </ac:spMkLst>
        </pc:spChg>
        <pc:spChg chg="add mod">
          <ac:chgData name="Mark Higgins" userId="f99148ad-7e67-4304-8c11-27c7a53efd31" providerId="ADAL" clId="{47DC10C3-81B3-4CBD-89BF-2B4D68781B8D}" dt="2021-11-05T15:01:56.791" v="31263" actId="1076"/>
          <ac:spMkLst>
            <pc:docMk/>
            <pc:sldMk cId="2888613729" sldId="860"/>
            <ac:spMk id="35" creationId="{08F01DDA-221B-40EC-BA58-F755DC436452}"/>
          </ac:spMkLst>
        </pc:spChg>
        <pc:spChg chg="add mod">
          <ac:chgData name="Mark Higgins" userId="f99148ad-7e67-4304-8c11-27c7a53efd31" providerId="ADAL" clId="{47DC10C3-81B3-4CBD-89BF-2B4D68781B8D}" dt="2021-11-05T15:01:56.791" v="31263" actId="1076"/>
          <ac:spMkLst>
            <pc:docMk/>
            <pc:sldMk cId="2888613729" sldId="860"/>
            <ac:spMk id="36" creationId="{DF8B870E-9BE6-4E4B-BF38-0B03736C2F8E}"/>
          </ac:spMkLst>
        </pc:spChg>
        <pc:spChg chg="add mod">
          <ac:chgData name="Mark Higgins" userId="f99148ad-7e67-4304-8c11-27c7a53efd31" providerId="ADAL" clId="{47DC10C3-81B3-4CBD-89BF-2B4D68781B8D}" dt="2021-11-05T15:01:56.791" v="31263" actId="1076"/>
          <ac:spMkLst>
            <pc:docMk/>
            <pc:sldMk cId="2888613729" sldId="860"/>
            <ac:spMk id="37" creationId="{A743000F-FBC8-468D-9F73-BC678EEB9573}"/>
          </ac:spMkLst>
        </pc:spChg>
        <pc:spChg chg="add mod">
          <ac:chgData name="Mark Higgins" userId="f99148ad-7e67-4304-8c11-27c7a53efd31" providerId="ADAL" clId="{47DC10C3-81B3-4CBD-89BF-2B4D68781B8D}" dt="2021-11-05T15:01:56.791" v="31263" actId="1076"/>
          <ac:spMkLst>
            <pc:docMk/>
            <pc:sldMk cId="2888613729" sldId="860"/>
            <ac:spMk id="38" creationId="{317DA400-01F2-4C8B-9C74-6F36C965A164}"/>
          </ac:spMkLst>
        </pc:spChg>
        <pc:spChg chg="add mod">
          <ac:chgData name="Mark Higgins" userId="f99148ad-7e67-4304-8c11-27c7a53efd31" providerId="ADAL" clId="{47DC10C3-81B3-4CBD-89BF-2B4D68781B8D}" dt="2021-11-05T15:02:21.703" v="31277" actId="20577"/>
          <ac:spMkLst>
            <pc:docMk/>
            <pc:sldMk cId="2888613729" sldId="860"/>
            <ac:spMk id="41" creationId="{51D8DB1A-ABA8-4C0B-8058-C2AD217FE83E}"/>
          </ac:spMkLst>
        </pc:spChg>
        <pc:spChg chg="add mod">
          <ac:chgData name="Mark Higgins" userId="f99148ad-7e67-4304-8c11-27c7a53efd31" providerId="ADAL" clId="{47DC10C3-81B3-4CBD-89BF-2B4D68781B8D}" dt="2021-11-05T15:02:53.571" v="31282" actId="1076"/>
          <ac:spMkLst>
            <pc:docMk/>
            <pc:sldMk cId="2888613729" sldId="860"/>
            <ac:spMk id="42" creationId="{B837F1C0-7C90-4F0E-A35C-7CB696B3FBDA}"/>
          </ac:spMkLst>
        </pc:spChg>
        <pc:spChg chg="add mod">
          <ac:chgData name="Mark Higgins" userId="f99148ad-7e67-4304-8c11-27c7a53efd31" providerId="ADAL" clId="{47DC10C3-81B3-4CBD-89BF-2B4D68781B8D}" dt="2021-11-05T15:02:53.571" v="31282" actId="1076"/>
          <ac:spMkLst>
            <pc:docMk/>
            <pc:sldMk cId="2888613729" sldId="860"/>
            <ac:spMk id="43" creationId="{B4FE998F-9D75-4734-A701-1814D74AFF79}"/>
          </ac:spMkLst>
        </pc:spChg>
        <pc:spChg chg="add mod">
          <ac:chgData name="Mark Higgins" userId="f99148ad-7e67-4304-8c11-27c7a53efd31" providerId="ADAL" clId="{47DC10C3-81B3-4CBD-89BF-2B4D68781B8D}" dt="2021-11-05T15:02:53.571" v="31282" actId="1076"/>
          <ac:spMkLst>
            <pc:docMk/>
            <pc:sldMk cId="2888613729" sldId="860"/>
            <ac:spMk id="44" creationId="{104E6C96-2A29-43A8-9623-FB4EEFED93D5}"/>
          </ac:spMkLst>
        </pc:spChg>
        <pc:spChg chg="add mod">
          <ac:chgData name="Mark Higgins" userId="f99148ad-7e67-4304-8c11-27c7a53efd31" providerId="ADAL" clId="{47DC10C3-81B3-4CBD-89BF-2B4D68781B8D}" dt="2021-11-05T15:02:53.571" v="31282" actId="1076"/>
          <ac:spMkLst>
            <pc:docMk/>
            <pc:sldMk cId="2888613729" sldId="860"/>
            <ac:spMk id="45" creationId="{785A0473-0950-46AC-9E80-1AB150F9ACBA}"/>
          </ac:spMkLst>
        </pc:spChg>
        <pc:spChg chg="add mod">
          <ac:chgData name="Mark Higgins" userId="f99148ad-7e67-4304-8c11-27c7a53efd31" providerId="ADAL" clId="{47DC10C3-81B3-4CBD-89BF-2B4D68781B8D}" dt="2021-11-05T15:06:10.482" v="31492" actId="20577"/>
          <ac:spMkLst>
            <pc:docMk/>
            <pc:sldMk cId="2888613729" sldId="860"/>
            <ac:spMk id="48" creationId="{4B906AE1-6AE4-4CF3-94F0-D2CF6326B7DD}"/>
          </ac:spMkLst>
        </pc:spChg>
        <pc:spChg chg="add mod">
          <ac:chgData name="Mark Higgins" userId="f99148ad-7e67-4304-8c11-27c7a53efd31" providerId="ADAL" clId="{47DC10C3-81B3-4CBD-89BF-2B4D68781B8D}" dt="2021-11-05T15:07:03.675" v="31498" actId="207"/>
          <ac:spMkLst>
            <pc:docMk/>
            <pc:sldMk cId="2888613729" sldId="860"/>
            <ac:spMk id="49" creationId="{E8BD2D1C-DCC3-4920-B9A6-6EACDD107A8E}"/>
          </ac:spMkLst>
        </pc:spChg>
        <pc:spChg chg="add mod">
          <ac:chgData name="Mark Higgins" userId="f99148ad-7e67-4304-8c11-27c7a53efd31" providerId="ADAL" clId="{47DC10C3-81B3-4CBD-89BF-2B4D68781B8D}" dt="2021-11-05T15:07:03.675" v="31498" actId="207"/>
          <ac:spMkLst>
            <pc:docMk/>
            <pc:sldMk cId="2888613729" sldId="860"/>
            <ac:spMk id="50" creationId="{C4431943-00E5-4594-B7EE-793ACBE6D98E}"/>
          </ac:spMkLst>
        </pc:spChg>
        <pc:spChg chg="add mod">
          <ac:chgData name="Mark Higgins" userId="f99148ad-7e67-4304-8c11-27c7a53efd31" providerId="ADAL" clId="{47DC10C3-81B3-4CBD-89BF-2B4D68781B8D}" dt="2021-11-05T15:07:03.675" v="31498" actId="207"/>
          <ac:spMkLst>
            <pc:docMk/>
            <pc:sldMk cId="2888613729" sldId="860"/>
            <ac:spMk id="51" creationId="{1EC18F8E-7905-45DF-A239-DCC7238C8109}"/>
          </ac:spMkLst>
        </pc:spChg>
        <pc:spChg chg="add mod">
          <ac:chgData name="Mark Higgins" userId="f99148ad-7e67-4304-8c11-27c7a53efd31" providerId="ADAL" clId="{47DC10C3-81B3-4CBD-89BF-2B4D68781B8D}" dt="2021-11-05T15:07:03.675" v="31498" actId="207"/>
          <ac:spMkLst>
            <pc:docMk/>
            <pc:sldMk cId="2888613729" sldId="860"/>
            <ac:spMk id="52" creationId="{10B5D811-1475-42A9-8D10-8D8C580CD497}"/>
          </ac:spMkLst>
        </pc:spChg>
        <pc:spChg chg="add del mod">
          <ac:chgData name="Mark Higgins" userId="f99148ad-7e67-4304-8c11-27c7a53efd31" providerId="ADAL" clId="{47DC10C3-81B3-4CBD-89BF-2B4D68781B8D}" dt="2021-11-05T15:08:06.334" v="31504" actId="11529"/>
          <ac:spMkLst>
            <pc:docMk/>
            <pc:sldMk cId="2888613729" sldId="860"/>
            <ac:spMk id="55" creationId="{AF7E84D2-70C1-49D4-AB8B-7F369163498B}"/>
          </ac:spMkLst>
        </pc:spChg>
        <pc:spChg chg="add del">
          <ac:chgData name="Mark Higgins" userId="f99148ad-7e67-4304-8c11-27c7a53efd31" providerId="ADAL" clId="{47DC10C3-81B3-4CBD-89BF-2B4D68781B8D}" dt="2021-11-05T15:08:25.773" v="31506" actId="11529"/>
          <ac:spMkLst>
            <pc:docMk/>
            <pc:sldMk cId="2888613729" sldId="860"/>
            <ac:spMk id="56" creationId="{3377830D-D265-4592-9567-5D5FF764FF89}"/>
          </ac:spMkLst>
        </pc:spChg>
        <pc:spChg chg="add del">
          <ac:chgData name="Mark Higgins" userId="f99148ad-7e67-4304-8c11-27c7a53efd31" providerId="ADAL" clId="{47DC10C3-81B3-4CBD-89BF-2B4D68781B8D}" dt="2021-11-05T15:08:48.029" v="31508" actId="478"/>
          <ac:spMkLst>
            <pc:docMk/>
            <pc:sldMk cId="2888613729" sldId="860"/>
            <ac:spMk id="57" creationId="{DF240B1E-49EE-48B3-8E04-7BCEFD838764}"/>
          </ac:spMkLst>
        </pc:spChg>
        <pc:spChg chg="add mod">
          <ac:chgData name="Mark Higgins" userId="f99148ad-7e67-4304-8c11-27c7a53efd31" providerId="ADAL" clId="{47DC10C3-81B3-4CBD-89BF-2B4D68781B8D}" dt="2021-11-05T15:10:52.687" v="31521" actId="1076"/>
          <ac:spMkLst>
            <pc:docMk/>
            <pc:sldMk cId="2888613729" sldId="860"/>
            <ac:spMk id="58" creationId="{FA8ABB9A-2B63-4E74-A5EC-3700BD49ECB7}"/>
          </ac:spMkLst>
        </pc:spChg>
        <pc:spChg chg="add mod">
          <ac:chgData name="Mark Higgins" userId="f99148ad-7e67-4304-8c11-27c7a53efd31" providerId="ADAL" clId="{47DC10C3-81B3-4CBD-89BF-2B4D68781B8D}" dt="2021-11-05T15:10:55.590" v="31522" actId="1076"/>
          <ac:spMkLst>
            <pc:docMk/>
            <pc:sldMk cId="2888613729" sldId="860"/>
            <ac:spMk id="59" creationId="{9EAF4EB8-FCFB-4F74-BF26-6119257F32CA}"/>
          </ac:spMkLst>
        </pc:spChg>
        <pc:spChg chg="add mod">
          <ac:chgData name="Mark Higgins" userId="f99148ad-7e67-4304-8c11-27c7a53efd31" providerId="ADAL" clId="{47DC10C3-81B3-4CBD-89BF-2B4D68781B8D}" dt="2021-11-05T15:11:10.645" v="31524" actId="1076"/>
          <ac:spMkLst>
            <pc:docMk/>
            <pc:sldMk cId="2888613729" sldId="860"/>
            <ac:spMk id="60" creationId="{7D752115-6AAD-4FE4-BB07-D7AA0DCA6FA0}"/>
          </ac:spMkLst>
        </pc:spChg>
        <pc:spChg chg="add mod">
          <ac:chgData name="Mark Higgins" userId="f99148ad-7e67-4304-8c11-27c7a53efd31" providerId="ADAL" clId="{47DC10C3-81B3-4CBD-89BF-2B4D68781B8D}" dt="2021-11-05T15:11:10.645" v="31524" actId="1076"/>
          <ac:spMkLst>
            <pc:docMk/>
            <pc:sldMk cId="2888613729" sldId="860"/>
            <ac:spMk id="61" creationId="{414C5559-67DB-417B-ACC7-026954D28CB1}"/>
          </ac:spMkLst>
        </pc:spChg>
        <pc:grpChg chg="add mod">
          <ac:chgData name="Mark Higgins" userId="f99148ad-7e67-4304-8c11-27c7a53efd31" providerId="ADAL" clId="{47DC10C3-81B3-4CBD-89BF-2B4D68781B8D}" dt="2021-11-05T15:01:50.088" v="31262" actId="14100"/>
          <ac:grpSpMkLst>
            <pc:docMk/>
            <pc:sldMk cId="2888613729" sldId="860"/>
            <ac:grpSpMk id="4" creationId="{426C40AC-0A4D-44D2-95AF-25CCC142474C}"/>
          </ac:grpSpMkLst>
        </pc:grpChg>
        <pc:cxnChg chg="add mod">
          <ac:chgData name="Mark Higgins" userId="f99148ad-7e67-4304-8c11-27c7a53efd31" providerId="ADAL" clId="{47DC10C3-81B3-4CBD-89BF-2B4D68781B8D}" dt="2021-11-05T15:11:50.694" v="31525" actId="1582"/>
          <ac:cxnSpMkLst>
            <pc:docMk/>
            <pc:sldMk cId="2888613729" sldId="860"/>
            <ac:cxnSpMk id="30" creationId="{D436E85A-DF9B-456D-A1A8-A963C87C7768}"/>
          </ac:cxnSpMkLst>
        </pc:cxnChg>
        <pc:cxnChg chg="add mod ord">
          <ac:chgData name="Mark Higgins" userId="f99148ad-7e67-4304-8c11-27c7a53efd31" providerId="ADAL" clId="{47DC10C3-81B3-4CBD-89BF-2B4D68781B8D}" dt="2021-11-05T15:01:56.791" v="31263" actId="1076"/>
          <ac:cxnSpMkLst>
            <pc:docMk/>
            <pc:sldMk cId="2888613729" sldId="860"/>
            <ac:cxnSpMk id="32" creationId="{FF06A099-4A85-4F05-A5F5-3A373BDB49FE}"/>
          </ac:cxnSpMkLst>
        </pc:cxnChg>
        <pc:cxnChg chg="add mod">
          <ac:chgData name="Mark Higgins" userId="f99148ad-7e67-4304-8c11-27c7a53efd31" providerId="ADAL" clId="{47DC10C3-81B3-4CBD-89BF-2B4D68781B8D}" dt="2021-11-05T15:01:56.791" v="31263" actId="1076"/>
          <ac:cxnSpMkLst>
            <pc:docMk/>
            <pc:sldMk cId="2888613729" sldId="860"/>
            <ac:cxnSpMk id="39" creationId="{2DD2C012-D11C-4165-9F40-F5B70702215D}"/>
          </ac:cxnSpMkLst>
        </pc:cxnChg>
        <pc:cxnChg chg="add mod">
          <ac:chgData name="Mark Higgins" userId="f99148ad-7e67-4304-8c11-27c7a53efd31" providerId="ADAL" clId="{47DC10C3-81B3-4CBD-89BF-2B4D68781B8D}" dt="2021-11-05T15:03:18.109" v="31284" actId="1582"/>
          <ac:cxnSpMkLst>
            <pc:docMk/>
            <pc:sldMk cId="2888613729" sldId="860"/>
            <ac:cxnSpMk id="47" creationId="{C13A2987-256E-47DE-877F-41F184A466E0}"/>
          </ac:cxnSpMkLst>
        </pc:cxnChg>
        <pc:cxnChg chg="add mod">
          <ac:chgData name="Mark Higgins" userId="f99148ad-7e67-4304-8c11-27c7a53efd31" providerId="ADAL" clId="{47DC10C3-81B3-4CBD-89BF-2B4D68781B8D}" dt="2021-11-05T15:07:31.134" v="31500" actId="1582"/>
          <ac:cxnSpMkLst>
            <pc:docMk/>
            <pc:sldMk cId="2888613729" sldId="860"/>
            <ac:cxnSpMk id="54" creationId="{5B391ADE-878B-4616-95AB-A2A47DF0503B}"/>
          </ac:cxnSpMkLst>
        </pc:cxnChg>
      </pc:sldChg>
      <pc:sldChg chg="modSp new del mod">
        <pc:chgData name="Mark Higgins" userId="f99148ad-7e67-4304-8c11-27c7a53efd31" providerId="ADAL" clId="{47DC10C3-81B3-4CBD-89BF-2B4D68781B8D}" dt="2021-11-07T16:04:36.021" v="32870" actId="47"/>
        <pc:sldMkLst>
          <pc:docMk/>
          <pc:sldMk cId="2709567172" sldId="861"/>
        </pc:sldMkLst>
        <pc:spChg chg="mod">
          <ac:chgData name="Mark Higgins" userId="f99148ad-7e67-4304-8c11-27c7a53efd31" providerId="ADAL" clId="{47DC10C3-81B3-4CBD-89BF-2B4D68781B8D}" dt="2021-11-05T15:12:19.239" v="31542" actId="20577"/>
          <ac:spMkLst>
            <pc:docMk/>
            <pc:sldMk cId="2709567172" sldId="861"/>
            <ac:spMk id="2" creationId="{E7D41EA8-2192-48EC-95DF-CCF3C7D49A60}"/>
          </ac:spMkLst>
        </pc:spChg>
        <pc:spChg chg="mod">
          <ac:chgData name="Mark Higgins" userId="f99148ad-7e67-4304-8c11-27c7a53efd31" providerId="ADAL" clId="{47DC10C3-81B3-4CBD-89BF-2B4D68781B8D}" dt="2021-11-05T15:56:14.416" v="32186" actId="20577"/>
          <ac:spMkLst>
            <pc:docMk/>
            <pc:sldMk cId="2709567172" sldId="861"/>
            <ac:spMk id="3" creationId="{61D20A67-44BB-4E6C-9207-19C35568A8AD}"/>
          </ac:spMkLst>
        </pc:spChg>
      </pc:sldChg>
      <pc:sldChg chg="modSp add del mod modNotesTx">
        <pc:chgData name="Mark Higgins" userId="f99148ad-7e67-4304-8c11-27c7a53efd31" providerId="ADAL" clId="{47DC10C3-81B3-4CBD-89BF-2B4D68781B8D}" dt="2021-11-07T16:04:36.021" v="32870" actId="47"/>
        <pc:sldMkLst>
          <pc:docMk/>
          <pc:sldMk cId="1451592651" sldId="862"/>
        </pc:sldMkLst>
        <pc:spChg chg="mod">
          <ac:chgData name="Mark Higgins" userId="f99148ad-7e67-4304-8c11-27c7a53efd31" providerId="ADAL" clId="{47DC10C3-81B3-4CBD-89BF-2B4D68781B8D}" dt="2021-11-05T16:18:18.471" v="32490" actId="20577"/>
          <ac:spMkLst>
            <pc:docMk/>
            <pc:sldMk cId="1451592651" sldId="862"/>
            <ac:spMk id="3" creationId="{61D20A67-44BB-4E6C-9207-19C35568A8AD}"/>
          </ac:spMkLst>
        </pc:spChg>
      </pc:sldChg>
      <pc:sldChg chg="modSp add del mod modNotesTx">
        <pc:chgData name="Mark Higgins" userId="f99148ad-7e67-4304-8c11-27c7a53efd31" providerId="ADAL" clId="{47DC10C3-81B3-4CBD-89BF-2B4D68781B8D}" dt="2021-11-05T16:19:45.586" v="32516" actId="47"/>
        <pc:sldMkLst>
          <pc:docMk/>
          <pc:sldMk cId="2440841830" sldId="863"/>
        </pc:sldMkLst>
        <pc:spChg chg="mod">
          <ac:chgData name="Mark Higgins" userId="f99148ad-7e67-4304-8c11-27c7a53efd31" providerId="ADAL" clId="{47DC10C3-81B3-4CBD-89BF-2B4D68781B8D}" dt="2021-11-05T16:19:30.889" v="32512" actId="20577"/>
          <ac:spMkLst>
            <pc:docMk/>
            <pc:sldMk cId="2440841830" sldId="863"/>
            <ac:spMk id="2" creationId="{E7D41EA8-2192-48EC-95DF-CCF3C7D49A60}"/>
          </ac:spMkLst>
        </pc:spChg>
        <pc:spChg chg="mod">
          <ac:chgData name="Mark Higgins" userId="f99148ad-7e67-4304-8c11-27c7a53efd31" providerId="ADAL" clId="{47DC10C3-81B3-4CBD-89BF-2B4D68781B8D}" dt="2021-11-05T16:19:35.046" v="32514" actId="27636"/>
          <ac:spMkLst>
            <pc:docMk/>
            <pc:sldMk cId="2440841830" sldId="863"/>
            <ac:spMk id="3" creationId="{61D20A67-44BB-4E6C-9207-19C35568A8AD}"/>
          </ac:spMkLst>
        </pc:spChg>
      </pc:sldChg>
      <pc:sldChg chg="modSp new del mod">
        <pc:chgData name="Mark Higgins" userId="f99148ad-7e67-4304-8c11-27c7a53efd31" providerId="ADAL" clId="{47DC10C3-81B3-4CBD-89BF-2B4D68781B8D}" dt="2021-11-07T16:04:36.021" v="32870" actId="47"/>
        <pc:sldMkLst>
          <pc:docMk/>
          <pc:sldMk cId="3657178527" sldId="863"/>
        </pc:sldMkLst>
        <pc:spChg chg="mod">
          <ac:chgData name="Mark Higgins" userId="f99148ad-7e67-4304-8c11-27c7a53efd31" providerId="ADAL" clId="{47DC10C3-81B3-4CBD-89BF-2B4D68781B8D}" dt="2021-11-05T16:20:40.235" v="32522" actId="20577"/>
          <ac:spMkLst>
            <pc:docMk/>
            <pc:sldMk cId="3657178527" sldId="863"/>
            <ac:spMk id="2" creationId="{BD7EC90B-B03D-43CC-9D6F-C364227D6DC5}"/>
          </ac:spMkLst>
        </pc:spChg>
      </pc:sldChg>
      <pc:sldChg chg="addSp modSp new del mod">
        <pc:chgData name="Mark Higgins" userId="f99148ad-7e67-4304-8c11-27c7a53efd31" providerId="ADAL" clId="{47DC10C3-81B3-4CBD-89BF-2B4D68781B8D}" dt="2021-11-07T16:04:36.021" v="32870" actId="47"/>
        <pc:sldMkLst>
          <pc:docMk/>
          <pc:sldMk cId="3167096775" sldId="864"/>
        </pc:sldMkLst>
        <pc:spChg chg="mod">
          <ac:chgData name="Mark Higgins" userId="f99148ad-7e67-4304-8c11-27c7a53efd31" providerId="ADAL" clId="{47DC10C3-81B3-4CBD-89BF-2B4D68781B8D}" dt="2021-11-05T16:22:44.434" v="32539" actId="20577"/>
          <ac:spMkLst>
            <pc:docMk/>
            <pc:sldMk cId="3167096775" sldId="864"/>
            <ac:spMk id="2" creationId="{15BA410C-BFC6-48C5-90E6-03542C5FA9B5}"/>
          </ac:spMkLst>
        </pc:spChg>
        <pc:spChg chg="mod">
          <ac:chgData name="Mark Higgins" userId="f99148ad-7e67-4304-8c11-27c7a53efd31" providerId="ADAL" clId="{47DC10C3-81B3-4CBD-89BF-2B4D68781B8D}" dt="2021-11-05T16:25:32.004" v="32625" actId="20577"/>
          <ac:spMkLst>
            <pc:docMk/>
            <pc:sldMk cId="3167096775" sldId="864"/>
            <ac:spMk id="3" creationId="{AC8CEC7C-0F2E-45AF-9F72-E8CF4E85E0B4}"/>
          </ac:spMkLst>
        </pc:spChg>
        <pc:picChg chg="add mod">
          <ac:chgData name="Mark Higgins" userId="f99148ad-7e67-4304-8c11-27c7a53efd31" providerId="ADAL" clId="{47DC10C3-81B3-4CBD-89BF-2B4D68781B8D}" dt="2021-11-05T16:25:39.111" v="32628" actId="1076"/>
          <ac:picMkLst>
            <pc:docMk/>
            <pc:sldMk cId="3167096775" sldId="864"/>
            <ac:picMk id="5" creationId="{82789947-D846-4DDE-BDB0-BFAB5B13D70F}"/>
          </ac:picMkLst>
        </pc:picChg>
      </pc:sldChg>
      <pc:sldChg chg="addSp delSp modSp add del mod">
        <pc:chgData name="Mark Higgins" userId="f99148ad-7e67-4304-8c11-27c7a53efd31" providerId="ADAL" clId="{47DC10C3-81B3-4CBD-89BF-2B4D68781B8D}" dt="2021-11-07T16:04:36.021" v="32870" actId="47"/>
        <pc:sldMkLst>
          <pc:docMk/>
          <pc:sldMk cId="1401798083" sldId="865"/>
        </pc:sldMkLst>
        <pc:spChg chg="mod">
          <ac:chgData name="Mark Higgins" userId="f99148ad-7e67-4304-8c11-27c7a53efd31" providerId="ADAL" clId="{47DC10C3-81B3-4CBD-89BF-2B4D68781B8D}" dt="2021-11-05T16:27:39.396" v="32706" actId="20577"/>
          <ac:spMkLst>
            <pc:docMk/>
            <pc:sldMk cId="1401798083" sldId="865"/>
            <ac:spMk id="3" creationId="{AC8CEC7C-0F2E-45AF-9F72-E8CF4E85E0B4}"/>
          </ac:spMkLst>
        </pc:spChg>
        <pc:picChg chg="del">
          <ac:chgData name="Mark Higgins" userId="f99148ad-7e67-4304-8c11-27c7a53efd31" providerId="ADAL" clId="{47DC10C3-81B3-4CBD-89BF-2B4D68781B8D}" dt="2021-11-05T16:28:19.321" v="32707" actId="478"/>
          <ac:picMkLst>
            <pc:docMk/>
            <pc:sldMk cId="1401798083" sldId="865"/>
            <ac:picMk id="5" creationId="{82789947-D846-4DDE-BDB0-BFAB5B13D70F}"/>
          </ac:picMkLst>
        </pc:picChg>
        <pc:picChg chg="add mod">
          <ac:chgData name="Mark Higgins" userId="f99148ad-7e67-4304-8c11-27c7a53efd31" providerId="ADAL" clId="{47DC10C3-81B3-4CBD-89BF-2B4D68781B8D}" dt="2021-11-05T16:28:27.990" v="32710" actId="1076"/>
          <ac:picMkLst>
            <pc:docMk/>
            <pc:sldMk cId="1401798083" sldId="865"/>
            <ac:picMk id="6" creationId="{DBCB2AFF-B668-4B31-8BED-50B4E40F80EF}"/>
          </ac:picMkLst>
        </pc:picChg>
      </pc:sldChg>
      <pc:sldChg chg="modSp new del mod">
        <pc:chgData name="Mark Higgins" userId="f99148ad-7e67-4304-8c11-27c7a53efd31" providerId="ADAL" clId="{47DC10C3-81B3-4CBD-89BF-2B4D68781B8D}" dt="2021-11-07T16:04:36.021" v="32870" actId="47"/>
        <pc:sldMkLst>
          <pc:docMk/>
          <pc:sldMk cId="2237213001" sldId="866"/>
        </pc:sldMkLst>
        <pc:spChg chg="mod">
          <ac:chgData name="Mark Higgins" userId="f99148ad-7e67-4304-8c11-27c7a53efd31" providerId="ADAL" clId="{47DC10C3-81B3-4CBD-89BF-2B4D68781B8D}" dt="2021-11-05T16:32:02.326" v="32713" actId="20577"/>
          <ac:spMkLst>
            <pc:docMk/>
            <pc:sldMk cId="2237213001" sldId="866"/>
            <ac:spMk id="2" creationId="{BAC314C1-CA82-442F-B98B-C8A6402C7526}"/>
          </ac:spMkLst>
        </pc:spChg>
      </pc:sldChg>
    </pc:docChg>
  </pc:docChgLst>
  <pc:docChgLst>
    <pc:chgData name="Mark Higgins" userId="ad4ee43bd0f7a961" providerId="LiveId" clId="{DCCC9893-0BD5-4F09-8A2F-8145371C946C}"/>
    <pc:docChg chg="custSel modSld">
      <pc:chgData name="Mark Higgins" userId="ad4ee43bd0f7a961" providerId="LiveId" clId="{DCCC9893-0BD5-4F09-8A2F-8145371C946C}" dt="2021-10-13T13:42:12.210" v="720" actId="20577"/>
      <pc:docMkLst>
        <pc:docMk/>
      </pc:docMkLst>
      <pc:sldChg chg="modSp mod">
        <pc:chgData name="Mark Higgins" userId="ad4ee43bd0f7a961" providerId="LiveId" clId="{DCCC9893-0BD5-4F09-8A2F-8145371C946C}" dt="2021-10-13T13:34:13.967" v="342" actId="20577"/>
        <pc:sldMkLst>
          <pc:docMk/>
          <pc:sldMk cId="653415081" sldId="257"/>
        </pc:sldMkLst>
        <pc:spChg chg="mod">
          <ac:chgData name="Mark Higgins" userId="ad4ee43bd0f7a961" providerId="LiveId" clId="{DCCC9893-0BD5-4F09-8A2F-8145371C946C}" dt="2021-10-13T13:34:13.967" v="342" actId="20577"/>
          <ac:spMkLst>
            <pc:docMk/>
            <pc:sldMk cId="653415081" sldId="257"/>
            <ac:spMk id="3" creationId="{93E1A0CE-437E-4089-AE73-03BEE8D4C05A}"/>
          </ac:spMkLst>
        </pc:spChg>
      </pc:sldChg>
      <pc:sldChg chg="modSp mod">
        <pc:chgData name="Mark Higgins" userId="ad4ee43bd0f7a961" providerId="LiveId" clId="{DCCC9893-0BD5-4F09-8A2F-8145371C946C}" dt="2021-10-13T13:36:39.077" v="419" actId="20577"/>
        <pc:sldMkLst>
          <pc:docMk/>
          <pc:sldMk cId="2851725395" sldId="263"/>
        </pc:sldMkLst>
        <pc:spChg chg="mod">
          <ac:chgData name="Mark Higgins" userId="ad4ee43bd0f7a961" providerId="LiveId" clId="{DCCC9893-0BD5-4F09-8A2F-8145371C946C}" dt="2021-10-13T13:36:39.077" v="419" actId="20577"/>
          <ac:spMkLst>
            <pc:docMk/>
            <pc:sldMk cId="2851725395" sldId="263"/>
            <ac:spMk id="3" creationId="{93E1A0CE-437E-4089-AE73-03BEE8D4C05A}"/>
          </ac:spMkLst>
        </pc:spChg>
      </pc:sldChg>
      <pc:sldChg chg="modSp mod">
        <pc:chgData name="Mark Higgins" userId="ad4ee43bd0f7a961" providerId="LiveId" clId="{DCCC9893-0BD5-4F09-8A2F-8145371C946C}" dt="2021-10-13T13:42:12.210" v="720" actId="20577"/>
        <pc:sldMkLst>
          <pc:docMk/>
          <pc:sldMk cId="174211072" sldId="264"/>
        </pc:sldMkLst>
        <pc:spChg chg="mod">
          <ac:chgData name="Mark Higgins" userId="ad4ee43bd0f7a961" providerId="LiveId" clId="{DCCC9893-0BD5-4F09-8A2F-8145371C946C}" dt="2021-10-13T13:42:12.210" v="720" actId="20577"/>
          <ac:spMkLst>
            <pc:docMk/>
            <pc:sldMk cId="174211072" sldId="264"/>
            <ac:spMk id="3" creationId="{93E1A0CE-437E-4089-AE73-03BEE8D4C05A}"/>
          </ac:spMkLst>
        </pc:spChg>
      </pc:sldChg>
    </pc:docChg>
  </pc:docChgLst>
  <pc:docChgLst>
    <pc:chgData name="Mark Higgins" userId="f99148ad-7e67-4304-8c11-27c7a53efd31" providerId="ADAL" clId="{9BEDFC2A-3B9D-4928-8386-9E9BE3FBC7C6}"/>
    <pc:docChg chg="modSld">
      <pc:chgData name="Mark Higgins" userId="f99148ad-7e67-4304-8c11-27c7a53efd31" providerId="ADAL" clId="{9BEDFC2A-3B9D-4928-8386-9E9BE3FBC7C6}" dt="2021-12-14T10:02:05.209" v="31" actId="20577"/>
      <pc:docMkLst>
        <pc:docMk/>
      </pc:docMkLst>
      <pc:sldChg chg="modSp mod">
        <pc:chgData name="Mark Higgins" userId="f99148ad-7e67-4304-8c11-27c7a53efd31" providerId="ADAL" clId="{9BEDFC2A-3B9D-4928-8386-9E9BE3FBC7C6}" dt="2021-12-14T10:02:05.209" v="31" actId="20577"/>
        <pc:sldMkLst>
          <pc:docMk/>
          <pc:sldMk cId="3012017243" sldId="751"/>
        </pc:sldMkLst>
        <pc:spChg chg="mod">
          <ac:chgData name="Mark Higgins" userId="f99148ad-7e67-4304-8c11-27c7a53efd31" providerId="ADAL" clId="{9BEDFC2A-3B9D-4928-8386-9E9BE3FBC7C6}" dt="2021-12-14T10:02:05.209" v="31" actId="20577"/>
          <ac:spMkLst>
            <pc:docMk/>
            <pc:sldMk cId="3012017243" sldId="751"/>
            <ac:spMk id="3" creationId="{65EFF8C6-42AC-4A83-BF2F-E83C6EFB28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722F-2E0D-4EC8-93B5-222C5214EAE8}" type="datetimeFigureOut">
              <a:rPr lang="en-GB" smtClean="0"/>
              <a:t>11/01/2022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0BE7D-523D-4413-9118-EBC49F5417EA}" type="slidenum">
              <a:rPr lang="en-GB" smtClean="0"/>
              <a:t>‹#›</a:t>
            </a:fld>
            <a:endParaRPr lang="en-GB"/>
          </a:p>
        </p:txBody>
      </p:sp>
    </p:spTree>
    <p:extLst>
      <p:ext uri="{BB962C8B-B14F-4D97-AF65-F5344CB8AC3E}">
        <p14:creationId xmlns:p14="http://schemas.microsoft.com/office/powerpoint/2010/main" val="265940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4</a:t>
            </a:fld>
            <a:endParaRPr lang="en-GB"/>
          </a:p>
        </p:txBody>
      </p:sp>
    </p:spTree>
    <p:extLst>
      <p:ext uri="{BB962C8B-B14F-4D97-AF65-F5344CB8AC3E}">
        <p14:creationId xmlns:p14="http://schemas.microsoft.com/office/powerpoint/2010/main" val="15637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39</a:t>
            </a:fld>
            <a:endParaRPr lang="en-GB"/>
          </a:p>
        </p:txBody>
      </p:sp>
    </p:spTree>
    <p:extLst>
      <p:ext uri="{BB962C8B-B14F-4D97-AF65-F5344CB8AC3E}">
        <p14:creationId xmlns:p14="http://schemas.microsoft.com/office/powerpoint/2010/main" val="7553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40</a:t>
            </a:fld>
            <a:endParaRPr lang="en-GB"/>
          </a:p>
        </p:txBody>
      </p:sp>
    </p:spTree>
    <p:extLst>
      <p:ext uri="{BB962C8B-B14F-4D97-AF65-F5344CB8AC3E}">
        <p14:creationId xmlns:p14="http://schemas.microsoft.com/office/powerpoint/2010/main" val="101708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41</a:t>
            </a:fld>
            <a:endParaRPr lang="en-GB"/>
          </a:p>
        </p:txBody>
      </p:sp>
    </p:spTree>
    <p:extLst>
      <p:ext uri="{BB962C8B-B14F-4D97-AF65-F5344CB8AC3E}">
        <p14:creationId xmlns:p14="http://schemas.microsoft.com/office/powerpoint/2010/main" val="4128289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B0BE7D-523D-4413-9118-EBC49F5417EA}" type="slidenum">
              <a:rPr lang="en-GB" smtClean="0"/>
              <a:t>58</a:t>
            </a:fld>
            <a:endParaRPr lang="en-GB"/>
          </a:p>
        </p:txBody>
      </p:sp>
    </p:spTree>
    <p:extLst>
      <p:ext uri="{BB962C8B-B14F-4D97-AF65-F5344CB8AC3E}">
        <p14:creationId xmlns:p14="http://schemas.microsoft.com/office/powerpoint/2010/main" val="1956271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1/11/2022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1/11/2022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enterpriselinuxsecurity.show/" TargetMode="External"/><Relationship Id="rId2" Type="http://schemas.openxmlformats.org/officeDocument/2006/relationships/hyperlink" Target="https://www.youtube.com/channel/UCxQKHvKbmSzGMvUrVtJYnUA"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witter.com/Mathamagicians_"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networkinterview.com/what-is-a-middleware/"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ywSArNmSHhQ" TargetMode="External"/><Relationship Id="rId2" Type="http://schemas.openxmlformats.org/officeDocument/2006/relationships/hyperlink" Target="https://en.wikipedia.org/wiki/Operating_system#Types_of_operating_system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eveloper.arm.com/documentation/den0013/d/ARM-Processor-Modes-and-Register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eveloper.arm.com/documentation/den0013/d/ARM-Processor-Modes-and-Register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eveloper.arm.com/documentation/den0013/d/ARM-Processor-Modes-and-Register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developer.arm.com/documentation/den0013/d/ARM-Processor-Modes-and-Regist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jeswinjoe.wordpress.com/2020/01/19/the-rings-of-death/"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2JqZGtRZ1hqQTlPcmdGa3BQN2ZYQldNeFZYUXxBQ3Jtc0tuVXF0S0czZXhZQm5kczNreUFyQkZRc1cxNnVUMzBKUkY0X2cybE1tdU5zT1FYR05TNlN3UUZ2QUJwTW9YU21fN2J3dkUtTTBDaDBkR0s5ejhTdjV1RFozUHZXeE11M0NteXdEWWcxdndOUThIT0RFMA&amp;q=https%3A%2F%2Fgithub.com%2Fjwise%2F28c3-doctorow%2Fblob%2Fmaster%2Ftranscript.md&amp;v=HUEvRyemKSg" TargetMode="External"/><Relationship Id="rId2" Type="http://schemas.openxmlformats.org/officeDocument/2006/relationships/hyperlink" Target="https://youtu.be/HUEvRyemKS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pediaa.com/what-is-the-difference-between-microkernel-and-monolithic-kernel/" TargetMode="External"/><Relationship Id="rId2" Type="http://schemas.openxmlformats.org/officeDocument/2006/relationships/hyperlink" Target="https://techspirited.com/different-types-of-operating-systems" TargetMode="External"/><Relationship Id="rId1" Type="http://schemas.openxmlformats.org/officeDocument/2006/relationships/slideLayout" Target="../slideLayouts/slideLayout2.xml"/><Relationship Id="rId4" Type="http://schemas.openxmlformats.org/officeDocument/2006/relationships/hyperlink" Target="https://www.tutorialspoint.com/operating_system/os_overview.ht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lstStyle/>
          <a:p>
            <a:pPr algn="ctr"/>
            <a:r>
              <a:rPr lang="en-GB" sz="6000" b="1" dirty="0">
                <a:solidFill>
                  <a:srgbClr val="223346"/>
                </a:solidFill>
                <a:latin typeface="Arial" panose="020B0604020202020204" pitchFamily="34" charset="0"/>
              </a:rPr>
              <a:t>Introduction</a:t>
            </a:r>
            <a:endParaRPr lang="en-GB" sz="6000" dirty="0"/>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a:normAutofit/>
          </a:bodyPr>
          <a:lstStyle/>
          <a:p>
            <a:pPr marL="0" indent="0" algn="ctr">
              <a:buNone/>
            </a:pPr>
            <a:r>
              <a:rPr lang="en-GB" dirty="0">
                <a:solidFill>
                  <a:srgbClr val="000000"/>
                </a:solidFill>
                <a:latin typeface="Arial" panose="020B0604020202020204" pitchFamily="34" charset="0"/>
              </a:rPr>
              <a:t>Operating System Security &amp; Defensive Programming</a:t>
            </a:r>
          </a:p>
          <a:p>
            <a:pPr marL="0" indent="0" algn="ctr">
              <a:buNone/>
            </a:pPr>
            <a:r>
              <a:rPr lang="en-GB" dirty="0">
                <a:solidFill>
                  <a:srgbClr val="000000"/>
                </a:solidFill>
                <a:latin typeface="Arial" panose="020B0604020202020204" pitchFamily="34" charset="0"/>
              </a:rPr>
              <a:t>UFCFHU-30-2</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Level 5</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30 Credits</a:t>
            </a:r>
          </a:p>
          <a:p>
            <a:endParaRPr lang="en-GB" dirty="0"/>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0F9E-5921-4EF7-89E5-B8D8FBC2E438}"/>
              </a:ext>
            </a:extLst>
          </p:cNvPr>
          <p:cNvSpPr>
            <a:spLocks noGrp="1"/>
          </p:cNvSpPr>
          <p:nvPr>
            <p:ph type="title"/>
          </p:nvPr>
        </p:nvSpPr>
        <p:spPr/>
        <p:txBody>
          <a:bodyPr/>
          <a:lstStyle/>
          <a:p>
            <a:r>
              <a:rPr lang="en-GB" dirty="0"/>
              <a:t>Learning about Ubuntu Server</a:t>
            </a:r>
          </a:p>
        </p:txBody>
      </p:sp>
      <p:sp>
        <p:nvSpPr>
          <p:cNvPr id="3" name="Content Placeholder 2">
            <a:extLst>
              <a:ext uri="{FF2B5EF4-FFF2-40B4-BE49-F238E27FC236}">
                <a16:creationId xmlns:a16="http://schemas.microsoft.com/office/drawing/2014/main" id="{DC12307E-B4E2-497D-90B1-FFEF02A8845D}"/>
              </a:ext>
            </a:extLst>
          </p:cNvPr>
          <p:cNvSpPr>
            <a:spLocks noGrp="1"/>
          </p:cNvSpPr>
          <p:nvPr>
            <p:ph idx="1"/>
          </p:nvPr>
        </p:nvSpPr>
        <p:spPr>
          <a:xfrm>
            <a:off x="838200" y="1825625"/>
            <a:ext cx="5549900" cy="4351338"/>
          </a:xfrm>
        </p:spPr>
        <p:txBody>
          <a:bodyPr/>
          <a:lstStyle/>
          <a:p>
            <a:pPr marL="0" indent="0">
              <a:buNone/>
            </a:pPr>
            <a:r>
              <a:rPr lang="en-GB" b="1" dirty="0"/>
              <a:t>Mastering Ubuntu Server 3</a:t>
            </a:r>
            <a:r>
              <a:rPr lang="en-GB" b="1" baseline="30000" dirty="0"/>
              <a:t>rd</a:t>
            </a:r>
            <a:r>
              <a:rPr lang="en-GB" b="1" dirty="0"/>
              <a:t> Ed.</a:t>
            </a:r>
          </a:p>
          <a:p>
            <a:pPr marL="0" indent="0">
              <a:buNone/>
            </a:pPr>
            <a:r>
              <a:rPr lang="en-GB" dirty="0"/>
              <a:t>Lacroix</a:t>
            </a:r>
          </a:p>
          <a:p>
            <a:pPr marL="0" indent="0">
              <a:buNone/>
            </a:pPr>
            <a:endParaRPr lang="en-GB" sz="1600" dirty="0"/>
          </a:p>
          <a:p>
            <a:pPr marL="0" indent="0">
              <a:buNone/>
            </a:pPr>
            <a:r>
              <a:rPr lang="en-GB" sz="1600" dirty="0"/>
              <a:t>An excellent resource on learning all aspects of Ubuntu, including hardening.</a:t>
            </a:r>
          </a:p>
          <a:p>
            <a:pPr marL="0" indent="0">
              <a:buNone/>
            </a:pPr>
            <a:endParaRPr lang="en-GB" sz="1600" dirty="0"/>
          </a:p>
          <a:p>
            <a:pPr marL="0" indent="0">
              <a:buNone/>
            </a:pPr>
            <a:r>
              <a:rPr lang="en-GB" sz="1600" dirty="0"/>
              <a:t>Jay has an excellent YouTube channel too – Learn Linux TV: </a:t>
            </a:r>
            <a:r>
              <a:rPr lang="en-GB" sz="1600" dirty="0">
                <a:hlinkClick r:id="rId2"/>
              </a:rPr>
              <a:t>https://www.youtube.com/channel/UCxQKHvKbmSzGMvUrVtJYnUA</a:t>
            </a:r>
            <a:endParaRPr lang="en-GB" sz="1600" dirty="0"/>
          </a:p>
          <a:p>
            <a:pPr marL="0" indent="0">
              <a:buNone/>
            </a:pPr>
            <a:r>
              <a:rPr lang="en-GB" sz="1600" dirty="0"/>
              <a:t>And a dedicated channel/site on Enterprise Linux Security:</a:t>
            </a:r>
          </a:p>
          <a:p>
            <a:pPr marL="0" indent="0">
              <a:buNone/>
            </a:pPr>
            <a:r>
              <a:rPr lang="en-GB" sz="1600" dirty="0">
                <a:hlinkClick r:id="rId3"/>
              </a:rPr>
              <a:t>https://enterpriselinuxsecurity.show</a:t>
            </a:r>
            <a:r>
              <a:rPr lang="en-GB" sz="1600" dirty="0"/>
              <a:t> </a:t>
            </a:r>
          </a:p>
        </p:txBody>
      </p:sp>
      <p:pic>
        <p:nvPicPr>
          <p:cNvPr id="6" name="Picture 5">
            <a:extLst>
              <a:ext uri="{FF2B5EF4-FFF2-40B4-BE49-F238E27FC236}">
                <a16:creationId xmlns:a16="http://schemas.microsoft.com/office/drawing/2014/main" id="{73AEFAAF-F90C-40BF-9FBB-EDA5F9AF84A7}"/>
              </a:ext>
            </a:extLst>
          </p:cNvPr>
          <p:cNvPicPr>
            <a:picLocks noChangeAspect="1"/>
          </p:cNvPicPr>
          <p:nvPr/>
        </p:nvPicPr>
        <p:blipFill>
          <a:blip r:embed="rId4"/>
          <a:stretch>
            <a:fillRect/>
          </a:stretch>
        </p:blipFill>
        <p:spPr>
          <a:xfrm>
            <a:off x="7075931" y="1690688"/>
            <a:ext cx="3211599" cy="3962400"/>
          </a:xfrm>
          <a:prstGeom prst="rect">
            <a:avLst/>
          </a:prstGeom>
        </p:spPr>
      </p:pic>
    </p:spTree>
    <p:extLst>
      <p:ext uri="{BB962C8B-B14F-4D97-AF65-F5344CB8AC3E}">
        <p14:creationId xmlns:p14="http://schemas.microsoft.com/office/powerpoint/2010/main" val="1118523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0F9E-5921-4EF7-89E5-B8D8FBC2E438}"/>
              </a:ext>
            </a:extLst>
          </p:cNvPr>
          <p:cNvSpPr>
            <a:spLocks noGrp="1"/>
          </p:cNvSpPr>
          <p:nvPr>
            <p:ph type="title"/>
          </p:nvPr>
        </p:nvSpPr>
        <p:spPr/>
        <p:txBody>
          <a:bodyPr/>
          <a:lstStyle/>
          <a:p>
            <a:r>
              <a:rPr lang="en-GB" dirty="0"/>
              <a:t>Learning even more about Ubuntu Server</a:t>
            </a:r>
          </a:p>
        </p:txBody>
      </p:sp>
      <p:sp>
        <p:nvSpPr>
          <p:cNvPr id="3" name="Content Placeholder 2">
            <a:extLst>
              <a:ext uri="{FF2B5EF4-FFF2-40B4-BE49-F238E27FC236}">
                <a16:creationId xmlns:a16="http://schemas.microsoft.com/office/drawing/2014/main" id="{DC12307E-B4E2-497D-90B1-FFEF02A8845D}"/>
              </a:ext>
            </a:extLst>
          </p:cNvPr>
          <p:cNvSpPr>
            <a:spLocks noGrp="1"/>
          </p:cNvSpPr>
          <p:nvPr>
            <p:ph idx="1"/>
          </p:nvPr>
        </p:nvSpPr>
        <p:spPr>
          <a:xfrm>
            <a:off x="838200" y="1825625"/>
            <a:ext cx="3124200" cy="4351338"/>
          </a:xfrm>
        </p:spPr>
        <p:txBody>
          <a:bodyPr/>
          <a:lstStyle/>
          <a:p>
            <a:pPr marL="0" indent="0">
              <a:buNone/>
            </a:pPr>
            <a:r>
              <a:rPr lang="en-GB" b="1" dirty="0"/>
              <a:t>Ubuntu Linux Bible</a:t>
            </a:r>
          </a:p>
          <a:p>
            <a:pPr marL="0" indent="0">
              <a:buNone/>
            </a:pPr>
            <a:r>
              <a:rPr lang="en-GB" dirty="0"/>
              <a:t>Clinton, Negus</a:t>
            </a:r>
          </a:p>
          <a:p>
            <a:pPr marL="0" indent="0">
              <a:buNone/>
            </a:pPr>
            <a:endParaRPr lang="en-GB" sz="1600" dirty="0"/>
          </a:p>
          <a:p>
            <a:pPr marL="0" indent="0">
              <a:buNone/>
            </a:pPr>
            <a:endParaRPr lang="en-GB" sz="1600" dirty="0"/>
          </a:p>
          <a:p>
            <a:pPr marL="0" indent="0">
              <a:buNone/>
            </a:pPr>
            <a:r>
              <a:rPr lang="en-GB" sz="1600" dirty="0"/>
              <a:t>Good all-rounder, with four chapters dedicated to securing Linux, and Ubuntu in particular</a:t>
            </a:r>
          </a:p>
        </p:txBody>
      </p:sp>
      <p:pic>
        <p:nvPicPr>
          <p:cNvPr id="5" name="Picture 4">
            <a:extLst>
              <a:ext uri="{FF2B5EF4-FFF2-40B4-BE49-F238E27FC236}">
                <a16:creationId xmlns:a16="http://schemas.microsoft.com/office/drawing/2014/main" id="{F9453972-A69C-454A-B8E0-D6F7AAF79546}"/>
              </a:ext>
            </a:extLst>
          </p:cNvPr>
          <p:cNvPicPr>
            <a:picLocks noChangeAspect="1"/>
          </p:cNvPicPr>
          <p:nvPr/>
        </p:nvPicPr>
        <p:blipFill>
          <a:blip r:embed="rId2"/>
          <a:stretch>
            <a:fillRect/>
          </a:stretch>
        </p:blipFill>
        <p:spPr>
          <a:xfrm>
            <a:off x="4193408" y="1981994"/>
            <a:ext cx="3220987" cy="4038600"/>
          </a:xfrm>
          <a:prstGeom prst="rect">
            <a:avLst/>
          </a:prstGeom>
        </p:spPr>
      </p:pic>
      <p:pic>
        <p:nvPicPr>
          <p:cNvPr id="8" name="Picture 7">
            <a:extLst>
              <a:ext uri="{FF2B5EF4-FFF2-40B4-BE49-F238E27FC236}">
                <a16:creationId xmlns:a16="http://schemas.microsoft.com/office/drawing/2014/main" id="{ED968918-0A0C-47F6-A8A0-DE74A3BCD1F2}"/>
              </a:ext>
            </a:extLst>
          </p:cNvPr>
          <p:cNvPicPr>
            <a:picLocks noChangeAspect="1"/>
          </p:cNvPicPr>
          <p:nvPr/>
        </p:nvPicPr>
        <p:blipFill>
          <a:blip r:embed="rId3"/>
          <a:stretch>
            <a:fillRect/>
          </a:stretch>
        </p:blipFill>
        <p:spPr>
          <a:xfrm>
            <a:off x="7670878" y="1976835"/>
            <a:ext cx="3682922" cy="4166394"/>
          </a:xfrm>
          <a:prstGeom prst="rect">
            <a:avLst/>
          </a:prstGeom>
        </p:spPr>
      </p:pic>
    </p:spTree>
    <p:extLst>
      <p:ext uri="{BB962C8B-B14F-4D97-AF65-F5344CB8AC3E}">
        <p14:creationId xmlns:p14="http://schemas.microsoft.com/office/powerpoint/2010/main" val="2342036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988A-8055-4E4A-A3FE-67372A549412}"/>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93EDD843-C8A3-47BF-8DD8-596D14E64DFC}"/>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a:p>
            <a:endParaRPr lang="en-GB" dirty="0"/>
          </a:p>
        </p:txBody>
      </p:sp>
      <p:graphicFrame>
        <p:nvGraphicFramePr>
          <p:cNvPr id="4" name="Table 4">
            <a:extLst>
              <a:ext uri="{FF2B5EF4-FFF2-40B4-BE49-F238E27FC236}">
                <a16:creationId xmlns:a16="http://schemas.microsoft.com/office/drawing/2014/main" id="{A43E9150-5D00-41D5-986F-721272326322}"/>
              </a:ext>
            </a:extLst>
          </p:cNvPr>
          <p:cNvGraphicFramePr>
            <a:graphicFrameLocks noGrp="1"/>
          </p:cNvGraphicFramePr>
          <p:nvPr>
            <p:extLst>
              <p:ext uri="{D42A27DB-BD31-4B8C-83A1-F6EECF244321}">
                <p14:modId xmlns:p14="http://schemas.microsoft.com/office/powerpoint/2010/main" val="1253369275"/>
              </p:ext>
            </p:extLst>
          </p:nvPr>
        </p:nvGraphicFramePr>
        <p:xfrm>
          <a:off x="1597980" y="1930400"/>
          <a:ext cx="9693676" cy="3802680"/>
        </p:xfrm>
        <a:graphic>
          <a:graphicData uri="http://schemas.openxmlformats.org/drawingml/2006/table">
            <a:tbl>
              <a:tblPr firstRow="1" bandRow="1">
                <a:tableStyleId>{5C22544A-7EE6-4342-B048-85BDC9FD1C3A}</a:tableStyleId>
              </a:tblPr>
              <a:tblGrid>
                <a:gridCol w="9693676">
                  <a:extLst>
                    <a:ext uri="{9D8B030D-6E8A-4147-A177-3AD203B41FA5}">
                      <a16:colId xmlns:a16="http://schemas.microsoft.com/office/drawing/2014/main" val="1241304512"/>
                    </a:ext>
                  </a:extLst>
                </a:gridCol>
              </a:tblGrid>
              <a:tr h="760536">
                <a:tc>
                  <a:txBody>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en-GB" dirty="0"/>
                        <a:t>If you think about it, a computer can be divided into 4 pieces</a:t>
                      </a:r>
                    </a:p>
                  </a:txBody>
                  <a:tcPr anchor="ctr"/>
                </a:tc>
                <a:extLst>
                  <a:ext uri="{0D108BD9-81ED-4DB2-BD59-A6C34878D82A}">
                    <a16:rowId xmlns:a16="http://schemas.microsoft.com/office/drawing/2014/main" val="2015802601"/>
                  </a:ext>
                </a:extLst>
              </a:tr>
              <a:tr h="760536">
                <a:tc>
                  <a:txBody>
                    <a:bodyPr/>
                    <a:lstStyle/>
                    <a:p>
                      <a:pPr algn="ctr"/>
                      <a:r>
                        <a:rPr lang="en-GB" b="1" dirty="0"/>
                        <a:t>User</a:t>
                      </a:r>
                    </a:p>
                  </a:txBody>
                  <a:tcPr anchor="ctr"/>
                </a:tc>
                <a:extLst>
                  <a:ext uri="{0D108BD9-81ED-4DB2-BD59-A6C34878D82A}">
                    <a16:rowId xmlns:a16="http://schemas.microsoft.com/office/drawing/2014/main" val="131297684"/>
                  </a:ext>
                </a:extLst>
              </a:tr>
              <a:tr h="760536">
                <a:tc>
                  <a:txBody>
                    <a:bodyPr/>
                    <a:lstStyle/>
                    <a:p>
                      <a:pPr algn="ctr"/>
                      <a:r>
                        <a:rPr lang="en-GB" b="1" dirty="0"/>
                        <a:t>Applications</a:t>
                      </a:r>
                    </a:p>
                    <a:p>
                      <a:pPr algn="ctr"/>
                      <a:r>
                        <a:rPr lang="en-GB" dirty="0"/>
                        <a:t>Word, Excel, PowerPoint, Games, etc</a:t>
                      </a:r>
                    </a:p>
                  </a:txBody>
                  <a:tcPr anchor="ctr"/>
                </a:tc>
                <a:extLst>
                  <a:ext uri="{0D108BD9-81ED-4DB2-BD59-A6C34878D82A}">
                    <a16:rowId xmlns:a16="http://schemas.microsoft.com/office/drawing/2014/main" val="879043069"/>
                  </a:ext>
                </a:extLst>
              </a:tr>
              <a:tr h="760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t>Operating System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a:t>Provides environment for application programs to run</a:t>
                      </a:r>
                    </a:p>
                  </a:txBody>
                  <a:tcPr anchor="ctr"/>
                </a:tc>
                <a:extLst>
                  <a:ext uri="{0D108BD9-81ED-4DB2-BD59-A6C34878D82A}">
                    <a16:rowId xmlns:a16="http://schemas.microsoft.com/office/drawing/2014/main" val="714544296"/>
                  </a:ext>
                </a:extLst>
              </a:tr>
              <a:tr h="760536">
                <a:tc>
                  <a:txBody>
                    <a:bodyPr/>
                    <a:lstStyle/>
                    <a:p>
                      <a:pPr algn="ctr"/>
                      <a:r>
                        <a:rPr lang="en-GB" b="1" dirty="0"/>
                        <a:t>Hardware</a:t>
                      </a:r>
                    </a:p>
                    <a:p>
                      <a:pPr algn="ctr"/>
                      <a:r>
                        <a:rPr lang="en-GB" dirty="0"/>
                        <a:t>CPU, RAM, I/O devices</a:t>
                      </a:r>
                    </a:p>
                  </a:txBody>
                  <a:tcPr anchor="ctr"/>
                </a:tc>
                <a:extLst>
                  <a:ext uri="{0D108BD9-81ED-4DB2-BD59-A6C34878D82A}">
                    <a16:rowId xmlns:a16="http://schemas.microsoft.com/office/drawing/2014/main" val="2992000993"/>
                  </a:ext>
                </a:extLst>
              </a:tr>
            </a:tbl>
          </a:graphicData>
        </a:graphic>
      </p:graphicFrame>
    </p:spTree>
    <p:extLst>
      <p:ext uri="{BB962C8B-B14F-4D97-AF65-F5344CB8AC3E}">
        <p14:creationId xmlns:p14="http://schemas.microsoft.com/office/powerpoint/2010/main" val="1372043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988A-8055-4E4A-A3FE-67372A549412}"/>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93EDD843-C8A3-47BF-8DD8-596D14E64DFC}"/>
              </a:ext>
            </a:extLst>
          </p:cNvPr>
          <p:cNvSpPr>
            <a:spLocks noGrp="1"/>
          </p:cNvSpPr>
          <p:nvPr>
            <p:ph idx="1"/>
          </p:nvPr>
        </p:nvSpPr>
        <p:spPr/>
        <p:txBody>
          <a:bodyPr>
            <a:normAutofit/>
          </a:bodyPr>
          <a:lstStyle/>
          <a:p>
            <a:pPr marL="0" indent="0">
              <a:buNone/>
            </a:pPr>
            <a:r>
              <a:rPr lang="en-GB" b="1" dirty="0"/>
              <a:t>The User View</a:t>
            </a:r>
          </a:p>
          <a:p>
            <a:r>
              <a:rPr lang="en-GB" dirty="0"/>
              <a:t> In this case, the operating system is designed mostly for ease of use, with some attention paid to performance and security and none paid to resource utilization —how various hardware and software  resources are shared.</a:t>
            </a:r>
          </a:p>
          <a:p>
            <a:r>
              <a:rPr lang="en-GB" dirty="0"/>
              <a:t>Some computers have little or no user view. For example, embedded computers in home devices and automobiles may have numeric keypads and may turn indicator lights on or off to show status, but they and their operating systems and applications are designed primarily to run without user intervention.</a:t>
            </a:r>
          </a:p>
        </p:txBody>
      </p:sp>
    </p:spTree>
    <p:extLst>
      <p:ext uri="{BB962C8B-B14F-4D97-AF65-F5344CB8AC3E}">
        <p14:creationId xmlns:p14="http://schemas.microsoft.com/office/powerpoint/2010/main" val="1067349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988A-8055-4E4A-A3FE-67372A549412}"/>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93EDD843-C8A3-47BF-8DD8-596D14E64DFC}"/>
              </a:ext>
            </a:extLst>
          </p:cNvPr>
          <p:cNvSpPr>
            <a:spLocks noGrp="1"/>
          </p:cNvSpPr>
          <p:nvPr>
            <p:ph idx="1"/>
          </p:nvPr>
        </p:nvSpPr>
        <p:spPr/>
        <p:txBody>
          <a:bodyPr>
            <a:normAutofit lnSpcReduction="10000"/>
          </a:bodyPr>
          <a:lstStyle/>
          <a:p>
            <a:pPr marL="0" indent="0">
              <a:buNone/>
            </a:pPr>
            <a:r>
              <a:rPr lang="en-GB" b="1" dirty="0"/>
              <a:t>The System View</a:t>
            </a:r>
          </a:p>
          <a:p>
            <a:r>
              <a:rPr lang="en-GB" dirty="0"/>
              <a:t>From the computer’s point of view, the operating system is the program most intimately involved with the hardware. In this context, we can view an operating system as a resource allocator. </a:t>
            </a:r>
          </a:p>
          <a:p>
            <a:r>
              <a:rPr lang="en-GB" dirty="0"/>
              <a:t>A computer system has many resources that may be required to solve a problem: CPU time, memory space, storage space, I/O devices, and so on. The operating system acts as the manager of these resources. Facing numerous and possibly conflicting requests for resources, the operating system must decide how to allocate them to specific programs and users so that it can operate the computer system efficiently and fairly. </a:t>
            </a:r>
          </a:p>
          <a:p>
            <a:endParaRPr lang="en-GB" dirty="0"/>
          </a:p>
        </p:txBody>
      </p:sp>
    </p:spTree>
    <p:extLst>
      <p:ext uri="{BB962C8B-B14F-4D97-AF65-F5344CB8AC3E}">
        <p14:creationId xmlns:p14="http://schemas.microsoft.com/office/powerpoint/2010/main" val="3265165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988A-8055-4E4A-A3FE-67372A549412}"/>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93EDD843-C8A3-47BF-8DD8-596D14E64DFC}"/>
              </a:ext>
            </a:extLst>
          </p:cNvPr>
          <p:cNvSpPr>
            <a:spLocks noGrp="1"/>
          </p:cNvSpPr>
          <p:nvPr>
            <p:ph idx="1"/>
          </p:nvPr>
        </p:nvSpPr>
        <p:spPr>
          <a:xfrm>
            <a:off x="469900" y="1584325"/>
            <a:ext cx="7010400" cy="4351338"/>
          </a:xfrm>
        </p:spPr>
        <p:txBody>
          <a:bodyPr>
            <a:normAutofit/>
          </a:bodyPr>
          <a:lstStyle/>
          <a:p>
            <a:pPr marL="0" indent="0">
              <a:buNone/>
            </a:pPr>
            <a:r>
              <a:rPr lang="en-GB" b="1" dirty="0"/>
              <a:t>The System View</a:t>
            </a:r>
          </a:p>
          <a:p>
            <a:r>
              <a:rPr lang="en-GB" dirty="0"/>
              <a:t>A slightly different view of an operating system emphasizes the need to control the various I/O devices and user programs. </a:t>
            </a:r>
          </a:p>
          <a:p>
            <a:r>
              <a:rPr lang="en-GB" dirty="0"/>
              <a:t>An operating system is a control program. </a:t>
            </a:r>
          </a:p>
          <a:p>
            <a:r>
              <a:rPr lang="en-GB" dirty="0"/>
              <a:t>A control program manages the execution of user programs to prevent errors and improper use of the computer. It is especially concerned with the operation and control of I/O devices.</a:t>
            </a:r>
          </a:p>
          <a:p>
            <a:endParaRPr lang="en-GB" dirty="0"/>
          </a:p>
        </p:txBody>
      </p:sp>
      <p:pic>
        <p:nvPicPr>
          <p:cNvPr id="1026" name="Picture 2" descr="Master Control Program | Tron Wiki | Fandom">
            <a:extLst>
              <a:ext uri="{FF2B5EF4-FFF2-40B4-BE49-F238E27FC236}">
                <a16:creationId xmlns:a16="http://schemas.microsoft.com/office/drawing/2014/main" id="{61C6EF88-4FB0-4080-98DD-F1D4FEA1D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2378075"/>
            <a:ext cx="4330700" cy="24653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65EE99-77E9-4219-9BED-7BDEF6CA3BF8}"/>
              </a:ext>
            </a:extLst>
          </p:cNvPr>
          <p:cNvSpPr txBox="1"/>
          <p:nvPr/>
        </p:nvSpPr>
        <p:spPr>
          <a:xfrm>
            <a:off x="9194800" y="4843443"/>
            <a:ext cx="1228157" cy="369332"/>
          </a:xfrm>
          <a:prstGeom prst="rect">
            <a:avLst/>
          </a:prstGeom>
          <a:noFill/>
        </p:spPr>
        <p:txBody>
          <a:bodyPr wrap="none" rtlCol="0">
            <a:spAutoFit/>
          </a:bodyPr>
          <a:lstStyle/>
          <a:p>
            <a:r>
              <a:rPr lang="en-GB" dirty="0"/>
              <a:t>Tron’s MCP</a:t>
            </a:r>
          </a:p>
        </p:txBody>
      </p:sp>
    </p:spTree>
    <p:extLst>
      <p:ext uri="{BB962C8B-B14F-4D97-AF65-F5344CB8AC3E}">
        <p14:creationId xmlns:p14="http://schemas.microsoft.com/office/powerpoint/2010/main" val="3558786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988A-8055-4E4A-A3FE-67372A549412}"/>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93EDD843-C8A3-47BF-8DD8-596D14E64DFC}"/>
              </a:ext>
            </a:extLst>
          </p:cNvPr>
          <p:cNvSpPr>
            <a:spLocks noGrp="1"/>
          </p:cNvSpPr>
          <p:nvPr>
            <p:ph idx="1"/>
          </p:nvPr>
        </p:nvSpPr>
        <p:spPr>
          <a:xfrm>
            <a:off x="838200" y="1825625"/>
            <a:ext cx="6578600" cy="4351338"/>
          </a:xfrm>
        </p:spPr>
        <p:txBody>
          <a:bodyPr>
            <a:normAutofit/>
          </a:bodyPr>
          <a:lstStyle/>
          <a:p>
            <a:endParaRPr lang="en-GB" dirty="0"/>
          </a:p>
          <a:p>
            <a:pPr marL="0" indent="0">
              <a:buNone/>
            </a:pPr>
            <a:endParaRPr lang="en-GB" dirty="0"/>
          </a:p>
          <a:p>
            <a:pPr marL="0" indent="0">
              <a:buNone/>
            </a:pPr>
            <a:r>
              <a:rPr lang="en-GB" sz="4400" dirty="0"/>
              <a:t>Where does the boundary lie between an application program and the OS?</a:t>
            </a:r>
          </a:p>
          <a:p>
            <a:pPr marL="0" indent="0">
              <a:buNone/>
            </a:pPr>
            <a:r>
              <a:rPr lang="en-GB" sz="4400" dirty="0"/>
              <a:t> </a:t>
            </a:r>
          </a:p>
          <a:p>
            <a:pPr marL="0" indent="0">
              <a:buNone/>
            </a:pPr>
            <a:endParaRPr lang="en-GB" sz="4400" dirty="0"/>
          </a:p>
          <a:p>
            <a:pPr marL="0" indent="0">
              <a:buNone/>
            </a:pPr>
            <a:endParaRPr lang="en-GB" sz="4400" dirty="0"/>
          </a:p>
          <a:p>
            <a:endParaRPr lang="en-GB" dirty="0"/>
          </a:p>
          <a:p>
            <a:endParaRPr lang="en-GB" dirty="0"/>
          </a:p>
        </p:txBody>
      </p:sp>
      <p:pic>
        <p:nvPicPr>
          <p:cNvPr id="2050" name="Picture 2" descr="Why companies still rely on Internet Explorer - Marketplace">
            <a:extLst>
              <a:ext uri="{FF2B5EF4-FFF2-40B4-BE49-F238E27FC236}">
                <a16:creationId xmlns:a16="http://schemas.microsoft.com/office/drawing/2014/main" id="{9E307C7E-C395-4B09-A3DF-6A6AB9788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400" y="203200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621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988A-8055-4E4A-A3FE-67372A549412}"/>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93EDD843-C8A3-47BF-8DD8-596D14E64DFC}"/>
              </a:ext>
            </a:extLst>
          </p:cNvPr>
          <p:cNvSpPr>
            <a:spLocks noGrp="1"/>
          </p:cNvSpPr>
          <p:nvPr>
            <p:ph idx="1"/>
          </p:nvPr>
        </p:nvSpPr>
        <p:spPr>
          <a:xfrm>
            <a:off x="838200" y="1825625"/>
            <a:ext cx="6959600" cy="4351338"/>
          </a:xfrm>
        </p:spPr>
        <p:txBody>
          <a:bodyPr>
            <a:normAutofit fontScale="92500" lnSpcReduction="10000"/>
          </a:bodyPr>
          <a:lstStyle/>
          <a:p>
            <a:r>
              <a:rPr lang="en-GB" dirty="0"/>
              <a:t>Operating Systems get bigger and bigger, which makes securing them progressively more difficult</a:t>
            </a:r>
          </a:p>
          <a:p>
            <a:pPr lvl="1"/>
            <a:r>
              <a:rPr lang="en-GB" dirty="0"/>
              <a:t>Windows 95 – approx. 55MB</a:t>
            </a:r>
          </a:p>
          <a:p>
            <a:pPr lvl="1"/>
            <a:r>
              <a:rPr lang="en-GB" dirty="0"/>
              <a:t>Windows 98 – approx. 500MB</a:t>
            </a:r>
          </a:p>
          <a:p>
            <a:pPr lvl="1"/>
            <a:r>
              <a:rPr lang="en-GB" dirty="0"/>
              <a:t>Windows XP – approx. 1.5GB</a:t>
            </a:r>
          </a:p>
          <a:p>
            <a:pPr lvl="1"/>
            <a:r>
              <a:rPr lang="en-GB" dirty="0"/>
              <a:t>Windows 7 – approx. 20GB</a:t>
            </a:r>
          </a:p>
          <a:p>
            <a:pPr lvl="1"/>
            <a:r>
              <a:rPr lang="en-GB" dirty="0"/>
              <a:t>Windows 10 (1903) – approx. 32GB</a:t>
            </a:r>
          </a:p>
          <a:p>
            <a:pPr lvl="1"/>
            <a:r>
              <a:rPr lang="en-GB" dirty="0"/>
              <a:t>Windows 11 – approx. 64GB</a:t>
            </a:r>
          </a:p>
          <a:p>
            <a:endParaRPr lang="en-GB" dirty="0"/>
          </a:p>
          <a:p>
            <a:r>
              <a:rPr lang="en-GB" dirty="0"/>
              <a:t>As time has progressed, Operating Systems take on more</a:t>
            </a:r>
          </a:p>
          <a:p>
            <a:endParaRPr lang="en-GB" dirty="0"/>
          </a:p>
        </p:txBody>
      </p:sp>
      <p:pic>
        <p:nvPicPr>
          <p:cNvPr id="3074" name="Picture 2" descr="Image">
            <a:extLst>
              <a:ext uri="{FF2B5EF4-FFF2-40B4-BE49-F238E27FC236}">
                <a16:creationId xmlns:a16="http://schemas.microsoft.com/office/drawing/2014/main" id="{DD4B0CDA-C68A-4500-9CC0-720D14480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00" y="1549400"/>
            <a:ext cx="41148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E995AB-B8AD-4A9D-9D06-6B98BE8A804B}"/>
              </a:ext>
            </a:extLst>
          </p:cNvPr>
          <p:cNvSpPr txBox="1"/>
          <p:nvPr/>
        </p:nvSpPr>
        <p:spPr>
          <a:xfrm>
            <a:off x="8065675" y="5551249"/>
            <a:ext cx="3785523" cy="369332"/>
          </a:xfrm>
          <a:prstGeom prst="rect">
            <a:avLst/>
          </a:prstGeom>
          <a:noFill/>
        </p:spPr>
        <p:txBody>
          <a:bodyPr wrap="none" rtlCol="0">
            <a:spAutoFit/>
          </a:bodyPr>
          <a:lstStyle/>
          <a:p>
            <a:r>
              <a:rPr lang="en-GB" dirty="0">
                <a:hlinkClick r:id="rId3"/>
              </a:rPr>
              <a:t>https://twitter.com/Mathamagicians_</a:t>
            </a:r>
            <a:r>
              <a:rPr lang="en-GB" dirty="0"/>
              <a:t> </a:t>
            </a:r>
          </a:p>
        </p:txBody>
      </p:sp>
      <p:sp>
        <p:nvSpPr>
          <p:cNvPr id="5" name="Rectangle 4">
            <a:extLst>
              <a:ext uri="{FF2B5EF4-FFF2-40B4-BE49-F238E27FC236}">
                <a16:creationId xmlns:a16="http://schemas.microsoft.com/office/drawing/2014/main" id="{9F15A033-B962-49DC-B404-3F1055F8253B}"/>
              </a:ext>
            </a:extLst>
          </p:cNvPr>
          <p:cNvSpPr/>
          <p:nvPr/>
        </p:nvSpPr>
        <p:spPr>
          <a:xfrm>
            <a:off x="8397039" y="1942712"/>
            <a:ext cx="2802021" cy="937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8104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4F84-5699-4BD7-8305-11147A8373EA}"/>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F039F0D2-C93C-4927-98C9-466B1C5688F9}"/>
              </a:ext>
            </a:extLst>
          </p:cNvPr>
          <p:cNvSpPr>
            <a:spLocks noGrp="1"/>
          </p:cNvSpPr>
          <p:nvPr>
            <p:ph idx="1"/>
          </p:nvPr>
        </p:nvSpPr>
        <p:spPr/>
        <p:txBody>
          <a:bodyPr/>
          <a:lstStyle/>
          <a:p>
            <a:r>
              <a:rPr lang="en-GB" dirty="0"/>
              <a:t>Hopefully, you can now see why there is no clear, universally accepted definition on what an OS does, contains and… is?</a:t>
            </a:r>
          </a:p>
          <a:p>
            <a:endParaRPr lang="en-GB" dirty="0"/>
          </a:p>
          <a:p>
            <a:endParaRPr lang="en-GB" dirty="0"/>
          </a:p>
        </p:txBody>
      </p:sp>
    </p:spTree>
    <p:extLst>
      <p:ext uri="{BB962C8B-B14F-4D97-AF65-F5344CB8AC3E}">
        <p14:creationId xmlns:p14="http://schemas.microsoft.com/office/powerpoint/2010/main" val="763551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4F84-5699-4BD7-8305-11147A8373EA}"/>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F039F0D2-C93C-4927-98C9-466B1C5688F9}"/>
              </a:ext>
            </a:extLst>
          </p:cNvPr>
          <p:cNvSpPr>
            <a:spLocks noGrp="1"/>
          </p:cNvSpPr>
          <p:nvPr>
            <p:ph idx="1"/>
          </p:nvPr>
        </p:nvSpPr>
        <p:spPr/>
        <p:txBody>
          <a:bodyPr/>
          <a:lstStyle/>
          <a:p>
            <a:r>
              <a:rPr lang="en-GB" dirty="0"/>
              <a:t>Let’s think about what happens inside an OS, there are three different types of program running inside the OS</a:t>
            </a:r>
          </a:p>
          <a:p>
            <a:r>
              <a:rPr lang="en-GB" dirty="0"/>
              <a:t>Kernel</a:t>
            </a:r>
          </a:p>
          <a:p>
            <a:r>
              <a:rPr lang="en-GB" dirty="0"/>
              <a:t>System Programs</a:t>
            </a:r>
          </a:p>
          <a:p>
            <a:r>
              <a:rPr lang="en-GB" dirty="0"/>
              <a:t>And sometimes Middleware</a:t>
            </a:r>
          </a:p>
          <a:p>
            <a:endParaRPr lang="en-GB" dirty="0"/>
          </a:p>
          <a:p>
            <a:endParaRPr lang="en-GB" dirty="0"/>
          </a:p>
        </p:txBody>
      </p:sp>
    </p:spTree>
    <p:extLst>
      <p:ext uri="{BB962C8B-B14F-4D97-AF65-F5344CB8AC3E}">
        <p14:creationId xmlns:p14="http://schemas.microsoft.com/office/powerpoint/2010/main" val="2231251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2616101"/>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OS Security &amp;</a:t>
            </a:r>
          </a:p>
          <a:p>
            <a:pPr algn="ctr"/>
            <a:r>
              <a:rPr lang="en-GB" sz="4400" b="1" spc="300" dirty="0">
                <a:solidFill>
                  <a:schemeClr val="bg1"/>
                </a:solidFill>
                <a:latin typeface="EuroStyle" panose="02027200000000000000" pitchFamily="18" charset="0"/>
              </a:rPr>
              <a:t>Defensive </a:t>
            </a:r>
          </a:p>
          <a:p>
            <a:pPr algn="ctr"/>
            <a:r>
              <a:rPr lang="en-GB" sz="4400" b="1" spc="300" dirty="0">
                <a:solidFill>
                  <a:schemeClr val="bg1"/>
                </a:solidFill>
                <a:latin typeface="EuroStyle" panose="02027200000000000000" pitchFamily="18" charset="0"/>
              </a:rPr>
              <a:t>Programming</a:t>
            </a:r>
          </a:p>
          <a:p>
            <a:pPr algn="ctr"/>
            <a:r>
              <a:rPr lang="en-GB" sz="3200" b="1" spc="300" dirty="0">
                <a:solidFill>
                  <a:schemeClr val="bg1"/>
                </a:solidFill>
                <a:latin typeface="EuroStyle" panose="02027200000000000000" pitchFamily="18" charset="0"/>
              </a:rPr>
              <a:t>Week 3</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chemeClr val="bg1"/>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45332" cy="461665"/>
          </a:xfrm>
          <a:prstGeom prst="rect">
            <a:avLst/>
          </a:prstGeom>
          <a:noFill/>
        </p:spPr>
        <p:txBody>
          <a:bodyPr wrap="none" rtlCol="0">
            <a:spAutoFit/>
          </a:bodyPr>
          <a:lstStyle/>
          <a:p>
            <a:r>
              <a:rPr lang="en-GB" sz="2400" spc="300" dirty="0">
                <a:solidFill>
                  <a:srgbClr val="FFC000"/>
                </a:solidFill>
                <a:latin typeface="EuroStyle" panose="02027200000000000000" pitchFamily="18" charset="0"/>
              </a:rPr>
              <a:t>Monday</a:t>
            </a:r>
            <a:endParaRPr lang="en-GB" spc="300" dirty="0">
              <a:solidFill>
                <a:srgbClr val="FFC00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346844"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Tuesday</a:t>
            </a:r>
            <a:endParaRPr lang="en-GB" spc="300" dirty="0">
              <a:solidFill>
                <a:schemeClr val="bg1"/>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4F84-5699-4BD7-8305-11147A8373EA}"/>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F039F0D2-C93C-4927-98C9-466B1C5688F9}"/>
              </a:ext>
            </a:extLst>
          </p:cNvPr>
          <p:cNvSpPr>
            <a:spLocks noGrp="1"/>
          </p:cNvSpPr>
          <p:nvPr>
            <p:ph idx="1"/>
          </p:nvPr>
        </p:nvSpPr>
        <p:spPr>
          <a:xfrm>
            <a:off x="317500" y="1419224"/>
            <a:ext cx="7950200" cy="5073651"/>
          </a:xfrm>
        </p:spPr>
        <p:txBody>
          <a:bodyPr>
            <a:normAutofit fontScale="77500" lnSpcReduction="20000"/>
          </a:bodyPr>
          <a:lstStyle/>
          <a:p>
            <a:pPr marL="0" indent="0">
              <a:buNone/>
            </a:pPr>
            <a:r>
              <a:rPr lang="en-GB" b="1" dirty="0"/>
              <a:t>The Kernel </a:t>
            </a:r>
          </a:p>
          <a:p>
            <a:r>
              <a:rPr lang="en-GB" dirty="0"/>
              <a:t>The core of the OS, and is what we most traditionally consider to be the OS.</a:t>
            </a:r>
          </a:p>
          <a:p>
            <a:endParaRPr lang="en-GB" b="0" i="0" dirty="0">
              <a:solidFill>
                <a:srgbClr val="202122"/>
              </a:solidFill>
              <a:effectLst/>
            </a:endParaRPr>
          </a:p>
          <a:p>
            <a:r>
              <a:rPr lang="en-GB" b="0" i="0" dirty="0">
                <a:solidFill>
                  <a:srgbClr val="202122"/>
                </a:solidFill>
                <a:effectLst/>
              </a:rPr>
              <a:t>The kernel is the lowest level, has complete control of the hardware and is always in memory</a:t>
            </a:r>
          </a:p>
          <a:p>
            <a:endParaRPr lang="en-GB" dirty="0"/>
          </a:p>
          <a:p>
            <a:r>
              <a:rPr lang="en-GB" dirty="0"/>
              <a:t>A full kernel controls all hardware resources (e.g. I/O, memory, Cryptography) via device drivers, arbitrates conflicts between processes concerning such resources, and optimizes the utilization of common resources e.g. CPU &amp; cache usage, file systems, and network sockets</a:t>
            </a:r>
          </a:p>
          <a:p>
            <a:endParaRPr lang="en-GB" dirty="0"/>
          </a:p>
          <a:p>
            <a:r>
              <a:rPr lang="en-GB" dirty="0"/>
              <a:t>If that’s what a full kernel does, what does a microkernel do?</a:t>
            </a:r>
          </a:p>
          <a:p>
            <a:endParaRPr lang="en-GB" dirty="0"/>
          </a:p>
          <a:p>
            <a:r>
              <a:rPr lang="en-GB" dirty="0"/>
              <a:t>And what about a hybrid kernel?</a:t>
            </a:r>
          </a:p>
        </p:txBody>
      </p:sp>
      <p:pic>
        <p:nvPicPr>
          <p:cNvPr id="4100" name="Picture 4">
            <a:extLst>
              <a:ext uri="{FF2B5EF4-FFF2-40B4-BE49-F238E27FC236}">
                <a16:creationId xmlns:a16="http://schemas.microsoft.com/office/drawing/2014/main" id="{1D554FC5-F59A-40C3-B92C-97DC78A0E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1308289"/>
            <a:ext cx="3251200" cy="24302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5D131D3-9814-4F37-BF14-75ED9F2E9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4001294"/>
            <a:ext cx="3340100" cy="263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95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4F84-5699-4BD7-8305-11147A8373EA}"/>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F039F0D2-C93C-4927-98C9-466B1C5688F9}"/>
              </a:ext>
            </a:extLst>
          </p:cNvPr>
          <p:cNvSpPr>
            <a:spLocks noGrp="1"/>
          </p:cNvSpPr>
          <p:nvPr>
            <p:ph idx="1"/>
          </p:nvPr>
        </p:nvSpPr>
        <p:spPr>
          <a:xfrm>
            <a:off x="838200" y="1825625"/>
            <a:ext cx="6045200" cy="4351338"/>
          </a:xfrm>
        </p:spPr>
        <p:txBody>
          <a:bodyPr/>
          <a:lstStyle/>
          <a:p>
            <a:pPr marL="0" indent="0">
              <a:buNone/>
            </a:pPr>
            <a:r>
              <a:rPr lang="en-GB" b="1" dirty="0"/>
              <a:t>System applications</a:t>
            </a:r>
          </a:p>
          <a:p>
            <a:r>
              <a:rPr lang="en-GB" dirty="0"/>
              <a:t>applications associated with the OS, but not necessarily part of the kernel.</a:t>
            </a:r>
          </a:p>
          <a:p>
            <a:r>
              <a:rPr lang="en-GB" dirty="0"/>
              <a:t>What examples can you think of?</a:t>
            </a:r>
          </a:p>
          <a:p>
            <a:endParaRPr lang="en-GB" dirty="0"/>
          </a:p>
          <a:p>
            <a:endParaRPr lang="en-GB" dirty="0"/>
          </a:p>
          <a:p>
            <a:endParaRPr lang="en-GB" dirty="0"/>
          </a:p>
        </p:txBody>
      </p:sp>
      <p:pic>
        <p:nvPicPr>
          <p:cNvPr id="4100" name="Picture 4">
            <a:extLst>
              <a:ext uri="{FF2B5EF4-FFF2-40B4-BE49-F238E27FC236}">
                <a16:creationId xmlns:a16="http://schemas.microsoft.com/office/drawing/2014/main" id="{1D554FC5-F59A-40C3-B92C-97DC78A0E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788033"/>
            <a:ext cx="4241800" cy="317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27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4F84-5699-4BD7-8305-11147A8373EA}"/>
              </a:ext>
            </a:extLst>
          </p:cNvPr>
          <p:cNvSpPr>
            <a:spLocks noGrp="1"/>
          </p:cNvSpPr>
          <p:nvPr>
            <p:ph type="title"/>
          </p:nvPr>
        </p:nvSpPr>
        <p:spPr/>
        <p:txBody>
          <a:bodyPr/>
          <a:lstStyle/>
          <a:p>
            <a:r>
              <a:rPr lang="en-GB" dirty="0"/>
              <a:t>What do Operating Systems Do?</a:t>
            </a:r>
          </a:p>
        </p:txBody>
      </p:sp>
      <p:sp>
        <p:nvSpPr>
          <p:cNvPr id="3" name="Content Placeholder 2">
            <a:extLst>
              <a:ext uri="{FF2B5EF4-FFF2-40B4-BE49-F238E27FC236}">
                <a16:creationId xmlns:a16="http://schemas.microsoft.com/office/drawing/2014/main" id="{F039F0D2-C93C-4927-98C9-466B1C5688F9}"/>
              </a:ext>
            </a:extLst>
          </p:cNvPr>
          <p:cNvSpPr>
            <a:spLocks noGrp="1"/>
          </p:cNvSpPr>
          <p:nvPr>
            <p:ph idx="1"/>
          </p:nvPr>
        </p:nvSpPr>
        <p:spPr>
          <a:xfrm>
            <a:off x="838200" y="1825625"/>
            <a:ext cx="6045200" cy="4351338"/>
          </a:xfrm>
        </p:spPr>
        <p:txBody>
          <a:bodyPr/>
          <a:lstStyle/>
          <a:p>
            <a:pPr marL="0" indent="0">
              <a:buNone/>
            </a:pPr>
            <a:r>
              <a:rPr lang="en-GB" b="1" dirty="0"/>
              <a:t>Middleware</a:t>
            </a:r>
          </a:p>
          <a:p>
            <a:r>
              <a:rPr lang="en-GB" dirty="0"/>
              <a:t>In the classic model of how an OS worked, the OS would provide an API for applications to hook into and run against. </a:t>
            </a:r>
          </a:p>
          <a:p>
            <a:r>
              <a:rPr lang="en-GB" dirty="0"/>
              <a:t>Now, OS provide a host platform for other frameworks, such as Android  and iOS</a:t>
            </a:r>
          </a:p>
          <a:p>
            <a:endParaRPr lang="en-GB" dirty="0"/>
          </a:p>
          <a:p>
            <a:endParaRPr lang="en-GB" dirty="0"/>
          </a:p>
          <a:p>
            <a:endParaRPr lang="en-GB" dirty="0"/>
          </a:p>
          <a:p>
            <a:endParaRPr lang="en-GB" dirty="0"/>
          </a:p>
        </p:txBody>
      </p:sp>
      <p:pic>
        <p:nvPicPr>
          <p:cNvPr id="6146" name="Picture 2">
            <a:extLst>
              <a:ext uri="{FF2B5EF4-FFF2-40B4-BE49-F238E27FC236}">
                <a16:creationId xmlns:a16="http://schemas.microsoft.com/office/drawing/2014/main" id="{2C0E96C1-EA7F-49A4-AB88-2047DDA7F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900" y="1776968"/>
            <a:ext cx="5295900" cy="3012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BE8C98-07E9-4851-92BE-B5D67104F429}"/>
              </a:ext>
            </a:extLst>
          </p:cNvPr>
          <p:cNvSpPr txBox="1"/>
          <p:nvPr/>
        </p:nvSpPr>
        <p:spPr>
          <a:xfrm>
            <a:off x="6692900" y="4789011"/>
            <a:ext cx="5299271" cy="369332"/>
          </a:xfrm>
          <a:prstGeom prst="rect">
            <a:avLst/>
          </a:prstGeom>
          <a:noFill/>
        </p:spPr>
        <p:txBody>
          <a:bodyPr wrap="none" rtlCol="0">
            <a:spAutoFit/>
          </a:bodyPr>
          <a:lstStyle/>
          <a:p>
            <a:r>
              <a:rPr lang="en-GB" dirty="0">
                <a:hlinkClick r:id="rId3"/>
              </a:rPr>
              <a:t>https://networkinterview.com/what-is-a-middleware/</a:t>
            </a:r>
            <a:r>
              <a:rPr lang="en-GB" dirty="0"/>
              <a:t> </a:t>
            </a:r>
          </a:p>
        </p:txBody>
      </p:sp>
    </p:spTree>
    <p:extLst>
      <p:ext uri="{BB962C8B-B14F-4D97-AF65-F5344CB8AC3E}">
        <p14:creationId xmlns:p14="http://schemas.microsoft.com/office/powerpoint/2010/main" val="39585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EA31-1B62-45FC-85D3-DAC271CEA573}"/>
              </a:ext>
            </a:extLst>
          </p:cNvPr>
          <p:cNvSpPr>
            <a:spLocks noGrp="1"/>
          </p:cNvSpPr>
          <p:nvPr>
            <p:ph type="title"/>
          </p:nvPr>
        </p:nvSpPr>
        <p:spPr/>
        <p:txBody>
          <a:bodyPr/>
          <a:lstStyle/>
          <a:p>
            <a:r>
              <a:rPr lang="en-GB" dirty="0"/>
              <a:t>System organisation</a:t>
            </a:r>
          </a:p>
        </p:txBody>
      </p:sp>
      <p:sp>
        <p:nvSpPr>
          <p:cNvPr id="3" name="Content Placeholder 2">
            <a:extLst>
              <a:ext uri="{FF2B5EF4-FFF2-40B4-BE49-F238E27FC236}">
                <a16:creationId xmlns:a16="http://schemas.microsoft.com/office/drawing/2014/main" id="{A05A5E41-3473-434C-BF57-0BFA42552876}"/>
              </a:ext>
            </a:extLst>
          </p:cNvPr>
          <p:cNvSpPr>
            <a:spLocks noGrp="1"/>
          </p:cNvSpPr>
          <p:nvPr>
            <p:ph idx="1"/>
          </p:nvPr>
        </p:nvSpPr>
        <p:spPr/>
        <p:txBody>
          <a:bodyPr>
            <a:normAutofit fontScale="85000" lnSpcReduction="20000"/>
          </a:bodyPr>
          <a:lstStyle/>
          <a:p>
            <a:r>
              <a:rPr lang="en-GB" dirty="0"/>
              <a:t>A modern general-purpose computer system consists of one or more CPU s and a number of device controllers connected through a common bus that provides access between components and shared memory. </a:t>
            </a:r>
          </a:p>
          <a:p>
            <a:r>
              <a:rPr lang="en-GB" dirty="0"/>
              <a:t>Each device controller is in charge of a specific type of device (for example, a disk drive, audio device, or graphics display). Depending on the controller, more than one device may be attached. </a:t>
            </a:r>
          </a:p>
          <a:p>
            <a:r>
              <a:rPr lang="en-GB" dirty="0"/>
              <a:t>Typically, operating systems have a device driver for each device controller. </a:t>
            </a:r>
          </a:p>
          <a:p>
            <a:r>
              <a:rPr lang="en-GB" dirty="0"/>
              <a:t>This device driver understands the device controller and provides the rest of the operating system with a uniform interface to the device. </a:t>
            </a:r>
          </a:p>
          <a:p>
            <a:r>
              <a:rPr lang="en-GB" dirty="0"/>
              <a:t>The CPU and the device controllers can execute in parallel, competing for memory cycles. </a:t>
            </a:r>
          </a:p>
          <a:p>
            <a:r>
              <a:rPr lang="en-GB" dirty="0"/>
              <a:t>To ensure orderly access to the shared memory, a memory controller synchronizes access to the memory.</a:t>
            </a:r>
          </a:p>
          <a:p>
            <a:endParaRPr lang="en-GB" dirty="0"/>
          </a:p>
        </p:txBody>
      </p:sp>
    </p:spTree>
    <p:extLst>
      <p:ext uri="{BB962C8B-B14F-4D97-AF65-F5344CB8AC3E}">
        <p14:creationId xmlns:p14="http://schemas.microsoft.com/office/powerpoint/2010/main" val="3846395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EA31-1B62-45FC-85D3-DAC271CEA573}"/>
              </a:ext>
            </a:extLst>
          </p:cNvPr>
          <p:cNvSpPr>
            <a:spLocks noGrp="1"/>
          </p:cNvSpPr>
          <p:nvPr>
            <p:ph type="title"/>
          </p:nvPr>
        </p:nvSpPr>
        <p:spPr/>
        <p:txBody>
          <a:bodyPr/>
          <a:lstStyle/>
          <a:p>
            <a:r>
              <a:rPr lang="en-GB" dirty="0"/>
              <a:t>System organisation</a:t>
            </a:r>
          </a:p>
        </p:txBody>
      </p:sp>
      <p:sp>
        <p:nvSpPr>
          <p:cNvPr id="3" name="Content Placeholder 2">
            <a:extLst>
              <a:ext uri="{FF2B5EF4-FFF2-40B4-BE49-F238E27FC236}">
                <a16:creationId xmlns:a16="http://schemas.microsoft.com/office/drawing/2014/main" id="{A05A5E41-3473-434C-BF57-0BFA42552876}"/>
              </a:ext>
            </a:extLst>
          </p:cNvPr>
          <p:cNvSpPr>
            <a:spLocks noGrp="1"/>
          </p:cNvSpPr>
          <p:nvPr>
            <p:ph idx="1"/>
          </p:nvPr>
        </p:nvSpPr>
        <p:spPr>
          <a:xfrm>
            <a:off x="838200" y="1825625"/>
            <a:ext cx="6553200" cy="4351338"/>
          </a:xfrm>
        </p:spPr>
        <p:txBody>
          <a:bodyPr>
            <a:normAutofit lnSpcReduction="10000"/>
          </a:bodyPr>
          <a:lstStyle/>
          <a:p>
            <a:pPr marL="0" indent="0">
              <a:buNone/>
            </a:pPr>
            <a:r>
              <a:rPr lang="en-GB" b="1" dirty="0"/>
              <a:t>Interrupts</a:t>
            </a:r>
          </a:p>
          <a:p>
            <a:r>
              <a:rPr lang="en-GB" dirty="0"/>
              <a:t>Interrupts are used to let the CPU know an action has been requested. For example:</a:t>
            </a:r>
          </a:p>
          <a:p>
            <a:pPr lvl="1"/>
            <a:r>
              <a:rPr lang="en-GB" dirty="0"/>
              <a:t>Driver loads the necessary registers into the controller</a:t>
            </a:r>
          </a:p>
          <a:p>
            <a:pPr lvl="1"/>
            <a:r>
              <a:rPr lang="en-GB" dirty="0"/>
              <a:t>Contents of register is checked to confirm the requested action</a:t>
            </a:r>
          </a:p>
          <a:p>
            <a:pPr lvl="1"/>
            <a:r>
              <a:rPr lang="en-GB" dirty="0"/>
              <a:t>Controller transfers data to local buffer</a:t>
            </a:r>
          </a:p>
          <a:p>
            <a:pPr lvl="1"/>
            <a:r>
              <a:rPr lang="en-GB" dirty="0"/>
              <a:t>Controller confirms to driver that transfer is complete</a:t>
            </a:r>
          </a:p>
          <a:p>
            <a:pPr lvl="1"/>
            <a:r>
              <a:rPr lang="en-GB" dirty="0"/>
              <a:t>Driver returns control back to the OS</a:t>
            </a:r>
          </a:p>
        </p:txBody>
      </p:sp>
      <p:pic>
        <p:nvPicPr>
          <p:cNvPr id="5" name="Picture 4">
            <a:extLst>
              <a:ext uri="{FF2B5EF4-FFF2-40B4-BE49-F238E27FC236}">
                <a16:creationId xmlns:a16="http://schemas.microsoft.com/office/drawing/2014/main" id="{B66A371E-A674-48D7-B847-53FFE6F4BC4A}"/>
              </a:ext>
            </a:extLst>
          </p:cNvPr>
          <p:cNvPicPr>
            <a:picLocks noChangeAspect="1"/>
          </p:cNvPicPr>
          <p:nvPr/>
        </p:nvPicPr>
        <p:blipFill>
          <a:blip r:embed="rId2"/>
          <a:stretch>
            <a:fillRect/>
          </a:stretch>
        </p:blipFill>
        <p:spPr>
          <a:xfrm>
            <a:off x="7169149" y="1690688"/>
            <a:ext cx="5008863" cy="4802187"/>
          </a:xfrm>
          <a:prstGeom prst="rect">
            <a:avLst/>
          </a:prstGeom>
        </p:spPr>
      </p:pic>
    </p:spTree>
    <p:extLst>
      <p:ext uri="{BB962C8B-B14F-4D97-AF65-F5344CB8AC3E}">
        <p14:creationId xmlns:p14="http://schemas.microsoft.com/office/powerpoint/2010/main" val="3121792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EA31-1B62-45FC-85D3-DAC271CEA573}"/>
              </a:ext>
            </a:extLst>
          </p:cNvPr>
          <p:cNvSpPr>
            <a:spLocks noGrp="1"/>
          </p:cNvSpPr>
          <p:nvPr>
            <p:ph type="title"/>
          </p:nvPr>
        </p:nvSpPr>
        <p:spPr/>
        <p:txBody>
          <a:bodyPr/>
          <a:lstStyle/>
          <a:p>
            <a:r>
              <a:rPr lang="en-GB" dirty="0"/>
              <a:t>System organisation</a:t>
            </a:r>
          </a:p>
        </p:txBody>
      </p:sp>
      <p:sp>
        <p:nvSpPr>
          <p:cNvPr id="3" name="Content Placeholder 2">
            <a:extLst>
              <a:ext uri="{FF2B5EF4-FFF2-40B4-BE49-F238E27FC236}">
                <a16:creationId xmlns:a16="http://schemas.microsoft.com/office/drawing/2014/main" id="{A05A5E41-3473-434C-BF57-0BFA42552876}"/>
              </a:ext>
            </a:extLst>
          </p:cNvPr>
          <p:cNvSpPr>
            <a:spLocks noGrp="1"/>
          </p:cNvSpPr>
          <p:nvPr>
            <p:ph idx="1"/>
          </p:nvPr>
        </p:nvSpPr>
        <p:spPr>
          <a:xfrm>
            <a:off x="838200" y="1825625"/>
            <a:ext cx="5372100" cy="4351338"/>
          </a:xfrm>
        </p:spPr>
        <p:txBody>
          <a:bodyPr>
            <a:normAutofit fontScale="92500" lnSpcReduction="10000"/>
          </a:bodyPr>
          <a:lstStyle/>
          <a:p>
            <a:pPr marL="0" indent="0">
              <a:buNone/>
            </a:pPr>
            <a:r>
              <a:rPr lang="en-GB" b="1" dirty="0"/>
              <a:t>Storage Structures</a:t>
            </a:r>
          </a:p>
          <a:p>
            <a:r>
              <a:rPr lang="en-GB" dirty="0"/>
              <a:t>CPU’s must load their instructions from memory, and in the case of General Purpose Computers, this would be RAM</a:t>
            </a:r>
          </a:p>
          <a:p>
            <a:r>
              <a:rPr lang="en-GB" dirty="0"/>
              <a:t>Remember, RAM is volatile, meaning if power is lost, so are its contents</a:t>
            </a:r>
          </a:p>
          <a:p>
            <a:r>
              <a:rPr lang="en-GB" dirty="0"/>
              <a:t>Non-volatile memory is sometimes referred to as ROM, EPROM, Firmware, HDDs, SDDs, NVME and more. </a:t>
            </a:r>
          </a:p>
        </p:txBody>
      </p:sp>
      <p:pic>
        <p:nvPicPr>
          <p:cNvPr id="5" name="Picture 4">
            <a:extLst>
              <a:ext uri="{FF2B5EF4-FFF2-40B4-BE49-F238E27FC236}">
                <a16:creationId xmlns:a16="http://schemas.microsoft.com/office/drawing/2014/main" id="{F5BB4CBE-C812-4B6E-9D62-5FD60EA99A5C}"/>
              </a:ext>
            </a:extLst>
          </p:cNvPr>
          <p:cNvPicPr>
            <a:picLocks noChangeAspect="1"/>
          </p:cNvPicPr>
          <p:nvPr/>
        </p:nvPicPr>
        <p:blipFill>
          <a:blip r:embed="rId2"/>
          <a:stretch>
            <a:fillRect/>
          </a:stretch>
        </p:blipFill>
        <p:spPr>
          <a:xfrm>
            <a:off x="6210299" y="1825624"/>
            <a:ext cx="5979003" cy="3698875"/>
          </a:xfrm>
          <a:prstGeom prst="rect">
            <a:avLst/>
          </a:prstGeom>
        </p:spPr>
      </p:pic>
    </p:spTree>
    <p:extLst>
      <p:ext uri="{BB962C8B-B14F-4D97-AF65-F5344CB8AC3E}">
        <p14:creationId xmlns:p14="http://schemas.microsoft.com/office/powerpoint/2010/main" val="3201256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5918-2BF6-4B46-A8FD-6CB759B644EF}"/>
              </a:ext>
            </a:extLst>
          </p:cNvPr>
          <p:cNvSpPr>
            <a:spLocks noGrp="1"/>
          </p:cNvSpPr>
          <p:nvPr>
            <p:ph type="title"/>
          </p:nvPr>
        </p:nvSpPr>
        <p:spPr/>
        <p:txBody>
          <a:bodyPr/>
          <a:lstStyle/>
          <a:p>
            <a:r>
              <a:rPr lang="en-GB" dirty="0"/>
              <a:t>System Architecture</a:t>
            </a:r>
          </a:p>
        </p:txBody>
      </p:sp>
      <p:sp>
        <p:nvSpPr>
          <p:cNvPr id="3" name="Content Placeholder 2">
            <a:extLst>
              <a:ext uri="{FF2B5EF4-FFF2-40B4-BE49-F238E27FC236}">
                <a16:creationId xmlns:a16="http://schemas.microsoft.com/office/drawing/2014/main" id="{66386EB9-2F01-4C0D-AD57-896F6F7F99E6}"/>
              </a:ext>
            </a:extLst>
          </p:cNvPr>
          <p:cNvSpPr>
            <a:spLocks noGrp="1"/>
          </p:cNvSpPr>
          <p:nvPr>
            <p:ph idx="1"/>
          </p:nvPr>
        </p:nvSpPr>
        <p:spPr/>
        <p:txBody>
          <a:bodyPr/>
          <a:lstStyle/>
          <a:p>
            <a:r>
              <a:rPr lang="en-GB" dirty="0"/>
              <a:t>Single Processor Architecture</a:t>
            </a:r>
          </a:p>
          <a:p>
            <a:r>
              <a:rPr lang="en-GB" dirty="0"/>
              <a:t>Not so long ago, typical processor contained only one core so 1 processor meant 1 core</a:t>
            </a:r>
          </a:p>
          <a:p>
            <a:r>
              <a:rPr lang="en-GB" dirty="0"/>
              <a:t>Now, multicore processors are commonplace and single core processors are used for special purpose tasks, such as disk controllers, where they have a limited instruction set and cannot be used to run code not found in their ROM/firmware</a:t>
            </a:r>
          </a:p>
          <a:p>
            <a:r>
              <a:rPr lang="en-GB" dirty="0"/>
              <a:t>These specialist processors are used to assist the CPU and OS by performing dedicated tasks</a:t>
            </a:r>
          </a:p>
        </p:txBody>
      </p:sp>
    </p:spTree>
    <p:extLst>
      <p:ext uri="{BB962C8B-B14F-4D97-AF65-F5344CB8AC3E}">
        <p14:creationId xmlns:p14="http://schemas.microsoft.com/office/powerpoint/2010/main" val="615226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5918-2BF6-4B46-A8FD-6CB759B644EF}"/>
              </a:ext>
            </a:extLst>
          </p:cNvPr>
          <p:cNvSpPr>
            <a:spLocks noGrp="1"/>
          </p:cNvSpPr>
          <p:nvPr>
            <p:ph type="title"/>
          </p:nvPr>
        </p:nvSpPr>
        <p:spPr/>
        <p:txBody>
          <a:bodyPr/>
          <a:lstStyle/>
          <a:p>
            <a:r>
              <a:rPr lang="en-GB" dirty="0"/>
              <a:t>System Architecture</a:t>
            </a:r>
          </a:p>
        </p:txBody>
      </p:sp>
      <p:sp>
        <p:nvSpPr>
          <p:cNvPr id="3" name="Content Placeholder 2">
            <a:extLst>
              <a:ext uri="{FF2B5EF4-FFF2-40B4-BE49-F238E27FC236}">
                <a16:creationId xmlns:a16="http://schemas.microsoft.com/office/drawing/2014/main" id="{66386EB9-2F01-4C0D-AD57-896F6F7F99E6}"/>
              </a:ext>
            </a:extLst>
          </p:cNvPr>
          <p:cNvSpPr>
            <a:spLocks noGrp="1"/>
          </p:cNvSpPr>
          <p:nvPr>
            <p:ph idx="1"/>
          </p:nvPr>
        </p:nvSpPr>
        <p:spPr>
          <a:xfrm>
            <a:off x="838200" y="1825625"/>
            <a:ext cx="6451600" cy="4351338"/>
          </a:xfrm>
        </p:spPr>
        <p:txBody>
          <a:bodyPr/>
          <a:lstStyle/>
          <a:p>
            <a:r>
              <a:rPr lang="en-GB" dirty="0" err="1"/>
              <a:t>MultiProcessor</a:t>
            </a:r>
            <a:r>
              <a:rPr lang="en-GB" dirty="0"/>
              <a:t> Architecture includes multicore processors, commonly found in desktops and mobile devices today</a:t>
            </a:r>
          </a:p>
          <a:p>
            <a:r>
              <a:rPr lang="en-GB" dirty="0"/>
              <a:t>This design is more performant due to multiple cores being contained within the same processor package, and much more power efficient</a:t>
            </a:r>
          </a:p>
        </p:txBody>
      </p:sp>
      <p:pic>
        <p:nvPicPr>
          <p:cNvPr id="5" name="Picture 4">
            <a:extLst>
              <a:ext uri="{FF2B5EF4-FFF2-40B4-BE49-F238E27FC236}">
                <a16:creationId xmlns:a16="http://schemas.microsoft.com/office/drawing/2014/main" id="{618EF3DD-3F01-4D46-B2C2-0A58399AB944}"/>
              </a:ext>
            </a:extLst>
          </p:cNvPr>
          <p:cNvPicPr>
            <a:picLocks noChangeAspect="1"/>
          </p:cNvPicPr>
          <p:nvPr/>
        </p:nvPicPr>
        <p:blipFill>
          <a:blip r:embed="rId2"/>
          <a:stretch>
            <a:fillRect/>
          </a:stretch>
        </p:blipFill>
        <p:spPr>
          <a:xfrm>
            <a:off x="8001000" y="2071687"/>
            <a:ext cx="4002372" cy="3656013"/>
          </a:xfrm>
          <a:prstGeom prst="rect">
            <a:avLst/>
          </a:prstGeom>
        </p:spPr>
      </p:pic>
    </p:spTree>
    <p:extLst>
      <p:ext uri="{BB962C8B-B14F-4D97-AF65-F5344CB8AC3E}">
        <p14:creationId xmlns:p14="http://schemas.microsoft.com/office/powerpoint/2010/main" val="254509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5918-2BF6-4B46-A8FD-6CB759B644EF}"/>
              </a:ext>
            </a:extLst>
          </p:cNvPr>
          <p:cNvSpPr>
            <a:spLocks noGrp="1"/>
          </p:cNvSpPr>
          <p:nvPr>
            <p:ph type="title"/>
          </p:nvPr>
        </p:nvSpPr>
        <p:spPr/>
        <p:txBody>
          <a:bodyPr/>
          <a:lstStyle/>
          <a:p>
            <a:r>
              <a:rPr lang="en-GB" dirty="0"/>
              <a:t>System Architecture</a:t>
            </a:r>
          </a:p>
        </p:txBody>
      </p:sp>
      <p:sp>
        <p:nvSpPr>
          <p:cNvPr id="3" name="Content Placeholder 2">
            <a:extLst>
              <a:ext uri="{FF2B5EF4-FFF2-40B4-BE49-F238E27FC236}">
                <a16:creationId xmlns:a16="http://schemas.microsoft.com/office/drawing/2014/main" id="{66386EB9-2F01-4C0D-AD57-896F6F7F99E6}"/>
              </a:ext>
            </a:extLst>
          </p:cNvPr>
          <p:cNvSpPr>
            <a:spLocks noGrp="1"/>
          </p:cNvSpPr>
          <p:nvPr>
            <p:ph idx="1"/>
          </p:nvPr>
        </p:nvSpPr>
        <p:spPr/>
        <p:txBody>
          <a:bodyPr>
            <a:normAutofit/>
          </a:bodyPr>
          <a:lstStyle/>
          <a:p>
            <a:r>
              <a:rPr lang="en-GB" dirty="0"/>
              <a:t>Clustered Architecture</a:t>
            </a:r>
          </a:p>
          <a:p>
            <a:r>
              <a:rPr lang="en-GB" dirty="0"/>
              <a:t>Another type of multiprocessor system is a clustered system, which gathers together multiple CPUs. </a:t>
            </a:r>
          </a:p>
          <a:p>
            <a:r>
              <a:rPr lang="en-GB" dirty="0"/>
              <a:t>Clustered systems differ from the multiprocessor systems described earlier in that they are composed of two or more individual systems—or nodes—joined together; each node is typically a multicore system. </a:t>
            </a:r>
          </a:p>
          <a:p>
            <a:r>
              <a:rPr lang="en-GB" dirty="0"/>
              <a:t>Such systems are considered loosely coupled. </a:t>
            </a:r>
          </a:p>
        </p:txBody>
      </p:sp>
    </p:spTree>
    <p:extLst>
      <p:ext uri="{BB962C8B-B14F-4D97-AF65-F5344CB8AC3E}">
        <p14:creationId xmlns:p14="http://schemas.microsoft.com/office/powerpoint/2010/main" val="3587109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5918-2BF6-4B46-A8FD-6CB759B644EF}"/>
              </a:ext>
            </a:extLst>
          </p:cNvPr>
          <p:cNvSpPr>
            <a:spLocks noGrp="1"/>
          </p:cNvSpPr>
          <p:nvPr>
            <p:ph type="title"/>
          </p:nvPr>
        </p:nvSpPr>
        <p:spPr/>
        <p:txBody>
          <a:bodyPr/>
          <a:lstStyle/>
          <a:p>
            <a:r>
              <a:rPr lang="en-GB" dirty="0"/>
              <a:t>System Architecture</a:t>
            </a:r>
          </a:p>
        </p:txBody>
      </p:sp>
      <p:sp>
        <p:nvSpPr>
          <p:cNvPr id="3" name="Content Placeholder 2">
            <a:extLst>
              <a:ext uri="{FF2B5EF4-FFF2-40B4-BE49-F238E27FC236}">
                <a16:creationId xmlns:a16="http://schemas.microsoft.com/office/drawing/2014/main" id="{66386EB9-2F01-4C0D-AD57-896F6F7F99E6}"/>
              </a:ext>
            </a:extLst>
          </p:cNvPr>
          <p:cNvSpPr>
            <a:spLocks noGrp="1"/>
          </p:cNvSpPr>
          <p:nvPr>
            <p:ph idx="1"/>
          </p:nvPr>
        </p:nvSpPr>
        <p:spPr/>
        <p:txBody>
          <a:bodyPr>
            <a:normAutofit fontScale="92500" lnSpcReduction="20000"/>
          </a:bodyPr>
          <a:lstStyle/>
          <a:p>
            <a:pPr marL="0" indent="0">
              <a:buNone/>
            </a:pPr>
            <a:r>
              <a:rPr lang="en-GB" b="1" dirty="0"/>
              <a:t>Clustered Architecture</a:t>
            </a:r>
          </a:p>
          <a:p>
            <a:r>
              <a:rPr lang="en-GB" dirty="0"/>
              <a:t>Clustering is usually used to provide high-availability service—that is, service that will continue even if one or more systems in the cluster fail. </a:t>
            </a:r>
          </a:p>
          <a:p>
            <a:r>
              <a:rPr lang="en-GB" dirty="0"/>
              <a:t>Generally, we obtain high availability by adding a level of redundancy in the system. </a:t>
            </a:r>
          </a:p>
          <a:p>
            <a:r>
              <a:rPr lang="en-GB" dirty="0"/>
              <a:t>A layer of cluster software runs on the cluster nodes. </a:t>
            </a:r>
          </a:p>
          <a:p>
            <a:r>
              <a:rPr lang="en-GB" dirty="0"/>
              <a:t>Each node can monitor one or more of the others (over the network). </a:t>
            </a:r>
          </a:p>
          <a:p>
            <a:r>
              <a:rPr lang="en-GB" dirty="0"/>
              <a:t>If the monitored machine fails, the monitoring machine can take ownership of its storage and restart the applications that were running on the failed machine. </a:t>
            </a:r>
          </a:p>
          <a:p>
            <a:r>
              <a:rPr lang="en-GB" dirty="0"/>
              <a:t>The users and clients of the applications see only a brief interruption of service.</a:t>
            </a:r>
          </a:p>
        </p:txBody>
      </p:sp>
    </p:spTree>
    <p:extLst>
      <p:ext uri="{BB962C8B-B14F-4D97-AF65-F5344CB8AC3E}">
        <p14:creationId xmlns:p14="http://schemas.microsoft.com/office/powerpoint/2010/main" val="1767217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D1E4-E202-4853-B2A1-C254234880D4}"/>
              </a:ext>
            </a:extLst>
          </p:cNvPr>
          <p:cNvSpPr>
            <a:spLocks noGrp="1"/>
          </p:cNvSpPr>
          <p:nvPr>
            <p:ph type="title"/>
          </p:nvPr>
        </p:nvSpPr>
        <p:spPr/>
        <p:txBody>
          <a:bodyPr/>
          <a:lstStyle/>
          <a:p>
            <a:r>
              <a:rPr lang="en-GB" dirty="0"/>
              <a:t>Resources</a:t>
            </a:r>
          </a:p>
        </p:txBody>
      </p:sp>
      <p:sp>
        <p:nvSpPr>
          <p:cNvPr id="3" name="Content Placeholder 2">
            <a:extLst>
              <a:ext uri="{FF2B5EF4-FFF2-40B4-BE49-F238E27FC236}">
                <a16:creationId xmlns:a16="http://schemas.microsoft.com/office/drawing/2014/main" id="{FD82AD08-4F28-4BBB-8CB9-3F95D5D6B332}"/>
              </a:ext>
            </a:extLst>
          </p:cNvPr>
          <p:cNvSpPr>
            <a:spLocks noGrp="1"/>
          </p:cNvSpPr>
          <p:nvPr>
            <p:ph idx="1"/>
          </p:nvPr>
        </p:nvSpPr>
        <p:spPr/>
        <p:txBody>
          <a:bodyPr/>
          <a:lstStyle/>
          <a:p>
            <a:r>
              <a:rPr lang="en-GB" dirty="0"/>
              <a:t>NCSC – Common Cyber Attacks: reducing the impact</a:t>
            </a:r>
          </a:p>
          <a:p>
            <a:r>
              <a:rPr lang="en-GB" dirty="0" err="1"/>
              <a:t>Cybok</a:t>
            </a:r>
            <a:r>
              <a:rPr lang="en-GB" dirty="0"/>
              <a:t> – OS &amp; Virtualisation Security Knowledge Area Issue 1.0</a:t>
            </a:r>
          </a:p>
          <a:p>
            <a:r>
              <a:rPr lang="en-GB" dirty="0"/>
              <a:t>Abraham </a:t>
            </a:r>
            <a:r>
              <a:rPr lang="en-GB" dirty="0" err="1"/>
              <a:t>Silberschatz</a:t>
            </a:r>
            <a:r>
              <a:rPr lang="en-GB" dirty="0"/>
              <a:t>, Greg Gagne, and Peter Baer Galvin, "Operating System Concepts, Seventh Edition ", Chapter 15  </a:t>
            </a:r>
          </a:p>
          <a:p>
            <a:r>
              <a:rPr lang="en-GB" dirty="0">
                <a:hlinkClick r:id="rId2"/>
              </a:rPr>
              <a:t>https://en.wikipedia.org/wiki/Operating_system#Types_of_operating_systems</a:t>
            </a:r>
            <a:endParaRPr lang="en-GB" dirty="0"/>
          </a:p>
          <a:p>
            <a:r>
              <a:rPr lang="en-GB">
                <a:hlinkClick r:id="rId3"/>
              </a:rPr>
              <a:t>https://www.youtube.com/watch?v=ywSArNmSHhQ</a:t>
            </a:r>
            <a:r>
              <a:rPr lang="en-GB"/>
              <a:t> </a:t>
            </a:r>
            <a:endParaRPr lang="en-GB" dirty="0"/>
          </a:p>
        </p:txBody>
      </p:sp>
    </p:spTree>
    <p:extLst>
      <p:ext uri="{BB962C8B-B14F-4D97-AF65-F5344CB8AC3E}">
        <p14:creationId xmlns:p14="http://schemas.microsoft.com/office/powerpoint/2010/main" val="866719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E592E-3230-443C-9973-7607ED987FC3}"/>
              </a:ext>
            </a:extLst>
          </p:cNvPr>
          <p:cNvSpPr>
            <a:spLocks noGrp="1"/>
          </p:cNvSpPr>
          <p:nvPr>
            <p:ph type="title"/>
          </p:nvPr>
        </p:nvSpPr>
        <p:spPr/>
        <p:txBody>
          <a:bodyPr/>
          <a:lstStyle/>
          <a:p>
            <a:r>
              <a:rPr lang="en-GB" dirty="0"/>
              <a:t>System Operations</a:t>
            </a:r>
          </a:p>
        </p:txBody>
      </p:sp>
      <p:pic>
        <p:nvPicPr>
          <p:cNvPr id="4" name="Windows 95 _Start Me Up_ Commercial 1080p Restored">
            <a:hlinkClick r:id="" action="ppaction://media"/>
            <a:extLst>
              <a:ext uri="{FF2B5EF4-FFF2-40B4-BE49-F238E27FC236}">
                <a16:creationId xmlns:a16="http://schemas.microsoft.com/office/drawing/2014/main" id="{E08F4A98-F9E3-45FE-8573-8D8E8FA28B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55325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A9F98-59B6-43C6-87E1-90CAE7C4F679}"/>
              </a:ext>
            </a:extLst>
          </p:cNvPr>
          <p:cNvSpPr>
            <a:spLocks noGrp="1"/>
          </p:cNvSpPr>
          <p:nvPr>
            <p:ph type="title"/>
          </p:nvPr>
        </p:nvSpPr>
        <p:spPr/>
        <p:txBody>
          <a:bodyPr/>
          <a:lstStyle/>
          <a:p>
            <a:r>
              <a:rPr lang="en-GB" dirty="0"/>
              <a:t>System Operations</a:t>
            </a:r>
          </a:p>
        </p:txBody>
      </p:sp>
      <p:sp>
        <p:nvSpPr>
          <p:cNvPr id="3" name="Content Placeholder 2">
            <a:extLst>
              <a:ext uri="{FF2B5EF4-FFF2-40B4-BE49-F238E27FC236}">
                <a16:creationId xmlns:a16="http://schemas.microsoft.com/office/drawing/2014/main" id="{AC7331BD-9C43-4568-BA11-D43E17E1A8BE}"/>
              </a:ext>
            </a:extLst>
          </p:cNvPr>
          <p:cNvSpPr>
            <a:spLocks noGrp="1"/>
          </p:cNvSpPr>
          <p:nvPr>
            <p:ph idx="1"/>
          </p:nvPr>
        </p:nvSpPr>
        <p:spPr>
          <a:xfrm>
            <a:off x="838200" y="1825625"/>
            <a:ext cx="6565900" cy="4351338"/>
          </a:xfrm>
        </p:spPr>
        <p:txBody>
          <a:bodyPr>
            <a:normAutofit fontScale="85000" lnSpcReduction="10000"/>
          </a:bodyPr>
          <a:lstStyle/>
          <a:p>
            <a:pPr marL="0" indent="0">
              <a:buNone/>
            </a:pPr>
            <a:r>
              <a:rPr lang="en-GB" dirty="0"/>
              <a:t>Here’s a typical general purpose computer start-up sequence</a:t>
            </a:r>
          </a:p>
          <a:p>
            <a:r>
              <a:rPr lang="en-GB" dirty="0"/>
              <a:t>A Bootstrap program is loaded from firmware, initialises CPU registers, memory, device controllers etc before loading the OS kernel into RAM</a:t>
            </a:r>
          </a:p>
          <a:p>
            <a:r>
              <a:rPr lang="en-GB" dirty="0"/>
              <a:t>Kernel loads and executes, begins running processes and daemons the kernel requires to function – in </a:t>
            </a:r>
            <a:r>
              <a:rPr lang="en-GB" dirty="0" err="1"/>
              <a:t>Linuxland</a:t>
            </a:r>
            <a:r>
              <a:rPr lang="en-GB" dirty="0"/>
              <a:t>, this is system and then systemd can begin loading other services</a:t>
            </a:r>
          </a:p>
          <a:p>
            <a:r>
              <a:rPr lang="en-GB" dirty="0"/>
              <a:t>The OS finishes loading and awaits user input – usually a login screen on a desktop computer or smartphone</a:t>
            </a:r>
          </a:p>
          <a:p>
            <a:endParaRPr lang="en-GB" dirty="0"/>
          </a:p>
          <a:p>
            <a:endParaRPr lang="en-GB" dirty="0"/>
          </a:p>
          <a:p>
            <a:endParaRPr lang="en-GB" dirty="0"/>
          </a:p>
        </p:txBody>
      </p:sp>
      <p:pic>
        <p:nvPicPr>
          <p:cNvPr id="4" name="Picture 3">
            <a:extLst>
              <a:ext uri="{FF2B5EF4-FFF2-40B4-BE49-F238E27FC236}">
                <a16:creationId xmlns:a16="http://schemas.microsoft.com/office/drawing/2014/main" id="{4E3F19E2-C1BC-40BE-922A-112D49D69BAC}"/>
              </a:ext>
            </a:extLst>
          </p:cNvPr>
          <p:cNvPicPr>
            <a:picLocks noChangeAspect="1"/>
          </p:cNvPicPr>
          <p:nvPr/>
        </p:nvPicPr>
        <p:blipFill>
          <a:blip r:embed="rId2"/>
          <a:stretch>
            <a:fillRect/>
          </a:stretch>
        </p:blipFill>
        <p:spPr>
          <a:xfrm>
            <a:off x="7817762" y="1690688"/>
            <a:ext cx="3423507" cy="4351338"/>
          </a:xfrm>
          <a:prstGeom prst="rect">
            <a:avLst/>
          </a:prstGeom>
        </p:spPr>
      </p:pic>
    </p:spTree>
    <p:extLst>
      <p:ext uri="{BB962C8B-B14F-4D97-AF65-F5344CB8AC3E}">
        <p14:creationId xmlns:p14="http://schemas.microsoft.com/office/powerpoint/2010/main" val="1765541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A9F98-59B6-43C6-87E1-90CAE7C4F679}"/>
              </a:ext>
            </a:extLst>
          </p:cNvPr>
          <p:cNvSpPr>
            <a:spLocks noGrp="1"/>
          </p:cNvSpPr>
          <p:nvPr>
            <p:ph type="title"/>
          </p:nvPr>
        </p:nvSpPr>
        <p:spPr/>
        <p:txBody>
          <a:bodyPr/>
          <a:lstStyle/>
          <a:p>
            <a:r>
              <a:rPr lang="en-GB" dirty="0"/>
              <a:t>System Operations</a:t>
            </a:r>
          </a:p>
        </p:txBody>
      </p:sp>
      <p:sp>
        <p:nvSpPr>
          <p:cNvPr id="3" name="Content Placeholder 2">
            <a:extLst>
              <a:ext uri="{FF2B5EF4-FFF2-40B4-BE49-F238E27FC236}">
                <a16:creationId xmlns:a16="http://schemas.microsoft.com/office/drawing/2014/main" id="{AC7331BD-9C43-4568-BA11-D43E17E1A8BE}"/>
              </a:ext>
            </a:extLst>
          </p:cNvPr>
          <p:cNvSpPr>
            <a:spLocks noGrp="1"/>
          </p:cNvSpPr>
          <p:nvPr>
            <p:ph idx="1"/>
          </p:nvPr>
        </p:nvSpPr>
        <p:spPr/>
        <p:txBody>
          <a:bodyPr>
            <a:normAutofit fontScale="92500" lnSpcReduction="20000"/>
          </a:bodyPr>
          <a:lstStyle/>
          <a:p>
            <a:r>
              <a:rPr lang="en-GB" dirty="0"/>
              <a:t>Multiprogramming </a:t>
            </a:r>
          </a:p>
          <a:p>
            <a:pPr lvl="1"/>
            <a:r>
              <a:rPr lang="en-GB" dirty="0"/>
              <a:t>Multiprogramming is a termed used to describe the process of the OS  making the sure the CPU always has something to do – making best use of the processors time. </a:t>
            </a:r>
          </a:p>
          <a:p>
            <a:pPr lvl="1"/>
            <a:r>
              <a:rPr lang="en-GB" dirty="0"/>
              <a:t>Many executing programs, called processes, are kept in memory and constantly fed to the processor ensure it is kept busy.</a:t>
            </a:r>
          </a:p>
          <a:p>
            <a:endParaRPr lang="en-GB" dirty="0"/>
          </a:p>
          <a:p>
            <a:r>
              <a:rPr lang="en-GB" dirty="0"/>
              <a:t>Multitasking</a:t>
            </a:r>
          </a:p>
          <a:p>
            <a:pPr lvl="1"/>
            <a:r>
              <a:rPr lang="en-GB" dirty="0"/>
              <a:t>Multitasking is a logical extension of multiprogramming. In multitasking systems, the CPU executes multiple processes by switching among them, but the switches occur frequently, providing the user with a fast response time.</a:t>
            </a:r>
          </a:p>
          <a:p>
            <a:pPr lvl="1"/>
            <a:r>
              <a:rPr lang="en-GB" dirty="0"/>
              <a:t>Consider that when a process executes, it typically executes for only a short time before it either finishes or needs to perform I/O. I/O may be interactive; that is, output goes to a display for the user, and input comes from a user keyboard, mouse, or touch screen. </a:t>
            </a:r>
          </a:p>
        </p:txBody>
      </p:sp>
    </p:spTree>
    <p:extLst>
      <p:ext uri="{BB962C8B-B14F-4D97-AF65-F5344CB8AC3E}">
        <p14:creationId xmlns:p14="http://schemas.microsoft.com/office/powerpoint/2010/main" val="721361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Dual Mode and Multimode</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p:txBody>
          <a:bodyPr/>
          <a:lstStyle/>
          <a:p>
            <a:r>
              <a:rPr lang="en-GB" dirty="0"/>
              <a:t>In order to separate user processes from system processes, we need at least two modes of operation – user-mode and kernel-mode. </a:t>
            </a:r>
          </a:p>
          <a:p>
            <a:r>
              <a:rPr lang="en-GB" dirty="0"/>
              <a:t>The mode is there to distinguish between code executed on behalf of the OS (Kernel) or on behalf of the user. This is done by setting a mode-bit on each hardware device driver to signify who is requesting action from that resource. </a:t>
            </a:r>
          </a:p>
          <a:p>
            <a:r>
              <a:rPr lang="en-GB" dirty="0"/>
              <a:t>This distinction between user and OS allows us to build a more secure system by limiting actions that can be performed by users. </a:t>
            </a:r>
          </a:p>
        </p:txBody>
      </p:sp>
    </p:spTree>
    <p:extLst>
      <p:ext uri="{BB962C8B-B14F-4D97-AF65-F5344CB8AC3E}">
        <p14:creationId xmlns:p14="http://schemas.microsoft.com/office/powerpoint/2010/main" val="27803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Dual Mode and Multimode</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p:txBody>
          <a:bodyPr/>
          <a:lstStyle/>
          <a:p>
            <a:r>
              <a:rPr lang="en-GB" dirty="0"/>
              <a:t>The hardware starts in kernel mode when the machine boots, and then the OS can run applications in user mode. </a:t>
            </a:r>
          </a:p>
          <a:p>
            <a:r>
              <a:rPr lang="en-GB" dirty="0"/>
              <a:t>Dual-mode protects the system from accidental or deliberate misuse</a:t>
            </a:r>
          </a:p>
          <a:p>
            <a:r>
              <a:rPr lang="en-GB" dirty="0"/>
              <a:t>Instructions that may harm potentially the system can be designated as privileged instructions, which the hardware will only process in kernel mode. </a:t>
            </a:r>
          </a:p>
          <a:p>
            <a:r>
              <a:rPr lang="en-GB" dirty="0"/>
              <a:t>If a privileged instruction is run from user mode then it is trapped and prevented from executing. </a:t>
            </a:r>
          </a:p>
          <a:p>
            <a:endParaRPr lang="en-GB" dirty="0"/>
          </a:p>
          <a:p>
            <a:endParaRPr lang="en-GB" dirty="0"/>
          </a:p>
        </p:txBody>
      </p:sp>
    </p:spTree>
    <p:extLst>
      <p:ext uri="{BB962C8B-B14F-4D97-AF65-F5344CB8AC3E}">
        <p14:creationId xmlns:p14="http://schemas.microsoft.com/office/powerpoint/2010/main" val="3905825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Dual Mode and Multimode</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a:xfrm>
            <a:off x="838200" y="1825625"/>
            <a:ext cx="4140200" cy="4351338"/>
          </a:xfrm>
        </p:spPr>
        <p:txBody>
          <a:bodyPr>
            <a:normAutofit fontScale="92500" lnSpcReduction="20000"/>
          </a:bodyPr>
          <a:lstStyle/>
          <a:p>
            <a:r>
              <a:rPr lang="en-GB" dirty="0"/>
              <a:t>If we extend the idea of dual mode to multimode then we arrive at the idea of protection rings. </a:t>
            </a:r>
          </a:p>
          <a:p>
            <a:endParaRPr lang="en-GB" dirty="0"/>
          </a:p>
          <a:p>
            <a:r>
              <a:rPr lang="en-GB" dirty="0"/>
              <a:t>Protection rings are an important concept in any discussion of OS security. </a:t>
            </a:r>
          </a:p>
          <a:p>
            <a:endParaRPr lang="en-GB" dirty="0"/>
          </a:p>
          <a:p>
            <a:r>
              <a:rPr lang="en-GB" dirty="0"/>
              <a:t>Here you can see an illustration of the ring protection model for the x86 (Intel) architecture</a:t>
            </a:r>
          </a:p>
          <a:p>
            <a:endParaRPr lang="en-GB" dirty="0"/>
          </a:p>
        </p:txBody>
      </p:sp>
      <p:pic>
        <p:nvPicPr>
          <p:cNvPr id="8194" name="Picture 2">
            <a:extLst>
              <a:ext uri="{FF2B5EF4-FFF2-40B4-BE49-F238E27FC236}">
                <a16:creationId xmlns:a16="http://schemas.microsoft.com/office/drawing/2014/main" id="{73F6CE52-4973-43FA-9538-CB9A48694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839" y="1955800"/>
            <a:ext cx="5369998" cy="387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74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Dual Mode and Multimode</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a:xfrm>
            <a:off x="838200" y="1825625"/>
            <a:ext cx="9842500" cy="4351338"/>
          </a:xfrm>
        </p:spPr>
        <p:txBody>
          <a:bodyPr>
            <a:normAutofit/>
          </a:bodyPr>
          <a:lstStyle/>
          <a:p>
            <a:r>
              <a:rPr lang="en-GB" dirty="0"/>
              <a:t>The ARM v6 architecture uses a seven mode model instead of a Ring model</a:t>
            </a:r>
          </a:p>
          <a:p>
            <a:pPr lvl="1"/>
            <a:r>
              <a:rPr lang="en-GB" dirty="0">
                <a:hlinkClick r:id="rId2"/>
              </a:rPr>
              <a:t>https://developer.arm.com/documentation/den0013/d/ARM-Processor-Modes-and-Registers</a:t>
            </a:r>
            <a:r>
              <a:rPr lang="en-GB" dirty="0"/>
              <a:t> </a:t>
            </a:r>
          </a:p>
          <a:p>
            <a:endParaRPr lang="en-GB" dirty="0"/>
          </a:p>
          <a:p>
            <a:endParaRPr lang="en-GB" dirty="0"/>
          </a:p>
        </p:txBody>
      </p:sp>
      <p:pic>
        <p:nvPicPr>
          <p:cNvPr id="5" name="Picture 4">
            <a:extLst>
              <a:ext uri="{FF2B5EF4-FFF2-40B4-BE49-F238E27FC236}">
                <a16:creationId xmlns:a16="http://schemas.microsoft.com/office/drawing/2014/main" id="{A59E6261-D7AB-45AF-AE2F-919B58910791}"/>
              </a:ext>
            </a:extLst>
          </p:cNvPr>
          <p:cNvPicPr>
            <a:picLocks noChangeAspect="1"/>
          </p:cNvPicPr>
          <p:nvPr/>
        </p:nvPicPr>
        <p:blipFill>
          <a:blip r:embed="rId3"/>
          <a:stretch>
            <a:fillRect/>
          </a:stretch>
        </p:blipFill>
        <p:spPr>
          <a:xfrm>
            <a:off x="1028700" y="3429000"/>
            <a:ext cx="9652000" cy="2985765"/>
          </a:xfrm>
          <a:prstGeom prst="rect">
            <a:avLst/>
          </a:prstGeom>
        </p:spPr>
      </p:pic>
    </p:spTree>
    <p:extLst>
      <p:ext uri="{BB962C8B-B14F-4D97-AF65-F5344CB8AC3E}">
        <p14:creationId xmlns:p14="http://schemas.microsoft.com/office/powerpoint/2010/main" val="2510551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Dual Mode and Multimode</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a:xfrm>
            <a:off x="400050" y="1393825"/>
            <a:ext cx="9842500" cy="4351338"/>
          </a:xfrm>
        </p:spPr>
        <p:txBody>
          <a:bodyPr>
            <a:normAutofit/>
          </a:bodyPr>
          <a:lstStyle/>
          <a:p>
            <a:r>
              <a:rPr lang="en-GB" dirty="0"/>
              <a:t>The ARM v7 architecture uses a seven mode model instead of the Ring model</a:t>
            </a:r>
          </a:p>
          <a:p>
            <a:pPr lvl="1"/>
            <a:r>
              <a:rPr lang="en-GB" dirty="0">
                <a:hlinkClick r:id="rId2"/>
              </a:rPr>
              <a:t>https://developer.arm.com/documentation/den0013/d/ARM-Processor-Modes-and-Registers</a:t>
            </a:r>
            <a:r>
              <a:rPr lang="en-GB" dirty="0"/>
              <a:t> </a:t>
            </a:r>
          </a:p>
          <a:p>
            <a:endParaRPr lang="en-GB" dirty="0"/>
          </a:p>
          <a:p>
            <a:endParaRPr lang="en-GB" dirty="0"/>
          </a:p>
        </p:txBody>
      </p:sp>
      <p:pic>
        <p:nvPicPr>
          <p:cNvPr id="6" name="Picture 5">
            <a:extLst>
              <a:ext uri="{FF2B5EF4-FFF2-40B4-BE49-F238E27FC236}">
                <a16:creationId xmlns:a16="http://schemas.microsoft.com/office/drawing/2014/main" id="{319D410A-D250-4EAA-A94E-4D0C340CF10B}"/>
              </a:ext>
            </a:extLst>
          </p:cNvPr>
          <p:cNvPicPr>
            <a:picLocks noChangeAspect="1"/>
          </p:cNvPicPr>
          <p:nvPr/>
        </p:nvPicPr>
        <p:blipFill>
          <a:blip r:embed="rId3"/>
          <a:stretch>
            <a:fillRect/>
          </a:stretch>
        </p:blipFill>
        <p:spPr>
          <a:xfrm>
            <a:off x="2771775" y="3047233"/>
            <a:ext cx="8026400" cy="3598042"/>
          </a:xfrm>
          <a:prstGeom prst="rect">
            <a:avLst/>
          </a:prstGeom>
        </p:spPr>
      </p:pic>
    </p:spTree>
    <p:extLst>
      <p:ext uri="{BB962C8B-B14F-4D97-AF65-F5344CB8AC3E}">
        <p14:creationId xmlns:p14="http://schemas.microsoft.com/office/powerpoint/2010/main" val="1675245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Dual Mode and Multimode</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a:xfrm>
            <a:off x="0" y="1690688"/>
            <a:ext cx="4413250" cy="4351338"/>
          </a:xfrm>
        </p:spPr>
        <p:txBody>
          <a:bodyPr>
            <a:normAutofit/>
          </a:bodyPr>
          <a:lstStyle/>
          <a:p>
            <a:r>
              <a:rPr lang="en-GB" dirty="0"/>
              <a:t>The ARM v7 architecture added security extensions, including for hypervisors,  and now uses a seven mode model instead of a Ring model</a:t>
            </a:r>
          </a:p>
          <a:p>
            <a:pPr lvl="1"/>
            <a:r>
              <a:rPr lang="en-GB" dirty="0">
                <a:hlinkClick r:id="rId2"/>
              </a:rPr>
              <a:t>https://developer.arm.com/documentation/den0013/d/ARM-Processor-Modes-and-Registers</a:t>
            </a:r>
            <a:r>
              <a:rPr lang="en-GB" dirty="0"/>
              <a:t> </a:t>
            </a:r>
          </a:p>
          <a:p>
            <a:endParaRPr lang="en-GB" dirty="0"/>
          </a:p>
          <a:p>
            <a:endParaRPr lang="en-GB" dirty="0"/>
          </a:p>
        </p:txBody>
      </p:sp>
      <p:pic>
        <p:nvPicPr>
          <p:cNvPr id="6" name="Picture 5">
            <a:extLst>
              <a:ext uri="{FF2B5EF4-FFF2-40B4-BE49-F238E27FC236}">
                <a16:creationId xmlns:a16="http://schemas.microsoft.com/office/drawing/2014/main" id="{319D410A-D250-4EAA-A94E-4D0C340CF10B}"/>
              </a:ext>
            </a:extLst>
          </p:cNvPr>
          <p:cNvPicPr>
            <a:picLocks noChangeAspect="1"/>
          </p:cNvPicPr>
          <p:nvPr/>
        </p:nvPicPr>
        <p:blipFill>
          <a:blip r:embed="rId3"/>
          <a:stretch>
            <a:fillRect/>
          </a:stretch>
        </p:blipFill>
        <p:spPr>
          <a:xfrm>
            <a:off x="4533900" y="2147504"/>
            <a:ext cx="6938351" cy="3110296"/>
          </a:xfrm>
          <a:prstGeom prst="rect">
            <a:avLst/>
          </a:prstGeom>
        </p:spPr>
      </p:pic>
    </p:spTree>
    <p:extLst>
      <p:ext uri="{BB962C8B-B14F-4D97-AF65-F5344CB8AC3E}">
        <p14:creationId xmlns:p14="http://schemas.microsoft.com/office/powerpoint/2010/main" val="2526350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Dual Mode and Multimode</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a:xfrm>
            <a:off x="838200" y="1995488"/>
            <a:ext cx="9715500" cy="3617912"/>
          </a:xfrm>
        </p:spPr>
        <p:txBody>
          <a:bodyPr>
            <a:normAutofit fontScale="92500" lnSpcReduction="20000"/>
          </a:bodyPr>
          <a:lstStyle/>
          <a:p>
            <a:r>
              <a:rPr lang="en-GB" dirty="0"/>
              <a:t>System Calls</a:t>
            </a:r>
          </a:p>
          <a:p>
            <a:r>
              <a:rPr lang="en-GB" dirty="0"/>
              <a:t>If a user application require an OS level task to be performed, this can be done via a System Call. </a:t>
            </a:r>
          </a:p>
          <a:p>
            <a:r>
              <a:rPr lang="en-GB" dirty="0"/>
              <a:t>Depending on the system specifics, calls are treated as a software interrupt, and is handled by a specific handling routine  in the OS, setting the mode bit to kernel mode.</a:t>
            </a:r>
          </a:p>
          <a:p>
            <a:r>
              <a:rPr lang="en-GB" dirty="0"/>
              <a:t>Security is handled by the OS, watching to make sure only valid operations and memory accesses are processed and if not then the illegal action is trapped and processed by the OS, dumping the data to a log file for inspection.  </a:t>
            </a:r>
          </a:p>
          <a:p>
            <a:endParaRPr lang="en-GB" dirty="0"/>
          </a:p>
        </p:txBody>
      </p:sp>
    </p:spTree>
    <p:extLst>
      <p:ext uri="{BB962C8B-B14F-4D97-AF65-F5344CB8AC3E}">
        <p14:creationId xmlns:p14="http://schemas.microsoft.com/office/powerpoint/2010/main" val="2894384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5045-0FFD-42EC-8789-993132F0C98E}"/>
              </a:ext>
            </a:extLst>
          </p:cNvPr>
          <p:cNvSpPr>
            <a:spLocks noGrp="1"/>
          </p:cNvSpPr>
          <p:nvPr>
            <p:ph type="title"/>
          </p:nvPr>
        </p:nvSpPr>
        <p:spPr/>
        <p:txBody>
          <a:bodyPr/>
          <a:lstStyle/>
          <a:p>
            <a:r>
              <a:rPr lang="en-GB" dirty="0"/>
              <a:t>Operating Systems</a:t>
            </a:r>
          </a:p>
        </p:txBody>
      </p:sp>
      <p:sp>
        <p:nvSpPr>
          <p:cNvPr id="3" name="Text Placeholder 2">
            <a:extLst>
              <a:ext uri="{FF2B5EF4-FFF2-40B4-BE49-F238E27FC236}">
                <a16:creationId xmlns:a16="http://schemas.microsoft.com/office/drawing/2014/main" id="{58415215-5427-454F-9568-B0DF894FDA78}"/>
              </a:ext>
            </a:extLst>
          </p:cNvPr>
          <p:cNvSpPr>
            <a:spLocks noGrp="1"/>
          </p:cNvSpPr>
          <p:nvPr>
            <p:ph type="body" idx="1"/>
          </p:nvPr>
        </p:nvSpPr>
        <p:spPr/>
        <p:txBody>
          <a:bodyPr/>
          <a:lstStyle/>
          <a:p>
            <a:r>
              <a:rPr lang="en-GB" dirty="0"/>
              <a:t>Refresher</a:t>
            </a:r>
          </a:p>
        </p:txBody>
      </p:sp>
      <p:pic>
        <p:nvPicPr>
          <p:cNvPr id="4" name="Picture 3">
            <a:extLst>
              <a:ext uri="{FF2B5EF4-FFF2-40B4-BE49-F238E27FC236}">
                <a16:creationId xmlns:a16="http://schemas.microsoft.com/office/drawing/2014/main" id="{B9CE02CA-42D4-42AA-89F1-553E09DDA005}"/>
              </a:ext>
            </a:extLst>
          </p:cNvPr>
          <p:cNvPicPr>
            <a:picLocks noChangeAspect="1"/>
          </p:cNvPicPr>
          <p:nvPr/>
        </p:nvPicPr>
        <p:blipFill>
          <a:blip r:embed="rId3"/>
          <a:stretch>
            <a:fillRect/>
          </a:stretch>
        </p:blipFill>
        <p:spPr>
          <a:xfrm>
            <a:off x="6442397" y="0"/>
            <a:ext cx="5749603" cy="6858000"/>
          </a:xfrm>
          <a:prstGeom prst="rect">
            <a:avLst/>
          </a:prstGeom>
        </p:spPr>
      </p:pic>
    </p:spTree>
    <p:extLst>
      <p:ext uri="{BB962C8B-B14F-4D97-AF65-F5344CB8AC3E}">
        <p14:creationId xmlns:p14="http://schemas.microsoft.com/office/powerpoint/2010/main" val="4093955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Dual Mode and Multimode</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a:xfrm>
            <a:off x="838200" y="1995488"/>
            <a:ext cx="9715500" cy="3617912"/>
          </a:xfrm>
        </p:spPr>
        <p:txBody>
          <a:bodyPr>
            <a:normAutofit fontScale="92500" lnSpcReduction="20000"/>
          </a:bodyPr>
          <a:lstStyle/>
          <a:p>
            <a:r>
              <a:rPr lang="en-GB" dirty="0"/>
              <a:t>Note: Arm state the following the web page:</a:t>
            </a:r>
          </a:p>
          <a:p>
            <a:pPr lvl="1"/>
            <a:r>
              <a:rPr lang="en-GB" b="0" i="1" dirty="0">
                <a:solidFill>
                  <a:srgbClr val="333E48"/>
                </a:solidFill>
                <a:effectLst/>
                <a:latin typeface="var(--ads-font-family,Lato,Helvetica,Arial,sans-serif)"/>
              </a:rPr>
              <a:t>A general purpose Operating System, such as Linux, and its applications, are expected to run in Non-secure state. The Secure state is expected to be occupied by vendor-specific firmware, or security-sensitive software. In some cases, software running in the Secure state is even more privileged than that running in Non-secure.</a:t>
            </a:r>
          </a:p>
          <a:p>
            <a:pPr lvl="1"/>
            <a:r>
              <a:rPr lang="en-GB" b="0" i="1" dirty="0">
                <a:solidFill>
                  <a:srgbClr val="333E48"/>
                </a:solidFill>
                <a:effectLst/>
                <a:latin typeface="var(--ads-font-family,Lato,Helvetica,Arial,sans-serif)"/>
              </a:rPr>
              <a:t>The current processor mode and execution state is contained in the Current Program Status Register (CPSR). Changing processor state and modes can be either explicit by privileged software, or as a result of taking exceptions link to relevant section.</a:t>
            </a:r>
          </a:p>
          <a:p>
            <a:endParaRPr lang="en-GB" dirty="0"/>
          </a:p>
          <a:p>
            <a:pPr lvl="1"/>
            <a:r>
              <a:rPr lang="en-GB" dirty="0">
                <a:hlinkClick r:id="rId3"/>
              </a:rPr>
              <a:t>https://developer.arm.com/documentation/den0013/d/ARM-Processor-Modes-and-Registers</a:t>
            </a:r>
            <a:r>
              <a:rPr lang="en-GB" dirty="0"/>
              <a:t> </a:t>
            </a:r>
          </a:p>
          <a:p>
            <a:endParaRPr lang="en-GB" dirty="0"/>
          </a:p>
          <a:p>
            <a:endParaRPr lang="en-GB" dirty="0"/>
          </a:p>
        </p:txBody>
      </p:sp>
    </p:spTree>
    <p:extLst>
      <p:ext uri="{BB962C8B-B14F-4D97-AF65-F5344CB8AC3E}">
        <p14:creationId xmlns:p14="http://schemas.microsoft.com/office/powerpoint/2010/main" val="1500926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Dual Mode and Multimode</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a:xfrm>
            <a:off x="838200" y="1995488"/>
            <a:ext cx="9715500" cy="3617912"/>
          </a:xfrm>
        </p:spPr>
        <p:txBody>
          <a:bodyPr>
            <a:normAutofit/>
          </a:bodyPr>
          <a:lstStyle/>
          <a:p>
            <a:pPr marL="0" indent="0">
              <a:buNone/>
            </a:pPr>
            <a:r>
              <a:rPr lang="en-GB" dirty="0"/>
              <a:t>Note 2: For an interesting take on Protection Rings, I found this blog post</a:t>
            </a:r>
          </a:p>
          <a:p>
            <a:pPr lvl="1"/>
            <a:r>
              <a:rPr lang="en-GB" b="0" i="1" dirty="0">
                <a:solidFill>
                  <a:srgbClr val="333E48"/>
                </a:solidFill>
                <a:effectLst/>
                <a:latin typeface="var(--ads-font-family,Lato,Helvetica,Arial,sans-serif)"/>
                <a:hlinkClick r:id="rId3"/>
              </a:rPr>
              <a:t>https://jeswinjoe.wordpress.com/2020/01/19/the-rings-of-death/</a:t>
            </a:r>
            <a:r>
              <a:rPr lang="en-GB" b="0" i="1" dirty="0">
                <a:solidFill>
                  <a:srgbClr val="333E48"/>
                </a:solidFill>
                <a:effectLst/>
                <a:latin typeface="var(--ads-font-family,Lato,Helvetica,Arial,sans-serif)"/>
              </a:rPr>
              <a:t> </a:t>
            </a:r>
          </a:p>
          <a:p>
            <a:pPr marL="0" indent="0">
              <a:buNone/>
            </a:pPr>
            <a:endParaRPr lang="en-GB" dirty="0"/>
          </a:p>
          <a:p>
            <a:endParaRPr lang="en-GB" dirty="0"/>
          </a:p>
        </p:txBody>
      </p:sp>
    </p:spTree>
    <p:extLst>
      <p:ext uri="{BB962C8B-B14F-4D97-AF65-F5344CB8AC3E}">
        <p14:creationId xmlns:p14="http://schemas.microsoft.com/office/powerpoint/2010/main" val="2524226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Managing Resources</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p:txBody>
          <a:bodyPr/>
          <a:lstStyle/>
          <a:p>
            <a:pPr marL="0" indent="0">
              <a:buNone/>
            </a:pPr>
            <a:r>
              <a:rPr lang="en-GB" b="1" dirty="0"/>
              <a:t>Process management</a:t>
            </a:r>
          </a:p>
          <a:p>
            <a:r>
              <a:rPr lang="en-GB" dirty="0"/>
              <a:t>A program in execution by the processor is referred to as a process</a:t>
            </a:r>
          </a:p>
          <a:p>
            <a:r>
              <a:rPr lang="en-GB" dirty="0"/>
              <a:t>The OS is responsible for:</a:t>
            </a:r>
          </a:p>
          <a:p>
            <a:pPr lvl="1"/>
            <a:r>
              <a:rPr lang="en-GB" dirty="0"/>
              <a:t>Creating and deleting system and user processes</a:t>
            </a:r>
          </a:p>
          <a:p>
            <a:pPr lvl="1"/>
            <a:r>
              <a:rPr lang="en-GB" dirty="0"/>
              <a:t>CPU Management of scheduling processes and threads</a:t>
            </a:r>
          </a:p>
          <a:p>
            <a:pPr lvl="1"/>
            <a:r>
              <a:rPr lang="en-GB" dirty="0"/>
              <a:t>Suspension and resumption of processes</a:t>
            </a:r>
          </a:p>
          <a:p>
            <a:pPr lvl="1"/>
            <a:r>
              <a:rPr lang="en-GB" dirty="0"/>
              <a:t>Process communication</a:t>
            </a:r>
          </a:p>
          <a:p>
            <a:pPr lvl="1"/>
            <a:r>
              <a:rPr lang="en-GB" dirty="0"/>
              <a:t>Process synchronisation</a:t>
            </a:r>
          </a:p>
          <a:p>
            <a:pPr lvl="1"/>
            <a:endParaRPr lang="en-GB" dirty="0"/>
          </a:p>
          <a:p>
            <a:endParaRPr lang="en-GB" dirty="0"/>
          </a:p>
        </p:txBody>
      </p:sp>
    </p:spTree>
    <p:extLst>
      <p:ext uri="{BB962C8B-B14F-4D97-AF65-F5344CB8AC3E}">
        <p14:creationId xmlns:p14="http://schemas.microsoft.com/office/powerpoint/2010/main" val="2146679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Managing Resources</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p:txBody>
          <a:bodyPr/>
          <a:lstStyle/>
          <a:p>
            <a:pPr marL="0" indent="0">
              <a:buNone/>
            </a:pPr>
            <a:r>
              <a:rPr lang="en-GB" b="1" dirty="0"/>
              <a:t>Process management</a:t>
            </a:r>
          </a:p>
          <a:p>
            <a:r>
              <a:rPr lang="en-GB" dirty="0"/>
              <a:t>A program will have multiple processes</a:t>
            </a:r>
          </a:p>
          <a:p>
            <a:r>
              <a:rPr lang="en-GB" dirty="0"/>
              <a:t>Each process is considered a separate execution sequence</a:t>
            </a:r>
          </a:p>
          <a:p>
            <a:pPr lvl="1"/>
            <a:endParaRPr lang="en-GB" dirty="0"/>
          </a:p>
          <a:p>
            <a:endParaRPr lang="en-GB" dirty="0"/>
          </a:p>
        </p:txBody>
      </p:sp>
    </p:spTree>
    <p:extLst>
      <p:ext uri="{BB962C8B-B14F-4D97-AF65-F5344CB8AC3E}">
        <p14:creationId xmlns:p14="http://schemas.microsoft.com/office/powerpoint/2010/main" val="3940612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Managing Resources</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p:txBody>
          <a:bodyPr/>
          <a:lstStyle/>
          <a:p>
            <a:pPr marL="0" indent="0">
              <a:buNone/>
            </a:pPr>
            <a:r>
              <a:rPr lang="en-GB" b="1" dirty="0"/>
              <a:t>Memory management</a:t>
            </a:r>
          </a:p>
          <a:p>
            <a:r>
              <a:rPr lang="en-GB" dirty="0"/>
              <a:t>The OS manages a system’s main memory through:</a:t>
            </a:r>
          </a:p>
          <a:p>
            <a:pPr lvl="1"/>
            <a:r>
              <a:rPr lang="en-GB" dirty="0"/>
              <a:t>Monitoring which parts of RAM are in use, and by what process</a:t>
            </a:r>
          </a:p>
          <a:p>
            <a:pPr lvl="1"/>
            <a:r>
              <a:rPr lang="en-GB" dirty="0"/>
              <a:t>Loading and unloading processes into main memory from/to secondary storage (HDD/SSD etc)</a:t>
            </a:r>
          </a:p>
          <a:p>
            <a:pPr lvl="1"/>
            <a:r>
              <a:rPr lang="en-GB" dirty="0"/>
              <a:t>Memory allocation and deallocation </a:t>
            </a:r>
          </a:p>
          <a:p>
            <a:pPr lvl="1"/>
            <a:endParaRPr lang="en-GB" dirty="0"/>
          </a:p>
          <a:p>
            <a:endParaRPr lang="en-GB" dirty="0"/>
          </a:p>
        </p:txBody>
      </p:sp>
    </p:spTree>
    <p:extLst>
      <p:ext uri="{BB962C8B-B14F-4D97-AF65-F5344CB8AC3E}">
        <p14:creationId xmlns:p14="http://schemas.microsoft.com/office/powerpoint/2010/main" val="1887551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Managing Resources</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p:txBody>
          <a:bodyPr>
            <a:normAutofit fontScale="85000" lnSpcReduction="20000"/>
          </a:bodyPr>
          <a:lstStyle/>
          <a:p>
            <a:pPr marL="0" indent="0">
              <a:buNone/>
            </a:pPr>
            <a:r>
              <a:rPr lang="en-GB" b="1" dirty="0"/>
              <a:t>File-System management</a:t>
            </a:r>
          </a:p>
          <a:p>
            <a:r>
              <a:rPr lang="en-GB" dirty="0"/>
              <a:t>The most visible part of a traditional desktop OS is file management </a:t>
            </a:r>
          </a:p>
          <a:p>
            <a:r>
              <a:rPr lang="en-GB" dirty="0"/>
              <a:t>The OS manages mass storage devices and the files contained within</a:t>
            </a:r>
          </a:p>
          <a:p>
            <a:pPr lvl="1"/>
            <a:r>
              <a:rPr lang="en-GB" dirty="0"/>
              <a:t>File/directory creation and deletion and manipulation</a:t>
            </a:r>
          </a:p>
          <a:p>
            <a:pPr lvl="1"/>
            <a:r>
              <a:rPr lang="en-GB" dirty="0"/>
              <a:t>Recording file location into access tables</a:t>
            </a:r>
          </a:p>
          <a:p>
            <a:pPr lvl="1"/>
            <a:r>
              <a:rPr lang="en-GB" dirty="0"/>
              <a:t>File backups</a:t>
            </a:r>
          </a:p>
          <a:p>
            <a:endParaRPr lang="en-GB" dirty="0"/>
          </a:p>
          <a:p>
            <a:r>
              <a:rPr lang="en-GB" dirty="0"/>
              <a:t>There are </a:t>
            </a:r>
            <a:r>
              <a:rPr lang="en-GB" u="sng" dirty="0"/>
              <a:t>many</a:t>
            </a:r>
            <a:r>
              <a:rPr lang="en-GB" dirty="0"/>
              <a:t> different filesystem types in use today. Windows generally uses the NTFS standard, and Linux distributions vary between ext4, </a:t>
            </a:r>
            <a:r>
              <a:rPr lang="en-GB" dirty="0" err="1"/>
              <a:t>btrfs</a:t>
            </a:r>
            <a:r>
              <a:rPr lang="en-GB" dirty="0"/>
              <a:t>, </a:t>
            </a:r>
            <a:r>
              <a:rPr lang="en-GB" dirty="0" err="1"/>
              <a:t>zfs</a:t>
            </a:r>
            <a:r>
              <a:rPr lang="en-GB" dirty="0"/>
              <a:t>, etc</a:t>
            </a:r>
          </a:p>
          <a:p>
            <a:r>
              <a:rPr lang="en-GB" dirty="0"/>
              <a:t>Prior to Vista, Microsoft invested heavily in trying to replace NTFS with a database style filesystem. </a:t>
            </a:r>
          </a:p>
          <a:p>
            <a:r>
              <a:rPr lang="en-GB" dirty="0"/>
              <a:t>What do you think the implications of such a change would be?</a:t>
            </a:r>
          </a:p>
          <a:p>
            <a:endParaRPr lang="en-GB" dirty="0"/>
          </a:p>
          <a:p>
            <a:pPr marL="0" indent="0">
              <a:buNone/>
            </a:pPr>
            <a:endParaRPr lang="en-GB" dirty="0"/>
          </a:p>
          <a:p>
            <a:endParaRPr lang="en-GB" dirty="0"/>
          </a:p>
        </p:txBody>
      </p:sp>
    </p:spTree>
    <p:extLst>
      <p:ext uri="{BB962C8B-B14F-4D97-AF65-F5344CB8AC3E}">
        <p14:creationId xmlns:p14="http://schemas.microsoft.com/office/powerpoint/2010/main" val="965569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6E9A-DF7F-4904-A5C8-C119B18A3CA7}"/>
              </a:ext>
            </a:extLst>
          </p:cNvPr>
          <p:cNvSpPr>
            <a:spLocks noGrp="1"/>
          </p:cNvSpPr>
          <p:nvPr>
            <p:ph type="title"/>
          </p:nvPr>
        </p:nvSpPr>
        <p:spPr/>
        <p:txBody>
          <a:bodyPr/>
          <a:lstStyle/>
          <a:p>
            <a:r>
              <a:rPr lang="en-GB" dirty="0"/>
              <a:t>Managing Resources</a:t>
            </a:r>
          </a:p>
        </p:txBody>
      </p:sp>
      <p:sp>
        <p:nvSpPr>
          <p:cNvPr id="3" name="Content Placeholder 2">
            <a:extLst>
              <a:ext uri="{FF2B5EF4-FFF2-40B4-BE49-F238E27FC236}">
                <a16:creationId xmlns:a16="http://schemas.microsoft.com/office/drawing/2014/main" id="{AB85E30B-B0FC-486B-9237-A458F992206F}"/>
              </a:ext>
            </a:extLst>
          </p:cNvPr>
          <p:cNvSpPr>
            <a:spLocks noGrp="1"/>
          </p:cNvSpPr>
          <p:nvPr>
            <p:ph idx="1"/>
          </p:nvPr>
        </p:nvSpPr>
        <p:spPr/>
        <p:txBody>
          <a:bodyPr>
            <a:normAutofit/>
          </a:bodyPr>
          <a:lstStyle/>
          <a:p>
            <a:pPr marL="0" indent="0">
              <a:buNone/>
            </a:pPr>
            <a:r>
              <a:rPr lang="en-GB" b="1" dirty="0"/>
              <a:t>Cache management</a:t>
            </a:r>
          </a:p>
          <a:p>
            <a:r>
              <a:rPr lang="en-GB" dirty="0"/>
              <a:t>As data and instructions get closer to execution they are moved to faster storage location (a cache) before being moved back into less expensive, slower memory when no longer required</a:t>
            </a:r>
          </a:p>
          <a:p>
            <a:r>
              <a:rPr lang="en-GB" dirty="0"/>
              <a:t>Cache management is an important OS function, as the next instruction or data needs to be ready to go, when the current job is finished. </a:t>
            </a:r>
          </a:p>
          <a:p>
            <a:endParaRPr lang="en-GB" dirty="0"/>
          </a:p>
          <a:p>
            <a:pPr marL="0" indent="0">
              <a:buNone/>
            </a:pPr>
            <a:endParaRPr lang="en-GB" dirty="0"/>
          </a:p>
          <a:p>
            <a:endParaRPr lang="en-GB" dirty="0"/>
          </a:p>
        </p:txBody>
      </p:sp>
      <p:pic>
        <p:nvPicPr>
          <p:cNvPr id="5" name="Picture 4">
            <a:extLst>
              <a:ext uri="{FF2B5EF4-FFF2-40B4-BE49-F238E27FC236}">
                <a16:creationId xmlns:a16="http://schemas.microsoft.com/office/drawing/2014/main" id="{E34CE6C9-7F6B-4AF8-BD40-DECA48E01927}"/>
              </a:ext>
            </a:extLst>
          </p:cNvPr>
          <p:cNvPicPr>
            <a:picLocks noChangeAspect="1"/>
          </p:cNvPicPr>
          <p:nvPr/>
        </p:nvPicPr>
        <p:blipFill>
          <a:blip r:embed="rId2"/>
          <a:stretch>
            <a:fillRect/>
          </a:stretch>
        </p:blipFill>
        <p:spPr>
          <a:xfrm>
            <a:off x="2127249" y="4884737"/>
            <a:ext cx="7516547" cy="1185863"/>
          </a:xfrm>
          <a:prstGeom prst="rect">
            <a:avLst/>
          </a:prstGeom>
        </p:spPr>
      </p:pic>
    </p:spTree>
    <p:extLst>
      <p:ext uri="{BB962C8B-B14F-4D97-AF65-F5344CB8AC3E}">
        <p14:creationId xmlns:p14="http://schemas.microsoft.com/office/powerpoint/2010/main" val="554873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5200-D433-4AB5-B5D0-C0813118623A}"/>
              </a:ext>
            </a:extLst>
          </p:cNvPr>
          <p:cNvSpPr>
            <a:spLocks noGrp="1"/>
          </p:cNvSpPr>
          <p:nvPr>
            <p:ph type="title"/>
          </p:nvPr>
        </p:nvSpPr>
        <p:spPr/>
        <p:txBody>
          <a:bodyPr/>
          <a:lstStyle/>
          <a:p>
            <a:r>
              <a:rPr lang="en-GB" dirty="0"/>
              <a:t>Security and Protection</a:t>
            </a:r>
          </a:p>
        </p:txBody>
      </p:sp>
      <p:sp>
        <p:nvSpPr>
          <p:cNvPr id="3" name="Content Placeholder 2">
            <a:extLst>
              <a:ext uri="{FF2B5EF4-FFF2-40B4-BE49-F238E27FC236}">
                <a16:creationId xmlns:a16="http://schemas.microsoft.com/office/drawing/2014/main" id="{222AF3ED-51AC-419A-B64C-40487B453099}"/>
              </a:ext>
            </a:extLst>
          </p:cNvPr>
          <p:cNvSpPr>
            <a:spLocks noGrp="1"/>
          </p:cNvSpPr>
          <p:nvPr>
            <p:ph idx="1"/>
          </p:nvPr>
        </p:nvSpPr>
        <p:spPr/>
        <p:txBody>
          <a:bodyPr/>
          <a:lstStyle/>
          <a:p>
            <a:r>
              <a:rPr lang="en-GB" dirty="0"/>
              <a:t>Multiuser computers must regulate the memory locations which users, and their processes can access</a:t>
            </a:r>
          </a:p>
          <a:p>
            <a:r>
              <a:rPr lang="en-GB" dirty="0"/>
              <a:t>Access can only be granted through rigorous authorization processes</a:t>
            </a:r>
          </a:p>
          <a:p>
            <a:r>
              <a:rPr lang="en-GB" dirty="0"/>
              <a:t>Protection is the term used for the mechanism for controlling access to resources accessible by the computer</a:t>
            </a:r>
          </a:p>
          <a:p>
            <a:r>
              <a:rPr lang="en-GB" dirty="0"/>
              <a:t>A protection oriented system distinguishes between authorised and unauthorised usage</a:t>
            </a:r>
          </a:p>
          <a:p>
            <a:r>
              <a:rPr lang="en-GB" dirty="0"/>
              <a:t>How is this affected by a stolen user id?</a:t>
            </a:r>
          </a:p>
        </p:txBody>
      </p:sp>
    </p:spTree>
    <p:extLst>
      <p:ext uri="{BB962C8B-B14F-4D97-AF65-F5344CB8AC3E}">
        <p14:creationId xmlns:p14="http://schemas.microsoft.com/office/powerpoint/2010/main" val="3452488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5200-D433-4AB5-B5D0-C0813118623A}"/>
              </a:ext>
            </a:extLst>
          </p:cNvPr>
          <p:cNvSpPr>
            <a:spLocks noGrp="1"/>
          </p:cNvSpPr>
          <p:nvPr>
            <p:ph type="title"/>
          </p:nvPr>
        </p:nvSpPr>
        <p:spPr/>
        <p:txBody>
          <a:bodyPr/>
          <a:lstStyle/>
          <a:p>
            <a:r>
              <a:rPr lang="en-GB" dirty="0"/>
              <a:t>Security and Protection</a:t>
            </a:r>
          </a:p>
        </p:txBody>
      </p:sp>
      <p:sp>
        <p:nvSpPr>
          <p:cNvPr id="3" name="Content Placeholder 2">
            <a:extLst>
              <a:ext uri="{FF2B5EF4-FFF2-40B4-BE49-F238E27FC236}">
                <a16:creationId xmlns:a16="http://schemas.microsoft.com/office/drawing/2014/main" id="{222AF3ED-51AC-419A-B64C-40487B453099}"/>
              </a:ext>
            </a:extLst>
          </p:cNvPr>
          <p:cNvSpPr>
            <a:spLocks noGrp="1"/>
          </p:cNvSpPr>
          <p:nvPr>
            <p:ph idx="1"/>
          </p:nvPr>
        </p:nvSpPr>
        <p:spPr/>
        <p:txBody>
          <a:bodyPr>
            <a:normAutofit fontScale="85000" lnSpcReduction="20000"/>
          </a:bodyPr>
          <a:lstStyle/>
          <a:p>
            <a:r>
              <a:rPr lang="en-GB" dirty="0"/>
              <a:t>Security is the term given to mechanism defends the system from such attacks. </a:t>
            </a:r>
          </a:p>
          <a:p>
            <a:r>
              <a:rPr lang="en-GB" dirty="0"/>
              <a:t>Attack vectors such as worms, viruses, DoS, DDoS, identity theft can all result in this type of system misuse. </a:t>
            </a:r>
          </a:p>
          <a:p>
            <a:r>
              <a:rPr lang="en-GB" dirty="0"/>
              <a:t>Oss typically maintain a list of users (user IDs/ usernames) along with what they can and cannot do (permissions) </a:t>
            </a:r>
          </a:p>
          <a:p>
            <a:r>
              <a:rPr lang="en-GB" dirty="0"/>
              <a:t>When a user logs in to the system, the authentication stage determines the appropriate user ID for the user. </a:t>
            </a:r>
          </a:p>
          <a:p>
            <a:r>
              <a:rPr lang="en-GB" dirty="0"/>
              <a:t>That user ID is associated with all of the user’s processes and threads.</a:t>
            </a:r>
          </a:p>
          <a:p>
            <a:r>
              <a:rPr lang="en-GB" dirty="0"/>
              <a:t>When an ID needs to be readable by a user, it is translated back to the user name via the user name list.</a:t>
            </a:r>
          </a:p>
          <a:p>
            <a:r>
              <a:rPr lang="en-GB" dirty="0"/>
              <a:t>These lists of users can be grouped together into… groups!</a:t>
            </a:r>
          </a:p>
          <a:p>
            <a:r>
              <a:rPr lang="en-GB" dirty="0"/>
              <a:t>Groups have their own individual group IDs, and users can of course be members of more than one group</a:t>
            </a:r>
          </a:p>
          <a:p>
            <a:endParaRPr lang="en-GB" dirty="0"/>
          </a:p>
        </p:txBody>
      </p:sp>
    </p:spTree>
    <p:extLst>
      <p:ext uri="{BB962C8B-B14F-4D97-AF65-F5344CB8AC3E}">
        <p14:creationId xmlns:p14="http://schemas.microsoft.com/office/powerpoint/2010/main" val="603710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05200-D433-4AB5-B5D0-C0813118623A}"/>
              </a:ext>
            </a:extLst>
          </p:cNvPr>
          <p:cNvSpPr>
            <a:spLocks noGrp="1"/>
          </p:cNvSpPr>
          <p:nvPr>
            <p:ph type="title"/>
          </p:nvPr>
        </p:nvSpPr>
        <p:spPr/>
        <p:txBody>
          <a:bodyPr/>
          <a:lstStyle/>
          <a:p>
            <a:r>
              <a:rPr lang="en-GB" dirty="0"/>
              <a:t>Security and Protection</a:t>
            </a:r>
          </a:p>
        </p:txBody>
      </p:sp>
      <p:sp>
        <p:nvSpPr>
          <p:cNvPr id="3" name="Content Placeholder 2">
            <a:extLst>
              <a:ext uri="{FF2B5EF4-FFF2-40B4-BE49-F238E27FC236}">
                <a16:creationId xmlns:a16="http://schemas.microsoft.com/office/drawing/2014/main" id="{222AF3ED-51AC-419A-B64C-40487B453099}"/>
              </a:ext>
            </a:extLst>
          </p:cNvPr>
          <p:cNvSpPr>
            <a:spLocks noGrp="1"/>
          </p:cNvSpPr>
          <p:nvPr>
            <p:ph idx="1"/>
          </p:nvPr>
        </p:nvSpPr>
        <p:spPr/>
        <p:txBody>
          <a:bodyPr>
            <a:normAutofit fontScale="92500" lnSpcReduction="10000"/>
          </a:bodyPr>
          <a:lstStyle/>
          <a:p>
            <a:r>
              <a:rPr lang="en-GB" dirty="0"/>
              <a:t>In the course of normal system use, the user ID and group ID for a user are sufficient. </a:t>
            </a:r>
          </a:p>
          <a:p>
            <a:r>
              <a:rPr lang="en-GB" dirty="0"/>
              <a:t>However, a user sometimes needs to escalate privileges to gain extra permissions for an activity. </a:t>
            </a:r>
          </a:p>
          <a:p>
            <a:r>
              <a:rPr lang="en-GB" dirty="0"/>
              <a:t>The user may need access to a device that is restricted, for example. </a:t>
            </a:r>
          </a:p>
          <a:p>
            <a:r>
              <a:rPr lang="en-GB" dirty="0"/>
              <a:t>Operating systems provide various methods to allow privilege escalation. </a:t>
            </a:r>
          </a:p>
          <a:p>
            <a:r>
              <a:rPr lang="en-GB" dirty="0"/>
              <a:t>On UNIX, for instance, the </a:t>
            </a:r>
            <a:r>
              <a:rPr lang="en-GB" dirty="0" err="1"/>
              <a:t>setuid</a:t>
            </a:r>
            <a:r>
              <a:rPr lang="en-GB" dirty="0"/>
              <a:t> attribute on a program causes that program to run with the user ID of the owner of the file, rather than the current user’s ID. </a:t>
            </a:r>
          </a:p>
          <a:p>
            <a:r>
              <a:rPr lang="en-GB" dirty="0"/>
              <a:t>The process runs with this effective UID until it turns off the extra privileges or terminates.</a:t>
            </a:r>
          </a:p>
        </p:txBody>
      </p:sp>
    </p:spTree>
    <p:extLst>
      <p:ext uri="{BB962C8B-B14F-4D97-AF65-F5344CB8AC3E}">
        <p14:creationId xmlns:p14="http://schemas.microsoft.com/office/powerpoint/2010/main" val="2133081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C23A-170D-459B-8085-5742059BFEE4}"/>
              </a:ext>
            </a:extLst>
          </p:cNvPr>
          <p:cNvSpPr>
            <a:spLocks noGrp="1"/>
          </p:cNvSpPr>
          <p:nvPr>
            <p:ph type="title"/>
          </p:nvPr>
        </p:nvSpPr>
        <p:spPr/>
        <p:txBody>
          <a:bodyPr/>
          <a:lstStyle/>
          <a:p>
            <a:r>
              <a:rPr lang="en-GB" dirty="0"/>
              <a:t>Operating Systems refresher</a:t>
            </a:r>
          </a:p>
        </p:txBody>
      </p:sp>
      <p:sp>
        <p:nvSpPr>
          <p:cNvPr id="3" name="Content Placeholder 2">
            <a:extLst>
              <a:ext uri="{FF2B5EF4-FFF2-40B4-BE49-F238E27FC236}">
                <a16:creationId xmlns:a16="http://schemas.microsoft.com/office/drawing/2014/main" id="{8268D712-81CB-4470-8CA0-9F756FD92F30}"/>
              </a:ext>
            </a:extLst>
          </p:cNvPr>
          <p:cNvSpPr>
            <a:spLocks noGrp="1"/>
          </p:cNvSpPr>
          <p:nvPr>
            <p:ph idx="1"/>
          </p:nvPr>
        </p:nvSpPr>
        <p:spPr/>
        <p:txBody>
          <a:bodyPr>
            <a:normAutofit lnSpcReduction="10000"/>
          </a:bodyPr>
          <a:lstStyle/>
          <a:p>
            <a:r>
              <a:rPr lang="en-GB" dirty="0"/>
              <a:t>An operating system is a program that controls the execution of application programs and acts as an interface between the user of a computer and the computer hardware.</a:t>
            </a:r>
          </a:p>
          <a:p>
            <a:pPr algn="l" fontAlgn="base">
              <a:buFont typeface="Arial" panose="020B0604020202020204" pitchFamily="34" charset="0"/>
              <a:buChar char="•"/>
            </a:pPr>
            <a:r>
              <a:rPr lang="en-GB" b="0" i="0" dirty="0">
                <a:solidFill>
                  <a:srgbClr val="273239"/>
                </a:solidFill>
                <a:effectLst/>
                <a:latin typeface="urw-din"/>
              </a:rPr>
              <a:t>A more common definition is that the operating system is the one program running at all times on the computer (usually called the kernel), with all else being application programs.</a:t>
            </a:r>
          </a:p>
          <a:p>
            <a:pPr algn="l" fontAlgn="base">
              <a:buFont typeface="Arial" panose="020B0604020202020204" pitchFamily="34" charset="0"/>
              <a:buChar char="•"/>
            </a:pPr>
            <a:r>
              <a:rPr lang="en-GB" b="0" i="0" dirty="0">
                <a:solidFill>
                  <a:srgbClr val="273239"/>
                </a:solidFill>
                <a:effectLst/>
                <a:latin typeface="urw-din"/>
              </a:rPr>
              <a:t>An operating system is concerned with the allocation of resources and services, such as memory, processors, devices, and information. The operating system correspondingly includes programs to manage these resources, such as a traffic controller, a scheduler, a memory management module, I/O programs, and a file system.</a:t>
            </a:r>
          </a:p>
          <a:p>
            <a:endParaRPr lang="en-GB" dirty="0"/>
          </a:p>
        </p:txBody>
      </p:sp>
    </p:spTree>
    <p:extLst>
      <p:ext uri="{BB962C8B-B14F-4D97-AF65-F5344CB8AC3E}">
        <p14:creationId xmlns:p14="http://schemas.microsoft.com/office/powerpoint/2010/main" val="2668594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F5E5A-817D-41B2-8011-349076F709F5}"/>
              </a:ext>
            </a:extLst>
          </p:cNvPr>
          <p:cNvSpPr>
            <a:spLocks noGrp="1"/>
          </p:cNvSpPr>
          <p:nvPr>
            <p:ph type="title"/>
          </p:nvPr>
        </p:nvSpPr>
        <p:spPr/>
        <p:txBody>
          <a:bodyPr/>
          <a:lstStyle/>
          <a:p>
            <a:r>
              <a:rPr lang="en-GB" dirty="0"/>
              <a:t>Virtualisation</a:t>
            </a:r>
          </a:p>
        </p:txBody>
      </p:sp>
      <p:sp>
        <p:nvSpPr>
          <p:cNvPr id="3" name="Content Placeholder 2">
            <a:extLst>
              <a:ext uri="{FF2B5EF4-FFF2-40B4-BE49-F238E27FC236}">
                <a16:creationId xmlns:a16="http://schemas.microsoft.com/office/drawing/2014/main" id="{DA96E446-4A28-4EC2-87D4-B978DE9F113C}"/>
              </a:ext>
            </a:extLst>
          </p:cNvPr>
          <p:cNvSpPr>
            <a:spLocks noGrp="1"/>
          </p:cNvSpPr>
          <p:nvPr>
            <p:ph idx="1"/>
          </p:nvPr>
        </p:nvSpPr>
        <p:spPr/>
        <p:txBody>
          <a:bodyPr/>
          <a:lstStyle/>
          <a:p>
            <a:r>
              <a:rPr lang="en-US" dirty="0"/>
              <a:t>How do you think virtualization is represented in the Ring Model of security?</a:t>
            </a:r>
          </a:p>
          <a:p>
            <a:r>
              <a:rPr lang="en-US" dirty="0"/>
              <a:t>Does being a Type 1 or Type 2 Hypervisor make any difference?</a:t>
            </a:r>
            <a:endParaRPr lang="en-GB" dirty="0"/>
          </a:p>
        </p:txBody>
      </p:sp>
    </p:spTree>
    <p:extLst>
      <p:ext uri="{BB962C8B-B14F-4D97-AF65-F5344CB8AC3E}">
        <p14:creationId xmlns:p14="http://schemas.microsoft.com/office/powerpoint/2010/main" val="3089281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E3F3-C388-4792-9951-693D43269524}"/>
              </a:ext>
            </a:extLst>
          </p:cNvPr>
          <p:cNvSpPr>
            <a:spLocks noGrp="1"/>
          </p:cNvSpPr>
          <p:nvPr>
            <p:ph type="title"/>
          </p:nvPr>
        </p:nvSpPr>
        <p:spPr/>
        <p:txBody>
          <a:bodyPr/>
          <a:lstStyle/>
          <a:p>
            <a:r>
              <a:rPr lang="en-GB" dirty="0"/>
              <a:t>Distributed Systems</a:t>
            </a:r>
          </a:p>
        </p:txBody>
      </p:sp>
      <p:sp>
        <p:nvSpPr>
          <p:cNvPr id="3" name="Content Placeholder 2">
            <a:extLst>
              <a:ext uri="{FF2B5EF4-FFF2-40B4-BE49-F238E27FC236}">
                <a16:creationId xmlns:a16="http://schemas.microsoft.com/office/drawing/2014/main" id="{9CFFCDA8-37AD-406D-B63F-67E34BF594F0}"/>
              </a:ext>
            </a:extLst>
          </p:cNvPr>
          <p:cNvSpPr>
            <a:spLocks noGrp="1"/>
          </p:cNvSpPr>
          <p:nvPr>
            <p:ph idx="1"/>
          </p:nvPr>
        </p:nvSpPr>
        <p:spPr/>
        <p:txBody>
          <a:bodyPr/>
          <a:lstStyle/>
          <a:p>
            <a:r>
              <a:rPr lang="en-GB" dirty="0"/>
              <a:t>A distributed system is more than one system working together to provide access to managed resources to users</a:t>
            </a:r>
          </a:p>
          <a:p>
            <a:r>
              <a:rPr lang="en-GB" dirty="0"/>
              <a:t>Is OneDrive a distributed system?</a:t>
            </a:r>
          </a:p>
          <a:p>
            <a:r>
              <a:rPr lang="en-GB" dirty="0"/>
              <a:t>How about a good old-fashioned Windows Active Directory network?</a:t>
            </a:r>
          </a:p>
        </p:txBody>
      </p:sp>
    </p:spTree>
    <p:extLst>
      <p:ext uri="{BB962C8B-B14F-4D97-AF65-F5344CB8AC3E}">
        <p14:creationId xmlns:p14="http://schemas.microsoft.com/office/powerpoint/2010/main" val="660387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DD560-35EC-490F-9B8B-914AC1A833B2}"/>
              </a:ext>
            </a:extLst>
          </p:cNvPr>
          <p:cNvSpPr>
            <a:spLocks noGrp="1"/>
          </p:cNvSpPr>
          <p:nvPr>
            <p:ph type="title"/>
          </p:nvPr>
        </p:nvSpPr>
        <p:spPr/>
        <p:txBody>
          <a:bodyPr/>
          <a:lstStyle/>
          <a:p>
            <a:r>
              <a:rPr lang="en-GB" dirty="0"/>
              <a:t>Kernel</a:t>
            </a:r>
          </a:p>
        </p:txBody>
      </p:sp>
      <p:sp>
        <p:nvSpPr>
          <p:cNvPr id="3" name="Content Placeholder 2">
            <a:extLst>
              <a:ext uri="{FF2B5EF4-FFF2-40B4-BE49-F238E27FC236}">
                <a16:creationId xmlns:a16="http://schemas.microsoft.com/office/drawing/2014/main" id="{48B0D196-B75D-4358-95DC-32A05A27516F}"/>
              </a:ext>
            </a:extLst>
          </p:cNvPr>
          <p:cNvSpPr>
            <a:spLocks noGrp="1"/>
          </p:cNvSpPr>
          <p:nvPr>
            <p:ph idx="1"/>
          </p:nvPr>
        </p:nvSpPr>
        <p:spPr/>
        <p:txBody>
          <a:bodyPr/>
          <a:lstStyle/>
          <a:p>
            <a:r>
              <a:rPr lang="en-GB" dirty="0"/>
              <a:t>Kernels come in many flavours – micro, monolithic and hybrid.</a:t>
            </a:r>
          </a:p>
          <a:p>
            <a:r>
              <a:rPr lang="en-GB" dirty="0"/>
              <a:t>What are the benefits and drawbacks on each?</a:t>
            </a:r>
          </a:p>
          <a:p>
            <a:r>
              <a:rPr lang="en-GB" dirty="0"/>
              <a:t>Can you give some examples of each type?</a:t>
            </a:r>
          </a:p>
        </p:txBody>
      </p:sp>
    </p:spTree>
    <p:extLst>
      <p:ext uri="{BB962C8B-B14F-4D97-AF65-F5344CB8AC3E}">
        <p14:creationId xmlns:p14="http://schemas.microsoft.com/office/powerpoint/2010/main" val="308556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CB6E-0DD6-466E-84D1-EC8E4F2A4823}"/>
              </a:ext>
            </a:extLst>
          </p:cNvPr>
          <p:cNvSpPr>
            <a:spLocks noGrp="1"/>
          </p:cNvSpPr>
          <p:nvPr>
            <p:ph type="title"/>
          </p:nvPr>
        </p:nvSpPr>
        <p:spPr/>
        <p:txBody>
          <a:bodyPr/>
          <a:lstStyle/>
          <a:p>
            <a:r>
              <a:rPr lang="en-GB" dirty="0"/>
              <a:t>Computing Environments</a:t>
            </a:r>
          </a:p>
        </p:txBody>
      </p:sp>
      <p:sp>
        <p:nvSpPr>
          <p:cNvPr id="3" name="Content Placeholder 2">
            <a:extLst>
              <a:ext uri="{FF2B5EF4-FFF2-40B4-BE49-F238E27FC236}">
                <a16:creationId xmlns:a16="http://schemas.microsoft.com/office/drawing/2014/main" id="{D5C81356-968B-4345-9B39-A4AC85089C3E}"/>
              </a:ext>
            </a:extLst>
          </p:cNvPr>
          <p:cNvSpPr>
            <a:spLocks noGrp="1"/>
          </p:cNvSpPr>
          <p:nvPr>
            <p:ph idx="1"/>
          </p:nvPr>
        </p:nvSpPr>
        <p:spPr/>
        <p:txBody>
          <a:bodyPr>
            <a:normAutofit fontScale="92500" lnSpcReduction="10000"/>
          </a:bodyPr>
          <a:lstStyle/>
          <a:p>
            <a:r>
              <a:rPr lang="en-GB" dirty="0"/>
              <a:t>Traditional computing – general purpose computers which we know and love</a:t>
            </a:r>
          </a:p>
          <a:p>
            <a:r>
              <a:rPr lang="en-GB" dirty="0"/>
              <a:t>Mobile computing – android and iPhones, and tablets like the iPad </a:t>
            </a:r>
          </a:p>
          <a:p>
            <a:r>
              <a:rPr lang="en-GB" dirty="0"/>
              <a:t>Client-Server – classical windows type office network</a:t>
            </a:r>
          </a:p>
          <a:p>
            <a:r>
              <a:rPr lang="en-GB" dirty="0"/>
              <a:t>Peer-to-Peer – many machines all individually managed, possibly sharing resources</a:t>
            </a:r>
          </a:p>
          <a:p>
            <a:r>
              <a:rPr lang="en-GB" dirty="0"/>
              <a:t>Cloud computing – public, private, hybrid clouds providing services such as SaaS, PaaS or IaaS – think AWS and Azure </a:t>
            </a:r>
          </a:p>
          <a:p>
            <a:r>
              <a:rPr lang="en-GB" dirty="0"/>
              <a:t>Embedded systems – can vary greatly in size and ability (services offered), not necessarily with an OS, they can use App Specific Integrated Circuitry negating the need for an OS but usually always run an RTOS</a:t>
            </a:r>
          </a:p>
        </p:txBody>
      </p:sp>
    </p:spTree>
    <p:extLst>
      <p:ext uri="{BB962C8B-B14F-4D97-AF65-F5344CB8AC3E}">
        <p14:creationId xmlns:p14="http://schemas.microsoft.com/office/powerpoint/2010/main" val="2881239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6F69-C6A7-4532-BDA1-3B9105FD026D}"/>
              </a:ext>
            </a:extLst>
          </p:cNvPr>
          <p:cNvSpPr>
            <a:spLocks noGrp="1"/>
          </p:cNvSpPr>
          <p:nvPr>
            <p:ph type="title"/>
          </p:nvPr>
        </p:nvSpPr>
        <p:spPr/>
        <p:txBody>
          <a:bodyPr/>
          <a:lstStyle/>
          <a:p>
            <a:r>
              <a:rPr lang="en-GB" dirty="0"/>
              <a:t>The War on General Purpose Computing</a:t>
            </a:r>
          </a:p>
        </p:txBody>
      </p:sp>
      <p:sp>
        <p:nvSpPr>
          <p:cNvPr id="3" name="Content Placeholder 2">
            <a:extLst>
              <a:ext uri="{FF2B5EF4-FFF2-40B4-BE49-F238E27FC236}">
                <a16:creationId xmlns:a16="http://schemas.microsoft.com/office/drawing/2014/main" id="{8A9F1DDD-B624-41B6-8E69-B948FB3AB3F0}"/>
              </a:ext>
            </a:extLst>
          </p:cNvPr>
          <p:cNvSpPr>
            <a:spLocks noGrp="1"/>
          </p:cNvSpPr>
          <p:nvPr>
            <p:ph idx="1"/>
          </p:nvPr>
        </p:nvSpPr>
        <p:spPr>
          <a:xfrm>
            <a:off x="224902" y="1585927"/>
            <a:ext cx="6566516" cy="4992425"/>
          </a:xfrm>
        </p:spPr>
        <p:txBody>
          <a:bodyPr>
            <a:normAutofit fontScale="85000" lnSpcReduction="10000"/>
          </a:bodyPr>
          <a:lstStyle/>
          <a:p>
            <a:r>
              <a:rPr lang="en-GB" b="0" i="0" dirty="0">
                <a:solidFill>
                  <a:srgbClr val="030303"/>
                </a:solidFill>
                <a:effectLst/>
              </a:rPr>
              <a:t>Over the last decade or so, Cory Doctorow has given a series of talks about the upcoming war on general purpose computing. </a:t>
            </a:r>
          </a:p>
          <a:p>
            <a:r>
              <a:rPr lang="en-GB" b="0" i="0" dirty="0">
                <a:solidFill>
                  <a:srgbClr val="030303"/>
                </a:solidFill>
                <a:effectLst/>
              </a:rPr>
              <a:t>No discussion of operating systems and their future is complete without some consideration of where industry trends are taking general purpose computing. </a:t>
            </a:r>
          </a:p>
          <a:p>
            <a:endParaRPr lang="en-GB" dirty="0">
              <a:solidFill>
                <a:srgbClr val="030303"/>
              </a:solidFill>
            </a:endParaRPr>
          </a:p>
          <a:p>
            <a:r>
              <a:rPr lang="en-GB" b="0" i="0" dirty="0">
                <a:solidFill>
                  <a:srgbClr val="030303"/>
                </a:solidFill>
                <a:effectLst/>
              </a:rPr>
              <a:t>The last 20 years of Internet policy have been dominated by the copyright war, but the war turns out only to have been a skirmish. </a:t>
            </a:r>
          </a:p>
          <a:p>
            <a:r>
              <a:rPr lang="en-GB" b="0" i="0" dirty="0">
                <a:solidFill>
                  <a:srgbClr val="030303"/>
                </a:solidFill>
                <a:effectLst/>
              </a:rPr>
              <a:t>The coming century will be dominated by war against the general purpose computer, and the stakes are the freedom, fortune and privacy of the entire human race. </a:t>
            </a:r>
          </a:p>
          <a:p>
            <a:endParaRPr lang="en-GB" dirty="0"/>
          </a:p>
        </p:txBody>
      </p:sp>
      <p:pic>
        <p:nvPicPr>
          <p:cNvPr id="4" name="Picture 3">
            <a:extLst>
              <a:ext uri="{FF2B5EF4-FFF2-40B4-BE49-F238E27FC236}">
                <a16:creationId xmlns:a16="http://schemas.microsoft.com/office/drawing/2014/main" id="{83FEDD07-C336-482A-AEBD-702751CF4976}"/>
              </a:ext>
            </a:extLst>
          </p:cNvPr>
          <p:cNvPicPr>
            <a:picLocks noChangeAspect="1"/>
          </p:cNvPicPr>
          <p:nvPr/>
        </p:nvPicPr>
        <p:blipFill>
          <a:blip r:embed="rId2"/>
          <a:stretch>
            <a:fillRect/>
          </a:stretch>
        </p:blipFill>
        <p:spPr>
          <a:xfrm>
            <a:off x="6985818" y="2420429"/>
            <a:ext cx="4593778" cy="2577700"/>
          </a:xfrm>
          <a:prstGeom prst="rect">
            <a:avLst/>
          </a:prstGeom>
        </p:spPr>
      </p:pic>
    </p:spTree>
    <p:extLst>
      <p:ext uri="{BB962C8B-B14F-4D97-AF65-F5344CB8AC3E}">
        <p14:creationId xmlns:p14="http://schemas.microsoft.com/office/powerpoint/2010/main" val="3143725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6F69-C6A7-4532-BDA1-3B9105FD026D}"/>
              </a:ext>
            </a:extLst>
          </p:cNvPr>
          <p:cNvSpPr>
            <a:spLocks noGrp="1"/>
          </p:cNvSpPr>
          <p:nvPr>
            <p:ph type="title"/>
          </p:nvPr>
        </p:nvSpPr>
        <p:spPr/>
        <p:txBody>
          <a:bodyPr/>
          <a:lstStyle/>
          <a:p>
            <a:r>
              <a:rPr lang="en-GB" dirty="0"/>
              <a:t>The War on General Purpose Computing</a:t>
            </a:r>
          </a:p>
        </p:txBody>
      </p:sp>
      <p:sp>
        <p:nvSpPr>
          <p:cNvPr id="3" name="Content Placeholder 2">
            <a:extLst>
              <a:ext uri="{FF2B5EF4-FFF2-40B4-BE49-F238E27FC236}">
                <a16:creationId xmlns:a16="http://schemas.microsoft.com/office/drawing/2014/main" id="{8A9F1DDD-B624-41B6-8E69-B948FB3AB3F0}"/>
              </a:ext>
            </a:extLst>
          </p:cNvPr>
          <p:cNvSpPr>
            <a:spLocks noGrp="1"/>
          </p:cNvSpPr>
          <p:nvPr>
            <p:ph idx="1"/>
          </p:nvPr>
        </p:nvSpPr>
        <p:spPr>
          <a:xfrm>
            <a:off x="224901" y="1585927"/>
            <a:ext cx="11600155" cy="4992425"/>
          </a:xfrm>
        </p:spPr>
        <p:txBody>
          <a:bodyPr>
            <a:normAutofit/>
          </a:bodyPr>
          <a:lstStyle/>
          <a:p>
            <a:r>
              <a:rPr lang="en-GB" b="0" i="0" dirty="0">
                <a:solidFill>
                  <a:srgbClr val="030303"/>
                </a:solidFill>
                <a:effectLst/>
              </a:rPr>
              <a:t>The problem is twofold: first, there is no known general-purpose computer that can execute all the programs we can think of except the naughty ones; second, general-purpose computers have replaced every other device in our world. </a:t>
            </a:r>
          </a:p>
          <a:p>
            <a:pPr lvl="1"/>
            <a:r>
              <a:rPr lang="en-GB" b="0" i="0" dirty="0">
                <a:solidFill>
                  <a:srgbClr val="030303"/>
                </a:solidFill>
                <a:effectLst/>
              </a:rPr>
              <a:t>There are no airplanes, only computers that fly. </a:t>
            </a:r>
          </a:p>
          <a:p>
            <a:pPr lvl="1"/>
            <a:r>
              <a:rPr lang="en-GB" b="0" i="0" dirty="0">
                <a:solidFill>
                  <a:srgbClr val="030303"/>
                </a:solidFill>
                <a:effectLst/>
              </a:rPr>
              <a:t>There are no cars, only computers we sit in. </a:t>
            </a:r>
          </a:p>
          <a:p>
            <a:pPr lvl="1"/>
            <a:r>
              <a:rPr lang="en-GB" b="0" i="0" dirty="0">
                <a:solidFill>
                  <a:srgbClr val="030303"/>
                </a:solidFill>
                <a:effectLst/>
              </a:rPr>
              <a:t>There are no hearing aids, only computers we put in our ears. </a:t>
            </a:r>
          </a:p>
          <a:p>
            <a:r>
              <a:rPr lang="en-GB" b="0" i="0" dirty="0">
                <a:solidFill>
                  <a:srgbClr val="030303"/>
                </a:solidFill>
                <a:effectLst/>
              </a:rPr>
              <a:t>Consequently anything you do to "secure" anything with a computer in it ends up undermining the capabilities and security of every other corner of modern human society. </a:t>
            </a:r>
          </a:p>
          <a:p>
            <a:endParaRPr lang="en-GB" dirty="0"/>
          </a:p>
        </p:txBody>
      </p:sp>
    </p:spTree>
    <p:extLst>
      <p:ext uri="{BB962C8B-B14F-4D97-AF65-F5344CB8AC3E}">
        <p14:creationId xmlns:p14="http://schemas.microsoft.com/office/powerpoint/2010/main" val="2856273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6F69-C6A7-4532-BDA1-3B9105FD026D}"/>
              </a:ext>
            </a:extLst>
          </p:cNvPr>
          <p:cNvSpPr>
            <a:spLocks noGrp="1"/>
          </p:cNvSpPr>
          <p:nvPr>
            <p:ph type="title"/>
          </p:nvPr>
        </p:nvSpPr>
        <p:spPr/>
        <p:txBody>
          <a:bodyPr/>
          <a:lstStyle/>
          <a:p>
            <a:r>
              <a:rPr lang="en-GB" dirty="0"/>
              <a:t>The War on General Purpose Computing</a:t>
            </a:r>
          </a:p>
        </p:txBody>
      </p:sp>
      <p:sp>
        <p:nvSpPr>
          <p:cNvPr id="3" name="Content Placeholder 2">
            <a:extLst>
              <a:ext uri="{FF2B5EF4-FFF2-40B4-BE49-F238E27FC236}">
                <a16:creationId xmlns:a16="http://schemas.microsoft.com/office/drawing/2014/main" id="{8A9F1DDD-B624-41B6-8E69-B948FB3AB3F0}"/>
              </a:ext>
            </a:extLst>
          </p:cNvPr>
          <p:cNvSpPr>
            <a:spLocks noGrp="1"/>
          </p:cNvSpPr>
          <p:nvPr>
            <p:ph idx="1"/>
          </p:nvPr>
        </p:nvSpPr>
        <p:spPr>
          <a:xfrm>
            <a:off x="224901" y="1585927"/>
            <a:ext cx="11600155" cy="4992425"/>
          </a:xfrm>
        </p:spPr>
        <p:txBody>
          <a:bodyPr>
            <a:normAutofit/>
          </a:bodyPr>
          <a:lstStyle/>
          <a:p>
            <a:r>
              <a:rPr lang="en-GB" b="0" i="0" dirty="0">
                <a:solidFill>
                  <a:srgbClr val="030303"/>
                </a:solidFill>
                <a:effectLst/>
              </a:rPr>
              <a:t>And general purpose computers can cause harm -- whether it's printing out AR15 components, causing mid-air collisions, or snarling traffic. </a:t>
            </a:r>
          </a:p>
          <a:p>
            <a:r>
              <a:rPr lang="en-GB" b="0" i="0" dirty="0">
                <a:solidFill>
                  <a:srgbClr val="030303"/>
                </a:solidFill>
                <a:effectLst/>
              </a:rPr>
              <a:t>So the number of parties with legitimate grievances against computers are going to continue to multiply, as will the cries to regulate PCs. </a:t>
            </a:r>
          </a:p>
          <a:p>
            <a:r>
              <a:rPr lang="en-GB" b="0" i="0" dirty="0">
                <a:solidFill>
                  <a:srgbClr val="030303"/>
                </a:solidFill>
                <a:effectLst/>
              </a:rPr>
              <a:t>The primary regulatory impulse is to use combinations of code-signing and other "trust" mechanisms to create computers that run programs that users can't inspect or terminate, that run without users' consent or knowledge, and that run even when users don't want them to. </a:t>
            </a:r>
          </a:p>
          <a:p>
            <a:endParaRPr lang="en-GB" dirty="0"/>
          </a:p>
        </p:txBody>
      </p:sp>
    </p:spTree>
    <p:extLst>
      <p:ext uri="{BB962C8B-B14F-4D97-AF65-F5344CB8AC3E}">
        <p14:creationId xmlns:p14="http://schemas.microsoft.com/office/powerpoint/2010/main" val="39029365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6F69-C6A7-4532-BDA1-3B9105FD026D}"/>
              </a:ext>
            </a:extLst>
          </p:cNvPr>
          <p:cNvSpPr>
            <a:spLocks noGrp="1"/>
          </p:cNvSpPr>
          <p:nvPr>
            <p:ph type="title"/>
          </p:nvPr>
        </p:nvSpPr>
        <p:spPr/>
        <p:txBody>
          <a:bodyPr/>
          <a:lstStyle/>
          <a:p>
            <a:r>
              <a:rPr lang="en-GB" dirty="0"/>
              <a:t>The War on General Purpose Computing</a:t>
            </a:r>
          </a:p>
        </p:txBody>
      </p:sp>
      <p:sp>
        <p:nvSpPr>
          <p:cNvPr id="3" name="Content Placeholder 2">
            <a:extLst>
              <a:ext uri="{FF2B5EF4-FFF2-40B4-BE49-F238E27FC236}">
                <a16:creationId xmlns:a16="http://schemas.microsoft.com/office/drawing/2014/main" id="{8A9F1DDD-B624-41B6-8E69-B948FB3AB3F0}"/>
              </a:ext>
            </a:extLst>
          </p:cNvPr>
          <p:cNvSpPr>
            <a:spLocks noGrp="1"/>
          </p:cNvSpPr>
          <p:nvPr>
            <p:ph idx="1"/>
          </p:nvPr>
        </p:nvSpPr>
        <p:spPr>
          <a:xfrm>
            <a:off x="224901" y="1585927"/>
            <a:ext cx="11600155" cy="4992425"/>
          </a:xfrm>
        </p:spPr>
        <p:txBody>
          <a:bodyPr>
            <a:normAutofit/>
          </a:bodyPr>
          <a:lstStyle/>
          <a:p>
            <a:r>
              <a:rPr lang="en-GB" b="0" i="0" dirty="0">
                <a:solidFill>
                  <a:srgbClr val="030303"/>
                </a:solidFill>
                <a:effectLst/>
              </a:rPr>
              <a:t>The upshot: a world of ubiquitous malware, where everything we do to make things better only makes it worse, where the tools of liberation become tools of oppression. </a:t>
            </a:r>
          </a:p>
          <a:p>
            <a:r>
              <a:rPr lang="en-GB" b="0" i="0" dirty="0">
                <a:solidFill>
                  <a:srgbClr val="030303"/>
                </a:solidFill>
                <a:effectLst/>
              </a:rPr>
              <a:t>Our duty and challenge is to devise systems for mitigating the harm of general purpose computing without recourse to spyware, first to keep ourselves safe, and second to keep computers safe from the regulatory impulse. </a:t>
            </a:r>
          </a:p>
          <a:p>
            <a:endParaRPr lang="en-GB" b="0" i="0" dirty="0">
              <a:solidFill>
                <a:srgbClr val="030303"/>
              </a:solidFill>
              <a:effectLst/>
            </a:endParaRPr>
          </a:p>
          <a:p>
            <a:r>
              <a:rPr lang="en-GB" dirty="0"/>
              <a:t>Watch the talk here: </a:t>
            </a:r>
            <a:r>
              <a:rPr lang="en-GB" dirty="0">
                <a:hlinkClick r:id="rId2"/>
              </a:rPr>
              <a:t>https://youtu.be/HUEvRyemKSg</a:t>
            </a:r>
            <a:endParaRPr lang="en-GB" dirty="0"/>
          </a:p>
          <a:p>
            <a:pPr lvl="1"/>
            <a:r>
              <a:rPr lang="en-GB" b="0" i="0" dirty="0">
                <a:solidFill>
                  <a:srgbClr val="030303"/>
                </a:solidFill>
                <a:effectLst/>
              </a:rPr>
              <a:t>Transcript: </a:t>
            </a:r>
            <a:r>
              <a:rPr lang="en-GB" b="0" i="0" dirty="0">
                <a:effectLst/>
                <a:hlinkClick r:id="rId3"/>
              </a:rPr>
              <a:t>https://github.com/</a:t>
            </a:r>
            <a:r>
              <a:rPr lang="en-GB" b="0" i="0" dirty="0" err="1">
                <a:effectLst/>
                <a:hlinkClick r:id="rId3"/>
              </a:rPr>
              <a:t>jwise</a:t>
            </a:r>
            <a:r>
              <a:rPr lang="en-GB" b="0" i="0" dirty="0">
                <a:effectLst/>
                <a:hlinkClick r:id="rId3"/>
              </a:rPr>
              <a:t>/28c3-doctoro...</a:t>
            </a:r>
            <a:r>
              <a:rPr lang="en-GB" b="0" i="0" dirty="0">
                <a:solidFill>
                  <a:srgbClr val="030303"/>
                </a:solidFill>
                <a:effectLst/>
              </a:rPr>
              <a:t> (CC-BY by Joshua Wise)</a:t>
            </a:r>
            <a:endParaRPr lang="en-GB" dirty="0"/>
          </a:p>
          <a:p>
            <a:endParaRPr lang="en-GB" dirty="0"/>
          </a:p>
          <a:p>
            <a:endParaRPr lang="en-GB" dirty="0"/>
          </a:p>
        </p:txBody>
      </p:sp>
    </p:spTree>
    <p:extLst>
      <p:ext uri="{BB962C8B-B14F-4D97-AF65-F5344CB8AC3E}">
        <p14:creationId xmlns:p14="http://schemas.microsoft.com/office/powerpoint/2010/main" val="3589223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CDFE-5E53-46E0-BDE6-5E502D65E207}"/>
              </a:ext>
            </a:extLst>
          </p:cNvPr>
          <p:cNvSpPr>
            <a:spLocks noGrp="1"/>
          </p:cNvSpPr>
          <p:nvPr>
            <p:ph type="title"/>
          </p:nvPr>
        </p:nvSpPr>
        <p:spPr/>
        <p:txBody>
          <a:bodyPr/>
          <a:lstStyle/>
          <a:p>
            <a:r>
              <a:rPr lang="en-GB" dirty="0"/>
              <a:t>Task – OS Comparison</a:t>
            </a:r>
          </a:p>
        </p:txBody>
      </p:sp>
      <p:sp>
        <p:nvSpPr>
          <p:cNvPr id="3" name="Content Placeholder 2">
            <a:extLst>
              <a:ext uri="{FF2B5EF4-FFF2-40B4-BE49-F238E27FC236}">
                <a16:creationId xmlns:a16="http://schemas.microsoft.com/office/drawing/2014/main" id="{0D67D6F9-EE6B-44CA-96C4-180F38B56833}"/>
              </a:ext>
            </a:extLst>
          </p:cNvPr>
          <p:cNvSpPr>
            <a:spLocks noGrp="1"/>
          </p:cNvSpPr>
          <p:nvPr>
            <p:ph idx="1"/>
          </p:nvPr>
        </p:nvSpPr>
        <p:spPr>
          <a:xfrm>
            <a:off x="79898" y="1535837"/>
            <a:ext cx="11594237" cy="5415378"/>
          </a:xfrm>
        </p:spPr>
        <p:txBody>
          <a:bodyPr>
            <a:normAutofit/>
          </a:bodyPr>
          <a:lstStyle/>
          <a:p>
            <a:r>
              <a:rPr lang="en-GB" dirty="0"/>
              <a:t>Create a short (approx. 20 minute) individual presentation to be presented at the end of today, covering the following:</a:t>
            </a:r>
          </a:p>
          <a:p>
            <a:pPr lvl="1"/>
            <a:r>
              <a:rPr lang="en-GB" dirty="0"/>
              <a:t>Briefly investigate the operating systems listed below, then select 3 for more in-depth research and compare them using the criteria on the next slide.</a:t>
            </a:r>
          </a:p>
          <a:p>
            <a:pPr marL="1371600" lvl="2" indent="-457200">
              <a:buFont typeface="+mj-lt"/>
              <a:buAutoNum type="arabicPeriod"/>
            </a:pPr>
            <a:r>
              <a:rPr lang="en-GB" dirty="0"/>
              <a:t>A Linux with kernel &gt;= v.5.4 (e.g.: Ubuntu 20.04 LTS)</a:t>
            </a:r>
          </a:p>
          <a:p>
            <a:pPr marL="1371600" lvl="2" indent="-457200">
              <a:buFont typeface="+mj-lt"/>
              <a:buAutoNum type="arabicPeriod"/>
            </a:pPr>
            <a:r>
              <a:rPr lang="en-GB" dirty="0"/>
              <a:t>Windows 10/11</a:t>
            </a:r>
          </a:p>
          <a:p>
            <a:pPr marL="1371600" lvl="2" indent="-457200">
              <a:buFont typeface="+mj-lt"/>
              <a:buAutoNum type="arabicPeriod"/>
            </a:pPr>
            <a:r>
              <a:rPr lang="en-GB" dirty="0" err="1"/>
              <a:t>Qubes</a:t>
            </a:r>
            <a:r>
              <a:rPr lang="en-GB" dirty="0"/>
              <a:t> OS</a:t>
            </a:r>
          </a:p>
          <a:p>
            <a:pPr marL="1371600" lvl="2" indent="-457200">
              <a:buFont typeface="+mj-lt"/>
              <a:buAutoNum type="arabicPeriod"/>
            </a:pPr>
            <a:r>
              <a:rPr lang="en-GB" dirty="0"/>
              <a:t>VMS </a:t>
            </a:r>
            <a:r>
              <a:rPr lang="en-GB"/>
              <a:t>/ OpenVMS</a:t>
            </a:r>
          </a:p>
          <a:p>
            <a:pPr marL="1371600" lvl="2" indent="-457200">
              <a:buFont typeface="+mj-lt"/>
              <a:buAutoNum type="arabicPeriod"/>
            </a:pPr>
            <a:r>
              <a:rPr lang="en-GB" dirty="0"/>
              <a:t>z/OS</a:t>
            </a:r>
          </a:p>
          <a:p>
            <a:pPr marL="1371600" lvl="2" indent="-457200">
              <a:buFont typeface="+mj-lt"/>
              <a:buAutoNum type="arabicPeriod"/>
            </a:pPr>
            <a:r>
              <a:rPr lang="en-GB" dirty="0"/>
              <a:t>BSD (FreeBSD/OpenBSD)</a:t>
            </a:r>
          </a:p>
          <a:p>
            <a:pPr marL="1371600" lvl="2" indent="-457200">
              <a:buFont typeface="+mj-lt"/>
              <a:buAutoNum type="arabicPeriod"/>
            </a:pPr>
            <a:r>
              <a:rPr lang="en-GB" dirty="0"/>
              <a:t>VxWorks</a:t>
            </a:r>
          </a:p>
          <a:p>
            <a:pPr marL="1371600" lvl="2" indent="-457200">
              <a:buFont typeface="+mj-lt"/>
              <a:buAutoNum type="arabicPeriod"/>
            </a:pPr>
            <a:r>
              <a:rPr lang="en-GB" dirty="0"/>
              <a:t>QNX Neutrino</a:t>
            </a:r>
          </a:p>
          <a:p>
            <a:pPr marL="1371600" lvl="2" indent="-457200">
              <a:buFont typeface="+mj-lt"/>
              <a:buAutoNum type="arabicPeriod"/>
            </a:pPr>
            <a:r>
              <a:rPr lang="en-GB" dirty="0"/>
              <a:t>Multics</a:t>
            </a:r>
          </a:p>
          <a:p>
            <a:pPr marL="1371600" lvl="2" indent="-457200">
              <a:buFont typeface="+mj-lt"/>
              <a:buAutoNum type="arabicPeriod"/>
            </a:pPr>
            <a:r>
              <a:rPr lang="en-GB" dirty="0"/>
              <a:t>Amoeba OS</a:t>
            </a:r>
          </a:p>
          <a:p>
            <a:pPr marL="1371600" lvl="2" indent="-457200">
              <a:buFont typeface="+mj-lt"/>
              <a:buAutoNum type="arabicPeriod"/>
            </a:pPr>
            <a:endParaRPr lang="en-GB" dirty="0"/>
          </a:p>
        </p:txBody>
      </p:sp>
    </p:spTree>
    <p:extLst>
      <p:ext uri="{BB962C8B-B14F-4D97-AF65-F5344CB8AC3E}">
        <p14:creationId xmlns:p14="http://schemas.microsoft.com/office/powerpoint/2010/main" val="3355708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CDFE-5E53-46E0-BDE6-5E502D65E207}"/>
              </a:ext>
            </a:extLst>
          </p:cNvPr>
          <p:cNvSpPr>
            <a:spLocks noGrp="1"/>
          </p:cNvSpPr>
          <p:nvPr>
            <p:ph type="title"/>
          </p:nvPr>
        </p:nvSpPr>
        <p:spPr/>
        <p:txBody>
          <a:bodyPr/>
          <a:lstStyle/>
          <a:p>
            <a:r>
              <a:rPr lang="en-GB" dirty="0"/>
              <a:t>Task – OS Comparison</a:t>
            </a:r>
          </a:p>
        </p:txBody>
      </p:sp>
      <p:sp>
        <p:nvSpPr>
          <p:cNvPr id="3" name="Content Placeholder 2">
            <a:extLst>
              <a:ext uri="{FF2B5EF4-FFF2-40B4-BE49-F238E27FC236}">
                <a16:creationId xmlns:a16="http://schemas.microsoft.com/office/drawing/2014/main" id="{0D67D6F9-EE6B-44CA-96C4-180F38B56833}"/>
              </a:ext>
            </a:extLst>
          </p:cNvPr>
          <p:cNvSpPr>
            <a:spLocks noGrp="1"/>
          </p:cNvSpPr>
          <p:nvPr>
            <p:ph idx="1"/>
          </p:nvPr>
        </p:nvSpPr>
        <p:spPr>
          <a:xfrm>
            <a:off x="79898" y="1535837"/>
            <a:ext cx="11594237" cy="5415378"/>
          </a:xfrm>
        </p:spPr>
        <p:txBody>
          <a:bodyPr>
            <a:normAutofit/>
          </a:bodyPr>
          <a:lstStyle/>
          <a:p>
            <a:pPr lvl="1"/>
            <a:r>
              <a:rPr lang="en-GB" dirty="0"/>
              <a:t>Consider</a:t>
            </a:r>
          </a:p>
          <a:p>
            <a:pPr lvl="2"/>
            <a:r>
              <a:rPr lang="en-GB" dirty="0"/>
              <a:t>The topics discussed this morning – memory, scheduling, I/O, networking, file management</a:t>
            </a:r>
          </a:p>
          <a:p>
            <a:pPr lvl="2"/>
            <a:r>
              <a:rPr lang="en-GB" dirty="0"/>
              <a:t>What features and architectural design elements (micro-kernel or monolithic) do they have in common?</a:t>
            </a:r>
          </a:p>
          <a:p>
            <a:pPr lvl="2"/>
            <a:r>
              <a:rPr lang="en-GB" dirty="0"/>
              <a:t>What are notable differences? </a:t>
            </a:r>
          </a:p>
          <a:p>
            <a:pPr lvl="2"/>
            <a:r>
              <a:rPr lang="en-GB" dirty="0"/>
              <a:t>Are they considered secure? Why/why not?</a:t>
            </a:r>
          </a:p>
          <a:p>
            <a:pPr lvl="2"/>
            <a:r>
              <a:rPr lang="en-GB" dirty="0"/>
              <a:t>What kind of software and hardware architecture do they use? </a:t>
            </a:r>
          </a:p>
          <a:p>
            <a:pPr lvl="2"/>
            <a:r>
              <a:rPr lang="en-GB" dirty="0"/>
              <a:t>Are they “portable”?</a:t>
            </a:r>
          </a:p>
          <a:p>
            <a:pPr lvl="2"/>
            <a:r>
              <a:rPr lang="en-GB" dirty="0"/>
              <a:t>Would you consider them general purpose or specialist? If specialist, what makes them suitable for their particular task?</a:t>
            </a:r>
          </a:p>
          <a:p>
            <a:pPr lvl="2"/>
            <a:r>
              <a:rPr lang="en-GB" dirty="0"/>
              <a:t>Make an “evaluation” of each of your choices as to how well it compares to its competitors</a:t>
            </a:r>
          </a:p>
        </p:txBody>
      </p:sp>
    </p:spTree>
    <p:extLst>
      <p:ext uri="{BB962C8B-B14F-4D97-AF65-F5344CB8AC3E}">
        <p14:creationId xmlns:p14="http://schemas.microsoft.com/office/powerpoint/2010/main" val="610070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C23A-170D-459B-8085-5742059BFEE4}"/>
              </a:ext>
            </a:extLst>
          </p:cNvPr>
          <p:cNvSpPr>
            <a:spLocks noGrp="1"/>
          </p:cNvSpPr>
          <p:nvPr>
            <p:ph type="title"/>
          </p:nvPr>
        </p:nvSpPr>
        <p:spPr/>
        <p:txBody>
          <a:bodyPr/>
          <a:lstStyle/>
          <a:p>
            <a:r>
              <a:rPr lang="en-GB" dirty="0"/>
              <a:t>Operating Systems refresher</a:t>
            </a:r>
          </a:p>
        </p:txBody>
      </p:sp>
      <p:sp>
        <p:nvSpPr>
          <p:cNvPr id="3" name="Content Placeholder 2">
            <a:extLst>
              <a:ext uri="{FF2B5EF4-FFF2-40B4-BE49-F238E27FC236}">
                <a16:creationId xmlns:a16="http://schemas.microsoft.com/office/drawing/2014/main" id="{8268D712-81CB-4470-8CA0-9F756FD92F30}"/>
              </a:ext>
            </a:extLst>
          </p:cNvPr>
          <p:cNvSpPr>
            <a:spLocks noGrp="1"/>
          </p:cNvSpPr>
          <p:nvPr>
            <p:ph idx="1"/>
          </p:nvPr>
        </p:nvSpPr>
        <p:spPr/>
        <p:txBody>
          <a:bodyPr>
            <a:normAutofit/>
          </a:bodyPr>
          <a:lstStyle/>
          <a:p>
            <a:pPr marL="0" indent="0" algn="l" fontAlgn="base">
              <a:buNone/>
            </a:pPr>
            <a:r>
              <a:rPr lang="en-GB" i="0" dirty="0">
                <a:solidFill>
                  <a:srgbClr val="273239"/>
                </a:solidFill>
                <a:effectLst/>
                <a:latin typeface="urw-din"/>
              </a:rPr>
              <a:t>An </a:t>
            </a:r>
            <a:r>
              <a:rPr lang="en-GB" b="1" i="0" dirty="0">
                <a:solidFill>
                  <a:srgbClr val="273239"/>
                </a:solidFill>
                <a:effectLst/>
                <a:latin typeface="urw-din"/>
              </a:rPr>
              <a:t>Operating </a:t>
            </a:r>
            <a:r>
              <a:rPr lang="en-GB" b="1" dirty="0">
                <a:solidFill>
                  <a:srgbClr val="273239"/>
                </a:solidFill>
                <a:latin typeface="urw-din"/>
              </a:rPr>
              <a:t>S</a:t>
            </a:r>
            <a:r>
              <a:rPr lang="en-GB" b="1" i="0" dirty="0">
                <a:solidFill>
                  <a:srgbClr val="273239"/>
                </a:solidFill>
                <a:effectLst/>
                <a:latin typeface="urw-din"/>
              </a:rPr>
              <a:t>ystem </a:t>
            </a:r>
            <a:r>
              <a:rPr lang="en-GB" i="0" dirty="0">
                <a:solidFill>
                  <a:srgbClr val="273239"/>
                </a:solidFill>
                <a:effectLst/>
                <a:latin typeface="urw-din"/>
              </a:rPr>
              <a:t>offers - </a:t>
            </a:r>
          </a:p>
          <a:p>
            <a:pPr lvl="1" fontAlgn="base"/>
            <a:r>
              <a:rPr lang="en-GB" b="1" i="0" dirty="0">
                <a:solidFill>
                  <a:srgbClr val="273239"/>
                </a:solidFill>
                <a:effectLst/>
                <a:latin typeface="urw-din"/>
              </a:rPr>
              <a:t>Convenience:</a:t>
            </a:r>
            <a:r>
              <a:rPr lang="en-GB" b="0" i="0" dirty="0">
                <a:solidFill>
                  <a:srgbClr val="273239"/>
                </a:solidFill>
                <a:effectLst/>
                <a:latin typeface="urw-din"/>
              </a:rPr>
              <a:t> An OS makes a computer more convenient to use.</a:t>
            </a:r>
          </a:p>
          <a:p>
            <a:pPr lvl="1" fontAlgn="base"/>
            <a:r>
              <a:rPr lang="en-GB" b="1" i="0" dirty="0">
                <a:solidFill>
                  <a:srgbClr val="273239"/>
                </a:solidFill>
                <a:effectLst/>
                <a:latin typeface="urw-din"/>
              </a:rPr>
              <a:t>Efficiency:</a:t>
            </a:r>
            <a:r>
              <a:rPr lang="en-GB" b="0" i="0" dirty="0">
                <a:solidFill>
                  <a:srgbClr val="273239"/>
                </a:solidFill>
                <a:effectLst/>
                <a:latin typeface="urw-din"/>
              </a:rPr>
              <a:t> An OS allows the computer system resources to be used efficiently.</a:t>
            </a:r>
          </a:p>
          <a:p>
            <a:pPr lvl="1" fontAlgn="base"/>
            <a:r>
              <a:rPr lang="en-GB" b="1" i="0" dirty="0">
                <a:solidFill>
                  <a:srgbClr val="273239"/>
                </a:solidFill>
                <a:effectLst/>
                <a:latin typeface="urw-din"/>
              </a:rPr>
              <a:t>Ability to Evolve:</a:t>
            </a:r>
            <a:r>
              <a:rPr lang="en-GB" b="0" i="0" dirty="0">
                <a:solidFill>
                  <a:srgbClr val="273239"/>
                </a:solidFill>
                <a:effectLst/>
                <a:latin typeface="urw-din"/>
              </a:rPr>
              <a:t> An OS should be constructed in such a way as to permit the effective development, testing, and introduction of new system functions at the same time without interfering with service.</a:t>
            </a:r>
          </a:p>
          <a:p>
            <a:pPr lvl="1" fontAlgn="base"/>
            <a:r>
              <a:rPr lang="en-GB" b="1" i="0" dirty="0">
                <a:solidFill>
                  <a:srgbClr val="273239"/>
                </a:solidFill>
                <a:effectLst/>
                <a:latin typeface="urw-din"/>
              </a:rPr>
              <a:t>Throughput- AKA Speed!:</a:t>
            </a:r>
            <a:r>
              <a:rPr lang="en-GB" b="0" i="0" dirty="0">
                <a:solidFill>
                  <a:srgbClr val="273239"/>
                </a:solidFill>
                <a:effectLst/>
                <a:latin typeface="urw-din"/>
              </a:rPr>
              <a:t> An OS should be constructed so that It can give maximum </a:t>
            </a:r>
            <a:r>
              <a:rPr lang="en-GB" b="1" i="0" dirty="0">
                <a:solidFill>
                  <a:srgbClr val="273239"/>
                </a:solidFill>
                <a:effectLst/>
                <a:latin typeface="urw-din"/>
              </a:rPr>
              <a:t>throughput</a:t>
            </a:r>
            <a:r>
              <a:rPr lang="en-GB" b="0" i="0" dirty="0">
                <a:solidFill>
                  <a:srgbClr val="273239"/>
                </a:solidFill>
                <a:effectLst/>
                <a:latin typeface="urw-din"/>
              </a:rPr>
              <a:t>(Number of tasks per unit time).</a:t>
            </a:r>
          </a:p>
          <a:p>
            <a:endParaRPr lang="en-GB" dirty="0"/>
          </a:p>
        </p:txBody>
      </p:sp>
    </p:spTree>
    <p:extLst>
      <p:ext uri="{BB962C8B-B14F-4D97-AF65-F5344CB8AC3E}">
        <p14:creationId xmlns:p14="http://schemas.microsoft.com/office/powerpoint/2010/main" val="4201943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6165D-A0B0-47D0-8C08-0C0D34F0C562}"/>
              </a:ext>
            </a:extLst>
          </p:cNvPr>
          <p:cNvSpPr>
            <a:spLocks noGrp="1"/>
          </p:cNvSpPr>
          <p:nvPr>
            <p:ph type="title"/>
          </p:nvPr>
        </p:nvSpPr>
        <p:spPr/>
        <p:txBody>
          <a:bodyPr/>
          <a:lstStyle/>
          <a:p>
            <a:r>
              <a:rPr lang="en-GB" dirty="0"/>
              <a:t>Useful resources</a:t>
            </a:r>
          </a:p>
        </p:txBody>
      </p:sp>
      <p:sp>
        <p:nvSpPr>
          <p:cNvPr id="3" name="Content Placeholder 2">
            <a:extLst>
              <a:ext uri="{FF2B5EF4-FFF2-40B4-BE49-F238E27FC236}">
                <a16:creationId xmlns:a16="http://schemas.microsoft.com/office/drawing/2014/main" id="{15A26EAB-03CA-4789-8FDF-C233614D7446}"/>
              </a:ext>
            </a:extLst>
          </p:cNvPr>
          <p:cNvSpPr>
            <a:spLocks noGrp="1"/>
          </p:cNvSpPr>
          <p:nvPr>
            <p:ph idx="1"/>
          </p:nvPr>
        </p:nvSpPr>
        <p:spPr/>
        <p:txBody>
          <a:bodyPr/>
          <a:lstStyle/>
          <a:p>
            <a:r>
              <a:rPr lang="en-GB" dirty="0">
                <a:hlinkClick r:id="rId2"/>
              </a:rPr>
              <a:t>8 Different Types of Operating Systems With Examples - Tech Spirited</a:t>
            </a:r>
            <a:endParaRPr lang="en-GB" dirty="0"/>
          </a:p>
          <a:p>
            <a:r>
              <a:rPr lang="en-GB" dirty="0">
                <a:hlinkClick r:id="rId3"/>
              </a:rPr>
              <a:t>What is the Difference Between Microkernel and Monolithic Kernel - </a:t>
            </a:r>
            <a:r>
              <a:rPr lang="en-GB" dirty="0" err="1">
                <a:hlinkClick r:id="rId3"/>
              </a:rPr>
              <a:t>Pediaa.Com</a:t>
            </a:r>
            <a:r>
              <a:rPr lang="en-GB" dirty="0"/>
              <a:t> </a:t>
            </a:r>
          </a:p>
          <a:p>
            <a:r>
              <a:rPr lang="en-GB" dirty="0"/>
              <a:t> </a:t>
            </a:r>
            <a:r>
              <a:rPr lang="en-GB" dirty="0">
                <a:hlinkClick r:id="rId4"/>
              </a:rPr>
              <a:t>Operating System - Overview (tutorialspoint.com)</a:t>
            </a:r>
            <a:r>
              <a:rPr lang="en-GB" dirty="0"/>
              <a:t> </a:t>
            </a:r>
          </a:p>
          <a:p>
            <a:r>
              <a:rPr lang="en-GB" dirty="0"/>
              <a:t>Modern Operating Systems, 4</a:t>
            </a:r>
            <a:r>
              <a:rPr lang="en-GB" baseline="30000" dirty="0"/>
              <a:t>th</a:t>
            </a:r>
            <a:r>
              <a:rPr lang="en-GB" dirty="0"/>
              <a:t> Ed. Chapter 9 – security</a:t>
            </a:r>
          </a:p>
          <a:p>
            <a:r>
              <a:rPr lang="en-GB" dirty="0"/>
              <a:t>Operating System Concepts, part 7 – security and protection</a:t>
            </a:r>
          </a:p>
          <a:p>
            <a:endParaRPr lang="en-GB" dirty="0"/>
          </a:p>
        </p:txBody>
      </p:sp>
    </p:spTree>
    <p:extLst>
      <p:ext uri="{BB962C8B-B14F-4D97-AF65-F5344CB8AC3E}">
        <p14:creationId xmlns:p14="http://schemas.microsoft.com/office/powerpoint/2010/main" val="2480213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C23A-170D-459B-8085-5742059BFEE4}"/>
              </a:ext>
            </a:extLst>
          </p:cNvPr>
          <p:cNvSpPr>
            <a:spLocks noGrp="1"/>
          </p:cNvSpPr>
          <p:nvPr>
            <p:ph type="title"/>
          </p:nvPr>
        </p:nvSpPr>
        <p:spPr/>
        <p:txBody>
          <a:bodyPr/>
          <a:lstStyle/>
          <a:p>
            <a:r>
              <a:rPr lang="en-GB" dirty="0"/>
              <a:t>Operating Systems refresher</a:t>
            </a:r>
          </a:p>
        </p:txBody>
      </p:sp>
      <p:sp>
        <p:nvSpPr>
          <p:cNvPr id="3" name="Content Placeholder 2">
            <a:extLst>
              <a:ext uri="{FF2B5EF4-FFF2-40B4-BE49-F238E27FC236}">
                <a16:creationId xmlns:a16="http://schemas.microsoft.com/office/drawing/2014/main" id="{8268D712-81CB-4470-8CA0-9F756FD92F30}"/>
              </a:ext>
            </a:extLst>
          </p:cNvPr>
          <p:cNvSpPr>
            <a:spLocks noGrp="1"/>
          </p:cNvSpPr>
          <p:nvPr>
            <p:ph idx="1"/>
          </p:nvPr>
        </p:nvSpPr>
        <p:spPr/>
        <p:txBody>
          <a:bodyPr>
            <a:normAutofit/>
          </a:bodyPr>
          <a:lstStyle/>
          <a:p>
            <a:pPr algn="l" fontAlgn="base"/>
            <a:r>
              <a:rPr lang="en-GB" b="1" i="0" dirty="0">
                <a:solidFill>
                  <a:srgbClr val="273239"/>
                </a:solidFill>
                <a:effectLst/>
                <a:latin typeface="urw-din"/>
              </a:rPr>
              <a:t>Core functions of an Operating System: </a:t>
            </a:r>
            <a:endParaRPr lang="en-GB" b="0" i="0" dirty="0">
              <a:solidFill>
                <a:srgbClr val="273239"/>
              </a:solidFill>
              <a:effectLst/>
              <a:latin typeface="urw-din"/>
            </a:endParaRPr>
          </a:p>
          <a:p>
            <a:pPr lvl="1" fontAlgn="base"/>
            <a:r>
              <a:rPr lang="en-GB" b="1" i="0" dirty="0">
                <a:solidFill>
                  <a:srgbClr val="273239"/>
                </a:solidFill>
                <a:effectLst/>
                <a:latin typeface="urw-din"/>
              </a:rPr>
              <a:t>Resource Management: </a:t>
            </a:r>
            <a:r>
              <a:rPr lang="en-GB" b="0" i="0" dirty="0">
                <a:solidFill>
                  <a:srgbClr val="273239"/>
                </a:solidFill>
                <a:effectLst/>
                <a:latin typeface="urw-din"/>
              </a:rPr>
              <a:t>Sharing resources between competing tasks (and users)</a:t>
            </a:r>
          </a:p>
          <a:p>
            <a:pPr lvl="1" fontAlgn="base"/>
            <a:r>
              <a:rPr lang="en-GB" b="1" i="0" dirty="0">
                <a:solidFill>
                  <a:srgbClr val="273239"/>
                </a:solidFill>
                <a:effectLst/>
                <a:latin typeface="urw-din"/>
              </a:rPr>
              <a:t>Process Management: </a:t>
            </a:r>
            <a:r>
              <a:rPr lang="en-GB" b="0" i="0" dirty="0">
                <a:solidFill>
                  <a:srgbClr val="273239"/>
                </a:solidFill>
                <a:effectLst/>
                <a:latin typeface="urw-din"/>
              </a:rPr>
              <a:t>It includes various tasks like </a:t>
            </a:r>
            <a:r>
              <a:rPr lang="en-GB" b="1" i="0" dirty="0">
                <a:solidFill>
                  <a:srgbClr val="273239"/>
                </a:solidFill>
                <a:effectLst/>
                <a:latin typeface="urw-din"/>
              </a:rPr>
              <a:t>scheduling</a:t>
            </a:r>
            <a:r>
              <a:rPr lang="en-GB" b="0" i="0" dirty="0">
                <a:solidFill>
                  <a:srgbClr val="273239"/>
                </a:solidFill>
                <a:effectLst/>
                <a:latin typeface="urw-din"/>
              </a:rPr>
              <a:t>, </a:t>
            </a:r>
            <a:r>
              <a:rPr lang="en-GB" b="1" i="0" dirty="0">
                <a:solidFill>
                  <a:srgbClr val="273239"/>
                </a:solidFill>
                <a:effectLst/>
                <a:latin typeface="urw-din"/>
              </a:rPr>
              <a:t>termination </a:t>
            </a:r>
            <a:r>
              <a:rPr lang="en-GB" b="0" i="0" dirty="0">
                <a:solidFill>
                  <a:srgbClr val="273239"/>
                </a:solidFill>
                <a:effectLst/>
                <a:latin typeface="urw-din"/>
              </a:rPr>
              <a:t>of processes. The OS manages various tasks at a time. Here </a:t>
            </a:r>
            <a:r>
              <a:rPr lang="en-GB" b="1" i="0" dirty="0">
                <a:solidFill>
                  <a:srgbClr val="273239"/>
                </a:solidFill>
                <a:effectLst/>
                <a:latin typeface="urw-din"/>
              </a:rPr>
              <a:t>CPU Scheduling </a:t>
            </a:r>
            <a:r>
              <a:rPr lang="en-GB" b="0" i="0" dirty="0">
                <a:solidFill>
                  <a:srgbClr val="273239"/>
                </a:solidFill>
                <a:effectLst/>
                <a:latin typeface="urw-din"/>
              </a:rPr>
              <a:t>happens means all the tasks would be done by the many algorithms that use for scheduling.</a:t>
            </a:r>
          </a:p>
          <a:p>
            <a:pPr lvl="1" fontAlgn="base"/>
            <a:r>
              <a:rPr lang="en-GB" b="1" i="0" dirty="0">
                <a:solidFill>
                  <a:srgbClr val="273239"/>
                </a:solidFill>
                <a:effectLst/>
                <a:latin typeface="urw-din"/>
              </a:rPr>
              <a:t>Storage Management: </a:t>
            </a:r>
            <a:r>
              <a:rPr lang="en-GB" b="0" i="0" dirty="0">
                <a:solidFill>
                  <a:srgbClr val="273239"/>
                </a:solidFill>
                <a:effectLst/>
                <a:latin typeface="urw-din"/>
              </a:rPr>
              <a:t>The </a:t>
            </a:r>
            <a:r>
              <a:rPr lang="en-GB" b="1" i="0" dirty="0">
                <a:solidFill>
                  <a:srgbClr val="273239"/>
                </a:solidFill>
                <a:effectLst/>
                <a:latin typeface="urw-din"/>
              </a:rPr>
              <a:t>file systems</a:t>
            </a:r>
            <a:r>
              <a:rPr lang="en-GB" b="0" i="0" dirty="0">
                <a:solidFill>
                  <a:srgbClr val="273239"/>
                </a:solidFill>
                <a:effectLst/>
                <a:latin typeface="urw-din"/>
              </a:rPr>
              <a:t> used for the data management and storage. </a:t>
            </a:r>
            <a:endParaRPr lang="en-GB" dirty="0"/>
          </a:p>
        </p:txBody>
      </p:sp>
    </p:spTree>
    <p:extLst>
      <p:ext uri="{BB962C8B-B14F-4D97-AF65-F5344CB8AC3E}">
        <p14:creationId xmlns:p14="http://schemas.microsoft.com/office/powerpoint/2010/main" val="739052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C23A-170D-459B-8085-5742059BFEE4}"/>
              </a:ext>
            </a:extLst>
          </p:cNvPr>
          <p:cNvSpPr>
            <a:spLocks noGrp="1"/>
          </p:cNvSpPr>
          <p:nvPr>
            <p:ph type="title"/>
          </p:nvPr>
        </p:nvSpPr>
        <p:spPr/>
        <p:txBody>
          <a:bodyPr/>
          <a:lstStyle/>
          <a:p>
            <a:r>
              <a:rPr lang="en-GB" dirty="0"/>
              <a:t>Operating Systems refresher</a:t>
            </a:r>
          </a:p>
        </p:txBody>
      </p:sp>
      <p:sp>
        <p:nvSpPr>
          <p:cNvPr id="3" name="Content Placeholder 2">
            <a:extLst>
              <a:ext uri="{FF2B5EF4-FFF2-40B4-BE49-F238E27FC236}">
                <a16:creationId xmlns:a16="http://schemas.microsoft.com/office/drawing/2014/main" id="{8268D712-81CB-4470-8CA0-9F756FD92F30}"/>
              </a:ext>
            </a:extLst>
          </p:cNvPr>
          <p:cNvSpPr>
            <a:spLocks noGrp="1"/>
          </p:cNvSpPr>
          <p:nvPr>
            <p:ph idx="1"/>
          </p:nvPr>
        </p:nvSpPr>
        <p:spPr/>
        <p:txBody>
          <a:bodyPr>
            <a:normAutofit/>
          </a:bodyPr>
          <a:lstStyle/>
          <a:p>
            <a:pPr algn="l" fontAlgn="base"/>
            <a:r>
              <a:rPr lang="en-GB" b="1" i="0" dirty="0">
                <a:solidFill>
                  <a:srgbClr val="273239"/>
                </a:solidFill>
                <a:effectLst/>
                <a:latin typeface="urw-din"/>
              </a:rPr>
              <a:t>Core functions of an Operating System: </a:t>
            </a:r>
            <a:endParaRPr lang="en-GB" b="0" i="0" dirty="0">
              <a:solidFill>
                <a:srgbClr val="273239"/>
              </a:solidFill>
              <a:effectLst/>
              <a:latin typeface="urw-din"/>
            </a:endParaRPr>
          </a:p>
          <a:p>
            <a:pPr lvl="1" fontAlgn="base"/>
            <a:r>
              <a:rPr lang="en-GB" b="1" i="0" dirty="0">
                <a:solidFill>
                  <a:srgbClr val="273239"/>
                </a:solidFill>
                <a:effectLst/>
                <a:latin typeface="urw-din"/>
              </a:rPr>
              <a:t>Memory Management: </a:t>
            </a:r>
            <a:r>
              <a:rPr lang="en-GB" b="0" i="0" dirty="0">
                <a:solidFill>
                  <a:srgbClr val="273239"/>
                </a:solidFill>
                <a:effectLst/>
                <a:latin typeface="urw-din"/>
              </a:rPr>
              <a:t>Refers to the management of primary memory. The operating system has to keep track of how much memory has been used and by whom. It has to decide which process needs memory space and how much. OS also has to allocate and deallocate the memory space.</a:t>
            </a:r>
          </a:p>
          <a:p>
            <a:pPr lvl="1" fontAlgn="base"/>
            <a:r>
              <a:rPr lang="en-GB" b="1" i="0" dirty="0">
                <a:solidFill>
                  <a:srgbClr val="273239"/>
                </a:solidFill>
                <a:effectLst/>
                <a:latin typeface="urw-din"/>
              </a:rPr>
              <a:t>Security/Privacy Management: </a:t>
            </a:r>
            <a:r>
              <a:rPr lang="en-GB" b="0" i="0" dirty="0">
                <a:solidFill>
                  <a:srgbClr val="273239"/>
                </a:solidFill>
                <a:effectLst/>
                <a:latin typeface="urw-din"/>
              </a:rPr>
              <a:t>Privacy is also provided by the Operating system by means of passwords so that unauthorized applications can’t access programs or data. For example, Windows uses </a:t>
            </a:r>
            <a:r>
              <a:rPr lang="en-GB" b="1" i="0" dirty="0">
                <a:solidFill>
                  <a:srgbClr val="273239"/>
                </a:solidFill>
                <a:effectLst/>
                <a:latin typeface="urw-din"/>
              </a:rPr>
              <a:t>Kerberos</a:t>
            </a:r>
            <a:r>
              <a:rPr lang="en-GB" b="0" i="0" dirty="0">
                <a:solidFill>
                  <a:srgbClr val="273239"/>
                </a:solidFill>
                <a:effectLst/>
                <a:latin typeface="urw-din"/>
              </a:rPr>
              <a:t> authentication to prevent unauthorized access to data.</a:t>
            </a:r>
          </a:p>
          <a:p>
            <a:endParaRPr lang="en-GB" dirty="0"/>
          </a:p>
        </p:txBody>
      </p:sp>
    </p:spTree>
    <p:extLst>
      <p:ext uri="{BB962C8B-B14F-4D97-AF65-F5344CB8AC3E}">
        <p14:creationId xmlns:p14="http://schemas.microsoft.com/office/powerpoint/2010/main" val="1858027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0F9E-5921-4EF7-89E5-B8D8FBC2E438}"/>
              </a:ext>
            </a:extLst>
          </p:cNvPr>
          <p:cNvSpPr>
            <a:spLocks noGrp="1"/>
          </p:cNvSpPr>
          <p:nvPr>
            <p:ph type="title"/>
          </p:nvPr>
        </p:nvSpPr>
        <p:spPr/>
        <p:txBody>
          <a:bodyPr/>
          <a:lstStyle/>
          <a:p>
            <a:r>
              <a:rPr lang="en-GB" dirty="0"/>
              <a:t>Learning about Operating Systems</a:t>
            </a:r>
          </a:p>
        </p:txBody>
      </p:sp>
      <p:sp>
        <p:nvSpPr>
          <p:cNvPr id="3" name="Content Placeholder 2">
            <a:extLst>
              <a:ext uri="{FF2B5EF4-FFF2-40B4-BE49-F238E27FC236}">
                <a16:creationId xmlns:a16="http://schemas.microsoft.com/office/drawing/2014/main" id="{DC12307E-B4E2-497D-90B1-FFEF02A8845D}"/>
              </a:ext>
            </a:extLst>
          </p:cNvPr>
          <p:cNvSpPr>
            <a:spLocks noGrp="1"/>
          </p:cNvSpPr>
          <p:nvPr>
            <p:ph idx="1"/>
          </p:nvPr>
        </p:nvSpPr>
        <p:spPr>
          <a:xfrm>
            <a:off x="838200" y="1825625"/>
            <a:ext cx="4870142" cy="4351338"/>
          </a:xfrm>
        </p:spPr>
        <p:txBody>
          <a:bodyPr/>
          <a:lstStyle/>
          <a:p>
            <a:pPr marL="0" indent="0">
              <a:buNone/>
            </a:pPr>
            <a:r>
              <a:rPr lang="en-GB" b="1" dirty="0"/>
              <a:t>Operating System Concepts</a:t>
            </a:r>
          </a:p>
          <a:p>
            <a:pPr marL="0" indent="0">
              <a:buNone/>
            </a:pPr>
            <a:r>
              <a:rPr lang="en-GB" dirty="0" err="1"/>
              <a:t>Silberschatz</a:t>
            </a:r>
            <a:r>
              <a:rPr lang="en-GB" dirty="0"/>
              <a:t>, Galvin &amp; Gagne</a:t>
            </a:r>
          </a:p>
          <a:p>
            <a:pPr marL="0" indent="0">
              <a:buNone/>
            </a:pPr>
            <a:endParaRPr lang="en-GB" sz="1600" dirty="0"/>
          </a:p>
          <a:p>
            <a:pPr marL="0" indent="0">
              <a:buNone/>
            </a:pPr>
            <a:r>
              <a:rPr lang="en-GB" sz="1600" dirty="0"/>
              <a:t>I have used 10</a:t>
            </a:r>
            <a:r>
              <a:rPr lang="en-GB" sz="1600" baseline="30000" dirty="0"/>
              <a:t>th</a:t>
            </a:r>
            <a:r>
              <a:rPr lang="en-GB" sz="1600" dirty="0"/>
              <a:t> edition to help prepare these slides</a:t>
            </a:r>
          </a:p>
          <a:p>
            <a:pPr marL="0" indent="0">
              <a:buNone/>
            </a:pPr>
            <a:r>
              <a:rPr lang="en-GB" sz="1600" dirty="0"/>
              <a:t>Chapter 1</a:t>
            </a:r>
          </a:p>
          <a:p>
            <a:pPr marL="0" indent="0">
              <a:buNone/>
            </a:pPr>
            <a:r>
              <a:rPr lang="en-GB" sz="1600" dirty="0"/>
              <a:t>Chapter 16</a:t>
            </a:r>
          </a:p>
        </p:txBody>
      </p:sp>
      <p:pic>
        <p:nvPicPr>
          <p:cNvPr id="5" name="Picture 4">
            <a:extLst>
              <a:ext uri="{FF2B5EF4-FFF2-40B4-BE49-F238E27FC236}">
                <a16:creationId xmlns:a16="http://schemas.microsoft.com/office/drawing/2014/main" id="{37D66F59-7FE8-4092-A4FC-F1783D6FADE7}"/>
              </a:ext>
            </a:extLst>
          </p:cNvPr>
          <p:cNvPicPr>
            <a:picLocks noChangeAspect="1"/>
          </p:cNvPicPr>
          <p:nvPr/>
        </p:nvPicPr>
        <p:blipFill>
          <a:blip r:embed="rId2"/>
          <a:stretch>
            <a:fillRect/>
          </a:stretch>
        </p:blipFill>
        <p:spPr>
          <a:xfrm>
            <a:off x="6738151" y="1690687"/>
            <a:ext cx="3409025" cy="4846881"/>
          </a:xfrm>
          <a:prstGeom prst="rect">
            <a:avLst/>
          </a:prstGeom>
        </p:spPr>
      </p:pic>
    </p:spTree>
    <p:extLst>
      <p:ext uri="{BB962C8B-B14F-4D97-AF65-F5344CB8AC3E}">
        <p14:creationId xmlns:p14="http://schemas.microsoft.com/office/powerpoint/2010/main" val="3059783169"/>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0</TotalTime>
  <Words>4262</Words>
  <Application>Microsoft Office PowerPoint</Application>
  <PresentationFormat>Widescreen</PresentationFormat>
  <Paragraphs>371</Paragraphs>
  <Slides>60</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EuroStyle</vt:lpstr>
      <vt:lpstr>urw-din</vt:lpstr>
      <vt:lpstr>var(--ads-font-family,Lato,Helvetica,Arial,sans-serif)</vt:lpstr>
      <vt:lpstr>degree2</vt:lpstr>
      <vt:lpstr>Introduction</vt:lpstr>
      <vt:lpstr>PowerPoint Presentation</vt:lpstr>
      <vt:lpstr>Resources</vt:lpstr>
      <vt:lpstr>Operating Systems</vt:lpstr>
      <vt:lpstr>Operating Systems refresher</vt:lpstr>
      <vt:lpstr>Operating Systems refresher</vt:lpstr>
      <vt:lpstr>Operating Systems refresher</vt:lpstr>
      <vt:lpstr>Operating Systems refresher</vt:lpstr>
      <vt:lpstr>Learning about Operating Systems</vt:lpstr>
      <vt:lpstr>Learning about Ubuntu Server</vt:lpstr>
      <vt:lpstr>Learning even more about Ubuntu Server</vt:lpstr>
      <vt:lpstr>What do Operating Systems Do?</vt:lpstr>
      <vt:lpstr>What do Operating Systems Do?</vt:lpstr>
      <vt:lpstr>What do Operating Systems Do?</vt:lpstr>
      <vt:lpstr>What do Operating Systems Do?</vt:lpstr>
      <vt:lpstr>What do Operating Systems Do?</vt:lpstr>
      <vt:lpstr>What do Operating Systems Do?</vt:lpstr>
      <vt:lpstr>What do Operating Systems Do?</vt:lpstr>
      <vt:lpstr>What do Operating Systems Do?</vt:lpstr>
      <vt:lpstr>What do Operating Systems Do?</vt:lpstr>
      <vt:lpstr>What do Operating Systems Do?</vt:lpstr>
      <vt:lpstr>What do Operating Systems Do?</vt:lpstr>
      <vt:lpstr>System organisation</vt:lpstr>
      <vt:lpstr>System organisation</vt:lpstr>
      <vt:lpstr>System organisation</vt:lpstr>
      <vt:lpstr>System Architecture</vt:lpstr>
      <vt:lpstr>System Architecture</vt:lpstr>
      <vt:lpstr>System Architecture</vt:lpstr>
      <vt:lpstr>System Architecture</vt:lpstr>
      <vt:lpstr>System Operations</vt:lpstr>
      <vt:lpstr>System Operations</vt:lpstr>
      <vt:lpstr>System Operations</vt:lpstr>
      <vt:lpstr>Dual Mode and Multimode</vt:lpstr>
      <vt:lpstr>Dual Mode and Multimode</vt:lpstr>
      <vt:lpstr>Dual Mode and Multimode</vt:lpstr>
      <vt:lpstr>Dual Mode and Multimode</vt:lpstr>
      <vt:lpstr>Dual Mode and Multimode</vt:lpstr>
      <vt:lpstr>Dual Mode and Multimode</vt:lpstr>
      <vt:lpstr>Dual Mode and Multimode</vt:lpstr>
      <vt:lpstr>Dual Mode and Multimode</vt:lpstr>
      <vt:lpstr>Dual Mode and Multimode</vt:lpstr>
      <vt:lpstr>Managing Resources</vt:lpstr>
      <vt:lpstr>Managing Resources</vt:lpstr>
      <vt:lpstr>Managing Resources</vt:lpstr>
      <vt:lpstr>Managing Resources</vt:lpstr>
      <vt:lpstr>Managing Resources</vt:lpstr>
      <vt:lpstr>Security and Protection</vt:lpstr>
      <vt:lpstr>Security and Protection</vt:lpstr>
      <vt:lpstr>Security and Protection</vt:lpstr>
      <vt:lpstr>Virtualisation</vt:lpstr>
      <vt:lpstr>Distributed Systems</vt:lpstr>
      <vt:lpstr>Kernel</vt:lpstr>
      <vt:lpstr>Computing Environments</vt:lpstr>
      <vt:lpstr>The War on General Purpose Computing</vt:lpstr>
      <vt:lpstr>The War on General Purpose Computing</vt:lpstr>
      <vt:lpstr>The War on General Purpose Computing</vt:lpstr>
      <vt:lpstr>The War on General Purpose Computing</vt:lpstr>
      <vt:lpstr>Task – OS Comparison</vt:lpstr>
      <vt:lpstr>Task – OS Comparison</vt:lpstr>
      <vt:lpstr>Useful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Mark Higgins</cp:lastModifiedBy>
  <cp:revision>14</cp:revision>
  <dcterms:created xsi:type="dcterms:W3CDTF">2021-01-18T11:18:24Z</dcterms:created>
  <dcterms:modified xsi:type="dcterms:W3CDTF">2022-01-11T09:51:47Z</dcterms:modified>
</cp:coreProperties>
</file>