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19"/>
  </p:notesMasterIdLst>
  <p:sldIdLst>
    <p:sldId id="256" r:id="rId2"/>
    <p:sldId id="258" r:id="rId3"/>
    <p:sldId id="257" r:id="rId4"/>
    <p:sldId id="259" r:id="rId5"/>
    <p:sldId id="264" r:id="rId6"/>
    <p:sldId id="266" r:id="rId7"/>
    <p:sldId id="267" r:id="rId8"/>
    <p:sldId id="270" r:id="rId9"/>
    <p:sldId id="269" r:id="rId10"/>
    <p:sldId id="271" r:id="rId11"/>
    <p:sldId id="283" r:id="rId12"/>
    <p:sldId id="282" r:id="rId13"/>
    <p:sldId id="273" r:id="rId14"/>
    <p:sldId id="286" r:id="rId15"/>
    <p:sldId id="287" r:id="rId16"/>
    <p:sldId id="284" r:id="rId17"/>
    <p:sldId id="28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A47BF2-F783-9F49-A69D-26F1681978D3}" v="14" dt="2018-10-14T20:42:44.2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3"/>
    <p:restoredTop sz="94651"/>
  </p:normalViewPr>
  <p:slideViewPr>
    <p:cSldViewPr snapToGrid="0" snapToObjects="1">
      <p:cViewPr varScale="1">
        <p:scale>
          <a:sx n="69" d="100"/>
          <a:sy n="69" d="100"/>
        </p:scale>
        <p:origin x="10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Higgie" userId="ca96966e-c91b-46bf-80ae-a3ad686f5520" providerId="ADAL" clId="{7AA47BF2-F783-9F49-A69D-26F1681978D3}"/>
    <pc:docChg chg="custSel addSld delSld modSld">
      <pc:chgData name="Bob Higgie" userId="ca96966e-c91b-46bf-80ae-a3ad686f5520" providerId="ADAL" clId="{7AA47BF2-F783-9F49-A69D-26F1681978D3}" dt="2018-10-15T19:00:01.767" v="274" actId="20577"/>
      <pc:docMkLst>
        <pc:docMk/>
      </pc:docMkLst>
      <pc:sldChg chg="modSp">
        <pc:chgData name="Bob Higgie" userId="ca96966e-c91b-46bf-80ae-a3ad686f5520" providerId="ADAL" clId="{7AA47BF2-F783-9F49-A69D-26F1681978D3}" dt="2018-10-15T19:00:01.767" v="274" actId="20577"/>
        <pc:sldMkLst>
          <pc:docMk/>
          <pc:sldMk cId="1999564300" sldId="258"/>
        </pc:sldMkLst>
        <pc:spChg chg="mod">
          <ac:chgData name="Bob Higgie" userId="ca96966e-c91b-46bf-80ae-a3ad686f5520" providerId="ADAL" clId="{7AA47BF2-F783-9F49-A69D-26F1681978D3}" dt="2018-10-15T19:00:01.767" v="274" actId="20577"/>
          <ac:spMkLst>
            <pc:docMk/>
            <pc:sldMk cId="1999564300" sldId="258"/>
            <ac:spMk id="5" creationId="{00000000-0000-0000-0000-000000000000}"/>
          </ac:spMkLst>
        </pc:spChg>
      </pc:sldChg>
      <pc:sldChg chg="addSp del">
        <pc:chgData name="Bob Higgie" userId="ca96966e-c91b-46bf-80ae-a3ad686f5520" providerId="ADAL" clId="{7AA47BF2-F783-9F49-A69D-26F1681978D3}" dt="2018-10-14T20:46:21.944" v="243" actId="2696"/>
        <pc:sldMkLst>
          <pc:docMk/>
          <pc:sldMk cId="708085882" sldId="274"/>
        </pc:sldMkLst>
        <pc:spChg chg="add">
          <ac:chgData name="Bob Higgie" userId="ca96966e-c91b-46bf-80ae-a3ad686f5520" providerId="ADAL" clId="{7AA47BF2-F783-9F49-A69D-26F1681978D3}" dt="2018-10-14T20:25:49.005" v="23"/>
          <ac:spMkLst>
            <pc:docMk/>
            <pc:sldMk cId="708085882" sldId="274"/>
            <ac:spMk id="5" creationId="{CBEC7091-FABA-554C-A94F-E9A2707BC332}"/>
          </ac:spMkLst>
        </pc:spChg>
      </pc:sldChg>
      <pc:sldChg chg="del">
        <pc:chgData name="Bob Higgie" userId="ca96966e-c91b-46bf-80ae-a3ad686f5520" providerId="ADAL" clId="{7AA47BF2-F783-9F49-A69D-26F1681978D3}" dt="2018-10-14T20:47:13.363" v="244" actId="2696"/>
        <pc:sldMkLst>
          <pc:docMk/>
          <pc:sldMk cId="193491419" sldId="275"/>
        </pc:sldMkLst>
      </pc:sldChg>
      <pc:sldChg chg="del">
        <pc:chgData name="Bob Higgie" userId="ca96966e-c91b-46bf-80ae-a3ad686f5520" providerId="ADAL" clId="{7AA47BF2-F783-9F49-A69D-26F1681978D3}" dt="2018-10-14T20:47:19.209" v="245" actId="2696"/>
        <pc:sldMkLst>
          <pc:docMk/>
          <pc:sldMk cId="2826664971" sldId="276"/>
        </pc:sldMkLst>
      </pc:sldChg>
      <pc:sldChg chg="del">
        <pc:chgData name="Bob Higgie" userId="ca96966e-c91b-46bf-80ae-a3ad686f5520" providerId="ADAL" clId="{7AA47BF2-F783-9F49-A69D-26F1681978D3}" dt="2018-10-14T20:47:25.377" v="246" actId="2696"/>
        <pc:sldMkLst>
          <pc:docMk/>
          <pc:sldMk cId="2204819918" sldId="277"/>
        </pc:sldMkLst>
      </pc:sldChg>
      <pc:sldChg chg="del">
        <pc:chgData name="Bob Higgie" userId="ca96966e-c91b-46bf-80ae-a3ad686f5520" providerId="ADAL" clId="{7AA47BF2-F783-9F49-A69D-26F1681978D3}" dt="2018-10-14T20:47:39.487" v="247" actId="2696"/>
        <pc:sldMkLst>
          <pc:docMk/>
          <pc:sldMk cId="4233732536" sldId="278"/>
        </pc:sldMkLst>
      </pc:sldChg>
      <pc:sldChg chg="del">
        <pc:chgData name="Bob Higgie" userId="ca96966e-c91b-46bf-80ae-a3ad686f5520" providerId="ADAL" clId="{7AA47BF2-F783-9F49-A69D-26F1681978D3}" dt="2018-10-14T20:47:59.221" v="248" actId="2696"/>
        <pc:sldMkLst>
          <pc:docMk/>
          <pc:sldMk cId="526004407" sldId="279"/>
        </pc:sldMkLst>
      </pc:sldChg>
      <pc:sldChg chg="modSp">
        <pc:chgData name="Bob Higgie" userId="ca96966e-c91b-46bf-80ae-a3ad686f5520" providerId="ADAL" clId="{7AA47BF2-F783-9F49-A69D-26F1681978D3}" dt="2018-10-14T20:48:18.929" v="253" actId="20577"/>
        <pc:sldMkLst>
          <pc:docMk/>
          <pc:sldMk cId="3746211831" sldId="280"/>
        </pc:sldMkLst>
        <pc:spChg chg="mod">
          <ac:chgData name="Bob Higgie" userId="ca96966e-c91b-46bf-80ae-a3ad686f5520" providerId="ADAL" clId="{7AA47BF2-F783-9F49-A69D-26F1681978D3}" dt="2018-10-14T20:48:18.929" v="253" actId="20577"/>
          <ac:spMkLst>
            <pc:docMk/>
            <pc:sldMk cId="3746211831" sldId="280"/>
            <ac:spMk id="2" creationId="{00000000-0000-0000-0000-000000000000}"/>
          </ac:spMkLst>
        </pc:spChg>
      </pc:sldChg>
      <pc:sldChg chg="del">
        <pc:chgData name="Bob Higgie" userId="ca96966e-c91b-46bf-80ae-a3ad686f5520" providerId="ADAL" clId="{7AA47BF2-F783-9F49-A69D-26F1681978D3}" dt="2018-10-14T20:48:30.807" v="254" actId="2696"/>
        <pc:sldMkLst>
          <pc:docMk/>
          <pc:sldMk cId="3303842110" sldId="281"/>
        </pc:sldMkLst>
      </pc:sldChg>
      <pc:sldChg chg="addSp delSp modSp add">
        <pc:chgData name="Bob Higgie" userId="ca96966e-c91b-46bf-80ae-a3ad686f5520" providerId="ADAL" clId="{7AA47BF2-F783-9F49-A69D-26F1681978D3}" dt="2018-10-14T20:37:23.777" v="138" actId="20577"/>
        <pc:sldMkLst>
          <pc:docMk/>
          <pc:sldMk cId="3265528054" sldId="284"/>
        </pc:sldMkLst>
        <pc:spChg chg="mod">
          <ac:chgData name="Bob Higgie" userId="ca96966e-c91b-46bf-80ae-a3ad686f5520" providerId="ADAL" clId="{7AA47BF2-F783-9F49-A69D-26F1681978D3}" dt="2018-10-14T20:29:08.652" v="91" actId="20577"/>
          <ac:spMkLst>
            <pc:docMk/>
            <pc:sldMk cId="3265528054" sldId="284"/>
            <ac:spMk id="2" creationId="{00000000-0000-0000-0000-000000000000}"/>
          </ac:spMkLst>
        </pc:spChg>
        <pc:spChg chg="mod">
          <ac:chgData name="Bob Higgie" userId="ca96966e-c91b-46bf-80ae-a3ad686f5520" providerId="ADAL" clId="{7AA47BF2-F783-9F49-A69D-26F1681978D3}" dt="2018-10-14T20:37:23.777" v="138" actId="20577"/>
          <ac:spMkLst>
            <pc:docMk/>
            <pc:sldMk cId="3265528054" sldId="284"/>
            <ac:spMk id="3" creationId="{00000000-0000-0000-0000-000000000000}"/>
          </ac:spMkLst>
        </pc:spChg>
        <pc:picChg chg="del">
          <ac:chgData name="Bob Higgie" userId="ca96966e-c91b-46bf-80ae-a3ad686f5520" providerId="ADAL" clId="{7AA47BF2-F783-9F49-A69D-26F1681978D3}" dt="2018-10-14T20:22:16.412" v="18" actId="478"/>
          <ac:picMkLst>
            <pc:docMk/>
            <pc:sldMk cId="3265528054" sldId="284"/>
            <ac:picMk id="4" creationId="{00000000-0000-0000-0000-000000000000}"/>
          </ac:picMkLst>
        </pc:picChg>
        <pc:picChg chg="add mod">
          <ac:chgData name="Bob Higgie" userId="ca96966e-c91b-46bf-80ae-a3ad686f5520" providerId="ADAL" clId="{7AA47BF2-F783-9F49-A69D-26F1681978D3}" dt="2018-10-14T20:23:57.030" v="20" actId="1076"/>
          <ac:picMkLst>
            <pc:docMk/>
            <pc:sldMk cId="3265528054" sldId="284"/>
            <ac:picMk id="5" creationId="{4FD64DE3-2EC1-FE44-87C5-CFFFA2A6BB6D}"/>
          </ac:picMkLst>
        </pc:picChg>
      </pc:sldChg>
      <pc:sldChg chg="addSp delSp modSp add">
        <pc:chgData name="Bob Higgie" userId="ca96966e-c91b-46bf-80ae-a3ad686f5520" providerId="ADAL" clId="{7AA47BF2-F783-9F49-A69D-26F1681978D3}" dt="2018-10-14T20:43:31.422" v="242" actId="1076"/>
        <pc:sldMkLst>
          <pc:docMk/>
          <pc:sldMk cId="2638208217" sldId="285"/>
        </pc:sldMkLst>
        <pc:spChg chg="mod">
          <ac:chgData name="Bob Higgie" userId="ca96966e-c91b-46bf-80ae-a3ad686f5520" providerId="ADAL" clId="{7AA47BF2-F783-9F49-A69D-26F1681978D3}" dt="2018-10-14T20:42:12.727" v="156" actId="20577"/>
          <ac:spMkLst>
            <pc:docMk/>
            <pc:sldMk cId="2638208217" sldId="285"/>
            <ac:spMk id="2" creationId="{00000000-0000-0000-0000-000000000000}"/>
          </ac:spMkLst>
        </pc:spChg>
        <pc:spChg chg="mod">
          <ac:chgData name="Bob Higgie" userId="ca96966e-c91b-46bf-80ae-a3ad686f5520" providerId="ADAL" clId="{7AA47BF2-F783-9F49-A69D-26F1681978D3}" dt="2018-10-14T20:38:50.010" v="151" actId="6549"/>
          <ac:spMkLst>
            <pc:docMk/>
            <pc:sldMk cId="2638208217" sldId="285"/>
            <ac:spMk id="3" creationId="{00000000-0000-0000-0000-000000000000}"/>
          </ac:spMkLst>
        </pc:spChg>
        <pc:spChg chg="add mod">
          <ac:chgData name="Bob Higgie" userId="ca96966e-c91b-46bf-80ae-a3ad686f5520" providerId="ADAL" clId="{7AA47BF2-F783-9F49-A69D-26F1681978D3}" dt="2018-10-14T20:43:26.365" v="241" actId="6549"/>
          <ac:spMkLst>
            <pc:docMk/>
            <pc:sldMk cId="2638208217" sldId="285"/>
            <ac:spMk id="6" creationId="{871AC5B6-1B55-3F4D-8734-F812FEAC2C9D}"/>
          </ac:spMkLst>
        </pc:spChg>
        <pc:picChg chg="add mod">
          <ac:chgData name="Bob Higgie" userId="ca96966e-c91b-46bf-80ae-a3ad686f5520" providerId="ADAL" clId="{7AA47BF2-F783-9F49-A69D-26F1681978D3}" dt="2018-10-14T20:43:31.422" v="242" actId="1076"/>
          <ac:picMkLst>
            <pc:docMk/>
            <pc:sldMk cId="2638208217" sldId="285"/>
            <ac:picMk id="4" creationId="{B64E34AA-10AD-564E-ADF7-9A00EDCB50AB}"/>
          </ac:picMkLst>
        </pc:picChg>
        <pc:picChg chg="del">
          <ac:chgData name="Bob Higgie" userId="ca96966e-c91b-46bf-80ae-a3ad686f5520" providerId="ADAL" clId="{7AA47BF2-F783-9F49-A69D-26F1681978D3}" dt="2018-10-14T20:38:52.599" v="152" actId="478"/>
          <ac:picMkLst>
            <pc:docMk/>
            <pc:sldMk cId="2638208217" sldId="285"/>
            <ac:picMk id="5" creationId="{4FD64DE3-2EC1-FE44-87C5-CFFFA2A6BB6D}"/>
          </ac:picMkLst>
        </pc:picChg>
      </pc:sldChg>
    </pc:docChg>
  </pc:docChgLst>
  <pc:docChgLst>
    <pc:chgData name="Bob Higgie" userId="ca96966e-c91b-46bf-80ae-a3ad686f5520" providerId="ADAL" clId="{DF84C6BB-B4F9-094B-8794-7951F754D5F5}"/>
    <pc:docChg chg="custSel modSld">
      <pc:chgData name="Bob Higgie" userId="ca96966e-c91b-46bf-80ae-a3ad686f5520" providerId="ADAL" clId="{DF84C6BB-B4F9-094B-8794-7951F754D5F5}" dt="2018-09-09T17:32:34.114" v="125" actId="20577"/>
      <pc:docMkLst>
        <pc:docMk/>
      </pc:docMkLst>
      <pc:sldChg chg="modSp">
        <pc:chgData name="Bob Higgie" userId="ca96966e-c91b-46bf-80ae-a3ad686f5520" providerId="ADAL" clId="{DF84C6BB-B4F9-094B-8794-7951F754D5F5}" dt="2018-09-09T17:27:23.413" v="17" actId="20577"/>
        <pc:sldMkLst>
          <pc:docMk/>
          <pc:sldMk cId="195010966" sldId="256"/>
        </pc:sldMkLst>
        <pc:spChg chg="mod">
          <ac:chgData name="Bob Higgie" userId="ca96966e-c91b-46bf-80ae-a3ad686f5520" providerId="ADAL" clId="{DF84C6BB-B4F9-094B-8794-7951F754D5F5}" dt="2018-09-09T17:27:23.413" v="17" actId="20577"/>
          <ac:spMkLst>
            <pc:docMk/>
            <pc:sldMk cId="195010966" sldId="256"/>
            <ac:spMk id="2" creationId="{00000000-0000-0000-0000-000000000000}"/>
          </ac:spMkLst>
        </pc:spChg>
      </pc:sldChg>
      <pc:sldChg chg="modSp">
        <pc:chgData name="Bob Higgie" userId="ca96966e-c91b-46bf-80ae-a3ad686f5520" providerId="ADAL" clId="{DF84C6BB-B4F9-094B-8794-7951F754D5F5}" dt="2018-09-09T17:32:34.114" v="125" actId="20577"/>
        <pc:sldMkLst>
          <pc:docMk/>
          <pc:sldMk cId="1709385537" sldId="257"/>
        </pc:sldMkLst>
        <pc:spChg chg="mod">
          <ac:chgData name="Bob Higgie" userId="ca96966e-c91b-46bf-80ae-a3ad686f5520" providerId="ADAL" clId="{DF84C6BB-B4F9-094B-8794-7951F754D5F5}" dt="2018-09-09T17:27:46.668" v="21" actId="20577"/>
          <ac:spMkLst>
            <pc:docMk/>
            <pc:sldMk cId="1709385537" sldId="257"/>
            <ac:spMk id="2" creationId="{00000000-0000-0000-0000-000000000000}"/>
          </ac:spMkLst>
        </pc:spChg>
        <pc:spChg chg="mod">
          <ac:chgData name="Bob Higgie" userId="ca96966e-c91b-46bf-80ae-a3ad686f5520" providerId="ADAL" clId="{DF84C6BB-B4F9-094B-8794-7951F754D5F5}" dt="2018-09-09T17:32:34.114" v="125" actId="20577"/>
          <ac:spMkLst>
            <pc:docMk/>
            <pc:sldMk cId="1709385537" sldId="257"/>
            <ac:spMk id="3" creationId="{00000000-0000-0000-0000-000000000000}"/>
          </ac:spMkLst>
        </pc:spChg>
      </pc:sldChg>
    </pc:docChg>
  </pc:docChgLst>
  <pc:docChgLst>
    <pc:chgData name="Bob Higgie" userId="ca96966e-c91b-46bf-80ae-a3ad686f5520" providerId="ADAL" clId="{1013840A-D7C3-B149-9EEF-C8ABE6EEF440}"/>
    <pc:docChg chg="undo custSel addSld delSld modSld modMainMaster">
      <pc:chgData name="Bob Higgie" userId="ca96966e-c91b-46bf-80ae-a3ad686f5520" providerId="ADAL" clId="{1013840A-D7C3-B149-9EEF-C8ABE6EEF440}" dt="2018-09-13T20:36:06.551" v="467" actId="1076"/>
      <pc:docMkLst>
        <pc:docMk/>
      </pc:docMkLst>
      <pc:sldChg chg="modSp">
        <pc:chgData name="Bob Higgie" userId="ca96966e-c91b-46bf-80ae-a3ad686f5520" providerId="ADAL" clId="{1013840A-D7C3-B149-9EEF-C8ABE6EEF440}" dt="2018-09-13T20:31:46.401" v="464" actId="20577"/>
        <pc:sldMkLst>
          <pc:docMk/>
          <pc:sldMk cId="1709385537" sldId="257"/>
        </pc:sldMkLst>
        <pc:spChg chg="mod">
          <ac:chgData name="Bob Higgie" userId="ca96966e-c91b-46bf-80ae-a3ad686f5520" providerId="ADAL" clId="{1013840A-D7C3-B149-9EEF-C8ABE6EEF440}" dt="2018-09-13T20:31:46.401" v="464" actId="20577"/>
          <ac:spMkLst>
            <pc:docMk/>
            <pc:sldMk cId="1709385537" sldId="257"/>
            <ac:spMk id="3" creationId="{00000000-0000-0000-0000-000000000000}"/>
          </ac:spMkLst>
        </pc:spChg>
        <pc:picChg chg="mod">
          <ac:chgData name="Bob Higgie" userId="ca96966e-c91b-46bf-80ae-a3ad686f5520" providerId="ADAL" clId="{1013840A-D7C3-B149-9EEF-C8ABE6EEF440}" dt="2018-09-13T20:25:40.148" v="285" actId="1076"/>
          <ac:picMkLst>
            <pc:docMk/>
            <pc:sldMk cId="1709385537" sldId="257"/>
            <ac:picMk id="5" creationId="{00000000-0000-0000-0000-000000000000}"/>
          </ac:picMkLst>
        </pc:picChg>
        <pc:picChg chg="mod">
          <ac:chgData name="Bob Higgie" userId="ca96966e-c91b-46bf-80ae-a3ad686f5520" providerId="ADAL" clId="{1013840A-D7C3-B149-9EEF-C8ABE6EEF440}" dt="2018-09-13T20:25:43.838" v="286" actId="1076"/>
          <ac:picMkLst>
            <pc:docMk/>
            <pc:sldMk cId="1709385537" sldId="257"/>
            <ac:picMk id="6" creationId="{00000000-0000-0000-0000-000000000000}"/>
          </ac:picMkLst>
        </pc:picChg>
      </pc:sldChg>
      <pc:sldChg chg="addSp delSp modSp">
        <pc:chgData name="Bob Higgie" userId="ca96966e-c91b-46bf-80ae-a3ad686f5520" providerId="ADAL" clId="{1013840A-D7C3-B149-9EEF-C8ABE6EEF440}" dt="2018-09-13T20:29:34.146" v="448" actId="20577"/>
        <pc:sldMkLst>
          <pc:docMk/>
          <pc:sldMk cId="1999564300" sldId="258"/>
        </pc:sldMkLst>
        <pc:spChg chg="mod">
          <ac:chgData name="Bob Higgie" userId="ca96966e-c91b-46bf-80ae-a3ad686f5520" providerId="ADAL" clId="{1013840A-D7C3-B149-9EEF-C8ABE6EEF440}" dt="2018-09-13T20:10:48.605" v="2" actId="1076"/>
          <ac:spMkLst>
            <pc:docMk/>
            <pc:sldMk cId="1999564300" sldId="258"/>
            <ac:spMk id="2" creationId="{00000000-0000-0000-0000-000000000000}"/>
          </ac:spMkLst>
        </pc:spChg>
        <pc:spChg chg="add del mod">
          <ac:chgData name="Bob Higgie" userId="ca96966e-c91b-46bf-80ae-a3ad686f5520" providerId="ADAL" clId="{1013840A-D7C3-B149-9EEF-C8ABE6EEF440}" dt="2018-09-13T20:10:56.840" v="5"/>
          <ac:spMkLst>
            <pc:docMk/>
            <pc:sldMk cId="1999564300" sldId="258"/>
            <ac:spMk id="3" creationId="{7578A227-C4B7-0047-97D1-84CF29A943C0}"/>
          </ac:spMkLst>
        </pc:spChg>
        <pc:spChg chg="mod">
          <ac:chgData name="Bob Higgie" userId="ca96966e-c91b-46bf-80ae-a3ad686f5520" providerId="ADAL" clId="{1013840A-D7C3-B149-9EEF-C8ABE6EEF440}" dt="2018-09-13T20:29:34.146" v="448" actId="20577"/>
          <ac:spMkLst>
            <pc:docMk/>
            <pc:sldMk cId="1999564300" sldId="258"/>
            <ac:spMk id="5" creationId="{00000000-0000-0000-0000-000000000000}"/>
          </ac:spMkLst>
        </pc:spChg>
        <pc:picChg chg="del">
          <ac:chgData name="Bob Higgie" userId="ca96966e-c91b-46bf-80ae-a3ad686f5520" providerId="ADAL" clId="{1013840A-D7C3-B149-9EEF-C8ABE6EEF440}" dt="2018-09-13T20:23:39.630" v="183"/>
          <ac:picMkLst>
            <pc:docMk/>
            <pc:sldMk cId="1999564300" sldId="258"/>
            <ac:picMk id="4" creationId="{00000000-0000-0000-0000-000000000000}"/>
          </ac:picMkLst>
        </pc:picChg>
        <pc:picChg chg="add mod">
          <ac:chgData name="Bob Higgie" userId="ca96966e-c91b-46bf-80ae-a3ad686f5520" providerId="ADAL" clId="{1013840A-D7C3-B149-9EEF-C8ABE6EEF440}" dt="2018-09-13T20:28:56.506" v="445" actId="1076"/>
          <ac:picMkLst>
            <pc:docMk/>
            <pc:sldMk cId="1999564300" sldId="258"/>
            <ac:picMk id="6" creationId="{A762C5B9-FC0D-5844-B795-A4A8A4DDA65D}"/>
          </ac:picMkLst>
        </pc:picChg>
      </pc:sldChg>
      <pc:sldChg chg="delSp modSp">
        <pc:chgData name="Bob Higgie" userId="ca96966e-c91b-46bf-80ae-a3ad686f5520" providerId="ADAL" clId="{1013840A-D7C3-B149-9EEF-C8ABE6EEF440}" dt="2018-09-13T20:26:11.288" v="293" actId="1076"/>
        <pc:sldMkLst>
          <pc:docMk/>
          <pc:sldMk cId="1049896017" sldId="259"/>
        </pc:sldMkLst>
        <pc:spChg chg="mod">
          <ac:chgData name="Bob Higgie" userId="ca96966e-c91b-46bf-80ae-a3ad686f5520" providerId="ADAL" clId="{1013840A-D7C3-B149-9EEF-C8ABE6EEF440}" dt="2018-09-13T20:13:51.654" v="60" actId="27636"/>
          <ac:spMkLst>
            <pc:docMk/>
            <pc:sldMk cId="1049896017" sldId="259"/>
            <ac:spMk id="3" creationId="{00000000-0000-0000-0000-000000000000}"/>
          </ac:spMkLst>
        </pc:spChg>
        <pc:picChg chg="del mod">
          <ac:chgData name="Bob Higgie" userId="ca96966e-c91b-46bf-80ae-a3ad686f5520" providerId="ADAL" clId="{1013840A-D7C3-B149-9EEF-C8ABE6EEF440}" dt="2018-09-13T20:18:13.265" v="164"/>
          <ac:picMkLst>
            <pc:docMk/>
            <pc:sldMk cId="1049896017" sldId="259"/>
            <ac:picMk id="4" creationId="{00000000-0000-0000-0000-000000000000}"/>
          </ac:picMkLst>
        </pc:picChg>
        <pc:picChg chg="mod">
          <ac:chgData name="Bob Higgie" userId="ca96966e-c91b-46bf-80ae-a3ad686f5520" providerId="ADAL" clId="{1013840A-D7C3-B149-9EEF-C8ABE6EEF440}" dt="2018-09-13T20:26:11.288" v="293" actId="1076"/>
          <ac:picMkLst>
            <pc:docMk/>
            <pc:sldMk cId="1049896017" sldId="259"/>
            <ac:picMk id="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A16AA-C3C9-524C-AA95-1B316E339F06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0B4FF-D04F-0347-9B11-4E87A25C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8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4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8608" y="6237312"/>
            <a:ext cx="50410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1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FA3F48C-C7C6-4055-9F49-3777875E72A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178E61D-D431-422C-9764-11DAFE33AB6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9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2" y="365127"/>
            <a:ext cx="11590421" cy="1325563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825625"/>
            <a:ext cx="11590421" cy="4935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032" y="6396458"/>
            <a:ext cx="461211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98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9" y="1709740"/>
            <a:ext cx="11341769" cy="2852737"/>
          </a:xfrm>
        </p:spPr>
        <p:txBody>
          <a:bodyPr anchor="b"/>
          <a:lstStyle>
            <a:lvl1pPr>
              <a:defRPr sz="45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949" y="4589465"/>
            <a:ext cx="11341769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5569" y="6356352"/>
            <a:ext cx="43714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9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46747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55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33475" cy="4855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5675" y="6315578"/>
            <a:ext cx="5334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6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2471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30013" y="6356352"/>
            <a:ext cx="50410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5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4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7340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66407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7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3EFA5E-FA76-400D-B3DC-F0BA90E6D107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1740"/>
            <a:ext cx="891770" cy="305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2313"/>
            <a:ext cx="838200" cy="335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solidFill>
            <a:srgbClr val="015A2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600" y="6266473"/>
            <a:ext cx="504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3DB5EC-F9A7-E04D-B9BC-F1549D6EB1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6045"/>
            <a:ext cx="2131651" cy="7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7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mputerhope.com/msdos.ht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857" y="1188316"/>
            <a:ext cx="8461599" cy="1373070"/>
          </a:xfrm>
        </p:spPr>
        <p:txBody>
          <a:bodyPr/>
          <a:lstStyle/>
          <a:p>
            <a:r>
              <a:rPr lang="en-GB" sz="4800" dirty="0"/>
              <a:t>Coding and Logic - Windows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Infrastructure Technician</a:t>
            </a:r>
          </a:p>
        </p:txBody>
      </p:sp>
    </p:spTree>
    <p:extLst>
      <p:ext uri="{BB962C8B-B14F-4D97-AF65-F5344CB8AC3E}">
        <p14:creationId xmlns:p14="http://schemas.microsoft.com/office/powerpoint/2010/main" val="195010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a file</a:t>
            </a:r>
          </a:p>
        </p:txBody>
      </p:sp>
      <p:sp>
        <p:nvSpPr>
          <p:cNvPr id="8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Type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find /c “apples” Example.txt</a:t>
            </a:r>
            <a:b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2000" dirty="0"/>
              <a:t>– count the number of lines containing apples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Type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find /c /v “wombat” Example.txt</a:t>
            </a:r>
            <a:b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2000" dirty="0"/>
              <a:t>– count the number of lines containing wombat (gives total lines in file)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Type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find “apples” Example.txt</a:t>
            </a:r>
            <a:b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GB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find </a:t>
            </a:r>
            <a:r>
              <a:rPr lang="en-GB" sz="2000" dirty="0"/>
              <a:t>is useful for searching log files</a:t>
            </a:r>
            <a:br>
              <a:rPr lang="en-GB" sz="2000" dirty="0"/>
            </a:br>
            <a:r>
              <a:rPr lang="en-GB" sz="2000" dirty="0"/>
              <a:t>(although most Windows log files are binary)</a:t>
            </a:r>
          </a:p>
          <a:p>
            <a:endParaRPr lang="en-GB" dirty="0"/>
          </a:p>
          <a:p>
            <a:pPr lvl="1"/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046" y="1825625"/>
            <a:ext cx="4276725" cy="581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046" y="3600539"/>
            <a:ext cx="40767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3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Commands</a:t>
            </a:r>
          </a:p>
        </p:txBody>
      </p:sp>
      <p:sp>
        <p:nvSpPr>
          <p:cNvPr id="8" name="Content Placeholder 2"/>
          <p:cNvSpPr txBox="1">
            <a:spLocks noGrp="1"/>
          </p:cNvSpPr>
          <p:nvPr>
            <p:ph idx="1"/>
          </p:nvPr>
        </p:nvSpPr>
        <p:spPr>
          <a:xfrm>
            <a:off x="312822" y="1535068"/>
            <a:ext cx="11590421" cy="4935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lvl="1"/>
            <a:r>
              <a:rPr lang="en-GB" dirty="0">
                <a:cs typeface="Courier New" panose="02070309020205020404" pitchFamily="49" charset="0"/>
              </a:rPr>
              <a:t>Use this site to review the following commands, switches and attributes</a:t>
            </a:r>
          </a:p>
          <a:p>
            <a:pPr marL="457200" lvl="1" indent="0">
              <a:buNone/>
            </a:pPr>
            <a:r>
              <a:rPr lang="en-GB" dirty="0">
                <a:cs typeface="Courier New" panose="02070309020205020404" pitchFamily="49" charset="0"/>
              </a:rPr>
              <a:t>	</a:t>
            </a:r>
            <a:r>
              <a:rPr lang="en-GB" dirty="0">
                <a:cs typeface="Courier New" panose="02070309020205020404" pitchFamily="49" charset="0"/>
                <a:hlinkClick r:id="rId2"/>
              </a:rPr>
              <a:t>https://www.computerhope.com/msdos.htm</a:t>
            </a:r>
            <a:endParaRPr lang="en-GB" dirty="0"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GB" dirty="0"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GB" dirty="0" err="1">
                <a:cs typeface="Courier New" panose="02070309020205020404" pitchFamily="49" charset="0"/>
              </a:rPr>
              <a:t>dir</a:t>
            </a:r>
            <a:endParaRPr lang="en-GB" dirty="0"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GB" dirty="0" err="1">
                <a:cs typeface="Courier New" panose="02070309020205020404" pitchFamily="49" charset="0"/>
              </a:rPr>
              <a:t>mkdir</a:t>
            </a:r>
            <a:endParaRPr lang="en-GB" dirty="0"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GB" dirty="0">
                <a:cs typeface="Courier New" panose="02070309020205020404" pitchFamily="49" charset="0"/>
              </a:rPr>
              <a:t>cd</a:t>
            </a:r>
          </a:p>
          <a:p>
            <a:pPr marL="457200" lvl="1" indent="0">
              <a:buNone/>
            </a:pPr>
            <a:r>
              <a:rPr lang="en-GB" dirty="0">
                <a:cs typeface="Courier New" panose="02070309020205020404" pitchFamily="49" charset="0"/>
              </a:rPr>
              <a:t>del/delete</a:t>
            </a:r>
          </a:p>
          <a:p>
            <a:pPr marL="457200" lvl="1" indent="0">
              <a:buNone/>
            </a:pPr>
            <a:r>
              <a:rPr lang="en-GB" dirty="0" err="1">
                <a:cs typeface="Courier New" panose="02070309020205020404" pitchFamily="49" charset="0"/>
              </a:rPr>
              <a:t>ren</a:t>
            </a:r>
            <a:r>
              <a:rPr lang="en-GB" dirty="0">
                <a:cs typeface="Courier New" panose="02070309020205020404" pitchFamily="49" charset="0"/>
              </a:rPr>
              <a:t>/rename</a:t>
            </a:r>
          </a:p>
          <a:p>
            <a:pPr marL="457200" lvl="1" indent="0">
              <a:buNone/>
            </a:pPr>
            <a:r>
              <a:rPr lang="en-GB" dirty="0">
                <a:cs typeface="Courier New" panose="02070309020205020404" pitchFamily="49" charset="0"/>
              </a:rPr>
              <a:t>copy</a:t>
            </a:r>
          </a:p>
          <a:p>
            <a:pPr marL="457200" lvl="1" indent="0">
              <a:buNone/>
            </a:pPr>
            <a:r>
              <a:rPr lang="en-GB" dirty="0">
                <a:cs typeface="Courier New" panose="02070309020205020404" pitchFamily="49" charset="0"/>
              </a:rPr>
              <a:t>move</a:t>
            </a: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4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File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227419"/>
            <a:ext cx="11590421" cy="49359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attrib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+h Example.txt </a:t>
            </a:r>
            <a:r>
              <a:rPr lang="en-GB" dirty="0">
                <a:cs typeface="Courier New" panose="02070309020205020404" pitchFamily="49" charset="0"/>
              </a:rPr>
              <a:t>– sets the hidden attribute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Example.txt </a:t>
            </a:r>
            <a:r>
              <a:rPr lang="en-GB" dirty="0">
                <a:cs typeface="Courier New" panose="02070309020205020404" pitchFamily="49" charset="0"/>
              </a:rPr>
              <a:t>– file not found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A:h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Example.txt </a:t>
            </a:r>
            <a:r>
              <a:rPr lang="en-GB" dirty="0">
                <a:cs typeface="Courier New" panose="02070309020205020404" pitchFamily="49" charset="0"/>
              </a:rPr>
              <a:t>– lists hidden files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attrib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-h Example.txt </a:t>
            </a:r>
            <a:r>
              <a:rPr lang="en-GB" dirty="0">
                <a:cs typeface="Courier New" panose="02070309020205020404" pitchFamily="49" charset="0"/>
              </a:rPr>
              <a:t>– removes the hidden attribute</a:t>
            </a:r>
          </a:p>
          <a:p>
            <a:endParaRPr lang="en-GB" dirty="0"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Other file attributes</a:t>
            </a:r>
          </a:p>
          <a:p>
            <a:pPr lvl="1"/>
            <a:r>
              <a:rPr lang="en-GB" dirty="0"/>
              <a:t>R – read only</a:t>
            </a:r>
          </a:p>
          <a:p>
            <a:pPr lvl="1"/>
            <a:r>
              <a:rPr lang="en-GB" dirty="0"/>
              <a:t>A – archive (indicates a file has been modified, used by backup programs)</a:t>
            </a:r>
          </a:p>
          <a:p>
            <a:pPr lvl="1"/>
            <a:r>
              <a:rPr lang="en-GB" dirty="0"/>
              <a:t>S - system</a:t>
            </a:r>
          </a:p>
        </p:txBody>
      </p:sp>
    </p:spTree>
    <p:extLst>
      <p:ext uri="{BB962C8B-B14F-4D97-AF65-F5344CB8AC3E}">
        <p14:creationId xmlns:p14="http://schemas.microsoft.com/office/powerpoint/2010/main" val="2010441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first batch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338397"/>
            <a:ext cx="5771784" cy="5377540"/>
          </a:xfrm>
        </p:spPr>
        <p:txBody>
          <a:bodyPr>
            <a:normAutofit/>
          </a:bodyPr>
          <a:lstStyle/>
          <a:p>
            <a:r>
              <a:rPr lang="en-GB" dirty="0"/>
              <a:t>Open notepad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Type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@echo off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echo Hello this a test batch file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pause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Save as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Hallo.bat </a:t>
            </a:r>
            <a:r>
              <a:rPr lang="en-GB" dirty="0">
                <a:cs typeface="Courier New" panose="02070309020205020404" pitchFamily="49" charset="0"/>
              </a:rPr>
              <a:t>(type All files)</a:t>
            </a:r>
          </a:p>
          <a:p>
            <a:r>
              <a:rPr lang="en-GB" dirty="0">
                <a:cs typeface="Courier New" panose="02070309020205020404" pitchFamily="49" charset="0"/>
              </a:rPr>
              <a:t>In command window 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Hello</a:t>
            </a:r>
          </a:p>
          <a:p>
            <a:r>
              <a:rPr lang="en-GB" dirty="0">
                <a:cs typeface="Courier New" panose="02070309020205020404" pitchFamily="49" charset="0"/>
              </a:rPr>
              <a:t>(or double click in file explorer)</a:t>
            </a:r>
          </a:p>
          <a:p>
            <a:endParaRPr lang="en-GB" dirty="0">
              <a:latin typeface="+mj-lt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724" y="4027167"/>
            <a:ext cx="34385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29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useful batch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1" y="1338397"/>
            <a:ext cx="6139253" cy="537754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Open notepad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Type then save as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sysinfo.bat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@echo off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echo Checking your system info, Please wait ...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systeminfo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findstr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c:"Host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Name"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systeminfo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findstr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c:"Domain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systeminfo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findstr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c:"OS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Name"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systeminfo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findstr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c:"OS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Version"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systeminfo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findstr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c:"Total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Physical Memory"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ipconfig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findstr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IPv4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echo.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echo CPU: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wmic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cpu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get name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echo Task Completed!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pause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593" y="1690690"/>
            <a:ext cx="538162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0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batch file – user input, variables, loop and pipe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1" y="1338397"/>
            <a:ext cx="7378394" cy="5377540"/>
          </a:xfrm>
        </p:spPr>
        <p:txBody>
          <a:bodyPr>
            <a:normAutofit/>
          </a:bodyPr>
          <a:lstStyle/>
          <a:p>
            <a:r>
              <a:rPr lang="en-GB" dirty="0"/>
              <a:t>Open notepad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/>
              <a:t>Type then save as 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count.bat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@echo off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set /p filename= Enter the output file name?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set /a counter=0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:numbers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set /a counter=%counter%+1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%counter% ==100 (</a:t>
            </a:r>
            <a:r>
              <a:rPr lang="en-GB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goto</a:t>
            </a:r>
            <a:r>
              <a:rPr lang="en-GB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</a:t>
            </a:r>
            <a:r>
              <a:rPr lang="en-GB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  <a:r>
              <a:rPr lang="en-GB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else (echo %counter% &gt;&gt; %filename%.txt) </a:t>
            </a:r>
            <a:r>
              <a:rPr lang="en-GB" dirty="0" smtClean="0">
                <a:cs typeface="Courier New" panose="02070309020205020404" pitchFamily="49" charset="0"/>
              </a:rPr>
              <a:t>All on one line</a:t>
            </a:r>
            <a:endParaRPr lang="en-GB" dirty="0"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goto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:numbers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614303" y="1954659"/>
            <a:ext cx="5366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Set /p prompts for input and assigns it to the</a:t>
            </a:r>
          </a:p>
          <a:p>
            <a:r>
              <a:rPr lang="en-GB" dirty="0"/>
              <a:t>v</a:t>
            </a:r>
            <a:r>
              <a:rPr lang="en-GB" dirty="0" smtClean="0"/>
              <a:t>ariable  filename</a:t>
            </a:r>
          </a:p>
          <a:p>
            <a:endParaRPr lang="en-GB" dirty="0" smtClean="0"/>
          </a:p>
          <a:p>
            <a:r>
              <a:rPr lang="en-GB" dirty="0" smtClean="0"/>
              <a:t>Set /a says the assignment is arithmetic</a:t>
            </a:r>
          </a:p>
          <a:p>
            <a:endParaRPr lang="en-GB" dirty="0" smtClean="0"/>
          </a:p>
          <a:p>
            <a:r>
              <a:rPr lang="en-GB" dirty="0" smtClean="0"/>
              <a:t>:numbers is a label for the subsequent </a:t>
            </a:r>
            <a:r>
              <a:rPr lang="en-GB" dirty="0" err="1" smtClean="0"/>
              <a:t>goto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Goto</a:t>
            </a:r>
            <a:r>
              <a:rPr lang="en-GB" dirty="0" smtClean="0"/>
              <a:t> :</a:t>
            </a:r>
            <a:r>
              <a:rPr lang="en-GB" dirty="0" err="1" smtClean="0"/>
              <a:t>eof</a:t>
            </a:r>
            <a:r>
              <a:rPr lang="en-GB" dirty="0" smtClean="0"/>
              <a:t> automatically exits</a:t>
            </a:r>
          </a:p>
          <a:p>
            <a:endParaRPr lang="en-GB" dirty="0"/>
          </a:p>
          <a:p>
            <a:r>
              <a:rPr lang="en-GB" dirty="0" smtClean="0"/>
              <a:t>&gt;&gt; says take the value in %counter% and pipe</a:t>
            </a:r>
          </a:p>
          <a:p>
            <a:r>
              <a:rPr lang="en-GB" dirty="0" smtClean="0"/>
              <a:t>it to the filename entered from the prompt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509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 control - </a:t>
            </a:r>
            <a:r>
              <a:rPr lang="en-GB" dirty="0" err="1"/>
              <a:t>icacls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338397"/>
            <a:ext cx="5771784" cy="5377540"/>
          </a:xfrm>
        </p:spPr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err="1"/>
              <a:t>icacls</a:t>
            </a:r>
            <a:r>
              <a:rPr lang="en-GB" dirty="0"/>
              <a:t> command enables a user to view and modify an access control list (ACL)</a:t>
            </a:r>
          </a:p>
          <a:p>
            <a:r>
              <a:rPr lang="en-GB" dirty="0"/>
              <a:t>An ACL is a list of access control entries (ACE)</a:t>
            </a:r>
          </a:p>
          <a:p>
            <a:r>
              <a:rPr lang="en-GB" dirty="0"/>
              <a:t>Each ACE in an ACL identifies a user account or group account and specifies the access rights allowed or denied for that user</a:t>
            </a:r>
            <a:endParaRPr lang="en-GB" dirty="0">
              <a:latin typeface="+mj-lt"/>
              <a:cs typeface="Courier New" panose="02070309020205020404" pitchFamily="49" charset="0"/>
            </a:endParaRPr>
          </a:p>
          <a:p>
            <a:endParaRPr lang="en-GB" dirty="0"/>
          </a:p>
          <a:p>
            <a:r>
              <a:rPr lang="en-GB" dirty="0"/>
              <a:t>Rights</a:t>
            </a:r>
          </a:p>
          <a:p>
            <a:pPr lvl="1"/>
            <a:r>
              <a:rPr lang="en-GB" dirty="0"/>
              <a:t>N - no access</a:t>
            </a:r>
          </a:p>
          <a:p>
            <a:pPr lvl="1"/>
            <a:r>
              <a:rPr lang="en-GB" dirty="0"/>
              <a:t>F - full access</a:t>
            </a:r>
          </a:p>
          <a:p>
            <a:pPr lvl="1"/>
            <a:r>
              <a:rPr lang="en-GB" dirty="0"/>
              <a:t>M - modify access</a:t>
            </a:r>
          </a:p>
          <a:p>
            <a:pPr lvl="1"/>
            <a:r>
              <a:rPr lang="en-GB" dirty="0"/>
              <a:t>RX - read and execute access</a:t>
            </a:r>
          </a:p>
          <a:p>
            <a:pPr lvl="1"/>
            <a:r>
              <a:rPr lang="en-GB" dirty="0"/>
              <a:t>R - read-only access</a:t>
            </a:r>
          </a:p>
          <a:p>
            <a:pPr lvl="1"/>
            <a:r>
              <a:rPr lang="en-GB" dirty="0"/>
              <a:t>W - write-only access</a:t>
            </a:r>
          </a:p>
          <a:p>
            <a:pPr lvl="1"/>
            <a:r>
              <a:rPr lang="en-GB" dirty="0"/>
              <a:t>D - delete access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64DE3-2EC1-FE44-87C5-CFFFA2A6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174" y="1118243"/>
            <a:ext cx="48895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28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icacls</a:t>
            </a:r>
            <a:r>
              <a:rPr lang="en-GB" dirty="0"/>
              <a:t>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338397"/>
            <a:ext cx="5771784" cy="53775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E34AA-10AD-564E-ADF7-9A00EDCB5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443" y="1338397"/>
            <a:ext cx="6527800" cy="2095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1AC5B6-1B55-3F4D-8734-F812FEAC2C9D}"/>
              </a:ext>
            </a:extLst>
          </p:cNvPr>
          <p:cNvSpPr txBox="1">
            <a:spLocks/>
          </p:cNvSpPr>
          <p:nvPr/>
        </p:nvSpPr>
        <p:spPr>
          <a:xfrm>
            <a:off x="465222" y="1490797"/>
            <a:ext cx="4511892" cy="5377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Grant full rights to the user carol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20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Command line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2822" y="1304332"/>
            <a:ext cx="11590421" cy="4935956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Most of the things we do with Windows in this section will be in the command line</a:t>
            </a:r>
          </a:p>
          <a:p>
            <a:pPr lvl="1"/>
            <a:r>
              <a:rPr lang="en-GB" dirty="0"/>
              <a:t>This is so that you can: </a:t>
            </a:r>
          </a:p>
          <a:p>
            <a:pPr lvl="2"/>
            <a:r>
              <a:rPr lang="en-GB" dirty="0"/>
              <a:t>administer Windows Server Core (non GUI)</a:t>
            </a:r>
          </a:p>
          <a:p>
            <a:pPr lvl="2"/>
            <a:r>
              <a:rPr lang="en-GB" dirty="0"/>
              <a:t>automate tasks</a:t>
            </a:r>
          </a:p>
          <a:p>
            <a:r>
              <a:rPr lang="en-GB" dirty="0" smtClean="0"/>
              <a:t>Start </a:t>
            </a:r>
            <a:r>
              <a:rPr lang="en-GB" dirty="0"/>
              <a:t>Windows Command Prompt as an administrator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pic>
        <p:nvPicPr>
          <p:cNvPr id="1025" name="Picture 1" descr="page13image2977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3image29823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3image29715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62C5B9-FC0D-5844-B795-A4A8A4DDA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813" y="4910098"/>
            <a:ext cx="1362579" cy="1605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13176" y="4055232"/>
            <a:ext cx="105113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24" y="3943528"/>
            <a:ext cx="42862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6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Directories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71" y="1308781"/>
            <a:ext cx="11590421" cy="4935956"/>
          </a:xfrm>
        </p:spPr>
        <p:txBody>
          <a:bodyPr>
            <a:normAutofit/>
          </a:bodyPr>
          <a:lstStyle/>
          <a:p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This lists the directories and files in the WINDOWS\system32 directory</a:t>
            </a:r>
            <a:br>
              <a:rPr lang="en-GB" dirty="0"/>
            </a:br>
            <a:endParaRPr lang="en-GB" dirty="0"/>
          </a:p>
          <a:p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/p</a:t>
            </a:r>
          </a:p>
          <a:p>
            <a:r>
              <a:rPr lang="en-GB" dirty="0"/>
              <a:t>This pauses after each screen full (any key to continue)</a:t>
            </a:r>
          </a:p>
          <a:p>
            <a:r>
              <a:rPr lang="en-GB" dirty="0"/>
              <a:t>Press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Ctrl</a:t>
            </a:r>
            <a:r>
              <a:rPr lang="en-GB" dirty="0"/>
              <a:t> and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GB" dirty="0"/>
              <a:t> to quit</a:t>
            </a:r>
            <a:br>
              <a:rPr lang="en-GB" dirty="0"/>
            </a:br>
            <a:endParaRPr lang="en-GB" dirty="0"/>
          </a:p>
          <a:p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/b</a:t>
            </a:r>
          </a:p>
          <a:p>
            <a:r>
              <a:rPr lang="en-GB" dirty="0"/>
              <a:t>This lists the files without details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64" y="4587387"/>
            <a:ext cx="5048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5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329969"/>
            <a:ext cx="11590421" cy="493595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cd ..\..\</a:t>
            </a:r>
          </a:p>
          <a:p>
            <a:r>
              <a:rPr lang="en-GB" dirty="0">
                <a:cs typeface="Courier New" panose="02070309020205020404" pitchFamily="49" charset="0"/>
              </a:rPr>
              <a:t>This takes you to the root (known as C:\ in Windows)</a:t>
            </a:r>
            <a:br>
              <a:rPr lang="en-GB" dirty="0">
                <a:cs typeface="Courier New" panose="02070309020205020404" pitchFamily="49" charset="0"/>
              </a:rPr>
            </a:br>
            <a:r>
              <a:rPr lang="en-GB" dirty="0">
                <a:cs typeface="Courier New" panose="02070309020205020404" pitchFamily="49" charset="0"/>
              </a:rPr>
              <a:t/>
            </a:r>
            <a:br>
              <a:rPr lang="en-GB" dirty="0">
                <a:cs typeface="Courier New" panose="02070309020205020404" pitchFamily="49" charset="0"/>
              </a:rPr>
            </a:br>
            <a:endParaRPr lang="en-GB" dirty="0"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U*</a:t>
            </a:r>
          </a:p>
          <a:p>
            <a:r>
              <a:rPr lang="en-GB" dirty="0"/>
              <a:t>* is a wild card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cd \Windows\system32\</a:t>
            </a:r>
          </a:p>
          <a:p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/b \ </a:t>
            </a:r>
            <a:r>
              <a:rPr lang="en-GB" dirty="0">
                <a:cs typeface="Courier New" panose="02070309020205020404" pitchFamily="49" charset="0"/>
              </a:rPr>
              <a:t>takes you back to </a:t>
            </a:r>
            <a:r>
              <a:rPr lang="en-GB" dirty="0" smtClean="0">
                <a:cs typeface="Courier New" panose="02070309020205020404" pitchFamily="49" charset="0"/>
              </a:rPr>
              <a:t>root</a:t>
            </a:r>
          </a:p>
          <a:p>
            <a:r>
              <a:rPr lang="en-GB" dirty="0" smtClean="0">
                <a:cs typeface="Courier New" panose="02070309020205020404" pitchFamily="49" charset="0"/>
              </a:rPr>
              <a:t>Navigate </a:t>
            </a:r>
            <a:r>
              <a:rPr lang="en-GB" dirty="0">
                <a:cs typeface="Courier New" panose="02070309020205020404" pitchFamily="49" charset="0"/>
              </a:rPr>
              <a:t>back to system32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*.exe</a:t>
            </a:r>
          </a:p>
          <a:p>
            <a:r>
              <a:rPr lang="en-GB" dirty="0">
                <a:cs typeface="Courier New" panose="02070309020205020404" pitchFamily="49" charset="0"/>
              </a:rPr>
              <a:t>List all the executable files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90" y="2089180"/>
            <a:ext cx="2543175" cy="628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345" y="742416"/>
            <a:ext cx="4410075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345" y="3634305"/>
            <a:ext cx="40576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96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ourier New" panose="02070309020205020404" pitchFamily="49" charset="0"/>
              </a:rPr>
              <a:t>Help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/?</a:t>
            </a:r>
          </a:p>
          <a:p>
            <a:r>
              <a:rPr lang="en-GB" dirty="0">
                <a:cs typeface="Courier New" panose="02070309020205020404" pitchFamily="49" charset="0"/>
              </a:rPr>
              <a:t>You get all the information about the options</a:t>
            </a:r>
          </a:p>
          <a:p>
            <a:endParaRPr lang="en-GB" dirty="0"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cls</a:t>
            </a:r>
            <a:r>
              <a:rPr lang="en-GB" dirty="0">
                <a:cs typeface="Courier New" panose="02070309020205020404" pitchFamily="49" charset="0"/>
              </a:rPr>
              <a:t> any time you want to clear the screen</a:t>
            </a:r>
          </a:p>
        </p:txBody>
      </p:sp>
    </p:spTree>
    <p:extLst>
      <p:ext uri="{BB962C8B-B14F-4D97-AF65-F5344CB8AC3E}">
        <p14:creationId xmlns:p14="http://schemas.microsoft.com/office/powerpoint/2010/main" val="1512015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/>
              <a:t> sorting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227419"/>
            <a:ext cx="11590421" cy="49359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/o /p </a:t>
            </a:r>
            <a:r>
              <a:rPr lang="en-GB" dirty="0">
                <a:cs typeface="Courier New" panose="02070309020205020404" pitchFamily="49" charset="0"/>
              </a:rPr>
              <a:t>– sorts directories first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/od </a:t>
            </a:r>
            <a:r>
              <a:rPr lang="en-GB" dirty="0">
                <a:cs typeface="Courier New" panose="02070309020205020404" pitchFamily="49" charset="0"/>
              </a:rPr>
              <a:t>– sort by date and time, latest first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/o-d </a:t>
            </a:r>
            <a:r>
              <a:rPr lang="en-GB" dirty="0">
                <a:cs typeface="Courier New" panose="02070309020205020404" pitchFamily="49" charset="0"/>
              </a:rPr>
              <a:t>– sort by date and time, earliest first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cs typeface="Courier New" panose="02070309020205020404" pitchFamily="49" charset="0"/>
              </a:rPr>
              <a:t>– sorts by size, smallest  first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/o-s </a:t>
            </a:r>
            <a:r>
              <a:rPr lang="en-GB" dirty="0">
                <a:cs typeface="Courier New" panose="02070309020205020404" pitchFamily="49" charset="0"/>
              </a:rPr>
              <a:t>– sorts by size, largest  first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/on </a:t>
            </a:r>
            <a:r>
              <a:rPr lang="en-GB" dirty="0">
                <a:cs typeface="Courier New" panose="02070309020205020404" pitchFamily="49" charset="0"/>
              </a:rPr>
              <a:t>– sorts by name, alphabetical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/o-n </a:t>
            </a:r>
            <a:r>
              <a:rPr lang="en-GB" dirty="0">
                <a:cs typeface="Courier New" panose="02070309020205020404" pitchFamily="49" charset="0"/>
              </a:rPr>
              <a:t>– sorts by name, reverse alphabetical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90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Editing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2551" y="1287122"/>
            <a:ext cx="5768592" cy="5377540"/>
          </a:xfrm>
        </p:spPr>
        <p:txBody>
          <a:bodyPr>
            <a:normAutofit/>
          </a:bodyPr>
          <a:lstStyle/>
          <a:p>
            <a:r>
              <a:rPr lang="en-GB" dirty="0">
                <a:cs typeface="Courier New" panose="02070309020205020404" pitchFamily="49" charset="0"/>
              </a:rPr>
              <a:t>There is no built in command line editor in Windows since Windows 8</a:t>
            </a:r>
          </a:p>
          <a:p>
            <a:r>
              <a:rPr lang="en-GB" dirty="0">
                <a:cs typeface="Courier New" panose="02070309020205020404" pitchFamily="49" charset="0"/>
              </a:rPr>
              <a:t>You can create files in Notepad</a:t>
            </a:r>
          </a:p>
          <a:p>
            <a:endParaRPr lang="en-GB" dirty="0">
              <a:cs typeface="Courier New" panose="02070309020205020404" pitchFamily="49" charset="0"/>
            </a:endParaRPr>
          </a:p>
          <a:p>
            <a:r>
              <a:rPr lang="en-GB" dirty="0"/>
              <a:t>Navigate to your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  <a:r>
              <a:rPr lang="en-GB" dirty="0"/>
              <a:t> directory </a:t>
            </a:r>
          </a:p>
          <a:p>
            <a:pPr lvl="1"/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Examples</a:t>
            </a:r>
          </a:p>
          <a:p>
            <a:pPr lvl="1"/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cd </a:t>
            </a:r>
            <a:r>
              <a:rPr lang="en-GB" smtClean="0">
                <a:latin typeface="Courier New" panose="02070309020205020404" pitchFamily="49" charset="0"/>
                <a:cs typeface="Courier New" panose="02070309020205020404" pitchFamily="49" charset="0"/>
              </a:rPr>
              <a:t>Examples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441" y="1527561"/>
            <a:ext cx="21145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7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sample file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5910" y="1364152"/>
            <a:ext cx="11590421" cy="4935956"/>
          </a:xfrm>
        </p:spPr>
        <p:txBody>
          <a:bodyPr>
            <a:normAutofit fontScale="70000" lnSpcReduction="20000"/>
          </a:bodyPr>
          <a:lstStyle/>
          <a:p>
            <a:r>
              <a:rPr lang="en-GB" sz="3600" dirty="0"/>
              <a:t>Use Notepad to create a 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Sample</a:t>
            </a:r>
            <a:r>
              <a:rPr lang="en-GB" sz="3600" dirty="0"/>
              <a:t> file in your 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Examples</a:t>
            </a:r>
            <a:r>
              <a:rPr lang="en-GB" sz="3600" dirty="0"/>
              <a:t> folder with the following contents: 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Fred apples 20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Susy oranges 5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Mark watermelons 12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Robert pears 4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Terry oranges 9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Lisa peaches 7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Susy oranges 12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Mark grapes 39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Anne mangoes 7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Greg pineapples 3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Oliver melons 2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Betty limes 14</a:t>
            </a:r>
          </a:p>
          <a:p>
            <a:endParaRPr lang="en-GB" dirty="0"/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294" y="2951067"/>
            <a:ext cx="40005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88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File and directory manipulation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2822" y="1398335"/>
            <a:ext cx="11590421" cy="4935956"/>
          </a:xfrm>
        </p:spPr>
        <p:txBody>
          <a:bodyPr>
            <a:normAutofit lnSpcReduction="10000"/>
          </a:bodyPr>
          <a:lstStyle/>
          <a:p>
            <a:pPr lvl="1"/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copy Sample.txt SampleCopy.txt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SampleCopy.txt Sample1.txt </a:t>
            </a:r>
          </a:p>
          <a:p>
            <a:pPr lvl="1"/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rename Sample1.txt Example.txt </a:t>
            </a:r>
          </a:p>
          <a:p>
            <a:pPr lvl="1"/>
            <a:endParaRPr lang="en-GB" dirty="0">
              <a:cs typeface="Courier New" panose="02070309020205020404" pitchFamily="49" charset="0"/>
            </a:endParaRPr>
          </a:p>
          <a:p>
            <a:pPr lvl="1"/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move Example.txt .. </a:t>
            </a:r>
            <a:r>
              <a:rPr lang="en-GB" dirty="0">
                <a:cs typeface="Courier New" panose="02070309020205020404" pitchFamily="49" charset="0"/>
              </a:rPr>
              <a:t>(back one directory)</a:t>
            </a:r>
          </a:p>
          <a:p>
            <a:pPr lvl="1"/>
            <a:r>
              <a:rPr lang="en-GB" dirty="0">
                <a:cs typeface="Courier New" panose="02070309020205020404" pitchFamily="49" charset="0"/>
              </a:rPr>
              <a:t>Navigate to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DeleteMe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copy Example.txt c:\Users\yourname\Documents\DeleteMe\ExampleCopy.txt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del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DeleteMe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cs typeface="Courier New" panose="02070309020205020404" pitchFamily="49" charset="0"/>
              </a:rPr>
              <a:t>(try to delete the directory)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DeleteMe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cs typeface="Courier New" panose="02070309020205020404" pitchFamily="49" charset="0"/>
              </a:rPr>
              <a:t>(try to delete the directory)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/s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DeleteMe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cs typeface="Courier New" panose="02070309020205020404" pitchFamily="49" charset="0"/>
              </a:rPr>
              <a:t>(will prompt)</a:t>
            </a:r>
          </a:p>
          <a:p>
            <a:pPr lvl="1"/>
            <a:r>
              <a:rPr lang="en-GB" dirty="0">
                <a:cs typeface="Courier New" panose="02070309020205020404" pitchFamily="49" charset="0"/>
              </a:rPr>
              <a:t>Say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GB" dirty="0">
                <a:cs typeface="Courier New" panose="02070309020205020404" pitchFamily="49" charset="0"/>
              </a:rPr>
              <a:t> to the prompt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/s /q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DeleteMe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cs typeface="Courier New" panose="02070309020205020404" pitchFamily="49" charset="0"/>
              </a:rPr>
              <a:t>(will not prompt)</a:t>
            </a:r>
          </a:p>
          <a:p>
            <a:pPr lvl="1"/>
            <a:endParaRPr lang="en-GB" dirty="0">
              <a:cs typeface="Courier New" panose="02070309020205020404" pitchFamily="49" charset="0"/>
            </a:endParaRPr>
          </a:p>
          <a:p>
            <a:pPr lvl="1"/>
            <a:endParaRPr lang="en-GB" dirty="0">
              <a:cs typeface="Courier New" panose="02070309020205020404" pitchFamily="49" charset="0"/>
            </a:endParaRPr>
          </a:p>
          <a:p>
            <a:pPr lvl="1"/>
            <a:r>
              <a:rPr lang="en-GB" dirty="0">
                <a:cs typeface="Courier New" panose="02070309020205020404" pitchFamily="49" charset="0"/>
              </a:rPr>
              <a:t>Caution – there is no Recycle Bin in command line</a:t>
            </a: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393" y="1330250"/>
            <a:ext cx="5276850" cy="2009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393" y="4217487"/>
            <a:ext cx="4676775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393" y="4788518"/>
            <a:ext cx="3400425" cy="485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393" y="5426224"/>
            <a:ext cx="34575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23662"/>
      </p:ext>
    </p:extLst>
  </p:cSld>
  <p:clrMapOvr>
    <a:masterClrMapping/>
  </p:clrMapOvr>
</p:sld>
</file>

<file path=ppt/theme/theme1.xml><?xml version="1.0" encoding="utf-8"?>
<a:theme xmlns:a="http://schemas.openxmlformats.org/drawingml/2006/main" name="WB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BL" id="{B72D05FB-8192-464D-9D83-4C2CA7853A9F}" vid="{4A779CC2-9149-449A-855E-F1375EFE8F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Coding and LogicLifeCycle</Template>
  <TotalTime>15061</TotalTime>
  <Words>446</Words>
  <Application>Microsoft Office PowerPoint</Application>
  <PresentationFormat>Widescreen</PresentationFormat>
  <Paragraphs>202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WBL</vt:lpstr>
      <vt:lpstr>Coding and Logic - Windows</vt:lpstr>
      <vt:lpstr>Command line</vt:lpstr>
      <vt:lpstr>Directories</vt:lpstr>
      <vt:lpstr>Navigation</vt:lpstr>
      <vt:lpstr>Help</vt:lpstr>
      <vt:lpstr>dir sorting</vt:lpstr>
      <vt:lpstr>Editing</vt:lpstr>
      <vt:lpstr>Create a sample file</vt:lpstr>
      <vt:lpstr>File and directory manipulation</vt:lpstr>
      <vt:lpstr>Searching a file</vt:lpstr>
      <vt:lpstr>Commands</vt:lpstr>
      <vt:lpstr>File attributes</vt:lpstr>
      <vt:lpstr>Your first batch file</vt:lpstr>
      <vt:lpstr>A useful batch file</vt:lpstr>
      <vt:lpstr>batch file – user input, variables, loop and pipe</vt:lpstr>
      <vt:lpstr>Access control - icacls</vt:lpstr>
      <vt:lpstr>icacls examples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Infrastructure techncian</dc:title>
  <dc:creator>Bob Higgie</dc:creator>
  <cp:lastModifiedBy>Bob Higgie</cp:lastModifiedBy>
  <cp:revision>439</cp:revision>
  <dcterms:created xsi:type="dcterms:W3CDTF">2017-10-06T13:15:22Z</dcterms:created>
  <dcterms:modified xsi:type="dcterms:W3CDTF">2018-10-16T11:54:59Z</dcterms:modified>
</cp:coreProperties>
</file>