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9"/>
  </p:notes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8CC200-EF76-C546-A3F3-BA644CF27789}" v="3" dt="2018-10-14T15:43:42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59"/>
    <p:restoredTop sz="94651"/>
  </p:normalViewPr>
  <p:slideViewPr>
    <p:cSldViewPr snapToGrid="0" snapToObjects="1">
      <p:cViewPr varScale="1">
        <p:scale>
          <a:sx n="112" d="100"/>
          <a:sy n="11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7001F8A5-F6B5-3942-BDCF-6F036069E527}"/>
    <pc:docChg chg="custSel addSld delSld modSld">
      <pc:chgData name="Bob Higgie" userId="ca96966e-c91b-46bf-80ae-a3ad686f5520" providerId="ADAL" clId="{7001F8A5-F6B5-3942-BDCF-6F036069E527}" dt="2018-10-14T15:43:43.829" v="61" actId="27636"/>
      <pc:docMkLst>
        <pc:docMk/>
      </pc:docMkLst>
      <pc:sldChg chg="delSp modSp">
        <pc:chgData name="Bob Higgie" userId="ca96966e-c91b-46bf-80ae-a3ad686f5520" providerId="ADAL" clId="{7001F8A5-F6B5-3942-BDCF-6F036069E527}" dt="2018-10-14T15:41:59.637" v="38" actId="20577"/>
        <pc:sldMkLst>
          <pc:docMk/>
          <pc:sldMk cId="195010966" sldId="256"/>
        </pc:sldMkLst>
        <pc:spChg chg="mod">
          <ac:chgData name="Bob Higgie" userId="ca96966e-c91b-46bf-80ae-a3ad686f5520" providerId="ADAL" clId="{7001F8A5-F6B5-3942-BDCF-6F036069E527}" dt="2018-10-14T15:41:59.637" v="38" actId="20577"/>
          <ac:spMkLst>
            <pc:docMk/>
            <pc:sldMk cId="195010966" sldId="256"/>
            <ac:spMk id="3" creationId="{00000000-0000-0000-0000-000000000000}"/>
          </ac:spMkLst>
        </pc:spChg>
        <pc:picChg chg="del">
          <ac:chgData name="Bob Higgie" userId="ca96966e-c91b-46bf-80ae-a3ad686f5520" providerId="ADAL" clId="{7001F8A5-F6B5-3942-BDCF-6F036069E527}" dt="2018-10-14T15:41:38.850" v="2" actId="478"/>
          <ac:picMkLst>
            <pc:docMk/>
            <pc:sldMk cId="195010966" sldId="256"/>
            <ac:picMk id="4" creationId="{00000000-0000-0000-0000-000000000000}"/>
          </ac:picMkLst>
        </pc:picChg>
      </pc:sldChg>
      <pc:sldChg chg="modSp del">
        <pc:chgData name="Bob Higgie" userId="ca96966e-c91b-46bf-80ae-a3ad686f5520" providerId="ADAL" clId="{7001F8A5-F6B5-3942-BDCF-6F036069E527}" dt="2018-10-14T15:42:29.423" v="39" actId="2696"/>
        <pc:sldMkLst>
          <pc:docMk/>
          <pc:sldMk cId="741615806" sldId="259"/>
        </pc:sldMkLst>
        <pc:spChg chg="mod">
          <ac:chgData name="Bob Higgie" userId="ca96966e-c91b-46bf-80ae-a3ad686f5520" providerId="ADAL" clId="{7001F8A5-F6B5-3942-BDCF-6F036069E527}" dt="2018-10-14T15:41:29.894" v="0" actId="27636"/>
          <ac:spMkLst>
            <pc:docMk/>
            <pc:sldMk cId="741615806" sldId="259"/>
            <ac:spMk id="3" creationId="{52B86D15-2A66-6B46-BA7F-0CC8C83E246E}"/>
          </ac:spMkLst>
        </pc:spChg>
      </pc:sldChg>
      <pc:sldChg chg="modSp add">
        <pc:chgData name="Bob Higgie" userId="ca96966e-c91b-46bf-80ae-a3ad686f5520" providerId="ADAL" clId="{7001F8A5-F6B5-3942-BDCF-6F036069E527}" dt="2018-10-14T15:43:43.829" v="61" actId="27636"/>
        <pc:sldMkLst>
          <pc:docMk/>
          <pc:sldMk cId="3591161518" sldId="259"/>
        </pc:sldMkLst>
        <pc:spChg chg="mod">
          <ac:chgData name="Bob Higgie" userId="ca96966e-c91b-46bf-80ae-a3ad686f5520" providerId="ADAL" clId="{7001F8A5-F6B5-3942-BDCF-6F036069E527}" dt="2018-10-14T15:43:02.594" v="58" actId="20577"/>
          <ac:spMkLst>
            <pc:docMk/>
            <pc:sldMk cId="3591161518" sldId="259"/>
            <ac:spMk id="2" creationId="{BB0086E4-B5D5-7B43-A74D-C2A86B7721E3}"/>
          </ac:spMkLst>
        </pc:spChg>
        <pc:spChg chg="mod">
          <ac:chgData name="Bob Higgie" userId="ca96966e-c91b-46bf-80ae-a3ad686f5520" providerId="ADAL" clId="{7001F8A5-F6B5-3942-BDCF-6F036069E527}" dt="2018-10-14T15:43:43.829" v="61" actId="27636"/>
          <ac:spMkLst>
            <pc:docMk/>
            <pc:sldMk cId="3591161518" sldId="259"/>
            <ac:spMk id="3" creationId="{1C64DBB6-8D0D-D14A-A2A0-3B20369CD61A}"/>
          </ac:spMkLst>
        </pc:spChg>
      </pc:sldChg>
      <pc:sldChg chg="modSp del">
        <pc:chgData name="Bob Higgie" userId="ca96966e-c91b-46bf-80ae-a3ad686f5520" providerId="ADAL" clId="{7001F8A5-F6B5-3942-BDCF-6F036069E527}" dt="2018-10-14T15:42:29.942" v="40" actId="2696"/>
        <pc:sldMkLst>
          <pc:docMk/>
          <pc:sldMk cId="2843831402" sldId="260"/>
        </pc:sldMkLst>
        <pc:spChg chg="mod">
          <ac:chgData name="Bob Higgie" userId="ca96966e-c91b-46bf-80ae-a3ad686f5520" providerId="ADAL" clId="{7001F8A5-F6B5-3942-BDCF-6F036069E527}" dt="2018-10-14T15:41:30.015" v="1" actId="27636"/>
          <ac:spMkLst>
            <pc:docMk/>
            <pc:sldMk cId="2843831402" sldId="260"/>
            <ac:spMk id="3" creationId="{52B86D15-2A66-6B46-BA7F-0CC8C83E24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9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6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4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9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91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8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9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56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8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6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Scripts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Coding and Logic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</a:t>
            </a:r>
            <a:r>
              <a:rPr lang="en-GB" dirty="0" smtClean="0"/>
              <a:t>are scripts?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 script or scripting language is a computer language with a series of </a:t>
            </a:r>
            <a:r>
              <a:rPr lang="en-GB" dirty="0" smtClean="0"/>
              <a:t>commands</a:t>
            </a:r>
            <a:br>
              <a:rPr lang="en-GB" dirty="0" smtClean="0"/>
            </a:br>
            <a:r>
              <a:rPr lang="en-GB" dirty="0" smtClean="0"/>
              <a:t>within </a:t>
            </a:r>
            <a:r>
              <a:rPr lang="en-GB" dirty="0"/>
              <a:t>a file that is capable of being executed without being </a:t>
            </a:r>
            <a:r>
              <a:rPr lang="en-GB" dirty="0" smtClean="0"/>
              <a:t>compiled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Example script languages are:</a:t>
            </a:r>
          </a:p>
          <a:p>
            <a:pPr lvl="1"/>
            <a:r>
              <a:rPr lang="en-GB" dirty="0" smtClean="0"/>
              <a:t>Perl</a:t>
            </a:r>
          </a:p>
          <a:p>
            <a:pPr lvl="1"/>
            <a:r>
              <a:rPr lang="en-GB" dirty="0" smtClean="0"/>
              <a:t>PHP</a:t>
            </a:r>
          </a:p>
          <a:p>
            <a:pPr lvl="1"/>
            <a:r>
              <a:rPr lang="en-GB" dirty="0" smtClean="0"/>
              <a:t>Python</a:t>
            </a:r>
            <a:endParaRPr lang="en-GB" dirty="0" smtClean="0"/>
          </a:p>
          <a:p>
            <a:pPr lvl="1"/>
            <a:r>
              <a:rPr lang="en-GB" dirty="0" smtClean="0"/>
              <a:t>JavaScript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For system administration then the scripts are written for:</a:t>
            </a:r>
          </a:p>
          <a:p>
            <a:pPr lvl="1"/>
            <a:r>
              <a:rPr lang="en-GB" dirty="0" smtClean="0"/>
              <a:t>Linux Bash (covered in the Linux slides)</a:t>
            </a:r>
          </a:p>
          <a:p>
            <a:pPr lvl="1"/>
            <a:r>
              <a:rPr lang="en-GB" dirty="0" smtClean="0"/>
              <a:t>Windows Batch (covered in the Windows slides)</a:t>
            </a:r>
          </a:p>
          <a:p>
            <a:pPr lvl="1"/>
            <a:r>
              <a:rPr lang="en-GB" dirty="0" smtClean="0"/>
              <a:t>Windows VBScript</a:t>
            </a:r>
          </a:p>
          <a:p>
            <a:pPr lvl="1"/>
            <a:r>
              <a:rPr lang="en-GB" dirty="0" smtClean="0"/>
              <a:t>Windows PowerShell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VBScript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Developed </a:t>
            </a:r>
            <a:r>
              <a:rPr lang="en-GB" dirty="0"/>
              <a:t>by </a:t>
            </a:r>
            <a:r>
              <a:rPr lang="en-GB" dirty="0" smtClean="0"/>
              <a:t>Microsoft</a:t>
            </a:r>
          </a:p>
          <a:p>
            <a:r>
              <a:rPr lang="en-GB" dirty="0" err="1" smtClean="0"/>
              <a:t>Modeled</a:t>
            </a:r>
            <a:r>
              <a:rPr lang="en-GB" dirty="0" smtClean="0"/>
              <a:t> </a:t>
            </a:r>
            <a:r>
              <a:rPr lang="en-GB" dirty="0"/>
              <a:t>on Visual Basic. </a:t>
            </a:r>
            <a:endParaRPr lang="en-GB" dirty="0" smtClean="0"/>
          </a:p>
          <a:p>
            <a:r>
              <a:rPr lang="en-GB" dirty="0" smtClean="0"/>
              <a:t>Used for </a:t>
            </a:r>
            <a:r>
              <a:rPr lang="en-GB" dirty="0"/>
              <a:t>managing computers with error handling, subroutines, and other advanced programming </a:t>
            </a:r>
            <a:r>
              <a:rPr lang="en-GB" dirty="0" smtClean="0"/>
              <a:t>constructs</a:t>
            </a:r>
          </a:p>
          <a:p>
            <a:r>
              <a:rPr lang="en-GB" dirty="0" smtClean="0"/>
              <a:t>File extensions are:</a:t>
            </a:r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vbs</a:t>
            </a:r>
            <a:endParaRPr lang="en-GB" dirty="0" smtClean="0"/>
          </a:p>
          <a:p>
            <a:pPr lvl="1"/>
            <a:r>
              <a:rPr lang="en-GB" dirty="0" smtClean="0"/>
              <a:t>.</a:t>
            </a:r>
            <a:r>
              <a:rPr lang="en-GB" dirty="0" err="1" smtClean="0"/>
              <a:t>vbe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Not been updated for some time</a:t>
            </a:r>
          </a:p>
          <a:p>
            <a:r>
              <a:rPr lang="en-GB" dirty="0" smtClean="0"/>
              <a:t>PowerShell is the current recommendation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0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PowerShell?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 user interface for task automation and configuration management </a:t>
            </a:r>
          </a:p>
          <a:p>
            <a:r>
              <a:rPr lang="en-GB" dirty="0"/>
              <a:t>It includes a command-line shell and a scripting language.</a:t>
            </a:r>
          </a:p>
          <a:p>
            <a:r>
              <a:rPr lang="en-GB" dirty="0"/>
              <a:t>Intended to replace the command prompt</a:t>
            </a:r>
          </a:p>
          <a:p>
            <a:r>
              <a:rPr lang="en-GB" dirty="0"/>
              <a:t>Allows you to simplify and automate tedious and repetitive tasks by creating scripts and combining multiple commands together</a:t>
            </a:r>
          </a:p>
          <a:p>
            <a:r>
              <a:rPr lang="en-GB" dirty="0"/>
              <a:t>Contains hundreds of customizable commands, which are called </a:t>
            </a:r>
            <a:r>
              <a:rPr lang="en-GB" dirty="0" smtClean="0"/>
              <a:t>cmdlets</a:t>
            </a:r>
          </a:p>
          <a:p>
            <a:r>
              <a:rPr lang="en-GB" dirty="0" smtClean="0"/>
              <a:t>Works with objects</a:t>
            </a:r>
          </a:p>
          <a:p>
            <a:pPr lvl="1"/>
            <a:r>
              <a:rPr lang="en-GB" dirty="0"/>
              <a:t>Get-</a:t>
            </a:r>
            <a:r>
              <a:rPr lang="en-GB" dirty="0" err="1"/>
              <a:t>WmiObject</a:t>
            </a:r>
            <a:r>
              <a:rPr lang="en-GB" dirty="0"/>
              <a:t> -Class "</a:t>
            </a:r>
            <a:r>
              <a:rPr lang="en-GB" dirty="0" smtClean="0"/>
              <a:t>win32_PhysicalMemory“ will provide the amount </a:t>
            </a:r>
            <a:r>
              <a:rPr lang="en-GB" dirty="0"/>
              <a:t>o</a:t>
            </a:r>
            <a:r>
              <a:rPr lang="en-GB" dirty="0" smtClean="0"/>
              <a:t>f installed RAM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860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shells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Windows PowerShell</a:t>
            </a:r>
          </a:p>
          <a:p>
            <a:pPr lvl="1"/>
            <a:r>
              <a:rPr lang="en-GB" dirty="0"/>
              <a:t>Command line console</a:t>
            </a:r>
          </a:p>
          <a:p>
            <a:pPr lvl="1"/>
            <a:endParaRPr lang="en-GB" dirty="0"/>
          </a:p>
          <a:p>
            <a:r>
              <a:rPr lang="en-GB" dirty="0"/>
              <a:t>Windows PowerShell ISE</a:t>
            </a:r>
          </a:p>
          <a:p>
            <a:pPr lvl="1"/>
            <a:r>
              <a:rPr lang="en-GB" dirty="0"/>
              <a:t>ISE Integrated Scripting Environment </a:t>
            </a:r>
          </a:p>
          <a:p>
            <a:pPr lvl="1"/>
            <a:r>
              <a:rPr lang="en-GB" dirty="0"/>
              <a:t>Graphical user interface </a:t>
            </a:r>
          </a:p>
          <a:p>
            <a:pPr lvl="1"/>
            <a:r>
              <a:rPr lang="en-GB" dirty="0"/>
              <a:t>Allows you to easily create scripts of multiple commands</a:t>
            </a:r>
          </a:p>
          <a:p>
            <a:pPr lvl="1"/>
            <a:r>
              <a:rPr lang="en-GB" dirty="0"/>
              <a:t>Scripts saved as .PS1 files for later execution</a:t>
            </a:r>
          </a:p>
        </p:txBody>
      </p:sp>
    </p:spTree>
    <p:extLst>
      <p:ext uri="{BB962C8B-B14F-4D97-AF65-F5344CB8AC3E}">
        <p14:creationId xmlns:p14="http://schemas.microsoft.com/office/powerpoint/2010/main" val="172850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PowerShell </a:t>
            </a:r>
            <a:r>
              <a:rPr lang="en-GB" dirty="0" smtClean="0"/>
              <a:t>script to make in Notepad – save as slot.ps1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4DBB6-8D0D-D14A-A2A0-3B20369CD6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346653"/>
            <a:ext cx="5181600" cy="48550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strComputer</a:t>
            </a:r>
            <a:r>
              <a:rPr lang="en-GB" dirty="0"/>
              <a:t> = Read-Host "Enter Computer Name to list memory slot information"</a:t>
            </a:r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colSlots</a:t>
            </a:r>
            <a:r>
              <a:rPr lang="en-GB" dirty="0"/>
              <a:t> = Get-</a:t>
            </a:r>
            <a:r>
              <a:rPr lang="en-GB" dirty="0" err="1"/>
              <a:t>WmiObject</a:t>
            </a:r>
            <a:r>
              <a:rPr lang="en-GB" dirty="0"/>
              <a:t> -Class "win32_PhysicalMemoryArray" -namespace "root\CIMV2" -</a:t>
            </a:r>
            <a:r>
              <a:rPr lang="en-GB" dirty="0" err="1"/>
              <a:t>computerName</a:t>
            </a:r>
            <a:r>
              <a:rPr lang="en-GB" dirty="0"/>
              <a:t> $</a:t>
            </a:r>
            <a:r>
              <a:rPr lang="en-GB" dirty="0" err="1"/>
              <a:t>strComputer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colRAM</a:t>
            </a:r>
            <a:r>
              <a:rPr lang="en-GB" dirty="0"/>
              <a:t> = Get-</a:t>
            </a:r>
            <a:r>
              <a:rPr lang="en-GB" dirty="0" err="1"/>
              <a:t>WmiObject</a:t>
            </a:r>
            <a:r>
              <a:rPr lang="en-GB" dirty="0"/>
              <a:t> -Class "win32_PhysicalMemory" -namespace "root\CIMV2" -</a:t>
            </a:r>
            <a:r>
              <a:rPr lang="en-GB" dirty="0" err="1"/>
              <a:t>computerName</a:t>
            </a:r>
            <a:r>
              <a:rPr lang="en-GB" dirty="0"/>
              <a:t> $</a:t>
            </a:r>
            <a:r>
              <a:rPr lang="en-GB" dirty="0" err="1"/>
              <a:t>strComputer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NumSlots</a:t>
            </a:r>
            <a:r>
              <a:rPr lang="en-GB" dirty="0"/>
              <a:t> = 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write-host ""</a:t>
            </a:r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colSlots</a:t>
            </a:r>
            <a:r>
              <a:rPr lang="en-GB" dirty="0"/>
              <a:t> | </a:t>
            </a:r>
            <a:r>
              <a:rPr lang="en-GB" dirty="0" err="1"/>
              <a:t>ForEach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    “Memory Slots in computer: $</a:t>
            </a:r>
            <a:r>
              <a:rPr lang="en-GB" dirty="0" err="1"/>
              <a:t>strComputer</a:t>
            </a:r>
            <a:r>
              <a:rPr lang="en-GB" dirty="0"/>
              <a:t>”</a:t>
            </a:r>
          </a:p>
          <a:p>
            <a:pPr marL="0" indent="0">
              <a:buNone/>
            </a:pPr>
            <a:r>
              <a:rPr lang="en-GB" dirty="0"/>
              <a:t>      $</a:t>
            </a:r>
            <a:r>
              <a:rPr lang="en-GB" dirty="0" err="1"/>
              <a:t>NumSlots</a:t>
            </a:r>
            <a:r>
              <a:rPr lang="en-GB" dirty="0"/>
              <a:t> = $_.</a:t>
            </a:r>
            <a:r>
              <a:rPr lang="en-GB" dirty="0" err="1"/>
              <a:t>MemoryDevices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SlotsFilled</a:t>
            </a:r>
            <a:r>
              <a:rPr lang="en-GB" dirty="0"/>
              <a:t> = 0</a:t>
            </a:r>
          </a:p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TotMemPopulated</a:t>
            </a:r>
            <a:r>
              <a:rPr lang="en-GB" dirty="0"/>
              <a:t> = 0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46653"/>
            <a:ext cx="5133475" cy="48550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$</a:t>
            </a:r>
            <a:r>
              <a:rPr lang="en-GB" dirty="0" err="1"/>
              <a:t>colRAM</a:t>
            </a:r>
            <a:r>
              <a:rPr lang="en-GB" dirty="0"/>
              <a:t> | </a:t>
            </a:r>
            <a:r>
              <a:rPr lang="en-GB" dirty="0" err="1"/>
              <a:t>ForEach</a:t>
            </a:r>
            <a:r>
              <a:rPr lang="en-GB" dirty="0"/>
              <a:t> {</a:t>
            </a:r>
          </a:p>
          <a:p>
            <a:pPr marL="0" indent="0">
              <a:buNone/>
            </a:pPr>
            <a:r>
              <a:rPr lang="en-GB" dirty="0"/>
              <a:t>       $</a:t>
            </a:r>
            <a:r>
              <a:rPr lang="en-GB" dirty="0" err="1"/>
              <a:t>SlotsFilled</a:t>
            </a:r>
            <a:r>
              <a:rPr lang="en-GB" dirty="0"/>
              <a:t> = $</a:t>
            </a:r>
            <a:r>
              <a:rPr lang="en-GB" dirty="0" err="1"/>
              <a:t>SlotsFilled</a:t>
            </a:r>
            <a:r>
              <a:rPr lang="en-GB" dirty="0"/>
              <a:t> + 1</a:t>
            </a:r>
          </a:p>
          <a:p>
            <a:pPr marL="0" indent="0">
              <a:buNone/>
            </a:pPr>
            <a:r>
              <a:rPr lang="en-GB" dirty="0"/>
              <a:t>       $</a:t>
            </a:r>
            <a:r>
              <a:rPr lang="en-GB" dirty="0" err="1"/>
              <a:t>TotMemPopulated</a:t>
            </a:r>
            <a:r>
              <a:rPr lang="en-GB" dirty="0"/>
              <a:t> = $</a:t>
            </a:r>
            <a:r>
              <a:rPr lang="en-GB" dirty="0" err="1"/>
              <a:t>TotMemPopulated</a:t>
            </a:r>
            <a:r>
              <a:rPr lang="en-GB" dirty="0"/>
              <a:t> + ($_.Capacity / 1GB)</a:t>
            </a:r>
          </a:p>
          <a:p>
            <a:pPr marL="0" indent="0">
              <a:buNone/>
            </a:pPr>
            <a:r>
              <a:rPr lang="en-GB" dirty="0"/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write-host ""</a:t>
            </a:r>
          </a:p>
          <a:p>
            <a:pPr marL="0" indent="0">
              <a:buNone/>
            </a:pPr>
            <a:r>
              <a:rPr lang="en-GB" dirty="0"/>
              <a:t>If (($</a:t>
            </a:r>
            <a:r>
              <a:rPr lang="en-GB" dirty="0" err="1"/>
              <a:t>NumSlots</a:t>
            </a:r>
            <a:r>
              <a:rPr lang="en-GB" dirty="0"/>
              <a:t> - $</a:t>
            </a:r>
            <a:r>
              <a:rPr lang="en-GB" dirty="0" err="1"/>
              <a:t>SlotsFilled</a:t>
            </a:r>
            <a:r>
              <a:rPr lang="en-GB" dirty="0"/>
              <a:t>) -</a:t>
            </a:r>
            <a:r>
              <a:rPr lang="en-GB" dirty="0" err="1"/>
              <a:t>eq</a:t>
            </a:r>
            <a:r>
              <a:rPr lang="en-GB" dirty="0"/>
              <a:t> 0)</a:t>
            </a:r>
          </a:p>
          <a:p>
            <a:pPr marL="0" indent="0">
              <a:buNone/>
            </a:pPr>
            <a:r>
              <a:rPr lang="en-GB" dirty="0"/>
              <a:t>   {</a:t>
            </a:r>
          </a:p>
          <a:p>
            <a:pPr marL="0" indent="0">
              <a:buNone/>
            </a:pPr>
            <a:r>
              <a:rPr lang="en-GB" dirty="0"/>
              <a:t>   write-host "ALL Slots Filled, NO EMPTY SLOTS AVAILABLE!"</a:t>
            </a:r>
          </a:p>
          <a:p>
            <a:pPr marL="0" indent="0">
              <a:buNone/>
            </a:pPr>
            <a:r>
              <a:rPr lang="en-GB" dirty="0"/>
              <a:t>   }</a:t>
            </a:r>
          </a:p>
          <a:p>
            <a:pPr marL="0" indent="0">
              <a:buNone/>
            </a:pPr>
            <a:r>
              <a:rPr lang="en-GB" dirty="0"/>
              <a:t>write-host ($</a:t>
            </a:r>
            <a:r>
              <a:rPr lang="en-GB" dirty="0" err="1"/>
              <a:t>NumSlots</a:t>
            </a:r>
            <a:r>
              <a:rPr lang="en-GB" dirty="0"/>
              <a:t> - $</a:t>
            </a:r>
            <a:r>
              <a:rPr lang="en-GB" dirty="0" err="1"/>
              <a:t>SlotsFilled</a:t>
            </a:r>
            <a:r>
              <a:rPr lang="en-GB" dirty="0"/>
              <a:t>) " of " $</a:t>
            </a:r>
            <a:r>
              <a:rPr lang="en-GB" dirty="0" err="1"/>
              <a:t>NumSlots</a:t>
            </a:r>
            <a:r>
              <a:rPr lang="en-GB" dirty="0"/>
              <a:t> " slots empty"</a:t>
            </a:r>
          </a:p>
          <a:p>
            <a:pPr marL="0" indent="0">
              <a:buNone/>
            </a:pPr>
            <a:r>
              <a:rPr lang="en-GB" dirty="0"/>
              <a:t>write-host ($</a:t>
            </a:r>
            <a:r>
              <a:rPr lang="en-GB" dirty="0" err="1"/>
              <a:t>SlotsFilled</a:t>
            </a:r>
            <a:r>
              <a:rPr lang="en-GB" dirty="0"/>
              <a:t>) " of " $</a:t>
            </a:r>
            <a:r>
              <a:rPr lang="en-GB" dirty="0" err="1"/>
              <a:t>NumSlots</a:t>
            </a:r>
            <a:r>
              <a:rPr lang="en-GB" dirty="0"/>
              <a:t> " slots full"  </a:t>
            </a:r>
          </a:p>
          <a:p>
            <a:pPr marL="0" indent="0">
              <a:buNone/>
            </a:pPr>
            <a:r>
              <a:rPr lang="en-GB" dirty="0"/>
              <a:t>write-host ""</a:t>
            </a:r>
          </a:p>
          <a:p>
            <a:pPr marL="0" indent="0">
              <a:buNone/>
            </a:pPr>
            <a:r>
              <a:rPr lang="en-GB" dirty="0"/>
              <a:t>write-host "Total Memory = " $</a:t>
            </a:r>
            <a:r>
              <a:rPr lang="en-GB" dirty="0" err="1"/>
              <a:t>TotMemPopulated</a:t>
            </a:r>
            <a:r>
              <a:rPr lang="en-GB" dirty="0"/>
              <a:t> "GB"</a:t>
            </a:r>
          </a:p>
          <a:p>
            <a:pPr marL="0" indent="0">
              <a:buNone/>
            </a:pPr>
            <a:r>
              <a:rPr lang="en-GB" dirty="0"/>
              <a:t>write-host ""</a:t>
            </a:r>
          </a:p>
          <a:p>
            <a:pPr marL="0" indent="0">
              <a:buNone/>
            </a:pPr>
            <a:r>
              <a:rPr lang="en-GB" dirty="0"/>
              <a:t>pause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161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0086E4-B5D5-7B43-A74D-C2A86B77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Run a PowerShell script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64DBB6-8D0D-D14A-A2A0-3B20369CD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Right click the slot.ps1 file in file explorer</a:t>
            </a:r>
          </a:p>
          <a:p>
            <a:r>
              <a:rPr lang="en-GB" dirty="0" smtClean="0"/>
              <a:t>Select Run in PowerShell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455891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CodingandLogicScript</Template>
  <TotalTime>10377</TotalTime>
  <Words>343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WBL</vt:lpstr>
      <vt:lpstr>Scripts</vt:lpstr>
      <vt:lpstr>What are scripts?</vt:lpstr>
      <vt:lpstr>VBScript</vt:lpstr>
      <vt:lpstr>What is PowerShell?</vt:lpstr>
      <vt:lpstr>Two shells</vt:lpstr>
      <vt:lpstr>PowerShell script to make in Notepad – save as slot.ps1</vt:lpstr>
      <vt:lpstr>Run a PowerShell script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higgib</cp:lastModifiedBy>
  <cp:revision>154</cp:revision>
  <dcterms:created xsi:type="dcterms:W3CDTF">2017-10-06T13:15:22Z</dcterms:created>
  <dcterms:modified xsi:type="dcterms:W3CDTF">2018-10-16T16:19:40Z</dcterms:modified>
</cp:coreProperties>
</file>