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E4E3-72D9-40D7-8F69-C9D52CFE5105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E60E-656F-4435-A7F2-4BF76B94B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43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E4E3-72D9-40D7-8F69-C9D52CFE5105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E60E-656F-4435-A7F2-4BF76B94B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80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E4E3-72D9-40D7-8F69-C9D52CFE5105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E60E-656F-4435-A7F2-4BF76B94B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09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E4E3-72D9-40D7-8F69-C9D52CFE5105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E60E-656F-4435-A7F2-4BF76B94B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4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E4E3-72D9-40D7-8F69-C9D52CFE5105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E60E-656F-4435-A7F2-4BF76B94B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65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E4E3-72D9-40D7-8F69-C9D52CFE5105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E60E-656F-4435-A7F2-4BF76B94B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50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E4E3-72D9-40D7-8F69-C9D52CFE5105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E60E-656F-4435-A7F2-4BF76B94B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83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E4E3-72D9-40D7-8F69-C9D52CFE5105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E60E-656F-4435-A7F2-4BF76B94B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50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E4E3-72D9-40D7-8F69-C9D52CFE5105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E60E-656F-4435-A7F2-4BF76B94B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2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E4E3-72D9-40D7-8F69-C9D52CFE5105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E60E-656F-4435-A7F2-4BF76B94B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45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E4E3-72D9-40D7-8F69-C9D52CFE5105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E60E-656F-4435-A7F2-4BF76B94B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72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BE4E3-72D9-40D7-8F69-C9D52CFE5105}" type="datetimeFigureOut">
              <a:rPr lang="en-GB" smtClean="0"/>
              <a:t>15/02/2017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EE60E-656F-4435-A7F2-4BF76B94B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8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Basic methods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</a:t>
            </a:r>
            <a:r>
              <a:rPr lang="en-GB" dirty="0" smtClean="0"/>
              <a:t>lose a form with a button on the same form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Private </a:t>
            </a:r>
            <a:r>
              <a:rPr lang="en-GB" dirty="0">
                <a:solidFill>
                  <a:srgbClr val="002060"/>
                </a:solidFill>
              </a:rPr>
              <a:t>Sub Button1_Click(sender As Object, e As </a:t>
            </a:r>
            <a:r>
              <a:rPr lang="en-GB" dirty="0" err="1">
                <a:solidFill>
                  <a:srgbClr val="002060"/>
                </a:solidFill>
              </a:rPr>
              <a:t>EventArgs</a:t>
            </a:r>
            <a:r>
              <a:rPr lang="en-GB" dirty="0">
                <a:solidFill>
                  <a:srgbClr val="002060"/>
                </a:solidFill>
              </a:rPr>
              <a:t>) Handles Button1.Click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        </a:t>
            </a:r>
            <a:r>
              <a:rPr lang="en-GB" dirty="0" err="1">
                <a:solidFill>
                  <a:srgbClr val="002060"/>
                </a:solidFill>
              </a:rPr>
              <a:t>Me.Close</a:t>
            </a:r>
            <a:r>
              <a:rPr lang="en-GB" dirty="0">
                <a:solidFill>
                  <a:srgbClr val="002060"/>
                </a:solidFill>
              </a:rPr>
              <a:t>()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    End </a:t>
            </a:r>
            <a:r>
              <a:rPr lang="en-GB" dirty="0" smtClean="0">
                <a:solidFill>
                  <a:srgbClr val="002060"/>
                </a:solidFill>
              </a:rPr>
              <a:t>Sub</a:t>
            </a:r>
          </a:p>
          <a:p>
            <a:pPr marL="0" indent="0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 smtClean="0"/>
              <a:t>Show a form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Form2.Show()</a:t>
            </a:r>
          </a:p>
        </p:txBody>
      </p:sp>
    </p:spTree>
    <p:extLst>
      <p:ext uri="{BB962C8B-B14F-4D97-AF65-F5344CB8AC3E}">
        <p14:creationId xmlns:p14="http://schemas.microsoft.com/office/powerpoint/2010/main" val="3920414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Basic methods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Hide or show a control (these should all be on line)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If CheckBox1.Checked = False Then Form2.TextBox1.Visible = False </a:t>
            </a: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Else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Form2.TextBox1.Visible </a:t>
            </a:r>
            <a:r>
              <a:rPr lang="en-GB" dirty="0">
                <a:solidFill>
                  <a:srgbClr val="002060"/>
                </a:solidFill>
              </a:rPr>
              <a:t>= </a:t>
            </a:r>
            <a:r>
              <a:rPr lang="en-GB" dirty="0" smtClean="0">
                <a:solidFill>
                  <a:srgbClr val="002060"/>
                </a:solidFill>
              </a:rPr>
              <a:t>True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If </a:t>
            </a:r>
            <a:r>
              <a:rPr lang="en-GB" dirty="0">
                <a:solidFill>
                  <a:srgbClr val="002060"/>
                </a:solidFill>
              </a:rPr>
              <a:t>CheckBox1.Checked = False Then Form2.Label2.Visible = False </a:t>
            </a: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Else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Form2.Label2.Visible </a:t>
            </a:r>
            <a:r>
              <a:rPr lang="en-GB" dirty="0">
                <a:solidFill>
                  <a:srgbClr val="002060"/>
                </a:solidFill>
              </a:rPr>
              <a:t>= True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57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Basic methods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Use radio buttons</a:t>
            </a:r>
          </a:p>
          <a:p>
            <a:pPr marL="0" indent="0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002060"/>
                </a:solidFill>
              </a:rPr>
              <a:t> If RadioButton1.Checked = True Then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002060"/>
                </a:solidFill>
              </a:rPr>
              <a:t>            </a:t>
            </a:r>
            <a:r>
              <a:rPr lang="en-GB" dirty="0" err="1">
                <a:solidFill>
                  <a:srgbClr val="002060"/>
                </a:solidFill>
              </a:rPr>
              <a:t>paintCost</a:t>
            </a:r>
            <a:r>
              <a:rPr lang="en-GB" dirty="0">
                <a:solidFill>
                  <a:srgbClr val="002060"/>
                </a:solidFill>
              </a:rPr>
              <a:t> = 0.8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ElseIf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RadioButton2.Checked = True Then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002060"/>
                </a:solidFill>
              </a:rPr>
              <a:t>            </a:t>
            </a:r>
            <a:r>
              <a:rPr lang="en-GB" dirty="0" err="1">
                <a:solidFill>
                  <a:srgbClr val="002060"/>
                </a:solidFill>
              </a:rPr>
              <a:t>paintCost</a:t>
            </a:r>
            <a:r>
              <a:rPr lang="en-GB" dirty="0">
                <a:solidFill>
                  <a:srgbClr val="002060"/>
                </a:solidFill>
              </a:rPr>
              <a:t> = 1.0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Else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002060"/>
                </a:solidFill>
              </a:rPr>
              <a:t>            </a:t>
            </a:r>
            <a:r>
              <a:rPr lang="en-GB" dirty="0" err="1">
                <a:solidFill>
                  <a:srgbClr val="002060"/>
                </a:solidFill>
              </a:rPr>
              <a:t>paintCost</a:t>
            </a:r>
            <a:r>
              <a:rPr lang="en-GB" dirty="0">
                <a:solidFill>
                  <a:srgbClr val="002060"/>
                </a:solidFill>
              </a:rPr>
              <a:t> = 1.25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End </a:t>
            </a:r>
            <a:r>
              <a:rPr lang="en-GB" dirty="0">
                <a:solidFill>
                  <a:srgbClr val="002060"/>
                </a:solidFill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236231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Basic methods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Validate input range and return to cursor to textbox in error</a:t>
            </a:r>
          </a:p>
          <a:p>
            <a:pPr marL="0" indent="0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If height &lt; 2.4 Or height &gt; 4 Then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            </a:t>
            </a:r>
            <a:r>
              <a:rPr lang="en-GB" dirty="0" err="1">
                <a:solidFill>
                  <a:srgbClr val="002060"/>
                </a:solidFill>
              </a:rPr>
              <a:t>MessageBox.Show</a:t>
            </a:r>
            <a:r>
              <a:rPr lang="en-GB" dirty="0">
                <a:solidFill>
                  <a:srgbClr val="002060"/>
                </a:solidFill>
              </a:rPr>
              <a:t>("The height must be between 2.4m and 4m")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            TextBox1.Focus()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            Exit Sub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End </a:t>
            </a:r>
            <a:r>
              <a:rPr lang="en-GB" dirty="0">
                <a:solidFill>
                  <a:srgbClr val="002060"/>
                </a:solidFill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155013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Basic methods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Validate if there is an </a:t>
            </a:r>
            <a:r>
              <a:rPr lang="en-GB" dirty="0" smtClean="0"/>
              <a:t>input and return to cursor to textbox in error</a:t>
            </a: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If TextBox2.Text = "" Then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            </a:t>
            </a:r>
            <a:r>
              <a:rPr lang="en-GB" dirty="0" err="1" smtClean="0">
                <a:solidFill>
                  <a:srgbClr val="002060"/>
                </a:solidFill>
              </a:rPr>
              <a:t>MessageBox.Show</a:t>
            </a:r>
            <a:r>
              <a:rPr lang="en-GB" dirty="0" smtClean="0">
                <a:solidFill>
                  <a:srgbClr val="002060"/>
                </a:solidFill>
              </a:rPr>
              <a:t>("Please enter a value for the length")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            TextBox2.Focus()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            Exit Sub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End If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87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364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195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Visual Basic methods</vt:lpstr>
      <vt:lpstr>Visual Basic methods</vt:lpstr>
      <vt:lpstr>Visual Basic methods</vt:lpstr>
      <vt:lpstr>Visual Basic methods</vt:lpstr>
      <vt:lpstr>Visual Basic methods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 methods</dc:title>
  <dc:creator>Student</dc:creator>
  <cp:lastModifiedBy>Student</cp:lastModifiedBy>
  <cp:revision>4</cp:revision>
  <dcterms:created xsi:type="dcterms:W3CDTF">2017-02-15T23:04:36Z</dcterms:created>
  <dcterms:modified xsi:type="dcterms:W3CDTF">2017-02-15T23:24:53Z</dcterms:modified>
</cp:coreProperties>
</file>