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compatMode="1" saveSubsetFonts="1">
  <p:sldMasterIdLst>
    <p:sldMasterId id="2147483660" r:id="rId1"/>
  </p:sldMasterIdLst>
  <p:sldIdLst>
    <p:sldId id="260" r:id="rId2"/>
    <p:sldId id="256" r:id="rId3"/>
    <p:sldId id="257" r:id="rId4"/>
    <p:sldId id="258" r:id="rId5"/>
    <p:sldId id="261" r:id="rId6"/>
    <p:sldId id="263" r:id="rId7"/>
    <p:sldId id="264" r:id="rId8"/>
    <p:sldId id="265" r:id="rId9"/>
    <p:sldId id="266" r:id="rId10"/>
  </p:sldIdLst>
  <p:sldSz cx="9144000" cy="6858000" type="screen4x3"/>
  <p:notesSz cx="6858000" cy="9144000"/>
  <p:defaultTextStyle>
    <a:defPPr>
      <a:defRPr lang="en-US"/>
    </a:defPPr>
    <a:lvl1pPr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15"/>
  </p:normalViewPr>
  <p:slideViewPr>
    <p:cSldViewPr>
      <p:cViewPr varScale="1">
        <p:scale>
          <a:sx n="83" d="100"/>
          <a:sy n="83" d="100"/>
        </p:scale>
        <p:origin x="736" y="20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3375">
                <a:solidFill>
                  <a:schemeClr val="accent1">
                    <a:lumMod val="75000"/>
                  </a:schemeClr>
                </a:solidFill>
                <a:latin typeface="+mn-lt"/>
              </a:defRPr>
            </a:lvl1pPr>
          </a:lstStyle>
          <a:p>
            <a:r>
              <a:rPr lang="en-US"/>
              <a:t>Click to edit Master title style</a:t>
            </a:r>
            <a:endParaRPr lang="en-GB"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1350"/>
            </a:lvl1pPr>
            <a:lvl2pPr marL="257175" indent="0" algn="ctr">
              <a:buNone/>
              <a:defRPr sz="1125"/>
            </a:lvl2pPr>
            <a:lvl3pPr marL="514350" indent="0" algn="ctr">
              <a:buNone/>
              <a:defRPr sz="1013"/>
            </a:lvl3pPr>
            <a:lvl4pPr marL="771525" indent="0" algn="ctr">
              <a:buNone/>
              <a:defRPr sz="900"/>
            </a:lvl4pPr>
            <a:lvl5pPr marL="1028700" indent="0" algn="ctr">
              <a:buNone/>
              <a:defRPr sz="900"/>
            </a:lvl5pPr>
            <a:lvl6pPr marL="1285875" indent="0" algn="ctr">
              <a:buNone/>
              <a:defRPr sz="900"/>
            </a:lvl6pPr>
            <a:lvl7pPr marL="1543050" indent="0" algn="ctr">
              <a:buNone/>
              <a:defRPr sz="900"/>
            </a:lvl7pPr>
            <a:lvl8pPr marL="1800225" indent="0" algn="ctr">
              <a:buNone/>
              <a:defRPr sz="900"/>
            </a:lvl8pPr>
            <a:lvl9pPr marL="2057400" indent="0" algn="ctr">
              <a:buNone/>
              <a:defRPr sz="900"/>
            </a:lvl9pPr>
          </a:lstStyle>
          <a:p>
            <a:r>
              <a:rPr lang="en-US"/>
              <a:t>Click to edit Master subtitle style</a:t>
            </a:r>
            <a:endParaRPr lang="en-GB" dirty="0"/>
          </a:p>
        </p:txBody>
      </p:sp>
      <p:sp>
        <p:nvSpPr>
          <p:cNvPr id="4" name="Slide Number Placeholder 5">
            <a:extLst>
              <a:ext uri="{FF2B5EF4-FFF2-40B4-BE49-F238E27FC236}">
                <a16:creationId xmlns:a16="http://schemas.microsoft.com/office/drawing/2014/main" id="{6A2C3651-8346-555A-8CAF-2767620AE91B}"/>
              </a:ext>
            </a:extLst>
          </p:cNvPr>
          <p:cNvSpPr>
            <a:spLocks noGrp="1"/>
          </p:cNvSpPr>
          <p:nvPr>
            <p:ph type="sldNum" sz="quarter" idx="10"/>
          </p:nvPr>
        </p:nvSpPr>
        <p:spPr>
          <a:xfrm>
            <a:off x="8675688" y="6237288"/>
            <a:ext cx="379412" cy="365125"/>
          </a:xfrm>
        </p:spPr>
        <p:txBody>
          <a:bodyPr/>
          <a:lstStyle>
            <a:lvl1pPr>
              <a:defRPr/>
            </a:lvl1pPr>
          </a:lstStyle>
          <a:p>
            <a:fld id="{7EE4BFE8-2EC4-9045-8A41-C688EA7E47CD}" type="slidenum">
              <a:rPr lang="en-GB" altLang="en-US"/>
              <a:pPr/>
              <a:t>‹#›</a:t>
            </a:fld>
            <a:endParaRPr lang="en-GB" altLang="en-US"/>
          </a:p>
        </p:txBody>
      </p:sp>
    </p:spTree>
    <p:extLst>
      <p:ext uri="{BB962C8B-B14F-4D97-AF65-F5344CB8AC3E}">
        <p14:creationId xmlns:p14="http://schemas.microsoft.com/office/powerpoint/2010/main" val="15888650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017F34D-D4B6-A4E7-F5C0-A64654175E89}"/>
              </a:ext>
            </a:extLst>
          </p:cNvPr>
          <p:cNvSpPr>
            <a:spLocks noGrp="1"/>
          </p:cNvSpPr>
          <p:nvPr>
            <p:ph type="dt" sz="half" idx="10"/>
          </p:nvPr>
        </p:nvSpPr>
        <p:spPr>
          <a:xfrm>
            <a:off x="628650" y="6356350"/>
            <a:ext cx="2057400" cy="365125"/>
          </a:xfrm>
          <a:prstGeom prst="rect">
            <a:avLst/>
          </a:prstGeom>
        </p:spPr>
        <p:txBody>
          <a:bodyPr/>
          <a:lstStyle>
            <a:lvl1pPr eaLnBrk="1" fontAlgn="auto" hangingPunct="1">
              <a:spcBef>
                <a:spcPts val="0"/>
              </a:spcBef>
              <a:spcAft>
                <a:spcPts val="0"/>
              </a:spcAft>
              <a:defRPr>
                <a:latin typeface="+mn-lt"/>
              </a:defRPr>
            </a:lvl1pPr>
          </a:lstStyle>
          <a:p>
            <a:pPr>
              <a:defRPr/>
            </a:pPr>
            <a:fld id="{7CA41DB1-2290-624A-BE6F-CC9AFC34133C}" type="datetimeFigureOut">
              <a:rPr lang="en-US"/>
              <a:pPr>
                <a:defRPr/>
              </a:pPr>
              <a:t>1/10/23</a:t>
            </a:fld>
            <a:endParaRPr lang="en-GB"/>
          </a:p>
        </p:txBody>
      </p:sp>
      <p:sp>
        <p:nvSpPr>
          <p:cNvPr id="5" name="Footer Placeholder 4">
            <a:extLst>
              <a:ext uri="{FF2B5EF4-FFF2-40B4-BE49-F238E27FC236}">
                <a16:creationId xmlns:a16="http://schemas.microsoft.com/office/drawing/2014/main" id="{0FADD2AA-0D4C-8345-1115-5A37CD8588BE}"/>
              </a:ext>
            </a:extLst>
          </p:cNvPr>
          <p:cNvSpPr>
            <a:spLocks noGrp="1"/>
          </p:cNvSpPr>
          <p:nvPr>
            <p:ph type="ftr" sz="quarter" idx="11"/>
          </p:nvPr>
        </p:nvSpPr>
        <p:spPr>
          <a:xfrm>
            <a:off x="3028950" y="6356350"/>
            <a:ext cx="3086100" cy="365125"/>
          </a:xfrm>
          <a:prstGeom prst="rect">
            <a:avLst/>
          </a:prstGeom>
        </p:spPr>
        <p:txBody>
          <a:bodyPr/>
          <a:lstStyle>
            <a:lvl1pPr eaLnBrk="1" fontAlgn="auto" hangingPunct="1">
              <a:spcBef>
                <a:spcPts val="0"/>
              </a:spcBef>
              <a:spcAft>
                <a:spcPts val="0"/>
              </a:spcAft>
              <a:defRPr>
                <a:latin typeface="+mn-lt"/>
              </a:defRPr>
            </a:lvl1pPr>
          </a:lstStyle>
          <a:p>
            <a:pPr>
              <a:defRPr/>
            </a:pPr>
            <a:endParaRPr lang="en-GB"/>
          </a:p>
        </p:txBody>
      </p:sp>
      <p:sp>
        <p:nvSpPr>
          <p:cNvPr id="6" name="Slide Number Placeholder 5">
            <a:extLst>
              <a:ext uri="{FF2B5EF4-FFF2-40B4-BE49-F238E27FC236}">
                <a16:creationId xmlns:a16="http://schemas.microsoft.com/office/drawing/2014/main" id="{40BE9BB8-43B6-6330-5329-A821CE4E829F}"/>
              </a:ext>
            </a:extLst>
          </p:cNvPr>
          <p:cNvSpPr>
            <a:spLocks noGrp="1"/>
          </p:cNvSpPr>
          <p:nvPr>
            <p:ph type="sldNum" sz="quarter" idx="12"/>
          </p:nvPr>
        </p:nvSpPr>
        <p:spPr/>
        <p:txBody>
          <a:bodyPr/>
          <a:lstStyle>
            <a:lvl1pPr>
              <a:defRPr/>
            </a:lvl1pPr>
          </a:lstStyle>
          <a:p>
            <a:fld id="{8EF11368-D2A4-1643-BBF3-ED7B8D7DF698}" type="slidenum">
              <a:rPr lang="en-GB" altLang="en-US"/>
              <a:pPr/>
              <a:t>‹#›</a:t>
            </a:fld>
            <a:endParaRPr lang="en-GB" altLang="en-US"/>
          </a:p>
        </p:txBody>
      </p:sp>
    </p:spTree>
    <p:extLst>
      <p:ext uri="{BB962C8B-B14F-4D97-AF65-F5344CB8AC3E}">
        <p14:creationId xmlns:p14="http://schemas.microsoft.com/office/powerpoint/2010/main" val="9620446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365125"/>
            <a:ext cx="1971675"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28651"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6060937-FA69-A837-F69D-DE2AEE0BD3A4}"/>
              </a:ext>
            </a:extLst>
          </p:cNvPr>
          <p:cNvSpPr>
            <a:spLocks noGrp="1"/>
          </p:cNvSpPr>
          <p:nvPr>
            <p:ph type="dt" sz="half" idx="10"/>
          </p:nvPr>
        </p:nvSpPr>
        <p:spPr>
          <a:xfrm>
            <a:off x="628650" y="6356350"/>
            <a:ext cx="2057400" cy="365125"/>
          </a:xfrm>
          <a:prstGeom prst="rect">
            <a:avLst/>
          </a:prstGeom>
        </p:spPr>
        <p:txBody>
          <a:bodyPr/>
          <a:lstStyle>
            <a:lvl1pPr eaLnBrk="1" fontAlgn="auto" hangingPunct="1">
              <a:spcBef>
                <a:spcPts val="0"/>
              </a:spcBef>
              <a:spcAft>
                <a:spcPts val="0"/>
              </a:spcAft>
              <a:defRPr>
                <a:latin typeface="+mn-lt"/>
              </a:defRPr>
            </a:lvl1pPr>
          </a:lstStyle>
          <a:p>
            <a:pPr>
              <a:defRPr/>
            </a:pPr>
            <a:fld id="{0ABB60A5-F90F-9B40-9F66-57FE60BC7F44}" type="datetimeFigureOut">
              <a:rPr lang="en-US"/>
              <a:pPr>
                <a:defRPr/>
              </a:pPr>
              <a:t>1/10/23</a:t>
            </a:fld>
            <a:endParaRPr lang="en-GB"/>
          </a:p>
        </p:txBody>
      </p:sp>
      <p:sp>
        <p:nvSpPr>
          <p:cNvPr id="5" name="Footer Placeholder 4">
            <a:extLst>
              <a:ext uri="{FF2B5EF4-FFF2-40B4-BE49-F238E27FC236}">
                <a16:creationId xmlns:a16="http://schemas.microsoft.com/office/drawing/2014/main" id="{9FA35145-D9AC-B7F1-9CDA-6C13CD1862CE}"/>
              </a:ext>
            </a:extLst>
          </p:cNvPr>
          <p:cNvSpPr>
            <a:spLocks noGrp="1"/>
          </p:cNvSpPr>
          <p:nvPr>
            <p:ph type="ftr" sz="quarter" idx="11"/>
          </p:nvPr>
        </p:nvSpPr>
        <p:spPr>
          <a:xfrm>
            <a:off x="3028950" y="6356350"/>
            <a:ext cx="3086100" cy="365125"/>
          </a:xfrm>
          <a:prstGeom prst="rect">
            <a:avLst/>
          </a:prstGeom>
        </p:spPr>
        <p:txBody>
          <a:bodyPr/>
          <a:lstStyle>
            <a:lvl1pPr eaLnBrk="1" fontAlgn="auto" hangingPunct="1">
              <a:spcBef>
                <a:spcPts val="0"/>
              </a:spcBef>
              <a:spcAft>
                <a:spcPts val="0"/>
              </a:spcAft>
              <a:defRPr>
                <a:latin typeface="+mn-lt"/>
              </a:defRPr>
            </a:lvl1pPr>
          </a:lstStyle>
          <a:p>
            <a:pPr>
              <a:defRPr/>
            </a:pPr>
            <a:endParaRPr lang="en-GB"/>
          </a:p>
        </p:txBody>
      </p:sp>
      <p:sp>
        <p:nvSpPr>
          <p:cNvPr id="6" name="Slide Number Placeholder 5">
            <a:extLst>
              <a:ext uri="{FF2B5EF4-FFF2-40B4-BE49-F238E27FC236}">
                <a16:creationId xmlns:a16="http://schemas.microsoft.com/office/drawing/2014/main" id="{A3895E8D-A050-14C0-D322-E9DB5C9EE26D}"/>
              </a:ext>
            </a:extLst>
          </p:cNvPr>
          <p:cNvSpPr>
            <a:spLocks noGrp="1"/>
          </p:cNvSpPr>
          <p:nvPr>
            <p:ph type="sldNum" sz="quarter" idx="12"/>
          </p:nvPr>
        </p:nvSpPr>
        <p:spPr/>
        <p:txBody>
          <a:bodyPr/>
          <a:lstStyle>
            <a:lvl1pPr>
              <a:defRPr/>
            </a:lvl1pPr>
          </a:lstStyle>
          <a:p>
            <a:fld id="{2D41D7CD-CA85-EB43-86F9-55A9C469F2CE}" type="slidenum">
              <a:rPr lang="en-GB" altLang="en-US"/>
              <a:pPr/>
              <a:t>‹#›</a:t>
            </a:fld>
            <a:endParaRPr lang="en-GB" altLang="en-US"/>
          </a:p>
        </p:txBody>
      </p:sp>
    </p:spTree>
    <p:extLst>
      <p:ext uri="{BB962C8B-B14F-4D97-AF65-F5344CB8AC3E}">
        <p14:creationId xmlns:p14="http://schemas.microsoft.com/office/powerpoint/2010/main" val="21813327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34617" y="365128"/>
            <a:ext cx="8692816" cy="1325563"/>
          </a:xfrm>
        </p:spPr>
        <p:txBody>
          <a:bodyPr/>
          <a:lstStyle>
            <a:lvl1pPr>
              <a:defRPr b="1">
                <a:solidFill>
                  <a:schemeClr val="accent1">
                    <a:lumMod val="75000"/>
                  </a:schemeClr>
                </a:solidFill>
              </a:defRPr>
            </a:lvl1pPr>
          </a:lstStyle>
          <a:p>
            <a:r>
              <a:rPr lang="en-US"/>
              <a:t>Click to edit Master title style</a:t>
            </a:r>
            <a:endParaRPr lang="en-GB" dirty="0"/>
          </a:p>
        </p:txBody>
      </p:sp>
      <p:sp>
        <p:nvSpPr>
          <p:cNvPr id="3" name="Content Placeholder 2"/>
          <p:cNvSpPr>
            <a:spLocks noGrp="1"/>
          </p:cNvSpPr>
          <p:nvPr>
            <p:ph idx="1"/>
          </p:nvPr>
        </p:nvSpPr>
        <p:spPr>
          <a:xfrm>
            <a:off x="234617" y="1825625"/>
            <a:ext cx="8692816" cy="493595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Slide Number Placeholder 5">
            <a:extLst>
              <a:ext uri="{FF2B5EF4-FFF2-40B4-BE49-F238E27FC236}">
                <a16:creationId xmlns:a16="http://schemas.microsoft.com/office/drawing/2014/main" id="{B4C81EA5-FAAC-20EE-D2BE-1D3087B8F294}"/>
              </a:ext>
            </a:extLst>
          </p:cNvPr>
          <p:cNvSpPr>
            <a:spLocks noGrp="1"/>
          </p:cNvSpPr>
          <p:nvPr>
            <p:ph type="sldNum" sz="quarter" idx="10"/>
          </p:nvPr>
        </p:nvSpPr>
        <p:spPr>
          <a:xfrm>
            <a:off x="8582025" y="6396038"/>
            <a:ext cx="346075" cy="365125"/>
          </a:xfrm>
        </p:spPr>
        <p:txBody>
          <a:bodyPr/>
          <a:lstStyle>
            <a:lvl1pPr>
              <a:defRPr/>
            </a:lvl1pPr>
          </a:lstStyle>
          <a:p>
            <a:fld id="{5F2A1A12-F51F-D64F-9DE9-D927EC0B0C2A}" type="slidenum">
              <a:rPr lang="en-GB" altLang="en-US"/>
              <a:pPr/>
              <a:t>‹#›</a:t>
            </a:fld>
            <a:endParaRPr lang="en-GB" altLang="en-US"/>
          </a:p>
        </p:txBody>
      </p:sp>
    </p:spTree>
    <p:extLst>
      <p:ext uri="{BB962C8B-B14F-4D97-AF65-F5344CB8AC3E}">
        <p14:creationId xmlns:p14="http://schemas.microsoft.com/office/powerpoint/2010/main" val="3629148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70712" y="1709741"/>
            <a:ext cx="8506327" cy="2852737"/>
          </a:xfrm>
        </p:spPr>
        <p:txBody>
          <a:bodyPr anchor="b"/>
          <a:lstStyle>
            <a:lvl1pPr>
              <a:defRPr sz="3375">
                <a:solidFill>
                  <a:schemeClr val="accent1">
                    <a:lumMod val="75000"/>
                  </a:schemeClr>
                </a:solidFill>
                <a:latin typeface="+mn-lt"/>
              </a:defRPr>
            </a:lvl1pPr>
          </a:lstStyle>
          <a:p>
            <a:r>
              <a:rPr lang="en-US"/>
              <a:t>Click to edit Master title style</a:t>
            </a:r>
            <a:endParaRPr lang="en-GB" dirty="0"/>
          </a:p>
        </p:txBody>
      </p:sp>
      <p:sp>
        <p:nvSpPr>
          <p:cNvPr id="3" name="Text Placeholder 2"/>
          <p:cNvSpPr>
            <a:spLocks noGrp="1"/>
          </p:cNvSpPr>
          <p:nvPr>
            <p:ph type="body" idx="1"/>
          </p:nvPr>
        </p:nvSpPr>
        <p:spPr>
          <a:xfrm>
            <a:off x="270712" y="4589466"/>
            <a:ext cx="8506327" cy="1500187"/>
          </a:xfrm>
        </p:spPr>
        <p:txBody>
          <a:bodyPr/>
          <a:lstStyle>
            <a:lvl1pPr marL="0" indent="0">
              <a:buNone/>
              <a:defRPr sz="1350">
                <a:solidFill>
                  <a:schemeClr val="tx1">
                    <a:tint val="75000"/>
                  </a:schemeClr>
                </a:solidFill>
              </a:defRPr>
            </a:lvl1pPr>
            <a:lvl2pPr marL="257175" indent="0">
              <a:buNone/>
              <a:defRPr sz="1125">
                <a:solidFill>
                  <a:schemeClr val="tx1">
                    <a:tint val="75000"/>
                  </a:schemeClr>
                </a:solidFill>
              </a:defRPr>
            </a:lvl2pPr>
            <a:lvl3pPr marL="514350" indent="0">
              <a:buNone/>
              <a:defRPr sz="1013">
                <a:solidFill>
                  <a:schemeClr val="tx1">
                    <a:tint val="75000"/>
                  </a:schemeClr>
                </a:solidFill>
              </a:defRPr>
            </a:lvl3pPr>
            <a:lvl4pPr marL="771525" indent="0">
              <a:buNone/>
              <a:defRPr sz="900">
                <a:solidFill>
                  <a:schemeClr val="tx1">
                    <a:tint val="75000"/>
                  </a:schemeClr>
                </a:solidFill>
              </a:defRPr>
            </a:lvl4pPr>
            <a:lvl5pPr marL="1028700" indent="0">
              <a:buNone/>
              <a:defRPr sz="900">
                <a:solidFill>
                  <a:schemeClr val="tx1">
                    <a:tint val="75000"/>
                  </a:schemeClr>
                </a:solidFill>
              </a:defRPr>
            </a:lvl5pPr>
            <a:lvl6pPr marL="1285875" indent="0">
              <a:buNone/>
              <a:defRPr sz="900">
                <a:solidFill>
                  <a:schemeClr val="tx1">
                    <a:tint val="75000"/>
                  </a:schemeClr>
                </a:solidFill>
              </a:defRPr>
            </a:lvl6pPr>
            <a:lvl7pPr marL="1543050" indent="0">
              <a:buNone/>
              <a:defRPr sz="900">
                <a:solidFill>
                  <a:schemeClr val="tx1">
                    <a:tint val="75000"/>
                  </a:schemeClr>
                </a:solidFill>
              </a:defRPr>
            </a:lvl7pPr>
            <a:lvl8pPr marL="1800225" indent="0">
              <a:buNone/>
              <a:defRPr sz="900">
                <a:solidFill>
                  <a:schemeClr val="tx1">
                    <a:tint val="75000"/>
                  </a:schemeClr>
                </a:solidFill>
              </a:defRPr>
            </a:lvl8pPr>
            <a:lvl9pPr marL="2057400" indent="0">
              <a:buNone/>
              <a:defRPr sz="900">
                <a:solidFill>
                  <a:schemeClr val="tx1">
                    <a:tint val="75000"/>
                  </a:schemeClr>
                </a:solidFill>
              </a:defRPr>
            </a:lvl9pPr>
          </a:lstStyle>
          <a:p>
            <a:pPr lvl="0"/>
            <a:r>
              <a:rPr lang="en-US"/>
              <a:t>Click to edit Master text styles</a:t>
            </a:r>
          </a:p>
        </p:txBody>
      </p:sp>
      <p:sp>
        <p:nvSpPr>
          <p:cNvPr id="4" name="Slide Number Placeholder 5">
            <a:extLst>
              <a:ext uri="{FF2B5EF4-FFF2-40B4-BE49-F238E27FC236}">
                <a16:creationId xmlns:a16="http://schemas.microsoft.com/office/drawing/2014/main" id="{F0642E1C-BB50-4D21-A352-5B0C9EB44772}"/>
              </a:ext>
            </a:extLst>
          </p:cNvPr>
          <p:cNvSpPr>
            <a:spLocks noGrp="1"/>
          </p:cNvSpPr>
          <p:nvPr>
            <p:ph type="sldNum" sz="quarter" idx="10"/>
          </p:nvPr>
        </p:nvSpPr>
        <p:spPr>
          <a:xfrm>
            <a:off x="8448675" y="6356350"/>
            <a:ext cx="328613" cy="365125"/>
          </a:xfrm>
        </p:spPr>
        <p:txBody>
          <a:bodyPr/>
          <a:lstStyle>
            <a:lvl1pPr>
              <a:defRPr/>
            </a:lvl1pPr>
          </a:lstStyle>
          <a:p>
            <a:fld id="{9E7E2B20-F6A7-EF47-98D6-AE3A008CE509}" type="slidenum">
              <a:rPr lang="en-GB" altLang="en-US"/>
              <a:pPr/>
              <a:t>‹#›</a:t>
            </a:fld>
            <a:endParaRPr lang="en-GB" altLang="en-US"/>
          </a:p>
        </p:txBody>
      </p:sp>
    </p:spTree>
    <p:extLst>
      <p:ext uri="{BB962C8B-B14F-4D97-AF65-F5344CB8AC3E}">
        <p14:creationId xmlns:p14="http://schemas.microsoft.com/office/powerpoint/2010/main" val="10850725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1" y="365128"/>
            <a:ext cx="7850606" cy="1325563"/>
          </a:xfrm>
        </p:spPr>
        <p:txBody>
          <a:bodyPr/>
          <a:lstStyle>
            <a:lvl1pPr>
              <a:defRPr>
                <a:solidFill>
                  <a:schemeClr val="accent1">
                    <a:lumMod val="75000"/>
                  </a:schemeClr>
                </a:solidFill>
                <a:latin typeface="+mn-lt"/>
              </a:defRPr>
            </a:lvl1pPr>
          </a:lstStyle>
          <a:p>
            <a:r>
              <a:rPr lang="en-US"/>
              <a:t>Click to edit Master title style</a:t>
            </a:r>
            <a:endParaRPr lang="en-GB" dirty="0"/>
          </a:p>
        </p:txBody>
      </p:sp>
      <p:sp>
        <p:nvSpPr>
          <p:cNvPr id="3" name="Content Placeholder 2"/>
          <p:cNvSpPr>
            <a:spLocks noGrp="1"/>
          </p:cNvSpPr>
          <p:nvPr>
            <p:ph sz="half" idx="1"/>
          </p:nvPr>
        </p:nvSpPr>
        <p:spPr>
          <a:xfrm>
            <a:off x="628650" y="1825625"/>
            <a:ext cx="3886200" cy="48550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Content Placeholder 3"/>
          <p:cNvSpPr>
            <a:spLocks noGrp="1"/>
          </p:cNvSpPr>
          <p:nvPr>
            <p:ph sz="half" idx="2"/>
          </p:nvPr>
        </p:nvSpPr>
        <p:spPr>
          <a:xfrm>
            <a:off x="4629151" y="1825625"/>
            <a:ext cx="3850106" cy="48550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5" name="Slide Number Placeholder 6">
            <a:extLst>
              <a:ext uri="{FF2B5EF4-FFF2-40B4-BE49-F238E27FC236}">
                <a16:creationId xmlns:a16="http://schemas.microsoft.com/office/drawing/2014/main" id="{926BA5D2-E650-4FEF-C8FB-52E3C71FB5F6}"/>
              </a:ext>
            </a:extLst>
          </p:cNvPr>
          <p:cNvSpPr>
            <a:spLocks noGrp="1"/>
          </p:cNvSpPr>
          <p:nvPr>
            <p:ph type="sldNum" sz="quarter" idx="10"/>
          </p:nvPr>
        </p:nvSpPr>
        <p:spPr>
          <a:xfrm>
            <a:off x="8478838" y="6315075"/>
            <a:ext cx="400050" cy="365125"/>
          </a:xfrm>
        </p:spPr>
        <p:txBody>
          <a:bodyPr/>
          <a:lstStyle>
            <a:lvl1pPr>
              <a:defRPr/>
            </a:lvl1pPr>
          </a:lstStyle>
          <a:p>
            <a:fld id="{67E5A179-1A74-CF42-AD1A-220EE1B82766}" type="slidenum">
              <a:rPr lang="en-GB" altLang="en-US"/>
              <a:pPr/>
              <a:t>‹#›</a:t>
            </a:fld>
            <a:endParaRPr lang="en-GB" altLang="en-US"/>
          </a:p>
        </p:txBody>
      </p:sp>
    </p:spTree>
    <p:extLst>
      <p:ext uri="{BB962C8B-B14F-4D97-AF65-F5344CB8AC3E}">
        <p14:creationId xmlns:p14="http://schemas.microsoft.com/office/powerpoint/2010/main" val="21570100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7"/>
            <a:ext cx="7886700" cy="1247107"/>
          </a:xfrm>
        </p:spPr>
        <p:txBody>
          <a:bodyPr/>
          <a:lstStyle/>
          <a:p>
            <a:r>
              <a:rPr lang="en-US"/>
              <a:t>Click to edit Master title style</a:t>
            </a:r>
            <a:endParaRPr lang="en-GB"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4216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29151" y="1681163"/>
            <a:ext cx="3887391" cy="823912"/>
          </a:xfr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n-US"/>
              <a:t>Click to edit Master text styles</a:t>
            </a:r>
          </a:p>
        </p:txBody>
      </p:sp>
      <p:sp>
        <p:nvSpPr>
          <p:cNvPr id="6" name="Content Placeholder 5"/>
          <p:cNvSpPr>
            <a:spLocks noGrp="1"/>
          </p:cNvSpPr>
          <p:nvPr>
            <p:ph sz="quarter" idx="4"/>
          </p:nvPr>
        </p:nvSpPr>
        <p:spPr>
          <a:xfrm>
            <a:off x="4629151" y="2505075"/>
            <a:ext cx="3887391" cy="4216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8">
            <a:extLst>
              <a:ext uri="{FF2B5EF4-FFF2-40B4-BE49-F238E27FC236}">
                <a16:creationId xmlns:a16="http://schemas.microsoft.com/office/drawing/2014/main" id="{D43EA8E7-D0B6-E2A1-63C8-61F2CA8F4A98}"/>
              </a:ext>
            </a:extLst>
          </p:cNvPr>
          <p:cNvSpPr>
            <a:spLocks noGrp="1"/>
          </p:cNvSpPr>
          <p:nvPr>
            <p:ph type="sldNum" sz="quarter" idx="10"/>
          </p:nvPr>
        </p:nvSpPr>
        <p:spPr>
          <a:xfrm>
            <a:off x="8647113" y="6356350"/>
            <a:ext cx="377825" cy="365125"/>
          </a:xfrm>
        </p:spPr>
        <p:txBody>
          <a:bodyPr/>
          <a:lstStyle>
            <a:lvl1pPr>
              <a:defRPr/>
            </a:lvl1pPr>
          </a:lstStyle>
          <a:p>
            <a:fld id="{A0476DCD-73F6-C54E-BE3F-7B93D647E6A0}" type="slidenum">
              <a:rPr lang="en-GB" altLang="en-US"/>
              <a:pPr/>
              <a:t>‹#›</a:t>
            </a:fld>
            <a:endParaRPr lang="en-GB" altLang="en-US"/>
          </a:p>
        </p:txBody>
      </p:sp>
    </p:spTree>
    <p:extLst>
      <p:ext uri="{BB962C8B-B14F-4D97-AF65-F5344CB8AC3E}">
        <p14:creationId xmlns:p14="http://schemas.microsoft.com/office/powerpoint/2010/main" val="15644492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Slide Number Placeholder 5">
            <a:extLst>
              <a:ext uri="{FF2B5EF4-FFF2-40B4-BE49-F238E27FC236}">
                <a16:creationId xmlns:a16="http://schemas.microsoft.com/office/drawing/2014/main" id="{0AD19A7F-AF7B-AE09-E76E-4846BDB128AB}"/>
              </a:ext>
            </a:extLst>
          </p:cNvPr>
          <p:cNvSpPr>
            <a:spLocks noGrp="1"/>
          </p:cNvSpPr>
          <p:nvPr>
            <p:ph type="sldNum" sz="quarter" idx="10"/>
          </p:nvPr>
        </p:nvSpPr>
        <p:spPr/>
        <p:txBody>
          <a:bodyPr/>
          <a:lstStyle>
            <a:lvl1pPr>
              <a:defRPr/>
            </a:lvl1pPr>
          </a:lstStyle>
          <a:p>
            <a:fld id="{5A81C58C-B327-FE48-B69B-1195F11A012E}" type="slidenum">
              <a:rPr lang="en-GB" altLang="en-US"/>
              <a:pPr/>
              <a:t>‹#›</a:t>
            </a:fld>
            <a:endParaRPr lang="en-GB" altLang="en-US"/>
          </a:p>
        </p:txBody>
      </p:sp>
    </p:spTree>
    <p:extLst>
      <p:ext uri="{BB962C8B-B14F-4D97-AF65-F5344CB8AC3E}">
        <p14:creationId xmlns:p14="http://schemas.microsoft.com/office/powerpoint/2010/main" val="1958013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5">
            <a:extLst>
              <a:ext uri="{FF2B5EF4-FFF2-40B4-BE49-F238E27FC236}">
                <a16:creationId xmlns:a16="http://schemas.microsoft.com/office/drawing/2014/main" id="{01341227-9FA4-8F4C-A0FB-4E7EB4A1B736}"/>
              </a:ext>
            </a:extLst>
          </p:cNvPr>
          <p:cNvSpPr>
            <a:spLocks noGrp="1"/>
          </p:cNvSpPr>
          <p:nvPr>
            <p:ph type="sldNum" sz="quarter" idx="10"/>
          </p:nvPr>
        </p:nvSpPr>
        <p:spPr/>
        <p:txBody>
          <a:bodyPr/>
          <a:lstStyle>
            <a:lvl1pPr>
              <a:defRPr/>
            </a:lvl1pPr>
          </a:lstStyle>
          <a:p>
            <a:fld id="{7FFAB5D5-AB71-C547-B555-2A7A92D84D18}" type="slidenum">
              <a:rPr lang="en-GB" altLang="en-US"/>
              <a:pPr/>
              <a:t>‹#›</a:t>
            </a:fld>
            <a:endParaRPr lang="en-GB" altLang="en-US"/>
          </a:p>
        </p:txBody>
      </p:sp>
    </p:spTree>
    <p:extLst>
      <p:ext uri="{BB962C8B-B14F-4D97-AF65-F5344CB8AC3E}">
        <p14:creationId xmlns:p14="http://schemas.microsoft.com/office/powerpoint/2010/main" val="21174772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1800"/>
            </a:lvl1pPr>
          </a:lstStyle>
          <a:p>
            <a:r>
              <a:rPr lang="en-US"/>
              <a:t>Click to edit Master title style</a:t>
            </a:r>
            <a:endParaRPr lang="en-GB"/>
          </a:p>
        </p:txBody>
      </p:sp>
      <p:sp>
        <p:nvSpPr>
          <p:cNvPr id="3" name="Content Placeholder 2"/>
          <p:cNvSpPr>
            <a:spLocks noGrp="1"/>
          </p:cNvSpPr>
          <p:nvPr>
            <p:ph idx="1"/>
          </p:nvPr>
        </p:nvSpPr>
        <p:spPr>
          <a:xfrm>
            <a:off x="3887391" y="987425"/>
            <a:ext cx="4629150" cy="5734050"/>
          </a:xfrm>
        </p:spPr>
        <p:txBody>
          <a:bodyPr/>
          <a:lstStyle>
            <a:lvl1pPr>
              <a:defRPr sz="1800"/>
            </a:lvl1pPr>
            <a:lvl2pPr>
              <a:defRPr sz="1575"/>
            </a:lvl2pPr>
            <a:lvl3pPr>
              <a:defRPr sz="1350"/>
            </a:lvl3pPr>
            <a:lvl4pPr>
              <a:defRPr sz="1125"/>
            </a:lvl4pPr>
            <a:lvl5pPr>
              <a:defRPr sz="1125"/>
            </a:lvl5pPr>
            <a:lvl6pPr>
              <a:defRPr sz="1125"/>
            </a:lvl6pPr>
            <a:lvl7pPr>
              <a:defRPr sz="1125"/>
            </a:lvl7pPr>
            <a:lvl8pPr>
              <a:defRPr sz="1125"/>
            </a:lvl8pPr>
            <a:lvl9pPr>
              <a:defRPr sz="1125"/>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629841" y="2057399"/>
            <a:ext cx="2949178" cy="4664076"/>
          </a:xfrm>
        </p:spPr>
        <p:txBody>
          <a:bodyPr/>
          <a:lstStyle>
            <a:lvl1pPr marL="0" indent="0">
              <a:buNone/>
              <a:defRPr sz="90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lang="en-US"/>
              <a:t>Click to edit Master text styles</a:t>
            </a:r>
          </a:p>
        </p:txBody>
      </p:sp>
      <p:sp>
        <p:nvSpPr>
          <p:cNvPr id="5" name="Slide Number Placeholder 5">
            <a:extLst>
              <a:ext uri="{FF2B5EF4-FFF2-40B4-BE49-F238E27FC236}">
                <a16:creationId xmlns:a16="http://schemas.microsoft.com/office/drawing/2014/main" id="{A8FD6C9F-3BEE-FD0E-FA2F-1DE584652799}"/>
              </a:ext>
            </a:extLst>
          </p:cNvPr>
          <p:cNvSpPr>
            <a:spLocks noGrp="1"/>
          </p:cNvSpPr>
          <p:nvPr>
            <p:ph type="sldNum" sz="quarter" idx="10"/>
          </p:nvPr>
        </p:nvSpPr>
        <p:spPr/>
        <p:txBody>
          <a:bodyPr/>
          <a:lstStyle>
            <a:lvl1pPr>
              <a:defRPr/>
            </a:lvl1pPr>
          </a:lstStyle>
          <a:p>
            <a:fld id="{FFBEE870-1912-5D46-AD9B-596882AC55B8}" type="slidenum">
              <a:rPr lang="en-GB" altLang="en-US"/>
              <a:pPr/>
              <a:t>‹#›</a:t>
            </a:fld>
            <a:endParaRPr lang="en-GB" altLang="en-US"/>
          </a:p>
        </p:txBody>
      </p:sp>
    </p:spTree>
    <p:extLst>
      <p:ext uri="{BB962C8B-B14F-4D97-AF65-F5344CB8AC3E}">
        <p14:creationId xmlns:p14="http://schemas.microsoft.com/office/powerpoint/2010/main" val="28428800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1800"/>
            </a:lvl1pPr>
          </a:lstStyle>
          <a:p>
            <a:r>
              <a:rPr lang="en-US"/>
              <a:t>Click to edit Master title style</a:t>
            </a:r>
            <a:endParaRPr lang="en-GB"/>
          </a:p>
        </p:txBody>
      </p:sp>
      <p:sp>
        <p:nvSpPr>
          <p:cNvPr id="3" name="Picture Placeholder 2"/>
          <p:cNvSpPr>
            <a:spLocks noGrp="1"/>
          </p:cNvSpPr>
          <p:nvPr>
            <p:ph type="pic" idx="1"/>
          </p:nvPr>
        </p:nvSpPr>
        <p:spPr>
          <a:xfrm>
            <a:off x="3887391" y="987428"/>
            <a:ext cx="4629150" cy="4873625"/>
          </a:xfrm>
        </p:spPr>
        <p:txBody>
          <a:bodyPr rtlCol="0">
            <a:normAutofit/>
          </a:bodyPr>
          <a:lstStyle>
            <a:lvl1pPr marL="0" indent="0">
              <a:buNone/>
              <a:defRPr sz="1800"/>
            </a:lvl1pPr>
            <a:lvl2pPr marL="257175" indent="0">
              <a:buNone/>
              <a:defRPr sz="1575"/>
            </a:lvl2pPr>
            <a:lvl3pPr marL="514350" indent="0">
              <a:buNone/>
              <a:defRPr sz="1350"/>
            </a:lvl3pPr>
            <a:lvl4pPr marL="771525" indent="0">
              <a:buNone/>
              <a:defRPr sz="1125"/>
            </a:lvl4pPr>
            <a:lvl5pPr marL="1028700" indent="0">
              <a:buNone/>
              <a:defRPr sz="1125"/>
            </a:lvl5pPr>
            <a:lvl6pPr marL="1285875" indent="0">
              <a:buNone/>
              <a:defRPr sz="1125"/>
            </a:lvl6pPr>
            <a:lvl7pPr marL="1543050" indent="0">
              <a:buNone/>
              <a:defRPr sz="1125"/>
            </a:lvl7pPr>
            <a:lvl8pPr marL="1800225" indent="0">
              <a:buNone/>
              <a:defRPr sz="1125"/>
            </a:lvl8pPr>
            <a:lvl9pPr marL="2057400" indent="0">
              <a:buNone/>
              <a:defRPr sz="1125"/>
            </a:lvl9pPr>
          </a:lstStyle>
          <a:p>
            <a:pPr lvl="0"/>
            <a:r>
              <a:rPr lang="en-US" noProof="0"/>
              <a:t>Click icon to add picture</a:t>
            </a:r>
            <a:endParaRPr lang="en-GB" noProof="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90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lang="en-US"/>
              <a:t>Click to edit Master text styles</a:t>
            </a:r>
          </a:p>
        </p:txBody>
      </p:sp>
      <p:sp>
        <p:nvSpPr>
          <p:cNvPr id="5" name="Date Placeholder 4">
            <a:extLst>
              <a:ext uri="{FF2B5EF4-FFF2-40B4-BE49-F238E27FC236}">
                <a16:creationId xmlns:a16="http://schemas.microsoft.com/office/drawing/2014/main" id="{7E31C547-309E-88B1-E075-4FDE035CE779}"/>
              </a:ext>
            </a:extLst>
          </p:cNvPr>
          <p:cNvSpPr>
            <a:spLocks noGrp="1"/>
          </p:cNvSpPr>
          <p:nvPr>
            <p:ph type="dt" sz="half" idx="10"/>
          </p:nvPr>
        </p:nvSpPr>
        <p:spPr>
          <a:xfrm>
            <a:off x="628650" y="6356350"/>
            <a:ext cx="2057400" cy="365125"/>
          </a:xfrm>
          <a:prstGeom prst="rect">
            <a:avLst/>
          </a:prstGeom>
        </p:spPr>
        <p:txBody>
          <a:bodyPr/>
          <a:lstStyle>
            <a:lvl1pPr eaLnBrk="1" fontAlgn="auto" hangingPunct="1">
              <a:spcBef>
                <a:spcPts val="0"/>
              </a:spcBef>
              <a:spcAft>
                <a:spcPts val="0"/>
              </a:spcAft>
              <a:defRPr>
                <a:latin typeface="+mn-lt"/>
              </a:defRPr>
            </a:lvl1pPr>
          </a:lstStyle>
          <a:p>
            <a:pPr>
              <a:defRPr/>
            </a:pPr>
            <a:fld id="{6268F00F-39DD-9040-B5E4-CD0C2C2CC054}" type="datetimeFigureOut">
              <a:rPr lang="en-US"/>
              <a:pPr>
                <a:defRPr/>
              </a:pPr>
              <a:t>1/10/23</a:t>
            </a:fld>
            <a:endParaRPr lang="en-GB"/>
          </a:p>
        </p:txBody>
      </p:sp>
      <p:sp>
        <p:nvSpPr>
          <p:cNvPr id="6" name="Footer Placeholder 5">
            <a:extLst>
              <a:ext uri="{FF2B5EF4-FFF2-40B4-BE49-F238E27FC236}">
                <a16:creationId xmlns:a16="http://schemas.microsoft.com/office/drawing/2014/main" id="{95B6964F-EA26-5F7D-7824-318BFAE54128}"/>
              </a:ext>
            </a:extLst>
          </p:cNvPr>
          <p:cNvSpPr>
            <a:spLocks noGrp="1"/>
          </p:cNvSpPr>
          <p:nvPr>
            <p:ph type="ftr" sz="quarter" idx="11"/>
          </p:nvPr>
        </p:nvSpPr>
        <p:spPr>
          <a:xfrm>
            <a:off x="3028950" y="6356350"/>
            <a:ext cx="3086100" cy="365125"/>
          </a:xfrm>
          <a:prstGeom prst="rect">
            <a:avLst/>
          </a:prstGeom>
        </p:spPr>
        <p:txBody>
          <a:bodyPr/>
          <a:lstStyle>
            <a:lvl1pPr eaLnBrk="1" fontAlgn="auto" hangingPunct="1">
              <a:spcBef>
                <a:spcPts val="0"/>
              </a:spcBef>
              <a:spcAft>
                <a:spcPts val="0"/>
              </a:spcAft>
              <a:defRPr>
                <a:latin typeface="+mn-lt"/>
              </a:defRPr>
            </a:lvl1pPr>
          </a:lstStyle>
          <a:p>
            <a:pPr>
              <a:defRPr/>
            </a:pPr>
            <a:endParaRPr lang="en-GB"/>
          </a:p>
        </p:txBody>
      </p:sp>
      <p:sp>
        <p:nvSpPr>
          <p:cNvPr id="7" name="Slide Number Placeholder 6">
            <a:extLst>
              <a:ext uri="{FF2B5EF4-FFF2-40B4-BE49-F238E27FC236}">
                <a16:creationId xmlns:a16="http://schemas.microsoft.com/office/drawing/2014/main" id="{05E47D98-8156-EE81-D95A-BDAA024941D2}"/>
              </a:ext>
            </a:extLst>
          </p:cNvPr>
          <p:cNvSpPr>
            <a:spLocks noGrp="1"/>
          </p:cNvSpPr>
          <p:nvPr>
            <p:ph type="sldNum" sz="quarter" idx="12"/>
          </p:nvPr>
        </p:nvSpPr>
        <p:spPr/>
        <p:txBody>
          <a:bodyPr/>
          <a:lstStyle>
            <a:lvl1pPr>
              <a:defRPr/>
            </a:lvl1pPr>
          </a:lstStyle>
          <a:p>
            <a:fld id="{2F10AA01-63C2-D547-9E25-FD16644CF9FB}" type="slidenum">
              <a:rPr lang="en-GB" altLang="en-US"/>
              <a:pPr/>
              <a:t>‹#›</a:t>
            </a:fld>
            <a:endParaRPr lang="en-GB" altLang="en-US"/>
          </a:p>
        </p:txBody>
      </p:sp>
    </p:spTree>
    <p:extLst>
      <p:ext uri="{BB962C8B-B14F-4D97-AF65-F5344CB8AC3E}">
        <p14:creationId xmlns:p14="http://schemas.microsoft.com/office/powerpoint/2010/main" val="17056159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A612BE6B-5393-2836-7D5D-0930CAD7AAD9}"/>
              </a:ext>
            </a:extLst>
          </p:cNvPr>
          <p:cNvSpPr>
            <a:spLocks noGrp="1"/>
          </p:cNvSpPr>
          <p:nvPr>
            <p:ph type="title"/>
          </p:nvPr>
        </p:nvSpPr>
        <p:spPr bwMode="auto">
          <a:xfrm>
            <a:off x="628650" y="365125"/>
            <a:ext cx="78867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GB" altLang="en-US"/>
          </a:p>
        </p:txBody>
      </p:sp>
      <p:sp>
        <p:nvSpPr>
          <p:cNvPr id="1027" name="Text Placeholder 2">
            <a:extLst>
              <a:ext uri="{FF2B5EF4-FFF2-40B4-BE49-F238E27FC236}">
                <a16:creationId xmlns:a16="http://schemas.microsoft.com/office/drawing/2014/main" id="{719F242B-0DAA-2C29-7F75-ED236EE5194A}"/>
              </a:ext>
            </a:extLst>
          </p:cNvPr>
          <p:cNvSpPr>
            <a:spLocks noGrp="1"/>
          </p:cNvSpPr>
          <p:nvPr>
            <p:ph type="body" idx="1"/>
          </p:nvPr>
        </p:nvSpPr>
        <p:spPr bwMode="auto">
          <a:xfrm>
            <a:off x="628650" y="1825625"/>
            <a:ext cx="7886700" cy="4895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GB" altLang="en-US"/>
          </a:p>
        </p:txBody>
      </p:sp>
      <p:pic>
        <p:nvPicPr>
          <p:cNvPr id="1028" name="Picture 6">
            <a:extLst>
              <a:ext uri="{FF2B5EF4-FFF2-40B4-BE49-F238E27FC236}">
                <a16:creationId xmlns:a16="http://schemas.microsoft.com/office/drawing/2014/main" id="{2C18DFD6-9FF8-7C3F-BAE5-B33F423B2315}"/>
              </a:ext>
            </a:extLst>
          </p:cNvP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8405813" y="31750"/>
            <a:ext cx="6699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9" name="Picture 7">
            <a:extLst>
              <a:ext uri="{FF2B5EF4-FFF2-40B4-BE49-F238E27FC236}">
                <a16:creationId xmlns:a16="http://schemas.microsoft.com/office/drawing/2014/main" id="{1ACCE15B-2ECA-040D-AF74-98BF8B16DC3E}"/>
              </a:ext>
            </a:extLst>
          </p:cNvPr>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7704138" y="22225"/>
            <a:ext cx="628650" cy="334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a:extLst>
              <a:ext uri="{FF2B5EF4-FFF2-40B4-BE49-F238E27FC236}">
                <a16:creationId xmlns:a16="http://schemas.microsoft.com/office/drawing/2014/main" id="{539411B9-1123-E9B9-981E-D924D6F8B5A5}"/>
              </a:ext>
            </a:extLst>
          </p:cNvPr>
          <p:cNvSpPr/>
          <p:nvPr/>
        </p:nvSpPr>
        <p:spPr>
          <a:xfrm>
            <a:off x="0" y="6525344"/>
            <a:ext cx="9144000" cy="332656"/>
          </a:xfrm>
          <a:prstGeom prst="rect">
            <a:avLst/>
          </a:prstGeom>
          <a:solidFill>
            <a:srgbClr val="015A22"/>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a:p>
        </p:txBody>
      </p:sp>
      <p:sp>
        <p:nvSpPr>
          <p:cNvPr id="6" name="Slide Number Placeholder 5">
            <a:extLst>
              <a:ext uri="{FF2B5EF4-FFF2-40B4-BE49-F238E27FC236}">
                <a16:creationId xmlns:a16="http://schemas.microsoft.com/office/drawing/2014/main" id="{F96FEF10-A95C-F432-02E4-C173609B07D1}"/>
              </a:ext>
            </a:extLst>
          </p:cNvPr>
          <p:cNvSpPr>
            <a:spLocks noGrp="1"/>
          </p:cNvSpPr>
          <p:nvPr>
            <p:ph type="sldNum" sz="quarter" idx="4"/>
          </p:nvPr>
        </p:nvSpPr>
        <p:spPr>
          <a:xfrm>
            <a:off x="8621713" y="6265863"/>
            <a:ext cx="379412"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600">
                <a:solidFill>
                  <a:srgbClr val="898989"/>
                </a:solidFill>
              </a:defRPr>
            </a:lvl1pPr>
          </a:lstStyle>
          <a:p>
            <a:fld id="{D9E576F8-BD2D-E34A-96AC-50B69711A2D4}" type="slidenum">
              <a:rPr lang="en-GB" altLang="en-US"/>
              <a:pPr/>
              <a:t>‹#›</a:t>
            </a:fld>
            <a:endParaRPr lang="en-GB" altLang="en-US"/>
          </a:p>
        </p:txBody>
      </p:sp>
      <p:pic>
        <p:nvPicPr>
          <p:cNvPr id="1034" name="Picture 9">
            <a:extLst>
              <a:ext uri="{FF2B5EF4-FFF2-40B4-BE49-F238E27FC236}">
                <a16:creationId xmlns:a16="http://schemas.microsoft.com/office/drawing/2014/main" id="{B786F033-6C95-B047-CC93-8EAEA0C441FD}"/>
              </a:ext>
            </a:extLst>
          </p:cNvPr>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0" y="-6350"/>
            <a:ext cx="1598613" cy="71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702" r:id="rId1"/>
    <p:sldLayoutId id="2147483703" r:id="rId2"/>
    <p:sldLayoutId id="2147483704" r:id="rId3"/>
    <p:sldLayoutId id="2147483705" r:id="rId4"/>
    <p:sldLayoutId id="2147483706" r:id="rId5"/>
    <p:sldLayoutId id="2147483699" r:id="rId6"/>
    <p:sldLayoutId id="2147483700" r:id="rId7"/>
    <p:sldLayoutId id="2147483701" r:id="rId8"/>
    <p:sldLayoutId id="2147483707" r:id="rId9"/>
    <p:sldLayoutId id="2147483708" r:id="rId10"/>
    <p:sldLayoutId id="2147483709" r:id="rId11"/>
  </p:sldLayoutIdLst>
  <p:txStyles>
    <p:titleStyle>
      <a:lvl1pPr algn="l" defTabSz="514350" rtl="0" eaLnBrk="0" fontAlgn="base" hangingPunct="0">
        <a:lnSpc>
          <a:spcPct val="90000"/>
        </a:lnSpc>
        <a:spcBef>
          <a:spcPct val="0"/>
        </a:spcBef>
        <a:spcAft>
          <a:spcPct val="0"/>
        </a:spcAft>
        <a:defRPr sz="2400" kern="1200">
          <a:solidFill>
            <a:srgbClr val="2E75B6"/>
          </a:solidFill>
          <a:latin typeface="+mn-lt"/>
          <a:ea typeface="+mj-ea"/>
          <a:cs typeface="+mj-cs"/>
        </a:defRPr>
      </a:lvl1pPr>
      <a:lvl2pPr algn="l" defTabSz="514350" rtl="0" eaLnBrk="0" fontAlgn="base" hangingPunct="0">
        <a:lnSpc>
          <a:spcPct val="90000"/>
        </a:lnSpc>
        <a:spcBef>
          <a:spcPct val="0"/>
        </a:spcBef>
        <a:spcAft>
          <a:spcPct val="0"/>
        </a:spcAft>
        <a:defRPr sz="2400">
          <a:solidFill>
            <a:srgbClr val="2E75B6"/>
          </a:solidFill>
          <a:latin typeface="Calibri" panose="020F0502020204030204" pitchFamily="34" charset="0"/>
        </a:defRPr>
      </a:lvl2pPr>
      <a:lvl3pPr algn="l" defTabSz="514350" rtl="0" eaLnBrk="0" fontAlgn="base" hangingPunct="0">
        <a:lnSpc>
          <a:spcPct val="90000"/>
        </a:lnSpc>
        <a:spcBef>
          <a:spcPct val="0"/>
        </a:spcBef>
        <a:spcAft>
          <a:spcPct val="0"/>
        </a:spcAft>
        <a:defRPr sz="2400">
          <a:solidFill>
            <a:srgbClr val="2E75B6"/>
          </a:solidFill>
          <a:latin typeface="Calibri" panose="020F0502020204030204" pitchFamily="34" charset="0"/>
        </a:defRPr>
      </a:lvl3pPr>
      <a:lvl4pPr algn="l" defTabSz="514350" rtl="0" eaLnBrk="0" fontAlgn="base" hangingPunct="0">
        <a:lnSpc>
          <a:spcPct val="90000"/>
        </a:lnSpc>
        <a:spcBef>
          <a:spcPct val="0"/>
        </a:spcBef>
        <a:spcAft>
          <a:spcPct val="0"/>
        </a:spcAft>
        <a:defRPr sz="2400">
          <a:solidFill>
            <a:srgbClr val="2E75B6"/>
          </a:solidFill>
          <a:latin typeface="Calibri" panose="020F0502020204030204" pitchFamily="34" charset="0"/>
        </a:defRPr>
      </a:lvl4pPr>
      <a:lvl5pPr algn="l" defTabSz="514350" rtl="0" eaLnBrk="0" fontAlgn="base" hangingPunct="0">
        <a:lnSpc>
          <a:spcPct val="90000"/>
        </a:lnSpc>
        <a:spcBef>
          <a:spcPct val="0"/>
        </a:spcBef>
        <a:spcAft>
          <a:spcPct val="0"/>
        </a:spcAft>
        <a:defRPr sz="2400">
          <a:solidFill>
            <a:srgbClr val="2E75B6"/>
          </a:solidFill>
          <a:latin typeface="Calibri" panose="020F0502020204030204" pitchFamily="34" charset="0"/>
        </a:defRPr>
      </a:lvl5pPr>
      <a:lvl6pPr marL="457200" algn="l" defTabSz="514350" rtl="0" fontAlgn="base">
        <a:lnSpc>
          <a:spcPct val="90000"/>
        </a:lnSpc>
        <a:spcBef>
          <a:spcPct val="0"/>
        </a:spcBef>
        <a:spcAft>
          <a:spcPct val="0"/>
        </a:spcAft>
        <a:defRPr sz="2400">
          <a:solidFill>
            <a:srgbClr val="2E75B6"/>
          </a:solidFill>
          <a:latin typeface="Calibri" panose="020F0502020204030204" pitchFamily="34" charset="0"/>
        </a:defRPr>
      </a:lvl6pPr>
      <a:lvl7pPr marL="914400" algn="l" defTabSz="514350" rtl="0" fontAlgn="base">
        <a:lnSpc>
          <a:spcPct val="90000"/>
        </a:lnSpc>
        <a:spcBef>
          <a:spcPct val="0"/>
        </a:spcBef>
        <a:spcAft>
          <a:spcPct val="0"/>
        </a:spcAft>
        <a:defRPr sz="2400">
          <a:solidFill>
            <a:srgbClr val="2E75B6"/>
          </a:solidFill>
          <a:latin typeface="Calibri" panose="020F0502020204030204" pitchFamily="34" charset="0"/>
        </a:defRPr>
      </a:lvl7pPr>
      <a:lvl8pPr marL="1371600" algn="l" defTabSz="514350" rtl="0" fontAlgn="base">
        <a:lnSpc>
          <a:spcPct val="90000"/>
        </a:lnSpc>
        <a:spcBef>
          <a:spcPct val="0"/>
        </a:spcBef>
        <a:spcAft>
          <a:spcPct val="0"/>
        </a:spcAft>
        <a:defRPr sz="2400">
          <a:solidFill>
            <a:srgbClr val="2E75B6"/>
          </a:solidFill>
          <a:latin typeface="Calibri" panose="020F0502020204030204" pitchFamily="34" charset="0"/>
        </a:defRPr>
      </a:lvl8pPr>
      <a:lvl9pPr marL="1828800" algn="l" defTabSz="514350" rtl="0" fontAlgn="base">
        <a:lnSpc>
          <a:spcPct val="90000"/>
        </a:lnSpc>
        <a:spcBef>
          <a:spcPct val="0"/>
        </a:spcBef>
        <a:spcAft>
          <a:spcPct val="0"/>
        </a:spcAft>
        <a:defRPr sz="2400">
          <a:solidFill>
            <a:srgbClr val="2E75B6"/>
          </a:solidFill>
          <a:latin typeface="Calibri" panose="020F0502020204030204" pitchFamily="34" charset="0"/>
        </a:defRPr>
      </a:lvl9pPr>
    </p:titleStyle>
    <p:bodyStyle>
      <a:lvl1pPr marL="128588" indent="-128588" algn="l" defTabSz="514350" rtl="0" eaLnBrk="0" fontAlgn="base" hangingPunct="0">
        <a:lnSpc>
          <a:spcPct val="90000"/>
        </a:lnSpc>
        <a:spcBef>
          <a:spcPts val="563"/>
        </a:spcBef>
        <a:spcAft>
          <a:spcPct val="0"/>
        </a:spcAft>
        <a:buFont typeface="Arial" panose="020B0604020202020204" pitchFamily="34" charset="0"/>
        <a:buChar char="•"/>
        <a:defRPr sz="1500" kern="1200">
          <a:solidFill>
            <a:schemeClr val="tx1"/>
          </a:solidFill>
          <a:latin typeface="+mn-lt"/>
          <a:ea typeface="+mn-ea"/>
          <a:cs typeface="+mn-cs"/>
        </a:defRPr>
      </a:lvl1pPr>
      <a:lvl2pPr marL="385763" indent="-128588" algn="l" defTabSz="514350" rtl="0" eaLnBrk="0" fontAlgn="base" hangingPunct="0">
        <a:lnSpc>
          <a:spcPct val="90000"/>
        </a:lnSpc>
        <a:spcBef>
          <a:spcPts val="275"/>
        </a:spcBef>
        <a:spcAft>
          <a:spcPct val="0"/>
        </a:spcAft>
        <a:buFont typeface="Arial" panose="020B0604020202020204" pitchFamily="34" charset="0"/>
        <a:buChar char="•"/>
        <a:defRPr sz="1300" kern="1200">
          <a:solidFill>
            <a:schemeClr val="tx1"/>
          </a:solidFill>
          <a:latin typeface="+mn-lt"/>
          <a:ea typeface="+mn-ea"/>
          <a:cs typeface="+mn-cs"/>
        </a:defRPr>
      </a:lvl2pPr>
      <a:lvl3pPr marL="642938" indent="-128588" algn="l" defTabSz="514350" rtl="0" eaLnBrk="0" fontAlgn="base" hangingPunct="0">
        <a:lnSpc>
          <a:spcPct val="90000"/>
        </a:lnSpc>
        <a:spcBef>
          <a:spcPts val="275"/>
        </a:spcBef>
        <a:spcAft>
          <a:spcPct val="0"/>
        </a:spcAft>
        <a:buFont typeface="Arial" panose="020B0604020202020204" pitchFamily="34" charset="0"/>
        <a:buChar char="•"/>
        <a:defRPr sz="1100" kern="1200">
          <a:solidFill>
            <a:schemeClr val="tx1"/>
          </a:solidFill>
          <a:latin typeface="+mn-lt"/>
          <a:ea typeface="+mn-ea"/>
          <a:cs typeface="+mn-cs"/>
        </a:defRPr>
      </a:lvl3pPr>
      <a:lvl4pPr marL="900113" indent="-128588" algn="l" defTabSz="514350" rtl="0" eaLnBrk="0" fontAlgn="base" hangingPunct="0">
        <a:lnSpc>
          <a:spcPct val="90000"/>
        </a:lnSpc>
        <a:spcBef>
          <a:spcPts val="275"/>
        </a:spcBef>
        <a:spcAft>
          <a:spcPct val="0"/>
        </a:spcAft>
        <a:buFont typeface="Arial" panose="020B0604020202020204" pitchFamily="34" charset="0"/>
        <a:buChar char="•"/>
        <a:defRPr sz="1000" kern="1200">
          <a:solidFill>
            <a:schemeClr val="tx1"/>
          </a:solidFill>
          <a:latin typeface="+mn-lt"/>
          <a:ea typeface="+mn-ea"/>
          <a:cs typeface="+mn-cs"/>
        </a:defRPr>
      </a:lvl4pPr>
      <a:lvl5pPr marL="1157288" indent="-128588" algn="l" defTabSz="514350" rtl="0" eaLnBrk="0" fontAlgn="base" hangingPunct="0">
        <a:lnSpc>
          <a:spcPct val="90000"/>
        </a:lnSpc>
        <a:spcBef>
          <a:spcPts val="275"/>
        </a:spcBef>
        <a:spcAft>
          <a:spcPct val="0"/>
        </a:spcAft>
        <a:buFont typeface="Arial" panose="020B0604020202020204" pitchFamily="34" charset="0"/>
        <a:buChar char="•"/>
        <a:defRPr sz="1000" kern="1200">
          <a:solidFill>
            <a:schemeClr val="tx1"/>
          </a:solidFill>
          <a:latin typeface="+mn-lt"/>
          <a:ea typeface="+mn-ea"/>
          <a:cs typeface="+mn-cs"/>
        </a:defRPr>
      </a:lvl5pPr>
      <a:lvl6pPr marL="141446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6pPr>
      <a:lvl7pPr marL="167163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7pPr>
      <a:lvl8pPr marL="192881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8pPr>
      <a:lvl9pPr marL="218598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9pPr>
    </p:bodyStyle>
    <p:otherStyle>
      <a:defPPr>
        <a:defRPr lang="en-US"/>
      </a:defPPr>
      <a:lvl1pPr marL="0" algn="l" defTabSz="514350" rtl="0" eaLnBrk="1" latinLnBrk="0" hangingPunct="1">
        <a:defRPr sz="1013" kern="1200">
          <a:solidFill>
            <a:schemeClr val="tx1"/>
          </a:solidFill>
          <a:latin typeface="+mn-lt"/>
          <a:ea typeface="+mn-ea"/>
          <a:cs typeface="+mn-cs"/>
        </a:defRPr>
      </a:lvl1pPr>
      <a:lvl2pPr marL="257175" algn="l" defTabSz="514350" rtl="0" eaLnBrk="1" latinLnBrk="0" hangingPunct="1">
        <a:defRPr sz="1013" kern="1200">
          <a:solidFill>
            <a:schemeClr val="tx1"/>
          </a:solidFill>
          <a:latin typeface="+mn-lt"/>
          <a:ea typeface="+mn-ea"/>
          <a:cs typeface="+mn-cs"/>
        </a:defRPr>
      </a:lvl2pPr>
      <a:lvl3pPr marL="514350" algn="l" defTabSz="514350" rtl="0" eaLnBrk="1" latinLnBrk="0" hangingPunct="1">
        <a:defRPr sz="1013" kern="1200">
          <a:solidFill>
            <a:schemeClr val="tx1"/>
          </a:solidFill>
          <a:latin typeface="+mn-lt"/>
          <a:ea typeface="+mn-ea"/>
          <a:cs typeface="+mn-cs"/>
        </a:defRPr>
      </a:lvl3pPr>
      <a:lvl4pPr marL="771525" algn="l" defTabSz="514350" rtl="0" eaLnBrk="1" latinLnBrk="0" hangingPunct="1">
        <a:defRPr sz="1013" kern="1200">
          <a:solidFill>
            <a:schemeClr val="tx1"/>
          </a:solidFill>
          <a:latin typeface="+mn-lt"/>
          <a:ea typeface="+mn-ea"/>
          <a:cs typeface="+mn-cs"/>
        </a:defRPr>
      </a:lvl4pPr>
      <a:lvl5pPr marL="1028700" algn="l" defTabSz="514350" rtl="0" eaLnBrk="1" latinLnBrk="0" hangingPunct="1">
        <a:defRPr sz="1013" kern="1200">
          <a:solidFill>
            <a:schemeClr val="tx1"/>
          </a:solidFill>
          <a:latin typeface="+mn-lt"/>
          <a:ea typeface="+mn-ea"/>
          <a:cs typeface="+mn-cs"/>
        </a:defRPr>
      </a:lvl5pPr>
      <a:lvl6pPr marL="1285875" algn="l" defTabSz="514350" rtl="0" eaLnBrk="1" latinLnBrk="0" hangingPunct="1">
        <a:defRPr sz="1013" kern="1200">
          <a:solidFill>
            <a:schemeClr val="tx1"/>
          </a:solidFill>
          <a:latin typeface="+mn-lt"/>
          <a:ea typeface="+mn-ea"/>
          <a:cs typeface="+mn-cs"/>
        </a:defRPr>
      </a:lvl6pPr>
      <a:lvl7pPr marL="1543050" algn="l" defTabSz="514350" rtl="0" eaLnBrk="1" latinLnBrk="0" hangingPunct="1">
        <a:defRPr sz="1013" kern="1200">
          <a:solidFill>
            <a:schemeClr val="tx1"/>
          </a:solidFill>
          <a:latin typeface="+mn-lt"/>
          <a:ea typeface="+mn-ea"/>
          <a:cs typeface="+mn-cs"/>
        </a:defRPr>
      </a:lvl7pPr>
      <a:lvl8pPr marL="1800225" algn="l" defTabSz="514350" rtl="0" eaLnBrk="1" latinLnBrk="0" hangingPunct="1">
        <a:defRPr sz="1013" kern="1200">
          <a:solidFill>
            <a:schemeClr val="tx1"/>
          </a:solidFill>
          <a:latin typeface="+mn-lt"/>
          <a:ea typeface="+mn-ea"/>
          <a:cs typeface="+mn-cs"/>
        </a:defRPr>
      </a:lvl8pPr>
      <a:lvl9pPr marL="2057400" algn="l" defTabSz="514350" rtl="0" eaLnBrk="1" latinLnBrk="0" hangingPunct="1">
        <a:defRPr sz="101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6.xml"/><Relationship Id="rId5" Type="http://schemas.openxmlformats.org/officeDocument/2006/relationships/image" Target="../media/image8.png"/><Relationship Id="rId4" Type="http://schemas.openxmlformats.org/officeDocument/2006/relationships/image" Target="../media/image7.png"/></Relationships>
</file>

<file path=ppt/slides/_rels/slide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AF0692-B7E7-E41D-7DB3-EAABB0F28FAE}"/>
              </a:ext>
            </a:extLst>
          </p:cNvPr>
          <p:cNvSpPr>
            <a:spLocks noGrp="1"/>
          </p:cNvSpPr>
          <p:nvPr>
            <p:ph type="ctrTitle"/>
          </p:nvPr>
        </p:nvSpPr>
        <p:spPr/>
        <p:txBody>
          <a:bodyPr rtlCol="0">
            <a:normAutofit/>
          </a:bodyPr>
          <a:lstStyle/>
          <a:p>
            <a:pPr eaLnBrk="1" fontAlgn="auto" hangingPunct="1">
              <a:spcAft>
                <a:spcPts val="0"/>
              </a:spcAft>
              <a:defRPr/>
            </a:pPr>
            <a:r>
              <a:rPr lang="en-GB" dirty="0"/>
              <a:t>CSS Selectors</a:t>
            </a:r>
          </a:p>
        </p:txBody>
      </p:sp>
      <p:sp>
        <p:nvSpPr>
          <p:cNvPr id="3" name="Subtitle 2">
            <a:extLst>
              <a:ext uri="{FF2B5EF4-FFF2-40B4-BE49-F238E27FC236}">
                <a16:creationId xmlns:a16="http://schemas.microsoft.com/office/drawing/2014/main" id="{2362590C-2373-B555-C5CD-4670784220B5}"/>
              </a:ext>
            </a:extLst>
          </p:cNvPr>
          <p:cNvSpPr>
            <a:spLocks noGrp="1"/>
          </p:cNvSpPr>
          <p:nvPr>
            <p:ph type="subTitle" idx="1"/>
          </p:nvPr>
        </p:nvSpPr>
        <p:spPr/>
        <p:txBody>
          <a:bodyPr rtlCol="0">
            <a:normAutofit/>
          </a:bodyPr>
          <a:lstStyle/>
          <a:p>
            <a:pPr eaLnBrk="1" fontAlgn="auto" hangingPunct="1">
              <a:spcAft>
                <a:spcPts val="0"/>
              </a:spcAft>
              <a:defRPr/>
            </a:pPr>
            <a:endParaRPr lang="en-GB"/>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3">
            <a:extLst>
              <a:ext uri="{FF2B5EF4-FFF2-40B4-BE49-F238E27FC236}">
                <a16:creationId xmlns:a16="http://schemas.microsoft.com/office/drawing/2014/main" id="{0F543395-8C33-FBE9-E175-3465F588775E}"/>
              </a:ext>
            </a:extLst>
          </p:cNvPr>
          <p:cNvSpPr>
            <a:spLocks noGrp="1"/>
          </p:cNvSpPr>
          <p:nvPr>
            <p:ph type="title"/>
          </p:nvPr>
        </p:nvSpPr>
        <p:spPr/>
        <p:txBody>
          <a:bodyPr rtlCol="0">
            <a:normAutofit/>
          </a:bodyPr>
          <a:lstStyle/>
          <a:p>
            <a:pPr eaLnBrk="1" fontAlgn="auto" hangingPunct="1">
              <a:spcAft>
                <a:spcPts val="0"/>
              </a:spcAft>
              <a:defRPr/>
            </a:pPr>
            <a:r>
              <a:rPr lang="en-GB" altLang="en-US" sz="2475">
                <a:solidFill>
                  <a:schemeClr val="accent1">
                    <a:lumMod val="75000"/>
                  </a:schemeClr>
                </a:solidFill>
              </a:rPr>
              <a:t>CSS Selectors</a:t>
            </a:r>
          </a:p>
        </p:txBody>
      </p:sp>
      <p:pic>
        <p:nvPicPr>
          <p:cNvPr id="11267" name="Picture 2">
            <a:extLst>
              <a:ext uri="{FF2B5EF4-FFF2-40B4-BE49-F238E27FC236}">
                <a16:creationId xmlns:a16="http://schemas.microsoft.com/office/drawing/2014/main" id="{BAE8FF27-298F-D91E-C1DE-4951F938594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57438" y="1643063"/>
            <a:ext cx="4152900" cy="2952750"/>
          </a:xfrm>
          <a:prstGeom prst="rect">
            <a:avLst/>
          </a:prstGeom>
          <a:noFill/>
          <a:ln w="9525">
            <a:solidFill>
              <a:schemeClr val="accent1"/>
            </a:solidFill>
            <a:miter lim="800000"/>
            <a:headEnd/>
            <a:tailEnd/>
          </a:ln>
          <a:extLst>
            <a:ext uri="{909E8E84-426E-40DD-AFC4-6F175D3DCCD1}">
              <a14:hiddenFill xmlns:a14="http://schemas.microsoft.com/office/drawing/2010/main">
                <a:solidFill>
                  <a:srgbClr val="FFFFFF"/>
                </a:solidFill>
              </a14:hiddenFill>
            </a:ext>
          </a:extLst>
        </p:spPr>
      </p:pic>
      <p:sp>
        <p:nvSpPr>
          <p:cNvPr id="11268" name="TextBox 5">
            <a:extLst>
              <a:ext uri="{FF2B5EF4-FFF2-40B4-BE49-F238E27FC236}">
                <a16:creationId xmlns:a16="http://schemas.microsoft.com/office/drawing/2014/main" id="{A2919C28-1ED1-FEB2-07BD-3404EE45A23F}"/>
              </a:ext>
            </a:extLst>
          </p:cNvPr>
          <p:cNvSpPr txBox="1">
            <a:spLocks noChangeArrowheads="1"/>
          </p:cNvSpPr>
          <p:nvPr/>
        </p:nvSpPr>
        <p:spPr bwMode="auto">
          <a:xfrm>
            <a:off x="500063" y="1143000"/>
            <a:ext cx="157162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563"/>
              </a:spcBef>
              <a:buFont typeface="Arial" panose="020B0604020202020204" pitchFamily="34" charset="0"/>
              <a:buChar char="•"/>
              <a:defRPr sz="1500">
                <a:solidFill>
                  <a:schemeClr val="tx1"/>
                </a:solidFill>
                <a:latin typeface="Calibri" panose="020F0502020204030204" pitchFamily="34" charset="0"/>
              </a:defRPr>
            </a:lvl1pPr>
            <a:lvl2pPr marL="742950" indent="-285750">
              <a:lnSpc>
                <a:spcPct val="90000"/>
              </a:lnSpc>
              <a:spcBef>
                <a:spcPts val="275"/>
              </a:spcBef>
              <a:buFont typeface="Arial" panose="020B0604020202020204" pitchFamily="34" charset="0"/>
              <a:buChar char="•"/>
              <a:defRPr sz="1300">
                <a:solidFill>
                  <a:schemeClr val="tx1"/>
                </a:solidFill>
                <a:latin typeface="Calibri" panose="020F0502020204030204" pitchFamily="34" charset="0"/>
              </a:defRPr>
            </a:lvl2pPr>
            <a:lvl3pPr marL="1143000" indent="-228600">
              <a:lnSpc>
                <a:spcPct val="90000"/>
              </a:lnSpc>
              <a:spcBef>
                <a:spcPts val="275"/>
              </a:spcBef>
              <a:buFont typeface="Arial" panose="020B0604020202020204" pitchFamily="34" charset="0"/>
              <a:buChar char="•"/>
              <a:defRPr sz="1100">
                <a:solidFill>
                  <a:schemeClr val="tx1"/>
                </a:solidFill>
                <a:latin typeface="Calibri" panose="020F0502020204030204" pitchFamily="34" charset="0"/>
              </a:defRPr>
            </a:lvl3pPr>
            <a:lvl4pPr marL="1600200" indent="-228600">
              <a:lnSpc>
                <a:spcPct val="90000"/>
              </a:lnSpc>
              <a:spcBef>
                <a:spcPts val="275"/>
              </a:spcBef>
              <a:buFont typeface="Arial" panose="020B0604020202020204" pitchFamily="34" charset="0"/>
              <a:buChar char="•"/>
              <a:defRPr sz="1000">
                <a:solidFill>
                  <a:schemeClr val="tx1"/>
                </a:solidFill>
                <a:latin typeface="Calibri" panose="020F0502020204030204" pitchFamily="34" charset="0"/>
              </a:defRPr>
            </a:lvl4pPr>
            <a:lvl5pPr marL="2057400" indent="-228600">
              <a:lnSpc>
                <a:spcPct val="90000"/>
              </a:lnSpc>
              <a:spcBef>
                <a:spcPts val="275"/>
              </a:spcBef>
              <a:buFont typeface="Arial" panose="020B0604020202020204" pitchFamily="34" charset="0"/>
              <a:buChar char="•"/>
              <a:defRPr sz="1000">
                <a:solidFill>
                  <a:schemeClr val="tx1"/>
                </a:solidFill>
                <a:latin typeface="Calibri" panose="020F0502020204030204" pitchFamily="34" charset="0"/>
              </a:defRPr>
            </a:lvl5pPr>
            <a:lvl6pPr marL="2514600" indent="-228600" defTabSz="457200" eaLnBrk="0" fontAlgn="base" hangingPunct="0">
              <a:lnSpc>
                <a:spcPct val="90000"/>
              </a:lnSpc>
              <a:spcBef>
                <a:spcPts val="275"/>
              </a:spcBef>
              <a:spcAft>
                <a:spcPct val="0"/>
              </a:spcAft>
              <a:buFont typeface="Arial" panose="020B0604020202020204" pitchFamily="34" charset="0"/>
              <a:buChar char="•"/>
              <a:defRPr sz="1000">
                <a:solidFill>
                  <a:schemeClr val="tx1"/>
                </a:solidFill>
                <a:latin typeface="Calibri" panose="020F0502020204030204" pitchFamily="34" charset="0"/>
              </a:defRPr>
            </a:lvl6pPr>
            <a:lvl7pPr marL="2971800" indent="-228600" defTabSz="457200" eaLnBrk="0" fontAlgn="base" hangingPunct="0">
              <a:lnSpc>
                <a:spcPct val="90000"/>
              </a:lnSpc>
              <a:spcBef>
                <a:spcPts val="275"/>
              </a:spcBef>
              <a:spcAft>
                <a:spcPct val="0"/>
              </a:spcAft>
              <a:buFont typeface="Arial" panose="020B0604020202020204" pitchFamily="34" charset="0"/>
              <a:buChar char="•"/>
              <a:defRPr sz="1000">
                <a:solidFill>
                  <a:schemeClr val="tx1"/>
                </a:solidFill>
                <a:latin typeface="Calibri" panose="020F0502020204030204" pitchFamily="34" charset="0"/>
              </a:defRPr>
            </a:lvl7pPr>
            <a:lvl8pPr marL="3429000" indent="-228600" defTabSz="457200" eaLnBrk="0" fontAlgn="base" hangingPunct="0">
              <a:lnSpc>
                <a:spcPct val="90000"/>
              </a:lnSpc>
              <a:spcBef>
                <a:spcPts val="275"/>
              </a:spcBef>
              <a:spcAft>
                <a:spcPct val="0"/>
              </a:spcAft>
              <a:buFont typeface="Arial" panose="020B0604020202020204" pitchFamily="34" charset="0"/>
              <a:buChar char="•"/>
              <a:defRPr sz="1000">
                <a:solidFill>
                  <a:schemeClr val="tx1"/>
                </a:solidFill>
                <a:latin typeface="Calibri" panose="020F0502020204030204" pitchFamily="34" charset="0"/>
              </a:defRPr>
            </a:lvl8pPr>
            <a:lvl9pPr marL="3886200" indent="-228600" defTabSz="457200" eaLnBrk="0" fontAlgn="base" hangingPunct="0">
              <a:lnSpc>
                <a:spcPct val="90000"/>
              </a:lnSpc>
              <a:spcBef>
                <a:spcPts val="275"/>
              </a:spcBef>
              <a:spcAft>
                <a:spcPct val="0"/>
              </a:spcAft>
              <a:buFont typeface="Arial" panose="020B0604020202020204" pitchFamily="34" charset="0"/>
              <a:buChar char="•"/>
              <a:defRPr sz="1000">
                <a:solidFill>
                  <a:schemeClr val="tx1"/>
                </a:solidFill>
                <a:latin typeface="Calibri" panose="020F0502020204030204" pitchFamily="34" charset="0"/>
              </a:defRPr>
            </a:lvl9pPr>
          </a:lstStyle>
          <a:p>
            <a:pPr eaLnBrk="1" hangingPunct="1">
              <a:lnSpc>
                <a:spcPct val="100000"/>
              </a:lnSpc>
              <a:spcBef>
                <a:spcPct val="0"/>
              </a:spcBef>
              <a:buFontTx/>
              <a:buNone/>
            </a:pPr>
            <a:r>
              <a:rPr lang="en-GB" altLang="en-US" sz="2000" b="1">
                <a:solidFill>
                  <a:srgbClr val="FF0000"/>
                </a:solidFill>
              </a:rPr>
              <a:t>CSS Selector</a:t>
            </a:r>
          </a:p>
        </p:txBody>
      </p:sp>
      <p:cxnSp>
        <p:nvCxnSpPr>
          <p:cNvPr id="8" name="Straight Arrow Connector 7">
            <a:extLst>
              <a:ext uri="{FF2B5EF4-FFF2-40B4-BE49-F238E27FC236}">
                <a16:creationId xmlns:a16="http://schemas.microsoft.com/office/drawing/2014/main" id="{1C07682E-A8FF-02D0-8FC0-23F4A9A35E06}"/>
              </a:ext>
            </a:extLst>
          </p:cNvPr>
          <p:cNvCxnSpPr/>
          <p:nvPr/>
        </p:nvCxnSpPr>
        <p:spPr>
          <a:xfrm>
            <a:off x="1285875" y="1428750"/>
            <a:ext cx="1000125" cy="78581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47C57FC6-B732-0FD7-972A-56EAEF4E86E1}"/>
              </a:ext>
            </a:extLst>
          </p:cNvPr>
          <p:cNvCxnSpPr>
            <a:stCxn id="11268" idx="2"/>
          </p:cNvCxnSpPr>
          <p:nvPr/>
        </p:nvCxnSpPr>
        <p:spPr>
          <a:xfrm rot="16200000" flipH="1">
            <a:off x="1128713" y="1700212"/>
            <a:ext cx="1314450" cy="100012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a:extLst>
              <a:ext uri="{FF2B5EF4-FFF2-40B4-BE49-F238E27FC236}">
                <a16:creationId xmlns:a16="http://schemas.microsoft.com/office/drawing/2014/main" id="{2FAA87E8-8E67-A189-CC00-AC798A3B88F8}"/>
              </a:ext>
            </a:extLst>
          </p:cNvPr>
          <p:cNvCxnSpPr/>
          <p:nvPr/>
        </p:nvCxnSpPr>
        <p:spPr>
          <a:xfrm rot="16200000" flipH="1">
            <a:off x="642937" y="2071688"/>
            <a:ext cx="2143125" cy="1143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1272" name="TextBox 18">
            <a:extLst>
              <a:ext uri="{FF2B5EF4-FFF2-40B4-BE49-F238E27FC236}">
                <a16:creationId xmlns:a16="http://schemas.microsoft.com/office/drawing/2014/main" id="{2B1B39F5-EC76-0472-E6DC-9C138CACD8B9}"/>
              </a:ext>
            </a:extLst>
          </p:cNvPr>
          <p:cNvSpPr txBox="1">
            <a:spLocks noChangeArrowheads="1"/>
          </p:cNvSpPr>
          <p:nvPr/>
        </p:nvSpPr>
        <p:spPr bwMode="auto">
          <a:xfrm>
            <a:off x="6357938" y="1143000"/>
            <a:ext cx="2500312"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563"/>
              </a:spcBef>
              <a:buFont typeface="Arial" panose="020B0604020202020204" pitchFamily="34" charset="0"/>
              <a:buChar char="•"/>
              <a:defRPr sz="1500">
                <a:solidFill>
                  <a:schemeClr val="tx1"/>
                </a:solidFill>
                <a:latin typeface="Calibri" panose="020F0502020204030204" pitchFamily="34" charset="0"/>
              </a:defRPr>
            </a:lvl1pPr>
            <a:lvl2pPr marL="742950" indent="-285750">
              <a:lnSpc>
                <a:spcPct val="90000"/>
              </a:lnSpc>
              <a:spcBef>
                <a:spcPts val="275"/>
              </a:spcBef>
              <a:buFont typeface="Arial" panose="020B0604020202020204" pitchFamily="34" charset="0"/>
              <a:buChar char="•"/>
              <a:defRPr sz="1300">
                <a:solidFill>
                  <a:schemeClr val="tx1"/>
                </a:solidFill>
                <a:latin typeface="Calibri" panose="020F0502020204030204" pitchFamily="34" charset="0"/>
              </a:defRPr>
            </a:lvl2pPr>
            <a:lvl3pPr marL="1143000" indent="-228600">
              <a:lnSpc>
                <a:spcPct val="90000"/>
              </a:lnSpc>
              <a:spcBef>
                <a:spcPts val="275"/>
              </a:spcBef>
              <a:buFont typeface="Arial" panose="020B0604020202020204" pitchFamily="34" charset="0"/>
              <a:buChar char="•"/>
              <a:defRPr sz="1100">
                <a:solidFill>
                  <a:schemeClr val="tx1"/>
                </a:solidFill>
                <a:latin typeface="Calibri" panose="020F0502020204030204" pitchFamily="34" charset="0"/>
              </a:defRPr>
            </a:lvl3pPr>
            <a:lvl4pPr marL="1600200" indent="-228600">
              <a:lnSpc>
                <a:spcPct val="90000"/>
              </a:lnSpc>
              <a:spcBef>
                <a:spcPts val="275"/>
              </a:spcBef>
              <a:buFont typeface="Arial" panose="020B0604020202020204" pitchFamily="34" charset="0"/>
              <a:buChar char="•"/>
              <a:defRPr sz="1000">
                <a:solidFill>
                  <a:schemeClr val="tx1"/>
                </a:solidFill>
                <a:latin typeface="Calibri" panose="020F0502020204030204" pitchFamily="34" charset="0"/>
              </a:defRPr>
            </a:lvl4pPr>
            <a:lvl5pPr marL="2057400" indent="-228600">
              <a:lnSpc>
                <a:spcPct val="90000"/>
              </a:lnSpc>
              <a:spcBef>
                <a:spcPts val="275"/>
              </a:spcBef>
              <a:buFont typeface="Arial" panose="020B0604020202020204" pitchFamily="34" charset="0"/>
              <a:buChar char="•"/>
              <a:defRPr sz="1000">
                <a:solidFill>
                  <a:schemeClr val="tx1"/>
                </a:solidFill>
                <a:latin typeface="Calibri" panose="020F0502020204030204" pitchFamily="34" charset="0"/>
              </a:defRPr>
            </a:lvl5pPr>
            <a:lvl6pPr marL="2514600" indent="-228600" defTabSz="457200" eaLnBrk="0" fontAlgn="base" hangingPunct="0">
              <a:lnSpc>
                <a:spcPct val="90000"/>
              </a:lnSpc>
              <a:spcBef>
                <a:spcPts val="275"/>
              </a:spcBef>
              <a:spcAft>
                <a:spcPct val="0"/>
              </a:spcAft>
              <a:buFont typeface="Arial" panose="020B0604020202020204" pitchFamily="34" charset="0"/>
              <a:buChar char="•"/>
              <a:defRPr sz="1000">
                <a:solidFill>
                  <a:schemeClr val="tx1"/>
                </a:solidFill>
                <a:latin typeface="Calibri" panose="020F0502020204030204" pitchFamily="34" charset="0"/>
              </a:defRPr>
            </a:lvl6pPr>
            <a:lvl7pPr marL="2971800" indent="-228600" defTabSz="457200" eaLnBrk="0" fontAlgn="base" hangingPunct="0">
              <a:lnSpc>
                <a:spcPct val="90000"/>
              </a:lnSpc>
              <a:spcBef>
                <a:spcPts val="275"/>
              </a:spcBef>
              <a:spcAft>
                <a:spcPct val="0"/>
              </a:spcAft>
              <a:buFont typeface="Arial" panose="020B0604020202020204" pitchFamily="34" charset="0"/>
              <a:buChar char="•"/>
              <a:defRPr sz="1000">
                <a:solidFill>
                  <a:schemeClr val="tx1"/>
                </a:solidFill>
                <a:latin typeface="Calibri" panose="020F0502020204030204" pitchFamily="34" charset="0"/>
              </a:defRPr>
            </a:lvl7pPr>
            <a:lvl8pPr marL="3429000" indent="-228600" defTabSz="457200" eaLnBrk="0" fontAlgn="base" hangingPunct="0">
              <a:lnSpc>
                <a:spcPct val="90000"/>
              </a:lnSpc>
              <a:spcBef>
                <a:spcPts val="275"/>
              </a:spcBef>
              <a:spcAft>
                <a:spcPct val="0"/>
              </a:spcAft>
              <a:buFont typeface="Arial" panose="020B0604020202020204" pitchFamily="34" charset="0"/>
              <a:buChar char="•"/>
              <a:defRPr sz="1000">
                <a:solidFill>
                  <a:schemeClr val="tx1"/>
                </a:solidFill>
                <a:latin typeface="Calibri" panose="020F0502020204030204" pitchFamily="34" charset="0"/>
              </a:defRPr>
            </a:lvl8pPr>
            <a:lvl9pPr marL="3886200" indent="-228600" defTabSz="457200" eaLnBrk="0" fontAlgn="base" hangingPunct="0">
              <a:lnSpc>
                <a:spcPct val="90000"/>
              </a:lnSpc>
              <a:spcBef>
                <a:spcPts val="275"/>
              </a:spcBef>
              <a:spcAft>
                <a:spcPct val="0"/>
              </a:spcAft>
              <a:buFont typeface="Arial" panose="020B0604020202020204" pitchFamily="34" charset="0"/>
              <a:buChar char="•"/>
              <a:defRPr sz="1000">
                <a:solidFill>
                  <a:schemeClr val="tx1"/>
                </a:solidFill>
                <a:latin typeface="Calibri" panose="020F0502020204030204" pitchFamily="34" charset="0"/>
              </a:defRPr>
            </a:lvl9pPr>
          </a:lstStyle>
          <a:p>
            <a:pPr eaLnBrk="1" hangingPunct="1">
              <a:lnSpc>
                <a:spcPct val="100000"/>
              </a:lnSpc>
              <a:spcBef>
                <a:spcPct val="0"/>
              </a:spcBef>
              <a:buFontTx/>
              <a:buNone/>
            </a:pPr>
            <a:r>
              <a:rPr lang="en-GB" altLang="en-US" sz="2000" b="1">
                <a:solidFill>
                  <a:srgbClr val="FF0000"/>
                </a:solidFill>
              </a:rPr>
              <a:t>CSS Declaration Block</a:t>
            </a:r>
          </a:p>
        </p:txBody>
      </p:sp>
      <p:cxnSp>
        <p:nvCxnSpPr>
          <p:cNvPr id="21" name="Straight Arrow Connector 20">
            <a:extLst>
              <a:ext uri="{FF2B5EF4-FFF2-40B4-BE49-F238E27FC236}">
                <a16:creationId xmlns:a16="http://schemas.microsoft.com/office/drawing/2014/main" id="{B81039CA-22D0-36F0-6459-FFD9F25AC364}"/>
              </a:ext>
            </a:extLst>
          </p:cNvPr>
          <p:cNvCxnSpPr/>
          <p:nvPr/>
        </p:nvCxnSpPr>
        <p:spPr>
          <a:xfrm rot="10800000" flipV="1">
            <a:off x="6143625" y="1428750"/>
            <a:ext cx="1214438" cy="78581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5" name="Straight Arrow Connector 24">
            <a:extLst>
              <a:ext uri="{FF2B5EF4-FFF2-40B4-BE49-F238E27FC236}">
                <a16:creationId xmlns:a16="http://schemas.microsoft.com/office/drawing/2014/main" id="{5B50D4A2-D329-F279-FEA4-E00F447E7400}"/>
              </a:ext>
            </a:extLst>
          </p:cNvPr>
          <p:cNvCxnSpPr/>
          <p:nvPr/>
        </p:nvCxnSpPr>
        <p:spPr>
          <a:xfrm rot="10800000" flipV="1">
            <a:off x="4286250" y="1500188"/>
            <a:ext cx="3214688" cy="17145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7" name="Straight Arrow Connector 26">
            <a:extLst>
              <a:ext uri="{FF2B5EF4-FFF2-40B4-BE49-F238E27FC236}">
                <a16:creationId xmlns:a16="http://schemas.microsoft.com/office/drawing/2014/main" id="{6E1F0709-726B-D58F-58E3-95D66E92A901}"/>
              </a:ext>
            </a:extLst>
          </p:cNvPr>
          <p:cNvCxnSpPr>
            <a:stCxn id="11272" idx="2"/>
          </p:cNvCxnSpPr>
          <p:nvPr/>
        </p:nvCxnSpPr>
        <p:spPr>
          <a:xfrm rot="5400000">
            <a:off x="5326063" y="1574800"/>
            <a:ext cx="2314575" cy="225107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1276" name="TextBox 30">
            <a:extLst>
              <a:ext uri="{FF2B5EF4-FFF2-40B4-BE49-F238E27FC236}">
                <a16:creationId xmlns:a16="http://schemas.microsoft.com/office/drawing/2014/main" id="{551C54C8-9C12-136E-B521-7384F7FB0F81}"/>
              </a:ext>
            </a:extLst>
          </p:cNvPr>
          <p:cNvSpPr txBox="1">
            <a:spLocks noChangeArrowheads="1"/>
          </p:cNvSpPr>
          <p:nvPr/>
        </p:nvSpPr>
        <p:spPr bwMode="auto">
          <a:xfrm>
            <a:off x="1857375" y="4857750"/>
            <a:ext cx="157162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563"/>
              </a:spcBef>
              <a:buFont typeface="Arial" panose="020B0604020202020204" pitchFamily="34" charset="0"/>
              <a:buChar char="•"/>
              <a:defRPr sz="1500">
                <a:solidFill>
                  <a:schemeClr val="tx1"/>
                </a:solidFill>
                <a:latin typeface="Calibri" panose="020F0502020204030204" pitchFamily="34" charset="0"/>
              </a:defRPr>
            </a:lvl1pPr>
            <a:lvl2pPr marL="742950" indent="-285750">
              <a:lnSpc>
                <a:spcPct val="90000"/>
              </a:lnSpc>
              <a:spcBef>
                <a:spcPts val="275"/>
              </a:spcBef>
              <a:buFont typeface="Arial" panose="020B0604020202020204" pitchFamily="34" charset="0"/>
              <a:buChar char="•"/>
              <a:defRPr sz="1300">
                <a:solidFill>
                  <a:schemeClr val="tx1"/>
                </a:solidFill>
                <a:latin typeface="Calibri" panose="020F0502020204030204" pitchFamily="34" charset="0"/>
              </a:defRPr>
            </a:lvl2pPr>
            <a:lvl3pPr marL="1143000" indent="-228600">
              <a:lnSpc>
                <a:spcPct val="90000"/>
              </a:lnSpc>
              <a:spcBef>
                <a:spcPts val="275"/>
              </a:spcBef>
              <a:buFont typeface="Arial" panose="020B0604020202020204" pitchFamily="34" charset="0"/>
              <a:buChar char="•"/>
              <a:defRPr sz="1100">
                <a:solidFill>
                  <a:schemeClr val="tx1"/>
                </a:solidFill>
                <a:latin typeface="Calibri" panose="020F0502020204030204" pitchFamily="34" charset="0"/>
              </a:defRPr>
            </a:lvl3pPr>
            <a:lvl4pPr marL="1600200" indent="-228600">
              <a:lnSpc>
                <a:spcPct val="90000"/>
              </a:lnSpc>
              <a:spcBef>
                <a:spcPts val="275"/>
              </a:spcBef>
              <a:buFont typeface="Arial" panose="020B0604020202020204" pitchFamily="34" charset="0"/>
              <a:buChar char="•"/>
              <a:defRPr sz="1000">
                <a:solidFill>
                  <a:schemeClr val="tx1"/>
                </a:solidFill>
                <a:latin typeface="Calibri" panose="020F0502020204030204" pitchFamily="34" charset="0"/>
              </a:defRPr>
            </a:lvl4pPr>
            <a:lvl5pPr marL="2057400" indent="-228600">
              <a:lnSpc>
                <a:spcPct val="90000"/>
              </a:lnSpc>
              <a:spcBef>
                <a:spcPts val="275"/>
              </a:spcBef>
              <a:buFont typeface="Arial" panose="020B0604020202020204" pitchFamily="34" charset="0"/>
              <a:buChar char="•"/>
              <a:defRPr sz="1000">
                <a:solidFill>
                  <a:schemeClr val="tx1"/>
                </a:solidFill>
                <a:latin typeface="Calibri" panose="020F0502020204030204" pitchFamily="34" charset="0"/>
              </a:defRPr>
            </a:lvl5pPr>
            <a:lvl6pPr marL="2514600" indent="-228600" defTabSz="457200" eaLnBrk="0" fontAlgn="base" hangingPunct="0">
              <a:lnSpc>
                <a:spcPct val="90000"/>
              </a:lnSpc>
              <a:spcBef>
                <a:spcPts val="275"/>
              </a:spcBef>
              <a:spcAft>
                <a:spcPct val="0"/>
              </a:spcAft>
              <a:buFont typeface="Arial" panose="020B0604020202020204" pitchFamily="34" charset="0"/>
              <a:buChar char="•"/>
              <a:defRPr sz="1000">
                <a:solidFill>
                  <a:schemeClr val="tx1"/>
                </a:solidFill>
                <a:latin typeface="Calibri" panose="020F0502020204030204" pitchFamily="34" charset="0"/>
              </a:defRPr>
            </a:lvl6pPr>
            <a:lvl7pPr marL="2971800" indent="-228600" defTabSz="457200" eaLnBrk="0" fontAlgn="base" hangingPunct="0">
              <a:lnSpc>
                <a:spcPct val="90000"/>
              </a:lnSpc>
              <a:spcBef>
                <a:spcPts val="275"/>
              </a:spcBef>
              <a:spcAft>
                <a:spcPct val="0"/>
              </a:spcAft>
              <a:buFont typeface="Arial" panose="020B0604020202020204" pitchFamily="34" charset="0"/>
              <a:buChar char="•"/>
              <a:defRPr sz="1000">
                <a:solidFill>
                  <a:schemeClr val="tx1"/>
                </a:solidFill>
                <a:latin typeface="Calibri" panose="020F0502020204030204" pitchFamily="34" charset="0"/>
              </a:defRPr>
            </a:lvl7pPr>
            <a:lvl8pPr marL="3429000" indent="-228600" defTabSz="457200" eaLnBrk="0" fontAlgn="base" hangingPunct="0">
              <a:lnSpc>
                <a:spcPct val="90000"/>
              </a:lnSpc>
              <a:spcBef>
                <a:spcPts val="275"/>
              </a:spcBef>
              <a:spcAft>
                <a:spcPct val="0"/>
              </a:spcAft>
              <a:buFont typeface="Arial" panose="020B0604020202020204" pitchFamily="34" charset="0"/>
              <a:buChar char="•"/>
              <a:defRPr sz="1000">
                <a:solidFill>
                  <a:schemeClr val="tx1"/>
                </a:solidFill>
                <a:latin typeface="Calibri" panose="020F0502020204030204" pitchFamily="34" charset="0"/>
              </a:defRPr>
            </a:lvl8pPr>
            <a:lvl9pPr marL="3886200" indent="-228600" defTabSz="457200" eaLnBrk="0" fontAlgn="base" hangingPunct="0">
              <a:lnSpc>
                <a:spcPct val="90000"/>
              </a:lnSpc>
              <a:spcBef>
                <a:spcPts val="275"/>
              </a:spcBef>
              <a:spcAft>
                <a:spcPct val="0"/>
              </a:spcAft>
              <a:buFont typeface="Arial" panose="020B0604020202020204" pitchFamily="34" charset="0"/>
              <a:buChar char="•"/>
              <a:defRPr sz="1000">
                <a:solidFill>
                  <a:schemeClr val="tx1"/>
                </a:solidFill>
                <a:latin typeface="Calibri" panose="020F0502020204030204" pitchFamily="34" charset="0"/>
              </a:defRPr>
            </a:lvl9pPr>
          </a:lstStyle>
          <a:p>
            <a:pPr eaLnBrk="1" hangingPunct="1">
              <a:lnSpc>
                <a:spcPct val="100000"/>
              </a:lnSpc>
              <a:spcBef>
                <a:spcPct val="0"/>
              </a:spcBef>
              <a:buFontTx/>
              <a:buNone/>
            </a:pPr>
            <a:r>
              <a:rPr lang="en-GB" altLang="en-US" sz="2000" b="1">
                <a:solidFill>
                  <a:srgbClr val="00B050"/>
                </a:solidFill>
              </a:rPr>
              <a:t>CSS Property</a:t>
            </a:r>
          </a:p>
        </p:txBody>
      </p:sp>
      <p:sp>
        <p:nvSpPr>
          <p:cNvPr id="11277" name="TextBox 31">
            <a:extLst>
              <a:ext uri="{FF2B5EF4-FFF2-40B4-BE49-F238E27FC236}">
                <a16:creationId xmlns:a16="http://schemas.microsoft.com/office/drawing/2014/main" id="{035E5C5C-5082-D6A1-062C-E00F7ACCA6AB}"/>
              </a:ext>
            </a:extLst>
          </p:cNvPr>
          <p:cNvSpPr txBox="1">
            <a:spLocks noChangeArrowheads="1"/>
          </p:cNvSpPr>
          <p:nvPr/>
        </p:nvSpPr>
        <p:spPr bwMode="auto">
          <a:xfrm>
            <a:off x="4000500" y="4786313"/>
            <a:ext cx="157162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563"/>
              </a:spcBef>
              <a:buFont typeface="Arial" panose="020B0604020202020204" pitchFamily="34" charset="0"/>
              <a:buChar char="•"/>
              <a:defRPr sz="1500">
                <a:solidFill>
                  <a:schemeClr val="tx1"/>
                </a:solidFill>
                <a:latin typeface="Calibri" panose="020F0502020204030204" pitchFamily="34" charset="0"/>
              </a:defRPr>
            </a:lvl1pPr>
            <a:lvl2pPr marL="742950" indent="-285750">
              <a:lnSpc>
                <a:spcPct val="90000"/>
              </a:lnSpc>
              <a:spcBef>
                <a:spcPts val="275"/>
              </a:spcBef>
              <a:buFont typeface="Arial" panose="020B0604020202020204" pitchFamily="34" charset="0"/>
              <a:buChar char="•"/>
              <a:defRPr sz="1300">
                <a:solidFill>
                  <a:schemeClr val="tx1"/>
                </a:solidFill>
                <a:latin typeface="Calibri" panose="020F0502020204030204" pitchFamily="34" charset="0"/>
              </a:defRPr>
            </a:lvl2pPr>
            <a:lvl3pPr marL="1143000" indent="-228600">
              <a:lnSpc>
                <a:spcPct val="90000"/>
              </a:lnSpc>
              <a:spcBef>
                <a:spcPts val="275"/>
              </a:spcBef>
              <a:buFont typeface="Arial" panose="020B0604020202020204" pitchFamily="34" charset="0"/>
              <a:buChar char="•"/>
              <a:defRPr sz="1100">
                <a:solidFill>
                  <a:schemeClr val="tx1"/>
                </a:solidFill>
                <a:latin typeface="Calibri" panose="020F0502020204030204" pitchFamily="34" charset="0"/>
              </a:defRPr>
            </a:lvl3pPr>
            <a:lvl4pPr marL="1600200" indent="-228600">
              <a:lnSpc>
                <a:spcPct val="90000"/>
              </a:lnSpc>
              <a:spcBef>
                <a:spcPts val="275"/>
              </a:spcBef>
              <a:buFont typeface="Arial" panose="020B0604020202020204" pitchFamily="34" charset="0"/>
              <a:buChar char="•"/>
              <a:defRPr sz="1000">
                <a:solidFill>
                  <a:schemeClr val="tx1"/>
                </a:solidFill>
                <a:latin typeface="Calibri" panose="020F0502020204030204" pitchFamily="34" charset="0"/>
              </a:defRPr>
            </a:lvl4pPr>
            <a:lvl5pPr marL="2057400" indent="-228600">
              <a:lnSpc>
                <a:spcPct val="90000"/>
              </a:lnSpc>
              <a:spcBef>
                <a:spcPts val="275"/>
              </a:spcBef>
              <a:buFont typeface="Arial" panose="020B0604020202020204" pitchFamily="34" charset="0"/>
              <a:buChar char="•"/>
              <a:defRPr sz="1000">
                <a:solidFill>
                  <a:schemeClr val="tx1"/>
                </a:solidFill>
                <a:latin typeface="Calibri" panose="020F0502020204030204" pitchFamily="34" charset="0"/>
              </a:defRPr>
            </a:lvl5pPr>
            <a:lvl6pPr marL="2514600" indent="-228600" defTabSz="457200" eaLnBrk="0" fontAlgn="base" hangingPunct="0">
              <a:lnSpc>
                <a:spcPct val="90000"/>
              </a:lnSpc>
              <a:spcBef>
                <a:spcPts val="275"/>
              </a:spcBef>
              <a:spcAft>
                <a:spcPct val="0"/>
              </a:spcAft>
              <a:buFont typeface="Arial" panose="020B0604020202020204" pitchFamily="34" charset="0"/>
              <a:buChar char="•"/>
              <a:defRPr sz="1000">
                <a:solidFill>
                  <a:schemeClr val="tx1"/>
                </a:solidFill>
                <a:latin typeface="Calibri" panose="020F0502020204030204" pitchFamily="34" charset="0"/>
              </a:defRPr>
            </a:lvl6pPr>
            <a:lvl7pPr marL="2971800" indent="-228600" defTabSz="457200" eaLnBrk="0" fontAlgn="base" hangingPunct="0">
              <a:lnSpc>
                <a:spcPct val="90000"/>
              </a:lnSpc>
              <a:spcBef>
                <a:spcPts val="275"/>
              </a:spcBef>
              <a:spcAft>
                <a:spcPct val="0"/>
              </a:spcAft>
              <a:buFont typeface="Arial" panose="020B0604020202020204" pitchFamily="34" charset="0"/>
              <a:buChar char="•"/>
              <a:defRPr sz="1000">
                <a:solidFill>
                  <a:schemeClr val="tx1"/>
                </a:solidFill>
                <a:latin typeface="Calibri" panose="020F0502020204030204" pitchFamily="34" charset="0"/>
              </a:defRPr>
            </a:lvl7pPr>
            <a:lvl8pPr marL="3429000" indent="-228600" defTabSz="457200" eaLnBrk="0" fontAlgn="base" hangingPunct="0">
              <a:lnSpc>
                <a:spcPct val="90000"/>
              </a:lnSpc>
              <a:spcBef>
                <a:spcPts val="275"/>
              </a:spcBef>
              <a:spcAft>
                <a:spcPct val="0"/>
              </a:spcAft>
              <a:buFont typeface="Arial" panose="020B0604020202020204" pitchFamily="34" charset="0"/>
              <a:buChar char="•"/>
              <a:defRPr sz="1000">
                <a:solidFill>
                  <a:schemeClr val="tx1"/>
                </a:solidFill>
                <a:latin typeface="Calibri" panose="020F0502020204030204" pitchFamily="34" charset="0"/>
              </a:defRPr>
            </a:lvl8pPr>
            <a:lvl9pPr marL="3886200" indent="-228600" defTabSz="457200" eaLnBrk="0" fontAlgn="base" hangingPunct="0">
              <a:lnSpc>
                <a:spcPct val="90000"/>
              </a:lnSpc>
              <a:spcBef>
                <a:spcPts val="275"/>
              </a:spcBef>
              <a:spcAft>
                <a:spcPct val="0"/>
              </a:spcAft>
              <a:buFont typeface="Arial" panose="020B0604020202020204" pitchFamily="34" charset="0"/>
              <a:buChar char="•"/>
              <a:defRPr sz="1000">
                <a:solidFill>
                  <a:schemeClr val="tx1"/>
                </a:solidFill>
                <a:latin typeface="Calibri" panose="020F0502020204030204" pitchFamily="34" charset="0"/>
              </a:defRPr>
            </a:lvl9pPr>
          </a:lstStyle>
          <a:p>
            <a:pPr eaLnBrk="1" hangingPunct="1">
              <a:lnSpc>
                <a:spcPct val="100000"/>
              </a:lnSpc>
              <a:spcBef>
                <a:spcPct val="0"/>
              </a:spcBef>
              <a:buFontTx/>
              <a:buNone/>
            </a:pPr>
            <a:r>
              <a:rPr lang="en-GB" altLang="en-US" sz="2000" b="1">
                <a:solidFill>
                  <a:srgbClr val="00B050"/>
                </a:solidFill>
              </a:rPr>
              <a:t>CSS Value</a:t>
            </a:r>
          </a:p>
        </p:txBody>
      </p:sp>
      <p:cxnSp>
        <p:nvCxnSpPr>
          <p:cNvPr id="34" name="Straight Arrow Connector 33">
            <a:extLst>
              <a:ext uri="{FF2B5EF4-FFF2-40B4-BE49-F238E27FC236}">
                <a16:creationId xmlns:a16="http://schemas.microsoft.com/office/drawing/2014/main" id="{DE729DE5-D4B1-3F3D-F7E4-39B28F8BECA9}"/>
              </a:ext>
            </a:extLst>
          </p:cNvPr>
          <p:cNvCxnSpPr/>
          <p:nvPr/>
        </p:nvCxnSpPr>
        <p:spPr>
          <a:xfrm rot="5400000" flipH="1" flipV="1">
            <a:off x="2321719" y="4536282"/>
            <a:ext cx="428625" cy="7143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6" name="Straight Arrow Connector 35">
            <a:extLst>
              <a:ext uri="{FF2B5EF4-FFF2-40B4-BE49-F238E27FC236}">
                <a16:creationId xmlns:a16="http://schemas.microsoft.com/office/drawing/2014/main" id="{E0A0F0C6-9C73-131B-8E18-6EEFCF352162}"/>
              </a:ext>
            </a:extLst>
          </p:cNvPr>
          <p:cNvCxnSpPr/>
          <p:nvPr/>
        </p:nvCxnSpPr>
        <p:spPr>
          <a:xfrm rot="10800000">
            <a:off x="3643313" y="4357688"/>
            <a:ext cx="428625" cy="35718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1280" name="TextBox 36">
            <a:extLst>
              <a:ext uri="{FF2B5EF4-FFF2-40B4-BE49-F238E27FC236}">
                <a16:creationId xmlns:a16="http://schemas.microsoft.com/office/drawing/2014/main" id="{E2FD5774-07BC-2B47-9B94-123DFBA21147}"/>
              </a:ext>
            </a:extLst>
          </p:cNvPr>
          <p:cNvSpPr txBox="1">
            <a:spLocks noChangeArrowheads="1"/>
          </p:cNvSpPr>
          <p:nvPr/>
        </p:nvSpPr>
        <p:spPr bwMode="auto">
          <a:xfrm>
            <a:off x="928688" y="5286375"/>
            <a:ext cx="6858000"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563"/>
              </a:spcBef>
              <a:buFont typeface="Arial" panose="020B0604020202020204" pitchFamily="34" charset="0"/>
              <a:buChar char="•"/>
              <a:defRPr sz="1500">
                <a:solidFill>
                  <a:schemeClr val="tx1"/>
                </a:solidFill>
                <a:latin typeface="Calibri" panose="020F0502020204030204" pitchFamily="34" charset="0"/>
              </a:defRPr>
            </a:lvl1pPr>
            <a:lvl2pPr marL="742950" indent="-285750">
              <a:lnSpc>
                <a:spcPct val="90000"/>
              </a:lnSpc>
              <a:spcBef>
                <a:spcPts val="275"/>
              </a:spcBef>
              <a:buFont typeface="Arial" panose="020B0604020202020204" pitchFamily="34" charset="0"/>
              <a:buChar char="•"/>
              <a:defRPr sz="1300">
                <a:solidFill>
                  <a:schemeClr val="tx1"/>
                </a:solidFill>
                <a:latin typeface="Calibri" panose="020F0502020204030204" pitchFamily="34" charset="0"/>
              </a:defRPr>
            </a:lvl2pPr>
            <a:lvl3pPr marL="1143000" indent="-228600">
              <a:lnSpc>
                <a:spcPct val="90000"/>
              </a:lnSpc>
              <a:spcBef>
                <a:spcPts val="275"/>
              </a:spcBef>
              <a:buFont typeface="Arial" panose="020B0604020202020204" pitchFamily="34" charset="0"/>
              <a:buChar char="•"/>
              <a:defRPr sz="1100">
                <a:solidFill>
                  <a:schemeClr val="tx1"/>
                </a:solidFill>
                <a:latin typeface="Calibri" panose="020F0502020204030204" pitchFamily="34" charset="0"/>
              </a:defRPr>
            </a:lvl3pPr>
            <a:lvl4pPr marL="1600200" indent="-228600">
              <a:lnSpc>
                <a:spcPct val="90000"/>
              </a:lnSpc>
              <a:spcBef>
                <a:spcPts val="275"/>
              </a:spcBef>
              <a:buFont typeface="Arial" panose="020B0604020202020204" pitchFamily="34" charset="0"/>
              <a:buChar char="•"/>
              <a:defRPr sz="1000">
                <a:solidFill>
                  <a:schemeClr val="tx1"/>
                </a:solidFill>
                <a:latin typeface="Calibri" panose="020F0502020204030204" pitchFamily="34" charset="0"/>
              </a:defRPr>
            </a:lvl4pPr>
            <a:lvl5pPr marL="2057400" indent="-228600">
              <a:lnSpc>
                <a:spcPct val="90000"/>
              </a:lnSpc>
              <a:spcBef>
                <a:spcPts val="275"/>
              </a:spcBef>
              <a:buFont typeface="Arial" panose="020B0604020202020204" pitchFamily="34" charset="0"/>
              <a:buChar char="•"/>
              <a:defRPr sz="1000">
                <a:solidFill>
                  <a:schemeClr val="tx1"/>
                </a:solidFill>
                <a:latin typeface="Calibri" panose="020F0502020204030204" pitchFamily="34" charset="0"/>
              </a:defRPr>
            </a:lvl5pPr>
            <a:lvl6pPr marL="2514600" indent="-228600" defTabSz="457200" eaLnBrk="0" fontAlgn="base" hangingPunct="0">
              <a:lnSpc>
                <a:spcPct val="90000"/>
              </a:lnSpc>
              <a:spcBef>
                <a:spcPts val="275"/>
              </a:spcBef>
              <a:spcAft>
                <a:spcPct val="0"/>
              </a:spcAft>
              <a:buFont typeface="Arial" panose="020B0604020202020204" pitchFamily="34" charset="0"/>
              <a:buChar char="•"/>
              <a:defRPr sz="1000">
                <a:solidFill>
                  <a:schemeClr val="tx1"/>
                </a:solidFill>
                <a:latin typeface="Calibri" panose="020F0502020204030204" pitchFamily="34" charset="0"/>
              </a:defRPr>
            </a:lvl6pPr>
            <a:lvl7pPr marL="2971800" indent="-228600" defTabSz="457200" eaLnBrk="0" fontAlgn="base" hangingPunct="0">
              <a:lnSpc>
                <a:spcPct val="90000"/>
              </a:lnSpc>
              <a:spcBef>
                <a:spcPts val="275"/>
              </a:spcBef>
              <a:spcAft>
                <a:spcPct val="0"/>
              </a:spcAft>
              <a:buFont typeface="Arial" panose="020B0604020202020204" pitchFamily="34" charset="0"/>
              <a:buChar char="•"/>
              <a:defRPr sz="1000">
                <a:solidFill>
                  <a:schemeClr val="tx1"/>
                </a:solidFill>
                <a:latin typeface="Calibri" panose="020F0502020204030204" pitchFamily="34" charset="0"/>
              </a:defRPr>
            </a:lvl7pPr>
            <a:lvl8pPr marL="3429000" indent="-228600" defTabSz="457200" eaLnBrk="0" fontAlgn="base" hangingPunct="0">
              <a:lnSpc>
                <a:spcPct val="90000"/>
              </a:lnSpc>
              <a:spcBef>
                <a:spcPts val="275"/>
              </a:spcBef>
              <a:spcAft>
                <a:spcPct val="0"/>
              </a:spcAft>
              <a:buFont typeface="Arial" panose="020B0604020202020204" pitchFamily="34" charset="0"/>
              <a:buChar char="•"/>
              <a:defRPr sz="1000">
                <a:solidFill>
                  <a:schemeClr val="tx1"/>
                </a:solidFill>
                <a:latin typeface="Calibri" panose="020F0502020204030204" pitchFamily="34" charset="0"/>
              </a:defRPr>
            </a:lvl8pPr>
            <a:lvl9pPr marL="3886200" indent="-228600" defTabSz="457200" eaLnBrk="0" fontAlgn="base" hangingPunct="0">
              <a:lnSpc>
                <a:spcPct val="90000"/>
              </a:lnSpc>
              <a:spcBef>
                <a:spcPts val="275"/>
              </a:spcBef>
              <a:spcAft>
                <a:spcPct val="0"/>
              </a:spcAft>
              <a:buFont typeface="Arial" panose="020B0604020202020204" pitchFamily="34" charset="0"/>
              <a:buChar char="•"/>
              <a:defRPr sz="1000">
                <a:solidFill>
                  <a:schemeClr val="tx1"/>
                </a:solidFill>
                <a:latin typeface="Calibri" panose="020F0502020204030204" pitchFamily="34" charset="0"/>
              </a:defRPr>
            </a:lvl9pPr>
          </a:lstStyle>
          <a:p>
            <a:pPr eaLnBrk="1" hangingPunct="1">
              <a:lnSpc>
                <a:spcPct val="100000"/>
              </a:lnSpc>
              <a:spcBef>
                <a:spcPct val="0"/>
              </a:spcBef>
              <a:buFontTx/>
              <a:buNone/>
            </a:pPr>
            <a:r>
              <a:rPr lang="en-GB" altLang="en-US" sz="1800" b="1">
                <a:solidFill>
                  <a:srgbClr val="00B050"/>
                </a:solidFill>
              </a:rPr>
              <a:t>CSS Syntax</a:t>
            </a:r>
          </a:p>
          <a:p>
            <a:pPr eaLnBrk="1" hangingPunct="1">
              <a:lnSpc>
                <a:spcPct val="100000"/>
              </a:lnSpc>
              <a:spcBef>
                <a:spcPct val="0"/>
              </a:spcBef>
            </a:pPr>
            <a:r>
              <a:rPr lang="en-GB" altLang="en-US" sz="1800" b="1"/>
              <a:t>The property has a colon after it : the value has a semi-colon after it;</a:t>
            </a:r>
          </a:p>
          <a:p>
            <a:pPr eaLnBrk="1" hangingPunct="1">
              <a:lnSpc>
                <a:spcPct val="100000"/>
              </a:lnSpc>
              <a:spcBef>
                <a:spcPct val="0"/>
              </a:spcBef>
            </a:pPr>
            <a:r>
              <a:rPr lang="en-GB" altLang="en-US" sz="1800" b="1"/>
              <a:t>The declaration block has curly brackets around it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3">
            <a:extLst>
              <a:ext uri="{FF2B5EF4-FFF2-40B4-BE49-F238E27FC236}">
                <a16:creationId xmlns:a16="http://schemas.microsoft.com/office/drawing/2014/main" id="{023EDFBC-34CD-C9E7-F01A-5CD7948A10F8}"/>
              </a:ext>
            </a:extLst>
          </p:cNvPr>
          <p:cNvSpPr>
            <a:spLocks noGrp="1"/>
          </p:cNvSpPr>
          <p:nvPr>
            <p:ph type="title"/>
          </p:nvPr>
        </p:nvSpPr>
        <p:spPr/>
        <p:txBody>
          <a:bodyPr rtlCol="0">
            <a:normAutofit/>
          </a:bodyPr>
          <a:lstStyle/>
          <a:p>
            <a:pPr eaLnBrk="1" fontAlgn="auto" hangingPunct="1">
              <a:spcAft>
                <a:spcPts val="0"/>
              </a:spcAft>
              <a:defRPr/>
            </a:pPr>
            <a:r>
              <a:rPr lang="en-GB" altLang="en-US" sz="2475">
                <a:solidFill>
                  <a:schemeClr val="accent1">
                    <a:lumMod val="75000"/>
                  </a:schemeClr>
                </a:solidFill>
              </a:rPr>
              <a:t>CSS Selectors</a:t>
            </a:r>
          </a:p>
        </p:txBody>
      </p:sp>
      <p:grpSp>
        <p:nvGrpSpPr>
          <p:cNvPr id="12291" name="Group 37">
            <a:extLst>
              <a:ext uri="{FF2B5EF4-FFF2-40B4-BE49-F238E27FC236}">
                <a16:creationId xmlns:a16="http://schemas.microsoft.com/office/drawing/2014/main" id="{350930EB-9C0B-3E7A-02A7-95BB6368D7D5}"/>
              </a:ext>
            </a:extLst>
          </p:cNvPr>
          <p:cNvGrpSpPr>
            <a:grpSpLocks/>
          </p:cNvGrpSpPr>
          <p:nvPr/>
        </p:nvGrpSpPr>
        <p:grpSpPr bwMode="auto">
          <a:xfrm>
            <a:off x="642938" y="1214438"/>
            <a:ext cx="7286625" cy="1655762"/>
            <a:chOff x="642910" y="1214422"/>
            <a:chExt cx="7286676" cy="1655216"/>
          </a:xfrm>
        </p:grpSpPr>
        <p:pic>
          <p:nvPicPr>
            <p:cNvPr id="12298" name="Picture 2">
              <a:extLst>
                <a:ext uri="{FF2B5EF4-FFF2-40B4-BE49-F238E27FC236}">
                  <a16:creationId xmlns:a16="http://schemas.microsoft.com/office/drawing/2014/main" id="{BC29F827-89D3-86E5-0FB7-8F32BF2CF58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4348" y="1571612"/>
              <a:ext cx="4124325" cy="628650"/>
            </a:xfrm>
            <a:prstGeom prst="rect">
              <a:avLst/>
            </a:prstGeom>
            <a:noFill/>
            <a:ln w="9525">
              <a:solidFill>
                <a:schemeClr val="accent1"/>
              </a:solidFill>
              <a:miter lim="800000"/>
              <a:headEnd/>
              <a:tailEnd/>
            </a:ln>
            <a:extLst>
              <a:ext uri="{909E8E84-426E-40DD-AFC4-6F175D3DCCD1}">
                <a14:hiddenFill xmlns:a14="http://schemas.microsoft.com/office/drawing/2010/main">
                  <a:solidFill>
                    <a:srgbClr val="FFFFFF"/>
                  </a:solidFill>
                </a14:hiddenFill>
              </a:ext>
            </a:extLst>
          </p:spPr>
        </p:pic>
        <p:sp>
          <p:nvSpPr>
            <p:cNvPr id="12299" name="TextBox 22">
              <a:extLst>
                <a:ext uri="{FF2B5EF4-FFF2-40B4-BE49-F238E27FC236}">
                  <a16:creationId xmlns:a16="http://schemas.microsoft.com/office/drawing/2014/main" id="{B5AF8894-C736-5E66-249C-8C5EFEF47839}"/>
                </a:ext>
              </a:extLst>
            </p:cNvPr>
            <p:cNvSpPr txBox="1">
              <a:spLocks noChangeArrowheads="1"/>
            </p:cNvSpPr>
            <p:nvPr/>
          </p:nvSpPr>
          <p:spPr bwMode="auto">
            <a:xfrm>
              <a:off x="642910" y="1214422"/>
              <a:ext cx="1445139"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563"/>
                </a:spcBef>
                <a:buFont typeface="Arial" panose="020B0604020202020204" pitchFamily="34" charset="0"/>
                <a:buChar char="•"/>
                <a:defRPr sz="1500">
                  <a:solidFill>
                    <a:schemeClr val="tx1"/>
                  </a:solidFill>
                  <a:latin typeface="Calibri" panose="020F0502020204030204" pitchFamily="34" charset="0"/>
                </a:defRPr>
              </a:lvl1pPr>
              <a:lvl2pPr marL="742950" indent="-285750">
                <a:lnSpc>
                  <a:spcPct val="90000"/>
                </a:lnSpc>
                <a:spcBef>
                  <a:spcPts val="275"/>
                </a:spcBef>
                <a:buFont typeface="Arial" panose="020B0604020202020204" pitchFamily="34" charset="0"/>
                <a:buChar char="•"/>
                <a:defRPr sz="1300">
                  <a:solidFill>
                    <a:schemeClr val="tx1"/>
                  </a:solidFill>
                  <a:latin typeface="Calibri" panose="020F0502020204030204" pitchFamily="34" charset="0"/>
                </a:defRPr>
              </a:lvl2pPr>
              <a:lvl3pPr marL="1143000" indent="-228600">
                <a:lnSpc>
                  <a:spcPct val="90000"/>
                </a:lnSpc>
                <a:spcBef>
                  <a:spcPts val="275"/>
                </a:spcBef>
                <a:buFont typeface="Arial" panose="020B0604020202020204" pitchFamily="34" charset="0"/>
                <a:buChar char="•"/>
                <a:defRPr sz="1100">
                  <a:solidFill>
                    <a:schemeClr val="tx1"/>
                  </a:solidFill>
                  <a:latin typeface="Calibri" panose="020F0502020204030204" pitchFamily="34" charset="0"/>
                </a:defRPr>
              </a:lvl3pPr>
              <a:lvl4pPr marL="1600200" indent="-228600">
                <a:lnSpc>
                  <a:spcPct val="90000"/>
                </a:lnSpc>
                <a:spcBef>
                  <a:spcPts val="275"/>
                </a:spcBef>
                <a:buFont typeface="Arial" panose="020B0604020202020204" pitchFamily="34" charset="0"/>
                <a:buChar char="•"/>
                <a:defRPr sz="1000">
                  <a:solidFill>
                    <a:schemeClr val="tx1"/>
                  </a:solidFill>
                  <a:latin typeface="Calibri" panose="020F0502020204030204" pitchFamily="34" charset="0"/>
                </a:defRPr>
              </a:lvl4pPr>
              <a:lvl5pPr marL="2057400" indent="-228600">
                <a:lnSpc>
                  <a:spcPct val="90000"/>
                </a:lnSpc>
                <a:spcBef>
                  <a:spcPts val="275"/>
                </a:spcBef>
                <a:buFont typeface="Arial" panose="020B0604020202020204" pitchFamily="34" charset="0"/>
                <a:buChar char="•"/>
                <a:defRPr sz="1000">
                  <a:solidFill>
                    <a:schemeClr val="tx1"/>
                  </a:solidFill>
                  <a:latin typeface="Calibri" panose="020F0502020204030204" pitchFamily="34" charset="0"/>
                </a:defRPr>
              </a:lvl5pPr>
              <a:lvl6pPr marL="2514600" indent="-228600" defTabSz="457200" eaLnBrk="0" fontAlgn="base" hangingPunct="0">
                <a:lnSpc>
                  <a:spcPct val="90000"/>
                </a:lnSpc>
                <a:spcBef>
                  <a:spcPts val="275"/>
                </a:spcBef>
                <a:spcAft>
                  <a:spcPct val="0"/>
                </a:spcAft>
                <a:buFont typeface="Arial" panose="020B0604020202020204" pitchFamily="34" charset="0"/>
                <a:buChar char="•"/>
                <a:defRPr sz="1000">
                  <a:solidFill>
                    <a:schemeClr val="tx1"/>
                  </a:solidFill>
                  <a:latin typeface="Calibri" panose="020F0502020204030204" pitchFamily="34" charset="0"/>
                </a:defRPr>
              </a:lvl6pPr>
              <a:lvl7pPr marL="2971800" indent="-228600" defTabSz="457200" eaLnBrk="0" fontAlgn="base" hangingPunct="0">
                <a:lnSpc>
                  <a:spcPct val="90000"/>
                </a:lnSpc>
                <a:spcBef>
                  <a:spcPts val="275"/>
                </a:spcBef>
                <a:spcAft>
                  <a:spcPct val="0"/>
                </a:spcAft>
                <a:buFont typeface="Arial" panose="020B0604020202020204" pitchFamily="34" charset="0"/>
                <a:buChar char="•"/>
                <a:defRPr sz="1000">
                  <a:solidFill>
                    <a:schemeClr val="tx1"/>
                  </a:solidFill>
                  <a:latin typeface="Calibri" panose="020F0502020204030204" pitchFamily="34" charset="0"/>
                </a:defRPr>
              </a:lvl7pPr>
              <a:lvl8pPr marL="3429000" indent="-228600" defTabSz="457200" eaLnBrk="0" fontAlgn="base" hangingPunct="0">
                <a:lnSpc>
                  <a:spcPct val="90000"/>
                </a:lnSpc>
                <a:spcBef>
                  <a:spcPts val="275"/>
                </a:spcBef>
                <a:spcAft>
                  <a:spcPct val="0"/>
                </a:spcAft>
                <a:buFont typeface="Arial" panose="020B0604020202020204" pitchFamily="34" charset="0"/>
                <a:buChar char="•"/>
                <a:defRPr sz="1000">
                  <a:solidFill>
                    <a:schemeClr val="tx1"/>
                  </a:solidFill>
                  <a:latin typeface="Calibri" panose="020F0502020204030204" pitchFamily="34" charset="0"/>
                </a:defRPr>
              </a:lvl8pPr>
              <a:lvl9pPr marL="3886200" indent="-228600" defTabSz="457200" eaLnBrk="0" fontAlgn="base" hangingPunct="0">
                <a:lnSpc>
                  <a:spcPct val="90000"/>
                </a:lnSpc>
                <a:spcBef>
                  <a:spcPts val="275"/>
                </a:spcBef>
                <a:spcAft>
                  <a:spcPct val="0"/>
                </a:spcAft>
                <a:buFont typeface="Arial" panose="020B0604020202020204" pitchFamily="34" charset="0"/>
                <a:buChar char="•"/>
                <a:defRPr sz="1000">
                  <a:solidFill>
                    <a:schemeClr val="tx1"/>
                  </a:solidFill>
                  <a:latin typeface="Calibri" panose="020F0502020204030204" pitchFamily="34" charset="0"/>
                </a:defRPr>
              </a:lvl9pPr>
            </a:lstStyle>
            <a:p>
              <a:pPr eaLnBrk="1" hangingPunct="1">
                <a:lnSpc>
                  <a:spcPct val="100000"/>
                </a:lnSpc>
                <a:spcBef>
                  <a:spcPct val="0"/>
                </a:spcBef>
                <a:buFontTx/>
                <a:buNone/>
              </a:pPr>
              <a:r>
                <a:rPr lang="en-GB" altLang="en-US" sz="2000" b="1">
                  <a:solidFill>
                    <a:srgbClr val="FF0000"/>
                  </a:solidFill>
                </a:rPr>
                <a:t>Tag selector</a:t>
              </a:r>
            </a:p>
          </p:txBody>
        </p:sp>
        <p:sp>
          <p:nvSpPr>
            <p:cNvPr id="12300" name="TextBox 23">
              <a:extLst>
                <a:ext uri="{FF2B5EF4-FFF2-40B4-BE49-F238E27FC236}">
                  <a16:creationId xmlns:a16="http://schemas.microsoft.com/office/drawing/2014/main" id="{96262A1F-B669-89E2-D7B2-8E005504543F}"/>
                </a:ext>
              </a:extLst>
            </p:cNvPr>
            <p:cNvSpPr txBox="1">
              <a:spLocks noChangeArrowheads="1"/>
            </p:cNvSpPr>
            <p:nvPr/>
          </p:nvSpPr>
          <p:spPr bwMode="auto">
            <a:xfrm>
              <a:off x="642910" y="2500306"/>
              <a:ext cx="721523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563"/>
                </a:spcBef>
                <a:buFont typeface="Arial" panose="020B0604020202020204" pitchFamily="34" charset="0"/>
                <a:buChar char="•"/>
                <a:defRPr sz="1500">
                  <a:solidFill>
                    <a:schemeClr val="tx1"/>
                  </a:solidFill>
                  <a:latin typeface="Calibri" panose="020F0502020204030204" pitchFamily="34" charset="0"/>
                </a:defRPr>
              </a:lvl1pPr>
              <a:lvl2pPr marL="742950" indent="-285750">
                <a:lnSpc>
                  <a:spcPct val="90000"/>
                </a:lnSpc>
                <a:spcBef>
                  <a:spcPts val="275"/>
                </a:spcBef>
                <a:buFont typeface="Arial" panose="020B0604020202020204" pitchFamily="34" charset="0"/>
                <a:buChar char="•"/>
                <a:defRPr sz="1300">
                  <a:solidFill>
                    <a:schemeClr val="tx1"/>
                  </a:solidFill>
                  <a:latin typeface="Calibri" panose="020F0502020204030204" pitchFamily="34" charset="0"/>
                </a:defRPr>
              </a:lvl2pPr>
              <a:lvl3pPr marL="1143000" indent="-228600">
                <a:lnSpc>
                  <a:spcPct val="90000"/>
                </a:lnSpc>
                <a:spcBef>
                  <a:spcPts val="275"/>
                </a:spcBef>
                <a:buFont typeface="Arial" panose="020B0604020202020204" pitchFamily="34" charset="0"/>
                <a:buChar char="•"/>
                <a:defRPr sz="1100">
                  <a:solidFill>
                    <a:schemeClr val="tx1"/>
                  </a:solidFill>
                  <a:latin typeface="Calibri" panose="020F0502020204030204" pitchFamily="34" charset="0"/>
                </a:defRPr>
              </a:lvl3pPr>
              <a:lvl4pPr marL="1600200" indent="-228600">
                <a:lnSpc>
                  <a:spcPct val="90000"/>
                </a:lnSpc>
                <a:spcBef>
                  <a:spcPts val="275"/>
                </a:spcBef>
                <a:buFont typeface="Arial" panose="020B0604020202020204" pitchFamily="34" charset="0"/>
                <a:buChar char="•"/>
                <a:defRPr sz="1000">
                  <a:solidFill>
                    <a:schemeClr val="tx1"/>
                  </a:solidFill>
                  <a:latin typeface="Calibri" panose="020F0502020204030204" pitchFamily="34" charset="0"/>
                </a:defRPr>
              </a:lvl4pPr>
              <a:lvl5pPr marL="2057400" indent="-228600">
                <a:lnSpc>
                  <a:spcPct val="90000"/>
                </a:lnSpc>
                <a:spcBef>
                  <a:spcPts val="275"/>
                </a:spcBef>
                <a:buFont typeface="Arial" panose="020B0604020202020204" pitchFamily="34" charset="0"/>
                <a:buChar char="•"/>
                <a:defRPr sz="1000">
                  <a:solidFill>
                    <a:schemeClr val="tx1"/>
                  </a:solidFill>
                  <a:latin typeface="Calibri" panose="020F0502020204030204" pitchFamily="34" charset="0"/>
                </a:defRPr>
              </a:lvl5pPr>
              <a:lvl6pPr marL="2514600" indent="-228600" defTabSz="457200" eaLnBrk="0" fontAlgn="base" hangingPunct="0">
                <a:lnSpc>
                  <a:spcPct val="90000"/>
                </a:lnSpc>
                <a:spcBef>
                  <a:spcPts val="275"/>
                </a:spcBef>
                <a:spcAft>
                  <a:spcPct val="0"/>
                </a:spcAft>
                <a:buFont typeface="Arial" panose="020B0604020202020204" pitchFamily="34" charset="0"/>
                <a:buChar char="•"/>
                <a:defRPr sz="1000">
                  <a:solidFill>
                    <a:schemeClr val="tx1"/>
                  </a:solidFill>
                  <a:latin typeface="Calibri" panose="020F0502020204030204" pitchFamily="34" charset="0"/>
                </a:defRPr>
              </a:lvl6pPr>
              <a:lvl7pPr marL="2971800" indent="-228600" defTabSz="457200" eaLnBrk="0" fontAlgn="base" hangingPunct="0">
                <a:lnSpc>
                  <a:spcPct val="90000"/>
                </a:lnSpc>
                <a:spcBef>
                  <a:spcPts val="275"/>
                </a:spcBef>
                <a:spcAft>
                  <a:spcPct val="0"/>
                </a:spcAft>
                <a:buFont typeface="Arial" panose="020B0604020202020204" pitchFamily="34" charset="0"/>
                <a:buChar char="•"/>
                <a:defRPr sz="1000">
                  <a:solidFill>
                    <a:schemeClr val="tx1"/>
                  </a:solidFill>
                  <a:latin typeface="Calibri" panose="020F0502020204030204" pitchFamily="34" charset="0"/>
                </a:defRPr>
              </a:lvl7pPr>
              <a:lvl8pPr marL="3429000" indent="-228600" defTabSz="457200" eaLnBrk="0" fontAlgn="base" hangingPunct="0">
                <a:lnSpc>
                  <a:spcPct val="90000"/>
                </a:lnSpc>
                <a:spcBef>
                  <a:spcPts val="275"/>
                </a:spcBef>
                <a:spcAft>
                  <a:spcPct val="0"/>
                </a:spcAft>
                <a:buFont typeface="Arial" panose="020B0604020202020204" pitchFamily="34" charset="0"/>
                <a:buChar char="•"/>
                <a:defRPr sz="1000">
                  <a:solidFill>
                    <a:schemeClr val="tx1"/>
                  </a:solidFill>
                  <a:latin typeface="Calibri" panose="020F0502020204030204" pitchFamily="34" charset="0"/>
                </a:defRPr>
              </a:lvl8pPr>
              <a:lvl9pPr marL="3886200" indent="-228600" defTabSz="457200" eaLnBrk="0" fontAlgn="base" hangingPunct="0">
                <a:lnSpc>
                  <a:spcPct val="90000"/>
                </a:lnSpc>
                <a:spcBef>
                  <a:spcPts val="275"/>
                </a:spcBef>
                <a:spcAft>
                  <a:spcPct val="0"/>
                </a:spcAft>
                <a:buFont typeface="Arial" panose="020B0604020202020204" pitchFamily="34" charset="0"/>
                <a:buChar char="•"/>
                <a:defRPr sz="1000">
                  <a:solidFill>
                    <a:schemeClr val="tx1"/>
                  </a:solidFill>
                  <a:latin typeface="Calibri" panose="020F0502020204030204" pitchFamily="34" charset="0"/>
                </a:defRPr>
              </a:lvl9pPr>
            </a:lstStyle>
            <a:p>
              <a:pPr eaLnBrk="1" hangingPunct="1">
                <a:lnSpc>
                  <a:spcPct val="100000"/>
                </a:lnSpc>
                <a:spcBef>
                  <a:spcPct val="0"/>
                </a:spcBef>
                <a:buFontTx/>
                <a:buNone/>
              </a:pPr>
              <a:r>
                <a:rPr lang="en-GB" altLang="en-US" sz="1800" b="1">
                  <a:solidFill>
                    <a:srgbClr val="00B050"/>
                  </a:solidFill>
                </a:rPr>
                <a:t>Use tag selectors when you want to apply styles across all HTML tags.</a:t>
              </a:r>
            </a:p>
          </p:txBody>
        </p:sp>
        <p:pic>
          <p:nvPicPr>
            <p:cNvPr id="12301" name="Picture 9">
              <a:extLst>
                <a:ext uri="{FF2B5EF4-FFF2-40B4-BE49-F238E27FC236}">
                  <a16:creationId xmlns:a16="http://schemas.microsoft.com/office/drawing/2014/main" id="{01F53ECA-BDF8-18A7-7F31-CA6067DF872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0" y="1285860"/>
              <a:ext cx="2286000" cy="409575"/>
            </a:xfrm>
            <a:prstGeom prst="rect">
              <a:avLst/>
            </a:prstGeom>
            <a:noFill/>
            <a:ln w="9525">
              <a:solidFill>
                <a:schemeClr val="accent1"/>
              </a:solidFill>
              <a:miter lim="800000"/>
              <a:headEnd/>
              <a:tailEnd/>
            </a:ln>
            <a:extLst>
              <a:ext uri="{909E8E84-426E-40DD-AFC4-6F175D3DCCD1}">
                <a14:hiddenFill xmlns:a14="http://schemas.microsoft.com/office/drawing/2010/main">
                  <a:solidFill>
                    <a:srgbClr val="FFFFFF"/>
                  </a:solidFill>
                </a14:hiddenFill>
              </a:ext>
            </a:extLst>
          </p:spPr>
        </p:pic>
        <p:sp>
          <p:nvSpPr>
            <p:cNvPr id="12302" name="TextBox 32">
              <a:extLst>
                <a:ext uri="{FF2B5EF4-FFF2-40B4-BE49-F238E27FC236}">
                  <a16:creationId xmlns:a16="http://schemas.microsoft.com/office/drawing/2014/main" id="{25CDF786-610A-E92D-B4FE-DBCC752DEC36}"/>
                </a:ext>
              </a:extLst>
            </p:cNvPr>
            <p:cNvSpPr txBox="1">
              <a:spLocks noChangeArrowheads="1"/>
            </p:cNvSpPr>
            <p:nvPr/>
          </p:nvSpPr>
          <p:spPr bwMode="auto">
            <a:xfrm>
              <a:off x="4857752" y="1714488"/>
              <a:ext cx="3071834"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563"/>
                </a:spcBef>
                <a:buFont typeface="Arial" panose="020B0604020202020204" pitchFamily="34" charset="0"/>
                <a:buChar char="•"/>
                <a:defRPr sz="1500">
                  <a:solidFill>
                    <a:schemeClr val="tx1"/>
                  </a:solidFill>
                  <a:latin typeface="Calibri" panose="020F0502020204030204" pitchFamily="34" charset="0"/>
                </a:defRPr>
              </a:lvl1pPr>
              <a:lvl2pPr marL="742950" indent="-285750">
                <a:lnSpc>
                  <a:spcPct val="90000"/>
                </a:lnSpc>
                <a:spcBef>
                  <a:spcPts val="275"/>
                </a:spcBef>
                <a:buFont typeface="Arial" panose="020B0604020202020204" pitchFamily="34" charset="0"/>
                <a:buChar char="•"/>
                <a:defRPr sz="1300">
                  <a:solidFill>
                    <a:schemeClr val="tx1"/>
                  </a:solidFill>
                  <a:latin typeface="Calibri" panose="020F0502020204030204" pitchFamily="34" charset="0"/>
                </a:defRPr>
              </a:lvl2pPr>
              <a:lvl3pPr marL="1143000" indent="-228600">
                <a:lnSpc>
                  <a:spcPct val="90000"/>
                </a:lnSpc>
                <a:spcBef>
                  <a:spcPts val="275"/>
                </a:spcBef>
                <a:buFont typeface="Arial" panose="020B0604020202020204" pitchFamily="34" charset="0"/>
                <a:buChar char="•"/>
                <a:defRPr sz="1100">
                  <a:solidFill>
                    <a:schemeClr val="tx1"/>
                  </a:solidFill>
                  <a:latin typeface="Calibri" panose="020F0502020204030204" pitchFamily="34" charset="0"/>
                </a:defRPr>
              </a:lvl3pPr>
              <a:lvl4pPr marL="1600200" indent="-228600">
                <a:lnSpc>
                  <a:spcPct val="90000"/>
                </a:lnSpc>
                <a:spcBef>
                  <a:spcPts val="275"/>
                </a:spcBef>
                <a:buFont typeface="Arial" panose="020B0604020202020204" pitchFamily="34" charset="0"/>
                <a:buChar char="•"/>
                <a:defRPr sz="1000">
                  <a:solidFill>
                    <a:schemeClr val="tx1"/>
                  </a:solidFill>
                  <a:latin typeface="Calibri" panose="020F0502020204030204" pitchFamily="34" charset="0"/>
                </a:defRPr>
              </a:lvl4pPr>
              <a:lvl5pPr marL="2057400" indent="-228600">
                <a:lnSpc>
                  <a:spcPct val="90000"/>
                </a:lnSpc>
                <a:spcBef>
                  <a:spcPts val="275"/>
                </a:spcBef>
                <a:buFont typeface="Arial" panose="020B0604020202020204" pitchFamily="34" charset="0"/>
                <a:buChar char="•"/>
                <a:defRPr sz="1000">
                  <a:solidFill>
                    <a:schemeClr val="tx1"/>
                  </a:solidFill>
                  <a:latin typeface="Calibri" panose="020F0502020204030204" pitchFamily="34" charset="0"/>
                </a:defRPr>
              </a:lvl5pPr>
              <a:lvl6pPr marL="2514600" indent="-228600" defTabSz="457200" eaLnBrk="0" fontAlgn="base" hangingPunct="0">
                <a:lnSpc>
                  <a:spcPct val="90000"/>
                </a:lnSpc>
                <a:spcBef>
                  <a:spcPts val="275"/>
                </a:spcBef>
                <a:spcAft>
                  <a:spcPct val="0"/>
                </a:spcAft>
                <a:buFont typeface="Arial" panose="020B0604020202020204" pitchFamily="34" charset="0"/>
                <a:buChar char="•"/>
                <a:defRPr sz="1000">
                  <a:solidFill>
                    <a:schemeClr val="tx1"/>
                  </a:solidFill>
                  <a:latin typeface="Calibri" panose="020F0502020204030204" pitchFamily="34" charset="0"/>
                </a:defRPr>
              </a:lvl6pPr>
              <a:lvl7pPr marL="2971800" indent="-228600" defTabSz="457200" eaLnBrk="0" fontAlgn="base" hangingPunct="0">
                <a:lnSpc>
                  <a:spcPct val="90000"/>
                </a:lnSpc>
                <a:spcBef>
                  <a:spcPts val="275"/>
                </a:spcBef>
                <a:spcAft>
                  <a:spcPct val="0"/>
                </a:spcAft>
                <a:buFont typeface="Arial" panose="020B0604020202020204" pitchFamily="34" charset="0"/>
                <a:buChar char="•"/>
                <a:defRPr sz="1000">
                  <a:solidFill>
                    <a:schemeClr val="tx1"/>
                  </a:solidFill>
                  <a:latin typeface="Calibri" panose="020F0502020204030204" pitchFamily="34" charset="0"/>
                </a:defRPr>
              </a:lvl7pPr>
              <a:lvl8pPr marL="3429000" indent="-228600" defTabSz="457200" eaLnBrk="0" fontAlgn="base" hangingPunct="0">
                <a:lnSpc>
                  <a:spcPct val="90000"/>
                </a:lnSpc>
                <a:spcBef>
                  <a:spcPts val="275"/>
                </a:spcBef>
                <a:spcAft>
                  <a:spcPct val="0"/>
                </a:spcAft>
                <a:buFont typeface="Arial" panose="020B0604020202020204" pitchFamily="34" charset="0"/>
                <a:buChar char="•"/>
                <a:defRPr sz="1000">
                  <a:solidFill>
                    <a:schemeClr val="tx1"/>
                  </a:solidFill>
                  <a:latin typeface="Calibri" panose="020F0502020204030204" pitchFamily="34" charset="0"/>
                </a:defRPr>
              </a:lvl8pPr>
              <a:lvl9pPr marL="3886200" indent="-228600" defTabSz="457200" eaLnBrk="0" fontAlgn="base" hangingPunct="0">
                <a:lnSpc>
                  <a:spcPct val="90000"/>
                </a:lnSpc>
                <a:spcBef>
                  <a:spcPts val="275"/>
                </a:spcBef>
                <a:spcAft>
                  <a:spcPct val="0"/>
                </a:spcAft>
                <a:buFont typeface="Arial" panose="020B0604020202020204" pitchFamily="34" charset="0"/>
                <a:buChar char="•"/>
                <a:defRPr sz="1000">
                  <a:solidFill>
                    <a:schemeClr val="tx1"/>
                  </a:solidFill>
                  <a:latin typeface="Calibri" panose="020F0502020204030204" pitchFamily="34" charset="0"/>
                </a:defRPr>
              </a:lvl9pPr>
            </a:lstStyle>
            <a:p>
              <a:pPr eaLnBrk="1" hangingPunct="1">
                <a:lnSpc>
                  <a:spcPct val="100000"/>
                </a:lnSpc>
                <a:spcBef>
                  <a:spcPct val="0"/>
                </a:spcBef>
                <a:buFontTx/>
                <a:buNone/>
              </a:pPr>
              <a:r>
                <a:rPr lang="en-GB" altLang="en-US" sz="1800" b="1">
                  <a:solidFill>
                    <a:srgbClr val="00B050"/>
                  </a:solidFill>
                </a:rPr>
                <a:t>Both &lt;p&gt; tags will apply the style.</a:t>
              </a:r>
            </a:p>
          </p:txBody>
        </p:sp>
      </p:grpSp>
      <p:grpSp>
        <p:nvGrpSpPr>
          <p:cNvPr id="3" name="Group 38">
            <a:extLst>
              <a:ext uri="{FF2B5EF4-FFF2-40B4-BE49-F238E27FC236}">
                <a16:creationId xmlns:a16="http://schemas.microsoft.com/office/drawing/2014/main" id="{83D8FD07-C0A5-0275-17B5-7076B45F6B5C}"/>
              </a:ext>
            </a:extLst>
          </p:cNvPr>
          <p:cNvGrpSpPr>
            <a:grpSpLocks/>
          </p:cNvGrpSpPr>
          <p:nvPr/>
        </p:nvGrpSpPr>
        <p:grpSpPr bwMode="auto">
          <a:xfrm>
            <a:off x="571500" y="3500438"/>
            <a:ext cx="7900988" cy="2155825"/>
            <a:chOff x="571472" y="3500438"/>
            <a:chExt cx="7901014" cy="2155282"/>
          </a:xfrm>
        </p:grpSpPr>
        <p:pic>
          <p:nvPicPr>
            <p:cNvPr id="12293" name="Picture 5">
              <a:extLst>
                <a:ext uri="{FF2B5EF4-FFF2-40B4-BE49-F238E27FC236}">
                  <a16:creationId xmlns:a16="http://schemas.microsoft.com/office/drawing/2014/main" id="{F9E08897-0EF9-64F0-7F7B-A7A1682BDDF2}"/>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2910" y="3857628"/>
              <a:ext cx="4105275" cy="619125"/>
            </a:xfrm>
            <a:prstGeom prst="rect">
              <a:avLst/>
            </a:prstGeom>
            <a:noFill/>
            <a:ln w="9525">
              <a:solidFill>
                <a:schemeClr val="accent1"/>
              </a:solidFill>
              <a:miter lim="800000"/>
              <a:headEnd/>
              <a:tailEnd/>
            </a:ln>
            <a:extLst>
              <a:ext uri="{909E8E84-426E-40DD-AFC4-6F175D3DCCD1}">
                <a14:hiddenFill xmlns:a14="http://schemas.microsoft.com/office/drawing/2010/main">
                  <a:solidFill>
                    <a:srgbClr val="FFFFFF"/>
                  </a:solidFill>
                </a14:hiddenFill>
              </a:ext>
            </a:extLst>
          </p:spPr>
        </p:pic>
        <p:sp>
          <p:nvSpPr>
            <p:cNvPr id="12294" name="TextBox 25">
              <a:extLst>
                <a:ext uri="{FF2B5EF4-FFF2-40B4-BE49-F238E27FC236}">
                  <a16:creationId xmlns:a16="http://schemas.microsoft.com/office/drawing/2014/main" id="{25AEC932-D193-83AE-98CA-9F588B8B1957}"/>
                </a:ext>
              </a:extLst>
            </p:cNvPr>
            <p:cNvSpPr txBox="1">
              <a:spLocks noChangeArrowheads="1"/>
            </p:cNvSpPr>
            <p:nvPr/>
          </p:nvSpPr>
          <p:spPr bwMode="auto">
            <a:xfrm>
              <a:off x="571472" y="3500438"/>
              <a:ext cx="1620059"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563"/>
                </a:spcBef>
                <a:buFont typeface="Arial" panose="020B0604020202020204" pitchFamily="34" charset="0"/>
                <a:buChar char="•"/>
                <a:defRPr sz="1500">
                  <a:solidFill>
                    <a:schemeClr val="tx1"/>
                  </a:solidFill>
                  <a:latin typeface="Calibri" panose="020F0502020204030204" pitchFamily="34" charset="0"/>
                </a:defRPr>
              </a:lvl1pPr>
              <a:lvl2pPr marL="742950" indent="-285750">
                <a:lnSpc>
                  <a:spcPct val="90000"/>
                </a:lnSpc>
                <a:spcBef>
                  <a:spcPts val="275"/>
                </a:spcBef>
                <a:buFont typeface="Arial" panose="020B0604020202020204" pitchFamily="34" charset="0"/>
                <a:buChar char="•"/>
                <a:defRPr sz="1300">
                  <a:solidFill>
                    <a:schemeClr val="tx1"/>
                  </a:solidFill>
                  <a:latin typeface="Calibri" panose="020F0502020204030204" pitchFamily="34" charset="0"/>
                </a:defRPr>
              </a:lvl2pPr>
              <a:lvl3pPr marL="1143000" indent="-228600">
                <a:lnSpc>
                  <a:spcPct val="90000"/>
                </a:lnSpc>
                <a:spcBef>
                  <a:spcPts val="275"/>
                </a:spcBef>
                <a:buFont typeface="Arial" panose="020B0604020202020204" pitchFamily="34" charset="0"/>
                <a:buChar char="•"/>
                <a:defRPr sz="1100">
                  <a:solidFill>
                    <a:schemeClr val="tx1"/>
                  </a:solidFill>
                  <a:latin typeface="Calibri" panose="020F0502020204030204" pitchFamily="34" charset="0"/>
                </a:defRPr>
              </a:lvl3pPr>
              <a:lvl4pPr marL="1600200" indent="-228600">
                <a:lnSpc>
                  <a:spcPct val="90000"/>
                </a:lnSpc>
                <a:spcBef>
                  <a:spcPts val="275"/>
                </a:spcBef>
                <a:buFont typeface="Arial" panose="020B0604020202020204" pitchFamily="34" charset="0"/>
                <a:buChar char="•"/>
                <a:defRPr sz="1000">
                  <a:solidFill>
                    <a:schemeClr val="tx1"/>
                  </a:solidFill>
                  <a:latin typeface="Calibri" panose="020F0502020204030204" pitchFamily="34" charset="0"/>
                </a:defRPr>
              </a:lvl4pPr>
              <a:lvl5pPr marL="2057400" indent="-228600">
                <a:lnSpc>
                  <a:spcPct val="90000"/>
                </a:lnSpc>
                <a:spcBef>
                  <a:spcPts val="275"/>
                </a:spcBef>
                <a:buFont typeface="Arial" panose="020B0604020202020204" pitchFamily="34" charset="0"/>
                <a:buChar char="•"/>
                <a:defRPr sz="1000">
                  <a:solidFill>
                    <a:schemeClr val="tx1"/>
                  </a:solidFill>
                  <a:latin typeface="Calibri" panose="020F0502020204030204" pitchFamily="34" charset="0"/>
                </a:defRPr>
              </a:lvl5pPr>
              <a:lvl6pPr marL="2514600" indent="-228600" defTabSz="457200" eaLnBrk="0" fontAlgn="base" hangingPunct="0">
                <a:lnSpc>
                  <a:spcPct val="90000"/>
                </a:lnSpc>
                <a:spcBef>
                  <a:spcPts val="275"/>
                </a:spcBef>
                <a:spcAft>
                  <a:spcPct val="0"/>
                </a:spcAft>
                <a:buFont typeface="Arial" panose="020B0604020202020204" pitchFamily="34" charset="0"/>
                <a:buChar char="•"/>
                <a:defRPr sz="1000">
                  <a:solidFill>
                    <a:schemeClr val="tx1"/>
                  </a:solidFill>
                  <a:latin typeface="Calibri" panose="020F0502020204030204" pitchFamily="34" charset="0"/>
                </a:defRPr>
              </a:lvl6pPr>
              <a:lvl7pPr marL="2971800" indent="-228600" defTabSz="457200" eaLnBrk="0" fontAlgn="base" hangingPunct="0">
                <a:lnSpc>
                  <a:spcPct val="90000"/>
                </a:lnSpc>
                <a:spcBef>
                  <a:spcPts val="275"/>
                </a:spcBef>
                <a:spcAft>
                  <a:spcPct val="0"/>
                </a:spcAft>
                <a:buFont typeface="Arial" panose="020B0604020202020204" pitchFamily="34" charset="0"/>
                <a:buChar char="•"/>
                <a:defRPr sz="1000">
                  <a:solidFill>
                    <a:schemeClr val="tx1"/>
                  </a:solidFill>
                  <a:latin typeface="Calibri" panose="020F0502020204030204" pitchFamily="34" charset="0"/>
                </a:defRPr>
              </a:lvl7pPr>
              <a:lvl8pPr marL="3429000" indent="-228600" defTabSz="457200" eaLnBrk="0" fontAlgn="base" hangingPunct="0">
                <a:lnSpc>
                  <a:spcPct val="90000"/>
                </a:lnSpc>
                <a:spcBef>
                  <a:spcPts val="275"/>
                </a:spcBef>
                <a:spcAft>
                  <a:spcPct val="0"/>
                </a:spcAft>
                <a:buFont typeface="Arial" panose="020B0604020202020204" pitchFamily="34" charset="0"/>
                <a:buChar char="•"/>
                <a:defRPr sz="1000">
                  <a:solidFill>
                    <a:schemeClr val="tx1"/>
                  </a:solidFill>
                  <a:latin typeface="Calibri" panose="020F0502020204030204" pitchFamily="34" charset="0"/>
                </a:defRPr>
              </a:lvl8pPr>
              <a:lvl9pPr marL="3886200" indent="-228600" defTabSz="457200" eaLnBrk="0" fontAlgn="base" hangingPunct="0">
                <a:lnSpc>
                  <a:spcPct val="90000"/>
                </a:lnSpc>
                <a:spcBef>
                  <a:spcPts val="275"/>
                </a:spcBef>
                <a:spcAft>
                  <a:spcPct val="0"/>
                </a:spcAft>
                <a:buFont typeface="Arial" panose="020B0604020202020204" pitchFamily="34" charset="0"/>
                <a:buChar char="•"/>
                <a:defRPr sz="1000">
                  <a:solidFill>
                    <a:schemeClr val="tx1"/>
                  </a:solidFill>
                  <a:latin typeface="Calibri" panose="020F0502020204030204" pitchFamily="34" charset="0"/>
                </a:defRPr>
              </a:lvl9pPr>
            </a:lstStyle>
            <a:p>
              <a:pPr eaLnBrk="1" hangingPunct="1">
                <a:lnSpc>
                  <a:spcPct val="100000"/>
                </a:lnSpc>
                <a:spcBef>
                  <a:spcPct val="0"/>
                </a:spcBef>
                <a:buFontTx/>
                <a:buNone/>
              </a:pPr>
              <a:r>
                <a:rPr lang="en-GB" altLang="en-US" sz="2000" b="1">
                  <a:solidFill>
                    <a:srgbClr val="FF0000"/>
                  </a:solidFill>
                </a:rPr>
                <a:t>Class selector</a:t>
              </a:r>
            </a:p>
          </p:txBody>
        </p:sp>
        <p:sp>
          <p:nvSpPr>
            <p:cNvPr id="12295" name="TextBox 27">
              <a:extLst>
                <a:ext uri="{FF2B5EF4-FFF2-40B4-BE49-F238E27FC236}">
                  <a16:creationId xmlns:a16="http://schemas.microsoft.com/office/drawing/2014/main" id="{A067C0F2-0355-1840-A2F2-361445856366}"/>
                </a:ext>
              </a:extLst>
            </p:cNvPr>
            <p:cNvSpPr txBox="1">
              <a:spLocks noChangeArrowheads="1"/>
            </p:cNvSpPr>
            <p:nvPr/>
          </p:nvSpPr>
          <p:spPr bwMode="auto">
            <a:xfrm>
              <a:off x="642910" y="5286388"/>
              <a:ext cx="692948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563"/>
                </a:spcBef>
                <a:buFont typeface="Arial" panose="020B0604020202020204" pitchFamily="34" charset="0"/>
                <a:buChar char="•"/>
                <a:defRPr sz="1500">
                  <a:solidFill>
                    <a:schemeClr val="tx1"/>
                  </a:solidFill>
                  <a:latin typeface="Calibri" panose="020F0502020204030204" pitchFamily="34" charset="0"/>
                </a:defRPr>
              </a:lvl1pPr>
              <a:lvl2pPr marL="742950" indent="-285750">
                <a:lnSpc>
                  <a:spcPct val="90000"/>
                </a:lnSpc>
                <a:spcBef>
                  <a:spcPts val="275"/>
                </a:spcBef>
                <a:buFont typeface="Arial" panose="020B0604020202020204" pitchFamily="34" charset="0"/>
                <a:buChar char="•"/>
                <a:defRPr sz="1300">
                  <a:solidFill>
                    <a:schemeClr val="tx1"/>
                  </a:solidFill>
                  <a:latin typeface="Calibri" panose="020F0502020204030204" pitchFamily="34" charset="0"/>
                </a:defRPr>
              </a:lvl2pPr>
              <a:lvl3pPr marL="1143000" indent="-228600">
                <a:lnSpc>
                  <a:spcPct val="90000"/>
                </a:lnSpc>
                <a:spcBef>
                  <a:spcPts val="275"/>
                </a:spcBef>
                <a:buFont typeface="Arial" panose="020B0604020202020204" pitchFamily="34" charset="0"/>
                <a:buChar char="•"/>
                <a:defRPr sz="1100">
                  <a:solidFill>
                    <a:schemeClr val="tx1"/>
                  </a:solidFill>
                  <a:latin typeface="Calibri" panose="020F0502020204030204" pitchFamily="34" charset="0"/>
                </a:defRPr>
              </a:lvl3pPr>
              <a:lvl4pPr marL="1600200" indent="-228600">
                <a:lnSpc>
                  <a:spcPct val="90000"/>
                </a:lnSpc>
                <a:spcBef>
                  <a:spcPts val="275"/>
                </a:spcBef>
                <a:buFont typeface="Arial" panose="020B0604020202020204" pitchFamily="34" charset="0"/>
                <a:buChar char="•"/>
                <a:defRPr sz="1000">
                  <a:solidFill>
                    <a:schemeClr val="tx1"/>
                  </a:solidFill>
                  <a:latin typeface="Calibri" panose="020F0502020204030204" pitchFamily="34" charset="0"/>
                </a:defRPr>
              </a:lvl4pPr>
              <a:lvl5pPr marL="2057400" indent="-228600">
                <a:lnSpc>
                  <a:spcPct val="90000"/>
                </a:lnSpc>
                <a:spcBef>
                  <a:spcPts val="275"/>
                </a:spcBef>
                <a:buFont typeface="Arial" panose="020B0604020202020204" pitchFamily="34" charset="0"/>
                <a:buChar char="•"/>
                <a:defRPr sz="1000">
                  <a:solidFill>
                    <a:schemeClr val="tx1"/>
                  </a:solidFill>
                  <a:latin typeface="Calibri" panose="020F0502020204030204" pitchFamily="34" charset="0"/>
                </a:defRPr>
              </a:lvl5pPr>
              <a:lvl6pPr marL="2514600" indent="-228600" defTabSz="457200" eaLnBrk="0" fontAlgn="base" hangingPunct="0">
                <a:lnSpc>
                  <a:spcPct val="90000"/>
                </a:lnSpc>
                <a:spcBef>
                  <a:spcPts val="275"/>
                </a:spcBef>
                <a:spcAft>
                  <a:spcPct val="0"/>
                </a:spcAft>
                <a:buFont typeface="Arial" panose="020B0604020202020204" pitchFamily="34" charset="0"/>
                <a:buChar char="•"/>
                <a:defRPr sz="1000">
                  <a:solidFill>
                    <a:schemeClr val="tx1"/>
                  </a:solidFill>
                  <a:latin typeface="Calibri" panose="020F0502020204030204" pitchFamily="34" charset="0"/>
                </a:defRPr>
              </a:lvl6pPr>
              <a:lvl7pPr marL="2971800" indent="-228600" defTabSz="457200" eaLnBrk="0" fontAlgn="base" hangingPunct="0">
                <a:lnSpc>
                  <a:spcPct val="90000"/>
                </a:lnSpc>
                <a:spcBef>
                  <a:spcPts val="275"/>
                </a:spcBef>
                <a:spcAft>
                  <a:spcPct val="0"/>
                </a:spcAft>
                <a:buFont typeface="Arial" panose="020B0604020202020204" pitchFamily="34" charset="0"/>
                <a:buChar char="•"/>
                <a:defRPr sz="1000">
                  <a:solidFill>
                    <a:schemeClr val="tx1"/>
                  </a:solidFill>
                  <a:latin typeface="Calibri" panose="020F0502020204030204" pitchFamily="34" charset="0"/>
                </a:defRPr>
              </a:lvl7pPr>
              <a:lvl8pPr marL="3429000" indent="-228600" defTabSz="457200" eaLnBrk="0" fontAlgn="base" hangingPunct="0">
                <a:lnSpc>
                  <a:spcPct val="90000"/>
                </a:lnSpc>
                <a:spcBef>
                  <a:spcPts val="275"/>
                </a:spcBef>
                <a:spcAft>
                  <a:spcPct val="0"/>
                </a:spcAft>
                <a:buFont typeface="Arial" panose="020B0604020202020204" pitchFamily="34" charset="0"/>
                <a:buChar char="•"/>
                <a:defRPr sz="1000">
                  <a:solidFill>
                    <a:schemeClr val="tx1"/>
                  </a:solidFill>
                  <a:latin typeface="Calibri" panose="020F0502020204030204" pitchFamily="34" charset="0"/>
                </a:defRPr>
              </a:lvl8pPr>
              <a:lvl9pPr marL="3886200" indent="-228600" defTabSz="457200" eaLnBrk="0" fontAlgn="base" hangingPunct="0">
                <a:lnSpc>
                  <a:spcPct val="90000"/>
                </a:lnSpc>
                <a:spcBef>
                  <a:spcPts val="275"/>
                </a:spcBef>
                <a:spcAft>
                  <a:spcPct val="0"/>
                </a:spcAft>
                <a:buFont typeface="Arial" panose="020B0604020202020204" pitchFamily="34" charset="0"/>
                <a:buChar char="•"/>
                <a:defRPr sz="1000">
                  <a:solidFill>
                    <a:schemeClr val="tx1"/>
                  </a:solidFill>
                  <a:latin typeface="Calibri" panose="020F0502020204030204" pitchFamily="34" charset="0"/>
                </a:defRPr>
              </a:lvl9pPr>
            </a:lstStyle>
            <a:p>
              <a:pPr eaLnBrk="1" hangingPunct="1">
                <a:lnSpc>
                  <a:spcPct val="100000"/>
                </a:lnSpc>
                <a:spcBef>
                  <a:spcPct val="0"/>
                </a:spcBef>
                <a:buFontTx/>
                <a:buNone/>
              </a:pPr>
              <a:r>
                <a:rPr lang="en-GB" altLang="en-US" sz="1800" b="1">
                  <a:solidFill>
                    <a:srgbClr val="00B050"/>
                  </a:solidFill>
                </a:rPr>
                <a:t>Use class selectors when you only want to apply styles to precise areas.</a:t>
              </a:r>
            </a:p>
          </p:txBody>
        </p:sp>
        <p:pic>
          <p:nvPicPr>
            <p:cNvPr id="12296" name="Picture 10">
              <a:extLst>
                <a:ext uri="{FF2B5EF4-FFF2-40B4-BE49-F238E27FC236}">
                  <a16:creationId xmlns:a16="http://schemas.microsoft.com/office/drawing/2014/main" id="{AB684ACD-CE52-4546-FEC7-5FDB2C6160CC}"/>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357686" y="3500438"/>
              <a:ext cx="4114800" cy="447675"/>
            </a:xfrm>
            <a:prstGeom prst="rect">
              <a:avLst/>
            </a:prstGeom>
            <a:noFill/>
            <a:ln w="9525">
              <a:solidFill>
                <a:schemeClr val="accent1"/>
              </a:solidFill>
              <a:miter lim="800000"/>
              <a:headEnd/>
              <a:tailEnd/>
            </a:ln>
            <a:extLst>
              <a:ext uri="{909E8E84-426E-40DD-AFC4-6F175D3DCCD1}">
                <a14:hiddenFill xmlns:a14="http://schemas.microsoft.com/office/drawing/2010/main">
                  <a:solidFill>
                    <a:srgbClr val="FFFFFF"/>
                  </a:solidFill>
                </a14:hiddenFill>
              </a:ext>
            </a:extLst>
          </p:spPr>
        </p:pic>
        <p:sp>
          <p:nvSpPr>
            <p:cNvPr id="12297" name="TextBox 34">
              <a:extLst>
                <a:ext uri="{FF2B5EF4-FFF2-40B4-BE49-F238E27FC236}">
                  <a16:creationId xmlns:a16="http://schemas.microsoft.com/office/drawing/2014/main" id="{CA76EFCE-0EE2-6C5D-32E8-BC96ACBC01CC}"/>
                </a:ext>
              </a:extLst>
            </p:cNvPr>
            <p:cNvSpPr txBox="1">
              <a:spLocks noChangeArrowheads="1"/>
            </p:cNvSpPr>
            <p:nvPr/>
          </p:nvSpPr>
          <p:spPr bwMode="auto">
            <a:xfrm>
              <a:off x="4857752" y="4071942"/>
              <a:ext cx="3071834"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563"/>
                </a:spcBef>
                <a:buFont typeface="Arial" panose="020B0604020202020204" pitchFamily="34" charset="0"/>
                <a:buChar char="•"/>
                <a:defRPr sz="1500">
                  <a:solidFill>
                    <a:schemeClr val="tx1"/>
                  </a:solidFill>
                  <a:latin typeface="Calibri" panose="020F0502020204030204" pitchFamily="34" charset="0"/>
                </a:defRPr>
              </a:lvl1pPr>
              <a:lvl2pPr marL="742950" indent="-285750">
                <a:lnSpc>
                  <a:spcPct val="90000"/>
                </a:lnSpc>
                <a:spcBef>
                  <a:spcPts val="275"/>
                </a:spcBef>
                <a:buFont typeface="Arial" panose="020B0604020202020204" pitchFamily="34" charset="0"/>
                <a:buChar char="•"/>
                <a:defRPr sz="1300">
                  <a:solidFill>
                    <a:schemeClr val="tx1"/>
                  </a:solidFill>
                  <a:latin typeface="Calibri" panose="020F0502020204030204" pitchFamily="34" charset="0"/>
                </a:defRPr>
              </a:lvl2pPr>
              <a:lvl3pPr marL="1143000" indent="-228600">
                <a:lnSpc>
                  <a:spcPct val="90000"/>
                </a:lnSpc>
                <a:spcBef>
                  <a:spcPts val="275"/>
                </a:spcBef>
                <a:buFont typeface="Arial" panose="020B0604020202020204" pitchFamily="34" charset="0"/>
                <a:buChar char="•"/>
                <a:defRPr sz="1100">
                  <a:solidFill>
                    <a:schemeClr val="tx1"/>
                  </a:solidFill>
                  <a:latin typeface="Calibri" panose="020F0502020204030204" pitchFamily="34" charset="0"/>
                </a:defRPr>
              </a:lvl3pPr>
              <a:lvl4pPr marL="1600200" indent="-228600">
                <a:lnSpc>
                  <a:spcPct val="90000"/>
                </a:lnSpc>
                <a:spcBef>
                  <a:spcPts val="275"/>
                </a:spcBef>
                <a:buFont typeface="Arial" panose="020B0604020202020204" pitchFamily="34" charset="0"/>
                <a:buChar char="•"/>
                <a:defRPr sz="1000">
                  <a:solidFill>
                    <a:schemeClr val="tx1"/>
                  </a:solidFill>
                  <a:latin typeface="Calibri" panose="020F0502020204030204" pitchFamily="34" charset="0"/>
                </a:defRPr>
              </a:lvl4pPr>
              <a:lvl5pPr marL="2057400" indent="-228600">
                <a:lnSpc>
                  <a:spcPct val="90000"/>
                </a:lnSpc>
                <a:spcBef>
                  <a:spcPts val="275"/>
                </a:spcBef>
                <a:buFont typeface="Arial" panose="020B0604020202020204" pitchFamily="34" charset="0"/>
                <a:buChar char="•"/>
                <a:defRPr sz="1000">
                  <a:solidFill>
                    <a:schemeClr val="tx1"/>
                  </a:solidFill>
                  <a:latin typeface="Calibri" panose="020F0502020204030204" pitchFamily="34" charset="0"/>
                </a:defRPr>
              </a:lvl5pPr>
              <a:lvl6pPr marL="2514600" indent="-228600" defTabSz="457200" eaLnBrk="0" fontAlgn="base" hangingPunct="0">
                <a:lnSpc>
                  <a:spcPct val="90000"/>
                </a:lnSpc>
                <a:spcBef>
                  <a:spcPts val="275"/>
                </a:spcBef>
                <a:spcAft>
                  <a:spcPct val="0"/>
                </a:spcAft>
                <a:buFont typeface="Arial" panose="020B0604020202020204" pitchFamily="34" charset="0"/>
                <a:buChar char="•"/>
                <a:defRPr sz="1000">
                  <a:solidFill>
                    <a:schemeClr val="tx1"/>
                  </a:solidFill>
                  <a:latin typeface="Calibri" panose="020F0502020204030204" pitchFamily="34" charset="0"/>
                </a:defRPr>
              </a:lvl6pPr>
              <a:lvl7pPr marL="2971800" indent="-228600" defTabSz="457200" eaLnBrk="0" fontAlgn="base" hangingPunct="0">
                <a:lnSpc>
                  <a:spcPct val="90000"/>
                </a:lnSpc>
                <a:spcBef>
                  <a:spcPts val="275"/>
                </a:spcBef>
                <a:spcAft>
                  <a:spcPct val="0"/>
                </a:spcAft>
                <a:buFont typeface="Arial" panose="020B0604020202020204" pitchFamily="34" charset="0"/>
                <a:buChar char="•"/>
                <a:defRPr sz="1000">
                  <a:solidFill>
                    <a:schemeClr val="tx1"/>
                  </a:solidFill>
                  <a:latin typeface="Calibri" panose="020F0502020204030204" pitchFamily="34" charset="0"/>
                </a:defRPr>
              </a:lvl7pPr>
              <a:lvl8pPr marL="3429000" indent="-228600" defTabSz="457200" eaLnBrk="0" fontAlgn="base" hangingPunct="0">
                <a:lnSpc>
                  <a:spcPct val="90000"/>
                </a:lnSpc>
                <a:spcBef>
                  <a:spcPts val="275"/>
                </a:spcBef>
                <a:spcAft>
                  <a:spcPct val="0"/>
                </a:spcAft>
                <a:buFont typeface="Arial" panose="020B0604020202020204" pitchFamily="34" charset="0"/>
                <a:buChar char="•"/>
                <a:defRPr sz="1000">
                  <a:solidFill>
                    <a:schemeClr val="tx1"/>
                  </a:solidFill>
                  <a:latin typeface="Calibri" panose="020F0502020204030204" pitchFamily="34" charset="0"/>
                </a:defRPr>
              </a:lvl8pPr>
              <a:lvl9pPr marL="3886200" indent="-228600" defTabSz="457200" eaLnBrk="0" fontAlgn="base" hangingPunct="0">
                <a:lnSpc>
                  <a:spcPct val="90000"/>
                </a:lnSpc>
                <a:spcBef>
                  <a:spcPts val="275"/>
                </a:spcBef>
                <a:spcAft>
                  <a:spcPct val="0"/>
                </a:spcAft>
                <a:buFont typeface="Arial" panose="020B0604020202020204" pitchFamily="34" charset="0"/>
                <a:buChar char="•"/>
                <a:defRPr sz="1000">
                  <a:solidFill>
                    <a:schemeClr val="tx1"/>
                  </a:solidFill>
                  <a:latin typeface="Calibri" panose="020F0502020204030204" pitchFamily="34" charset="0"/>
                </a:defRPr>
              </a:lvl9pPr>
            </a:lstStyle>
            <a:p>
              <a:pPr eaLnBrk="1" hangingPunct="1">
                <a:lnSpc>
                  <a:spcPct val="100000"/>
                </a:lnSpc>
                <a:spcBef>
                  <a:spcPct val="0"/>
                </a:spcBef>
                <a:buFontTx/>
                <a:buNone/>
              </a:pPr>
              <a:r>
                <a:rPr lang="en-GB" altLang="en-US" sz="1800" b="1">
                  <a:solidFill>
                    <a:srgbClr val="00B050"/>
                  </a:solidFill>
                </a:rPr>
                <a:t>Only the &lt;p&gt; tags with the “bodytext” value will apply the style.</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3">
            <a:extLst>
              <a:ext uri="{FF2B5EF4-FFF2-40B4-BE49-F238E27FC236}">
                <a16:creationId xmlns:a16="http://schemas.microsoft.com/office/drawing/2014/main" id="{5320B559-E91A-B9A1-45DB-03CF6DB01A8A}"/>
              </a:ext>
            </a:extLst>
          </p:cNvPr>
          <p:cNvSpPr>
            <a:spLocks noGrp="1"/>
          </p:cNvSpPr>
          <p:nvPr>
            <p:ph type="title"/>
          </p:nvPr>
        </p:nvSpPr>
        <p:spPr/>
        <p:txBody>
          <a:bodyPr rtlCol="0">
            <a:normAutofit/>
          </a:bodyPr>
          <a:lstStyle/>
          <a:p>
            <a:pPr eaLnBrk="1" fontAlgn="auto" hangingPunct="1">
              <a:spcAft>
                <a:spcPts val="0"/>
              </a:spcAft>
              <a:defRPr/>
            </a:pPr>
            <a:r>
              <a:rPr lang="en-GB" altLang="en-US" sz="2475">
                <a:solidFill>
                  <a:schemeClr val="accent1">
                    <a:lumMod val="75000"/>
                  </a:schemeClr>
                </a:solidFill>
              </a:rPr>
              <a:t>CSS Selectors</a:t>
            </a:r>
          </a:p>
        </p:txBody>
      </p:sp>
      <p:pic>
        <p:nvPicPr>
          <p:cNvPr id="13315" name="Picture 7">
            <a:extLst>
              <a:ext uri="{FF2B5EF4-FFF2-40B4-BE49-F238E27FC236}">
                <a16:creationId xmlns:a16="http://schemas.microsoft.com/office/drawing/2014/main" id="{954A2D77-3251-49A9-EB7B-7EBD7E73ABD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28688" y="1928813"/>
            <a:ext cx="2266950" cy="742950"/>
          </a:xfrm>
          <a:prstGeom prst="rect">
            <a:avLst/>
          </a:prstGeom>
          <a:noFill/>
          <a:ln w="9525">
            <a:solidFill>
              <a:schemeClr val="accent1"/>
            </a:solidFill>
            <a:miter lim="800000"/>
            <a:headEnd/>
            <a:tailEnd/>
          </a:ln>
          <a:extLst>
            <a:ext uri="{909E8E84-426E-40DD-AFC4-6F175D3DCCD1}">
              <a14:hiddenFill xmlns:a14="http://schemas.microsoft.com/office/drawing/2010/main">
                <a:solidFill>
                  <a:srgbClr val="FFFFFF"/>
                </a:solidFill>
              </a14:hiddenFill>
            </a:ext>
          </a:extLst>
        </p:spPr>
      </p:pic>
      <p:sp>
        <p:nvSpPr>
          <p:cNvPr id="13316" name="TextBox 28">
            <a:extLst>
              <a:ext uri="{FF2B5EF4-FFF2-40B4-BE49-F238E27FC236}">
                <a16:creationId xmlns:a16="http://schemas.microsoft.com/office/drawing/2014/main" id="{88764127-367F-0F79-ABC5-F900EF71E60C}"/>
              </a:ext>
            </a:extLst>
          </p:cNvPr>
          <p:cNvSpPr txBox="1">
            <a:spLocks noChangeArrowheads="1"/>
          </p:cNvSpPr>
          <p:nvPr/>
        </p:nvSpPr>
        <p:spPr bwMode="auto">
          <a:xfrm>
            <a:off x="857250" y="1500188"/>
            <a:ext cx="13208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563"/>
              </a:spcBef>
              <a:buFont typeface="Arial" panose="020B0604020202020204" pitchFamily="34" charset="0"/>
              <a:buChar char="•"/>
              <a:defRPr sz="1500">
                <a:solidFill>
                  <a:schemeClr val="tx1"/>
                </a:solidFill>
                <a:latin typeface="Calibri" panose="020F0502020204030204" pitchFamily="34" charset="0"/>
              </a:defRPr>
            </a:lvl1pPr>
            <a:lvl2pPr marL="742950" indent="-285750">
              <a:lnSpc>
                <a:spcPct val="90000"/>
              </a:lnSpc>
              <a:spcBef>
                <a:spcPts val="275"/>
              </a:spcBef>
              <a:buFont typeface="Arial" panose="020B0604020202020204" pitchFamily="34" charset="0"/>
              <a:buChar char="•"/>
              <a:defRPr sz="1300">
                <a:solidFill>
                  <a:schemeClr val="tx1"/>
                </a:solidFill>
                <a:latin typeface="Calibri" panose="020F0502020204030204" pitchFamily="34" charset="0"/>
              </a:defRPr>
            </a:lvl2pPr>
            <a:lvl3pPr marL="1143000" indent="-228600">
              <a:lnSpc>
                <a:spcPct val="90000"/>
              </a:lnSpc>
              <a:spcBef>
                <a:spcPts val="275"/>
              </a:spcBef>
              <a:buFont typeface="Arial" panose="020B0604020202020204" pitchFamily="34" charset="0"/>
              <a:buChar char="•"/>
              <a:defRPr sz="1100">
                <a:solidFill>
                  <a:schemeClr val="tx1"/>
                </a:solidFill>
                <a:latin typeface="Calibri" panose="020F0502020204030204" pitchFamily="34" charset="0"/>
              </a:defRPr>
            </a:lvl3pPr>
            <a:lvl4pPr marL="1600200" indent="-228600">
              <a:lnSpc>
                <a:spcPct val="90000"/>
              </a:lnSpc>
              <a:spcBef>
                <a:spcPts val="275"/>
              </a:spcBef>
              <a:buFont typeface="Arial" panose="020B0604020202020204" pitchFamily="34" charset="0"/>
              <a:buChar char="•"/>
              <a:defRPr sz="1000">
                <a:solidFill>
                  <a:schemeClr val="tx1"/>
                </a:solidFill>
                <a:latin typeface="Calibri" panose="020F0502020204030204" pitchFamily="34" charset="0"/>
              </a:defRPr>
            </a:lvl4pPr>
            <a:lvl5pPr marL="2057400" indent="-228600">
              <a:lnSpc>
                <a:spcPct val="90000"/>
              </a:lnSpc>
              <a:spcBef>
                <a:spcPts val="275"/>
              </a:spcBef>
              <a:buFont typeface="Arial" panose="020B0604020202020204" pitchFamily="34" charset="0"/>
              <a:buChar char="•"/>
              <a:defRPr sz="1000">
                <a:solidFill>
                  <a:schemeClr val="tx1"/>
                </a:solidFill>
                <a:latin typeface="Calibri" panose="020F0502020204030204" pitchFamily="34" charset="0"/>
              </a:defRPr>
            </a:lvl5pPr>
            <a:lvl6pPr marL="2514600" indent="-228600" defTabSz="457200" eaLnBrk="0" fontAlgn="base" hangingPunct="0">
              <a:lnSpc>
                <a:spcPct val="90000"/>
              </a:lnSpc>
              <a:spcBef>
                <a:spcPts val="275"/>
              </a:spcBef>
              <a:spcAft>
                <a:spcPct val="0"/>
              </a:spcAft>
              <a:buFont typeface="Arial" panose="020B0604020202020204" pitchFamily="34" charset="0"/>
              <a:buChar char="•"/>
              <a:defRPr sz="1000">
                <a:solidFill>
                  <a:schemeClr val="tx1"/>
                </a:solidFill>
                <a:latin typeface="Calibri" panose="020F0502020204030204" pitchFamily="34" charset="0"/>
              </a:defRPr>
            </a:lvl6pPr>
            <a:lvl7pPr marL="2971800" indent="-228600" defTabSz="457200" eaLnBrk="0" fontAlgn="base" hangingPunct="0">
              <a:lnSpc>
                <a:spcPct val="90000"/>
              </a:lnSpc>
              <a:spcBef>
                <a:spcPts val="275"/>
              </a:spcBef>
              <a:spcAft>
                <a:spcPct val="0"/>
              </a:spcAft>
              <a:buFont typeface="Arial" panose="020B0604020202020204" pitchFamily="34" charset="0"/>
              <a:buChar char="•"/>
              <a:defRPr sz="1000">
                <a:solidFill>
                  <a:schemeClr val="tx1"/>
                </a:solidFill>
                <a:latin typeface="Calibri" panose="020F0502020204030204" pitchFamily="34" charset="0"/>
              </a:defRPr>
            </a:lvl7pPr>
            <a:lvl8pPr marL="3429000" indent="-228600" defTabSz="457200" eaLnBrk="0" fontAlgn="base" hangingPunct="0">
              <a:lnSpc>
                <a:spcPct val="90000"/>
              </a:lnSpc>
              <a:spcBef>
                <a:spcPts val="275"/>
              </a:spcBef>
              <a:spcAft>
                <a:spcPct val="0"/>
              </a:spcAft>
              <a:buFont typeface="Arial" panose="020B0604020202020204" pitchFamily="34" charset="0"/>
              <a:buChar char="•"/>
              <a:defRPr sz="1000">
                <a:solidFill>
                  <a:schemeClr val="tx1"/>
                </a:solidFill>
                <a:latin typeface="Calibri" panose="020F0502020204030204" pitchFamily="34" charset="0"/>
              </a:defRPr>
            </a:lvl8pPr>
            <a:lvl9pPr marL="3886200" indent="-228600" defTabSz="457200" eaLnBrk="0" fontAlgn="base" hangingPunct="0">
              <a:lnSpc>
                <a:spcPct val="90000"/>
              </a:lnSpc>
              <a:spcBef>
                <a:spcPts val="275"/>
              </a:spcBef>
              <a:spcAft>
                <a:spcPct val="0"/>
              </a:spcAft>
              <a:buFont typeface="Arial" panose="020B0604020202020204" pitchFamily="34" charset="0"/>
              <a:buChar char="•"/>
              <a:defRPr sz="1000">
                <a:solidFill>
                  <a:schemeClr val="tx1"/>
                </a:solidFill>
                <a:latin typeface="Calibri" panose="020F0502020204030204" pitchFamily="34" charset="0"/>
              </a:defRPr>
            </a:lvl9pPr>
          </a:lstStyle>
          <a:p>
            <a:pPr eaLnBrk="1" hangingPunct="1">
              <a:lnSpc>
                <a:spcPct val="100000"/>
              </a:lnSpc>
              <a:spcBef>
                <a:spcPct val="0"/>
              </a:spcBef>
              <a:buFontTx/>
              <a:buNone/>
            </a:pPr>
            <a:r>
              <a:rPr lang="en-GB" altLang="en-US" sz="2000" b="1">
                <a:solidFill>
                  <a:srgbClr val="FF0000"/>
                </a:solidFill>
              </a:rPr>
              <a:t>ID selector</a:t>
            </a:r>
          </a:p>
        </p:txBody>
      </p:sp>
      <p:sp>
        <p:nvSpPr>
          <p:cNvPr id="13317" name="TextBox 29">
            <a:extLst>
              <a:ext uri="{FF2B5EF4-FFF2-40B4-BE49-F238E27FC236}">
                <a16:creationId xmlns:a16="http://schemas.microsoft.com/office/drawing/2014/main" id="{D12F8A7F-E4AA-C88A-3ADE-08914099C8A0}"/>
              </a:ext>
            </a:extLst>
          </p:cNvPr>
          <p:cNvSpPr txBox="1">
            <a:spLocks noChangeArrowheads="1"/>
          </p:cNvSpPr>
          <p:nvPr/>
        </p:nvSpPr>
        <p:spPr bwMode="auto">
          <a:xfrm>
            <a:off x="871538" y="3429000"/>
            <a:ext cx="6929437"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563"/>
              </a:spcBef>
              <a:buFont typeface="Arial" panose="020B0604020202020204" pitchFamily="34" charset="0"/>
              <a:buChar char="•"/>
              <a:defRPr sz="1500">
                <a:solidFill>
                  <a:schemeClr val="tx1"/>
                </a:solidFill>
                <a:latin typeface="Calibri" panose="020F0502020204030204" pitchFamily="34" charset="0"/>
              </a:defRPr>
            </a:lvl1pPr>
            <a:lvl2pPr marL="742950" indent="-285750">
              <a:lnSpc>
                <a:spcPct val="90000"/>
              </a:lnSpc>
              <a:spcBef>
                <a:spcPts val="275"/>
              </a:spcBef>
              <a:buFont typeface="Arial" panose="020B0604020202020204" pitchFamily="34" charset="0"/>
              <a:buChar char="•"/>
              <a:defRPr sz="1300">
                <a:solidFill>
                  <a:schemeClr val="tx1"/>
                </a:solidFill>
                <a:latin typeface="Calibri" panose="020F0502020204030204" pitchFamily="34" charset="0"/>
              </a:defRPr>
            </a:lvl2pPr>
            <a:lvl3pPr marL="1143000" indent="-228600">
              <a:lnSpc>
                <a:spcPct val="90000"/>
              </a:lnSpc>
              <a:spcBef>
                <a:spcPts val="275"/>
              </a:spcBef>
              <a:buFont typeface="Arial" panose="020B0604020202020204" pitchFamily="34" charset="0"/>
              <a:buChar char="•"/>
              <a:defRPr sz="1100">
                <a:solidFill>
                  <a:schemeClr val="tx1"/>
                </a:solidFill>
                <a:latin typeface="Calibri" panose="020F0502020204030204" pitchFamily="34" charset="0"/>
              </a:defRPr>
            </a:lvl3pPr>
            <a:lvl4pPr marL="1600200" indent="-228600">
              <a:lnSpc>
                <a:spcPct val="90000"/>
              </a:lnSpc>
              <a:spcBef>
                <a:spcPts val="275"/>
              </a:spcBef>
              <a:buFont typeface="Arial" panose="020B0604020202020204" pitchFamily="34" charset="0"/>
              <a:buChar char="•"/>
              <a:defRPr sz="1000">
                <a:solidFill>
                  <a:schemeClr val="tx1"/>
                </a:solidFill>
                <a:latin typeface="Calibri" panose="020F0502020204030204" pitchFamily="34" charset="0"/>
              </a:defRPr>
            </a:lvl4pPr>
            <a:lvl5pPr marL="2057400" indent="-228600">
              <a:lnSpc>
                <a:spcPct val="90000"/>
              </a:lnSpc>
              <a:spcBef>
                <a:spcPts val="275"/>
              </a:spcBef>
              <a:buFont typeface="Arial" panose="020B0604020202020204" pitchFamily="34" charset="0"/>
              <a:buChar char="•"/>
              <a:defRPr sz="1000">
                <a:solidFill>
                  <a:schemeClr val="tx1"/>
                </a:solidFill>
                <a:latin typeface="Calibri" panose="020F0502020204030204" pitchFamily="34" charset="0"/>
              </a:defRPr>
            </a:lvl5pPr>
            <a:lvl6pPr marL="2514600" indent="-228600" defTabSz="457200" eaLnBrk="0" fontAlgn="base" hangingPunct="0">
              <a:lnSpc>
                <a:spcPct val="90000"/>
              </a:lnSpc>
              <a:spcBef>
                <a:spcPts val="275"/>
              </a:spcBef>
              <a:spcAft>
                <a:spcPct val="0"/>
              </a:spcAft>
              <a:buFont typeface="Arial" panose="020B0604020202020204" pitchFamily="34" charset="0"/>
              <a:buChar char="•"/>
              <a:defRPr sz="1000">
                <a:solidFill>
                  <a:schemeClr val="tx1"/>
                </a:solidFill>
                <a:latin typeface="Calibri" panose="020F0502020204030204" pitchFamily="34" charset="0"/>
              </a:defRPr>
            </a:lvl6pPr>
            <a:lvl7pPr marL="2971800" indent="-228600" defTabSz="457200" eaLnBrk="0" fontAlgn="base" hangingPunct="0">
              <a:lnSpc>
                <a:spcPct val="90000"/>
              </a:lnSpc>
              <a:spcBef>
                <a:spcPts val="275"/>
              </a:spcBef>
              <a:spcAft>
                <a:spcPct val="0"/>
              </a:spcAft>
              <a:buFont typeface="Arial" panose="020B0604020202020204" pitchFamily="34" charset="0"/>
              <a:buChar char="•"/>
              <a:defRPr sz="1000">
                <a:solidFill>
                  <a:schemeClr val="tx1"/>
                </a:solidFill>
                <a:latin typeface="Calibri" panose="020F0502020204030204" pitchFamily="34" charset="0"/>
              </a:defRPr>
            </a:lvl7pPr>
            <a:lvl8pPr marL="3429000" indent="-228600" defTabSz="457200" eaLnBrk="0" fontAlgn="base" hangingPunct="0">
              <a:lnSpc>
                <a:spcPct val="90000"/>
              </a:lnSpc>
              <a:spcBef>
                <a:spcPts val="275"/>
              </a:spcBef>
              <a:spcAft>
                <a:spcPct val="0"/>
              </a:spcAft>
              <a:buFont typeface="Arial" panose="020B0604020202020204" pitchFamily="34" charset="0"/>
              <a:buChar char="•"/>
              <a:defRPr sz="1000">
                <a:solidFill>
                  <a:schemeClr val="tx1"/>
                </a:solidFill>
                <a:latin typeface="Calibri" panose="020F0502020204030204" pitchFamily="34" charset="0"/>
              </a:defRPr>
            </a:lvl8pPr>
            <a:lvl9pPr marL="3886200" indent="-228600" defTabSz="457200" eaLnBrk="0" fontAlgn="base" hangingPunct="0">
              <a:lnSpc>
                <a:spcPct val="90000"/>
              </a:lnSpc>
              <a:spcBef>
                <a:spcPts val="275"/>
              </a:spcBef>
              <a:spcAft>
                <a:spcPct val="0"/>
              </a:spcAft>
              <a:buFont typeface="Arial" panose="020B0604020202020204" pitchFamily="34" charset="0"/>
              <a:buChar char="•"/>
              <a:defRPr sz="1000">
                <a:solidFill>
                  <a:schemeClr val="tx1"/>
                </a:solidFill>
                <a:latin typeface="Calibri" panose="020F0502020204030204" pitchFamily="34" charset="0"/>
              </a:defRPr>
            </a:lvl9pPr>
          </a:lstStyle>
          <a:p>
            <a:pPr eaLnBrk="1" hangingPunct="1">
              <a:lnSpc>
                <a:spcPct val="100000"/>
              </a:lnSpc>
              <a:spcBef>
                <a:spcPct val="0"/>
              </a:spcBef>
              <a:buFontTx/>
              <a:buNone/>
            </a:pPr>
            <a:r>
              <a:rPr lang="en-GB" altLang="en-US" sz="1800" b="1">
                <a:solidFill>
                  <a:srgbClr val="00B050"/>
                </a:solidFill>
              </a:rPr>
              <a:t>Use ID selectors when you only want to apply styles to unique parts of the page. Do not use the name of an ID more than once on the same page.</a:t>
            </a:r>
          </a:p>
        </p:txBody>
      </p:sp>
      <p:pic>
        <p:nvPicPr>
          <p:cNvPr id="13318" name="Picture 2">
            <a:extLst>
              <a:ext uri="{FF2B5EF4-FFF2-40B4-BE49-F238E27FC236}">
                <a16:creationId xmlns:a16="http://schemas.microsoft.com/office/drawing/2014/main" id="{040B0DB1-C23E-4F09-B49E-D86EDD1ACA5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86125" y="1357313"/>
            <a:ext cx="5616575" cy="1285875"/>
          </a:xfrm>
          <a:prstGeom prst="rect">
            <a:avLst/>
          </a:prstGeom>
          <a:noFill/>
          <a:ln w="9525">
            <a:solidFill>
              <a:schemeClr val="accent1"/>
            </a:solidFill>
            <a:miter lim="800000"/>
            <a:headEnd/>
            <a:tailEnd/>
          </a:ln>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7CAF37-D221-6B92-0869-936EFF704B82}"/>
              </a:ext>
            </a:extLst>
          </p:cNvPr>
          <p:cNvSpPr>
            <a:spLocks noGrp="1"/>
          </p:cNvSpPr>
          <p:nvPr>
            <p:ph type="title"/>
          </p:nvPr>
        </p:nvSpPr>
        <p:spPr>
          <a:xfrm>
            <a:off x="234950" y="365125"/>
            <a:ext cx="8693150" cy="1325563"/>
          </a:xfrm>
        </p:spPr>
        <p:txBody>
          <a:bodyPr rtlCol="0">
            <a:normAutofit/>
          </a:bodyPr>
          <a:lstStyle/>
          <a:p>
            <a:pPr eaLnBrk="1" fontAlgn="auto" hangingPunct="1">
              <a:spcAft>
                <a:spcPts val="0"/>
              </a:spcAft>
              <a:defRPr/>
            </a:pPr>
            <a:r>
              <a:rPr lang="en-GB" sz="2475" dirty="0" err="1"/>
              <a:t>Whats</a:t>
            </a:r>
            <a:r>
              <a:rPr lang="en-GB" sz="2475" dirty="0"/>
              <a:t> the difference</a:t>
            </a:r>
          </a:p>
        </p:txBody>
      </p:sp>
      <p:sp>
        <p:nvSpPr>
          <p:cNvPr id="14339" name="Content Placeholder 2">
            <a:extLst>
              <a:ext uri="{FF2B5EF4-FFF2-40B4-BE49-F238E27FC236}">
                <a16:creationId xmlns:a16="http://schemas.microsoft.com/office/drawing/2014/main" id="{8182F2BE-DA01-2AA9-4D31-C63DFDFF0DB1}"/>
              </a:ext>
            </a:extLst>
          </p:cNvPr>
          <p:cNvSpPr>
            <a:spLocks noGrp="1" noChangeArrowheads="1"/>
          </p:cNvSpPr>
          <p:nvPr>
            <p:ph idx="1"/>
          </p:nvPr>
        </p:nvSpPr>
        <p:spPr>
          <a:xfrm>
            <a:off x="234950" y="1825625"/>
            <a:ext cx="8693150" cy="4935538"/>
          </a:xfrm>
        </p:spPr>
        <p:txBody>
          <a:bodyPr/>
          <a:lstStyle/>
          <a:p>
            <a:pPr eaLnBrk="1" hangingPunct="1"/>
            <a:r>
              <a:rPr lang="en-GB" altLang="en-US" sz="2800"/>
              <a:t>In the </a:t>
            </a:r>
            <a:r>
              <a:rPr lang="en-GB" altLang="en-US" sz="2800" b="1"/>
              <a:t>CSS</a:t>
            </a:r>
            <a:r>
              <a:rPr lang="en-GB" altLang="en-US" sz="2800"/>
              <a:t>, a </a:t>
            </a:r>
            <a:r>
              <a:rPr lang="en-GB" altLang="en-US" sz="2800" b="1"/>
              <a:t>class</a:t>
            </a:r>
            <a:r>
              <a:rPr lang="en-GB" altLang="en-US" sz="2800"/>
              <a:t> selector is a name preceded by a full stop (“.”) </a:t>
            </a:r>
            <a:r>
              <a:rPr lang="en-GB" altLang="en-US" sz="2800" b="1"/>
              <a:t>and</a:t>
            </a:r>
            <a:r>
              <a:rPr lang="en-GB" altLang="en-US" sz="2800"/>
              <a:t> an </a:t>
            </a:r>
            <a:r>
              <a:rPr lang="en-GB" altLang="en-US" sz="2800" b="1"/>
              <a:t>ID</a:t>
            </a:r>
            <a:r>
              <a:rPr lang="en-GB" altLang="en-US" sz="2800"/>
              <a:t> selector is a name preceded by a hash character (“#”). </a:t>
            </a:r>
          </a:p>
          <a:p>
            <a:pPr eaLnBrk="1" hangingPunct="1"/>
            <a:r>
              <a:rPr lang="en-GB" altLang="en-US" sz="2800"/>
              <a:t>The difference between an </a:t>
            </a:r>
            <a:r>
              <a:rPr lang="en-GB" altLang="en-US" sz="2800" b="1"/>
              <a:t>ID and</a:t>
            </a:r>
            <a:r>
              <a:rPr lang="en-GB" altLang="en-US" sz="2800"/>
              <a:t> a </a:t>
            </a:r>
            <a:r>
              <a:rPr lang="en-GB" altLang="en-US" sz="2800" b="1"/>
              <a:t>class</a:t>
            </a:r>
            <a:r>
              <a:rPr lang="en-GB" altLang="en-US" sz="2800"/>
              <a:t> is that an </a:t>
            </a:r>
            <a:r>
              <a:rPr lang="en-GB" altLang="en-US" sz="2800" b="1"/>
              <a:t>ID</a:t>
            </a:r>
            <a:r>
              <a:rPr lang="en-GB" altLang="en-US" sz="2800"/>
              <a:t> can be used to identify one element, whereas a </a:t>
            </a:r>
            <a:r>
              <a:rPr lang="en-GB" altLang="en-US" sz="2800" b="1"/>
              <a:t>class</a:t>
            </a:r>
            <a:r>
              <a:rPr lang="en-GB" altLang="en-US" sz="2800"/>
              <a:t> can be used to identify more than one.</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F385D2-C8D3-B48F-E1D2-EA5388FA3D1A}"/>
              </a:ext>
            </a:extLst>
          </p:cNvPr>
          <p:cNvSpPr>
            <a:spLocks noGrp="1"/>
          </p:cNvSpPr>
          <p:nvPr>
            <p:ph type="title"/>
          </p:nvPr>
        </p:nvSpPr>
        <p:spPr/>
        <p:txBody>
          <a:bodyPr/>
          <a:lstStyle/>
          <a:p>
            <a:r>
              <a:rPr lang="en-US" sz="3200" dirty="0"/>
              <a:t>Inserting a style sheet</a:t>
            </a:r>
          </a:p>
        </p:txBody>
      </p:sp>
      <p:sp>
        <p:nvSpPr>
          <p:cNvPr id="4" name="TextBox 3">
            <a:extLst>
              <a:ext uri="{FF2B5EF4-FFF2-40B4-BE49-F238E27FC236}">
                <a16:creationId xmlns:a16="http://schemas.microsoft.com/office/drawing/2014/main" id="{11901A24-5CD0-3748-21F1-F201A55C2AD6}"/>
              </a:ext>
            </a:extLst>
          </p:cNvPr>
          <p:cNvSpPr txBox="1"/>
          <p:nvPr/>
        </p:nvSpPr>
        <p:spPr>
          <a:xfrm>
            <a:off x="251520" y="2228671"/>
            <a:ext cx="8424936" cy="1200329"/>
          </a:xfrm>
          <a:prstGeom prst="rect">
            <a:avLst/>
          </a:prstGeom>
          <a:noFill/>
        </p:spPr>
        <p:txBody>
          <a:bodyPr wrap="square">
            <a:spAutoFit/>
          </a:bodyPr>
          <a:lstStyle/>
          <a:p>
            <a:pPr algn="l"/>
            <a:r>
              <a:rPr lang="en-GB" b="0" i="0" u="none" strike="noStrike" dirty="0">
                <a:solidFill>
                  <a:srgbClr val="000000"/>
                </a:solidFill>
                <a:effectLst/>
                <a:latin typeface="Verdana" panose="020B0604030504040204" pitchFamily="34" charset="0"/>
              </a:rPr>
              <a:t>There are three ways of inserting a style sheet:</a:t>
            </a:r>
          </a:p>
          <a:p>
            <a:pPr algn="l">
              <a:buFont typeface="Arial" panose="020B0604020202020204" pitchFamily="34" charset="0"/>
              <a:buChar char="•"/>
            </a:pPr>
            <a:r>
              <a:rPr lang="en-GB" b="0" i="0" u="none" strike="noStrike" dirty="0">
                <a:solidFill>
                  <a:srgbClr val="000000"/>
                </a:solidFill>
                <a:effectLst/>
                <a:latin typeface="Verdana" panose="020B0604030504040204" pitchFamily="34" charset="0"/>
              </a:rPr>
              <a:t>External CSS</a:t>
            </a:r>
          </a:p>
          <a:p>
            <a:pPr algn="l">
              <a:buFont typeface="Arial" panose="020B0604020202020204" pitchFamily="34" charset="0"/>
              <a:buChar char="•"/>
            </a:pPr>
            <a:r>
              <a:rPr lang="en-GB" b="0" i="0" u="none" strike="noStrike" dirty="0">
                <a:solidFill>
                  <a:srgbClr val="000000"/>
                </a:solidFill>
                <a:effectLst/>
                <a:latin typeface="Verdana" panose="020B0604030504040204" pitchFamily="34" charset="0"/>
              </a:rPr>
              <a:t>Internal CSS</a:t>
            </a:r>
          </a:p>
          <a:p>
            <a:pPr algn="l">
              <a:buFont typeface="Arial" panose="020B0604020202020204" pitchFamily="34" charset="0"/>
              <a:buChar char="•"/>
            </a:pPr>
            <a:r>
              <a:rPr lang="en-GB" b="0" i="0" u="none" strike="noStrike" dirty="0">
                <a:solidFill>
                  <a:srgbClr val="000000"/>
                </a:solidFill>
                <a:effectLst/>
                <a:latin typeface="Verdana" panose="020B0604030504040204" pitchFamily="34" charset="0"/>
              </a:rPr>
              <a:t>Inline CSS</a:t>
            </a:r>
          </a:p>
        </p:txBody>
      </p:sp>
    </p:spTree>
    <p:extLst>
      <p:ext uri="{BB962C8B-B14F-4D97-AF65-F5344CB8AC3E}">
        <p14:creationId xmlns:p14="http://schemas.microsoft.com/office/powerpoint/2010/main" val="29344403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D3EE3482-216B-C21C-41A3-1704713B9C9F}"/>
              </a:ext>
            </a:extLst>
          </p:cNvPr>
          <p:cNvSpPr txBox="1"/>
          <p:nvPr/>
        </p:nvSpPr>
        <p:spPr>
          <a:xfrm>
            <a:off x="374349" y="671691"/>
            <a:ext cx="8395302" cy="5632311"/>
          </a:xfrm>
          <a:prstGeom prst="rect">
            <a:avLst/>
          </a:prstGeom>
          <a:noFill/>
        </p:spPr>
        <p:txBody>
          <a:bodyPr wrap="square">
            <a:spAutoFit/>
          </a:bodyPr>
          <a:lstStyle/>
          <a:p>
            <a:pPr algn="l"/>
            <a:r>
              <a:rPr lang="en-GB" sz="1200" b="0" i="0" u="none" strike="noStrike" dirty="0">
                <a:solidFill>
                  <a:srgbClr val="000000"/>
                </a:solidFill>
                <a:effectLst/>
                <a:latin typeface="Segoe UI" panose="020F0502020204030204" pitchFamily="34" charset="0"/>
              </a:rPr>
              <a:t>External CSS</a:t>
            </a:r>
          </a:p>
          <a:p>
            <a:pPr algn="l"/>
            <a:r>
              <a:rPr lang="en-GB" sz="1200" b="0" i="0" u="none" strike="noStrike" dirty="0">
                <a:solidFill>
                  <a:srgbClr val="000000"/>
                </a:solidFill>
                <a:effectLst/>
                <a:latin typeface="Verdana" panose="020B0604030504040204" pitchFamily="34" charset="0"/>
              </a:rPr>
              <a:t>With an external style sheet, you can change the look of an entire website by changing just one file!</a:t>
            </a:r>
          </a:p>
          <a:p>
            <a:pPr algn="l"/>
            <a:r>
              <a:rPr lang="en-GB" sz="1200" b="0" i="0" u="none" strike="noStrike" dirty="0">
                <a:solidFill>
                  <a:srgbClr val="000000"/>
                </a:solidFill>
                <a:effectLst/>
                <a:latin typeface="Verdana" panose="020B0604030504040204" pitchFamily="34" charset="0"/>
              </a:rPr>
              <a:t>Each HTML page must include a reference to the external style sheet file inside the &lt;link&gt; element, inside the head section.</a:t>
            </a:r>
          </a:p>
          <a:p>
            <a:pPr algn="l"/>
            <a:r>
              <a:rPr lang="en-GB" sz="1200" b="0" i="0" u="none" strike="noStrike" dirty="0">
                <a:solidFill>
                  <a:srgbClr val="000000"/>
                </a:solidFill>
                <a:effectLst/>
                <a:latin typeface="Segoe UI" panose="020F0502020204030204" pitchFamily="34" charset="0"/>
              </a:rPr>
              <a:t>Example</a:t>
            </a:r>
          </a:p>
          <a:p>
            <a:pPr algn="l"/>
            <a:r>
              <a:rPr lang="en-GB" sz="1200" b="0" i="0" u="none" strike="noStrike" dirty="0">
                <a:solidFill>
                  <a:srgbClr val="000000"/>
                </a:solidFill>
                <a:effectLst/>
                <a:latin typeface="Verdana" panose="020B0604030504040204" pitchFamily="34" charset="0"/>
              </a:rPr>
              <a:t>External styles are defined within the &lt;link&gt; element, inside the &lt;head&gt; section of an HTML page:</a:t>
            </a:r>
          </a:p>
          <a:p>
            <a:pPr algn="l"/>
            <a:r>
              <a:rPr lang="en-GB" sz="1200" b="0" i="0" u="none" strike="noStrike" dirty="0">
                <a:solidFill>
                  <a:srgbClr val="0000CD"/>
                </a:solidFill>
                <a:effectLst/>
                <a:latin typeface="Consolas" panose="020B0609020204030204" pitchFamily="49" charset="0"/>
              </a:rPr>
              <a:t>&lt;</a:t>
            </a:r>
            <a:r>
              <a:rPr lang="en-GB" sz="1200" b="0" i="0" u="none" strike="noStrike" dirty="0">
                <a:solidFill>
                  <a:srgbClr val="A52A2A"/>
                </a:solidFill>
                <a:effectLst/>
                <a:latin typeface="Consolas" panose="020B0609020204030204" pitchFamily="49" charset="0"/>
              </a:rPr>
              <a:t>!DOCTYPE</a:t>
            </a:r>
            <a:r>
              <a:rPr lang="en-GB" sz="1200" b="0" i="0" u="none" strike="noStrike" dirty="0">
                <a:solidFill>
                  <a:srgbClr val="FF0000"/>
                </a:solidFill>
                <a:effectLst/>
                <a:latin typeface="Consolas" panose="020B0609020204030204" pitchFamily="49" charset="0"/>
              </a:rPr>
              <a:t> html</a:t>
            </a:r>
            <a:r>
              <a:rPr lang="en-GB" sz="1200" b="0" i="0" u="none" strike="noStrike" dirty="0">
                <a:solidFill>
                  <a:srgbClr val="0000CD"/>
                </a:solidFill>
                <a:effectLst/>
                <a:latin typeface="Consolas" panose="020B0609020204030204" pitchFamily="49" charset="0"/>
              </a:rPr>
              <a:t>&gt;</a:t>
            </a:r>
            <a:br>
              <a:rPr lang="en-GB" sz="1200" b="0" i="0" u="none" strike="noStrike" dirty="0">
                <a:solidFill>
                  <a:srgbClr val="000000"/>
                </a:solidFill>
                <a:effectLst/>
                <a:latin typeface="Consolas" panose="020B0609020204030204" pitchFamily="49" charset="0"/>
              </a:rPr>
            </a:br>
            <a:r>
              <a:rPr lang="en-GB" sz="1200" b="0" i="0" u="none" strike="noStrike" dirty="0">
                <a:solidFill>
                  <a:srgbClr val="0000CD"/>
                </a:solidFill>
                <a:effectLst/>
                <a:latin typeface="Consolas" panose="020B0609020204030204" pitchFamily="49" charset="0"/>
              </a:rPr>
              <a:t>&lt;</a:t>
            </a:r>
            <a:r>
              <a:rPr lang="en-GB" sz="1200" b="0" i="0" u="none" strike="noStrike" dirty="0">
                <a:solidFill>
                  <a:srgbClr val="A52A2A"/>
                </a:solidFill>
                <a:effectLst/>
                <a:latin typeface="Consolas" panose="020B0609020204030204" pitchFamily="49" charset="0"/>
              </a:rPr>
              <a:t>html</a:t>
            </a:r>
            <a:r>
              <a:rPr lang="en-GB" sz="1200" b="0" i="0" u="none" strike="noStrike" dirty="0">
                <a:solidFill>
                  <a:srgbClr val="0000CD"/>
                </a:solidFill>
                <a:effectLst/>
                <a:latin typeface="Consolas" panose="020B0609020204030204" pitchFamily="49" charset="0"/>
              </a:rPr>
              <a:t>&gt;</a:t>
            </a:r>
            <a:br>
              <a:rPr lang="en-GB" sz="1200" b="0" i="0" u="none" strike="noStrike" dirty="0">
                <a:solidFill>
                  <a:srgbClr val="000000"/>
                </a:solidFill>
                <a:effectLst/>
                <a:latin typeface="Consolas" panose="020B0609020204030204" pitchFamily="49" charset="0"/>
              </a:rPr>
            </a:br>
            <a:r>
              <a:rPr lang="en-GB" sz="1200" b="0" i="0" u="none" strike="noStrike" dirty="0">
                <a:solidFill>
                  <a:srgbClr val="0000CD"/>
                </a:solidFill>
                <a:effectLst/>
                <a:latin typeface="Consolas" panose="020B0609020204030204" pitchFamily="49" charset="0"/>
              </a:rPr>
              <a:t>&lt;</a:t>
            </a:r>
            <a:r>
              <a:rPr lang="en-GB" sz="1200" b="0" i="0" u="none" strike="noStrike" dirty="0">
                <a:solidFill>
                  <a:srgbClr val="A52A2A"/>
                </a:solidFill>
                <a:effectLst/>
                <a:latin typeface="Consolas" panose="020B0609020204030204" pitchFamily="49" charset="0"/>
              </a:rPr>
              <a:t>head</a:t>
            </a:r>
            <a:r>
              <a:rPr lang="en-GB" sz="1200" b="0" i="0" u="none" strike="noStrike" dirty="0">
                <a:solidFill>
                  <a:srgbClr val="0000CD"/>
                </a:solidFill>
                <a:effectLst/>
                <a:latin typeface="Consolas" panose="020B0609020204030204" pitchFamily="49" charset="0"/>
              </a:rPr>
              <a:t>&gt;</a:t>
            </a:r>
            <a:br>
              <a:rPr lang="en-GB" sz="1200" b="0" i="0" u="none" strike="noStrike" dirty="0">
                <a:solidFill>
                  <a:srgbClr val="000000"/>
                </a:solidFill>
                <a:effectLst/>
                <a:latin typeface="Consolas" panose="020B0609020204030204" pitchFamily="49" charset="0"/>
              </a:rPr>
            </a:br>
            <a:r>
              <a:rPr lang="en-GB" sz="1200" b="0" i="0" u="none" strike="noStrike" dirty="0">
                <a:solidFill>
                  <a:srgbClr val="0000CD"/>
                </a:solidFill>
                <a:effectLst/>
                <a:latin typeface="Consolas" panose="020B0609020204030204" pitchFamily="49" charset="0"/>
              </a:rPr>
              <a:t>&lt;</a:t>
            </a:r>
            <a:r>
              <a:rPr lang="en-GB" sz="1200" b="0" i="0" u="none" strike="noStrike" dirty="0">
                <a:solidFill>
                  <a:srgbClr val="A52A2A"/>
                </a:solidFill>
                <a:effectLst/>
                <a:latin typeface="Consolas" panose="020B0609020204030204" pitchFamily="49" charset="0"/>
              </a:rPr>
              <a:t>link</a:t>
            </a:r>
            <a:r>
              <a:rPr lang="en-GB" sz="1200" b="0" i="0" u="none" strike="noStrike" dirty="0">
                <a:solidFill>
                  <a:srgbClr val="FF0000"/>
                </a:solidFill>
                <a:effectLst/>
                <a:latin typeface="Consolas" panose="020B0609020204030204" pitchFamily="49" charset="0"/>
              </a:rPr>
              <a:t> </a:t>
            </a:r>
            <a:r>
              <a:rPr lang="en-GB" sz="1200" b="0" i="0" u="none" strike="noStrike" dirty="0" err="1">
                <a:solidFill>
                  <a:srgbClr val="FF0000"/>
                </a:solidFill>
                <a:effectLst/>
                <a:latin typeface="Consolas" panose="020B0609020204030204" pitchFamily="49" charset="0"/>
              </a:rPr>
              <a:t>rel</a:t>
            </a:r>
            <a:r>
              <a:rPr lang="en-GB" sz="1200" b="0" i="0" u="none" strike="noStrike" dirty="0">
                <a:solidFill>
                  <a:srgbClr val="0000CD"/>
                </a:solidFill>
                <a:effectLst/>
                <a:latin typeface="Consolas" panose="020B0609020204030204" pitchFamily="49" charset="0"/>
              </a:rPr>
              <a:t>="stylesheet"</a:t>
            </a:r>
            <a:r>
              <a:rPr lang="en-GB" sz="1200" b="0" i="0" u="none" strike="noStrike" dirty="0">
                <a:solidFill>
                  <a:srgbClr val="FF0000"/>
                </a:solidFill>
                <a:effectLst/>
                <a:latin typeface="Consolas" panose="020B0609020204030204" pitchFamily="49" charset="0"/>
              </a:rPr>
              <a:t> </a:t>
            </a:r>
            <a:r>
              <a:rPr lang="en-GB" sz="1200" b="0" i="0" u="none" strike="noStrike" dirty="0" err="1">
                <a:solidFill>
                  <a:srgbClr val="FF0000"/>
                </a:solidFill>
                <a:effectLst/>
                <a:latin typeface="Consolas" panose="020B0609020204030204" pitchFamily="49" charset="0"/>
              </a:rPr>
              <a:t>href</a:t>
            </a:r>
            <a:r>
              <a:rPr lang="en-GB" sz="1200" b="0" i="0" u="none" strike="noStrike" dirty="0">
                <a:solidFill>
                  <a:srgbClr val="0000CD"/>
                </a:solidFill>
                <a:effectLst/>
                <a:latin typeface="Consolas" panose="020B0609020204030204" pitchFamily="49" charset="0"/>
              </a:rPr>
              <a:t>="</a:t>
            </a:r>
            <a:r>
              <a:rPr lang="en-GB" sz="1200" b="0" i="0" u="none" strike="noStrike" dirty="0" err="1">
                <a:solidFill>
                  <a:srgbClr val="0000CD"/>
                </a:solidFill>
                <a:effectLst/>
                <a:latin typeface="Consolas" panose="020B0609020204030204" pitchFamily="49" charset="0"/>
              </a:rPr>
              <a:t>mystyle.css</a:t>
            </a:r>
            <a:r>
              <a:rPr lang="en-GB" sz="1200" b="0" i="0" u="none" strike="noStrike" dirty="0">
                <a:solidFill>
                  <a:srgbClr val="0000CD"/>
                </a:solidFill>
                <a:effectLst/>
                <a:latin typeface="Consolas" panose="020B0609020204030204" pitchFamily="49" charset="0"/>
              </a:rPr>
              <a:t>"&gt;</a:t>
            </a:r>
            <a:br>
              <a:rPr lang="en-GB" sz="1200" b="0" i="0" u="none" strike="noStrike" dirty="0">
                <a:solidFill>
                  <a:srgbClr val="000000"/>
                </a:solidFill>
                <a:effectLst/>
                <a:latin typeface="Consolas" panose="020B0609020204030204" pitchFamily="49" charset="0"/>
              </a:rPr>
            </a:br>
            <a:r>
              <a:rPr lang="en-GB" sz="1200" b="0" i="0" u="none" strike="noStrike" dirty="0">
                <a:solidFill>
                  <a:srgbClr val="0000CD"/>
                </a:solidFill>
                <a:effectLst/>
                <a:latin typeface="Consolas" panose="020B0609020204030204" pitchFamily="49" charset="0"/>
              </a:rPr>
              <a:t>&lt;</a:t>
            </a:r>
            <a:r>
              <a:rPr lang="en-GB" sz="1200" b="0" i="0" u="none" strike="noStrike" dirty="0">
                <a:solidFill>
                  <a:srgbClr val="A52A2A"/>
                </a:solidFill>
                <a:effectLst/>
                <a:latin typeface="Consolas" panose="020B0609020204030204" pitchFamily="49" charset="0"/>
              </a:rPr>
              <a:t>/head</a:t>
            </a:r>
            <a:r>
              <a:rPr lang="en-GB" sz="1200" b="0" i="0" u="none" strike="noStrike" dirty="0">
                <a:solidFill>
                  <a:srgbClr val="0000CD"/>
                </a:solidFill>
                <a:effectLst/>
                <a:latin typeface="Consolas" panose="020B0609020204030204" pitchFamily="49" charset="0"/>
              </a:rPr>
              <a:t>&gt;</a:t>
            </a:r>
            <a:br>
              <a:rPr lang="en-GB" sz="1200" b="0" i="0" u="none" strike="noStrike" dirty="0">
                <a:solidFill>
                  <a:srgbClr val="000000"/>
                </a:solidFill>
                <a:effectLst/>
                <a:latin typeface="Consolas" panose="020B0609020204030204" pitchFamily="49" charset="0"/>
              </a:rPr>
            </a:br>
            <a:r>
              <a:rPr lang="en-GB" sz="1200" b="0" i="0" u="none" strike="noStrike" dirty="0">
                <a:solidFill>
                  <a:srgbClr val="0000CD"/>
                </a:solidFill>
                <a:effectLst/>
                <a:latin typeface="Consolas" panose="020B0609020204030204" pitchFamily="49" charset="0"/>
              </a:rPr>
              <a:t>&lt;</a:t>
            </a:r>
            <a:r>
              <a:rPr lang="en-GB" sz="1200" b="0" i="0" u="none" strike="noStrike" dirty="0">
                <a:solidFill>
                  <a:srgbClr val="A52A2A"/>
                </a:solidFill>
                <a:effectLst/>
                <a:latin typeface="Consolas" panose="020B0609020204030204" pitchFamily="49" charset="0"/>
              </a:rPr>
              <a:t>body</a:t>
            </a:r>
            <a:r>
              <a:rPr lang="en-GB" sz="1200" b="0" i="0" u="none" strike="noStrike" dirty="0">
                <a:solidFill>
                  <a:srgbClr val="0000CD"/>
                </a:solidFill>
                <a:effectLst/>
                <a:latin typeface="Consolas" panose="020B0609020204030204" pitchFamily="49" charset="0"/>
              </a:rPr>
              <a:t>&gt;</a:t>
            </a:r>
            <a:br>
              <a:rPr lang="en-GB" sz="1200" b="0" i="0" u="none" strike="noStrike" dirty="0">
                <a:solidFill>
                  <a:srgbClr val="000000"/>
                </a:solidFill>
                <a:effectLst/>
                <a:latin typeface="Consolas" panose="020B0609020204030204" pitchFamily="49" charset="0"/>
              </a:rPr>
            </a:br>
            <a:br>
              <a:rPr lang="en-GB" sz="1200" b="0" i="0" u="none" strike="noStrike" dirty="0">
                <a:solidFill>
                  <a:srgbClr val="000000"/>
                </a:solidFill>
                <a:effectLst/>
                <a:latin typeface="Consolas" panose="020B0609020204030204" pitchFamily="49" charset="0"/>
              </a:rPr>
            </a:br>
            <a:r>
              <a:rPr lang="en-GB" sz="1200" b="0" i="0" u="none" strike="noStrike" dirty="0">
                <a:solidFill>
                  <a:srgbClr val="0000CD"/>
                </a:solidFill>
                <a:effectLst/>
                <a:latin typeface="Consolas" panose="020B0609020204030204" pitchFamily="49" charset="0"/>
              </a:rPr>
              <a:t>&lt;</a:t>
            </a:r>
            <a:r>
              <a:rPr lang="en-GB" sz="1200" b="0" i="0" u="none" strike="noStrike" dirty="0">
                <a:solidFill>
                  <a:srgbClr val="A52A2A"/>
                </a:solidFill>
                <a:effectLst/>
                <a:latin typeface="Consolas" panose="020B0609020204030204" pitchFamily="49" charset="0"/>
              </a:rPr>
              <a:t>h1</a:t>
            </a:r>
            <a:r>
              <a:rPr lang="en-GB" sz="1200" b="0" i="0" u="none" strike="noStrike" dirty="0">
                <a:solidFill>
                  <a:srgbClr val="0000CD"/>
                </a:solidFill>
                <a:effectLst/>
                <a:latin typeface="Consolas" panose="020B0609020204030204" pitchFamily="49" charset="0"/>
              </a:rPr>
              <a:t>&gt;</a:t>
            </a:r>
            <a:r>
              <a:rPr lang="en-GB" sz="1200" b="0" i="0" u="none" strike="noStrike" dirty="0">
                <a:solidFill>
                  <a:srgbClr val="000000"/>
                </a:solidFill>
                <a:effectLst/>
                <a:latin typeface="Consolas" panose="020B0609020204030204" pitchFamily="49" charset="0"/>
              </a:rPr>
              <a:t>This is a heading</a:t>
            </a:r>
            <a:r>
              <a:rPr lang="en-GB" sz="1200" b="0" i="0" u="none" strike="noStrike" dirty="0">
                <a:solidFill>
                  <a:srgbClr val="0000CD"/>
                </a:solidFill>
                <a:effectLst/>
                <a:latin typeface="Consolas" panose="020B0609020204030204" pitchFamily="49" charset="0"/>
              </a:rPr>
              <a:t>&lt;</a:t>
            </a:r>
            <a:r>
              <a:rPr lang="en-GB" sz="1200" b="0" i="0" u="none" strike="noStrike" dirty="0">
                <a:solidFill>
                  <a:srgbClr val="A52A2A"/>
                </a:solidFill>
                <a:effectLst/>
                <a:latin typeface="Consolas" panose="020B0609020204030204" pitchFamily="49" charset="0"/>
              </a:rPr>
              <a:t>/h1</a:t>
            </a:r>
            <a:r>
              <a:rPr lang="en-GB" sz="1200" b="0" i="0" u="none" strike="noStrike" dirty="0">
                <a:solidFill>
                  <a:srgbClr val="0000CD"/>
                </a:solidFill>
                <a:effectLst/>
                <a:latin typeface="Consolas" panose="020B0609020204030204" pitchFamily="49" charset="0"/>
              </a:rPr>
              <a:t>&gt;</a:t>
            </a:r>
            <a:br>
              <a:rPr lang="en-GB" sz="1200" b="0" i="0" u="none" strike="noStrike" dirty="0">
                <a:solidFill>
                  <a:srgbClr val="000000"/>
                </a:solidFill>
                <a:effectLst/>
                <a:latin typeface="Consolas" panose="020B0609020204030204" pitchFamily="49" charset="0"/>
              </a:rPr>
            </a:br>
            <a:r>
              <a:rPr lang="en-GB" sz="1200" b="0" i="0" u="none" strike="noStrike" dirty="0">
                <a:solidFill>
                  <a:srgbClr val="0000CD"/>
                </a:solidFill>
                <a:effectLst/>
                <a:latin typeface="Consolas" panose="020B0609020204030204" pitchFamily="49" charset="0"/>
              </a:rPr>
              <a:t>&lt;</a:t>
            </a:r>
            <a:r>
              <a:rPr lang="en-GB" sz="1200" b="0" i="0" u="none" strike="noStrike" dirty="0">
                <a:solidFill>
                  <a:srgbClr val="A52A2A"/>
                </a:solidFill>
                <a:effectLst/>
                <a:latin typeface="Consolas" panose="020B0609020204030204" pitchFamily="49" charset="0"/>
              </a:rPr>
              <a:t>p</a:t>
            </a:r>
            <a:r>
              <a:rPr lang="en-GB" sz="1200" b="0" i="0" u="none" strike="noStrike" dirty="0">
                <a:solidFill>
                  <a:srgbClr val="0000CD"/>
                </a:solidFill>
                <a:effectLst/>
                <a:latin typeface="Consolas" panose="020B0609020204030204" pitchFamily="49" charset="0"/>
              </a:rPr>
              <a:t>&gt;</a:t>
            </a:r>
            <a:r>
              <a:rPr lang="en-GB" sz="1200" b="0" i="0" u="none" strike="noStrike" dirty="0">
                <a:solidFill>
                  <a:srgbClr val="000000"/>
                </a:solidFill>
                <a:effectLst/>
                <a:latin typeface="Consolas" panose="020B0609020204030204" pitchFamily="49" charset="0"/>
              </a:rPr>
              <a:t>This is a paragraph.</a:t>
            </a:r>
            <a:r>
              <a:rPr lang="en-GB" sz="1200" b="0" i="0" u="none" strike="noStrike" dirty="0">
                <a:solidFill>
                  <a:srgbClr val="0000CD"/>
                </a:solidFill>
                <a:effectLst/>
                <a:latin typeface="Consolas" panose="020B0609020204030204" pitchFamily="49" charset="0"/>
              </a:rPr>
              <a:t>&lt;</a:t>
            </a:r>
            <a:r>
              <a:rPr lang="en-GB" sz="1200" b="0" i="0" u="none" strike="noStrike" dirty="0">
                <a:solidFill>
                  <a:srgbClr val="A52A2A"/>
                </a:solidFill>
                <a:effectLst/>
                <a:latin typeface="Consolas" panose="020B0609020204030204" pitchFamily="49" charset="0"/>
              </a:rPr>
              <a:t>/p</a:t>
            </a:r>
            <a:r>
              <a:rPr lang="en-GB" sz="1200" b="0" i="0" u="none" strike="noStrike" dirty="0">
                <a:solidFill>
                  <a:srgbClr val="0000CD"/>
                </a:solidFill>
                <a:effectLst/>
                <a:latin typeface="Consolas" panose="020B0609020204030204" pitchFamily="49" charset="0"/>
              </a:rPr>
              <a:t>&gt;</a:t>
            </a:r>
            <a:br>
              <a:rPr lang="en-GB" sz="1200" b="0" i="0" u="none" strike="noStrike" dirty="0">
                <a:solidFill>
                  <a:srgbClr val="000000"/>
                </a:solidFill>
                <a:effectLst/>
                <a:latin typeface="Consolas" panose="020B0609020204030204" pitchFamily="49" charset="0"/>
              </a:rPr>
            </a:br>
            <a:br>
              <a:rPr lang="en-GB" sz="1200" b="0" i="0" u="none" strike="noStrike" dirty="0">
                <a:solidFill>
                  <a:srgbClr val="000000"/>
                </a:solidFill>
                <a:effectLst/>
                <a:latin typeface="Consolas" panose="020B0609020204030204" pitchFamily="49" charset="0"/>
              </a:rPr>
            </a:br>
            <a:r>
              <a:rPr lang="en-GB" sz="1200" b="0" i="0" u="none" strike="noStrike" dirty="0">
                <a:solidFill>
                  <a:srgbClr val="0000CD"/>
                </a:solidFill>
                <a:effectLst/>
                <a:latin typeface="Consolas" panose="020B0609020204030204" pitchFamily="49" charset="0"/>
              </a:rPr>
              <a:t>&lt;</a:t>
            </a:r>
            <a:r>
              <a:rPr lang="en-GB" sz="1200" b="0" i="0" u="none" strike="noStrike" dirty="0">
                <a:solidFill>
                  <a:srgbClr val="A52A2A"/>
                </a:solidFill>
                <a:effectLst/>
                <a:latin typeface="Consolas" panose="020B0609020204030204" pitchFamily="49" charset="0"/>
              </a:rPr>
              <a:t>/body</a:t>
            </a:r>
            <a:r>
              <a:rPr lang="en-GB" sz="1200" b="0" i="0" u="none" strike="noStrike" dirty="0">
                <a:solidFill>
                  <a:srgbClr val="0000CD"/>
                </a:solidFill>
                <a:effectLst/>
                <a:latin typeface="Consolas" panose="020B0609020204030204" pitchFamily="49" charset="0"/>
              </a:rPr>
              <a:t>&gt;</a:t>
            </a:r>
            <a:br>
              <a:rPr lang="en-GB" sz="1200" b="0" i="0" u="none" strike="noStrike" dirty="0">
                <a:solidFill>
                  <a:srgbClr val="000000"/>
                </a:solidFill>
                <a:effectLst/>
                <a:latin typeface="Consolas" panose="020B0609020204030204" pitchFamily="49" charset="0"/>
              </a:rPr>
            </a:br>
            <a:r>
              <a:rPr lang="en-GB" sz="1200" b="0" i="0" u="none" strike="noStrike" dirty="0">
                <a:solidFill>
                  <a:srgbClr val="0000CD"/>
                </a:solidFill>
                <a:effectLst/>
                <a:latin typeface="Consolas" panose="020B0609020204030204" pitchFamily="49" charset="0"/>
              </a:rPr>
              <a:t>&lt;</a:t>
            </a:r>
            <a:r>
              <a:rPr lang="en-GB" sz="1200" b="0" i="0" u="none" strike="noStrike" dirty="0">
                <a:solidFill>
                  <a:srgbClr val="A52A2A"/>
                </a:solidFill>
                <a:effectLst/>
                <a:latin typeface="Consolas" panose="020B0609020204030204" pitchFamily="49" charset="0"/>
              </a:rPr>
              <a:t>/html</a:t>
            </a:r>
            <a:r>
              <a:rPr lang="en-GB" sz="1200" b="0" i="0" u="none" strike="noStrike" dirty="0">
                <a:solidFill>
                  <a:srgbClr val="0000CD"/>
                </a:solidFill>
                <a:effectLst/>
                <a:latin typeface="Consolas" panose="020B0609020204030204" pitchFamily="49" charset="0"/>
              </a:rPr>
              <a:t>&gt;</a:t>
            </a:r>
            <a:endParaRPr lang="en-GB" sz="1200" b="0" i="0" u="none" strike="noStrike" dirty="0">
              <a:solidFill>
                <a:srgbClr val="000000"/>
              </a:solidFill>
              <a:effectLst/>
              <a:latin typeface="Consolas" panose="020B0609020204030204" pitchFamily="49" charset="0"/>
            </a:endParaRPr>
          </a:p>
          <a:p>
            <a:pPr algn="l"/>
            <a:r>
              <a:rPr lang="en-GB" sz="1200" b="0" i="0" u="none" strike="noStrike" dirty="0">
                <a:solidFill>
                  <a:srgbClr val="000000"/>
                </a:solidFill>
                <a:effectLst/>
                <a:latin typeface="Verdana" panose="020B0604030504040204" pitchFamily="34" charset="0"/>
              </a:rPr>
              <a:t>An external style sheet can be written in any text editor, and must be saved with a .</a:t>
            </a:r>
            <a:r>
              <a:rPr lang="en-GB" sz="1200" b="0" i="0" u="none" strike="noStrike" dirty="0" err="1">
                <a:solidFill>
                  <a:srgbClr val="000000"/>
                </a:solidFill>
                <a:effectLst/>
                <a:latin typeface="Verdana" panose="020B0604030504040204" pitchFamily="34" charset="0"/>
              </a:rPr>
              <a:t>css</a:t>
            </a:r>
            <a:r>
              <a:rPr lang="en-GB" sz="1200" b="0" i="0" u="none" strike="noStrike" dirty="0">
                <a:solidFill>
                  <a:srgbClr val="000000"/>
                </a:solidFill>
                <a:effectLst/>
                <a:latin typeface="Verdana" panose="020B0604030504040204" pitchFamily="34" charset="0"/>
              </a:rPr>
              <a:t> extension.</a:t>
            </a:r>
          </a:p>
          <a:p>
            <a:pPr algn="l"/>
            <a:r>
              <a:rPr lang="en-GB" sz="1200" b="0" i="0" u="none" strike="noStrike" dirty="0">
                <a:solidFill>
                  <a:srgbClr val="000000"/>
                </a:solidFill>
                <a:effectLst/>
                <a:latin typeface="Verdana" panose="020B0604030504040204" pitchFamily="34" charset="0"/>
              </a:rPr>
              <a:t>The external .</a:t>
            </a:r>
            <a:r>
              <a:rPr lang="en-GB" sz="1200" b="0" i="0" u="none" strike="noStrike" dirty="0" err="1">
                <a:solidFill>
                  <a:srgbClr val="000000"/>
                </a:solidFill>
                <a:effectLst/>
                <a:latin typeface="Verdana" panose="020B0604030504040204" pitchFamily="34" charset="0"/>
              </a:rPr>
              <a:t>css</a:t>
            </a:r>
            <a:r>
              <a:rPr lang="en-GB" sz="1200" b="0" i="0" u="none" strike="noStrike" dirty="0">
                <a:solidFill>
                  <a:srgbClr val="000000"/>
                </a:solidFill>
                <a:effectLst/>
                <a:latin typeface="Verdana" panose="020B0604030504040204" pitchFamily="34" charset="0"/>
              </a:rPr>
              <a:t> file should not contain any HTML tags.</a:t>
            </a:r>
          </a:p>
          <a:p>
            <a:pPr algn="l"/>
            <a:r>
              <a:rPr lang="en-GB" sz="1200" b="0" i="0" u="none" strike="noStrike" dirty="0">
                <a:solidFill>
                  <a:srgbClr val="000000"/>
                </a:solidFill>
                <a:effectLst/>
                <a:latin typeface="Verdana" panose="020B0604030504040204" pitchFamily="34" charset="0"/>
              </a:rPr>
              <a:t>Here is how the "</a:t>
            </a:r>
            <a:r>
              <a:rPr lang="en-GB" sz="1200" b="0" i="0" u="none" strike="noStrike" dirty="0" err="1">
                <a:solidFill>
                  <a:srgbClr val="000000"/>
                </a:solidFill>
                <a:effectLst/>
                <a:latin typeface="Verdana" panose="020B0604030504040204" pitchFamily="34" charset="0"/>
              </a:rPr>
              <a:t>mystyle.css</a:t>
            </a:r>
            <a:r>
              <a:rPr lang="en-GB" sz="1200" b="0" i="0" u="none" strike="noStrike" dirty="0">
                <a:solidFill>
                  <a:srgbClr val="000000"/>
                </a:solidFill>
                <a:effectLst/>
                <a:latin typeface="Verdana" panose="020B0604030504040204" pitchFamily="34" charset="0"/>
              </a:rPr>
              <a:t>" file looks:</a:t>
            </a:r>
          </a:p>
          <a:p>
            <a:pPr algn="l"/>
            <a:r>
              <a:rPr lang="en-GB" sz="1200" b="0" i="0" u="none" strike="noStrike" dirty="0">
                <a:solidFill>
                  <a:srgbClr val="000000"/>
                </a:solidFill>
                <a:effectLst/>
                <a:latin typeface="Segoe UI" panose="020F0502020204030204" pitchFamily="34" charset="0"/>
              </a:rPr>
              <a:t>"</a:t>
            </a:r>
            <a:r>
              <a:rPr lang="en-GB" sz="1200" b="0" i="0" u="none" strike="noStrike" dirty="0" err="1">
                <a:solidFill>
                  <a:srgbClr val="000000"/>
                </a:solidFill>
                <a:effectLst/>
                <a:latin typeface="Segoe UI" panose="020F0502020204030204" pitchFamily="34" charset="0"/>
              </a:rPr>
              <a:t>mystyle.css</a:t>
            </a:r>
            <a:r>
              <a:rPr lang="en-GB" sz="1200" b="0" i="0" u="none" strike="noStrike" dirty="0">
                <a:solidFill>
                  <a:srgbClr val="000000"/>
                </a:solidFill>
                <a:effectLst/>
                <a:latin typeface="Segoe UI" panose="020F0502020204030204" pitchFamily="34" charset="0"/>
              </a:rPr>
              <a:t>"</a:t>
            </a:r>
          </a:p>
          <a:p>
            <a:pPr algn="l"/>
            <a:r>
              <a:rPr lang="en-GB" sz="1200" b="0" i="0" u="none" strike="noStrike" dirty="0">
                <a:solidFill>
                  <a:srgbClr val="A52A2A"/>
                </a:solidFill>
                <a:effectLst/>
                <a:latin typeface="Consolas" panose="020B0609020204030204" pitchFamily="49" charset="0"/>
              </a:rPr>
              <a:t>body </a:t>
            </a:r>
            <a:r>
              <a:rPr lang="en-GB" sz="1200" b="0" i="0" u="none" strike="noStrike" dirty="0">
                <a:solidFill>
                  <a:srgbClr val="000000"/>
                </a:solidFill>
                <a:effectLst/>
                <a:latin typeface="Consolas" panose="020B0609020204030204" pitchFamily="49" charset="0"/>
              </a:rPr>
              <a:t>{</a:t>
            </a:r>
            <a:br>
              <a:rPr lang="en-GB" sz="1200" b="0" i="0" u="none" strike="noStrike" dirty="0">
                <a:solidFill>
                  <a:srgbClr val="FF0000"/>
                </a:solidFill>
                <a:effectLst/>
                <a:latin typeface="Consolas" panose="020B0609020204030204" pitchFamily="49" charset="0"/>
              </a:rPr>
            </a:br>
            <a:r>
              <a:rPr lang="en-GB" sz="1200" b="0" i="0" u="none" strike="noStrike" dirty="0">
                <a:solidFill>
                  <a:srgbClr val="FF0000"/>
                </a:solidFill>
                <a:effectLst/>
                <a:latin typeface="Consolas" panose="020B0609020204030204" pitchFamily="49" charset="0"/>
              </a:rPr>
              <a:t>  background-</a:t>
            </a:r>
            <a:r>
              <a:rPr lang="en-GB" sz="1200" b="0" i="0" u="none" strike="noStrike" dirty="0" err="1">
                <a:solidFill>
                  <a:srgbClr val="FF0000"/>
                </a:solidFill>
                <a:effectLst/>
                <a:latin typeface="Consolas" panose="020B0609020204030204" pitchFamily="49" charset="0"/>
              </a:rPr>
              <a:t>color</a:t>
            </a:r>
            <a:r>
              <a:rPr lang="en-GB" sz="1200" b="0" i="0" u="none" strike="noStrike" dirty="0">
                <a:solidFill>
                  <a:srgbClr val="000000"/>
                </a:solidFill>
                <a:effectLst/>
                <a:latin typeface="Consolas" panose="020B0609020204030204" pitchFamily="49" charset="0"/>
              </a:rPr>
              <a:t>:</a:t>
            </a:r>
            <a:r>
              <a:rPr lang="en-GB" sz="1200" b="0" i="0" u="none" strike="noStrike" dirty="0">
                <a:solidFill>
                  <a:srgbClr val="0000CD"/>
                </a:solidFill>
                <a:effectLst/>
                <a:latin typeface="Consolas" panose="020B0609020204030204" pitchFamily="49" charset="0"/>
              </a:rPr>
              <a:t> </a:t>
            </a:r>
            <a:r>
              <a:rPr lang="en-GB" sz="1200" b="0" i="0" u="none" strike="noStrike" dirty="0" err="1">
                <a:solidFill>
                  <a:srgbClr val="0000CD"/>
                </a:solidFill>
                <a:effectLst/>
                <a:latin typeface="Consolas" panose="020B0609020204030204" pitchFamily="49" charset="0"/>
              </a:rPr>
              <a:t>lightblue</a:t>
            </a:r>
            <a:r>
              <a:rPr lang="en-GB" sz="1200" b="0" i="0" u="none" strike="noStrike" dirty="0">
                <a:solidFill>
                  <a:srgbClr val="000000"/>
                </a:solidFill>
                <a:effectLst/>
                <a:latin typeface="Consolas" panose="020B0609020204030204" pitchFamily="49" charset="0"/>
              </a:rPr>
              <a:t>;</a:t>
            </a:r>
            <a:br>
              <a:rPr lang="en-GB" sz="1200" b="0" i="0" u="none" strike="noStrike" dirty="0">
                <a:solidFill>
                  <a:srgbClr val="FF0000"/>
                </a:solidFill>
                <a:effectLst/>
                <a:latin typeface="Consolas" panose="020B0609020204030204" pitchFamily="49" charset="0"/>
              </a:rPr>
            </a:br>
            <a:r>
              <a:rPr lang="en-GB" sz="1200" b="0" i="0" u="none" strike="noStrike" dirty="0">
                <a:solidFill>
                  <a:srgbClr val="000000"/>
                </a:solidFill>
                <a:effectLst/>
                <a:latin typeface="Consolas" panose="020B0609020204030204" pitchFamily="49" charset="0"/>
              </a:rPr>
              <a:t>}</a:t>
            </a:r>
            <a:br>
              <a:rPr lang="en-GB" sz="1200" b="0" i="0" u="none" strike="noStrike" dirty="0">
                <a:solidFill>
                  <a:srgbClr val="A52A2A"/>
                </a:solidFill>
                <a:effectLst/>
                <a:latin typeface="Consolas" panose="020B0609020204030204" pitchFamily="49" charset="0"/>
              </a:rPr>
            </a:br>
            <a:br>
              <a:rPr lang="en-GB" sz="1200" b="0" i="0" u="none" strike="noStrike" dirty="0">
                <a:solidFill>
                  <a:srgbClr val="A52A2A"/>
                </a:solidFill>
                <a:effectLst/>
                <a:latin typeface="Consolas" panose="020B0609020204030204" pitchFamily="49" charset="0"/>
              </a:rPr>
            </a:br>
            <a:r>
              <a:rPr lang="en-GB" sz="1200" b="0" i="0" u="none" strike="noStrike" dirty="0">
                <a:solidFill>
                  <a:srgbClr val="A52A2A"/>
                </a:solidFill>
                <a:effectLst/>
                <a:latin typeface="Consolas" panose="020B0609020204030204" pitchFamily="49" charset="0"/>
              </a:rPr>
              <a:t>h1 </a:t>
            </a:r>
            <a:r>
              <a:rPr lang="en-GB" sz="1200" b="0" i="0" u="none" strike="noStrike" dirty="0">
                <a:solidFill>
                  <a:srgbClr val="000000"/>
                </a:solidFill>
                <a:effectLst/>
                <a:latin typeface="Consolas" panose="020B0609020204030204" pitchFamily="49" charset="0"/>
              </a:rPr>
              <a:t>{</a:t>
            </a:r>
            <a:br>
              <a:rPr lang="en-GB" sz="1200" b="0" i="0" u="none" strike="noStrike" dirty="0">
                <a:solidFill>
                  <a:srgbClr val="FF0000"/>
                </a:solidFill>
                <a:effectLst/>
                <a:latin typeface="Consolas" panose="020B0609020204030204" pitchFamily="49" charset="0"/>
              </a:rPr>
            </a:br>
            <a:r>
              <a:rPr lang="en-GB" sz="1200" b="0" i="0" u="none" strike="noStrike" dirty="0">
                <a:solidFill>
                  <a:srgbClr val="FF0000"/>
                </a:solidFill>
                <a:effectLst/>
                <a:latin typeface="Consolas" panose="020B0609020204030204" pitchFamily="49" charset="0"/>
              </a:rPr>
              <a:t>  </a:t>
            </a:r>
            <a:r>
              <a:rPr lang="en-GB" sz="1200" b="0" i="0" u="none" strike="noStrike" dirty="0" err="1">
                <a:solidFill>
                  <a:srgbClr val="FF0000"/>
                </a:solidFill>
                <a:effectLst/>
                <a:latin typeface="Consolas" panose="020B0609020204030204" pitchFamily="49" charset="0"/>
              </a:rPr>
              <a:t>color</a:t>
            </a:r>
            <a:r>
              <a:rPr lang="en-GB" sz="1200" b="0" i="0" u="none" strike="noStrike" dirty="0">
                <a:solidFill>
                  <a:srgbClr val="000000"/>
                </a:solidFill>
                <a:effectLst/>
                <a:latin typeface="Consolas" panose="020B0609020204030204" pitchFamily="49" charset="0"/>
              </a:rPr>
              <a:t>:</a:t>
            </a:r>
            <a:r>
              <a:rPr lang="en-GB" sz="1200" b="0" i="0" u="none" strike="noStrike" dirty="0">
                <a:solidFill>
                  <a:srgbClr val="0000CD"/>
                </a:solidFill>
                <a:effectLst/>
                <a:latin typeface="Consolas" panose="020B0609020204030204" pitchFamily="49" charset="0"/>
              </a:rPr>
              <a:t> navy</a:t>
            </a:r>
            <a:r>
              <a:rPr lang="en-GB" sz="1200" b="0" i="0" u="none" strike="noStrike" dirty="0">
                <a:solidFill>
                  <a:srgbClr val="000000"/>
                </a:solidFill>
                <a:effectLst/>
                <a:latin typeface="Consolas" panose="020B0609020204030204" pitchFamily="49" charset="0"/>
              </a:rPr>
              <a:t>;</a:t>
            </a:r>
            <a:br>
              <a:rPr lang="en-GB" sz="1200" b="0" i="0" u="none" strike="noStrike" dirty="0">
                <a:solidFill>
                  <a:srgbClr val="FF0000"/>
                </a:solidFill>
                <a:effectLst/>
                <a:latin typeface="Consolas" panose="020B0609020204030204" pitchFamily="49" charset="0"/>
              </a:rPr>
            </a:br>
            <a:r>
              <a:rPr lang="en-GB" sz="1200" b="0" i="0" u="none" strike="noStrike" dirty="0">
                <a:solidFill>
                  <a:srgbClr val="FF0000"/>
                </a:solidFill>
                <a:effectLst/>
                <a:latin typeface="Consolas" panose="020B0609020204030204" pitchFamily="49" charset="0"/>
              </a:rPr>
              <a:t>  margin-left</a:t>
            </a:r>
            <a:r>
              <a:rPr lang="en-GB" sz="1200" b="0" i="0" u="none" strike="noStrike" dirty="0">
                <a:solidFill>
                  <a:srgbClr val="000000"/>
                </a:solidFill>
                <a:effectLst/>
                <a:latin typeface="Consolas" panose="020B0609020204030204" pitchFamily="49" charset="0"/>
              </a:rPr>
              <a:t>:</a:t>
            </a:r>
            <a:r>
              <a:rPr lang="en-GB" sz="1200" b="0" i="0" u="none" strike="noStrike" dirty="0">
                <a:solidFill>
                  <a:srgbClr val="0000CD"/>
                </a:solidFill>
                <a:effectLst/>
                <a:latin typeface="Consolas" panose="020B0609020204030204" pitchFamily="49" charset="0"/>
              </a:rPr>
              <a:t> 20px</a:t>
            </a:r>
            <a:r>
              <a:rPr lang="en-GB" sz="1200" b="0" i="0" u="none" strike="noStrike" dirty="0">
                <a:solidFill>
                  <a:srgbClr val="000000"/>
                </a:solidFill>
                <a:effectLst/>
                <a:latin typeface="Consolas" panose="020B0609020204030204" pitchFamily="49" charset="0"/>
              </a:rPr>
              <a:t>;</a:t>
            </a:r>
            <a:br>
              <a:rPr lang="en-GB" sz="1200" b="0" i="0" u="none" strike="noStrike" dirty="0">
                <a:solidFill>
                  <a:srgbClr val="FF0000"/>
                </a:solidFill>
                <a:effectLst/>
                <a:latin typeface="Consolas" panose="020B0609020204030204" pitchFamily="49" charset="0"/>
              </a:rPr>
            </a:br>
            <a:r>
              <a:rPr lang="en-GB" sz="1200" b="0" i="0" u="none" strike="noStrike" dirty="0">
                <a:solidFill>
                  <a:srgbClr val="000000"/>
                </a:solidFill>
                <a:effectLst/>
                <a:latin typeface="Consolas" panose="020B0609020204030204" pitchFamily="49" charset="0"/>
              </a:rPr>
              <a:t>}</a:t>
            </a:r>
          </a:p>
        </p:txBody>
      </p:sp>
    </p:spTree>
    <p:extLst>
      <p:ext uri="{BB962C8B-B14F-4D97-AF65-F5344CB8AC3E}">
        <p14:creationId xmlns:p14="http://schemas.microsoft.com/office/powerpoint/2010/main" val="14342041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6D46E0D-E1E7-99CF-9055-605188B252D8}"/>
              </a:ext>
            </a:extLst>
          </p:cNvPr>
          <p:cNvSpPr>
            <a:spLocks noGrp="1"/>
          </p:cNvSpPr>
          <p:nvPr>
            <p:ph idx="1"/>
          </p:nvPr>
        </p:nvSpPr>
        <p:spPr>
          <a:xfrm>
            <a:off x="225592" y="548680"/>
            <a:ext cx="8692816" cy="4935956"/>
          </a:xfrm>
        </p:spPr>
        <p:txBody>
          <a:bodyPr/>
          <a:lstStyle/>
          <a:p>
            <a:pPr algn="l"/>
            <a:r>
              <a:rPr lang="en-GB" b="0" i="0" u="none" strike="noStrike" dirty="0">
                <a:solidFill>
                  <a:srgbClr val="000000"/>
                </a:solidFill>
                <a:effectLst/>
                <a:latin typeface="Segoe UI" panose="020F0502020204030204" pitchFamily="34" charset="0"/>
              </a:rPr>
              <a:t>Internal CSS</a:t>
            </a:r>
          </a:p>
          <a:p>
            <a:pPr algn="l"/>
            <a:r>
              <a:rPr lang="en-GB" b="0" i="0" u="none" strike="noStrike" dirty="0">
                <a:solidFill>
                  <a:srgbClr val="000000"/>
                </a:solidFill>
                <a:effectLst/>
                <a:latin typeface="Verdana" panose="020B0604030504040204" pitchFamily="34" charset="0"/>
              </a:rPr>
              <a:t>An internal style sheet may be used if one single HTML page has a unique style.</a:t>
            </a:r>
          </a:p>
          <a:p>
            <a:pPr algn="l"/>
            <a:r>
              <a:rPr lang="en-GB" b="0" i="0" u="none" strike="noStrike" dirty="0">
                <a:solidFill>
                  <a:srgbClr val="000000"/>
                </a:solidFill>
                <a:effectLst/>
                <a:latin typeface="Verdana" panose="020B0604030504040204" pitchFamily="34" charset="0"/>
              </a:rPr>
              <a:t>The internal style is defined inside the &lt;style&gt; element, inside the head section.</a:t>
            </a:r>
          </a:p>
          <a:p>
            <a:pPr algn="l"/>
            <a:r>
              <a:rPr lang="en-GB" b="0" i="0" u="none" strike="noStrike" dirty="0">
                <a:solidFill>
                  <a:srgbClr val="000000"/>
                </a:solidFill>
                <a:effectLst/>
                <a:latin typeface="Segoe UI" panose="020F0502020204030204" pitchFamily="34" charset="0"/>
              </a:rPr>
              <a:t>Example</a:t>
            </a:r>
          </a:p>
          <a:p>
            <a:pPr algn="l"/>
            <a:r>
              <a:rPr lang="en-GB" b="0" i="0" u="none" strike="noStrike" dirty="0">
                <a:solidFill>
                  <a:srgbClr val="000000"/>
                </a:solidFill>
                <a:effectLst/>
                <a:latin typeface="Verdana" panose="020B0604030504040204" pitchFamily="34" charset="0"/>
              </a:rPr>
              <a:t>Internal styles are defined within the &lt;style&gt; element, inside the &lt;head&gt; section of an HTML page:</a:t>
            </a:r>
          </a:p>
          <a:p>
            <a:pPr algn="l"/>
            <a:r>
              <a:rPr lang="en-GB" b="0" i="0" u="none" strike="noStrike" dirty="0">
                <a:solidFill>
                  <a:srgbClr val="0000CD"/>
                </a:solidFill>
                <a:effectLst/>
                <a:latin typeface="Consolas" panose="020B0609020204030204" pitchFamily="49" charset="0"/>
              </a:rPr>
              <a:t>&lt;</a:t>
            </a:r>
            <a:r>
              <a:rPr lang="en-GB" b="0" i="0" u="none" strike="noStrike" dirty="0">
                <a:solidFill>
                  <a:srgbClr val="A52A2A"/>
                </a:solidFill>
                <a:effectLst/>
                <a:latin typeface="Consolas" panose="020B0609020204030204" pitchFamily="49" charset="0"/>
              </a:rPr>
              <a:t>!DOCTYPE</a:t>
            </a:r>
            <a:r>
              <a:rPr lang="en-GB" b="0" i="0" u="none" strike="noStrike" dirty="0">
                <a:solidFill>
                  <a:srgbClr val="FF0000"/>
                </a:solidFill>
                <a:effectLst/>
                <a:latin typeface="Consolas" panose="020B0609020204030204" pitchFamily="49" charset="0"/>
              </a:rPr>
              <a:t> html</a:t>
            </a:r>
            <a:r>
              <a:rPr lang="en-GB" b="0" i="0" u="none" strike="noStrike" dirty="0">
                <a:solidFill>
                  <a:srgbClr val="0000CD"/>
                </a:solidFill>
                <a:effectLst/>
                <a:latin typeface="Consolas" panose="020B0609020204030204" pitchFamily="49" charset="0"/>
              </a:rPr>
              <a:t>&gt;</a:t>
            </a:r>
            <a:br>
              <a:rPr lang="en-GB" b="0" i="0" u="none" strike="noStrike" dirty="0">
                <a:solidFill>
                  <a:srgbClr val="000000"/>
                </a:solidFill>
                <a:effectLst/>
                <a:latin typeface="Consolas" panose="020B0609020204030204" pitchFamily="49" charset="0"/>
              </a:rPr>
            </a:br>
            <a:r>
              <a:rPr lang="en-GB" b="0" i="0" u="none" strike="noStrike" dirty="0">
                <a:solidFill>
                  <a:srgbClr val="0000CD"/>
                </a:solidFill>
                <a:effectLst/>
                <a:latin typeface="Consolas" panose="020B0609020204030204" pitchFamily="49" charset="0"/>
              </a:rPr>
              <a:t>&lt;</a:t>
            </a:r>
            <a:r>
              <a:rPr lang="en-GB" b="0" i="0" u="none" strike="noStrike" dirty="0">
                <a:solidFill>
                  <a:srgbClr val="A52A2A"/>
                </a:solidFill>
                <a:effectLst/>
                <a:latin typeface="Consolas" panose="020B0609020204030204" pitchFamily="49" charset="0"/>
              </a:rPr>
              <a:t>html</a:t>
            </a:r>
            <a:r>
              <a:rPr lang="en-GB" b="0" i="0" u="none" strike="noStrike" dirty="0">
                <a:solidFill>
                  <a:srgbClr val="0000CD"/>
                </a:solidFill>
                <a:effectLst/>
                <a:latin typeface="Consolas" panose="020B0609020204030204" pitchFamily="49" charset="0"/>
              </a:rPr>
              <a:t>&gt;</a:t>
            </a:r>
            <a:br>
              <a:rPr lang="en-GB" b="0" i="0" u="none" strike="noStrike" dirty="0">
                <a:solidFill>
                  <a:srgbClr val="000000"/>
                </a:solidFill>
                <a:effectLst/>
                <a:latin typeface="Consolas" panose="020B0609020204030204" pitchFamily="49" charset="0"/>
              </a:rPr>
            </a:br>
            <a:r>
              <a:rPr lang="en-GB" b="0" i="0" u="none" strike="noStrike" dirty="0">
                <a:solidFill>
                  <a:srgbClr val="0000CD"/>
                </a:solidFill>
                <a:effectLst/>
                <a:latin typeface="Consolas" panose="020B0609020204030204" pitchFamily="49" charset="0"/>
              </a:rPr>
              <a:t>&lt;</a:t>
            </a:r>
            <a:r>
              <a:rPr lang="en-GB" b="0" i="0" u="none" strike="noStrike" dirty="0">
                <a:solidFill>
                  <a:srgbClr val="A52A2A"/>
                </a:solidFill>
                <a:effectLst/>
                <a:latin typeface="Consolas" panose="020B0609020204030204" pitchFamily="49" charset="0"/>
              </a:rPr>
              <a:t>head</a:t>
            </a:r>
            <a:r>
              <a:rPr lang="en-GB" b="0" i="0" u="none" strike="noStrike" dirty="0">
                <a:solidFill>
                  <a:srgbClr val="0000CD"/>
                </a:solidFill>
                <a:effectLst/>
                <a:latin typeface="Consolas" panose="020B0609020204030204" pitchFamily="49" charset="0"/>
              </a:rPr>
              <a:t>&gt;</a:t>
            </a:r>
            <a:br>
              <a:rPr lang="en-GB" b="0" i="0" u="none" strike="noStrike" dirty="0">
                <a:solidFill>
                  <a:srgbClr val="000000"/>
                </a:solidFill>
                <a:effectLst/>
                <a:latin typeface="Consolas" panose="020B0609020204030204" pitchFamily="49" charset="0"/>
              </a:rPr>
            </a:br>
            <a:r>
              <a:rPr lang="en-GB" b="0" i="0" u="none" strike="noStrike" dirty="0">
                <a:solidFill>
                  <a:srgbClr val="0000CD"/>
                </a:solidFill>
                <a:effectLst/>
                <a:latin typeface="Consolas" panose="020B0609020204030204" pitchFamily="49" charset="0"/>
              </a:rPr>
              <a:t>&lt;</a:t>
            </a:r>
            <a:r>
              <a:rPr lang="en-GB" b="0" i="0" u="none" strike="noStrike" dirty="0">
                <a:solidFill>
                  <a:srgbClr val="A52A2A"/>
                </a:solidFill>
                <a:effectLst/>
                <a:latin typeface="Consolas" panose="020B0609020204030204" pitchFamily="49" charset="0"/>
              </a:rPr>
              <a:t>style</a:t>
            </a:r>
            <a:r>
              <a:rPr lang="en-GB" b="0" i="0" u="none" strike="noStrike" dirty="0">
                <a:solidFill>
                  <a:srgbClr val="0000CD"/>
                </a:solidFill>
                <a:effectLst/>
                <a:latin typeface="Consolas" panose="020B0609020204030204" pitchFamily="49" charset="0"/>
              </a:rPr>
              <a:t>&gt;</a:t>
            </a:r>
            <a:br>
              <a:rPr lang="en-GB" b="0" i="0" u="none" strike="noStrike" dirty="0">
                <a:solidFill>
                  <a:srgbClr val="A52A2A"/>
                </a:solidFill>
                <a:effectLst/>
                <a:latin typeface="Consolas" panose="020B0609020204030204" pitchFamily="49" charset="0"/>
              </a:rPr>
            </a:br>
            <a:r>
              <a:rPr lang="en-GB" b="0" i="0" u="none" strike="noStrike" dirty="0">
                <a:solidFill>
                  <a:srgbClr val="A52A2A"/>
                </a:solidFill>
                <a:effectLst/>
                <a:latin typeface="Consolas" panose="020B0609020204030204" pitchFamily="49" charset="0"/>
              </a:rPr>
              <a:t>body </a:t>
            </a:r>
            <a:r>
              <a:rPr lang="en-GB" b="0" i="0" u="none" strike="noStrike" dirty="0">
                <a:solidFill>
                  <a:srgbClr val="000000"/>
                </a:solidFill>
                <a:effectLst/>
                <a:latin typeface="Consolas" panose="020B0609020204030204" pitchFamily="49" charset="0"/>
              </a:rPr>
              <a:t>{</a:t>
            </a:r>
            <a:br>
              <a:rPr lang="en-GB" b="0" i="0" u="none" strike="noStrike" dirty="0">
                <a:solidFill>
                  <a:srgbClr val="FF0000"/>
                </a:solidFill>
                <a:effectLst/>
                <a:latin typeface="Consolas" panose="020B0609020204030204" pitchFamily="49" charset="0"/>
              </a:rPr>
            </a:br>
            <a:r>
              <a:rPr lang="en-GB" b="0" i="0" u="none" strike="noStrike" dirty="0">
                <a:solidFill>
                  <a:srgbClr val="FF0000"/>
                </a:solidFill>
                <a:effectLst/>
                <a:latin typeface="Consolas" panose="020B0609020204030204" pitchFamily="49" charset="0"/>
              </a:rPr>
              <a:t>  background-</a:t>
            </a:r>
            <a:r>
              <a:rPr lang="en-GB" b="0" i="0" u="none" strike="noStrike" dirty="0" err="1">
                <a:solidFill>
                  <a:srgbClr val="FF0000"/>
                </a:solidFill>
                <a:effectLst/>
                <a:latin typeface="Consolas" panose="020B0609020204030204" pitchFamily="49" charset="0"/>
              </a:rPr>
              <a:t>color</a:t>
            </a:r>
            <a:r>
              <a:rPr lang="en-GB" b="0" i="0" u="none" strike="noStrike" dirty="0">
                <a:solidFill>
                  <a:srgbClr val="000000"/>
                </a:solidFill>
                <a:effectLst/>
                <a:latin typeface="Consolas" panose="020B0609020204030204" pitchFamily="49" charset="0"/>
              </a:rPr>
              <a:t>:</a:t>
            </a:r>
            <a:r>
              <a:rPr lang="en-GB" b="0" i="0" u="none" strike="noStrike" dirty="0">
                <a:solidFill>
                  <a:srgbClr val="0000CD"/>
                </a:solidFill>
                <a:effectLst/>
                <a:latin typeface="Consolas" panose="020B0609020204030204" pitchFamily="49" charset="0"/>
              </a:rPr>
              <a:t> linen</a:t>
            </a:r>
            <a:r>
              <a:rPr lang="en-GB" b="0" i="0" u="none" strike="noStrike" dirty="0">
                <a:solidFill>
                  <a:srgbClr val="000000"/>
                </a:solidFill>
                <a:effectLst/>
                <a:latin typeface="Consolas" panose="020B0609020204030204" pitchFamily="49" charset="0"/>
              </a:rPr>
              <a:t>;</a:t>
            </a:r>
            <a:br>
              <a:rPr lang="en-GB" b="0" i="0" u="none" strike="noStrike" dirty="0">
                <a:solidFill>
                  <a:srgbClr val="FF0000"/>
                </a:solidFill>
                <a:effectLst/>
                <a:latin typeface="Consolas" panose="020B0609020204030204" pitchFamily="49" charset="0"/>
              </a:rPr>
            </a:br>
            <a:r>
              <a:rPr lang="en-GB" b="0" i="0" u="none" strike="noStrike" dirty="0">
                <a:solidFill>
                  <a:srgbClr val="000000"/>
                </a:solidFill>
                <a:effectLst/>
                <a:latin typeface="Consolas" panose="020B0609020204030204" pitchFamily="49" charset="0"/>
              </a:rPr>
              <a:t>}</a:t>
            </a:r>
            <a:br>
              <a:rPr lang="en-GB" b="0" i="0" u="none" strike="noStrike" dirty="0">
                <a:solidFill>
                  <a:srgbClr val="A52A2A"/>
                </a:solidFill>
                <a:effectLst/>
                <a:latin typeface="Consolas" panose="020B0609020204030204" pitchFamily="49" charset="0"/>
              </a:rPr>
            </a:br>
            <a:br>
              <a:rPr lang="en-GB" b="0" i="0" u="none" strike="noStrike" dirty="0">
                <a:solidFill>
                  <a:srgbClr val="A52A2A"/>
                </a:solidFill>
                <a:effectLst/>
                <a:latin typeface="Consolas" panose="020B0609020204030204" pitchFamily="49" charset="0"/>
              </a:rPr>
            </a:br>
            <a:r>
              <a:rPr lang="en-GB" b="0" i="0" u="none" strike="noStrike" dirty="0">
                <a:solidFill>
                  <a:srgbClr val="A52A2A"/>
                </a:solidFill>
                <a:effectLst/>
                <a:latin typeface="Consolas" panose="020B0609020204030204" pitchFamily="49" charset="0"/>
              </a:rPr>
              <a:t>h1 </a:t>
            </a:r>
            <a:r>
              <a:rPr lang="en-GB" b="0" i="0" u="none" strike="noStrike" dirty="0">
                <a:solidFill>
                  <a:srgbClr val="000000"/>
                </a:solidFill>
                <a:effectLst/>
                <a:latin typeface="Consolas" panose="020B0609020204030204" pitchFamily="49" charset="0"/>
              </a:rPr>
              <a:t>{</a:t>
            </a:r>
            <a:br>
              <a:rPr lang="en-GB" b="0" i="0" u="none" strike="noStrike" dirty="0">
                <a:solidFill>
                  <a:srgbClr val="FF0000"/>
                </a:solidFill>
                <a:effectLst/>
                <a:latin typeface="Consolas" panose="020B0609020204030204" pitchFamily="49" charset="0"/>
              </a:rPr>
            </a:br>
            <a:r>
              <a:rPr lang="en-GB" b="0" i="0" u="none" strike="noStrike" dirty="0">
                <a:solidFill>
                  <a:srgbClr val="FF0000"/>
                </a:solidFill>
                <a:effectLst/>
                <a:latin typeface="Consolas" panose="020B0609020204030204" pitchFamily="49" charset="0"/>
              </a:rPr>
              <a:t>  </a:t>
            </a:r>
            <a:r>
              <a:rPr lang="en-GB" b="0" i="0" u="none" strike="noStrike" dirty="0" err="1">
                <a:solidFill>
                  <a:srgbClr val="FF0000"/>
                </a:solidFill>
                <a:effectLst/>
                <a:latin typeface="Consolas" panose="020B0609020204030204" pitchFamily="49" charset="0"/>
              </a:rPr>
              <a:t>color</a:t>
            </a:r>
            <a:r>
              <a:rPr lang="en-GB" b="0" i="0" u="none" strike="noStrike" dirty="0">
                <a:solidFill>
                  <a:srgbClr val="000000"/>
                </a:solidFill>
                <a:effectLst/>
                <a:latin typeface="Consolas" panose="020B0609020204030204" pitchFamily="49" charset="0"/>
              </a:rPr>
              <a:t>:</a:t>
            </a:r>
            <a:r>
              <a:rPr lang="en-GB" b="0" i="0" u="none" strike="noStrike" dirty="0">
                <a:solidFill>
                  <a:srgbClr val="0000CD"/>
                </a:solidFill>
                <a:effectLst/>
                <a:latin typeface="Consolas" panose="020B0609020204030204" pitchFamily="49" charset="0"/>
              </a:rPr>
              <a:t> maroon</a:t>
            </a:r>
            <a:r>
              <a:rPr lang="en-GB" b="0" i="0" u="none" strike="noStrike" dirty="0">
                <a:solidFill>
                  <a:srgbClr val="000000"/>
                </a:solidFill>
                <a:effectLst/>
                <a:latin typeface="Consolas" panose="020B0609020204030204" pitchFamily="49" charset="0"/>
              </a:rPr>
              <a:t>;</a:t>
            </a:r>
            <a:br>
              <a:rPr lang="en-GB" b="0" i="0" u="none" strike="noStrike" dirty="0">
                <a:solidFill>
                  <a:srgbClr val="FF0000"/>
                </a:solidFill>
                <a:effectLst/>
                <a:latin typeface="Consolas" panose="020B0609020204030204" pitchFamily="49" charset="0"/>
              </a:rPr>
            </a:br>
            <a:r>
              <a:rPr lang="en-GB" b="0" i="0" u="none" strike="noStrike" dirty="0">
                <a:solidFill>
                  <a:srgbClr val="FF0000"/>
                </a:solidFill>
                <a:effectLst/>
                <a:latin typeface="Consolas" panose="020B0609020204030204" pitchFamily="49" charset="0"/>
              </a:rPr>
              <a:t>  margin-left</a:t>
            </a:r>
            <a:r>
              <a:rPr lang="en-GB" b="0" i="0" u="none" strike="noStrike" dirty="0">
                <a:solidFill>
                  <a:srgbClr val="000000"/>
                </a:solidFill>
                <a:effectLst/>
                <a:latin typeface="Consolas" panose="020B0609020204030204" pitchFamily="49" charset="0"/>
              </a:rPr>
              <a:t>:</a:t>
            </a:r>
            <a:r>
              <a:rPr lang="en-GB" b="0" i="0" u="none" strike="noStrike" dirty="0">
                <a:solidFill>
                  <a:srgbClr val="0000CD"/>
                </a:solidFill>
                <a:effectLst/>
                <a:latin typeface="Consolas" panose="020B0609020204030204" pitchFamily="49" charset="0"/>
              </a:rPr>
              <a:t> 40px</a:t>
            </a:r>
            <a:r>
              <a:rPr lang="en-GB" b="0" i="0" u="none" strike="noStrike" dirty="0">
                <a:solidFill>
                  <a:srgbClr val="000000"/>
                </a:solidFill>
                <a:effectLst/>
                <a:latin typeface="Consolas" panose="020B0609020204030204" pitchFamily="49" charset="0"/>
              </a:rPr>
              <a:t>;</a:t>
            </a:r>
            <a:br>
              <a:rPr lang="en-GB" b="0" i="0" u="none" strike="noStrike" dirty="0">
                <a:solidFill>
                  <a:srgbClr val="FF0000"/>
                </a:solidFill>
                <a:effectLst/>
                <a:latin typeface="Consolas" panose="020B0609020204030204" pitchFamily="49" charset="0"/>
              </a:rPr>
            </a:br>
            <a:r>
              <a:rPr lang="en-GB" b="0" i="0" u="none" strike="noStrike" dirty="0">
                <a:solidFill>
                  <a:srgbClr val="000000"/>
                </a:solidFill>
                <a:effectLst/>
                <a:latin typeface="Consolas" panose="020B0609020204030204" pitchFamily="49" charset="0"/>
              </a:rPr>
              <a:t>}</a:t>
            </a:r>
            <a:r>
              <a:rPr lang="en-GB" b="0" i="0" u="none" strike="noStrike" dirty="0">
                <a:solidFill>
                  <a:srgbClr val="A52A2A"/>
                </a:solidFill>
                <a:effectLst/>
                <a:latin typeface="Consolas" panose="020B0609020204030204" pitchFamily="49" charset="0"/>
              </a:rPr>
              <a:t> </a:t>
            </a:r>
            <a:br>
              <a:rPr lang="en-GB" b="0" i="0" u="none" strike="noStrike" dirty="0">
                <a:solidFill>
                  <a:srgbClr val="A52A2A"/>
                </a:solidFill>
                <a:effectLst/>
                <a:latin typeface="Consolas" panose="020B0609020204030204" pitchFamily="49" charset="0"/>
              </a:rPr>
            </a:br>
            <a:r>
              <a:rPr lang="en-GB" b="0" i="0" u="none" strike="noStrike" dirty="0">
                <a:solidFill>
                  <a:srgbClr val="0000CD"/>
                </a:solidFill>
                <a:effectLst/>
                <a:latin typeface="Consolas" panose="020B0609020204030204" pitchFamily="49" charset="0"/>
              </a:rPr>
              <a:t>&lt;</a:t>
            </a:r>
            <a:r>
              <a:rPr lang="en-GB" b="0" i="0" u="none" strike="noStrike" dirty="0">
                <a:solidFill>
                  <a:srgbClr val="A52A2A"/>
                </a:solidFill>
                <a:effectLst/>
                <a:latin typeface="Consolas" panose="020B0609020204030204" pitchFamily="49" charset="0"/>
              </a:rPr>
              <a:t>/style</a:t>
            </a:r>
            <a:r>
              <a:rPr lang="en-GB" b="0" i="0" u="none" strike="noStrike" dirty="0">
                <a:solidFill>
                  <a:srgbClr val="0000CD"/>
                </a:solidFill>
                <a:effectLst/>
                <a:latin typeface="Consolas" panose="020B0609020204030204" pitchFamily="49" charset="0"/>
              </a:rPr>
              <a:t>&gt;</a:t>
            </a:r>
            <a:br>
              <a:rPr lang="en-GB" b="0" i="0" u="none" strike="noStrike" dirty="0">
                <a:solidFill>
                  <a:srgbClr val="000000"/>
                </a:solidFill>
                <a:effectLst/>
                <a:latin typeface="Consolas" panose="020B0609020204030204" pitchFamily="49" charset="0"/>
              </a:rPr>
            </a:br>
            <a:r>
              <a:rPr lang="en-GB" b="0" i="0" u="none" strike="noStrike" dirty="0">
                <a:solidFill>
                  <a:srgbClr val="0000CD"/>
                </a:solidFill>
                <a:effectLst/>
                <a:latin typeface="Consolas" panose="020B0609020204030204" pitchFamily="49" charset="0"/>
              </a:rPr>
              <a:t>&lt;</a:t>
            </a:r>
            <a:r>
              <a:rPr lang="en-GB" b="0" i="0" u="none" strike="noStrike" dirty="0">
                <a:solidFill>
                  <a:srgbClr val="A52A2A"/>
                </a:solidFill>
                <a:effectLst/>
                <a:latin typeface="Consolas" panose="020B0609020204030204" pitchFamily="49" charset="0"/>
              </a:rPr>
              <a:t>/head</a:t>
            </a:r>
            <a:r>
              <a:rPr lang="en-GB" b="0" i="0" u="none" strike="noStrike" dirty="0">
                <a:solidFill>
                  <a:srgbClr val="0000CD"/>
                </a:solidFill>
                <a:effectLst/>
                <a:latin typeface="Consolas" panose="020B0609020204030204" pitchFamily="49" charset="0"/>
              </a:rPr>
              <a:t>&gt;</a:t>
            </a:r>
            <a:br>
              <a:rPr lang="en-GB" b="0" i="0" u="none" strike="noStrike" dirty="0">
                <a:solidFill>
                  <a:srgbClr val="000000"/>
                </a:solidFill>
                <a:effectLst/>
                <a:latin typeface="Consolas" panose="020B0609020204030204" pitchFamily="49" charset="0"/>
              </a:rPr>
            </a:br>
            <a:r>
              <a:rPr lang="en-GB" b="0" i="0" u="none" strike="noStrike" dirty="0">
                <a:solidFill>
                  <a:srgbClr val="0000CD"/>
                </a:solidFill>
                <a:effectLst/>
                <a:latin typeface="Consolas" panose="020B0609020204030204" pitchFamily="49" charset="0"/>
              </a:rPr>
              <a:t>&lt;</a:t>
            </a:r>
            <a:r>
              <a:rPr lang="en-GB" b="0" i="0" u="none" strike="noStrike" dirty="0">
                <a:solidFill>
                  <a:srgbClr val="A52A2A"/>
                </a:solidFill>
                <a:effectLst/>
                <a:latin typeface="Consolas" panose="020B0609020204030204" pitchFamily="49" charset="0"/>
              </a:rPr>
              <a:t>body</a:t>
            </a:r>
            <a:r>
              <a:rPr lang="en-GB" b="0" i="0" u="none" strike="noStrike" dirty="0">
                <a:solidFill>
                  <a:srgbClr val="0000CD"/>
                </a:solidFill>
                <a:effectLst/>
                <a:latin typeface="Consolas" panose="020B0609020204030204" pitchFamily="49" charset="0"/>
              </a:rPr>
              <a:t>&gt;</a:t>
            </a:r>
            <a:br>
              <a:rPr lang="en-GB" b="0" i="0" u="none" strike="noStrike" dirty="0">
                <a:solidFill>
                  <a:srgbClr val="000000"/>
                </a:solidFill>
                <a:effectLst/>
                <a:latin typeface="Consolas" panose="020B0609020204030204" pitchFamily="49" charset="0"/>
              </a:rPr>
            </a:br>
            <a:br>
              <a:rPr lang="en-GB" b="0" i="0" u="none" strike="noStrike" dirty="0">
                <a:solidFill>
                  <a:srgbClr val="000000"/>
                </a:solidFill>
                <a:effectLst/>
                <a:latin typeface="Consolas" panose="020B0609020204030204" pitchFamily="49" charset="0"/>
              </a:rPr>
            </a:br>
            <a:r>
              <a:rPr lang="en-GB" b="0" i="0" u="none" strike="noStrike" dirty="0">
                <a:solidFill>
                  <a:srgbClr val="0000CD"/>
                </a:solidFill>
                <a:effectLst/>
                <a:latin typeface="Consolas" panose="020B0609020204030204" pitchFamily="49" charset="0"/>
              </a:rPr>
              <a:t>&lt;</a:t>
            </a:r>
            <a:r>
              <a:rPr lang="en-GB" b="0" i="0" u="none" strike="noStrike" dirty="0">
                <a:solidFill>
                  <a:srgbClr val="A52A2A"/>
                </a:solidFill>
                <a:effectLst/>
                <a:latin typeface="Consolas" panose="020B0609020204030204" pitchFamily="49" charset="0"/>
              </a:rPr>
              <a:t>h1</a:t>
            </a:r>
            <a:r>
              <a:rPr lang="en-GB" b="0" i="0" u="none" strike="noStrike" dirty="0">
                <a:solidFill>
                  <a:srgbClr val="0000CD"/>
                </a:solidFill>
                <a:effectLst/>
                <a:latin typeface="Consolas" panose="020B0609020204030204" pitchFamily="49" charset="0"/>
              </a:rPr>
              <a:t>&gt;</a:t>
            </a:r>
            <a:r>
              <a:rPr lang="en-GB" b="0" i="0" u="none" strike="noStrike" dirty="0">
                <a:solidFill>
                  <a:srgbClr val="000000"/>
                </a:solidFill>
                <a:effectLst/>
                <a:latin typeface="Consolas" panose="020B0609020204030204" pitchFamily="49" charset="0"/>
              </a:rPr>
              <a:t>This is a heading</a:t>
            </a:r>
            <a:r>
              <a:rPr lang="en-GB" b="0" i="0" u="none" strike="noStrike" dirty="0">
                <a:solidFill>
                  <a:srgbClr val="0000CD"/>
                </a:solidFill>
                <a:effectLst/>
                <a:latin typeface="Consolas" panose="020B0609020204030204" pitchFamily="49" charset="0"/>
              </a:rPr>
              <a:t>&lt;</a:t>
            </a:r>
            <a:r>
              <a:rPr lang="en-GB" b="0" i="0" u="none" strike="noStrike" dirty="0">
                <a:solidFill>
                  <a:srgbClr val="A52A2A"/>
                </a:solidFill>
                <a:effectLst/>
                <a:latin typeface="Consolas" panose="020B0609020204030204" pitchFamily="49" charset="0"/>
              </a:rPr>
              <a:t>/h1</a:t>
            </a:r>
            <a:r>
              <a:rPr lang="en-GB" b="0" i="0" u="none" strike="noStrike" dirty="0">
                <a:solidFill>
                  <a:srgbClr val="0000CD"/>
                </a:solidFill>
                <a:effectLst/>
                <a:latin typeface="Consolas" panose="020B0609020204030204" pitchFamily="49" charset="0"/>
              </a:rPr>
              <a:t>&gt;</a:t>
            </a:r>
            <a:br>
              <a:rPr lang="en-GB" b="0" i="0" u="none" strike="noStrike" dirty="0">
                <a:solidFill>
                  <a:srgbClr val="000000"/>
                </a:solidFill>
                <a:effectLst/>
                <a:latin typeface="Consolas" panose="020B0609020204030204" pitchFamily="49" charset="0"/>
              </a:rPr>
            </a:br>
            <a:r>
              <a:rPr lang="en-GB" b="0" i="0" u="none" strike="noStrike" dirty="0">
                <a:solidFill>
                  <a:srgbClr val="0000CD"/>
                </a:solidFill>
                <a:effectLst/>
                <a:latin typeface="Consolas" panose="020B0609020204030204" pitchFamily="49" charset="0"/>
              </a:rPr>
              <a:t>&lt;</a:t>
            </a:r>
            <a:r>
              <a:rPr lang="en-GB" b="0" i="0" u="none" strike="noStrike" dirty="0">
                <a:solidFill>
                  <a:srgbClr val="A52A2A"/>
                </a:solidFill>
                <a:effectLst/>
                <a:latin typeface="Consolas" panose="020B0609020204030204" pitchFamily="49" charset="0"/>
              </a:rPr>
              <a:t>p</a:t>
            </a:r>
            <a:r>
              <a:rPr lang="en-GB" b="0" i="0" u="none" strike="noStrike" dirty="0">
                <a:solidFill>
                  <a:srgbClr val="0000CD"/>
                </a:solidFill>
                <a:effectLst/>
                <a:latin typeface="Consolas" panose="020B0609020204030204" pitchFamily="49" charset="0"/>
              </a:rPr>
              <a:t>&gt;</a:t>
            </a:r>
            <a:r>
              <a:rPr lang="en-GB" b="0" i="0" u="none" strike="noStrike" dirty="0">
                <a:solidFill>
                  <a:srgbClr val="000000"/>
                </a:solidFill>
                <a:effectLst/>
                <a:latin typeface="Consolas" panose="020B0609020204030204" pitchFamily="49" charset="0"/>
              </a:rPr>
              <a:t>This is a paragraph.</a:t>
            </a:r>
            <a:r>
              <a:rPr lang="en-GB" b="0" i="0" u="none" strike="noStrike" dirty="0">
                <a:solidFill>
                  <a:srgbClr val="0000CD"/>
                </a:solidFill>
                <a:effectLst/>
                <a:latin typeface="Consolas" panose="020B0609020204030204" pitchFamily="49" charset="0"/>
              </a:rPr>
              <a:t>&lt;</a:t>
            </a:r>
            <a:r>
              <a:rPr lang="en-GB" b="0" i="0" u="none" strike="noStrike" dirty="0">
                <a:solidFill>
                  <a:srgbClr val="A52A2A"/>
                </a:solidFill>
                <a:effectLst/>
                <a:latin typeface="Consolas" panose="020B0609020204030204" pitchFamily="49" charset="0"/>
              </a:rPr>
              <a:t>/p</a:t>
            </a:r>
            <a:r>
              <a:rPr lang="en-GB" b="0" i="0" u="none" strike="noStrike" dirty="0">
                <a:solidFill>
                  <a:srgbClr val="0000CD"/>
                </a:solidFill>
                <a:effectLst/>
                <a:latin typeface="Consolas" panose="020B0609020204030204" pitchFamily="49" charset="0"/>
              </a:rPr>
              <a:t>&gt;</a:t>
            </a:r>
            <a:br>
              <a:rPr lang="en-GB" b="0" i="0" u="none" strike="noStrike" dirty="0">
                <a:solidFill>
                  <a:srgbClr val="000000"/>
                </a:solidFill>
                <a:effectLst/>
                <a:latin typeface="Consolas" panose="020B0609020204030204" pitchFamily="49" charset="0"/>
              </a:rPr>
            </a:br>
            <a:br>
              <a:rPr lang="en-GB" b="0" i="0" u="none" strike="noStrike" dirty="0">
                <a:solidFill>
                  <a:srgbClr val="000000"/>
                </a:solidFill>
                <a:effectLst/>
                <a:latin typeface="Consolas" panose="020B0609020204030204" pitchFamily="49" charset="0"/>
              </a:rPr>
            </a:br>
            <a:r>
              <a:rPr lang="en-GB" b="0" i="0" u="none" strike="noStrike" dirty="0">
                <a:solidFill>
                  <a:srgbClr val="0000CD"/>
                </a:solidFill>
                <a:effectLst/>
                <a:latin typeface="Consolas" panose="020B0609020204030204" pitchFamily="49" charset="0"/>
              </a:rPr>
              <a:t>&lt;</a:t>
            </a:r>
            <a:r>
              <a:rPr lang="en-GB" b="0" i="0" u="none" strike="noStrike" dirty="0">
                <a:solidFill>
                  <a:srgbClr val="A52A2A"/>
                </a:solidFill>
                <a:effectLst/>
                <a:latin typeface="Consolas" panose="020B0609020204030204" pitchFamily="49" charset="0"/>
              </a:rPr>
              <a:t>/body</a:t>
            </a:r>
            <a:r>
              <a:rPr lang="en-GB" b="0" i="0" u="none" strike="noStrike" dirty="0">
                <a:solidFill>
                  <a:srgbClr val="0000CD"/>
                </a:solidFill>
                <a:effectLst/>
                <a:latin typeface="Consolas" panose="020B0609020204030204" pitchFamily="49" charset="0"/>
              </a:rPr>
              <a:t>&gt;</a:t>
            </a:r>
            <a:br>
              <a:rPr lang="en-GB" b="0" i="0" u="none" strike="noStrike" dirty="0">
                <a:solidFill>
                  <a:srgbClr val="000000"/>
                </a:solidFill>
                <a:effectLst/>
                <a:latin typeface="Consolas" panose="020B0609020204030204" pitchFamily="49" charset="0"/>
              </a:rPr>
            </a:br>
            <a:r>
              <a:rPr lang="en-GB" b="0" i="0" u="none" strike="noStrike" dirty="0">
                <a:solidFill>
                  <a:srgbClr val="0000CD"/>
                </a:solidFill>
                <a:effectLst/>
                <a:latin typeface="Consolas" panose="020B0609020204030204" pitchFamily="49" charset="0"/>
              </a:rPr>
              <a:t>&lt;</a:t>
            </a:r>
            <a:r>
              <a:rPr lang="en-GB" b="0" i="0" u="none" strike="noStrike" dirty="0">
                <a:solidFill>
                  <a:srgbClr val="A52A2A"/>
                </a:solidFill>
                <a:effectLst/>
                <a:latin typeface="Consolas" panose="020B0609020204030204" pitchFamily="49" charset="0"/>
              </a:rPr>
              <a:t>/html</a:t>
            </a:r>
            <a:r>
              <a:rPr lang="en-GB" b="0" i="0" u="none" strike="noStrike" dirty="0">
                <a:solidFill>
                  <a:srgbClr val="0000CD"/>
                </a:solidFill>
                <a:effectLst/>
                <a:latin typeface="Consolas" panose="020B0609020204030204" pitchFamily="49" charset="0"/>
              </a:rPr>
              <a:t>&gt;</a:t>
            </a:r>
            <a:endParaRPr lang="en-GB" b="0" i="0" u="none" strike="noStrike" dirty="0">
              <a:solidFill>
                <a:srgbClr val="000000"/>
              </a:solidFill>
              <a:effectLst/>
              <a:latin typeface="Consolas" panose="020B0609020204030204" pitchFamily="49" charset="0"/>
            </a:endParaRPr>
          </a:p>
          <a:p>
            <a:endParaRPr lang="en-US" dirty="0"/>
          </a:p>
        </p:txBody>
      </p:sp>
    </p:spTree>
    <p:extLst>
      <p:ext uri="{BB962C8B-B14F-4D97-AF65-F5344CB8AC3E}">
        <p14:creationId xmlns:p14="http://schemas.microsoft.com/office/powerpoint/2010/main" val="19083677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CA00C220-CD1F-2014-2361-923BF436CD56}"/>
              </a:ext>
            </a:extLst>
          </p:cNvPr>
          <p:cNvSpPr txBox="1"/>
          <p:nvPr/>
        </p:nvSpPr>
        <p:spPr>
          <a:xfrm>
            <a:off x="0" y="889843"/>
            <a:ext cx="8692816" cy="4801314"/>
          </a:xfrm>
          <a:prstGeom prst="rect">
            <a:avLst/>
          </a:prstGeom>
          <a:noFill/>
        </p:spPr>
        <p:txBody>
          <a:bodyPr wrap="square">
            <a:spAutoFit/>
          </a:bodyPr>
          <a:lstStyle/>
          <a:p>
            <a:pPr algn="l"/>
            <a:r>
              <a:rPr lang="en-GB" b="0" i="0" u="none" strike="noStrike" dirty="0">
                <a:solidFill>
                  <a:srgbClr val="000000"/>
                </a:solidFill>
                <a:effectLst/>
                <a:latin typeface="Segoe UI" panose="020F0502020204030204" pitchFamily="34" charset="0"/>
              </a:rPr>
              <a:t>Inline CSS</a:t>
            </a:r>
          </a:p>
          <a:p>
            <a:pPr algn="l"/>
            <a:r>
              <a:rPr lang="en-GB" b="0" i="0" u="none" strike="noStrike" dirty="0">
                <a:solidFill>
                  <a:srgbClr val="000000"/>
                </a:solidFill>
                <a:effectLst/>
                <a:latin typeface="Verdana" panose="020B0604030504040204" pitchFamily="34" charset="0"/>
              </a:rPr>
              <a:t>An inline style may be used to apply a unique style for a single element.</a:t>
            </a:r>
          </a:p>
          <a:p>
            <a:pPr algn="l"/>
            <a:r>
              <a:rPr lang="en-GB" b="0" i="0" u="none" strike="noStrike" dirty="0">
                <a:solidFill>
                  <a:srgbClr val="000000"/>
                </a:solidFill>
                <a:effectLst/>
                <a:latin typeface="Verdana" panose="020B0604030504040204" pitchFamily="34" charset="0"/>
              </a:rPr>
              <a:t>To use inline styles, add the style attribute to the relevant element. The style attribute can contain any CSS property.</a:t>
            </a:r>
          </a:p>
          <a:p>
            <a:pPr algn="l"/>
            <a:r>
              <a:rPr lang="en-GB" b="0" i="0" u="none" strike="noStrike" dirty="0">
                <a:solidFill>
                  <a:srgbClr val="000000"/>
                </a:solidFill>
                <a:effectLst/>
                <a:latin typeface="Segoe UI" panose="020F0502020204030204" pitchFamily="34" charset="0"/>
              </a:rPr>
              <a:t>Example</a:t>
            </a:r>
          </a:p>
          <a:p>
            <a:pPr algn="l"/>
            <a:r>
              <a:rPr lang="en-GB" b="0" i="0" u="none" strike="noStrike" dirty="0">
                <a:solidFill>
                  <a:srgbClr val="000000"/>
                </a:solidFill>
                <a:effectLst/>
                <a:latin typeface="Verdana" panose="020B0604030504040204" pitchFamily="34" charset="0"/>
              </a:rPr>
              <a:t>Inline styles are defined within the "style" attribute of the relevant element:</a:t>
            </a:r>
          </a:p>
          <a:p>
            <a:pPr algn="l"/>
            <a:r>
              <a:rPr lang="en-GB" b="0" i="0" u="none" strike="noStrike" dirty="0">
                <a:solidFill>
                  <a:srgbClr val="0000CD"/>
                </a:solidFill>
                <a:effectLst/>
                <a:latin typeface="Consolas" panose="020B0609020204030204" pitchFamily="49" charset="0"/>
              </a:rPr>
              <a:t>&lt;</a:t>
            </a:r>
            <a:r>
              <a:rPr lang="en-GB" b="0" i="0" u="none" strike="noStrike" dirty="0">
                <a:solidFill>
                  <a:srgbClr val="A52A2A"/>
                </a:solidFill>
                <a:effectLst/>
                <a:latin typeface="Consolas" panose="020B0609020204030204" pitchFamily="49" charset="0"/>
              </a:rPr>
              <a:t>!DOCTYPE</a:t>
            </a:r>
            <a:r>
              <a:rPr lang="en-GB" b="0" i="0" u="none" strike="noStrike" dirty="0">
                <a:solidFill>
                  <a:srgbClr val="FF0000"/>
                </a:solidFill>
                <a:effectLst/>
                <a:latin typeface="Consolas" panose="020B0609020204030204" pitchFamily="49" charset="0"/>
              </a:rPr>
              <a:t> html</a:t>
            </a:r>
            <a:r>
              <a:rPr lang="en-GB" b="0" i="0" u="none" strike="noStrike" dirty="0">
                <a:solidFill>
                  <a:srgbClr val="0000CD"/>
                </a:solidFill>
                <a:effectLst/>
                <a:latin typeface="Consolas" panose="020B0609020204030204" pitchFamily="49" charset="0"/>
              </a:rPr>
              <a:t>&gt;</a:t>
            </a:r>
            <a:br>
              <a:rPr lang="en-GB" b="0" i="0" u="none" strike="noStrike" dirty="0">
                <a:solidFill>
                  <a:srgbClr val="000000"/>
                </a:solidFill>
                <a:effectLst/>
                <a:latin typeface="Consolas" panose="020B0609020204030204" pitchFamily="49" charset="0"/>
              </a:rPr>
            </a:br>
            <a:r>
              <a:rPr lang="en-GB" b="0" i="0" u="none" strike="noStrike" dirty="0">
                <a:solidFill>
                  <a:srgbClr val="0000CD"/>
                </a:solidFill>
                <a:effectLst/>
                <a:latin typeface="Consolas" panose="020B0609020204030204" pitchFamily="49" charset="0"/>
              </a:rPr>
              <a:t>&lt;</a:t>
            </a:r>
            <a:r>
              <a:rPr lang="en-GB" b="0" i="0" u="none" strike="noStrike" dirty="0">
                <a:solidFill>
                  <a:srgbClr val="A52A2A"/>
                </a:solidFill>
                <a:effectLst/>
                <a:latin typeface="Consolas" panose="020B0609020204030204" pitchFamily="49" charset="0"/>
              </a:rPr>
              <a:t>html</a:t>
            </a:r>
            <a:r>
              <a:rPr lang="en-GB" b="0" i="0" u="none" strike="noStrike" dirty="0">
                <a:solidFill>
                  <a:srgbClr val="0000CD"/>
                </a:solidFill>
                <a:effectLst/>
                <a:latin typeface="Consolas" panose="020B0609020204030204" pitchFamily="49" charset="0"/>
              </a:rPr>
              <a:t>&gt;</a:t>
            </a:r>
            <a:br>
              <a:rPr lang="en-GB" b="0" i="0" u="none" strike="noStrike" dirty="0">
                <a:solidFill>
                  <a:srgbClr val="000000"/>
                </a:solidFill>
                <a:effectLst/>
                <a:latin typeface="Consolas" panose="020B0609020204030204" pitchFamily="49" charset="0"/>
              </a:rPr>
            </a:br>
            <a:r>
              <a:rPr lang="en-GB" b="0" i="0" u="none" strike="noStrike" dirty="0">
                <a:solidFill>
                  <a:srgbClr val="0000CD"/>
                </a:solidFill>
                <a:effectLst/>
                <a:latin typeface="Consolas" panose="020B0609020204030204" pitchFamily="49" charset="0"/>
              </a:rPr>
              <a:t>&lt;</a:t>
            </a:r>
            <a:r>
              <a:rPr lang="en-GB" b="0" i="0" u="none" strike="noStrike" dirty="0">
                <a:solidFill>
                  <a:srgbClr val="A52A2A"/>
                </a:solidFill>
                <a:effectLst/>
                <a:latin typeface="Consolas" panose="020B0609020204030204" pitchFamily="49" charset="0"/>
              </a:rPr>
              <a:t>body</a:t>
            </a:r>
            <a:r>
              <a:rPr lang="en-GB" b="0" i="0" u="none" strike="noStrike" dirty="0">
                <a:solidFill>
                  <a:srgbClr val="0000CD"/>
                </a:solidFill>
                <a:effectLst/>
                <a:latin typeface="Consolas" panose="020B0609020204030204" pitchFamily="49" charset="0"/>
              </a:rPr>
              <a:t>&gt;</a:t>
            </a:r>
            <a:br>
              <a:rPr lang="en-GB" b="0" i="0" u="none" strike="noStrike" dirty="0">
                <a:solidFill>
                  <a:srgbClr val="000000"/>
                </a:solidFill>
                <a:effectLst/>
                <a:latin typeface="Consolas" panose="020B0609020204030204" pitchFamily="49" charset="0"/>
              </a:rPr>
            </a:br>
            <a:br>
              <a:rPr lang="en-GB" b="0" i="0" u="none" strike="noStrike" dirty="0">
                <a:solidFill>
                  <a:srgbClr val="000000"/>
                </a:solidFill>
                <a:effectLst/>
                <a:latin typeface="Consolas" panose="020B0609020204030204" pitchFamily="49" charset="0"/>
              </a:rPr>
            </a:br>
            <a:r>
              <a:rPr lang="en-GB" b="0" i="0" u="none" strike="noStrike" dirty="0">
                <a:solidFill>
                  <a:srgbClr val="0000CD"/>
                </a:solidFill>
                <a:effectLst/>
                <a:latin typeface="Consolas" panose="020B0609020204030204" pitchFamily="49" charset="0"/>
              </a:rPr>
              <a:t>&lt;</a:t>
            </a:r>
            <a:r>
              <a:rPr lang="en-GB" b="0" i="0" u="none" strike="noStrike" dirty="0">
                <a:solidFill>
                  <a:srgbClr val="A52A2A"/>
                </a:solidFill>
                <a:effectLst/>
                <a:latin typeface="Consolas" panose="020B0609020204030204" pitchFamily="49" charset="0"/>
              </a:rPr>
              <a:t>h1</a:t>
            </a:r>
            <a:r>
              <a:rPr lang="en-GB" b="0" i="0" u="none" strike="noStrike" dirty="0">
                <a:solidFill>
                  <a:srgbClr val="FF0000"/>
                </a:solidFill>
                <a:effectLst/>
                <a:latin typeface="Consolas" panose="020B0609020204030204" pitchFamily="49" charset="0"/>
              </a:rPr>
              <a:t> style</a:t>
            </a:r>
            <a:r>
              <a:rPr lang="en-GB" b="0" i="0" u="none" strike="noStrike" dirty="0">
                <a:solidFill>
                  <a:srgbClr val="0000CD"/>
                </a:solidFill>
                <a:effectLst/>
                <a:latin typeface="Consolas" panose="020B0609020204030204" pitchFamily="49" charset="0"/>
              </a:rPr>
              <a:t>="</a:t>
            </a:r>
            <a:r>
              <a:rPr lang="en-GB" b="0" i="0" u="none" strike="noStrike" dirty="0" err="1">
                <a:solidFill>
                  <a:srgbClr val="0000CD"/>
                </a:solidFill>
                <a:effectLst/>
                <a:latin typeface="Consolas" panose="020B0609020204030204" pitchFamily="49" charset="0"/>
              </a:rPr>
              <a:t>color:blue;text-align:center</a:t>
            </a:r>
            <a:r>
              <a:rPr lang="en-GB" b="0" i="0" u="none" strike="noStrike" dirty="0">
                <a:solidFill>
                  <a:srgbClr val="0000CD"/>
                </a:solidFill>
                <a:effectLst/>
                <a:latin typeface="Consolas" panose="020B0609020204030204" pitchFamily="49" charset="0"/>
              </a:rPr>
              <a:t>;"&gt;</a:t>
            </a:r>
            <a:r>
              <a:rPr lang="en-GB" b="0" i="0" u="none" strike="noStrike" dirty="0">
                <a:solidFill>
                  <a:srgbClr val="000000"/>
                </a:solidFill>
                <a:effectLst/>
                <a:latin typeface="Consolas" panose="020B0609020204030204" pitchFamily="49" charset="0"/>
              </a:rPr>
              <a:t>This is a heading</a:t>
            </a:r>
            <a:r>
              <a:rPr lang="en-GB" b="0" i="0" u="none" strike="noStrike" dirty="0">
                <a:solidFill>
                  <a:srgbClr val="0000CD"/>
                </a:solidFill>
                <a:effectLst/>
                <a:latin typeface="Consolas" panose="020B0609020204030204" pitchFamily="49" charset="0"/>
              </a:rPr>
              <a:t>&lt;</a:t>
            </a:r>
            <a:r>
              <a:rPr lang="en-GB" b="0" i="0" u="none" strike="noStrike" dirty="0">
                <a:solidFill>
                  <a:srgbClr val="A52A2A"/>
                </a:solidFill>
                <a:effectLst/>
                <a:latin typeface="Consolas" panose="020B0609020204030204" pitchFamily="49" charset="0"/>
              </a:rPr>
              <a:t>/h1</a:t>
            </a:r>
            <a:r>
              <a:rPr lang="en-GB" b="0" i="0" u="none" strike="noStrike" dirty="0">
                <a:solidFill>
                  <a:srgbClr val="0000CD"/>
                </a:solidFill>
                <a:effectLst/>
                <a:latin typeface="Consolas" panose="020B0609020204030204" pitchFamily="49" charset="0"/>
              </a:rPr>
              <a:t>&gt;</a:t>
            </a:r>
            <a:br>
              <a:rPr lang="en-GB" b="0" i="0" u="none" strike="noStrike" dirty="0">
                <a:solidFill>
                  <a:srgbClr val="000000"/>
                </a:solidFill>
                <a:effectLst/>
                <a:latin typeface="Consolas" panose="020B0609020204030204" pitchFamily="49" charset="0"/>
              </a:rPr>
            </a:br>
            <a:r>
              <a:rPr lang="en-GB" b="0" i="0" u="none" strike="noStrike" dirty="0">
                <a:solidFill>
                  <a:srgbClr val="0000CD"/>
                </a:solidFill>
                <a:effectLst/>
                <a:latin typeface="Consolas" panose="020B0609020204030204" pitchFamily="49" charset="0"/>
              </a:rPr>
              <a:t>&lt;</a:t>
            </a:r>
            <a:r>
              <a:rPr lang="en-GB" b="0" i="0" u="none" strike="noStrike" dirty="0">
                <a:solidFill>
                  <a:srgbClr val="A52A2A"/>
                </a:solidFill>
                <a:effectLst/>
                <a:latin typeface="Consolas" panose="020B0609020204030204" pitchFamily="49" charset="0"/>
              </a:rPr>
              <a:t>p</a:t>
            </a:r>
            <a:r>
              <a:rPr lang="en-GB" b="0" i="0" u="none" strike="noStrike" dirty="0">
                <a:solidFill>
                  <a:srgbClr val="FF0000"/>
                </a:solidFill>
                <a:effectLst/>
                <a:latin typeface="Consolas" panose="020B0609020204030204" pitchFamily="49" charset="0"/>
              </a:rPr>
              <a:t> style</a:t>
            </a:r>
            <a:r>
              <a:rPr lang="en-GB" b="0" i="0" u="none" strike="noStrike" dirty="0">
                <a:solidFill>
                  <a:srgbClr val="0000CD"/>
                </a:solidFill>
                <a:effectLst/>
                <a:latin typeface="Consolas" panose="020B0609020204030204" pitchFamily="49" charset="0"/>
              </a:rPr>
              <a:t>="</a:t>
            </a:r>
            <a:r>
              <a:rPr lang="en-GB" b="0" i="0" u="none" strike="noStrike" dirty="0" err="1">
                <a:solidFill>
                  <a:srgbClr val="0000CD"/>
                </a:solidFill>
                <a:effectLst/>
                <a:latin typeface="Consolas" panose="020B0609020204030204" pitchFamily="49" charset="0"/>
              </a:rPr>
              <a:t>color:red</a:t>
            </a:r>
            <a:r>
              <a:rPr lang="en-GB" b="0" i="0" u="none" strike="noStrike" dirty="0">
                <a:solidFill>
                  <a:srgbClr val="0000CD"/>
                </a:solidFill>
                <a:effectLst/>
                <a:latin typeface="Consolas" panose="020B0609020204030204" pitchFamily="49" charset="0"/>
              </a:rPr>
              <a:t>;"&gt;</a:t>
            </a:r>
            <a:r>
              <a:rPr lang="en-GB" b="0" i="0" u="none" strike="noStrike" dirty="0">
                <a:solidFill>
                  <a:srgbClr val="000000"/>
                </a:solidFill>
                <a:effectLst/>
                <a:latin typeface="Consolas" panose="020B0609020204030204" pitchFamily="49" charset="0"/>
              </a:rPr>
              <a:t>This is a paragraph.</a:t>
            </a:r>
            <a:r>
              <a:rPr lang="en-GB" b="0" i="0" u="none" strike="noStrike" dirty="0">
                <a:solidFill>
                  <a:srgbClr val="0000CD"/>
                </a:solidFill>
                <a:effectLst/>
                <a:latin typeface="Consolas" panose="020B0609020204030204" pitchFamily="49" charset="0"/>
              </a:rPr>
              <a:t>&lt;</a:t>
            </a:r>
            <a:r>
              <a:rPr lang="en-GB" b="0" i="0" u="none" strike="noStrike" dirty="0">
                <a:solidFill>
                  <a:srgbClr val="A52A2A"/>
                </a:solidFill>
                <a:effectLst/>
                <a:latin typeface="Consolas" panose="020B0609020204030204" pitchFamily="49" charset="0"/>
              </a:rPr>
              <a:t>/p</a:t>
            </a:r>
            <a:r>
              <a:rPr lang="en-GB" b="0" i="0" u="none" strike="noStrike" dirty="0">
                <a:solidFill>
                  <a:srgbClr val="0000CD"/>
                </a:solidFill>
                <a:effectLst/>
                <a:latin typeface="Consolas" panose="020B0609020204030204" pitchFamily="49" charset="0"/>
              </a:rPr>
              <a:t>&gt;</a:t>
            </a:r>
            <a:br>
              <a:rPr lang="en-GB" b="0" i="0" u="none" strike="noStrike" dirty="0">
                <a:solidFill>
                  <a:srgbClr val="000000"/>
                </a:solidFill>
                <a:effectLst/>
                <a:latin typeface="Consolas" panose="020B0609020204030204" pitchFamily="49" charset="0"/>
              </a:rPr>
            </a:br>
            <a:br>
              <a:rPr lang="en-GB" b="0" i="0" u="none" strike="noStrike" dirty="0">
                <a:solidFill>
                  <a:srgbClr val="000000"/>
                </a:solidFill>
                <a:effectLst/>
                <a:latin typeface="Consolas" panose="020B0609020204030204" pitchFamily="49" charset="0"/>
              </a:rPr>
            </a:br>
            <a:r>
              <a:rPr lang="en-GB" b="0" i="0" u="none" strike="noStrike" dirty="0">
                <a:solidFill>
                  <a:srgbClr val="0000CD"/>
                </a:solidFill>
                <a:effectLst/>
                <a:latin typeface="Consolas" panose="020B0609020204030204" pitchFamily="49" charset="0"/>
              </a:rPr>
              <a:t>&lt;</a:t>
            </a:r>
            <a:r>
              <a:rPr lang="en-GB" b="0" i="0" u="none" strike="noStrike" dirty="0">
                <a:solidFill>
                  <a:srgbClr val="A52A2A"/>
                </a:solidFill>
                <a:effectLst/>
                <a:latin typeface="Consolas" panose="020B0609020204030204" pitchFamily="49" charset="0"/>
              </a:rPr>
              <a:t>/body</a:t>
            </a:r>
            <a:r>
              <a:rPr lang="en-GB" b="0" i="0" u="none" strike="noStrike" dirty="0">
                <a:solidFill>
                  <a:srgbClr val="0000CD"/>
                </a:solidFill>
                <a:effectLst/>
                <a:latin typeface="Consolas" panose="020B0609020204030204" pitchFamily="49" charset="0"/>
              </a:rPr>
              <a:t>&gt;</a:t>
            </a:r>
            <a:br>
              <a:rPr lang="en-GB" b="0" i="0" u="none" strike="noStrike" dirty="0">
                <a:solidFill>
                  <a:srgbClr val="000000"/>
                </a:solidFill>
                <a:effectLst/>
                <a:latin typeface="Consolas" panose="020B0609020204030204" pitchFamily="49" charset="0"/>
              </a:rPr>
            </a:br>
            <a:r>
              <a:rPr lang="en-GB" b="0" i="0" u="none" strike="noStrike" dirty="0">
                <a:solidFill>
                  <a:srgbClr val="0000CD"/>
                </a:solidFill>
                <a:effectLst/>
                <a:latin typeface="Consolas" panose="020B0609020204030204" pitchFamily="49" charset="0"/>
              </a:rPr>
              <a:t>&lt;</a:t>
            </a:r>
            <a:r>
              <a:rPr lang="en-GB" b="0" i="0" u="none" strike="noStrike" dirty="0">
                <a:solidFill>
                  <a:srgbClr val="A52A2A"/>
                </a:solidFill>
                <a:effectLst/>
                <a:latin typeface="Consolas" panose="020B0609020204030204" pitchFamily="49" charset="0"/>
              </a:rPr>
              <a:t>/html</a:t>
            </a:r>
            <a:r>
              <a:rPr lang="en-GB" b="0" i="0" u="none" strike="noStrike" dirty="0">
                <a:solidFill>
                  <a:srgbClr val="0000CD"/>
                </a:solidFill>
                <a:effectLst/>
                <a:latin typeface="Consolas" panose="020B0609020204030204" pitchFamily="49" charset="0"/>
              </a:rPr>
              <a:t>&gt;</a:t>
            </a:r>
            <a:endParaRPr lang="en-GB" b="0" i="0" u="none" strike="noStrike" dirty="0">
              <a:solidFill>
                <a:srgbClr val="000000"/>
              </a:solidFill>
              <a:effectLst/>
              <a:latin typeface="Consolas" panose="020B0609020204030204" pitchFamily="49" charset="0"/>
            </a:endParaRPr>
          </a:p>
          <a:p>
            <a:pPr algn="l"/>
            <a:endParaRPr lang="en-GB" b="0" i="0" u="none" strike="noStrike" dirty="0">
              <a:solidFill>
                <a:srgbClr val="000000"/>
              </a:solidFill>
              <a:effectLst/>
              <a:latin typeface="Verdana" panose="020B0604030504040204" pitchFamily="34" charset="0"/>
            </a:endParaRPr>
          </a:p>
        </p:txBody>
      </p:sp>
    </p:spTree>
    <p:extLst>
      <p:ext uri="{BB962C8B-B14F-4D97-AF65-F5344CB8AC3E}">
        <p14:creationId xmlns:p14="http://schemas.microsoft.com/office/powerpoint/2010/main" val="1815570603"/>
      </p:ext>
    </p:extLst>
  </p:cSld>
  <p:clrMapOvr>
    <a:masterClrMapping/>
  </p:clrMapOvr>
</p:sld>
</file>

<file path=ppt/theme/theme1.xml><?xml version="1.0" encoding="utf-8"?>
<a:theme xmlns:a="http://schemas.openxmlformats.org/drawingml/2006/main" name="BCS">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CS" id="{72003640-CDD0-47E4-B724-522DBDD902EB}" vid="{F2B847BA-8053-4EA3-A8ED-FE490276321D}"/>
    </a:ext>
  </a:extLst>
</a:theme>
</file>

<file path=docProps/app.xml><?xml version="1.0" encoding="utf-8"?>
<Properties xmlns="http://schemas.openxmlformats.org/officeDocument/2006/extended-properties" xmlns:vt="http://schemas.openxmlformats.org/officeDocument/2006/docPropsVTypes">
  <Template>BCS</Template>
  <TotalTime>230</TotalTime>
  <Words>700</Words>
  <Application>Microsoft Macintosh PowerPoint</Application>
  <PresentationFormat>On-screen Show (4:3)</PresentationFormat>
  <Paragraphs>50</Paragraphs>
  <Slides>9</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9</vt:i4>
      </vt:variant>
    </vt:vector>
  </HeadingPairs>
  <TitlesOfParts>
    <vt:vector size="12" baseType="lpstr">
      <vt:lpstr>Calibri</vt:lpstr>
      <vt:lpstr>Arial</vt:lpstr>
      <vt:lpstr>BCS</vt:lpstr>
      <vt:lpstr>CSS Selectors</vt:lpstr>
      <vt:lpstr>CSS Selectors</vt:lpstr>
      <vt:lpstr>CSS Selectors</vt:lpstr>
      <vt:lpstr>CSS Selectors</vt:lpstr>
      <vt:lpstr>Whats the difference</vt:lpstr>
      <vt:lpstr>Inserting a style sheet</vt:lpstr>
      <vt:lpstr>PowerPoint Presentation</vt:lpstr>
      <vt:lpstr>PowerPoint Presentation</vt:lpstr>
      <vt:lpstr>PowerPoint Presentation</vt:lpstr>
    </vt:vector>
  </TitlesOfParts>
  <Company>Gloucestershire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CSS Selectors</dc:title>
  <dc:creator>tillt</dc:creator>
  <cp:lastModifiedBy>Emma Littlefair</cp:lastModifiedBy>
  <cp:revision>33</cp:revision>
  <dcterms:created xsi:type="dcterms:W3CDTF">2011-09-08T10:53:52Z</dcterms:created>
  <dcterms:modified xsi:type="dcterms:W3CDTF">2023-01-10T13:46:36Z</dcterms:modified>
</cp:coreProperties>
</file>