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4"/>
  </p:notesMasterIdLst>
  <p:sldIdLst>
    <p:sldId id="697" r:id="rId5"/>
    <p:sldId id="262" r:id="rId6"/>
    <p:sldId id="257" r:id="rId7"/>
    <p:sldId id="263" r:id="rId8"/>
    <p:sldId id="259" r:id="rId9"/>
    <p:sldId id="260" r:id="rId10"/>
    <p:sldId id="258" r:id="rId11"/>
    <p:sldId id="264" r:id="rId12"/>
    <p:sldId id="691" r:id="rId13"/>
    <p:sldId id="687" r:id="rId14"/>
    <p:sldId id="649" r:id="rId15"/>
    <p:sldId id="688" r:id="rId16"/>
    <p:sldId id="272" r:id="rId17"/>
    <p:sldId id="683" r:id="rId18"/>
    <p:sldId id="694" r:id="rId19"/>
    <p:sldId id="696" r:id="rId20"/>
    <p:sldId id="692" r:id="rId21"/>
    <p:sldId id="695" r:id="rId22"/>
    <p:sldId id="26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9581C6-8870-4EB5-A391-9B05D8ECEFDF}" v="2" dt="2022-02-14T08:45:00.0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showGuides="1">
      <p:cViewPr varScale="1">
        <p:scale>
          <a:sx n="96" d="100"/>
          <a:sy n="96" d="100"/>
        </p:scale>
        <p:origin x="41"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Webley" userId="836f531d-195e-4340-bc9a-b5c372095905" providerId="ADAL" clId="{C69581C6-8870-4EB5-A391-9B05D8ECEFDF}"/>
    <pc:docChg chg="undo custSel addSld delSld modSld sldOrd modMainMaster">
      <pc:chgData name="Martin Webley" userId="836f531d-195e-4340-bc9a-b5c372095905" providerId="ADAL" clId="{C69581C6-8870-4EB5-A391-9B05D8ECEFDF}" dt="2022-02-14T09:07:58.418" v="198" actId="47"/>
      <pc:docMkLst>
        <pc:docMk/>
      </pc:docMkLst>
      <pc:sldChg chg="modSp del mod modAnim">
        <pc:chgData name="Martin Webley" userId="836f531d-195e-4340-bc9a-b5c372095905" providerId="ADAL" clId="{C69581C6-8870-4EB5-A391-9B05D8ECEFDF}" dt="2022-02-14T09:07:58.418" v="198" actId="47"/>
        <pc:sldMkLst>
          <pc:docMk/>
          <pc:sldMk cId="4081170507" sldId="256"/>
        </pc:sldMkLst>
        <pc:spChg chg="mod">
          <ac:chgData name="Martin Webley" userId="836f531d-195e-4340-bc9a-b5c372095905" providerId="ADAL" clId="{C69581C6-8870-4EB5-A391-9B05D8ECEFDF}" dt="2022-02-13T14:34:39.417" v="182" actId="20577"/>
          <ac:spMkLst>
            <pc:docMk/>
            <pc:sldMk cId="4081170507" sldId="256"/>
            <ac:spMk id="3" creationId="{64AF152D-FA8D-41DE-81F8-7328D036F963}"/>
          </ac:spMkLst>
        </pc:spChg>
      </pc:sldChg>
      <pc:sldChg chg="modSp mod">
        <pc:chgData name="Martin Webley" userId="836f531d-195e-4340-bc9a-b5c372095905" providerId="ADAL" clId="{C69581C6-8870-4EB5-A391-9B05D8ECEFDF}" dt="2022-02-13T14:12:37.877" v="25" actId="20577"/>
        <pc:sldMkLst>
          <pc:docMk/>
          <pc:sldMk cId="653415081" sldId="257"/>
        </pc:sldMkLst>
        <pc:spChg chg="mod">
          <ac:chgData name="Martin Webley" userId="836f531d-195e-4340-bc9a-b5c372095905" providerId="ADAL" clId="{C69581C6-8870-4EB5-A391-9B05D8ECEFDF}" dt="2022-02-13T14:12:37.877" v="25" actId="20577"/>
          <ac:spMkLst>
            <pc:docMk/>
            <pc:sldMk cId="653415081" sldId="257"/>
            <ac:spMk id="3" creationId="{93E1A0CE-437E-4089-AE73-03BEE8D4C05A}"/>
          </ac:spMkLst>
        </pc:spChg>
      </pc:sldChg>
      <pc:sldChg chg="modSp mod">
        <pc:chgData name="Martin Webley" userId="836f531d-195e-4340-bc9a-b5c372095905" providerId="ADAL" clId="{C69581C6-8870-4EB5-A391-9B05D8ECEFDF}" dt="2022-02-13T14:16:23.607" v="97" actId="20577"/>
        <pc:sldMkLst>
          <pc:docMk/>
          <pc:sldMk cId="1015055181" sldId="258"/>
        </pc:sldMkLst>
        <pc:spChg chg="mod">
          <ac:chgData name="Martin Webley" userId="836f531d-195e-4340-bc9a-b5c372095905" providerId="ADAL" clId="{C69581C6-8870-4EB5-A391-9B05D8ECEFDF}" dt="2022-02-13T14:16:23.607" v="97" actId="20577"/>
          <ac:spMkLst>
            <pc:docMk/>
            <pc:sldMk cId="1015055181" sldId="258"/>
            <ac:spMk id="2" creationId="{4D301313-DB92-43E4-A175-3DCAA15427FD}"/>
          </ac:spMkLst>
        </pc:spChg>
        <pc:spChg chg="mod">
          <ac:chgData name="Martin Webley" userId="836f531d-195e-4340-bc9a-b5c372095905" providerId="ADAL" clId="{C69581C6-8870-4EB5-A391-9B05D8ECEFDF}" dt="2022-02-13T14:16:15.399" v="96" actId="20577"/>
          <ac:spMkLst>
            <pc:docMk/>
            <pc:sldMk cId="1015055181" sldId="258"/>
            <ac:spMk id="3" creationId="{AE492C01-75B6-409A-93EA-70DADA5312C3}"/>
          </ac:spMkLst>
        </pc:spChg>
      </pc:sldChg>
      <pc:sldChg chg="modSp mod">
        <pc:chgData name="Martin Webley" userId="836f531d-195e-4340-bc9a-b5c372095905" providerId="ADAL" clId="{C69581C6-8870-4EB5-A391-9B05D8ECEFDF}" dt="2022-02-13T14:14:17.328" v="80" actId="113"/>
        <pc:sldMkLst>
          <pc:docMk/>
          <pc:sldMk cId="4124985071" sldId="259"/>
        </pc:sldMkLst>
        <pc:spChg chg="mod">
          <ac:chgData name="Martin Webley" userId="836f531d-195e-4340-bc9a-b5c372095905" providerId="ADAL" clId="{C69581C6-8870-4EB5-A391-9B05D8ECEFDF}" dt="2022-02-13T14:14:17.328" v="80" actId="113"/>
          <ac:spMkLst>
            <pc:docMk/>
            <pc:sldMk cId="4124985071" sldId="259"/>
            <ac:spMk id="3" creationId="{93E1A0CE-437E-4089-AE73-03BEE8D4C05A}"/>
          </ac:spMkLst>
        </pc:spChg>
      </pc:sldChg>
      <pc:sldChg chg="modSp mod">
        <pc:chgData name="Martin Webley" userId="836f531d-195e-4340-bc9a-b5c372095905" providerId="ADAL" clId="{C69581C6-8870-4EB5-A391-9B05D8ECEFDF}" dt="2022-02-13T14:14:38.427" v="85" actId="20577"/>
        <pc:sldMkLst>
          <pc:docMk/>
          <pc:sldMk cId="1509161519" sldId="260"/>
        </pc:sldMkLst>
        <pc:spChg chg="mod">
          <ac:chgData name="Martin Webley" userId="836f531d-195e-4340-bc9a-b5c372095905" providerId="ADAL" clId="{C69581C6-8870-4EB5-A391-9B05D8ECEFDF}" dt="2022-02-13T14:14:38.427" v="85" actId="20577"/>
          <ac:spMkLst>
            <pc:docMk/>
            <pc:sldMk cId="1509161519" sldId="260"/>
            <ac:spMk id="3" creationId="{93E1A0CE-437E-4089-AE73-03BEE8D4C05A}"/>
          </ac:spMkLst>
        </pc:spChg>
      </pc:sldChg>
      <pc:sldChg chg="del">
        <pc:chgData name="Martin Webley" userId="836f531d-195e-4340-bc9a-b5c372095905" providerId="ADAL" clId="{C69581C6-8870-4EB5-A391-9B05D8ECEFDF}" dt="2022-02-13T14:17:30.628" v="111" actId="47"/>
        <pc:sldMkLst>
          <pc:docMk/>
          <pc:sldMk cId="2246755567" sldId="261"/>
        </pc:sldMkLst>
      </pc:sldChg>
      <pc:sldChg chg="modSp mod">
        <pc:chgData name="Martin Webley" userId="836f531d-195e-4340-bc9a-b5c372095905" providerId="ADAL" clId="{C69581C6-8870-4EB5-A391-9B05D8ECEFDF}" dt="2022-02-13T14:18:14.700" v="114" actId="207"/>
        <pc:sldMkLst>
          <pc:docMk/>
          <pc:sldMk cId="1120319146" sldId="262"/>
        </pc:sldMkLst>
        <pc:spChg chg="mod">
          <ac:chgData name="Martin Webley" userId="836f531d-195e-4340-bc9a-b5c372095905" providerId="ADAL" clId="{C69581C6-8870-4EB5-A391-9B05D8ECEFDF}" dt="2022-02-13T14:18:14.700" v="114" actId="207"/>
          <ac:spMkLst>
            <pc:docMk/>
            <pc:sldMk cId="1120319146" sldId="262"/>
            <ac:spMk id="34" creationId="{C658BCC0-52DC-4EAC-90A4-64F4A48930B5}"/>
          </ac:spMkLst>
        </pc:spChg>
        <pc:spChg chg="mod">
          <ac:chgData name="Martin Webley" userId="836f531d-195e-4340-bc9a-b5c372095905" providerId="ADAL" clId="{C69581C6-8870-4EB5-A391-9B05D8ECEFDF}" dt="2022-02-13T14:11:22.900" v="6" actId="1076"/>
          <ac:spMkLst>
            <pc:docMk/>
            <pc:sldMk cId="1120319146" sldId="262"/>
            <ac:spMk id="58" creationId="{DE6C5A3C-32EF-4195-8A42-ECEC36D1B91E}"/>
          </ac:spMkLst>
        </pc:spChg>
        <pc:spChg chg="mod">
          <ac:chgData name="Martin Webley" userId="836f531d-195e-4340-bc9a-b5c372095905" providerId="ADAL" clId="{C69581C6-8870-4EB5-A391-9B05D8ECEFDF}" dt="2022-02-13T14:11:29.515" v="7" actId="1076"/>
          <ac:spMkLst>
            <pc:docMk/>
            <pc:sldMk cId="1120319146" sldId="262"/>
            <ac:spMk id="59" creationId="{1F1E1CA2-8B22-4EBC-A8B3-4E1D4101D87E}"/>
          </ac:spMkLst>
        </pc:spChg>
        <pc:spChg chg="mod">
          <ac:chgData name="Martin Webley" userId="836f531d-195e-4340-bc9a-b5c372095905" providerId="ADAL" clId="{C69581C6-8870-4EB5-A391-9B05D8ECEFDF}" dt="2022-02-13T14:11:43.060" v="10" actId="1076"/>
          <ac:spMkLst>
            <pc:docMk/>
            <pc:sldMk cId="1120319146" sldId="262"/>
            <ac:spMk id="60" creationId="{ACF09B4E-41D8-4B56-8174-5E60E938E8D6}"/>
          </ac:spMkLst>
        </pc:spChg>
        <pc:spChg chg="mod">
          <ac:chgData name="Martin Webley" userId="836f531d-195e-4340-bc9a-b5c372095905" providerId="ADAL" clId="{C69581C6-8870-4EB5-A391-9B05D8ECEFDF}" dt="2022-02-13T14:11:33.610" v="8" actId="1076"/>
          <ac:spMkLst>
            <pc:docMk/>
            <pc:sldMk cId="1120319146" sldId="262"/>
            <ac:spMk id="61" creationId="{9CF244F9-7E36-42DC-B24D-59EBF30A28A1}"/>
          </ac:spMkLst>
        </pc:spChg>
        <pc:spChg chg="mod">
          <ac:chgData name="Martin Webley" userId="836f531d-195e-4340-bc9a-b5c372095905" providerId="ADAL" clId="{C69581C6-8870-4EB5-A391-9B05D8ECEFDF}" dt="2022-02-13T14:11:49.214" v="11" actId="1076"/>
          <ac:spMkLst>
            <pc:docMk/>
            <pc:sldMk cId="1120319146" sldId="262"/>
            <ac:spMk id="62" creationId="{E55572B0-0A45-4057-94BB-B759D0F7135D}"/>
          </ac:spMkLst>
        </pc:spChg>
        <pc:spChg chg="mod">
          <ac:chgData name="Martin Webley" userId="836f531d-195e-4340-bc9a-b5c372095905" providerId="ADAL" clId="{C69581C6-8870-4EB5-A391-9B05D8ECEFDF}" dt="2022-02-13T14:11:52.634" v="12" actId="1076"/>
          <ac:spMkLst>
            <pc:docMk/>
            <pc:sldMk cId="1120319146" sldId="262"/>
            <ac:spMk id="63" creationId="{282655B6-90CA-4328-86FC-0793928AD5CE}"/>
          </ac:spMkLst>
        </pc:spChg>
      </pc:sldChg>
      <pc:sldChg chg="modSp add mod">
        <pc:chgData name="Martin Webley" userId="836f531d-195e-4340-bc9a-b5c372095905" providerId="ADAL" clId="{C69581C6-8870-4EB5-A391-9B05D8ECEFDF}" dt="2022-02-13T14:13:43.355" v="72" actId="5793"/>
        <pc:sldMkLst>
          <pc:docMk/>
          <pc:sldMk cId="1010227288" sldId="263"/>
        </pc:sldMkLst>
        <pc:spChg chg="mod">
          <ac:chgData name="Martin Webley" userId="836f531d-195e-4340-bc9a-b5c372095905" providerId="ADAL" clId="{C69581C6-8870-4EB5-A391-9B05D8ECEFDF}" dt="2022-02-13T14:13:43.355" v="72" actId="5793"/>
          <ac:spMkLst>
            <pc:docMk/>
            <pc:sldMk cId="1010227288" sldId="263"/>
            <ac:spMk id="2" creationId="{6F72D086-A43B-4CDC-A095-32ECF695D0EB}"/>
          </ac:spMkLst>
        </pc:spChg>
        <pc:spChg chg="mod">
          <ac:chgData name="Martin Webley" userId="836f531d-195e-4340-bc9a-b5c372095905" providerId="ADAL" clId="{C69581C6-8870-4EB5-A391-9B05D8ECEFDF}" dt="2022-02-13T14:13:15.564" v="32" actId="20577"/>
          <ac:spMkLst>
            <pc:docMk/>
            <pc:sldMk cId="1010227288" sldId="263"/>
            <ac:spMk id="3" creationId="{93E1A0CE-437E-4089-AE73-03BEE8D4C05A}"/>
          </ac:spMkLst>
        </pc:spChg>
      </pc:sldChg>
      <pc:sldChg chg="modSp add mod">
        <pc:chgData name="Martin Webley" userId="836f531d-195e-4340-bc9a-b5c372095905" providerId="ADAL" clId="{C69581C6-8870-4EB5-A391-9B05D8ECEFDF}" dt="2022-02-13T14:17:07.167" v="107" actId="20577"/>
        <pc:sldMkLst>
          <pc:docMk/>
          <pc:sldMk cId="3285332492" sldId="264"/>
        </pc:sldMkLst>
        <pc:spChg chg="mod">
          <ac:chgData name="Martin Webley" userId="836f531d-195e-4340-bc9a-b5c372095905" providerId="ADAL" clId="{C69581C6-8870-4EB5-A391-9B05D8ECEFDF}" dt="2022-02-13T14:16:25.807" v="98" actId="20577"/>
          <ac:spMkLst>
            <pc:docMk/>
            <pc:sldMk cId="3285332492" sldId="264"/>
            <ac:spMk id="2" creationId="{4D301313-DB92-43E4-A175-3DCAA15427FD}"/>
          </ac:spMkLst>
        </pc:spChg>
        <pc:spChg chg="mod">
          <ac:chgData name="Martin Webley" userId="836f531d-195e-4340-bc9a-b5c372095905" providerId="ADAL" clId="{C69581C6-8870-4EB5-A391-9B05D8ECEFDF}" dt="2022-02-13T14:17:07.167" v="107" actId="20577"/>
          <ac:spMkLst>
            <pc:docMk/>
            <pc:sldMk cId="3285332492" sldId="264"/>
            <ac:spMk id="3" creationId="{AE492C01-75B6-409A-93EA-70DADA5312C3}"/>
          </ac:spMkLst>
        </pc:spChg>
      </pc:sldChg>
      <pc:sldChg chg="modSp add mod ord">
        <pc:chgData name="Martin Webley" userId="836f531d-195e-4340-bc9a-b5c372095905" providerId="ADAL" clId="{C69581C6-8870-4EB5-A391-9B05D8ECEFDF}" dt="2022-02-13T14:17:53.022" v="112" actId="207"/>
        <pc:sldMkLst>
          <pc:docMk/>
          <pc:sldMk cId="3371510096" sldId="265"/>
        </pc:sldMkLst>
        <pc:spChg chg="mod">
          <ac:chgData name="Martin Webley" userId="836f531d-195e-4340-bc9a-b5c372095905" providerId="ADAL" clId="{C69581C6-8870-4EB5-A391-9B05D8ECEFDF}" dt="2022-02-13T14:17:53.022" v="112" actId="207"/>
          <ac:spMkLst>
            <pc:docMk/>
            <pc:sldMk cId="3371510096" sldId="265"/>
            <ac:spMk id="34" creationId="{C658BCC0-52DC-4EAC-90A4-64F4A48930B5}"/>
          </ac:spMkLst>
        </pc:spChg>
      </pc:sldChg>
      <pc:sldChg chg="modSp new mod">
        <pc:chgData name="Martin Webley" userId="836f531d-195e-4340-bc9a-b5c372095905" providerId="ADAL" clId="{C69581C6-8870-4EB5-A391-9B05D8ECEFDF}" dt="2022-02-14T09:07:26.209" v="197" actId="122"/>
        <pc:sldMkLst>
          <pc:docMk/>
          <pc:sldMk cId="1595315559" sldId="697"/>
        </pc:sldMkLst>
        <pc:spChg chg="mod">
          <ac:chgData name="Martin Webley" userId="836f531d-195e-4340-bc9a-b5c372095905" providerId="ADAL" clId="{C69581C6-8870-4EB5-A391-9B05D8ECEFDF}" dt="2022-02-14T09:07:26.209" v="197" actId="122"/>
          <ac:spMkLst>
            <pc:docMk/>
            <pc:sldMk cId="1595315559" sldId="697"/>
            <ac:spMk id="3" creationId="{4FD0705D-959C-4CC5-867F-820502918B08}"/>
          </ac:spMkLst>
        </pc:spChg>
      </pc:sldChg>
      <pc:sldMasterChg chg="modSldLayout">
        <pc:chgData name="Martin Webley" userId="836f531d-195e-4340-bc9a-b5c372095905" providerId="ADAL" clId="{C69581C6-8870-4EB5-A391-9B05D8ECEFDF}" dt="2022-02-14T08:45:00.080" v="183"/>
        <pc:sldMasterMkLst>
          <pc:docMk/>
          <pc:sldMasterMk cId="1848087533" sldId="2147483684"/>
        </pc:sldMasterMkLst>
        <pc:sldLayoutChg chg="modAnim">
          <pc:chgData name="Martin Webley" userId="836f531d-195e-4340-bc9a-b5c372095905" providerId="ADAL" clId="{C69581C6-8870-4EB5-A391-9B05D8ECEFDF}" dt="2022-02-14T08:45:00.080" v="183"/>
          <pc:sldLayoutMkLst>
            <pc:docMk/>
            <pc:sldMasterMk cId="1848087533" sldId="2147483684"/>
            <pc:sldLayoutMk cId="1839767848" sldId="214748368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AB5796-77F8-4A45-9B9B-84EE1F83BD7F}" type="datetimeFigureOut">
              <a:rPr lang="en-GB" smtClean="0"/>
              <a:t>14/02/2022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9BF1A-8C73-4A58-A850-AF35B57CD7FA}" type="slidenum">
              <a:rPr lang="en-GB" smtClean="0"/>
              <a:t>‹#›</a:t>
            </a:fld>
            <a:endParaRPr lang="en-GB"/>
          </a:p>
        </p:txBody>
      </p:sp>
    </p:spTree>
    <p:extLst>
      <p:ext uri="{BB962C8B-B14F-4D97-AF65-F5344CB8AC3E}">
        <p14:creationId xmlns:p14="http://schemas.microsoft.com/office/powerpoint/2010/main" val="21713604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9</a:t>
            </a:fld>
            <a:endParaRPr lang="en-GB"/>
          </a:p>
        </p:txBody>
      </p:sp>
    </p:spTree>
    <p:extLst>
      <p:ext uri="{BB962C8B-B14F-4D97-AF65-F5344CB8AC3E}">
        <p14:creationId xmlns:p14="http://schemas.microsoft.com/office/powerpoint/2010/main" val="21608185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10</a:t>
            </a:fld>
            <a:endParaRPr lang="en-GB"/>
          </a:p>
        </p:txBody>
      </p:sp>
    </p:spTree>
    <p:extLst>
      <p:ext uri="{BB962C8B-B14F-4D97-AF65-F5344CB8AC3E}">
        <p14:creationId xmlns:p14="http://schemas.microsoft.com/office/powerpoint/2010/main" val="3404465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11</a:t>
            </a:fld>
            <a:endParaRPr lang="en-GB"/>
          </a:p>
        </p:txBody>
      </p:sp>
    </p:spTree>
    <p:extLst>
      <p:ext uri="{BB962C8B-B14F-4D97-AF65-F5344CB8AC3E}">
        <p14:creationId xmlns:p14="http://schemas.microsoft.com/office/powerpoint/2010/main" val="1393623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12</a:t>
            </a:fld>
            <a:endParaRPr lang="en-GB"/>
          </a:p>
        </p:txBody>
      </p:sp>
    </p:spTree>
    <p:extLst>
      <p:ext uri="{BB962C8B-B14F-4D97-AF65-F5344CB8AC3E}">
        <p14:creationId xmlns:p14="http://schemas.microsoft.com/office/powerpoint/2010/main" val="752651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13</a:t>
            </a:fld>
            <a:endParaRPr lang="en-GB"/>
          </a:p>
        </p:txBody>
      </p:sp>
    </p:spTree>
    <p:extLst>
      <p:ext uri="{BB962C8B-B14F-4D97-AF65-F5344CB8AC3E}">
        <p14:creationId xmlns:p14="http://schemas.microsoft.com/office/powerpoint/2010/main" val="2933950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14</a:t>
            </a:fld>
            <a:endParaRPr lang="en-GB"/>
          </a:p>
        </p:txBody>
      </p:sp>
    </p:spTree>
    <p:extLst>
      <p:ext uri="{BB962C8B-B14F-4D97-AF65-F5344CB8AC3E}">
        <p14:creationId xmlns:p14="http://schemas.microsoft.com/office/powerpoint/2010/main" val="3795450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15</a:t>
            </a:fld>
            <a:endParaRPr lang="en-GB"/>
          </a:p>
        </p:txBody>
      </p:sp>
    </p:spTree>
    <p:extLst>
      <p:ext uri="{BB962C8B-B14F-4D97-AF65-F5344CB8AC3E}">
        <p14:creationId xmlns:p14="http://schemas.microsoft.com/office/powerpoint/2010/main" val="1674694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17</a:t>
            </a:fld>
            <a:endParaRPr lang="en-GB"/>
          </a:p>
        </p:txBody>
      </p:sp>
    </p:spTree>
    <p:extLst>
      <p:ext uri="{BB962C8B-B14F-4D97-AF65-F5344CB8AC3E}">
        <p14:creationId xmlns:p14="http://schemas.microsoft.com/office/powerpoint/2010/main" val="14814360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489A8C8-EC19-48E2-96CB-06F5ADEA761B}" type="slidenum">
              <a:rPr lang="en-GB" smtClean="0"/>
              <a:t>18</a:t>
            </a:fld>
            <a:endParaRPr lang="en-GB"/>
          </a:p>
        </p:txBody>
      </p:sp>
    </p:spTree>
    <p:extLst>
      <p:ext uri="{BB962C8B-B14F-4D97-AF65-F5344CB8AC3E}">
        <p14:creationId xmlns:p14="http://schemas.microsoft.com/office/powerpoint/2010/main" val="4272049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2/14/2022</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2/14/2022</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5.sv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7.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chathamhous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5C092-8D8F-47D6-B2A7-060DD9E1AA59}"/>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4FD0705D-959C-4CC5-867F-820502918B08}"/>
              </a:ext>
            </a:extLst>
          </p:cNvPr>
          <p:cNvSpPr>
            <a:spLocks noGrp="1"/>
          </p:cNvSpPr>
          <p:nvPr>
            <p:ph idx="1"/>
          </p:nvPr>
        </p:nvSpPr>
        <p:spPr/>
        <p:txBody>
          <a:bodyPr/>
          <a:lstStyle/>
          <a:p>
            <a:pPr marL="0" indent="0" algn="ctr">
              <a:buNone/>
            </a:pPr>
            <a:r>
              <a:rPr lang="en-US" sz="4800" dirty="0"/>
              <a:t>Introduction</a:t>
            </a:r>
          </a:p>
          <a:p>
            <a:endParaRPr lang="en-US" dirty="0"/>
          </a:p>
          <a:p>
            <a:pPr marL="0" indent="0" algn="ctr">
              <a:buNone/>
            </a:pPr>
            <a:r>
              <a:rPr lang="en-US" sz="2400" b="1" dirty="0"/>
              <a:t>Cyber Threats</a:t>
            </a:r>
          </a:p>
          <a:p>
            <a:pPr marL="0" indent="0" algn="ctr">
              <a:buNone/>
            </a:pPr>
            <a:r>
              <a:rPr lang="en-US" sz="2400" dirty="0"/>
              <a:t>UFCFFU-30-1</a:t>
            </a:r>
          </a:p>
          <a:p>
            <a:pPr algn="ctr"/>
            <a:endParaRPr lang="en-US" sz="2400" dirty="0"/>
          </a:p>
          <a:p>
            <a:pPr marL="0" indent="0" algn="ctr">
              <a:buNone/>
            </a:pPr>
            <a:r>
              <a:rPr lang="en-US" sz="2400" dirty="0"/>
              <a:t>Martin Webley – Senior Trainer / Assessor in IT &amp; Cyber Security</a:t>
            </a:r>
          </a:p>
          <a:p>
            <a:endParaRPr lang="en-GB" dirty="0"/>
          </a:p>
        </p:txBody>
      </p:sp>
    </p:spTree>
    <p:extLst>
      <p:ext uri="{BB962C8B-B14F-4D97-AF65-F5344CB8AC3E}">
        <p14:creationId xmlns:p14="http://schemas.microsoft.com/office/powerpoint/2010/main" val="159531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21C1-3E2C-40D2-B276-5E1F79D95BD0}"/>
              </a:ext>
            </a:extLst>
          </p:cNvPr>
          <p:cNvSpPr>
            <a:spLocks noGrp="1"/>
          </p:cNvSpPr>
          <p:nvPr>
            <p:ph type="title"/>
          </p:nvPr>
        </p:nvSpPr>
        <p:spPr/>
        <p:txBody>
          <a:bodyPr/>
          <a:lstStyle/>
          <a:p>
            <a:r>
              <a:rPr lang="en-GB" dirty="0"/>
              <a:t>Apprenticeship IT Training Environments</a:t>
            </a:r>
          </a:p>
        </p:txBody>
      </p:sp>
      <p:sp>
        <p:nvSpPr>
          <p:cNvPr id="3" name="Content Placeholder 2">
            <a:extLst>
              <a:ext uri="{FF2B5EF4-FFF2-40B4-BE49-F238E27FC236}">
                <a16:creationId xmlns:a16="http://schemas.microsoft.com/office/drawing/2014/main" id="{F4B35A80-C9B8-4630-B944-3B10E079D0A8}"/>
              </a:ext>
            </a:extLst>
          </p:cNvPr>
          <p:cNvSpPr>
            <a:spLocks noGrp="1"/>
          </p:cNvSpPr>
          <p:nvPr>
            <p:ph idx="1"/>
          </p:nvPr>
        </p:nvSpPr>
        <p:spPr/>
        <p:txBody>
          <a:bodyPr>
            <a:normAutofit lnSpcReduction="10000"/>
          </a:bodyPr>
          <a:lstStyle/>
          <a:p>
            <a:pPr marL="0" indent="0">
              <a:buNone/>
            </a:pPr>
            <a:r>
              <a:rPr lang="en-GB" dirty="0"/>
              <a:t>Please note:</a:t>
            </a:r>
          </a:p>
          <a:p>
            <a:r>
              <a:rPr lang="en-GB" dirty="0"/>
              <a:t>IT training environments are shared by different apprenticeships</a:t>
            </a:r>
          </a:p>
          <a:p>
            <a:endParaRPr lang="en-GB" dirty="0"/>
          </a:p>
          <a:p>
            <a:r>
              <a:rPr lang="en-GB" dirty="0"/>
              <a:t>You do not have a dedicated PC during the apprenticeship</a:t>
            </a:r>
          </a:p>
          <a:p>
            <a:endParaRPr lang="en-GB" dirty="0"/>
          </a:p>
          <a:p>
            <a:r>
              <a:rPr lang="en-GB" dirty="0"/>
              <a:t>PC’s can be re-installed without prior notice</a:t>
            </a:r>
          </a:p>
          <a:p>
            <a:endParaRPr lang="en-GB" dirty="0"/>
          </a:p>
          <a:p>
            <a:r>
              <a:rPr lang="en-GB" dirty="0"/>
              <a:t>You are responsible for backing up your own work </a:t>
            </a:r>
          </a:p>
          <a:p>
            <a:pPr marL="0" indent="0">
              <a:buNone/>
            </a:pPr>
            <a:r>
              <a:rPr lang="en-GB" dirty="0"/>
              <a:t>(Use of personally owned USB sticks are permitted for backups)</a:t>
            </a:r>
          </a:p>
          <a:p>
            <a:endParaRPr lang="en-GB" dirty="0"/>
          </a:p>
          <a:p>
            <a:endParaRPr lang="en-GB" dirty="0"/>
          </a:p>
        </p:txBody>
      </p:sp>
    </p:spTree>
    <p:extLst>
      <p:ext uri="{BB962C8B-B14F-4D97-AF65-F5344CB8AC3E}">
        <p14:creationId xmlns:p14="http://schemas.microsoft.com/office/powerpoint/2010/main" val="3845661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6A0F-ACD7-440E-8DE8-F5DF6EF0C66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280CEAA-C30B-41EB-BCBA-3995AED1C48B}"/>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p:txBody>
      </p:sp>
      <p:sp>
        <p:nvSpPr>
          <p:cNvPr id="4" name="Rectangle: Rounded Corners 3">
            <a:extLst>
              <a:ext uri="{FF2B5EF4-FFF2-40B4-BE49-F238E27FC236}">
                <a16:creationId xmlns:a16="http://schemas.microsoft.com/office/drawing/2014/main" id="{F7A5BD4F-F210-406F-BDA3-5D496D0DBA1D}"/>
              </a:ext>
            </a:extLst>
          </p:cNvPr>
          <p:cNvSpPr/>
          <p:nvPr/>
        </p:nvSpPr>
        <p:spPr>
          <a:xfrm>
            <a:off x="2115552" y="2852238"/>
            <a:ext cx="7960895" cy="195312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indent="0" algn="ctr">
              <a:buNone/>
            </a:pPr>
            <a:r>
              <a:rPr lang="en-US" sz="4800" dirty="0"/>
              <a:t>Main Section</a:t>
            </a:r>
            <a:endParaRPr lang="en-GB" sz="4800" dirty="0"/>
          </a:p>
        </p:txBody>
      </p:sp>
    </p:spTree>
    <p:extLst>
      <p:ext uri="{BB962C8B-B14F-4D97-AF65-F5344CB8AC3E}">
        <p14:creationId xmlns:p14="http://schemas.microsoft.com/office/powerpoint/2010/main" val="934316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26A0F-ACD7-440E-8DE8-F5DF6EF0C66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D280CEAA-C30B-41EB-BCBA-3995AED1C48B}"/>
              </a:ext>
            </a:extLst>
          </p:cNvPr>
          <p:cNvSpPr>
            <a:spLocks noGrp="1"/>
          </p:cNvSpPr>
          <p:nvPr>
            <p:ph idx="1"/>
          </p:nvPr>
        </p:nvSpPr>
        <p:spPr/>
        <p:txBody>
          <a:bodyPr>
            <a:normAutofit/>
          </a:bodyPr>
          <a:lstStyle/>
          <a:p>
            <a:pPr marL="0" indent="0" algn="ctr">
              <a:buNone/>
            </a:pPr>
            <a:endParaRPr lang="en-US" sz="4800" dirty="0"/>
          </a:p>
          <a:p>
            <a:pPr marL="0" indent="0" algn="ctr">
              <a:buNone/>
            </a:pPr>
            <a:endParaRPr lang="en-US" sz="4800" dirty="0"/>
          </a:p>
        </p:txBody>
      </p:sp>
      <p:sp>
        <p:nvSpPr>
          <p:cNvPr id="4" name="Rectangle: Rounded Corners 3">
            <a:extLst>
              <a:ext uri="{FF2B5EF4-FFF2-40B4-BE49-F238E27FC236}">
                <a16:creationId xmlns:a16="http://schemas.microsoft.com/office/drawing/2014/main" id="{F7A5BD4F-F210-406F-BDA3-5D496D0DBA1D}"/>
              </a:ext>
            </a:extLst>
          </p:cNvPr>
          <p:cNvSpPr/>
          <p:nvPr/>
        </p:nvSpPr>
        <p:spPr>
          <a:xfrm>
            <a:off x="2115552" y="2852238"/>
            <a:ext cx="7960895" cy="1953126"/>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indent="0" algn="ctr">
              <a:buNone/>
            </a:pPr>
            <a:r>
              <a:rPr lang="en-US" sz="4800" dirty="0"/>
              <a:t>Sub-Section</a:t>
            </a:r>
            <a:endParaRPr lang="en-GB" sz="4800" dirty="0"/>
          </a:p>
        </p:txBody>
      </p:sp>
    </p:spTree>
    <p:extLst>
      <p:ext uri="{BB962C8B-B14F-4D97-AF65-F5344CB8AC3E}">
        <p14:creationId xmlns:p14="http://schemas.microsoft.com/office/powerpoint/2010/main" val="290111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dirty="0"/>
          </a:p>
          <a:p>
            <a:pPr marL="0" indent="0">
              <a:buNone/>
            </a:pPr>
            <a:r>
              <a:rPr lang="en-GB" sz="6000" dirty="0"/>
              <a:t>Exercises &amp; Labs =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441771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a:bodyPr>
          <a:lstStyle/>
          <a:p>
            <a:pPr marL="0" indent="0">
              <a:buNone/>
            </a:pPr>
            <a:endParaRPr lang="en-GB" dirty="0"/>
          </a:p>
          <a:p>
            <a:pPr marL="0" indent="0">
              <a:buNone/>
            </a:pPr>
            <a:endParaRPr lang="en-GB" dirty="0"/>
          </a:p>
          <a:p>
            <a:pPr marL="0" indent="0" algn="ctr">
              <a:buNone/>
            </a:pPr>
            <a:r>
              <a:rPr lang="en-GB" sz="6000" dirty="0"/>
              <a:t>Important Information = </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3260383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33A05-A85A-4F39-A17A-31C81C308C62}"/>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7421EFF9-B23E-435F-9494-23D7F728533C}"/>
              </a:ext>
            </a:extLst>
          </p:cNvPr>
          <p:cNvSpPr>
            <a:spLocks noGrp="1"/>
          </p:cNvSpPr>
          <p:nvPr>
            <p:ph idx="1"/>
          </p:nvPr>
        </p:nvSpPr>
        <p:spPr>
          <a:xfrm>
            <a:off x="838201" y="1825625"/>
            <a:ext cx="5463208" cy="4351338"/>
          </a:xfrm>
        </p:spPr>
        <p:txBody>
          <a:bodyPr>
            <a:normAutofit/>
          </a:bodyPr>
          <a:lstStyle/>
          <a:p>
            <a:pPr marL="0" indent="0" algn="ctr">
              <a:buNone/>
            </a:pPr>
            <a:endParaRPr lang="en-GB" sz="5400" dirty="0"/>
          </a:p>
          <a:p>
            <a:pPr marL="0" indent="0" algn="ctr">
              <a:buNone/>
            </a:pPr>
            <a:r>
              <a:rPr lang="en-GB" sz="5400" dirty="0"/>
              <a:t>Please Keep Your Phone On Mute!</a:t>
            </a:r>
          </a:p>
        </p:txBody>
      </p:sp>
      <p:grpSp>
        <p:nvGrpSpPr>
          <p:cNvPr id="18" name="Group 17">
            <a:extLst>
              <a:ext uri="{FF2B5EF4-FFF2-40B4-BE49-F238E27FC236}">
                <a16:creationId xmlns:a16="http://schemas.microsoft.com/office/drawing/2014/main" id="{87B42AEC-962D-47CA-B9C0-ED82DA519F95}"/>
              </a:ext>
            </a:extLst>
          </p:cNvPr>
          <p:cNvGrpSpPr/>
          <p:nvPr/>
        </p:nvGrpSpPr>
        <p:grpSpPr>
          <a:xfrm>
            <a:off x="7425618" y="2210263"/>
            <a:ext cx="2422973" cy="3582062"/>
            <a:chOff x="7425618" y="2210263"/>
            <a:chExt cx="2422973" cy="3582062"/>
          </a:xfrm>
        </p:grpSpPr>
        <p:sp>
          <p:nvSpPr>
            <p:cNvPr id="5" name="Rectangle: Rounded Corners 4">
              <a:extLst>
                <a:ext uri="{FF2B5EF4-FFF2-40B4-BE49-F238E27FC236}">
                  <a16:creationId xmlns:a16="http://schemas.microsoft.com/office/drawing/2014/main" id="{5E249B85-2C08-4D99-8D13-41B386E69B42}"/>
                </a:ext>
              </a:extLst>
            </p:cNvPr>
            <p:cNvSpPr/>
            <p:nvPr/>
          </p:nvSpPr>
          <p:spPr>
            <a:xfrm>
              <a:off x="7605423" y="2210263"/>
              <a:ext cx="2063364" cy="3582062"/>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6" name="&quot;Not Allowed&quot; Symbol 15">
              <a:extLst>
                <a:ext uri="{FF2B5EF4-FFF2-40B4-BE49-F238E27FC236}">
                  <a16:creationId xmlns:a16="http://schemas.microsoft.com/office/drawing/2014/main" id="{FAB1C628-2C93-47FB-BE66-4F268B6D1843}"/>
                </a:ext>
              </a:extLst>
            </p:cNvPr>
            <p:cNvSpPr/>
            <p:nvPr/>
          </p:nvSpPr>
          <p:spPr>
            <a:xfrm>
              <a:off x="7425618" y="2675509"/>
              <a:ext cx="2422973" cy="2480807"/>
            </a:xfrm>
            <a:prstGeom prst="noSmoking">
              <a:avLst/>
            </a:prstGeom>
            <a:solidFill>
              <a:srgbClr val="C000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6" name="Rectangle: Rounded Corners 5">
              <a:extLst>
                <a:ext uri="{FF2B5EF4-FFF2-40B4-BE49-F238E27FC236}">
                  <a16:creationId xmlns:a16="http://schemas.microsoft.com/office/drawing/2014/main" id="{7ED29A8D-9AE1-4E74-9D0A-CA8AFB53833D}"/>
                </a:ext>
              </a:extLst>
            </p:cNvPr>
            <p:cNvSpPr/>
            <p:nvPr/>
          </p:nvSpPr>
          <p:spPr>
            <a:xfrm>
              <a:off x="8384651" y="2349611"/>
              <a:ext cx="504908" cy="7156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7" name="Rectangle: Rounded Corners 6">
              <a:extLst>
                <a:ext uri="{FF2B5EF4-FFF2-40B4-BE49-F238E27FC236}">
                  <a16:creationId xmlns:a16="http://schemas.microsoft.com/office/drawing/2014/main" id="{6C0CD992-FA2A-4A33-A824-7834512128BC}"/>
                </a:ext>
              </a:extLst>
            </p:cNvPr>
            <p:cNvSpPr/>
            <p:nvPr/>
          </p:nvSpPr>
          <p:spPr>
            <a:xfrm>
              <a:off x="8321040" y="5450619"/>
              <a:ext cx="644055" cy="254442"/>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0520B1F9-A50E-4A48-80D4-67933248FE26}"/>
                </a:ext>
              </a:extLst>
            </p:cNvPr>
            <p:cNvGrpSpPr/>
            <p:nvPr/>
          </p:nvGrpSpPr>
          <p:grpSpPr>
            <a:xfrm>
              <a:off x="8052684" y="3466767"/>
              <a:ext cx="956140" cy="636104"/>
              <a:chOff x="8052684" y="3466767"/>
              <a:chExt cx="956140" cy="636104"/>
            </a:xfrm>
          </p:grpSpPr>
          <p:sp>
            <p:nvSpPr>
              <p:cNvPr id="8" name="Isosceles Triangle 7">
                <a:extLst>
                  <a:ext uri="{FF2B5EF4-FFF2-40B4-BE49-F238E27FC236}">
                    <a16:creationId xmlns:a16="http://schemas.microsoft.com/office/drawing/2014/main" id="{A2BBDA8A-E4A2-4305-9B89-93946A9CC493}"/>
                  </a:ext>
                </a:extLst>
              </p:cNvPr>
              <p:cNvSpPr/>
              <p:nvPr/>
            </p:nvSpPr>
            <p:spPr>
              <a:xfrm rot="1879917">
                <a:off x="8237548" y="3466767"/>
                <a:ext cx="771276" cy="636104"/>
              </a:xfrm>
              <a:prstGeom prst="triangle">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976F356-3331-41D5-9F50-9AE419D63336}"/>
                  </a:ext>
                </a:extLst>
              </p:cNvPr>
              <p:cNvSpPr/>
              <p:nvPr/>
            </p:nvSpPr>
            <p:spPr>
              <a:xfrm>
                <a:off x="8052684" y="3685427"/>
                <a:ext cx="411479" cy="373713"/>
              </a:xfrm>
              <a:prstGeom prst="rect">
                <a:avLst/>
              </a:prstGeom>
              <a:ln/>
            </p:spPr>
            <p:style>
              <a:lnRef idx="3">
                <a:schemeClr val="lt1"/>
              </a:lnRef>
              <a:fillRef idx="1">
                <a:schemeClr val="accent5"/>
              </a:fillRef>
              <a:effectRef idx="1">
                <a:schemeClr val="accent5"/>
              </a:effectRef>
              <a:fontRef idx="minor">
                <a:schemeClr val="lt1"/>
              </a:fontRef>
            </p:style>
            <p:txBody>
              <a:bodyPr rtlCol="0" anchor="ctr"/>
              <a:lstStyle/>
              <a:p>
                <a:pPr algn="ctr"/>
                <a:endParaRPr lang="en-GB"/>
              </a:p>
            </p:txBody>
          </p:sp>
        </p:grpSp>
        <p:sp>
          <p:nvSpPr>
            <p:cNvPr id="11" name="Block Arc 10">
              <a:extLst>
                <a:ext uri="{FF2B5EF4-FFF2-40B4-BE49-F238E27FC236}">
                  <a16:creationId xmlns:a16="http://schemas.microsoft.com/office/drawing/2014/main" id="{3F0C780F-F798-4A52-84A5-8A1E99B3D723}"/>
                </a:ext>
              </a:extLst>
            </p:cNvPr>
            <p:cNvSpPr/>
            <p:nvPr/>
          </p:nvSpPr>
          <p:spPr>
            <a:xfrm rot="5400000">
              <a:off x="8828779" y="3767485"/>
              <a:ext cx="526318" cy="209596"/>
            </a:xfrm>
            <a:prstGeom prst="blockArc">
              <a:avLst>
                <a:gd name="adj1" fmla="val 10800013"/>
                <a:gd name="adj2" fmla="val 0"/>
                <a:gd name="adj3" fmla="val 25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Block Arc 12">
              <a:extLst>
                <a:ext uri="{FF2B5EF4-FFF2-40B4-BE49-F238E27FC236}">
                  <a16:creationId xmlns:a16="http://schemas.microsoft.com/office/drawing/2014/main" id="{768C1DEE-4C63-42A2-BAEB-EF5D76A7C535}"/>
                </a:ext>
              </a:extLst>
            </p:cNvPr>
            <p:cNvSpPr/>
            <p:nvPr/>
          </p:nvSpPr>
          <p:spPr>
            <a:xfrm rot="5400000">
              <a:off x="8800181" y="3767383"/>
              <a:ext cx="373918" cy="209596"/>
            </a:xfrm>
            <a:prstGeom prst="blockArc">
              <a:avLst>
                <a:gd name="adj1" fmla="val 10800013"/>
                <a:gd name="adj2" fmla="val 0"/>
                <a:gd name="adj3" fmla="val 25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5" name="Block Arc 14">
              <a:extLst>
                <a:ext uri="{FF2B5EF4-FFF2-40B4-BE49-F238E27FC236}">
                  <a16:creationId xmlns:a16="http://schemas.microsoft.com/office/drawing/2014/main" id="{1E8487A5-28CB-480A-8E7B-A6D58115FDAF}"/>
                </a:ext>
              </a:extLst>
            </p:cNvPr>
            <p:cNvSpPr/>
            <p:nvPr/>
          </p:nvSpPr>
          <p:spPr>
            <a:xfrm rot="5400000">
              <a:off x="8707434" y="3756361"/>
              <a:ext cx="292353" cy="231641"/>
            </a:xfrm>
            <a:prstGeom prst="blockArc">
              <a:avLst>
                <a:gd name="adj1" fmla="val 10800013"/>
                <a:gd name="adj2" fmla="val 0"/>
                <a:gd name="adj3" fmla="val 25000"/>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grpSp>
    </p:spTree>
    <p:extLst>
      <p:ext uri="{BB962C8B-B14F-4D97-AF65-F5344CB8AC3E}">
        <p14:creationId xmlns:p14="http://schemas.microsoft.com/office/powerpoint/2010/main" val="2951057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92B0F-221B-4509-BDA1-E703AEB526D2}"/>
              </a:ext>
            </a:extLst>
          </p:cNvPr>
          <p:cNvSpPr>
            <a:spLocks noGrp="1"/>
          </p:cNvSpPr>
          <p:nvPr>
            <p:ph type="title"/>
          </p:nvPr>
        </p:nvSpPr>
        <p:spPr/>
        <p:txBody>
          <a:bodyPr/>
          <a:lstStyle/>
          <a:p>
            <a:r>
              <a:rPr lang="en-GB" dirty="0"/>
              <a:t>“Chatham House” Rule</a:t>
            </a:r>
          </a:p>
        </p:txBody>
      </p:sp>
      <p:sp>
        <p:nvSpPr>
          <p:cNvPr id="3" name="Content Placeholder 2">
            <a:extLst>
              <a:ext uri="{FF2B5EF4-FFF2-40B4-BE49-F238E27FC236}">
                <a16:creationId xmlns:a16="http://schemas.microsoft.com/office/drawing/2014/main" id="{E5B33CB9-DEA5-4D2E-89A6-B8DAB51BF9F4}"/>
              </a:ext>
            </a:extLst>
          </p:cNvPr>
          <p:cNvSpPr>
            <a:spLocks noGrp="1"/>
          </p:cNvSpPr>
          <p:nvPr>
            <p:ph idx="1"/>
          </p:nvPr>
        </p:nvSpPr>
        <p:spPr>
          <a:xfrm>
            <a:off x="838200" y="1825625"/>
            <a:ext cx="5471160" cy="4351338"/>
          </a:xfrm>
        </p:spPr>
        <p:txBody>
          <a:bodyPr>
            <a:normAutofit fontScale="92500"/>
          </a:bodyPr>
          <a:lstStyle/>
          <a:p>
            <a:r>
              <a:rPr lang="en-GB" dirty="0"/>
              <a:t>Throughout this module and the entire apprenticeship there will no-doubt be times when we discuss real-world commercial examples in order to provide additional context to a given topic or challenge.</a:t>
            </a:r>
          </a:p>
          <a:p>
            <a:endParaRPr lang="en-GB" dirty="0"/>
          </a:p>
          <a:p>
            <a:r>
              <a:rPr lang="en-GB" dirty="0"/>
              <a:t>Please note that anything discussed by either the Apprentices or Trainer relating to real-world examples will respect the “Chatham House Rule”</a:t>
            </a:r>
          </a:p>
        </p:txBody>
      </p:sp>
      <p:sp>
        <p:nvSpPr>
          <p:cNvPr id="4" name="Content Placeholder 2">
            <a:extLst>
              <a:ext uri="{FF2B5EF4-FFF2-40B4-BE49-F238E27FC236}">
                <a16:creationId xmlns:a16="http://schemas.microsoft.com/office/drawing/2014/main" id="{E05663FD-5377-4D88-9FD6-FD9A306379F0}"/>
              </a:ext>
            </a:extLst>
          </p:cNvPr>
          <p:cNvSpPr txBox="1">
            <a:spLocks/>
          </p:cNvSpPr>
          <p:nvPr/>
        </p:nvSpPr>
        <p:spPr>
          <a:xfrm>
            <a:off x="6381585" y="1690688"/>
            <a:ext cx="5471160"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dirty="0"/>
          </a:p>
          <a:p>
            <a:pPr marL="0" indent="0">
              <a:buNone/>
            </a:pPr>
            <a:r>
              <a:rPr lang="en-US" i="1" dirty="0">
                <a:solidFill>
                  <a:srgbClr val="7030A0"/>
                </a:solidFill>
              </a:rPr>
              <a:t>Chatham House Rule:</a:t>
            </a:r>
          </a:p>
          <a:p>
            <a:pPr marL="0" indent="0">
              <a:buNone/>
            </a:pPr>
            <a:endParaRPr lang="en-US" i="1" dirty="0">
              <a:solidFill>
                <a:srgbClr val="7030A0"/>
              </a:solidFill>
            </a:endParaRPr>
          </a:p>
          <a:p>
            <a:pPr marL="0" indent="0">
              <a:buNone/>
            </a:pPr>
            <a:r>
              <a:rPr lang="en-US" i="1" dirty="0">
                <a:solidFill>
                  <a:srgbClr val="7030A0"/>
                </a:solidFill>
              </a:rPr>
              <a:t>“When a meeting, or part thereof, is held under the Chatham House Rule, participants are free to use the information received, but neither the identity nor the affiliation of the speaker(s), nor that of any other participant, may be revealed”</a:t>
            </a:r>
            <a:br>
              <a:rPr lang="en-US" dirty="0"/>
            </a:br>
            <a:endParaRPr lang="en-US" dirty="0"/>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rPr>
              <a:t>Source: </a:t>
            </a:r>
            <a:r>
              <a:rPr kumimoji="0" lang="en-US" sz="1100" b="0" i="0" u="none" strike="noStrike" kern="1200" cap="none" spc="0" normalizeH="0" baseline="0" noProof="0" dirty="0">
                <a:ln>
                  <a:noFill/>
                </a:ln>
                <a:solidFill>
                  <a:prstClr val="black"/>
                </a:solidFill>
                <a:effectLst/>
                <a:uLnTx/>
                <a:uFillTx/>
                <a:latin typeface="Calibri" panose="020F0502020204030204"/>
                <a:ea typeface="+mn-ea"/>
                <a:cs typeface="+mn-cs"/>
                <a:hlinkClick r:id="rId2"/>
              </a:rPr>
              <a:t>https://www.chathamhouse.org/</a:t>
            </a:r>
            <a:endParaRPr kumimoji="0" lang="en-GB" sz="11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1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3700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D94A-D9AE-484B-A7BA-62E5A0F4F3F1}"/>
              </a:ext>
            </a:extLst>
          </p:cNvPr>
          <p:cNvSpPr>
            <a:spLocks noGrp="1"/>
          </p:cNvSpPr>
          <p:nvPr>
            <p:ph type="title"/>
          </p:nvPr>
        </p:nvSpPr>
        <p:spPr/>
        <p:txBody>
          <a:bodyPr/>
          <a:lstStyle/>
          <a:p>
            <a:r>
              <a:rPr lang="en-GB" dirty="0"/>
              <a:t>Introduction &amp; Goals – Martin Webley</a:t>
            </a:r>
          </a:p>
        </p:txBody>
      </p:sp>
      <p:sp>
        <p:nvSpPr>
          <p:cNvPr id="3" name="Content Placeholder 2">
            <a:extLst>
              <a:ext uri="{FF2B5EF4-FFF2-40B4-BE49-F238E27FC236}">
                <a16:creationId xmlns:a16="http://schemas.microsoft.com/office/drawing/2014/main" id="{C8CFA2FE-17AE-48CD-8094-DAFF5721226F}"/>
              </a:ext>
            </a:extLst>
          </p:cNvPr>
          <p:cNvSpPr>
            <a:spLocks noGrp="1"/>
          </p:cNvSpPr>
          <p:nvPr>
            <p:ph idx="1"/>
          </p:nvPr>
        </p:nvSpPr>
        <p:spPr/>
        <p:txBody>
          <a:bodyPr>
            <a:normAutofit fontScale="92500"/>
          </a:bodyPr>
          <a:lstStyle/>
          <a:p>
            <a:r>
              <a:rPr lang="en-GB" dirty="0"/>
              <a:t>Career covering the majority of specialist areas in IT, over the last 35+ years</a:t>
            </a:r>
          </a:p>
          <a:p>
            <a:r>
              <a:rPr lang="en-GB" dirty="0"/>
              <a:t>20+ years Security / IT Security / Information Security / Cyber Security</a:t>
            </a:r>
          </a:p>
          <a:p>
            <a:r>
              <a:rPr lang="en-GB" dirty="0"/>
              <a:t>Built, matured, delivered security solutions in:</a:t>
            </a:r>
          </a:p>
          <a:p>
            <a:pPr lvl="1"/>
            <a:r>
              <a:rPr lang="en-GB" dirty="0"/>
              <a:t>Private, </a:t>
            </a:r>
          </a:p>
          <a:p>
            <a:pPr lvl="1"/>
            <a:r>
              <a:rPr lang="en-GB" dirty="0"/>
              <a:t>Public</a:t>
            </a:r>
          </a:p>
          <a:p>
            <a:pPr lvl="1"/>
            <a:r>
              <a:rPr lang="en-GB" dirty="0"/>
              <a:t>3</a:t>
            </a:r>
            <a:r>
              <a:rPr lang="en-GB" baseline="30000" dirty="0"/>
              <a:t>rd</a:t>
            </a:r>
            <a:r>
              <a:rPr lang="en-GB" dirty="0"/>
              <a:t> Sector Organisations</a:t>
            </a:r>
          </a:p>
          <a:p>
            <a:r>
              <a:rPr lang="en-GB" dirty="0"/>
              <a:t>Career successes includes: Head of Cyber Security for NHS Wales</a:t>
            </a:r>
          </a:p>
          <a:p>
            <a:pPr marL="0" indent="0">
              <a:buNone/>
            </a:pPr>
            <a:r>
              <a:rPr lang="en-GB" dirty="0"/>
              <a:t>(Leading national security at Operational, Tactical and Strategic levels, working with NHS Bodies, Welsh Government and the National Cyber Security Centre)</a:t>
            </a:r>
          </a:p>
          <a:p>
            <a:pPr lvl="1"/>
            <a:endParaRPr lang="en-GB" dirty="0"/>
          </a:p>
        </p:txBody>
      </p:sp>
    </p:spTree>
    <p:extLst>
      <p:ext uri="{BB962C8B-B14F-4D97-AF65-F5344CB8AC3E}">
        <p14:creationId xmlns:p14="http://schemas.microsoft.com/office/powerpoint/2010/main" val="3718193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DD94A-D9AE-484B-A7BA-62E5A0F4F3F1}"/>
              </a:ext>
            </a:extLst>
          </p:cNvPr>
          <p:cNvSpPr>
            <a:spLocks noGrp="1"/>
          </p:cNvSpPr>
          <p:nvPr>
            <p:ph type="title"/>
          </p:nvPr>
        </p:nvSpPr>
        <p:spPr/>
        <p:txBody>
          <a:bodyPr/>
          <a:lstStyle/>
          <a:p>
            <a:r>
              <a:rPr lang="en-GB" dirty="0"/>
              <a:t>Introduction &amp; Goals – Martin Webley</a:t>
            </a:r>
          </a:p>
        </p:txBody>
      </p:sp>
      <p:sp>
        <p:nvSpPr>
          <p:cNvPr id="3" name="Content Placeholder 2">
            <a:extLst>
              <a:ext uri="{FF2B5EF4-FFF2-40B4-BE49-F238E27FC236}">
                <a16:creationId xmlns:a16="http://schemas.microsoft.com/office/drawing/2014/main" id="{C8CFA2FE-17AE-48CD-8094-DAFF5721226F}"/>
              </a:ext>
            </a:extLst>
          </p:cNvPr>
          <p:cNvSpPr>
            <a:spLocks noGrp="1"/>
          </p:cNvSpPr>
          <p:nvPr>
            <p:ph idx="1"/>
          </p:nvPr>
        </p:nvSpPr>
        <p:spPr/>
        <p:txBody>
          <a:bodyPr>
            <a:normAutofit/>
          </a:bodyPr>
          <a:lstStyle/>
          <a:p>
            <a:pPr marL="0" indent="0">
              <a:buNone/>
            </a:pPr>
            <a:r>
              <a:rPr lang="en-GB" dirty="0"/>
              <a:t>Certifications include: </a:t>
            </a:r>
          </a:p>
          <a:p>
            <a:pPr marL="0" indent="0">
              <a:buNone/>
            </a:pPr>
            <a:r>
              <a:rPr lang="en-GB" dirty="0"/>
              <a:t>CISSP, CEH,CHFI, Lead Auditor, Prince 2 Practitioner</a:t>
            </a:r>
          </a:p>
          <a:p>
            <a:pPr lvl="1"/>
            <a:endParaRPr lang="en-GB" dirty="0"/>
          </a:p>
          <a:p>
            <a:pPr marL="0" indent="0">
              <a:buNone/>
            </a:pPr>
            <a:r>
              <a:rPr lang="en-GB" dirty="0"/>
              <a:t>Goals: </a:t>
            </a:r>
          </a:p>
          <a:p>
            <a:r>
              <a:rPr lang="en-GB" dirty="0"/>
              <a:t>Provide you with necessary information to gain a robust understanding of the topic, successfully pass this module and provide value added commercial context and background</a:t>
            </a:r>
          </a:p>
          <a:p>
            <a:endParaRPr lang="en-GB" dirty="0"/>
          </a:p>
          <a:p>
            <a:r>
              <a:rPr lang="en-GB" dirty="0"/>
              <a:t>Make GC Apprenticeships and ADA the best in the UK!</a:t>
            </a:r>
          </a:p>
        </p:txBody>
      </p:sp>
    </p:spTree>
    <p:extLst>
      <p:ext uri="{BB962C8B-B14F-4D97-AF65-F5344CB8AC3E}">
        <p14:creationId xmlns:p14="http://schemas.microsoft.com/office/powerpoint/2010/main" val="14657084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solidFill>
            <a:schemeClr val="accent6"/>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837728" y="528234"/>
            <a:ext cx="979948"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1498" y="1593171"/>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36897" y="4047432"/>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26686" y="2691466"/>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6951" y="5109837"/>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025042" y="6179200"/>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3371510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solidFill>
            <a:schemeClr val="accent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1261884"/>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Cyber Threats</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837728" y="528234"/>
            <a:ext cx="979948"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1498" y="1593171"/>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36897" y="4047432"/>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26686" y="2691466"/>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6951" y="5109837"/>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8025042" y="6179200"/>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1</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0" i="0" u="none" strike="noStrike" baseline="0" dirty="0">
                <a:solidFill>
                  <a:srgbClr val="000000"/>
                </a:solidFill>
                <a:latin typeface="Arial" panose="020B0604020202020204" pitchFamily="34" charset="0"/>
              </a:rPr>
              <a:t>Foundations of cyber security, its significance, concepts, threats, vulnerabilities and assurance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Application of cyber security concepts to IT infrastructure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Fundamental building blocks and typical architectures of IT infrastructure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Common vulnerabilities in networks and systems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Vulnerabilities in computer networks, applications and systems (e.g. </a:t>
            </a:r>
            <a:r>
              <a:rPr lang="en-GB" sz="1800" dirty="0">
                <a:solidFill>
                  <a:srgbClr val="000000"/>
                </a:solidFill>
                <a:latin typeface="Arial" panose="020B0604020202020204" pitchFamily="34" charset="0"/>
              </a:rPr>
              <a:t>i</a:t>
            </a:r>
            <a:r>
              <a:rPr lang="en-GB" sz="1800" b="0" i="0" u="none" strike="noStrike" baseline="0" dirty="0">
                <a:solidFill>
                  <a:srgbClr val="000000"/>
                </a:solidFill>
                <a:latin typeface="Arial" panose="020B0604020202020204" pitchFamily="34" charset="0"/>
              </a:rPr>
              <a:t>nsecure coding and unprotected networks) and how they can be exploited </a:t>
            </a:r>
          </a:p>
        </p:txBody>
      </p:sp>
    </p:spTree>
    <p:extLst>
      <p:ext uri="{BB962C8B-B14F-4D97-AF65-F5344CB8AC3E}">
        <p14:creationId xmlns:p14="http://schemas.microsoft.com/office/powerpoint/2010/main" val="653415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1 Continued…</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0" i="0" u="none" strike="noStrike" baseline="0" dirty="0">
                <a:solidFill>
                  <a:srgbClr val="000000"/>
                </a:solidFill>
                <a:latin typeface="Arial" panose="020B0604020202020204" pitchFamily="34" charset="0"/>
              </a:rPr>
              <a:t>Network-based attacks e.g. Eavesdropping / sniffing, man-in-the-middle, spoofing, session hijacking, denial of service, traffic redirection, routing attacks, traffic analysis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Impact of vulnerabilities in an organisational context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Human dimension of cyber security and adversarial thinking applied to system development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How an employee may enable a successful attack chain without realising it </a:t>
            </a:r>
          </a:p>
        </p:txBody>
      </p:sp>
    </p:spTree>
    <p:extLst>
      <p:ext uri="{BB962C8B-B14F-4D97-AF65-F5344CB8AC3E}">
        <p14:creationId xmlns:p14="http://schemas.microsoft.com/office/powerpoint/2010/main" val="1010227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2</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1" i="0" u="none" strike="noStrike" baseline="0" dirty="0">
                <a:solidFill>
                  <a:srgbClr val="000000"/>
                </a:solidFill>
                <a:latin typeface="Arial" panose="020B0604020202020204" pitchFamily="34" charset="0"/>
              </a:rPr>
              <a:t>Assignment 1 handed out</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Factors that may increase or decrease risks related to an organisation’s ‘cyber culture’</a:t>
            </a:r>
          </a:p>
          <a:p>
            <a:pPr marL="0" indent="0">
              <a:buNone/>
            </a:pPr>
            <a:r>
              <a:rPr lang="en-GB" sz="1800" b="0" i="0" u="none" strike="noStrike" baseline="0" dirty="0">
                <a:solidFill>
                  <a:srgbClr val="000000"/>
                </a:solidFill>
                <a:latin typeface="Arial" panose="020B0604020202020204" pitchFamily="34" charset="0"/>
              </a:rPr>
              <a:t> </a:t>
            </a:r>
          </a:p>
          <a:p>
            <a:r>
              <a:rPr lang="en-GB" sz="1800" b="0" i="0" u="none" strike="noStrike" baseline="0" dirty="0">
                <a:solidFill>
                  <a:srgbClr val="000000"/>
                </a:solidFill>
                <a:latin typeface="Arial" panose="020B0604020202020204" pitchFamily="34" charset="0"/>
              </a:rPr>
              <a:t>Links between physical, logical, personal and procedural security</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Ways to defend against cyber attack</a:t>
            </a:r>
          </a:p>
          <a:p>
            <a:pPr marL="0" indent="0">
              <a:buNone/>
            </a:pPr>
            <a:r>
              <a:rPr lang="en-GB" sz="1800" b="0" i="0" u="none" strike="noStrike" baseline="0" dirty="0">
                <a:solidFill>
                  <a:srgbClr val="000000"/>
                </a:solidFill>
                <a:latin typeface="Arial" panose="020B0604020202020204" pitchFamily="34" charset="0"/>
              </a:rPr>
              <a:t> </a:t>
            </a:r>
          </a:p>
          <a:p>
            <a:r>
              <a:rPr lang="en-GB" sz="1800" b="0" i="0" u="none" strike="noStrike" baseline="0" dirty="0">
                <a:solidFill>
                  <a:srgbClr val="000000"/>
                </a:solidFill>
                <a:latin typeface="Arial" panose="020B0604020202020204" pitchFamily="34" charset="0"/>
              </a:rPr>
              <a:t>Adversarial thinking in the context of system development, application development and analysis </a:t>
            </a:r>
          </a:p>
        </p:txBody>
      </p:sp>
    </p:spTree>
    <p:extLst>
      <p:ext uri="{BB962C8B-B14F-4D97-AF65-F5344CB8AC3E}">
        <p14:creationId xmlns:p14="http://schemas.microsoft.com/office/powerpoint/2010/main" val="4124985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Syllabus – Week 3</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p:txBody>
          <a:bodyPr>
            <a:normAutofit/>
          </a:bodyPr>
          <a:lstStyle/>
          <a:p>
            <a:r>
              <a:rPr lang="en-GB" sz="1800" b="1" i="0" u="none" strike="noStrike" baseline="0" dirty="0">
                <a:solidFill>
                  <a:srgbClr val="000000"/>
                </a:solidFill>
                <a:latin typeface="Arial" panose="020B0604020202020204" pitchFamily="34" charset="0"/>
              </a:rPr>
              <a:t>Assignment 2 handed out</a:t>
            </a:r>
          </a:p>
          <a:p>
            <a:endParaRPr lang="en-GB" sz="1800" b="1" i="0" u="none" strike="noStrike" baseline="0" dirty="0">
              <a:solidFill>
                <a:srgbClr val="000000"/>
              </a:solidFill>
              <a:latin typeface="Arial" panose="020B0604020202020204" pitchFamily="34" charset="0"/>
            </a:endParaRPr>
          </a:p>
          <a:p>
            <a:r>
              <a:rPr lang="en-GB" sz="1800" dirty="0">
                <a:solidFill>
                  <a:srgbClr val="000000"/>
                </a:solidFill>
                <a:latin typeface="Arial" panose="020B0604020202020204" pitchFamily="34" charset="0"/>
              </a:rPr>
              <a:t>Presentations</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threat landscape, threat trends, horizon scanning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threat intelligence lifecycle and the concepts of threat actors and attribution </a:t>
            </a:r>
          </a:p>
          <a:p>
            <a:endParaRPr lang="en-GB" sz="1800" b="0" i="0" u="none" strike="noStrike" baseline="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The significance, value and limitations of threat analyses </a:t>
            </a:r>
          </a:p>
          <a:p>
            <a:endParaRPr lang="en-GB" dirty="0"/>
          </a:p>
        </p:txBody>
      </p:sp>
    </p:spTree>
    <p:extLst>
      <p:ext uri="{BB962C8B-B14F-4D97-AF65-F5344CB8AC3E}">
        <p14:creationId xmlns:p14="http://schemas.microsoft.com/office/powerpoint/2010/main" val="150916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Assessments</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r>
              <a:rPr lang="en-GB" dirty="0"/>
              <a:t>This module is assessed by a combination of: a threat analysis presentation (30 minutes), and a research report (3000 words)</a:t>
            </a:r>
          </a:p>
          <a:p>
            <a:pPr marL="0" indent="0">
              <a:buNone/>
            </a:pPr>
            <a:endParaRPr lang="en-GB" dirty="0"/>
          </a:p>
          <a:p>
            <a:r>
              <a:rPr lang="en-GB" dirty="0"/>
              <a:t>Component A (50%):</a:t>
            </a:r>
          </a:p>
          <a:p>
            <a:pPr lvl="1"/>
            <a:r>
              <a:rPr lang="en-GB" dirty="0"/>
              <a:t>Students will carry out a threat analysis for their employer’s IT systems or a subset of them. The methods, results and recommendations will be presented</a:t>
            </a:r>
          </a:p>
          <a:p>
            <a:pPr marL="457200" lvl="1" indent="0">
              <a:buNone/>
            </a:pPr>
            <a:endParaRPr lang="en-GB" dirty="0"/>
          </a:p>
        </p:txBody>
      </p:sp>
    </p:spTree>
    <p:extLst>
      <p:ext uri="{BB962C8B-B14F-4D97-AF65-F5344CB8AC3E}">
        <p14:creationId xmlns:p14="http://schemas.microsoft.com/office/powerpoint/2010/main" val="1015055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Assessments</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r>
              <a:rPr lang="en-GB" dirty="0"/>
              <a:t>Component B (50%): </a:t>
            </a:r>
          </a:p>
          <a:p>
            <a:pPr lvl="1"/>
            <a:r>
              <a:rPr lang="en-GB" dirty="0"/>
              <a:t>Students will consolidate their knowledge and begin to practice their research skills by researching current cyber threats and ranking them in order of probability. This will also ensure that the module remains current and engaging for the students. Examples should be given for each type of threat, the specific vulnerability they attacked and what could have mitigated the impact</a:t>
            </a:r>
          </a:p>
          <a:p>
            <a:pPr lvl="1"/>
            <a:endParaRPr lang="en-GB" dirty="0"/>
          </a:p>
          <a:p>
            <a:r>
              <a:rPr lang="en-GB" dirty="0"/>
              <a:t>At referral, students will rework any deficiencies from the main sit, using feedback to guide them</a:t>
            </a:r>
          </a:p>
        </p:txBody>
      </p:sp>
    </p:spTree>
    <p:extLst>
      <p:ext uri="{BB962C8B-B14F-4D97-AF65-F5344CB8AC3E}">
        <p14:creationId xmlns:p14="http://schemas.microsoft.com/office/powerpoint/2010/main" val="3285332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Rounded Corners 13">
            <a:extLst>
              <a:ext uri="{FF2B5EF4-FFF2-40B4-BE49-F238E27FC236}">
                <a16:creationId xmlns:a16="http://schemas.microsoft.com/office/drawing/2014/main" id="{33A2942E-21B7-4D5A-9B05-2C9B05681AAD}"/>
              </a:ext>
            </a:extLst>
          </p:cNvPr>
          <p:cNvSpPr/>
          <p:nvPr/>
        </p:nvSpPr>
        <p:spPr>
          <a:xfrm>
            <a:off x="1367615" y="1343767"/>
            <a:ext cx="9183757" cy="5085494"/>
          </a:xfrm>
          <a:prstGeom prst="roundRect">
            <a:avLst/>
          </a:prstGeom>
        </p:spPr>
        <p:style>
          <a:lnRef idx="3">
            <a:schemeClr val="lt1"/>
          </a:lnRef>
          <a:fillRef idx="1">
            <a:schemeClr val="dk1"/>
          </a:fillRef>
          <a:effectRef idx="1">
            <a:schemeClr val="dk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 Submission – In Summary</a:t>
            </a:r>
          </a:p>
        </p:txBody>
      </p:sp>
      <p:sp>
        <p:nvSpPr>
          <p:cNvPr id="4" name="Rectangle 3">
            <a:extLst>
              <a:ext uri="{FF2B5EF4-FFF2-40B4-BE49-F238E27FC236}">
                <a16:creationId xmlns:a16="http://schemas.microsoft.com/office/drawing/2014/main" id="{B7FCCCC8-6BB7-4115-B173-47A90EA53E26}"/>
              </a:ext>
            </a:extLst>
          </p:cNvPr>
          <p:cNvSpPr/>
          <p:nvPr/>
        </p:nvSpPr>
        <p:spPr>
          <a:xfrm>
            <a:off x="1816868" y="1586285"/>
            <a:ext cx="2735249" cy="2894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t>Show</a:t>
            </a:r>
          </a:p>
        </p:txBody>
      </p:sp>
      <p:sp>
        <p:nvSpPr>
          <p:cNvPr id="9" name="Rectangle 8">
            <a:extLst>
              <a:ext uri="{FF2B5EF4-FFF2-40B4-BE49-F238E27FC236}">
                <a16:creationId xmlns:a16="http://schemas.microsoft.com/office/drawing/2014/main" id="{7A43A0CA-EC93-4B62-ADEA-A4AECD1A75E8}"/>
              </a:ext>
            </a:extLst>
          </p:cNvPr>
          <p:cNvSpPr/>
          <p:nvPr/>
        </p:nvSpPr>
        <p:spPr>
          <a:xfrm>
            <a:off x="4568020" y="1586284"/>
            <a:ext cx="2735249" cy="373711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2400" b="1" dirty="0"/>
              <a:t>Describe</a:t>
            </a:r>
          </a:p>
        </p:txBody>
      </p:sp>
      <p:sp>
        <p:nvSpPr>
          <p:cNvPr id="11" name="Rectangle 10">
            <a:extLst>
              <a:ext uri="{FF2B5EF4-FFF2-40B4-BE49-F238E27FC236}">
                <a16:creationId xmlns:a16="http://schemas.microsoft.com/office/drawing/2014/main" id="{A13F518A-C4E8-4C3D-AC1C-37BB5A2EE38B}"/>
              </a:ext>
            </a:extLst>
          </p:cNvPr>
          <p:cNvSpPr/>
          <p:nvPr/>
        </p:nvSpPr>
        <p:spPr>
          <a:xfrm>
            <a:off x="1816867" y="4500440"/>
            <a:ext cx="2735249" cy="169640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a:t>Output</a:t>
            </a:r>
          </a:p>
        </p:txBody>
      </p:sp>
      <p:sp>
        <p:nvSpPr>
          <p:cNvPr id="12" name="Rectangle 11">
            <a:extLst>
              <a:ext uri="{FF2B5EF4-FFF2-40B4-BE49-F238E27FC236}">
                <a16:creationId xmlns:a16="http://schemas.microsoft.com/office/drawing/2014/main" id="{DC90D49B-F981-414A-8117-A5BA2E1BA53E}"/>
              </a:ext>
            </a:extLst>
          </p:cNvPr>
          <p:cNvSpPr/>
          <p:nvPr/>
        </p:nvSpPr>
        <p:spPr>
          <a:xfrm>
            <a:off x="7319172" y="1586284"/>
            <a:ext cx="2735249" cy="3737114"/>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2400" b="1" dirty="0"/>
              <a:t>Justify</a:t>
            </a:r>
          </a:p>
        </p:txBody>
      </p:sp>
      <p:sp>
        <p:nvSpPr>
          <p:cNvPr id="13" name="Rectangle 12">
            <a:extLst>
              <a:ext uri="{FF2B5EF4-FFF2-40B4-BE49-F238E27FC236}">
                <a16:creationId xmlns:a16="http://schemas.microsoft.com/office/drawing/2014/main" id="{6678F976-09B1-40E2-BC66-3F612D969C77}"/>
              </a:ext>
            </a:extLst>
          </p:cNvPr>
          <p:cNvSpPr/>
          <p:nvPr/>
        </p:nvSpPr>
        <p:spPr>
          <a:xfrm>
            <a:off x="4568019" y="5338702"/>
            <a:ext cx="5486402" cy="85814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400" b="1" dirty="0"/>
              <a:t>Sources</a:t>
            </a:r>
          </a:p>
        </p:txBody>
      </p:sp>
    </p:spTree>
    <p:extLst>
      <p:ext uri="{BB962C8B-B14F-4D97-AF65-F5344CB8AC3E}">
        <p14:creationId xmlns:p14="http://schemas.microsoft.com/office/powerpoint/2010/main" val="3909159408"/>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B71502E175D4041AD5498D9462EEF6D" ma:contentTypeVersion="12" ma:contentTypeDescription="Create a new document." ma:contentTypeScope="" ma:versionID="33593a38736335e42a39cf1bdc9c157e">
  <xsd:schema xmlns:xsd="http://www.w3.org/2001/XMLSchema" xmlns:xs="http://www.w3.org/2001/XMLSchema" xmlns:p="http://schemas.microsoft.com/office/2006/metadata/properties" xmlns:ns2="97cb88b6-6f55-437d-af73-4cb2e3d1be32" xmlns:ns3="4a02df82-8de1-40de-837c-d16ad8d3d107" targetNamespace="http://schemas.microsoft.com/office/2006/metadata/properties" ma:root="true" ma:fieldsID="72cfa9850d34c0af169e4cb7279ca6ac" ns2:_="" ns3:_="">
    <xsd:import namespace="97cb88b6-6f55-437d-af73-4cb2e3d1be32"/>
    <xsd:import namespace="4a02df82-8de1-40de-837c-d16ad8d3d10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b88b6-6f55-437d-af73-4cb2e3d1be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a02df82-8de1-40de-837c-d16ad8d3d10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5ADF287-7E5B-482B-9341-224E235E5000}">
  <ds:schemaRefs>
    <ds:schemaRef ds:uri="http://schemas.microsoft.com/sharepoint/v3/contenttype/forms"/>
  </ds:schemaRefs>
</ds:datastoreItem>
</file>

<file path=customXml/itemProps2.xml><?xml version="1.0" encoding="utf-8"?>
<ds:datastoreItem xmlns:ds="http://schemas.openxmlformats.org/officeDocument/2006/customXml" ds:itemID="{3D29E296-AA5D-4F56-A2F7-A468992ABCFB}">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38B7BF0-8CA7-46C9-B146-E390401C6C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cb88b6-6f55-437d-af73-4cb2e3d1be32"/>
    <ds:schemaRef ds:uri="4a02df82-8de1-40de-837c-d16ad8d3d1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degree2</Template>
  <TotalTime>0</TotalTime>
  <Words>796</Words>
  <Application>Microsoft Office PowerPoint</Application>
  <PresentationFormat>Widescreen</PresentationFormat>
  <Paragraphs>144</Paragraphs>
  <Slides>19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EuroStyle</vt:lpstr>
      <vt:lpstr>degree2</vt:lpstr>
      <vt:lpstr>PowerPoint Presentation</vt:lpstr>
      <vt:lpstr>PowerPoint Presentation</vt:lpstr>
      <vt:lpstr>Syllabus – Week 1</vt:lpstr>
      <vt:lpstr>Syllabus – Week 1 Continued…</vt:lpstr>
      <vt:lpstr>Syllabus – Week 2</vt:lpstr>
      <vt:lpstr>Syllabus – Week 3</vt:lpstr>
      <vt:lpstr>Assessments</vt:lpstr>
      <vt:lpstr>Assessments</vt:lpstr>
      <vt:lpstr>Assessment Submission – In Summary</vt:lpstr>
      <vt:lpstr>Apprenticeship IT Training Environments</vt:lpstr>
      <vt:lpstr>PowerPoint Presentation</vt:lpstr>
      <vt:lpstr>PowerPoint Presentation</vt:lpstr>
      <vt:lpstr>If you see a slide with this background…</vt:lpstr>
      <vt:lpstr>If you see a slide with this background…</vt:lpstr>
      <vt:lpstr>PowerPoint Presentation</vt:lpstr>
      <vt:lpstr>“Chatham House” Rule</vt:lpstr>
      <vt:lpstr>Introduction &amp; Goals – Martin Webley</vt:lpstr>
      <vt:lpstr>Introduction &amp; Goals – Martin Webley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Martin Webley</cp:lastModifiedBy>
  <cp:revision>4</cp:revision>
  <dcterms:created xsi:type="dcterms:W3CDTF">2021-01-18T11:18:24Z</dcterms:created>
  <dcterms:modified xsi:type="dcterms:W3CDTF">2022-02-14T09:14:16Z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0x010100DB71502E175D4041AD5498D9462EEF6D</vt:lpwstr>
  </property>
</Properties>
</file>