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8" r:id="rId1"/>
  </p:sldMasterIdLst>
  <p:notesMasterIdLst>
    <p:notesMasterId r:id="rId32"/>
  </p:notesMasterIdLst>
  <p:sldIdLst>
    <p:sldId id="297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12" r:id="rId29"/>
    <p:sldId id="313" r:id="rId30"/>
    <p:sldId id="314" r:id="rId31"/>
  </p:sldIdLst>
  <p:sldSz cx="9144000" cy="6858000" type="screen4x3"/>
  <p:notesSz cx="10223500" cy="7099300"/>
  <p:defaultTextStyle>
    <a:defPPr>
      <a:defRPr lang="en-GB"/>
    </a:defPPr>
    <a:lvl1pPr algn="l" defTabSz="467194" rtl="0" fontAlgn="base">
      <a:spcBef>
        <a:spcPts val="598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1pPr>
    <a:lvl2pPr marL="772602" indent="-297155" algn="l" defTabSz="467194" rtl="0" fontAlgn="base">
      <a:spcBef>
        <a:spcPts val="598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2pPr>
    <a:lvl3pPr marL="1188619" indent="-237724" algn="l" defTabSz="467194" rtl="0" fontAlgn="base">
      <a:spcBef>
        <a:spcPts val="598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3pPr>
    <a:lvl4pPr marL="1664067" indent="-237724" algn="l" defTabSz="467194" rtl="0" fontAlgn="base">
      <a:spcBef>
        <a:spcPts val="598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4pPr>
    <a:lvl5pPr marL="2139514" indent="-237724" algn="l" defTabSz="467194" rtl="0" fontAlgn="base">
      <a:spcBef>
        <a:spcPts val="598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5pPr>
    <a:lvl6pPr marL="2377238" algn="l" defTabSz="950895" rtl="0" eaLnBrk="1" latinLnBrk="0" hangingPunct="1"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6pPr>
    <a:lvl7pPr marL="2852686" algn="l" defTabSz="950895" rtl="0" eaLnBrk="1" latinLnBrk="0" hangingPunct="1"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7pPr>
    <a:lvl8pPr marL="3328133" algn="l" defTabSz="950895" rtl="0" eaLnBrk="1" latinLnBrk="0" hangingPunct="1"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8pPr>
    <a:lvl9pPr marL="3803581" algn="l" defTabSz="950895" rtl="0" eaLnBrk="1" latinLnBrk="0" hangingPunct="1"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00">
          <p15:clr>
            <a:srgbClr val="A4A3A4"/>
          </p15:clr>
        </p15:guide>
        <p15:guide id="2" pos="31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000"/>
        <p:guide pos="31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 noChangeArrowheads="1"/>
          </p:cNvSpPr>
          <p:nvPr/>
        </p:nvSpPr>
        <p:spPr bwMode="auto">
          <a:xfrm>
            <a:off x="0" y="0"/>
            <a:ext cx="10223500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0" y="0"/>
            <a:ext cx="10223500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532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6370638" y="-9020175"/>
            <a:ext cx="12741276" cy="955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1021894" y="3372168"/>
            <a:ext cx="8170570" cy="31913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97379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67194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72602" indent="-297155" algn="l" defTabSz="467194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88619" indent="-237724" algn="l" defTabSz="467194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64067" indent="-237724" algn="l" defTabSz="467194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39514" indent="-237724" algn="l" defTabSz="467194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377238" algn="l" defTabSz="9508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52686" algn="l" defTabSz="9508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28133" algn="l" defTabSz="9508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03581" algn="l" defTabSz="9508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0486" y="6348330"/>
            <a:ext cx="378080" cy="365125"/>
          </a:xfrm>
        </p:spPr>
        <p:txBody>
          <a:bodyPr/>
          <a:lstStyle/>
          <a:p>
            <a:pPr>
              <a:defRPr/>
            </a:pPr>
            <a:fld id="{CEC59721-CD3C-4DEC-9D21-B62185327E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71" y="738533"/>
            <a:ext cx="841295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784" y="32516"/>
            <a:ext cx="1323782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18346"/>
            <a:ext cx="315302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9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27F89-09AF-4C1D-9228-6F632C6C9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6B834-52D2-4BED-8945-4C8D427913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39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27660" y="1380490"/>
            <a:ext cx="2626519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75653" y="1946910"/>
            <a:ext cx="2630328" cy="1869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BCF185-3D43-4905-BB25-591A09DE35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16" y="365126"/>
            <a:ext cx="8692816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16" y="1825625"/>
            <a:ext cx="8692816" cy="49359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1524" y="6396457"/>
            <a:ext cx="345908" cy="365125"/>
          </a:xfrm>
        </p:spPr>
        <p:txBody>
          <a:bodyPr/>
          <a:lstStyle/>
          <a:p>
            <a:pPr>
              <a:defRPr/>
            </a:pPr>
            <a:fld id="{B9BCCF21-72A4-4E07-B95D-3B998D9A9F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3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11" y="1709739"/>
            <a:ext cx="8506327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711" y="4589464"/>
            <a:ext cx="8506327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9177" y="6356351"/>
            <a:ext cx="327860" cy="365125"/>
          </a:xfrm>
        </p:spPr>
        <p:txBody>
          <a:bodyPr/>
          <a:lstStyle/>
          <a:p>
            <a:pPr>
              <a:defRPr/>
            </a:pPr>
            <a:fld id="{5FE91EF2-685D-4E3B-A6CF-AB018A878F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9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50606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855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50106" cy="4855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9256" y="6315577"/>
            <a:ext cx="400050" cy="365125"/>
          </a:xfrm>
        </p:spPr>
        <p:txBody>
          <a:bodyPr/>
          <a:lstStyle/>
          <a:p>
            <a:pPr>
              <a:defRPr/>
            </a:pPr>
            <a:fld id="{D484702B-B631-4E88-8100-A2DFBBFAEC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6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2471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421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421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510" y="6356351"/>
            <a:ext cx="378080" cy="365125"/>
          </a:xfrm>
        </p:spPr>
        <p:txBody>
          <a:bodyPr/>
          <a:lstStyle/>
          <a:p>
            <a:pPr>
              <a:defRPr/>
            </a:pPr>
            <a:fld id="{4449D3B8-06D7-4218-BF94-C323FEC532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A30AC-46CD-4C50-A4DD-24C1328493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3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85EAA-46C2-47FB-84B6-C6A809BCF6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6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CAF24-3F80-421A-9186-44421844E6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9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2DB7-325B-4B9D-9C1F-D2145A8043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6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0486" y="6356351"/>
            <a:ext cx="378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BCF185-3D43-4905-BB25-591A09DE35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71" y="738533"/>
            <a:ext cx="841295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784" y="32516"/>
            <a:ext cx="1323782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18346"/>
            <a:ext cx="315302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8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PHP: </a:t>
            </a:r>
            <a:r>
              <a:rPr lang="en-GB" dirty="0" smtClean="0"/>
              <a:t>Login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4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if a </a:t>
            </a:r>
            <a:r>
              <a:rPr lang="en-US" dirty="0" smtClean="0"/>
              <a:t>Session Exists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709120"/>
          </a:xfrm>
        </p:spPr>
        <p:txBody>
          <a:bodyPr/>
          <a:lstStyle/>
          <a:p>
            <a:r>
              <a:rPr lang="en-US" dirty="0"/>
              <a:t>To check whether a variable exists and has been assigned use the </a:t>
            </a:r>
            <a:r>
              <a:rPr lang="en-US" dirty="0" err="1"/>
              <a:t>isset</a:t>
            </a:r>
            <a:r>
              <a:rPr lang="en-US" dirty="0"/>
              <a:t>() function</a:t>
            </a:r>
          </a:p>
          <a:p>
            <a:r>
              <a:rPr lang="en-US" dirty="0"/>
              <a:t>It returns true if the variable has been set (given a value) and false otherwise.</a:t>
            </a:r>
          </a:p>
          <a:p>
            <a:r>
              <a:rPr lang="en-US" dirty="0"/>
              <a:t>We will use the </a:t>
            </a:r>
            <a:r>
              <a:rPr lang="en-US" dirty="0" err="1"/>
              <a:t>isset</a:t>
            </a:r>
            <a:r>
              <a:rPr lang="en-US" dirty="0"/>
              <a:t>() function to check whether the count variable exists and has been set.</a:t>
            </a:r>
          </a:p>
          <a:p>
            <a:r>
              <a:rPr lang="en-US" dirty="0"/>
              <a:t>If it has, the code will increment the value of count.</a:t>
            </a:r>
          </a:p>
          <a:p>
            <a:r>
              <a:rPr lang="en-US" dirty="0"/>
              <a:t>Else, the count variable will be created and set to 1.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43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session02.php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1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&lt;?</a:t>
            </a:r>
            <a:r>
              <a:rPr lang="en-US" sz="2500" dirty="0" err="1">
                <a:latin typeface="Comic Sans MS" panose="030F0702030302020204" pitchFamily="66" charset="0"/>
              </a:rPr>
              <a:t>php</a:t>
            </a:r>
            <a:r>
              <a:rPr lang="en-US" sz="2500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	</a:t>
            </a:r>
            <a:r>
              <a:rPr lang="en-US" sz="2500" dirty="0" err="1">
                <a:latin typeface="Comic Sans MS" panose="030F0702030302020204" pitchFamily="66" charset="0"/>
              </a:rPr>
              <a:t>session_start</a:t>
            </a:r>
            <a:r>
              <a:rPr lang="en-US" sz="2500" dirty="0">
                <a:latin typeface="Comic Sans MS" panose="030F0702030302020204" pitchFamily="66" charset="0"/>
              </a:rPr>
              <a:t>();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	if(</a:t>
            </a:r>
            <a:r>
              <a:rPr lang="en-US" sz="2500" dirty="0" err="1">
                <a:latin typeface="Comic Sans MS" panose="030F0702030302020204" pitchFamily="66" charset="0"/>
              </a:rPr>
              <a:t>isset</a:t>
            </a:r>
            <a:r>
              <a:rPr lang="en-US" sz="2500" dirty="0">
                <a:latin typeface="Comic Sans MS" panose="030F0702030302020204" pitchFamily="66" charset="0"/>
              </a:rPr>
              <a:t>($_SESSION['count'])) 	$_SESSION['count'] = $_SESSION['count'] + 1;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	else $_SESSION['count'] = 1;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?&gt;</a:t>
            </a:r>
            <a:endParaRPr lang="en-GB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1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session02.php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1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&lt;html&gt;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&lt;head&gt;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&lt;title&gt;Some web page&lt;/title&gt;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&lt;/head&gt;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&lt;body&gt;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&lt;?</a:t>
            </a:r>
            <a:r>
              <a:rPr lang="en-US" sz="2500" dirty="0" err="1">
                <a:latin typeface="Comic Sans MS" panose="030F0702030302020204" pitchFamily="66" charset="0"/>
              </a:rPr>
              <a:t>php</a:t>
            </a:r>
            <a:r>
              <a:rPr lang="en-US" sz="2500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	echo "Counter value = ".$_SESSION['count'];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?&gt;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&lt;/body&gt;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&lt;/html&gt;</a:t>
            </a:r>
            <a:endParaRPr lang="en-GB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6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Checker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result is initially the same, but each time the page is refreshed the counter increases by one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11" y="3401564"/>
            <a:ext cx="24098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342" y="3464156"/>
            <a:ext cx="23336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rved Down Arrow 3"/>
          <p:cNvSpPr/>
          <p:nvPr/>
        </p:nvSpPr>
        <p:spPr>
          <a:xfrm>
            <a:off x="2771800" y="2763647"/>
            <a:ext cx="3168352" cy="6477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9" tIns="47545" rIns="95089" bIns="47545" spcCol="0"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9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Clearing a </a:t>
            </a:r>
            <a:r>
              <a:rPr lang="en-GB" dirty="0" smtClean="0"/>
              <a:t>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 the contents of a particular session variable using the unset() function</a:t>
            </a:r>
          </a:p>
          <a:p>
            <a:r>
              <a:rPr lang="en-US" dirty="0"/>
              <a:t>The following script will clear the count variable when it reaches 10</a:t>
            </a:r>
          </a:p>
          <a:p>
            <a:r>
              <a:rPr lang="en-US" dirty="0"/>
              <a:t>The page will then say the count does not have a value and then start again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7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session03.php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8531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&lt;?</a:t>
            </a:r>
            <a:r>
              <a:rPr lang="en-US" dirty="0" err="1">
                <a:latin typeface="Comic Sans MS" panose="030F0702030302020204" pitchFamily="66" charset="0"/>
              </a:rPr>
              <a:t>php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err="1" smtClean="0">
                <a:latin typeface="Comic Sans MS" panose="030F0702030302020204" pitchFamily="66" charset="0"/>
              </a:rPr>
              <a:t>session_start</a:t>
            </a:r>
            <a:r>
              <a:rPr lang="en-US" dirty="0">
                <a:latin typeface="Comic Sans MS" panose="030F0702030302020204" pitchFamily="66" charset="0"/>
              </a:rPr>
              <a:t>();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if(</a:t>
            </a:r>
            <a:r>
              <a:rPr lang="en-US" dirty="0" err="1" smtClean="0">
                <a:latin typeface="Comic Sans MS" panose="030F0702030302020204" pitchFamily="66" charset="0"/>
              </a:rPr>
              <a:t>isset</a:t>
            </a:r>
            <a:r>
              <a:rPr lang="en-US" dirty="0">
                <a:latin typeface="Comic Sans MS" panose="030F0702030302020204" pitchFamily="66" charset="0"/>
              </a:rPr>
              <a:t>($_SESSION['count'])) { </a:t>
            </a:r>
            <a:r>
              <a:rPr lang="en-US" dirty="0" smtClean="0">
                <a:latin typeface="Comic Sans MS" panose="030F0702030302020204" pitchFamily="66" charset="0"/>
              </a:rPr>
              <a:t>				$_</a:t>
            </a:r>
            <a:r>
              <a:rPr lang="en-US" dirty="0">
                <a:latin typeface="Comic Sans MS" panose="030F0702030302020204" pitchFamily="66" charset="0"/>
              </a:rPr>
              <a:t>SESSION['count'] = $_SESSION['count'] + 1; </a:t>
            </a:r>
            <a:r>
              <a:rPr lang="en-US" dirty="0" smtClean="0">
                <a:latin typeface="Comic Sans MS" panose="030F0702030302020204" pitchFamily="66" charset="0"/>
              </a:rPr>
              <a:t>	if</a:t>
            </a:r>
            <a:r>
              <a:rPr lang="en-US" dirty="0">
                <a:latin typeface="Comic Sans MS" panose="030F0702030302020204" pitchFamily="66" charset="0"/>
              </a:rPr>
              <a:t>($_SESSION['count'] &gt; </a:t>
            </a:r>
            <a:r>
              <a:rPr lang="en-US" dirty="0" smtClean="0">
                <a:latin typeface="Comic Sans MS" panose="030F0702030302020204" pitchFamily="66" charset="0"/>
              </a:rPr>
              <a:t>5) 	unset</a:t>
            </a:r>
            <a:r>
              <a:rPr lang="en-US" dirty="0">
                <a:latin typeface="Comic Sans MS" panose="030F0702030302020204" pitchFamily="66" charset="0"/>
              </a:rPr>
              <a:t>($_SESSION['count']);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} </a:t>
            </a:r>
            <a:r>
              <a:rPr lang="en-US" dirty="0">
                <a:latin typeface="Comic Sans MS" panose="030F0702030302020204" pitchFamily="66" charset="0"/>
              </a:rPr>
              <a:t>else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$_</a:t>
            </a:r>
            <a:r>
              <a:rPr lang="en-US" dirty="0">
                <a:latin typeface="Comic Sans MS" panose="030F0702030302020204" pitchFamily="66" charset="0"/>
              </a:rPr>
              <a:t>SESSION['count'] = 1;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?&gt;</a:t>
            </a:r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6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/>
              <a:t>session03.php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89" y="1340768"/>
            <a:ext cx="8686800" cy="5400600"/>
          </a:xfrm>
        </p:spPr>
        <p:txBody>
          <a:bodyPr/>
          <a:lstStyle/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&lt;html&gt;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&lt;head&gt;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&lt;title&gt;Some web page&lt;/title&gt;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&lt;/head&gt;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&lt;body&gt;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&lt;?</a:t>
            </a:r>
            <a:r>
              <a:rPr lang="en-US" sz="2500" dirty="0" err="1">
                <a:latin typeface="Comic Sans MS" panose="030F0702030302020204" pitchFamily="66" charset="0"/>
              </a:rPr>
              <a:t>php</a:t>
            </a:r>
            <a:r>
              <a:rPr lang="en-US" sz="2500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	if(</a:t>
            </a:r>
            <a:r>
              <a:rPr lang="en-US" sz="2500" dirty="0" err="1">
                <a:latin typeface="Comic Sans MS" panose="030F0702030302020204" pitchFamily="66" charset="0"/>
              </a:rPr>
              <a:t>isset</a:t>
            </a:r>
            <a:r>
              <a:rPr lang="en-US" sz="2500" dirty="0">
                <a:latin typeface="Comic Sans MS" panose="030F0702030302020204" pitchFamily="66" charset="0"/>
              </a:rPr>
              <a:t>($_SESSION['count']))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	echo "Counter value = ".$_SESSION['count'];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	else echo "</a:t>
            </a:r>
            <a:r>
              <a:rPr lang="en-US" sz="2100" dirty="0">
                <a:latin typeface="Comic Sans MS" panose="030F0702030302020204" pitchFamily="66" charset="0"/>
              </a:rPr>
              <a:t>The counter does not currently have a value!</a:t>
            </a:r>
            <a:r>
              <a:rPr lang="en-US" sz="2500" dirty="0">
                <a:latin typeface="Comic Sans MS" panose="030F0702030302020204" pitchFamily="66" charset="0"/>
              </a:rPr>
              <a:t>";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?&gt;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&lt;/body&gt; 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&lt;/html&gt;</a:t>
            </a:r>
            <a:endParaRPr lang="en-GB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33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example the user name and password will be stored in the script </a:t>
            </a:r>
            <a:endParaRPr lang="en-US" dirty="0" smtClean="0"/>
          </a:p>
          <a:p>
            <a:r>
              <a:rPr lang="en-US" dirty="0" smtClean="0"/>
              <a:t>Later </a:t>
            </a:r>
            <a:r>
              <a:rPr lang="en-US" dirty="0"/>
              <a:t>we will use multiple user names and passwords stored in a database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0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Login page:</a:t>
            </a:r>
          </a:p>
          <a:p>
            <a:pPr lvl="1"/>
            <a:r>
              <a:rPr lang="en-US" dirty="0"/>
              <a:t>establishes a session and asks the user to enter a username and password.</a:t>
            </a:r>
          </a:p>
          <a:p>
            <a:pPr lvl="1"/>
            <a:r>
              <a:rPr lang="en-US" dirty="0"/>
              <a:t>if the credentials match, a session variable called login will be set to "OK",</a:t>
            </a:r>
          </a:p>
          <a:p>
            <a:pPr lvl="1"/>
            <a:r>
              <a:rPr lang="en-US" dirty="0"/>
              <a:t>the user will be directed to:</a:t>
            </a:r>
          </a:p>
          <a:p>
            <a:r>
              <a:rPr lang="en-US" dirty="0"/>
              <a:t>Protected page:</a:t>
            </a:r>
          </a:p>
          <a:p>
            <a:pPr lvl="1"/>
            <a:r>
              <a:rPr lang="en-US" dirty="0"/>
              <a:t>checks $_SESSION value is "OK", </a:t>
            </a:r>
            <a:endParaRPr lang="en-US" dirty="0" smtClean="0"/>
          </a:p>
          <a:p>
            <a:pPr lvl="1"/>
            <a:r>
              <a:rPr lang="en-US" dirty="0" smtClean="0"/>
              <a:t>if true the </a:t>
            </a:r>
            <a:r>
              <a:rPr lang="en-US" dirty="0"/>
              <a:t>user is redirected to the login screen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9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login01.php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Displays a form to enter the user name and password</a:t>
            </a:r>
          </a:p>
          <a:p>
            <a:r>
              <a:rPr lang="en-US" dirty="0"/>
              <a:t>If they match it calls </a:t>
            </a:r>
            <a:r>
              <a:rPr lang="en-US" dirty="0" err="1"/>
              <a:t>protected.php</a:t>
            </a:r>
            <a:endParaRPr lang="en-US" dirty="0"/>
          </a:p>
          <a:p>
            <a:r>
              <a:rPr lang="en-US" dirty="0"/>
              <a:t>If they are blank or don’t match, it calls itself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933057"/>
            <a:ext cx="2590800" cy="199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58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go through a worked example</a:t>
            </a:r>
          </a:p>
          <a:p>
            <a:r>
              <a:rPr lang="en-US" dirty="0" smtClean="0"/>
              <a:t>You </a:t>
            </a:r>
            <a:r>
              <a:rPr lang="en-US" dirty="0"/>
              <a:t>will write your own scripts for the criteria which will be assessed by witness statement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42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2797"/>
          </a:xfrm>
        </p:spPr>
        <p:txBody>
          <a:bodyPr>
            <a:normAutofit/>
          </a:bodyPr>
          <a:lstStyle/>
          <a:p>
            <a:r>
              <a:rPr lang="en-GB" dirty="0" smtClean="0"/>
              <a:t>login01.php (part 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252520" cy="5659829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&lt;?</a:t>
            </a:r>
            <a:r>
              <a:rPr lang="en-GB" sz="2400" dirty="0" err="1">
                <a:latin typeface="Comic Sans MS" panose="030F0702030302020204" pitchFamily="66" charset="0"/>
              </a:rPr>
              <a:t>php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	$</a:t>
            </a:r>
            <a:r>
              <a:rPr lang="en-GB" sz="2400" dirty="0">
                <a:latin typeface="Comic Sans MS" panose="030F0702030302020204" pitchFamily="66" charset="0"/>
              </a:rPr>
              <a:t>user = $_POST["username"]; 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	$</a:t>
            </a:r>
            <a:r>
              <a:rPr lang="en-GB" sz="2400" dirty="0">
                <a:latin typeface="Comic Sans MS" panose="030F0702030302020204" pitchFamily="66" charset="0"/>
              </a:rPr>
              <a:t>pass = $_POST["password"]; 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	$</a:t>
            </a:r>
            <a:r>
              <a:rPr lang="en-GB" sz="2400" dirty="0">
                <a:latin typeface="Comic Sans MS" panose="030F0702030302020204" pitchFamily="66" charset="0"/>
              </a:rPr>
              <a:t>validated = false;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	</a:t>
            </a:r>
            <a:r>
              <a:rPr lang="en-GB" sz="2400" dirty="0" err="1" smtClean="0">
                <a:latin typeface="Comic Sans MS" panose="030F0702030302020204" pitchFamily="66" charset="0"/>
              </a:rPr>
              <a:t>session_start</a:t>
            </a:r>
            <a:r>
              <a:rPr lang="en-GB" sz="2400" dirty="0">
                <a:latin typeface="Comic Sans MS" panose="030F0702030302020204" pitchFamily="66" charset="0"/>
              </a:rPr>
              <a:t>();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if</a:t>
            </a:r>
            <a:r>
              <a:rPr lang="en-GB" sz="2400" dirty="0">
                <a:latin typeface="Comic Sans MS" panose="030F0702030302020204" pitchFamily="66" charset="0"/>
              </a:rPr>
              <a:t>($user!=""&amp;&amp;$pass!="") { </a:t>
            </a:r>
            <a:r>
              <a:rPr lang="en-GB" sz="2400" dirty="0" smtClean="0">
                <a:latin typeface="Comic Sans MS" panose="030F0702030302020204" pitchFamily="66" charset="0"/>
              </a:rPr>
              <a:t>if</a:t>
            </a:r>
            <a:r>
              <a:rPr lang="en-GB" sz="2400" dirty="0">
                <a:latin typeface="Comic Sans MS" panose="030F0702030302020204" pitchFamily="66" charset="0"/>
              </a:rPr>
              <a:t>($user=="</a:t>
            </a:r>
            <a:r>
              <a:rPr lang="en-GB" sz="2400" dirty="0" err="1">
                <a:latin typeface="Comic Sans MS" panose="030F0702030302020204" pitchFamily="66" charset="0"/>
              </a:rPr>
              <a:t>jsmith</a:t>
            </a:r>
            <a:r>
              <a:rPr lang="en-GB" sz="2400" dirty="0">
                <a:latin typeface="Comic Sans MS" panose="030F0702030302020204" pitchFamily="66" charset="0"/>
              </a:rPr>
              <a:t>"&amp;&amp;$pass=="</a:t>
            </a:r>
            <a:r>
              <a:rPr lang="en-GB" sz="2400" dirty="0" err="1">
                <a:latin typeface="Comic Sans MS" panose="030F0702030302020204" pitchFamily="66" charset="0"/>
              </a:rPr>
              <a:t>letmein</a:t>
            </a:r>
            <a:r>
              <a:rPr lang="en-GB" sz="2400" dirty="0">
                <a:latin typeface="Comic Sans MS" panose="030F0702030302020204" pitchFamily="66" charset="0"/>
              </a:rPr>
              <a:t>") $validated = true; 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	if</a:t>
            </a:r>
            <a:r>
              <a:rPr lang="en-GB" sz="2400" dirty="0">
                <a:latin typeface="Comic Sans MS" panose="030F0702030302020204" pitchFamily="66" charset="0"/>
              </a:rPr>
              <a:t>($validated</a:t>
            </a:r>
            <a:r>
              <a:rPr lang="en-GB" sz="2400" dirty="0" smtClean="0">
                <a:latin typeface="Comic Sans MS" panose="030F0702030302020204" pitchFamily="66" charset="0"/>
              </a:rPr>
              <a:t>) {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		$_</a:t>
            </a:r>
            <a:r>
              <a:rPr lang="en-GB" sz="2400" dirty="0">
                <a:latin typeface="Comic Sans MS" panose="030F0702030302020204" pitchFamily="66" charset="0"/>
              </a:rPr>
              <a:t>SESSION['login'] = "OK";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		$_</a:t>
            </a:r>
            <a:r>
              <a:rPr lang="en-GB" sz="2400" dirty="0">
                <a:latin typeface="Comic Sans MS" panose="030F0702030302020204" pitchFamily="66" charset="0"/>
              </a:rPr>
              <a:t>SESSION['username'] = $user;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		$_</a:t>
            </a:r>
            <a:r>
              <a:rPr lang="en-GB" sz="2400" dirty="0">
                <a:latin typeface="Comic Sans MS" panose="030F0702030302020204" pitchFamily="66" charset="0"/>
              </a:rPr>
              <a:t>SESSION['password'] = $pass;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		header</a:t>
            </a:r>
            <a:r>
              <a:rPr lang="en-GB" sz="2400" dirty="0">
                <a:latin typeface="Comic Sans MS" panose="030F0702030302020204" pitchFamily="66" charset="0"/>
              </a:rPr>
              <a:t>('Location: </a:t>
            </a:r>
            <a:r>
              <a:rPr lang="en-GB" sz="2400" dirty="0" err="1">
                <a:latin typeface="Comic Sans MS" panose="030F0702030302020204" pitchFamily="66" charset="0"/>
              </a:rPr>
              <a:t>protected.php</a:t>
            </a:r>
            <a:r>
              <a:rPr lang="en-GB" sz="2400" dirty="0">
                <a:latin typeface="Comic Sans MS" panose="030F0702030302020204" pitchFamily="66" charset="0"/>
              </a:rPr>
              <a:t>');</a:t>
            </a:r>
          </a:p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5452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2797"/>
          </a:xfrm>
        </p:spPr>
        <p:txBody>
          <a:bodyPr>
            <a:normAutofit/>
          </a:bodyPr>
          <a:lstStyle/>
          <a:p>
            <a:r>
              <a:rPr lang="en-GB" dirty="0" smtClean="0"/>
              <a:t>login01.php (part 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8" y="923122"/>
            <a:ext cx="9036496" cy="578944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else {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	$_</a:t>
            </a:r>
            <a:r>
              <a:rPr lang="en-US" sz="2400" dirty="0">
                <a:latin typeface="Comic Sans MS" panose="030F0702030302020204" pitchFamily="66" charset="0"/>
              </a:rPr>
              <a:t>SESSION['login'] = "";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	echo </a:t>
            </a:r>
            <a:r>
              <a:rPr lang="en-US" sz="2400" dirty="0">
                <a:latin typeface="Comic Sans MS" panose="030F0702030302020204" pitchFamily="66" charset="0"/>
              </a:rPr>
              <a:t>"Invalid username or password.";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}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else $_SESSION['login'] = "";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?&gt;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60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692"/>
            <a:ext cx="8229600" cy="1143000"/>
          </a:xfrm>
        </p:spPr>
        <p:txBody>
          <a:bodyPr/>
          <a:lstStyle/>
          <a:p>
            <a:r>
              <a:rPr lang="en-GB" dirty="0" smtClean="0"/>
              <a:t>login01.php </a:t>
            </a:r>
            <a:r>
              <a:rPr lang="en-GB" dirty="0"/>
              <a:t>(part </a:t>
            </a:r>
            <a:r>
              <a:rPr lang="en-GB" dirty="0" smtClean="0"/>
              <a:t>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2350"/>
            <a:ext cx="8229600" cy="567565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&lt;html&gt;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&lt;</a:t>
            </a:r>
            <a:r>
              <a:rPr lang="en-GB" sz="2400" dirty="0">
                <a:latin typeface="Comic Sans MS" panose="030F0702030302020204" pitchFamily="66" charset="0"/>
              </a:rPr>
              <a:t>body&gt;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&lt;</a:t>
            </a:r>
            <a:r>
              <a:rPr lang="en-GB" sz="2400" dirty="0">
                <a:latin typeface="Comic Sans MS" panose="030F0702030302020204" pitchFamily="66" charset="0"/>
              </a:rPr>
              <a:t>h1&gt;Login Page&lt;/h1&gt;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&lt;</a:t>
            </a:r>
            <a:r>
              <a:rPr lang="en-GB" sz="2400" dirty="0">
                <a:latin typeface="Comic Sans MS" panose="030F0702030302020204" pitchFamily="66" charset="0"/>
              </a:rPr>
              <a:t>p&gt;Please enter your username and password:&lt;/p&gt; &lt;form action="</a:t>
            </a:r>
            <a:r>
              <a:rPr lang="en-GB" sz="2400" dirty="0" smtClean="0">
                <a:latin typeface="Comic Sans MS" panose="030F0702030302020204" pitchFamily="66" charset="0"/>
              </a:rPr>
              <a:t>login01.php</a:t>
            </a:r>
            <a:r>
              <a:rPr lang="en-GB" sz="2400" dirty="0">
                <a:latin typeface="Comic Sans MS" panose="030F0702030302020204" pitchFamily="66" charset="0"/>
              </a:rPr>
              <a:t>" method="post"&gt;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&lt;</a:t>
            </a:r>
            <a:r>
              <a:rPr lang="en-GB" sz="2400" dirty="0">
                <a:latin typeface="Comic Sans MS" panose="030F0702030302020204" pitchFamily="66" charset="0"/>
              </a:rPr>
              <a:t>table&gt; &lt;</a:t>
            </a:r>
            <a:r>
              <a:rPr lang="en-GB" sz="2400" dirty="0" err="1">
                <a:latin typeface="Comic Sans MS" panose="030F0702030302020204" pitchFamily="66" charset="0"/>
              </a:rPr>
              <a:t>tr</a:t>
            </a:r>
            <a:r>
              <a:rPr lang="en-GB" sz="2400" dirty="0">
                <a:latin typeface="Comic Sans MS" panose="030F0702030302020204" pitchFamily="66" charset="0"/>
              </a:rPr>
              <a:t>&gt;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&lt;</a:t>
            </a:r>
            <a:r>
              <a:rPr lang="en-GB" sz="2400" dirty="0">
                <a:latin typeface="Comic Sans MS" panose="030F0702030302020204" pitchFamily="66" charset="0"/>
              </a:rPr>
              <a:t>td align="right"&gt;Username: &lt;/td&gt;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&lt;</a:t>
            </a:r>
            <a:r>
              <a:rPr lang="en-GB" sz="2400" dirty="0">
                <a:latin typeface="Comic Sans MS" panose="030F0702030302020204" pitchFamily="66" charset="0"/>
              </a:rPr>
              <a:t>td</a:t>
            </a:r>
            <a:r>
              <a:rPr lang="en-GB" sz="2400" dirty="0" smtClean="0">
                <a:latin typeface="Comic Sans MS" panose="030F0702030302020204" pitchFamily="66" charset="0"/>
              </a:rPr>
              <a:t>&gt;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&lt;</a:t>
            </a:r>
            <a:r>
              <a:rPr lang="en-GB" sz="2400" dirty="0">
                <a:latin typeface="Comic Sans MS" panose="030F0702030302020204" pitchFamily="66" charset="0"/>
              </a:rPr>
              <a:t>input size=\"20\" type="text" size="20" </a:t>
            </a:r>
            <a:r>
              <a:rPr lang="en-GB" sz="2400" dirty="0" err="1">
                <a:latin typeface="Comic Sans MS" panose="030F0702030302020204" pitchFamily="66" charset="0"/>
              </a:rPr>
              <a:t>maxlength</a:t>
            </a:r>
            <a:r>
              <a:rPr lang="en-GB" sz="2400" dirty="0">
                <a:latin typeface="Comic Sans MS" panose="030F0702030302020204" pitchFamily="66" charset="0"/>
              </a:rPr>
              <a:t>="15" name="username</a:t>
            </a:r>
            <a:r>
              <a:rPr lang="en-GB" sz="2400" dirty="0" smtClean="0">
                <a:latin typeface="Comic Sans MS" panose="030F0702030302020204" pitchFamily="66" charset="0"/>
              </a:rPr>
              <a:t>"&gt;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&lt;/</a:t>
            </a:r>
            <a:r>
              <a:rPr lang="en-GB" sz="2400" dirty="0">
                <a:latin typeface="Comic Sans MS" panose="030F0702030302020204" pitchFamily="66" charset="0"/>
              </a:rPr>
              <a:t>td&gt; &lt;/</a:t>
            </a:r>
            <a:r>
              <a:rPr lang="en-GB" sz="2400" dirty="0" err="1">
                <a:latin typeface="Comic Sans MS" panose="030F0702030302020204" pitchFamily="66" charset="0"/>
              </a:rPr>
              <a:t>tr</a:t>
            </a:r>
            <a:r>
              <a:rPr lang="en-GB" sz="2400" dirty="0">
                <a:latin typeface="Comic Sans MS" panose="030F0702030302020204" pitchFamily="66" charset="0"/>
              </a:rPr>
              <a:t>&gt;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8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692"/>
            <a:ext cx="8229600" cy="1143000"/>
          </a:xfrm>
        </p:spPr>
        <p:txBody>
          <a:bodyPr/>
          <a:lstStyle/>
          <a:p>
            <a:r>
              <a:rPr lang="en-GB" dirty="0" smtClean="0"/>
              <a:t>login01.php </a:t>
            </a:r>
            <a:r>
              <a:rPr lang="en-GB" dirty="0"/>
              <a:t>(part </a:t>
            </a:r>
            <a:r>
              <a:rPr lang="en-GB" dirty="0" smtClean="0"/>
              <a:t>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8052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dirty="0">
                <a:latin typeface="Comic Sans MS" panose="030F0702030302020204" pitchFamily="66" charset="0"/>
              </a:rPr>
              <a:t>&lt;</a:t>
            </a:r>
            <a:r>
              <a:rPr lang="en-GB" sz="1800" dirty="0" err="1">
                <a:latin typeface="Comic Sans MS" panose="030F0702030302020204" pitchFamily="66" charset="0"/>
              </a:rPr>
              <a:t>tr</a:t>
            </a:r>
            <a:r>
              <a:rPr lang="en-GB" sz="1800" dirty="0">
                <a:latin typeface="Comic Sans MS" panose="030F0702030302020204" pitchFamily="66" charset="0"/>
              </a:rPr>
              <a:t>&gt; 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</a:t>
            </a:r>
            <a:r>
              <a:rPr lang="en-GB" sz="1800" dirty="0">
                <a:latin typeface="Comic Sans MS" panose="030F0702030302020204" pitchFamily="66" charset="0"/>
              </a:rPr>
              <a:t>td align="right"&gt;Password: &lt;/td&gt; 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</a:t>
            </a:r>
            <a:r>
              <a:rPr lang="en-GB" sz="1800" dirty="0">
                <a:latin typeface="Comic Sans MS" panose="030F0702030302020204" pitchFamily="66" charset="0"/>
              </a:rPr>
              <a:t>td</a:t>
            </a:r>
            <a:r>
              <a:rPr lang="en-GB" sz="1800" dirty="0" smtClean="0">
                <a:latin typeface="Comic Sans MS" panose="030F0702030302020204" pitchFamily="66" charset="0"/>
              </a:rPr>
              <a:t>&gt;</a:t>
            </a: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</a:t>
            </a:r>
            <a:r>
              <a:rPr lang="en-GB" sz="1800" dirty="0">
                <a:latin typeface="Comic Sans MS" panose="030F0702030302020204" pitchFamily="66" charset="0"/>
              </a:rPr>
              <a:t>input size=\"20\" type="password" size="20" </a:t>
            </a:r>
            <a:r>
              <a:rPr lang="en-GB" sz="1800" dirty="0" err="1">
                <a:latin typeface="Comic Sans MS" panose="030F0702030302020204" pitchFamily="66" charset="0"/>
              </a:rPr>
              <a:t>maxlength</a:t>
            </a:r>
            <a:r>
              <a:rPr lang="en-GB" sz="1800" dirty="0">
                <a:latin typeface="Comic Sans MS" panose="030F0702030302020204" pitchFamily="66" charset="0"/>
              </a:rPr>
              <a:t>="15" </a:t>
            </a:r>
            <a:r>
              <a:rPr lang="en-GB" sz="1800" dirty="0" smtClean="0">
                <a:latin typeface="Comic Sans MS" panose="030F0702030302020204" pitchFamily="66" charset="0"/>
              </a:rPr>
              <a:t>name</a:t>
            </a:r>
            <a:r>
              <a:rPr lang="en-GB" sz="1800" dirty="0">
                <a:latin typeface="Comic Sans MS" panose="030F0702030302020204" pitchFamily="66" charset="0"/>
              </a:rPr>
              <a:t>="password</a:t>
            </a:r>
            <a:r>
              <a:rPr lang="en-GB" sz="1800" dirty="0" smtClean="0">
                <a:latin typeface="Comic Sans MS" panose="030F0702030302020204" pitchFamily="66" charset="0"/>
              </a:rPr>
              <a:t>"&gt;</a:t>
            </a: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&lt;/</a:t>
            </a:r>
            <a:r>
              <a:rPr lang="en-GB" sz="1800" dirty="0">
                <a:latin typeface="Comic Sans MS" panose="030F0702030302020204" pitchFamily="66" charset="0"/>
              </a:rPr>
              <a:t>td&gt; 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&lt;/</a:t>
            </a:r>
            <a:r>
              <a:rPr lang="en-GB" sz="1800" dirty="0" err="1">
                <a:latin typeface="Comic Sans MS" panose="030F0702030302020204" pitchFamily="66" charset="0"/>
              </a:rPr>
              <a:t>tr</a:t>
            </a:r>
            <a:r>
              <a:rPr lang="en-GB" sz="1800" dirty="0">
                <a:latin typeface="Comic Sans MS" panose="030F0702030302020204" pitchFamily="66" charset="0"/>
              </a:rPr>
              <a:t>&gt; 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</a:t>
            </a:r>
            <a:r>
              <a:rPr lang="en-GB" sz="1800" dirty="0" err="1">
                <a:latin typeface="Comic Sans MS" panose="030F0702030302020204" pitchFamily="66" charset="0"/>
              </a:rPr>
              <a:t>tr</a:t>
            </a:r>
            <a:r>
              <a:rPr lang="en-GB" sz="1800" dirty="0">
                <a:latin typeface="Comic Sans MS" panose="030F0702030302020204" pitchFamily="66" charset="0"/>
              </a:rPr>
              <a:t>&gt; 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</a:t>
            </a:r>
            <a:r>
              <a:rPr lang="en-GB" sz="1800" dirty="0">
                <a:latin typeface="Comic Sans MS" panose="030F0702030302020204" pitchFamily="66" charset="0"/>
              </a:rPr>
              <a:t>td&gt; 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&lt;/</a:t>
            </a:r>
            <a:r>
              <a:rPr lang="en-GB" sz="1800" dirty="0">
                <a:latin typeface="Comic Sans MS" panose="030F0702030302020204" pitchFamily="66" charset="0"/>
              </a:rPr>
              <a:t>td&gt; 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</a:t>
            </a:r>
            <a:r>
              <a:rPr lang="en-GB" sz="1800" dirty="0">
                <a:latin typeface="Comic Sans MS" panose="030F0702030302020204" pitchFamily="66" charset="0"/>
              </a:rPr>
              <a:t>td </a:t>
            </a:r>
            <a:r>
              <a:rPr lang="en-GB" sz="1800" dirty="0" err="1">
                <a:latin typeface="Comic Sans MS" panose="030F0702030302020204" pitchFamily="66" charset="0"/>
              </a:rPr>
              <a:t>colspan</a:t>
            </a:r>
            <a:r>
              <a:rPr lang="en-GB" sz="1800" dirty="0">
                <a:latin typeface="Comic Sans MS" panose="030F0702030302020204" pitchFamily="66" charset="0"/>
              </a:rPr>
              <a:t>="2" align="left</a:t>
            </a:r>
            <a:r>
              <a:rPr lang="en-GB" sz="1800" dirty="0" smtClean="0">
                <a:latin typeface="Comic Sans MS" panose="030F0702030302020204" pitchFamily="66" charset="0"/>
              </a:rPr>
              <a:t>"&gt;</a:t>
            </a: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</a:t>
            </a:r>
            <a:r>
              <a:rPr lang="en-GB" sz="1800" dirty="0">
                <a:latin typeface="Comic Sans MS" panose="030F0702030302020204" pitchFamily="66" charset="0"/>
              </a:rPr>
              <a:t>input type="submit" value="Login</a:t>
            </a:r>
            <a:r>
              <a:rPr lang="en-GB" sz="1800" dirty="0" smtClean="0">
                <a:latin typeface="Comic Sans MS" panose="030F0702030302020204" pitchFamily="66" charset="0"/>
              </a:rPr>
              <a:t>"&gt;</a:t>
            </a: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&lt;/</a:t>
            </a:r>
            <a:r>
              <a:rPr lang="en-GB" sz="1800" dirty="0">
                <a:latin typeface="Comic Sans MS" panose="030F0702030302020204" pitchFamily="66" charset="0"/>
              </a:rPr>
              <a:t>td&gt; 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&lt;/</a:t>
            </a:r>
            <a:r>
              <a:rPr lang="en-GB" sz="1800" dirty="0" err="1">
                <a:latin typeface="Comic Sans MS" panose="030F0702030302020204" pitchFamily="66" charset="0"/>
              </a:rPr>
              <a:t>tr</a:t>
            </a:r>
            <a:r>
              <a:rPr lang="en-GB" sz="1800" dirty="0">
                <a:latin typeface="Comic Sans MS" panose="030F0702030302020204" pitchFamily="66" charset="0"/>
              </a:rPr>
              <a:t>&gt; 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&lt;/</a:t>
            </a:r>
            <a:r>
              <a:rPr lang="en-GB" sz="1800" dirty="0">
                <a:latin typeface="Comic Sans MS" panose="030F0702030302020204" pitchFamily="66" charset="0"/>
              </a:rPr>
              <a:t>table&gt; 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&lt;/</a:t>
            </a:r>
            <a:r>
              <a:rPr lang="en-GB" sz="1800" dirty="0">
                <a:latin typeface="Comic Sans MS" panose="030F0702030302020204" pitchFamily="66" charset="0"/>
              </a:rPr>
              <a:t>form&gt; 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&lt;/</a:t>
            </a:r>
            <a:r>
              <a:rPr lang="en-GB" sz="1800" dirty="0">
                <a:latin typeface="Comic Sans MS" panose="030F0702030302020204" pitchFamily="66" charset="0"/>
              </a:rPr>
              <a:t>body&gt; 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&lt;/</a:t>
            </a:r>
            <a:r>
              <a:rPr lang="en-GB" sz="1800" dirty="0">
                <a:latin typeface="Comic Sans MS" panose="030F0702030302020204" pitchFamily="66" charset="0"/>
              </a:rPr>
              <a:t>html&gt;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0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protected.php</a:t>
            </a:r>
            <a:r>
              <a:rPr lang="en-GB" dirty="0" smtClean="0"/>
              <a:t> (part 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&lt;?</a:t>
            </a:r>
            <a:r>
              <a:rPr lang="en-GB" dirty="0" err="1">
                <a:latin typeface="Comic Sans MS" panose="030F0702030302020204" pitchFamily="66" charset="0"/>
              </a:rPr>
              <a:t>php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GB" dirty="0" err="1">
                <a:latin typeface="Comic Sans MS" panose="030F0702030302020204" pitchFamily="66" charset="0"/>
              </a:rPr>
              <a:t>session_start</a:t>
            </a:r>
            <a:r>
              <a:rPr lang="en-GB" dirty="0">
                <a:latin typeface="Comic Sans MS" panose="030F0702030302020204" pitchFamily="66" charset="0"/>
              </a:rPr>
              <a:t>();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if($_SESSION['login'] != "OK") {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header('Location: </a:t>
            </a:r>
            <a:r>
              <a:rPr lang="en-GB" dirty="0" smtClean="0">
                <a:latin typeface="Comic Sans MS" panose="030F0702030302020204" pitchFamily="66" charset="0"/>
              </a:rPr>
              <a:t>login01.php</a:t>
            </a:r>
            <a:r>
              <a:rPr lang="en-GB" dirty="0">
                <a:latin typeface="Comic Sans MS" panose="030F0702030302020204" pitchFamily="66" charset="0"/>
              </a:rPr>
              <a:t>');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	//Send user back to login page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exit();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}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?&gt;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&lt;html&gt;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&lt;</a:t>
            </a:r>
            <a:r>
              <a:rPr lang="en-GB" dirty="0" smtClean="0">
                <a:latin typeface="Comic Sans MS" panose="030F0702030302020204" pitchFamily="66" charset="0"/>
              </a:rPr>
              <a:t>head&gt; </a:t>
            </a:r>
            <a:r>
              <a:rPr lang="en-GB" dirty="0">
                <a:latin typeface="Comic Sans MS" panose="030F0702030302020204" pitchFamily="66" charset="0"/>
              </a:rPr>
              <a:t>&lt;title&gt;Protected Web Page&lt;/title&gt;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27084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protected.php</a:t>
            </a:r>
            <a:r>
              <a:rPr lang="en-GB" dirty="0" smtClean="0"/>
              <a:t> (part 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&lt;</a:t>
            </a:r>
            <a:r>
              <a:rPr lang="en-GB" dirty="0">
                <a:latin typeface="Comic Sans MS" panose="030F0702030302020204" pitchFamily="66" charset="0"/>
              </a:rPr>
              <a:t>body&gt;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&lt;h1&gt;Protected Web Page&lt;/h1&gt;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&lt;?</a:t>
            </a:r>
            <a:r>
              <a:rPr lang="en-GB" dirty="0" err="1">
                <a:latin typeface="Comic Sans MS" panose="030F0702030302020204" pitchFamily="66" charset="0"/>
              </a:rPr>
              <a:t>php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echo </a:t>
            </a:r>
            <a:r>
              <a:rPr lang="en-US" dirty="0">
                <a:latin typeface="Comic Sans MS" panose="030F0702030302020204" pitchFamily="66" charset="0"/>
              </a:rPr>
              <a:t>"&lt;p&gt;You have successfully logged in!&lt;/p&gt;";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	echo </a:t>
            </a:r>
            <a:r>
              <a:rPr lang="en-GB" dirty="0">
                <a:latin typeface="Comic Sans MS" panose="030F0702030302020204" pitchFamily="66" charset="0"/>
              </a:rPr>
              <a:t>"&lt;p&gt;Your username is: ";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	echo </a:t>
            </a:r>
            <a:r>
              <a:rPr lang="en-GB" dirty="0">
                <a:latin typeface="Comic Sans MS" panose="030F0702030302020204" pitchFamily="66" charset="0"/>
              </a:rPr>
              <a:t>$_SESSION['username'];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	echo </a:t>
            </a:r>
            <a:r>
              <a:rPr lang="en-GB" dirty="0">
                <a:latin typeface="Comic Sans MS" panose="030F0702030302020204" pitchFamily="66" charset="0"/>
              </a:rPr>
              <a:t>"&lt;</a:t>
            </a:r>
            <a:r>
              <a:rPr lang="en-GB" dirty="0" err="1">
                <a:latin typeface="Comic Sans MS" panose="030F0702030302020204" pitchFamily="66" charset="0"/>
              </a:rPr>
              <a:t>br</a:t>
            </a:r>
            <a:r>
              <a:rPr lang="en-GB" dirty="0">
                <a:latin typeface="Comic Sans MS" panose="030F0702030302020204" pitchFamily="66" charset="0"/>
              </a:rPr>
              <a:t>/&gt;";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	echo </a:t>
            </a:r>
            <a:r>
              <a:rPr lang="en-GB" dirty="0">
                <a:latin typeface="Comic Sans MS" panose="030F0702030302020204" pitchFamily="66" charset="0"/>
              </a:rPr>
              <a:t>"Your password is: ";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	echo </a:t>
            </a:r>
            <a:r>
              <a:rPr lang="en-GB" dirty="0">
                <a:latin typeface="Comic Sans MS" panose="030F0702030302020204" pitchFamily="66" charset="0"/>
              </a:rPr>
              <a:t>$_SESSION['password'];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	echo </a:t>
            </a:r>
            <a:r>
              <a:rPr lang="en-GB" dirty="0">
                <a:latin typeface="Comic Sans MS" panose="030F0702030302020204" pitchFamily="66" charset="0"/>
              </a:rPr>
              <a:t>"&lt;/p&gt;"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?&gt;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&lt;/body&gt;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&lt;/html&gt; </a:t>
            </a:r>
          </a:p>
        </p:txBody>
      </p:sp>
    </p:spTree>
    <p:extLst>
      <p:ext uri="{BB962C8B-B14F-4D97-AF65-F5344CB8AC3E}">
        <p14:creationId xmlns:p14="http://schemas.microsoft.com/office/powerpoint/2010/main" val="22274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Login Result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user name </a:t>
            </a:r>
            <a:r>
              <a:rPr lang="en-US" dirty="0" smtClean="0"/>
              <a:t>and </a:t>
            </a:r>
            <a:r>
              <a:rPr lang="en-US" dirty="0"/>
              <a:t>password </a:t>
            </a:r>
            <a:r>
              <a:rPr lang="en-US" dirty="0" smtClean="0"/>
              <a:t> are </a:t>
            </a:r>
            <a:r>
              <a:rPr lang="en-US" dirty="0"/>
              <a:t>entered </a:t>
            </a:r>
            <a:r>
              <a:rPr lang="en-US" dirty="0" smtClean="0"/>
              <a:t>incorrectly</a:t>
            </a:r>
            <a:r>
              <a:rPr lang="en-US" dirty="0"/>
              <a:t>, then the </a:t>
            </a:r>
            <a:r>
              <a:rPr lang="en-US" dirty="0" smtClean="0"/>
              <a:t>user is referred back to the login page with a message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33055"/>
            <a:ext cx="3073157" cy="206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14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Login Result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user name “</a:t>
            </a:r>
            <a:r>
              <a:rPr lang="en-US" dirty="0" err="1"/>
              <a:t>jsmith</a:t>
            </a:r>
            <a:r>
              <a:rPr lang="en-US" dirty="0"/>
              <a:t>” and password “</a:t>
            </a:r>
            <a:r>
              <a:rPr lang="en-US" dirty="0" err="1"/>
              <a:t>letmein</a:t>
            </a:r>
            <a:r>
              <a:rPr lang="en-US" dirty="0"/>
              <a:t>” are entered correctly, then the protected page is displayed </a:t>
            </a:r>
          </a:p>
          <a:p>
            <a:r>
              <a:rPr lang="en-US" dirty="0" smtClean="0"/>
              <a:t>If </a:t>
            </a:r>
            <a:r>
              <a:rPr lang="en-US" dirty="0"/>
              <a:t>the protected page is accessed without being logged in, then the login page is displayed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058" y="4149080"/>
            <a:ext cx="4392488" cy="2443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9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P4 Implement, test and document a simple login system using web server </a:t>
            </a:r>
            <a:r>
              <a:rPr lang="en-GB" dirty="0" smtClean="0"/>
              <a:t>scripting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2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simple login system for your BTEC application.</a:t>
            </a:r>
          </a:p>
          <a:p>
            <a:r>
              <a:rPr lang="en-US" dirty="0"/>
              <a:t>Have this witnessed to meet criteria P4.</a:t>
            </a:r>
          </a:p>
          <a:p>
            <a:r>
              <a:rPr lang="en-US" dirty="0"/>
              <a:t>Note: You will have to submit code listings to pass the criteria as well as having it witnessed!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34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create a login page that asks the user to enter a username and password.</a:t>
            </a:r>
          </a:p>
          <a:p>
            <a:r>
              <a:rPr lang="en-US" dirty="0"/>
              <a:t>If the credentials entered by the user match those </a:t>
            </a:r>
            <a:r>
              <a:rPr lang="en-US" sz="3700" b="1" i="1" u="sng" dirty="0"/>
              <a:t>hard-coded</a:t>
            </a:r>
            <a:r>
              <a:rPr lang="en-US" dirty="0"/>
              <a:t> into the script, a session variable called login will be set to "OK", and the user will be directed to the protected page.</a:t>
            </a:r>
          </a:p>
          <a:p>
            <a:r>
              <a:rPr lang="en-US" dirty="0"/>
              <a:t>The protected page will check login is "OK",</a:t>
            </a:r>
          </a:p>
          <a:p>
            <a:r>
              <a:rPr lang="en-US" dirty="0"/>
              <a:t>If it is not OK, the user is redirected to the login screen.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75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Creating Database Login pages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9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PHP Sessions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session is the time spent by a user browsing a particular website.</a:t>
            </a:r>
          </a:p>
          <a:p>
            <a:r>
              <a:rPr lang="en-US" dirty="0"/>
              <a:t>When a session is created, a unique Session ID is set up for the user that is subsequently made available to each page the user visits.</a:t>
            </a:r>
          </a:p>
          <a:p>
            <a:r>
              <a:rPr lang="en-US" dirty="0"/>
              <a:t>The Session ID is stored in a PHP system variable called PHPSESSID.</a:t>
            </a:r>
          </a:p>
          <a:p>
            <a:r>
              <a:rPr lang="en-US" dirty="0"/>
              <a:t>This allows information to be shared across pages (it can also be stored in cookies)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8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Uses for Sessions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user starts a shopping cart the items added to the cart could be contained in session data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our case we will use session data to say if a user is logged in and able to view protected pages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Initiation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&lt;?</a:t>
            </a:r>
            <a:r>
              <a:rPr lang="en-US" dirty="0" err="1">
                <a:latin typeface="Comic Sans MS" panose="030F0702030302020204" pitchFamily="66" charset="0"/>
              </a:rPr>
              <a:t>php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err="1" smtClean="0">
                <a:latin typeface="Comic Sans MS" panose="030F0702030302020204" pitchFamily="66" charset="0"/>
              </a:rPr>
              <a:t>session_start</a:t>
            </a:r>
            <a:r>
              <a:rPr lang="en-US" dirty="0">
                <a:latin typeface="Comic Sans MS" panose="030F0702030302020204" pitchFamily="66" charset="0"/>
              </a:rPr>
              <a:t>(); 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?&gt;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/>
              <a:t>session_start</a:t>
            </a:r>
            <a:r>
              <a:rPr lang="en-US" dirty="0"/>
              <a:t>() function checks for an existing session. If one is not found, it creates a new session and gives it a Session ID.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44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Storing a </a:t>
            </a:r>
            <a:r>
              <a:rPr lang="en-US" dirty="0" smtClean="0"/>
              <a:t>Simple Counter Value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Session information stored in session variables using the $_SESSION array.</a:t>
            </a:r>
          </a:p>
          <a:p>
            <a:r>
              <a:rPr lang="en-US" dirty="0"/>
              <a:t>A simple counter variable is created for the session and is set to 1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&lt;?</a:t>
            </a:r>
            <a:r>
              <a:rPr lang="en-US" dirty="0" err="1">
                <a:latin typeface="Comic Sans MS" panose="030F0702030302020204" pitchFamily="66" charset="0"/>
              </a:rPr>
              <a:t>php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err="1" smtClean="0">
                <a:latin typeface="Comic Sans MS" panose="030F0702030302020204" pitchFamily="66" charset="0"/>
              </a:rPr>
              <a:t>session_start</a:t>
            </a:r>
            <a:r>
              <a:rPr lang="en-US" dirty="0">
                <a:latin typeface="Comic Sans MS" panose="030F0702030302020204" pitchFamily="66" charset="0"/>
              </a:rPr>
              <a:t>();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$_</a:t>
            </a:r>
            <a:r>
              <a:rPr lang="en-US" dirty="0">
                <a:latin typeface="Comic Sans MS" panose="030F0702030302020204" pitchFamily="66" charset="0"/>
              </a:rPr>
              <a:t>SESSION['count'] = 1;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?&gt;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6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session01.php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folder called login</a:t>
            </a:r>
          </a:p>
          <a:p>
            <a:r>
              <a:rPr lang="en-GB" dirty="0" smtClean="0"/>
              <a:t>Place session01.php into it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&lt;?</a:t>
            </a:r>
            <a:r>
              <a:rPr lang="en-US" dirty="0" err="1" smtClean="0">
                <a:latin typeface="Comic Sans MS" panose="030F0702030302020204" pitchFamily="66" charset="0"/>
              </a:rPr>
              <a:t>php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err="1" smtClean="0">
                <a:latin typeface="Comic Sans MS" panose="030F0702030302020204" pitchFamily="66" charset="0"/>
              </a:rPr>
              <a:t>session_start</a:t>
            </a:r>
            <a:r>
              <a:rPr lang="en-US" dirty="0">
                <a:latin typeface="Comic Sans MS" panose="030F0702030302020204" pitchFamily="66" charset="0"/>
              </a:rPr>
              <a:t>();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$_</a:t>
            </a:r>
            <a:r>
              <a:rPr lang="en-US" dirty="0">
                <a:latin typeface="Comic Sans MS" panose="030F0702030302020204" pitchFamily="66" charset="0"/>
              </a:rPr>
              <a:t>SESSION['count'] = 1;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?&gt; </a:t>
            </a:r>
          </a:p>
        </p:txBody>
      </p:sp>
    </p:spTree>
    <p:extLst>
      <p:ext uri="{BB962C8B-B14F-4D97-AF65-F5344CB8AC3E}">
        <p14:creationId xmlns:p14="http://schemas.microsoft.com/office/powerpoint/2010/main" val="173041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ession01.php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960" y="1052736"/>
            <a:ext cx="8964488" cy="561662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&lt;html&gt;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</a:t>
            </a:r>
            <a:r>
              <a:rPr lang="en-US" dirty="0">
                <a:latin typeface="Comic Sans MS" panose="030F0702030302020204" pitchFamily="66" charset="0"/>
              </a:rPr>
              <a:t>head&gt;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</a:t>
            </a:r>
            <a:r>
              <a:rPr lang="en-US" dirty="0">
                <a:latin typeface="Comic Sans MS" panose="030F0702030302020204" pitchFamily="66" charset="0"/>
              </a:rPr>
              <a:t>title&gt;Some web page&lt;/title&gt;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&lt;/</a:t>
            </a:r>
            <a:r>
              <a:rPr lang="en-US" dirty="0">
                <a:latin typeface="Comic Sans MS" panose="030F0702030302020204" pitchFamily="66" charset="0"/>
              </a:rPr>
              <a:t>head&gt;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</a:t>
            </a:r>
            <a:r>
              <a:rPr lang="en-US" dirty="0">
                <a:latin typeface="Comic Sans MS" panose="030F0702030302020204" pitchFamily="66" charset="0"/>
              </a:rPr>
              <a:t>body&gt;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&lt;?</a:t>
            </a:r>
            <a:r>
              <a:rPr lang="en-US" dirty="0" err="1">
                <a:latin typeface="Comic Sans MS" panose="030F0702030302020204" pitchFamily="66" charset="0"/>
              </a:rPr>
              <a:t>php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echo </a:t>
            </a:r>
            <a:r>
              <a:rPr lang="en-US" dirty="0">
                <a:latin typeface="Comic Sans MS" panose="030F0702030302020204" pitchFamily="66" charset="0"/>
              </a:rPr>
              <a:t>"Counter value = ".$_SESSION['count'];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?&gt; 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&lt;/</a:t>
            </a:r>
            <a:r>
              <a:rPr lang="en-US" dirty="0">
                <a:latin typeface="Comic Sans MS" panose="030F0702030302020204" pitchFamily="66" charset="0"/>
              </a:rPr>
              <a:t>body&gt;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&lt;/</a:t>
            </a:r>
            <a:r>
              <a:rPr lang="en-US" dirty="0">
                <a:latin typeface="Comic Sans MS" panose="030F0702030302020204" pitchFamily="66" charset="0"/>
              </a:rPr>
              <a:t>html&gt; 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E0AEA33-6216-40C2-9F9A-114F24EF03DB}" vid="{75F778CF-DCE9-4FDB-BEE6-9E574DC5687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3501</TotalTime>
  <Words>973</Words>
  <Application>Microsoft Office PowerPoint</Application>
  <PresentationFormat>On-screen Show (4:3)</PresentationFormat>
  <Paragraphs>203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Comic Sans MS</vt:lpstr>
      <vt:lpstr>Droid Sans Fallback</vt:lpstr>
      <vt:lpstr>Times New Roman</vt:lpstr>
      <vt:lpstr>Theme1</vt:lpstr>
      <vt:lpstr>PHP: Login</vt:lpstr>
      <vt:lpstr>Tasks</vt:lpstr>
      <vt:lpstr>Example</vt:lpstr>
      <vt:lpstr>PHP Sessions</vt:lpstr>
      <vt:lpstr>Uses for Sessions</vt:lpstr>
      <vt:lpstr>Session Initiation</vt:lpstr>
      <vt:lpstr>Storing a Simple Counter Value</vt:lpstr>
      <vt:lpstr>session01.php</vt:lpstr>
      <vt:lpstr>session01.php</vt:lpstr>
      <vt:lpstr>Checking if a Session Exists</vt:lpstr>
      <vt:lpstr>session02.php</vt:lpstr>
      <vt:lpstr>session02.php</vt:lpstr>
      <vt:lpstr>Session Checker</vt:lpstr>
      <vt:lpstr>Clearing a Session</vt:lpstr>
      <vt:lpstr>session03.php</vt:lpstr>
      <vt:lpstr>session03.php</vt:lpstr>
      <vt:lpstr>Login</vt:lpstr>
      <vt:lpstr>Pages</vt:lpstr>
      <vt:lpstr>login01.php</vt:lpstr>
      <vt:lpstr>login01.php (part 1)</vt:lpstr>
      <vt:lpstr>login01.php (part 2)</vt:lpstr>
      <vt:lpstr>login01.php (part 3)</vt:lpstr>
      <vt:lpstr>login01.php (part 4)</vt:lpstr>
      <vt:lpstr>protected.php (part 1)</vt:lpstr>
      <vt:lpstr>protected.php (part 2)</vt:lpstr>
      <vt:lpstr>Login Result</vt:lpstr>
      <vt:lpstr>Login Result</vt:lpstr>
      <vt:lpstr>Summary</vt:lpstr>
      <vt:lpstr>Task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Sammy and Scarpia</dc:creator>
  <cp:lastModifiedBy>Andrew Cracknell</cp:lastModifiedBy>
  <cp:revision>279</cp:revision>
  <cp:lastPrinted>1601-01-01T00:00:00Z</cp:lastPrinted>
  <dcterms:created xsi:type="dcterms:W3CDTF">2008-01-06T12:48:56Z</dcterms:created>
  <dcterms:modified xsi:type="dcterms:W3CDTF">2019-11-21T09:48:07Z</dcterms:modified>
</cp:coreProperties>
</file>