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45"/>
  </p:notesMasterIdLst>
  <p:sldIdLst>
    <p:sldId id="256" r:id="rId5"/>
    <p:sldId id="1089" r:id="rId6"/>
    <p:sldId id="1095" r:id="rId7"/>
    <p:sldId id="288" r:id="rId8"/>
    <p:sldId id="1091" r:id="rId9"/>
    <p:sldId id="257" r:id="rId10"/>
    <p:sldId id="265" r:id="rId11"/>
    <p:sldId id="446" r:id="rId12"/>
    <p:sldId id="461" r:id="rId13"/>
    <p:sldId id="353" r:id="rId14"/>
    <p:sldId id="476" r:id="rId15"/>
    <p:sldId id="477" r:id="rId16"/>
    <p:sldId id="1092" r:id="rId17"/>
    <p:sldId id="478" r:id="rId18"/>
    <p:sldId id="479" r:id="rId19"/>
    <p:sldId id="1093" r:id="rId20"/>
    <p:sldId id="480" r:id="rId21"/>
    <p:sldId id="462" r:id="rId22"/>
    <p:sldId id="470" r:id="rId23"/>
    <p:sldId id="471" r:id="rId24"/>
    <p:sldId id="472" r:id="rId25"/>
    <p:sldId id="473" r:id="rId26"/>
    <p:sldId id="474" r:id="rId27"/>
    <p:sldId id="475" r:id="rId28"/>
    <p:sldId id="469" r:id="rId29"/>
    <p:sldId id="463" r:id="rId30"/>
    <p:sldId id="331" r:id="rId31"/>
    <p:sldId id="467" r:id="rId32"/>
    <p:sldId id="468" r:id="rId33"/>
    <p:sldId id="464" r:id="rId34"/>
    <p:sldId id="465" r:id="rId35"/>
    <p:sldId id="466" r:id="rId36"/>
    <p:sldId id="481" r:id="rId37"/>
    <p:sldId id="1094" r:id="rId38"/>
    <p:sldId id="485" r:id="rId39"/>
    <p:sldId id="1090" r:id="rId40"/>
    <p:sldId id="849" r:id="rId41"/>
    <p:sldId id="1084" r:id="rId42"/>
    <p:sldId id="1083" r:id="rId43"/>
    <p:sldId id="1082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33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87BC41-FF0B-4087-A050-2C1A61A75D11}" v="16" dt="2022-02-15T17:40:31.8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75251" autoAdjust="0"/>
  </p:normalViewPr>
  <p:slideViewPr>
    <p:cSldViewPr snapToGrid="0" showGuides="1">
      <p:cViewPr varScale="1">
        <p:scale>
          <a:sx n="74" d="100"/>
          <a:sy n="74" d="100"/>
        </p:scale>
        <p:origin x="888" y="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Webley" userId="836f531d-195e-4340-bc9a-b5c372095905" providerId="ADAL" clId="{4E87BC41-FF0B-4087-A050-2C1A61A75D11}"/>
    <pc:docChg chg="undo redo custSel addSld delSld modSld">
      <pc:chgData name="Martin Webley" userId="836f531d-195e-4340-bc9a-b5c372095905" providerId="ADAL" clId="{4E87BC41-FF0B-4087-A050-2C1A61A75D11}" dt="2022-02-15T17:40:44.156" v="954" actId="6549"/>
      <pc:docMkLst>
        <pc:docMk/>
      </pc:docMkLst>
      <pc:sldChg chg="modSp mod">
        <pc:chgData name="Martin Webley" userId="836f531d-195e-4340-bc9a-b5c372095905" providerId="ADAL" clId="{4E87BC41-FF0B-4087-A050-2C1A61A75D11}" dt="2022-02-13T15:40:44.889" v="3" actId="20577"/>
        <pc:sldMkLst>
          <pc:docMk/>
          <pc:sldMk cId="4081170507" sldId="256"/>
        </pc:sldMkLst>
        <pc:spChg chg="mod">
          <ac:chgData name="Martin Webley" userId="836f531d-195e-4340-bc9a-b5c372095905" providerId="ADAL" clId="{4E87BC41-FF0B-4087-A050-2C1A61A75D11}" dt="2022-02-13T15:40:44.889" v="3" actId="20577"/>
          <ac:spMkLst>
            <pc:docMk/>
            <pc:sldMk cId="4081170507" sldId="256"/>
            <ac:spMk id="3" creationId="{64AF152D-FA8D-41DE-81F8-7328D036F963}"/>
          </ac:spMkLst>
        </pc:spChg>
      </pc:sldChg>
      <pc:sldChg chg="modSp mod">
        <pc:chgData name="Martin Webley" userId="836f531d-195e-4340-bc9a-b5c372095905" providerId="ADAL" clId="{4E87BC41-FF0B-4087-A050-2C1A61A75D11}" dt="2022-02-13T15:46:31.666" v="32" actId="5793"/>
        <pc:sldMkLst>
          <pc:docMk/>
          <pc:sldMk cId="653415081" sldId="257"/>
        </pc:sldMkLst>
        <pc:spChg chg="mod">
          <ac:chgData name="Martin Webley" userId="836f531d-195e-4340-bc9a-b5c372095905" providerId="ADAL" clId="{4E87BC41-FF0B-4087-A050-2C1A61A75D11}" dt="2022-02-13T15:46:22.399" v="30" actId="113"/>
          <ac:spMkLst>
            <pc:docMk/>
            <pc:sldMk cId="653415081" sldId="257"/>
            <ac:spMk id="2" creationId="{6F72D086-A43B-4CDC-A095-32ECF695D0EB}"/>
          </ac:spMkLst>
        </pc:spChg>
        <pc:spChg chg="mod">
          <ac:chgData name="Martin Webley" userId="836f531d-195e-4340-bc9a-b5c372095905" providerId="ADAL" clId="{4E87BC41-FF0B-4087-A050-2C1A61A75D11}" dt="2022-02-13T15:46:31.666" v="32" actId="5793"/>
          <ac:spMkLst>
            <pc:docMk/>
            <pc:sldMk cId="653415081" sldId="257"/>
            <ac:spMk id="3" creationId="{93E1A0CE-437E-4089-AE73-03BEE8D4C05A}"/>
          </ac:spMkLst>
        </pc:spChg>
      </pc:sldChg>
      <pc:sldChg chg="del">
        <pc:chgData name="Martin Webley" userId="836f531d-195e-4340-bc9a-b5c372095905" providerId="ADAL" clId="{4E87BC41-FF0B-4087-A050-2C1A61A75D11}" dt="2022-02-13T15:40:59.693" v="6" actId="47"/>
        <pc:sldMkLst>
          <pc:docMk/>
          <pc:sldMk cId="2246755567" sldId="261"/>
        </pc:sldMkLst>
      </pc:sldChg>
      <pc:sldChg chg="del">
        <pc:chgData name="Martin Webley" userId="836f531d-195e-4340-bc9a-b5c372095905" providerId="ADAL" clId="{4E87BC41-FF0B-4087-A050-2C1A61A75D11}" dt="2022-02-13T15:44:13.025" v="17" actId="47"/>
        <pc:sldMkLst>
          <pc:docMk/>
          <pc:sldMk cId="1956600079" sldId="262"/>
        </pc:sldMkLst>
      </pc:sldChg>
      <pc:sldChg chg="modSp mod">
        <pc:chgData name="Martin Webley" userId="836f531d-195e-4340-bc9a-b5c372095905" providerId="ADAL" clId="{4E87BC41-FF0B-4087-A050-2C1A61A75D11}" dt="2022-02-13T15:46:15.165" v="28" actId="113"/>
        <pc:sldMkLst>
          <pc:docMk/>
          <pc:sldMk cId="337156884" sldId="288"/>
        </pc:sldMkLst>
        <pc:spChg chg="mod">
          <ac:chgData name="Martin Webley" userId="836f531d-195e-4340-bc9a-b5c372095905" providerId="ADAL" clId="{4E87BC41-FF0B-4087-A050-2C1A61A75D11}" dt="2022-02-13T15:46:15.165" v="28" actId="113"/>
          <ac:spMkLst>
            <pc:docMk/>
            <pc:sldMk cId="337156884" sldId="288"/>
            <ac:spMk id="2" creationId="{6F72D086-A43B-4CDC-A095-32ECF695D0EB}"/>
          </ac:spMkLst>
        </pc:spChg>
        <pc:spChg chg="mod">
          <ac:chgData name="Martin Webley" userId="836f531d-195e-4340-bc9a-b5c372095905" providerId="ADAL" clId="{4E87BC41-FF0B-4087-A050-2C1A61A75D11}" dt="2022-02-13T15:45:46.944" v="23" actId="20577"/>
          <ac:spMkLst>
            <pc:docMk/>
            <pc:sldMk cId="337156884" sldId="288"/>
            <ac:spMk id="3" creationId="{93E1A0CE-437E-4089-AE73-03BEE8D4C05A}"/>
          </ac:spMkLst>
        </pc:spChg>
      </pc:sldChg>
      <pc:sldChg chg="modSp mod">
        <pc:chgData name="Martin Webley" userId="836f531d-195e-4340-bc9a-b5c372095905" providerId="ADAL" clId="{4E87BC41-FF0B-4087-A050-2C1A61A75D11}" dt="2022-02-13T16:03:10.540" v="457" actId="14100"/>
        <pc:sldMkLst>
          <pc:docMk/>
          <pc:sldMk cId="3087975532" sldId="331"/>
        </pc:sldMkLst>
        <pc:spChg chg="mod">
          <ac:chgData name="Martin Webley" userId="836f531d-195e-4340-bc9a-b5c372095905" providerId="ADAL" clId="{4E87BC41-FF0B-4087-A050-2C1A61A75D11}" dt="2022-02-13T16:03:10.540" v="457" actId="14100"/>
          <ac:spMkLst>
            <pc:docMk/>
            <pc:sldMk cId="3087975532" sldId="331"/>
            <ac:spMk id="2" creationId="{00000000-0000-0000-0000-000000000000}"/>
          </ac:spMkLst>
        </pc:spChg>
      </pc:sldChg>
      <pc:sldChg chg="del">
        <pc:chgData name="Martin Webley" userId="836f531d-195e-4340-bc9a-b5c372095905" providerId="ADAL" clId="{4E87BC41-FF0B-4087-A050-2C1A61A75D11}" dt="2022-02-13T16:09:12.927" v="577" actId="47"/>
        <pc:sldMkLst>
          <pc:docMk/>
          <pc:sldMk cId="3526283380" sldId="348"/>
        </pc:sldMkLst>
      </pc:sldChg>
      <pc:sldChg chg="modSp mod">
        <pc:chgData name="Martin Webley" userId="836f531d-195e-4340-bc9a-b5c372095905" providerId="ADAL" clId="{4E87BC41-FF0B-4087-A050-2C1A61A75D11}" dt="2022-02-13T15:53:30.873" v="303" actId="113"/>
        <pc:sldMkLst>
          <pc:docMk/>
          <pc:sldMk cId="3473836785" sldId="353"/>
        </pc:sldMkLst>
        <pc:spChg chg="mod">
          <ac:chgData name="Martin Webley" userId="836f531d-195e-4340-bc9a-b5c372095905" providerId="ADAL" clId="{4E87BC41-FF0B-4087-A050-2C1A61A75D11}" dt="2022-02-13T15:53:30.873" v="303" actId="113"/>
          <ac:spMkLst>
            <pc:docMk/>
            <pc:sldMk cId="3473836785" sldId="353"/>
            <ac:spMk id="2" creationId="{00000000-0000-0000-0000-000000000000}"/>
          </ac:spMkLst>
        </pc:spChg>
      </pc:sldChg>
      <pc:sldChg chg="addSp delSp modSp mod">
        <pc:chgData name="Martin Webley" userId="836f531d-195e-4340-bc9a-b5c372095905" providerId="ADAL" clId="{4E87BC41-FF0B-4087-A050-2C1A61A75D11}" dt="2022-02-13T15:48:50.438" v="53" actId="113"/>
        <pc:sldMkLst>
          <pc:docMk/>
          <pc:sldMk cId="199215432" sldId="446"/>
        </pc:sldMkLst>
        <pc:spChg chg="mod">
          <ac:chgData name="Martin Webley" userId="836f531d-195e-4340-bc9a-b5c372095905" providerId="ADAL" clId="{4E87BC41-FF0B-4087-A050-2C1A61A75D11}" dt="2022-02-13T15:48:50.438" v="53" actId="113"/>
          <ac:spMkLst>
            <pc:docMk/>
            <pc:sldMk cId="199215432" sldId="446"/>
            <ac:spMk id="2" creationId="{00000000-0000-0000-0000-000000000000}"/>
          </ac:spMkLst>
        </pc:spChg>
        <pc:spChg chg="del">
          <ac:chgData name="Martin Webley" userId="836f531d-195e-4340-bc9a-b5c372095905" providerId="ADAL" clId="{4E87BC41-FF0B-4087-A050-2C1A61A75D11}" dt="2022-02-13T15:47:37.919" v="40" actId="478"/>
          <ac:spMkLst>
            <pc:docMk/>
            <pc:sldMk cId="199215432" sldId="446"/>
            <ac:spMk id="3" creationId="{00000000-0000-0000-0000-000000000000}"/>
          </ac:spMkLst>
        </pc:spChg>
        <pc:spChg chg="add del mod">
          <ac:chgData name="Martin Webley" userId="836f531d-195e-4340-bc9a-b5c372095905" providerId="ADAL" clId="{4E87BC41-FF0B-4087-A050-2C1A61A75D11}" dt="2022-02-13T15:47:57.896" v="41" actId="478"/>
          <ac:spMkLst>
            <pc:docMk/>
            <pc:sldMk cId="199215432" sldId="446"/>
            <ac:spMk id="5" creationId="{59C55D68-710C-48D5-9ACE-955B5DDF3B99}"/>
          </ac:spMkLst>
        </pc:spChg>
      </pc:sldChg>
      <pc:sldChg chg="modSp mod">
        <pc:chgData name="Martin Webley" userId="836f531d-195e-4340-bc9a-b5c372095905" providerId="ADAL" clId="{4E87BC41-FF0B-4087-A050-2C1A61A75D11}" dt="2022-02-13T15:48:57.732" v="55" actId="20577"/>
        <pc:sldMkLst>
          <pc:docMk/>
          <pc:sldMk cId="1274952270" sldId="461"/>
        </pc:sldMkLst>
        <pc:spChg chg="mod">
          <ac:chgData name="Martin Webley" userId="836f531d-195e-4340-bc9a-b5c372095905" providerId="ADAL" clId="{4E87BC41-FF0B-4087-A050-2C1A61A75D11}" dt="2022-02-13T15:48:55.525" v="54" actId="113"/>
          <ac:spMkLst>
            <pc:docMk/>
            <pc:sldMk cId="1274952270" sldId="461"/>
            <ac:spMk id="2" creationId="{9486696B-2B7F-4436-B2D5-FBC9F2EB6393}"/>
          </ac:spMkLst>
        </pc:spChg>
        <pc:spChg chg="mod">
          <ac:chgData name="Martin Webley" userId="836f531d-195e-4340-bc9a-b5c372095905" providerId="ADAL" clId="{4E87BC41-FF0B-4087-A050-2C1A61A75D11}" dt="2022-02-13T15:48:57.732" v="55" actId="20577"/>
          <ac:spMkLst>
            <pc:docMk/>
            <pc:sldMk cId="1274952270" sldId="461"/>
            <ac:spMk id="3" creationId="{5300EDAB-05D2-41E4-8BCD-826E9CC82755}"/>
          </ac:spMkLst>
        </pc:spChg>
      </pc:sldChg>
      <pc:sldChg chg="modSp mod">
        <pc:chgData name="Martin Webley" userId="836f531d-195e-4340-bc9a-b5c372095905" providerId="ADAL" clId="{4E87BC41-FF0B-4087-A050-2C1A61A75D11}" dt="2022-02-13T15:56:08.448" v="394" actId="27636"/>
        <pc:sldMkLst>
          <pc:docMk/>
          <pc:sldMk cId="1504641464" sldId="462"/>
        </pc:sldMkLst>
        <pc:spChg chg="mod">
          <ac:chgData name="Martin Webley" userId="836f531d-195e-4340-bc9a-b5c372095905" providerId="ADAL" clId="{4E87BC41-FF0B-4087-A050-2C1A61A75D11}" dt="2022-02-13T15:55:55.707" v="391" actId="113"/>
          <ac:spMkLst>
            <pc:docMk/>
            <pc:sldMk cId="1504641464" sldId="462"/>
            <ac:spMk id="2" creationId="{C1901C7A-9A6D-481D-BAAD-3E57F1FB73E7}"/>
          </ac:spMkLst>
        </pc:spChg>
        <pc:spChg chg="mod">
          <ac:chgData name="Martin Webley" userId="836f531d-195e-4340-bc9a-b5c372095905" providerId="ADAL" clId="{4E87BC41-FF0B-4087-A050-2C1A61A75D11}" dt="2022-02-13T15:56:08.448" v="394" actId="27636"/>
          <ac:spMkLst>
            <pc:docMk/>
            <pc:sldMk cId="1504641464" sldId="462"/>
            <ac:spMk id="3" creationId="{FF491FEC-A4C1-434A-BF0E-D1EB056284EE}"/>
          </ac:spMkLst>
        </pc:spChg>
      </pc:sldChg>
      <pc:sldChg chg="modSp mod">
        <pc:chgData name="Martin Webley" userId="836f531d-195e-4340-bc9a-b5c372095905" providerId="ADAL" clId="{4E87BC41-FF0B-4087-A050-2C1A61A75D11}" dt="2022-02-13T16:02:33.933" v="455" actId="14100"/>
        <pc:sldMkLst>
          <pc:docMk/>
          <pc:sldMk cId="2720416775" sldId="463"/>
        </pc:sldMkLst>
        <pc:spChg chg="mod">
          <ac:chgData name="Martin Webley" userId="836f531d-195e-4340-bc9a-b5c372095905" providerId="ADAL" clId="{4E87BC41-FF0B-4087-A050-2C1A61A75D11}" dt="2022-02-13T16:02:25.667" v="454" actId="113"/>
          <ac:spMkLst>
            <pc:docMk/>
            <pc:sldMk cId="2720416775" sldId="463"/>
            <ac:spMk id="2" creationId="{2CBB5D85-25F7-4D5B-A0BB-9AC73B613DE7}"/>
          </ac:spMkLst>
        </pc:spChg>
        <pc:spChg chg="mod">
          <ac:chgData name="Martin Webley" userId="836f531d-195e-4340-bc9a-b5c372095905" providerId="ADAL" clId="{4E87BC41-FF0B-4087-A050-2C1A61A75D11}" dt="2022-02-13T16:02:33.933" v="455" actId="14100"/>
          <ac:spMkLst>
            <pc:docMk/>
            <pc:sldMk cId="2720416775" sldId="463"/>
            <ac:spMk id="3" creationId="{76C8AF38-C004-4A14-B496-DA25982F160C}"/>
          </ac:spMkLst>
        </pc:spChg>
      </pc:sldChg>
      <pc:sldChg chg="modSp mod">
        <pc:chgData name="Martin Webley" userId="836f531d-195e-4340-bc9a-b5c372095905" providerId="ADAL" clId="{4E87BC41-FF0B-4087-A050-2C1A61A75D11}" dt="2022-02-13T16:06:38.914" v="494" actId="14100"/>
        <pc:sldMkLst>
          <pc:docMk/>
          <pc:sldMk cId="2757781413" sldId="464"/>
        </pc:sldMkLst>
        <pc:spChg chg="mod">
          <ac:chgData name="Martin Webley" userId="836f531d-195e-4340-bc9a-b5c372095905" providerId="ADAL" clId="{4E87BC41-FF0B-4087-A050-2C1A61A75D11}" dt="2022-02-13T16:06:38.914" v="494" actId="14100"/>
          <ac:spMkLst>
            <pc:docMk/>
            <pc:sldMk cId="2757781413" sldId="464"/>
            <ac:spMk id="2" creationId="{E6B44887-29D4-4268-ACEC-0BC46121EDBA}"/>
          </ac:spMkLst>
        </pc:spChg>
        <pc:spChg chg="mod">
          <ac:chgData name="Martin Webley" userId="836f531d-195e-4340-bc9a-b5c372095905" providerId="ADAL" clId="{4E87BC41-FF0B-4087-A050-2C1A61A75D11}" dt="2022-02-13T16:06:33.736" v="493" actId="27636"/>
          <ac:spMkLst>
            <pc:docMk/>
            <pc:sldMk cId="2757781413" sldId="464"/>
            <ac:spMk id="3" creationId="{BBBBB548-AC8D-4777-AFD6-C0427E858EED}"/>
          </ac:spMkLst>
        </pc:spChg>
        <pc:picChg chg="mod">
          <ac:chgData name="Martin Webley" userId="836f531d-195e-4340-bc9a-b5c372095905" providerId="ADAL" clId="{4E87BC41-FF0B-4087-A050-2C1A61A75D11}" dt="2022-02-13T16:05:58.583" v="479" actId="1076"/>
          <ac:picMkLst>
            <pc:docMk/>
            <pc:sldMk cId="2757781413" sldId="464"/>
            <ac:picMk id="5" creationId="{A0DBDCFA-2DB1-450D-B665-C580D297D78D}"/>
          </ac:picMkLst>
        </pc:picChg>
      </pc:sldChg>
      <pc:sldChg chg="modSp mod">
        <pc:chgData name="Martin Webley" userId="836f531d-195e-4340-bc9a-b5c372095905" providerId="ADAL" clId="{4E87BC41-FF0B-4087-A050-2C1A61A75D11}" dt="2022-02-13T16:07:30.341" v="504" actId="20577"/>
        <pc:sldMkLst>
          <pc:docMk/>
          <pc:sldMk cId="3485196150" sldId="465"/>
        </pc:sldMkLst>
        <pc:spChg chg="mod">
          <ac:chgData name="Martin Webley" userId="836f531d-195e-4340-bc9a-b5c372095905" providerId="ADAL" clId="{4E87BC41-FF0B-4087-A050-2C1A61A75D11}" dt="2022-02-13T16:07:07.793" v="498" actId="14100"/>
          <ac:spMkLst>
            <pc:docMk/>
            <pc:sldMk cId="3485196150" sldId="465"/>
            <ac:spMk id="2" creationId="{03C9ECFF-F11E-4D8A-A79C-1848AD0D5224}"/>
          </ac:spMkLst>
        </pc:spChg>
        <pc:spChg chg="mod">
          <ac:chgData name="Martin Webley" userId="836f531d-195e-4340-bc9a-b5c372095905" providerId="ADAL" clId="{4E87BC41-FF0B-4087-A050-2C1A61A75D11}" dt="2022-02-13T16:07:30.341" v="504" actId="20577"/>
          <ac:spMkLst>
            <pc:docMk/>
            <pc:sldMk cId="3485196150" sldId="465"/>
            <ac:spMk id="3" creationId="{4091378D-0ADF-4B90-B059-23D431FDFF15}"/>
          </ac:spMkLst>
        </pc:spChg>
      </pc:sldChg>
      <pc:sldChg chg="modSp mod">
        <pc:chgData name="Martin Webley" userId="836f531d-195e-4340-bc9a-b5c372095905" providerId="ADAL" clId="{4E87BC41-FF0B-4087-A050-2C1A61A75D11}" dt="2022-02-13T16:07:41.508" v="506" actId="20577"/>
        <pc:sldMkLst>
          <pc:docMk/>
          <pc:sldMk cId="2632887843" sldId="466"/>
        </pc:sldMkLst>
        <pc:spChg chg="mod">
          <ac:chgData name="Martin Webley" userId="836f531d-195e-4340-bc9a-b5c372095905" providerId="ADAL" clId="{4E87BC41-FF0B-4087-A050-2C1A61A75D11}" dt="2022-02-13T16:07:39.589" v="505" actId="113"/>
          <ac:spMkLst>
            <pc:docMk/>
            <pc:sldMk cId="2632887843" sldId="466"/>
            <ac:spMk id="2" creationId="{75166ED2-64C0-4F1F-92E9-145C474DCEDC}"/>
          </ac:spMkLst>
        </pc:spChg>
        <pc:spChg chg="mod">
          <ac:chgData name="Martin Webley" userId="836f531d-195e-4340-bc9a-b5c372095905" providerId="ADAL" clId="{4E87BC41-FF0B-4087-A050-2C1A61A75D11}" dt="2022-02-13T16:07:41.508" v="506" actId="20577"/>
          <ac:spMkLst>
            <pc:docMk/>
            <pc:sldMk cId="2632887843" sldId="466"/>
            <ac:spMk id="3" creationId="{72C1783B-0CE7-48BF-A9BB-22C7B7F2A73A}"/>
          </ac:spMkLst>
        </pc:spChg>
      </pc:sldChg>
      <pc:sldChg chg="modSp mod">
        <pc:chgData name="Martin Webley" userId="836f531d-195e-4340-bc9a-b5c372095905" providerId="ADAL" clId="{4E87BC41-FF0B-4087-A050-2C1A61A75D11}" dt="2022-02-13T16:04:16.560" v="470" actId="27636"/>
        <pc:sldMkLst>
          <pc:docMk/>
          <pc:sldMk cId="1080161433" sldId="467"/>
        </pc:sldMkLst>
        <pc:spChg chg="mod">
          <ac:chgData name="Martin Webley" userId="836f531d-195e-4340-bc9a-b5c372095905" providerId="ADAL" clId="{4E87BC41-FF0B-4087-A050-2C1A61A75D11}" dt="2022-02-13T16:03:38.049" v="458" actId="113"/>
          <ac:spMkLst>
            <pc:docMk/>
            <pc:sldMk cId="1080161433" sldId="467"/>
            <ac:spMk id="2" creationId="{00000000-0000-0000-0000-000000000000}"/>
          </ac:spMkLst>
        </pc:spChg>
        <pc:spChg chg="mod">
          <ac:chgData name="Martin Webley" userId="836f531d-195e-4340-bc9a-b5c372095905" providerId="ADAL" clId="{4E87BC41-FF0B-4087-A050-2C1A61A75D11}" dt="2022-02-13T16:04:16.560" v="470" actId="27636"/>
          <ac:spMkLst>
            <pc:docMk/>
            <pc:sldMk cId="1080161433" sldId="467"/>
            <ac:spMk id="3" creationId="{3925ED6D-2C01-7C42-A73A-6227AB445E57}"/>
          </ac:spMkLst>
        </pc:spChg>
      </pc:sldChg>
      <pc:sldChg chg="modSp mod">
        <pc:chgData name="Martin Webley" userId="836f531d-195e-4340-bc9a-b5c372095905" providerId="ADAL" clId="{4E87BC41-FF0B-4087-A050-2C1A61A75D11}" dt="2022-02-13T16:06:52.819" v="496" actId="14100"/>
        <pc:sldMkLst>
          <pc:docMk/>
          <pc:sldMk cId="945023450" sldId="468"/>
        </pc:sldMkLst>
        <pc:spChg chg="mod">
          <ac:chgData name="Martin Webley" userId="836f531d-195e-4340-bc9a-b5c372095905" providerId="ADAL" clId="{4E87BC41-FF0B-4087-A050-2C1A61A75D11}" dt="2022-02-13T16:06:52.819" v="496" actId="14100"/>
          <ac:spMkLst>
            <pc:docMk/>
            <pc:sldMk cId="945023450" sldId="468"/>
            <ac:spMk id="2" creationId="{B5226999-ABC8-4525-B96A-37AB91D426E9}"/>
          </ac:spMkLst>
        </pc:spChg>
      </pc:sldChg>
      <pc:sldChg chg="modSp mod">
        <pc:chgData name="Martin Webley" userId="836f531d-195e-4340-bc9a-b5c372095905" providerId="ADAL" clId="{4E87BC41-FF0B-4087-A050-2C1A61A75D11}" dt="2022-02-13T16:02:22.831" v="453" actId="113"/>
        <pc:sldMkLst>
          <pc:docMk/>
          <pc:sldMk cId="3514452859" sldId="469"/>
        </pc:sldMkLst>
        <pc:spChg chg="mod">
          <ac:chgData name="Martin Webley" userId="836f531d-195e-4340-bc9a-b5c372095905" providerId="ADAL" clId="{4E87BC41-FF0B-4087-A050-2C1A61A75D11}" dt="2022-02-13T16:02:22.831" v="453" actId="113"/>
          <ac:spMkLst>
            <pc:docMk/>
            <pc:sldMk cId="3514452859" sldId="469"/>
            <ac:spMk id="2" creationId="{3D717103-462D-4544-A901-03D3E0ED5712}"/>
          </ac:spMkLst>
        </pc:spChg>
      </pc:sldChg>
      <pc:sldChg chg="modSp mod">
        <pc:chgData name="Martin Webley" userId="836f531d-195e-4340-bc9a-b5c372095905" providerId="ADAL" clId="{4E87BC41-FF0B-4087-A050-2C1A61A75D11}" dt="2022-02-13T15:56:29.904" v="402" actId="27636"/>
        <pc:sldMkLst>
          <pc:docMk/>
          <pc:sldMk cId="3330166724" sldId="470"/>
        </pc:sldMkLst>
        <pc:spChg chg="mod">
          <ac:chgData name="Martin Webley" userId="836f531d-195e-4340-bc9a-b5c372095905" providerId="ADAL" clId="{4E87BC41-FF0B-4087-A050-2C1A61A75D11}" dt="2022-02-13T15:56:24.068" v="395" actId="113"/>
          <ac:spMkLst>
            <pc:docMk/>
            <pc:sldMk cId="3330166724" sldId="470"/>
            <ac:spMk id="2" creationId="{E0818374-CBBE-49A0-B40C-D9557A7C8108}"/>
          </ac:spMkLst>
        </pc:spChg>
        <pc:spChg chg="mod">
          <ac:chgData name="Martin Webley" userId="836f531d-195e-4340-bc9a-b5c372095905" providerId="ADAL" clId="{4E87BC41-FF0B-4087-A050-2C1A61A75D11}" dt="2022-02-13T15:56:29.904" v="402" actId="27636"/>
          <ac:spMkLst>
            <pc:docMk/>
            <pc:sldMk cId="3330166724" sldId="470"/>
            <ac:spMk id="3" creationId="{D6DB02DD-EDC0-4E30-814B-AEF7745A2D8A}"/>
          </ac:spMkLst>
        </pc:spChg>
      </pc:sldChg>
      <pc:sldChg chg="modSp mod">
        <pc:chgData name="Martin Webley" userId="836f531d-195e-4340-bc9a-b5c372095905" providerId="ADAL" clId="{4E87BC41-FF0B-4087-A050-2C1A61A75D11}" dt="2022-02-13T15:57:11.014" v="414" actId="313"/>
        <pc:sldMkLst>
          <pc:docMk/>
          <pc:sldMk cId="1790349986" sldId="471"/>
        </pc:sldMkLst>
        <pc:spChg chg="mod">
          <ac:chgData name="Martin Webley" userId="836f531d-195e-4340-bc9a-b5c372095905" providerId="ADAL" clId="{4E87BC41-FF0B-4087-A050-2C1A61A75D11}" dt="2022-02-13T15:56:42.517" v="406" actId="113"/>
          <ac:spMkLst>
            <pc:docMk/>
            <pc:sldMk cId="1790349986" sldId="471"/>
            <ac:spMk id="2" creationId="{00000000-0000-0000-0000-000000000000}"/>
          </ac:spMkLst>
        </pc:spChg>
        <pc:spChg chg="mod">
          <ac:chgData name="Martin Webley" userId="836f531d-195e-4340-bc9a-b5c372095905" providerId="ADAL" clId="{4E87BC41-FF0B-4087-A050-2C1A61A75D11}" dt="2022-02-13T15:57:11.014" v="414" actId="313"/>
          <ac:spMkLst>
            <pc:docMk/>
            <pc:sldMk cId="1790349986" sldId="471"/>
            <ac:spMk id="3" creationId="{51E17217-4910-3E4C-8844-CB5151FF7B08}"/>
          </ac:spMkLst>
        </pc:spChg>
      </pc:sldChg>
      <pc:sldChg chg="modSp mod">
        <pc:chgData name="Martin Webley" userId="836f531d-195e-4340-bc9a-b5c372095905" providerId="ADAL" clId="{4E87BC41-FF0B-4087-A050-2C1A61A75D11}" dt="2022-02-13T15:58:57.885" v="431" actId="255"/>
        <pc:sldMkLst>
          <pc:docMk/>
          <pc:sldMk cId="4177045438" sldId="472"/>
        </pc:sldMkLst>
        <pc:spChg chg="mod">
          <ac:chgData name="Martin Webley" userId="836f531d-195e-4340-bc9a-b5c372095905" providerId="ADAL" clId="{4E87BC41-FF0B-4087-A050-2C1A61A75D11}" dt="2022-02-13T15:57:19.723" v="415" actId="113"/>
          <ac:spMkLst>
            <pc:docMk/>
            <pc:sldMk cId="4177045438" sldId="472"/>
            <ac:spMk id="2" creationId="{00000000-0000-0000-0000-000000000000}"/>
          </ac:spMkLst>
        </pc:spChg>
        <pc:spChg chg="mod">
          <ac:chgData name="Martin Webley" userId="836f531d-195e-4340-bc9a-b5c372095905" providerId="ADAL" clId="{4E87BC41-FF0B-4087-A050-2C1A61A75D11}" dt="2022-02-13T15:58:17.825" v="426" actId="14100"/>
          <ac:spMkLst>
            <pc:docMk/>
            <pc:sldMk cId="4177045438" sldId="472"/>
            <ac:spMk id="3" creationId="{51E17217-4910-3E4C-8844-CB5151FF7B08}"/>
          </ac:spMkLst>
        </pc:spChg>
        <pc:graphicFrameChg chg="mod modGraphic">
          <ac:chgData name="Martin Webley" userId="836f531d-195e-4340-bc9a-b5c372095905" providerId="ADAL" clId="{4E87BC41-FF0B-4087-A050-2C1A61A75D11}" dt="2022-02-13T15:58:57.885" v="431" actId="255"/>
          <ac:graphicFrameMkLst>
            <pc:docMk/>
            <pc:sldMk cId="4177045438" sldId="472"/>
            <ac:graphicFrameMk id="5" creationId="{0824E977-5D85-184A-8058-6D9ABC91E753}"/>
          </ac:graphicFrameMkLst>
        </pc:graphicFrameChg>
      </pc:sldChg>
      <pc:sldChg chg="modSp mod">
        <pc:chgData name="Martin Webley" userId="836f531d-195e-4340-bc9a-b5c372095905" providerId="ADAL" clId="{4E87BC41-FF0B-4087-A050-2C1A61A75D11}" dt="2022-02-13T16:00:37.852" v="442" actId="27636"/>
        <pc:sldMkLst>
          <pc:docMk/>
          <pc:sldMk cId="758932567" sldId="473"/>
        </pc:sldMkLst>
        <pc:spChg chg="mod">
          <ac:chgData name="Martin Webley" userId="836f531d-195e-4340-bc9a-b5c372095905" providerId="ADAL" clId="{4E87BC41-FF0B-4087-A050-2C1A61A75D11}" dt="2022-02-13T16:00:24.988" v="432" actId="113"/>
          <ac:spMkLst>
            <pc:docMk/>
            <pc:sldMk cId="758932567" sldId="473"/>
            <ac:spMk id="2" creationId="{00000000-0000-0000-0000-000000000000}"/>
          </ac:spMkLst>
        </pc:spChg>
        <pc:spChg chg="mod">
          <ac:chgData name="Martin Webley" userId="836f531d-195e-4340-bc9a-b5c372095905" providerId="ADAL" clId="{4E87BC41-FF0B-4087-A050-2C1A61A75D11}" dt="2022-02-13T16:00:37.852" v="442" actId="27636"/>
          <ac:spMkLst>
            <pc:docMk/>
            <pc:sldMk cId="758932567" sldId="473"/>
            <ac:spMk id="3" creationId="{51E17217-4910-3E4C-8844-CB5151FF7B08}"/>
          </ac:spMkLst>
        </pc:spChg>
      </pc:sldChg>
      <pc:sldChg chg="modSp mod">
        <pc:chgData name="Martin Webley" userId="836f531d-195e-4340-bc9a-b5c372095905" providerId="ADAL" clId="{4E87BC41-FF0B-4087-A050-2C1A61A75D11}" dt="2022-02-13T16:01:58.199" v="452" actId="20577"/>
        <pc:sldMkLst>
          <pc:docMk/>
          <pc:sldMk cId="1046422841" sldId="474"/>
        </pc:sldMkLst>
        <pc:spChg chg="mod">
          <ac:chgData name="Martin Webley" userId="836f531d-195e-4340-bc9a-b5c372095905" providerId="ADAL" clId="{4E87BC41-FF0B-4087-A050-2C1A61A75D11}" dt="2022-02-13T16:01:17.717" v="443" actId="113"/>
          <ac:spMkLst>
            <pc:docMk/>
            <pc:sldMk cId="1046422841" sldId="474"/>
            <ac:spMk id="2" creationId="{00000000-0000-0000-0000-000000000000}"/>
          </ac:spMkLst>
        </pc:spChg>
        <pc:spChg chg="mod">
          <ac:chgData name="Martin Webley" userId="836f531d-195e-4340-bc9a-b5c372095905" providerId="ADAL" clId="{4E87BC41-FF0B-4087-A050-2C1A61A75D11}" dt="2022-02-13T16:01:58.199" v="452" actId="20577"/>
          <ac:spMkLst>
            <pc:docMk/>
            <pc:sldMk cId="1046422841" sldId="474"/>
            <ac:spMk id="3" creationId="{8D894611-A933-DB4E-B9EF-2246B52E0DB3}"/>
          </ac:spMkLst>
        </pc:spChg>
      </pc:sldChg>
      <pc:sldChg chg="modSp mod">
        <pc:chgData name="Martin Webley" userId="836f531d-195e-4340-bc9a-b5c372095905" providerId="ADAL" clId="{4E87BC41-FF0B-4087-A050-2C1A61A75D11}" dt="2022-02-13T16:01:40.352" v="444" actId="113"/>
        <pc:sldMkLst>
          <pc:docMk/>
          <pc:sldMk cId="3221390368" sldId="475"/>
        </pc:sldMkLst>
        <pc:spChg chg="mod">
          <ac:chgData name="Martin Webley" userId="836f531d-195e-4340-bc9a-b5c372095905" providerId="ADAL" clId="{4E87BC41-FF0B-4087-A050-2C1A61A75D11}" dt="2022-02-13T16:01:40.352" v="444" actId="113"/>
          <ac:spMkLst>
            <pc:docMk/>
            <pc:sldMk cId="3221390368" sldId="475"/>
            <ac:spMk id="2" creationId="{00000000-0000-0000-0000-000000000000}"/>
          </ac:spMkLst>
        </pc:spChg>
      </pc:sldChg>
      <pc:sldChg chg="modSp mod">
        <pc:chgData name="Martin Webley" userId="836f531d-195e-4340-bc9a-b5c372095905" providerId="ADAL" clId="{4E87BC41-FF0B-4087-A050-2C1A61A75D11}" dt="2022-02-13T15:53:35.945" v="304" actId="113"/>
        <pc:sldMkLst>
          <pc:docMk/>
          <pc:sldMk cId="1799297380" sldId="476"/>
        </pc:sldMkLst>
        <pc:spChg chg="mod">
          <ac:chgData name="Martin Webley" userId="836f531d-195e-4340-bc9a-b5c372095905" providerId="ADAL" clId="{4E87BC41-FF0B-4087-A050-2C1A61A75D11}" dt="2022-02-13T15:53:35.945" v="304" actId="113"/>
          <ac:spMkLst>
            <pc:docMk/>
            <pc:sldMk cId="1799297380" sldId="476"/>
            <ac:spMk id="2" creationId="{00000000-0000-0000-0000-000000000000}"/>
          </ac:spMkLst>
        </pc:spChg>
      </pc:sldChg>
      <pc:sldChg chg="modSp mod">
        <pc:chgData name="Martin Webley" userId="836f531d-195e-4340-bc9a-b5c372095905" providerId="ADAL" clId="{4E87BC41-FF0B-4087-A050-2C1A61A75D11}" dt="2022-02-13T15:53:41.121" v="305" actId="113"/>
        <pc:sldMkLst>
          <pc:docMk/>
          <pc:sldMk cId="3913229049" sldId="477"/>
        </pc:sldMkLst>
        <pc:spChg chg="mod">
          <ac:chgData name="Martin Webley" userId="836f531d-195e-4340-bc9a-b5c372095905" providerId="ADAL" clId="{4E87BC41-FF0B-4087-A050-2C1A61A75D11}" dt="2022-02-13T15:53:41.121" v="305" actId="113"/>
          <ac:spMkLst>
            <pc:docMk/>
            <pc:sldMk cId="3913229049" sldId="477"/>
            <ac:spMk id="2" creationId="{00000000-0000-0000-0000-000000000000}"/>
          </ac:spMkLst>
        </pc:spChg>
        <pc:spChg chg="mod">
          <ac:chgData name="Martin Webley" userId="836f531d-195e-4340-bc9a-b5c372095905" providerId="ADAL" clId="{4E87BC41-FF0B-4087-A050-2C1A61A75D11}" dt="2022-02-13T15:50:22.094" v="59" actId="27636"/>
          <ac:spMkLst>
            <pc:docMk/>
            <pc:sldMk cId="3913229049" sldId="477"/>
            <ac:spMk id="4" creationId="{37529F64-D251-1542-BC0C-9202194734C2}"/>
          </ac:spMkLst>
        </pc:spChg>
      </pc:sldChg>
      <pc:sldChg chg="modSp mod">
        <pc:chgData name="Martin Webley" userId="836f531d-195e-4340-bc9a-b5c372095905" providerId="ADAL" clId="{4E87BC41-FF0B-4087-A050-2C1A61A75D11}" dt="2022-02-13T15:53:18.610" v="301" actId="113"/>
        <pc:sldMkLst>
          <pc:docMk/>
          <pc:sldMk cId="2697682505" sldId="478"/>
        </pc:sldMkLst>
        <pc:spChg chg="mod">
          <ac:chgData name="Martin Webley" userId="836f531d-195e-4340-bc9a-b5c372095905" providerId="ADAL" clId="{4E87BC41-FF0B-4087-A050-2C1A61A75D11}" dt="2022-02-13T15:53:18.610" v="301" actId="113"/>
          <ac:spMkLst>
            <pc:docMk/>
            <pc:sldMk cId="2697682505" sldId="478"/>
            <ac:spMk id="2" creationId="{00000000-0000-0000-0000-000000000000}"/>
          </ac:spMkLst>
        </pc:spChg>
      </pc:sldChg>
      <pc:sldChg chg="modSp mod">
        <pc:chgData name="Martin Webley" userId="836f531d-195e-4340-bc9a-b5c372095905" providerId="ADAL" clId="{4E87BC41-FF0B-4087-A050-2C1A61A75D11}" dt="2022-02-13T15:53:46.407" v="306" actId="113"/>
        <pc:sldMkLst>
          <pc:docMk/>
          <pc:sldMk cId="1068474232" sldId="479"/>
        </pc:sldMkLst>
        <pc:spChg chg="mod">
          <ac:chgData name="Martin Webley" userId="836f531d-195e-4340-bc9a-b5c372095905" providerId="ADAL" clId="{4E87BC41-FF0B-4087-A050-2C1A61A75D11}" dt="2022-02-13T15:53:46.407" v="306" actId="113"/>
          <ac:spMkLst>
            <pc:docMk/>
            <pc:sldMk cId="1068474232" sldId="479"/>
            <ac:spMk id="2" creationId="{00000000-0000-0000-0000-000000000000}"/>
          </ac:spMkLst>
        </pc:spChg>
      </pc:sldChg>
      <pc:sldChg chg="modSp mod">
        <pc:chgData name="Martin Webley" userId="836f531d-195e-4340-bc9a-b5c372095905" providerId="ADAL" clId="{4E87BC41-FF0B-4087-A050-2C1A61A75D11}" dt="2022-02-13T15:55:46.959" v="390" actId="20577"/>
        <pc:sldMkLst>
          <pc:docMk/>
          <pc:sldMk cId="4202213030" sldId="480"/>
        </pc:sldMkLst>
        <pc:spChg chg="mod">
          <ac:chgData name="Martin Webley" userId="836f531d-195e-4340-bc9a-b5c372095905" providerId="ADAL" clId="{4E87BC41-FF0B-4087-A050-2C1A61A75D11}" dt="2022-02-13T15:55:34.871" v="389" actId="113"/>
          <ac:spMkLst>
            <pc:docMk/>
            <pc:sldMk cId="4202213030" sldId="480"/>
            <ac:spMk id="2" creationId="{00000000-0000-0000-0000-000000000000}"/>
          </ac:spMkLst>
        </pc:spChg>
        <pc:spChg chg="mod">
          <ac:chgData name="Martin Webley" userId="836f531d-195e-4340-bc9a-b5c372095905" providerId="ADAL" clId="{4E87BC41-FF0B-4087-A050-2C1A61A75D11}" dt="2022-02-13T15:55:46.959" v="390" actId="20577"/>
          <ac:spMkLst>
            <pc:docMk/>
            <pc:sldMk cId="4202213030" sldId="480"/>
            <ac:spMk id="4" creationId="{66C26220-925F-5044-A24F-182FB11D4167}"/>
          </ac:spMkLst>
        </pc:spChg>
      </pc:sldChg>
      <pc:sldChg chg="modSp mod">
        <pc:chgData name="Martin Webley" userId="836f531d-195e-4340-bc9a-b5c372095905" providerId="ADAL" clId="{4E87BC41-FF0B-4087-A050-2C1A61A75D11}" dt="2022-02-13T16:16:38.671" v="841" actId="20577"/>
        <pc:sldMkLst>
          <pc:docMk/>
          <pc:sldMk cId="3605487203" sldId="481"/>
        </pc:sldMkLst>
        <pc:spChg chg="mod">
          <ac:chgData name="Martin Webley" userId="836f531d-195e-4340-bc9a-b5c372095905" providerId="ADAL" clId="{4E87BC41-FF0B-4087-A050-2C1A61A75D11}" dt="2022-02-13T16:16:38.671" v="841" actId="20577"/>
          <ac:spMkLst>
            <pc:docMk/>
            <pc:sldMk cId="3605487203" sldId="481"/>
            <ac:spMk id="2" creationId="{DB0816C6-23BA-42EC-9951-21A7875BFB41}"/>
          </ac:spMkLst>
        </pc:spChg>
      </pc:sldChg>
      <pc:sldChg chg="del">
        <pc:chgData name="Martin Webley" userId="836f531d-195e-4340-bc9a-b5c372095905" providerId="ADAL" clId="{4E87BC41-FF0B-4087-A050-2C1A61A75D11}" dt="2022-02-13T15:55:30.395" v="388" actId="47"/>
        <pc:sldMkLst>
          <pc:docMk/>
          <pc:sldMk cId="3622513398" sldId="482"/>
        </pc:sldMkLst>
      </pc:sldChg>
      <pc:sldChg chg="del">
        <pc:chgData name="Martin Webley" userId="836f531d-195e-4340-bc9a-b5c372095905" providerId="ADAL" clId="{4E87BC41-FF0B-4087-A050-2C1A61A75D11}" dt="2022-02-13T15:53:12.647" v="300" actId="47"/>
        <pc:sldMkLst>
          <pc:docMk/>
          <pc:sldMk cId="1893014057" sldId="483"/>
        </pc:sldMkLst>
      </pc:sldChg>
      <pc:sldChg chg="del">
        <pc:chgData name="Martin Webley" userId="836f531d-195e-4340-bc9a-b5c372095905" providerId="ADAL" clId="{4E87BC41-FF0B-4087-A050-2C1A61A75D11}" dt="2022-02-13T16:20:16.421" v="921" actId="47"/>
        <pc:sldMkLst>
          <pc:docMk/>
          <pc:sldMk cId="1357679361" sldId="484"/>
        </pc:sldMkLst>
      </pc:sldChg>
      <pc:sldChg chg="modSp mod">
        <pc:chgData name="Martin Webley" userId="836f531d-195e-4340-bc9a-b5c372095905" providerId="ADAL" clId="{4E87BC41-FF0B-4087-A050-2C1A61A75D11}" dt="2022-02-13T16:22:33.030" v="930" actId="113"/>
        <pc:sldMkLst>
          <pc:docMk/>
          <pc:sldMk cId="1911668666" sldId="485"/>
        </pc:sldMkLst>
        <pc:spChg chg="mod">
          <ac:chgData name="Martin Webley" userId="836f531d-195e-4340-bc9a-b5c372095905" providerId="ADAL" clId="{4E87BC41-FF0B-4087-A050-2C1A61A75D11}" dt="2022-02-13T16:22:33.030" v="930" actId="113"/>
          <ac:spMkLst>
            <pc:docMk/>
            <pc:sldMk cId="1911668666" sldId="485"/>
            <ac:spMk id="2" creationId="{FE22986D-426A-4C65-9ADF-265E2F2F8482}"/>
          </ac:spMkLst>
        </pc:spChg>
        <pc:spChg chg="mod">
          <ac:chgData name="Martin Webley" userId="836f531d-195e-4340-bc9a-b5c372095905" providerId="ADAL" clId="{4E87BC41-FF0B-4087-A050-2C1A61A75D11}" dt="2022-02-13T16:17:29.483" v="893" actId="6549"/>
          <ac:spMkLst>
            <pc:docMk/>
            <pc:sldMk cId="1911668666" sldId="485"/>
            <ac:spMk id="3" creationId="{083AC36B-8C9C-444F-808B-341627EA2F2C}"/>
          </ac:spMkLst>
        </pc:spChg>
      </pc:sldChg>
      <pc:sldChg chg="modSp add del mod">
        <pc:chgData name="Martin Webley" userId="836f531d-195e-4340-bc9a-b5c372095905" providerId="ADAL" clId="{4E87BC41-FF0B-4087-A050-2C1A61A75D11}" dt="2022-02-13T15:43:36.261" v="14" actId="207"/>
        <pc:sldMkLst>
          <pc:docMk/>
          <pc:sldMk cId="313141260" sldId="1089"/>
        </pc:sldMkLst>
        <pc:spChg chg="mod">
          <ac:chgData name="Martin Webley" userId="836f531d-195e-4340-bc9a-b5c372095905" providerId="ADAL" clId="{4E87BC41-FF0B-4087-A050-2C1A61A75D11}" dt="2022-02-13T15:42:10.574" v="9" actId="1076"/>
          <ac:spMkLst>
            <pc:docMk/>
            <pc:sldMk cId="313141260" sldId="1089"/>
            <ac:spMk id="40" creationId="{2EF8DCE1-F939-430A-974F-AEDFA83E0613}"/>
          </ac:spMkLst>
        </pc:spChg>
        <pc:spChg chg="mod">
          <ac:chgData name="Martin Webley" userId="836f531d-195e-4340-bc9a-b5c372095905" providerId="ADAL" clId="{4E87BC41-FF0B-4087-A050-2C1A61A75D11}" dt="2022-02-13T15:43:36.261" v="14" actId="207"/>
          <ac:spMkLst>
            <pc:docMk/>
            <pc:sldMk cId="313141260" sldId="1089"/>
            <ac:spMk id="41" creationId="{AA0A2FC9-DA13-4A0F-8748-086A59805721}"/>
          </ac:spMkLst>
        </pc:spChg>
        <pc:spChg chg="mod">
          <ac:chgData name="Martin Webley" userId="836f531d-195e-4340-bc9a-b5c372095905" providerId="ADAL" clId="{4E87BC41-FF0B-4087-A050-2C1A61A75D11}" dt="2022-02-13T15:43:36.261" v="14" actId="207"/>
          <ac:spMkLst>
            <pc:docMk/>
            <pc:sldMk cId="313141260" sldId="1089"/>
            <ac:spMk id="60" creationId="{ACF09B4E-41D8-4B56-8174-5E60E938E8D6}"/>
          </ac:spMkLst>
        </pc:spChg>
        <pc:grpChg chg="mod">
          <ac:chgData name="Martin Webley" userId="836f531d-195e-4340-bc9a-b5c372095905" providerId="ADAL" clId="{4E87BC41-FF0B-4087-A050-2C1A61A75D11}" dt="2022-02-13T15:43:36.261" v="14" actId="207"/>
          <ac:grpSpMkLst>
            <pc:docMk/>
            <pc:sldMk cId="313141260" sldId="1089"/>
            <ac:grpSpMk id="71" creationId="{5CF13811-8598-4F26-9603-CA0B69228D9D}"/>
          </ac:grpSpMkLst>
        </pc:grpChg>
        <pc:cxnChg chg="mod">
          <ac:chgData name="Martin Webley" userId="836f531d-195e-4340-bc9a-b5c372095905" providerId="ADAL" clId="{4E87BC41-FF0B-4087-A050-2C1A61A75D11}" dt="2022-02-13T15:43:36.261" v="14" actId="207"/>
          <ac:cxnSpMkLst>
            <pc:docMk/>
            <pc:sldMk cId="313141260" sldId="1089"/>
            <ac:cxnSpMk id="36" creationId="{55AA3BB2-2C6C-4DBD-A301-DA956D86FA29}"/>
          </ac:cxnSpMkLst>
        </pc:cxnChg>
      </pc:sldChg>
      <pc:sldChg chg="del">
        <pc:chgData name="Martin Webley" userId="836f531d-195e-4340-bc9a-b5c372095905" providerId="ADAL" clId="{4E87BC41-FF0B-4087-A050-2C1A61A75D11}" dt="2022-02-13T15:43:54.976" v="15"/>
        <pc:sldMkLst>
          <pc:docMk/>
          <pc:sldMk cId="959794474" sldId="1090"/>
        </pc:sldMkLst>
      </pc:sldChg>
      <pc:sldChg chg="modSp mod">
        <pc:chgData name="Martin Webley" userId="836f531d-195e-4340-bc9a-b5c372095905" providerId="ADAL" clId="{4E87BC41-FF0B-4087-A050-2C1A61A75D11}" dt="2022-02-13T16:22:50.643" v="931" actId="1076"/>
        <pc:sldMkLst>
          <pc:docMk/>
          <pc:sldMk cId="4268135083" sldId="1090"/>
        </pc:sldMkLst>
        <pc:spChg chg="mod">
          <ac:chgData name="Martin Webley" userId="836f531d-195e-4340-bc9a-b5c372095905" providerId="ADAL" clId="{4E87BC41-FF0B-4087-A050-2C1A61A75D11}" dt="2022-02-13T15:44:06.208" v="16" actId="207"/>
          <ac:spMkLst>
            <pc:docMk/>
            <pc:sldMk cId="4268135083" sldId="1090"/>
            <ac:spMk id="41" creationId="{AA0A2FC9-DA13-4A0F-8748-086A59805721}"/>
          </ac:spMkLst>
        </pc:spChg>
        <pc:spChg chg="mod">
          <ac:chgData name="Martin Webley" userId="836f531d-195e-4340-bc9a-b5c372095905" providerId="ADAL" clId="{4E87BC41-FF0B-4087-A050-2C1A61A75D11}" dt="2022-02-13T15:44:06.208" v="16" actId="207"/>
          <ac:spMkLst>
            <pc:docMk/>
            <pc:sldMk cId="4268135083" sldId="1090"/>
            <ac:spMk id="60" creationId="{ACF09B4E-41D8-4B56-8174-5E60E938E8D6}"/>
          </ac:spMkLst>
        </pc:spChg>
        <pc:spChg chg="mod">
          <ac:chgData name="Martin Webley" userId="836f531d-195e-4340-bc9a-b5c372095905" providerId="ADAL" clId="{4E87BC41-FF0B-4087-A050-2C1A61A75D11}" dt="2022-02-13T16:22:50.643" v="931" actId="1076"/>
          <ac:spMkLst>
            <pc:docMk/>
            <pc:sldMk cId="4268135083" sldId="1090"/>
            <ac:spMk id="61" creationId="{9CF244F9-7E36-42DC-B24D-59EBF30A28A1}"/>
          </ac:spMkLst>
        </pc:spChg>
        <pc:grpChg chg="mod">
          <ac:chgData name="Martin Webley" userId="836f531d-195e-4340-bc9a-b5c372095905" providerId="ADAL" clId="{4E87BC41-FF0B-4087-A050-2C1A61A75D11}" dt="2022-02-13T15:44:06.208" v="16" actId="207"/>
          <ac:grpSpMkLst>
            <pc:docMk/>
            <pc:sldMk cId="4268135083" sldId="1090"/>
            <ac:grpSpMk id="71" creationId="{5CF13811-8598-4F26-9603-CA0B69228D9D}"/>
          </ac:grpSpMkLst>
        </pc:grpChg>
        <pc:cxnChg chg="mod">
          <ac:chgData name="Martin Webley" userId="836f531d-195e-4340-bc9a-b5c372095905" providerId="ADAL" clId="{4E87BC41-FF0B-4087-A050-2C1A61A75D11}" dt="2022-02-13T15:44:06.208" v="16" actId="207"/>
          <ac:cxnSpMkLst>
            <pc:docMk/>
            <pc:sldMk cId="4268135083" sldId="1090"/>
            <ac:cxnSpMk id="36" creationId="{55AA3BB2-2C6C-4DBD-A301-DA956D86FA29}"/>
          </ac:cxnSpMkLst>
        </pc:cxnChg>
      </pc:sldChg>
      <pc:sldChg chg="modSp add mod">
        <pc:chgData name="Martin Webley" userId="836f531d-195e-4340-bc9a-b5c372095905" providerId="ADAL" clId="{4E87BC41-FF0B-4087-A050-2C1A61A75D11}" dt="2022-02-13T15:46:18.585" v="29" actId="113"/>
        <pc:sldMkLst>
          <pc:docMk/>
          <pc:sldMk cId="34575325" sldId="1091"/>
        </pc:sldMkLst>
        <pc:spChg chg="mod">
          <ac:chgData name="Martin Webley" userId="836f531d-195e-4340-bc9a-b5c372095905" providerId="ADAL" clId="{4E87BC41-FF0B-4087-A050-2C1A61A75D11}" dt="2022-02-13T15:46:18.585" v="29" actId="113"/>
          <ac:spMkLst>
            <pc:docMk/>
            <pc:sldMk cId="34575325" sldId="1091"/>
            <ac:spMk id="2" creationId="{6F72D086-A43B-4CDC-A095-32ECF695D0EB}"/>
          </ac:spMkLst>
        </pc:spChg>
        <pc:spChg chg="mod">
          <ac:chgData name="Martin Webley" userId="836f531d-195e-4340-bc9a-b5c372095905" providerId="ADAL" clId="{4E87BC41-FF0B-4087-A050-2C1A61A75D11}" dt="2022-02-13T15:45:58.769" v="27" actId="20577"/>
          <ac:spMkLst>
            <pc:docMk/>
            <pc:sldMk cId="34575325" sldId="1091"/>
            <ac:spMk id="3" creationId="{93E1A0CE-437E-4089-AE73-03BEE8D4C05A}"/>
          </ac:spMkLst>
        </pc:spChg>
      </pc:sldChg>
      <pc:sldChg chg="modSp mod modShow">
        <pc:chgData name="Martin Webley" userId="836f531d-195e-4340-bc9a-b5c372095905" providerId="ADAL" clId="{4E87BC41-FF0B-4087-A050-2C1A61A75D11}" dt="2022-02-13T15:53:23.671" v="302" actId="113"/>
        <pc:sldMkLst>
          <pc:docMk/>
          <pc:sldMk cId="49035836" sldId="1092"/>
        </pc:sldMkLst>
        <pc:spChg chg="mod">
          <ac:chgData name="Martin Webley" userId="836f531d-195e-4340-bc9a-b5c372095905" providerId="ADAL" clId="{4E87BC41-FF0B-4087-A050-2C1A61A75D11}" dt="2022-02-13T15:53:23.671" v="302" actId="113"/>
          <ac:spMkLst>
            <pc:docMk/>
            <pc:sldMk cId="49035836" sldId="1092"/>
            <ac:spMk id="2" creationId="{6A03BF51-DBAA-473B-A7D5-1A5809E9C0A7}"/>
          </ac:spMkLst>
        </pc:spChg>
        <pc:spChg chg="mod">
          <ac:chgData name="Martin Webley" userId="836f531d-195e-4340-bc9a-b5c372095905" providerId="ADAL" clId="{4E87BC41-FF0B-4087-A050-2C1A61A75D11}" dt="2022-02-13T15:53:04.119" v="298" actId="20577"/>
          <ac:spMkLst>
            <pc:docMk/>
            <pc:sldMk cId="49035836" sldId="1092"/>
            <ac:spMk id="3" creationId="{70415948-1479-4E63-B0EB-3A611DC5A740}"/>
          </ac:spMkLst>
        </pc:spChg>
        <pc:picChg chg="mod">
          <ac:chgData name="Martin Webley" userId="836f531d-195e-4340-bc9a-b5c372095905" providerId="ADAL" clId="{4E87BC41-FF0B-4087-A050-2C1A61A75D11}" dt="2022-02-13T15:51:15.299" v="81" actId="1076"/>
          <ac:picMkLst>
            <pc:docMk/>
            <pc:sldMk cId="49035836" sldId="1092"/>
            <ac:picMk id="6" creationId="{1ECD6537-37E5-4C7F-85A0-3871D66B3356}"/>
          </ac:picMkLst>
        </pc:picChg>
      </pc:sldChg>
      <pc:sldChg chg="modSp mod modNotesTx">
        <pc:chgData name="Martin Webley" userId="836f531d-195e-4340-bc9a-b5c372095905" providerId="ADAL" clId="{4E87BC41-FF0B-4087-A050-2C1A61A75D11}" dt="2022-02-15T12:19:58.291" v="952" actId="20577"/>
        <pc:sldMkLst>
          <pc:docMk/>
          <pc:sldMk cId="1020013880" sldId="1093"/>
        </pc:sldMkLst>
        <pc:spChg chg="mod">
          <ac:chgData name="Martin Webley" userId="836f531d-195e-4340-bc9a-b5c372095905" providerId="ADAL" clId="{4E87BC41-FF0B-4087-A050-2C1A61A75D11}" dt="2022-02-13T15:55:23.134" v="387" actId="20577"/>
          <ac:spMkLst>
            <pc:docMk/>
            <pc:sldMk cId="1020013880" sldId="1093"/>
            <ac:spMk id="3" creationId="{70415948-1479-4E63-B0EB-3A611DC5A740}"/>
          </ac:spMkLst>
        </pc:spChg>
      </pc:sldChg>
      <pc:sldChg chg="modSp mod">
        <pc:chgData name="Martin Webley" userId="836f531d-195e-4340-bc9a-b5c372095905" providerId="ADAL" clId="{4E87BC41-FF0B-4087-A050-2C1A61A75D11}" dt="2022-02-13T16:20:09.419" v="919" actId="20577"/>
        <pc:sldMkLst>
          <pc:docMk/>
          <pc:sldMk cId="720914132" sldId="1094"/>
        </pc:sldMkLst>
        <pc:spChg chg="mod">
          <ac:chgData name="Martin Webley" userId="836f531d-195e-4340-bc9a-b5c372095905" providerId="ADAL" clId="{4E87BC41-FF0B-4087-A050-2C1A61A75D11}" dt="2022-02-13T16:20:09.419" v="919" actId="20577"/>
          <ac:spMkLst>
            <pc:docMk/>
            <pc:sldMk cId="720914132" sldId="1094"/>
            <ac:spMk id="2" creationId="{6A03BF51-DBAA-473B-A7D5-1A5809E9C0A7}"/>
          </ac:spMkLst>
        </pc:spChg>
        <pc:spChg chg="mod">
          <ac:chgData name="Martin Webley" userId="836f531d-195e-4340-bc9a-b5c372095905" providerId="ADAL" clId="{4E87BC41-FF0B-4087-A050-2C1A61A75D11}" dt="2022-02-13T16:09:07.855" v="576" actId="20577"/>
          <ac:spMkLst>
            <pc:docMk/>
            <pc:sldMk cId="720914132" sldId="1094"/>
            <ac:spMk id="3" creationId="{70415948-1479-4E63-B0EB-3A611DC5A740}"/>
          </ac:spMkLst>
        </pc:spChg>
      </pc:sldChg>
      <pc:sldChg chg="del">
        <pc:chgData name="Martin Webley" userId="836f531d-195e-4340-bc9a-b5c372095905" providerId="ADAL" clId="{4E87BC41-FF0B-4087-A050-2C1A61A75D11}" dt="2022-02-13T16:08:33.163" v="508"/>
        <pc:sldMkLst>
          <pc:docMk/>
          <pc:sldMk cId="1218871558" sldId="1094"/>
        </pc:sldMkLst>
      </pc:sldChg>
      <pc:sldChg chg="modSp del mod">
        <pc:chgData name="Martin Webley" userId="836f531d-195e-4340-bc9a-b5c372095905" providerId="ADAL" clId="{4E87BC41-FF0B-4087-A050-2C1A61A75D11}" dt="2022-02-13T16:20:13.708" v="920" actId="47"/>
        <pc:sldMkLst>
          <pc:docMk/>
          <pc:sldMk cId="943274566" sldId="1095"/>
        </pc:sldMkLst>
        <pc:spChg chg="mod">
          <ac:chgData name="Martin Webley" userId="836f531d-195e-4340-bc9a-b5c372095905" providerId="ADAL" clId="{4E87BC41-FF0B-4087-A050-2C1A61A75D11}" dt="2022-02-13T16:18:20.214" v="900" actId="27636"/>
          <ac:spMkLst>
            <pc:docMk/>
            <pc:sldMk cId="943274566" sldId="1095"/>
            <ac:spMk id="3" creationId="{70415948-1479-4E63-B0EB-3A611DC5A740}"/>
          </ac:spMkLst>
        </pc:spChg>
      </pc:sldChg>
      <pc:sldChg chg="modSp mod modShow">
        <pc:chgData name="Martin Webley" userId="836f531d-195e-4340-bc9a-b5c372095905" providerId="ADAL" clId="{4E87BC41-FF0B-4087-A050-2C1A61A75D11}" dt="2022-02-15T17:40:44.156" v="954" actId="6549"/>
        <pc:sldMkLst>
          <pc:docMk/>
          <pc:sldMk cId="3879245237" sldId="1095"/>
        </pc:sldMkLst>
        <pc:spChg chg="mod">
          <ac:chgData name="Martin Webley" userId="836f531d-195e-4340-bc9a-b5c372095905" providerId="ADAL" clId="{4E87BC41-FF0B-4087-A050-2C1A61A75D11}" dt="2022-02-15T17:40:44.156" v="954" actId="6549"/>
          <ac:spMkLst>
            <pc:docMk/>
            <pc:sldMk cId="3879245237" sldId="1095"/>
            <ac:spMk id="2" creationId="{6A03BF51-DBAA-473B-A7D5-1A5809E9C0A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4A860-20B2-4A5E-8097-1AF056108A91}" type="datetimeFigureOut">
              <a:rPr lang="en-GB" smtClean="0"/>
              <a:t>15/02/2022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EE7CA-C2EC-4674-9152-228A8C06F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54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89A8C8-EC19-48E2-96CB-06F5ADEA761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0730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0B4FF-D04F-0347-9B11-4E87A25C494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59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0B4FF-D04F-0347-9B11-4E87A25C494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33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0B4FF-D04F-0347-9B11-4E87A25C494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925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0B4FF-D04F-0347-9B11-4E87A25C494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507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0B4FF-D04F-0347-9B11-4E87A25C494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0778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0B4FF-D04F-0347-9B11-4E87A25C494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544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0B4FF-D04F-0347-9B11-4E87A25C494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6012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0EE7CA-C2EC-4674-9152-228A8C06F7B1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2002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89A8C8-EC19-48E2-96CB-06F5ADEA761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37320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89A8C8-EC19-48E2-96CB-06F5ADEA761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950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0B4FF-D04F-0347-9B11-4E87A25C494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2682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89A8C8-EC19-48E2-96CB-06F5ADEA761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07303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89A8C8-EC19-48E2-96CB-06F5ADEA761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92747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89A8C8-EC19-48E2-96CB-06F5ADEA761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5450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0B4FF-D04F-0347-9B11-4E87A25C494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406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0B4FF-D04F-0347-9B11-4E87A25C494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35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89A8C8-EC19-48E2-96CB-06F5ADEA761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858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0B4FF-D04F-0347-9B11-4E87A25C494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05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0B4FF-D04F-0347-9B11-4E87A25C494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16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Resources &amp; Notes: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89A8C8-EC19-48E2-96CB-06F5ADEA761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10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0B4FF-D04F-0347-9B11-4E87A25C494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64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39599-BA86-AD4D-BFB8-3A0ADAC2DD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1EC698-B0F6-0348-83A8-27CCA45509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6D9B1-D72D-D645-A3B8-5B16CB64DA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9894E-EBB1-FD48-9BBC-B56B05B3E990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B73F5-602B-1B45-A7C3-620CFA860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9BC5D-29BC-B540-B4E9-D2DFCEC9A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6E59-DA56-4769-A5E8-25CAAA73E4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76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6 0.40139 L -8.33333E-7 -2.96296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E6053-683B-944E-90AC-12911C50A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830CFC-6F21-4D42-8B64-BF258FD3C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9C3B1-07AD-0247-A663-E070CB3612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9894E-EBB1-FD48-9BBC-B56B05B3E990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457D1-DA7C-A048-84DC-8A55F5990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149D0-9CAF-3F4D-9022-C4F175285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6E59-DA56-4769-A5E8-25CAAA73E4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451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331164-5A17-DD41-971A-71F6A30570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22F257-1B0E-AD4B-87BE-97BB51AC8E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07CA0-BB1D-8D4B-B304-E472BCBD7C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9894E-EBB1-FD48-9BBC-B56B05B3E990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EB8FB-9DF5-0D48-9856-E579DEBDF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353C1-1792-4649-AF64-312ED230C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6E59-DA56-4769-A5E8-25CAAA73E4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463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98DBE-3DA6-6843-B18A-0C12EA895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E8B26-06BF-3C49-AE1E-D1247D2CC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8D8A7-1165-4443-A122-FEB769458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6E59-DA56-4769-A5E8-25CAAA73E4F9}" type="slidenum">
              <a:rPr lang="en-GB" smtClean="0"/>
              <a:pPr/>
              <a:t>‹#›</a:t>
            </a:fld>
            <a:r>
              <a:rPr lang="en-GB" dirty="0"/>
              <a:t> of 100</a:t>
            </a:r>
          </a:p>
        </p:txBody>
      </p:sp>
    </p:spTree>
    <p:extLst>
      <p:ext uri="{BB962C8B-B14F-4D97-AF65-F5344CB8AC3E}">
        <p14:creationId xmlns:p14="http://schemas.microsoft.com/office/powerpoint/2010/main" val="2678850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98D1D-FF20-444E-BAE0-E4434AE4E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B2670-B233-E640-8A79-E073D46BC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82AA90-1FE8-9148-B13F-37A85BA18D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9894E-EBB1-FD48-9BBC-B56B05B3E990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21276-7BB3-0D4C-8EBA-8D22BE2C8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10E87-1B9A-BA46-BFE2-1DCC271A6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6E59-DA56-4769-A5E8-25CAAA73E4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21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87B1D-DE33-264E-9202-BFE9E45F0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5D7BC-4BE9-9444-9485-C81A371CBE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86672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CA21DF-400D-E44E-B45A-8C8E2ED000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86672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1608D6-99A5-9848-A505-A3337182D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6E59-DA56-4769-A5E8-25CAAA73E4F9}" type="slidenum">
              <a:rPr lang="en-GB" smtClean="0"/>
              <a:pPr/>
              <a:t>‹#›</a:t>
            </a:fld>
            <a:r>
              <a:rPr lang="en-GB" dirty="0"/>
              <a:t> of 100</a:t>
            </a:r>
          </a:p>
        </p:txBody>
      </p:sp>
    </p:spTree>
    <p:extLst>
      <p:ext uri="{BB962C8B-B14F-4D97-AF65-F5344CB8AC3E}">
        <p14:creationId xmlns:p14="http://schemas.microsoft.com/office/powerpoint/2010/main" val="4160118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53BA0-F92A-1D4F-B601-47CF0DC51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EE6B93-ED99-9343-B5E6-DAF24985E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208CF-AEB2-D743-BDCA-7AE684CC9D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AE64CC-B022-3844-A885-C6E741195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A225BD-7E09-E24B-9464-14D10B0E00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46A4DB-702E-4944-8018-108715BE5B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9894E-EBB1-FD48-9BBC-B56B05B3E990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3182C0-1D7A-5E40-B5E3-B6594C22C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422B6E-CFEF-BF42-9985-05AC748F7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6E59-DA56-4769-A5E8-25CAAA73E4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586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635FB-9CF8-054A-A97C-BF4C4D62F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38B957-892B-AA44-B91F-7E5E301E68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9894E-EBB1-FD48-9BBC-B56B05B3E990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BBDF29-4B1A-7849-93B4-C39AA38B5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318F2A-ABB2-5449-A885-14BD88E7A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6E59-DA56-4769-A5E8-25CAAA73E4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163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5F7AED-F6B6-1E46-945E-B9C27ECC84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9894E-EBB1-FD48-9BBC-B56B05B3E990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03A227-2590-E644-AF99-9F0501B54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DE034-408D-1E45-A854-F55103817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6E59-DA56-4769-A5E8-25CAAA73E4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161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D678E-4376-CF4F-8FFC-03E5C6C8F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614E4-B276-644A-9E53-1B9DDC1D3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B17942-DAA2-3C4C-8CAA-3A3A4CD50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273C32-4092-6642-B01E-8674DEA6A0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9894E-EBB1-FD48-9BBC-B56B05B3E990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7F48E4-092C-2B40-9E25-B8DE12CFE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A1786A-D6A8-A842-9F5F-910514327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6E59-DA56-4769-A5E8-25CAAA73E4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794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529E0-01E3-6C4F-A2ED-E57E57A0D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B8CC20-B95D-864F-9EBD-70BB244563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486A8F-E198-B242-AA23-067420B974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B9F4C1-930F-BB44-BFA1-C63AC40EE3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9894E-EBB1-FD48-9BBC-B56B05B3E990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FDFADA-F33E-D646-AA52-D1A1F4C00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EC9086-E381-B54A-9760-1F84E09B3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06E59-DA56-4769-A5E8-25CAAA73E4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826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9BC3D9-A340-5A4C-A6DD-23B56FA19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9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F31BA7-432B-2A42-872D-2D2026967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923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3E3E0-694C-D643-ADEC-2A6A68210A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9225" y="64436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06E59-DA56-4769-A5E8-25CAAA73E4F9}" type="slidenum">
              <a:rPr lang="en-GB" smtClean="0"/>
              <a:pPr/>
              <a:t>‹#›</a:t>
            </a:fld>
            <a:r>
              <a:rPr lang="en-GB" dirty="0"/>
              <a:t> of 100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EA4655-CB46-0544-B73D-859810E0A0E7}"/>
              </a:ext>
            </a:extLst>
          </p:cNvPr>
          <p:cNvSpPr/>
          <p:nvPr/>
        </p:nvSpPr>
        <p:spPr>
          <a:xfrm rot="5400000">
            <a:off x="5740435" y="-5770529"/>
            <a:ext cx="711130" cy="12192001"/>
          </a:xfrm>
          <a:prstGeom prst="rect">
            <a:avLst/>
          </a:prstGeom>
          <a:solidFill>
            <a:srgbClr val="2233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36AD38-66E3-C448-AF96-49668BAB046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55" t="3290" r="1579" b="6172"/>
          <a:stretch/>
        </p:blipFill>
        <p:spPr>
          <a:xfrm>
            <a:off x="12500" y="-22917"/>
            <a:ext cx="834793" cy="69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87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le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73A52-6D47-49BF-A1C2-EF03953EFA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800" b="1" dirty="0">
                <a:solidFill>
                  <a:srgbClr val="223346"/>
                </a:solidFill>
              </a:rPr>
              <a:t>Week 1 – </a:t>
            </a:r>
            <a:r>
              <a:rPr lang="en-GB" sz="4800" b="1">
                <a:solidFill>
                  <a:srgbClr val="223346"/>
                </a:solidFill>
              </a:rPr>
              <a:t>Day 2</a:t>
            </a:r>
            <a:endParaRPr lang="en-GB" sz="4800" b="1" dirty="0">
              <a:solidFill>
                <a:srgbClr val="223346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AF152D-FA8D-41DE-81F8-7328D036F9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>
                <a:solidFill>
                  <a:srgbClr val="223346"/>
                </a:solidFill>
                <a:latin typeface="Arial" panose="020B0604020202020204" pitchFamily="34" charset="0"/>
              </a:rPr>
              <a:t>Cyber Threats</a:t>
            </a:r>
            <a:endParaRPr lang="en-GB" b="1" dirty="0">
              <a:solidFill>
                <a:srgbClr val="223346"/>
              </a:solidFill>
            </a:endParaRP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UFCFFU-30-1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1170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822" y="681928"/>
            <a:ext cx="11040978" cy="1325563"/>
          </a:xfrm>
        </p:spPr>
        <p:txBody>
          <a:bodyPr>
            <a:normAutofit/>
          </a:bodyPr>
          <a:lstStyle/>
          <a:p>
            <a:r>
              <a:rPr lang="en-GB" sz="3600" b="1" dirty="0"/>
              <a:t>Firewalls - stateful, stateless and deep packet inspection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529F64-D251-1542-BC0C-920219473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822" y="1564373"/>
            <a:ext cx="11590421" cy="4935956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Stateful – monitors incoming and outgoing packets and the connection (Transport layer 4)</a:t>
            </a:r>
          </a:p>
          <a:p>
            <a:endParaRPr lang="en-GB" dirty="0"/>
          </a:p>
          <a:p>
            <a:pPr lvl="1"/>
            <a:r>
              <a:rPr lang="en-GB" dirty="0"/>
              <a:t>Was this connection made legitimately?</a:t>
            </a:r>
          </a:p>
          <a:p>
            <a:pPr lvl="1"/>
            <a:r>
              <a:rPr lang="en-GB" dirty="0"/>
              <a:t>Significantly better at detecting and identifying unauthorized or forged connections</a:t>
            </a:r>
          </a:p>
          <a:p>
            <a:pPr lvl="1"/>
            <a:r>
              <a:rPr lang="en-GB" dirty="0"/>
              <a:t>More useful to corporations more likely subject to cyber attack </a:t>
            </a:r>
          </a:p>
          <a:p>
            <a:pPr lvl="1"/>
            <a:r>
              <a:rPr lang="en-GB" dirty="0"/>
              <a:t>Looks at connection data (TCP/UDP) as well as packet headers</a:t>
            </a:r>
          </a:p>
          <a:p>
            <a:endParaRPr lang="en-GB" dirty="0"/>
          </a:p>
          <a:p>
            <a:r>
              <a:rPr lang="en-GB" dirty="0"/>
              <a:t>Stateless Firewalls contain rules about which traffic to allow or block depending on (Network layer 3)</a:t>
            </a:r>
          </a:p>
          <a:p>
            <a:pPr lvl="1"/>
            <a:r>
              <a:rPr lang="en-GB" dirty="0"/>
              <a:t>Source IP, </a:t>
            </a:r>
          </a:p>
          <a:p>
            <a:pPr lvl="1"/>
            <a:r>
              <a:rPr lang="en-GB" dirty="0"/>
              <a:t>Destination IP, </a:t>
            </a:r>
          </a:p>
          <a:p>
            <a:pPr lvl="1"/>
            <a:r>
              <a:rPr lang="en-GB" dirty="0"/>
              <a:t>Port numbers, </a:t>
            </a:r>
          </a:p>
          <a:p>
            <a:pPr lvl="1"/>
            <a:r>
              <a:rPr lang="en-GB" dirty="0"/>
              <a:t>Network Protocols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Have no knowledge of whether the connection was initiated by the client</a:t>
            </a:r>
          </a:p>
          <a:p>
            <a:pPr lvl="1"/>
            <a:r>
              <a:rPr lang="en-GB" dirty="0"/>
              <a:t>Faster than stateful as only looks at the packet header</a:t>
            </a:r>
          </a:p>
        </p:txBody>
      </p:sp>
    </p:spTree>
    <p:extLst>
      <p:ext uri="{BB962C8B-B14F-4D97-AF65-F5344CB8AC3E}">
        <p14:creationId xmlns:p14="http://schemas.microsoft.com/office/powerpoint/2010/main" val="3473836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Firewalls - stateful, stateless and deep packet inspection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529F64-D251-1542-BC0C-920219473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Stateful</a:t>
            </a:r>
          </a:p>
          <a:p>
            <a:pPr marL="0" indent="0">
              <a:buNone/>
            </a:pPr>
            <a:r>
              <a:rPr lang="en-GB" sz="1800" dirty="0">
                <a:latin typeface="Courier" pitchFamily="2" charset="0"/>
              </a:rPr>
              <a:t># Generic rule to allow clients to connect to any </a:t>
            </a:r>
          </a:p>
          <a:p>
            <a:pPr marL="0" indent="0">
              <a:buNone/>
            </a:pPr>
            <a:r>
              <a:rPr lang="en-GB" sz="1800" dirty="0">
                <a:latin typeface="Courier" pitchFamily="2" charset="0"/>
              </a:rPr>
              <a:t># webserver on the internet </a:t>
            </a:r>
          </a:p>
          <a:p>
            <a:pPr marL="0" indent="0">
              <a:buNone/>
            </a:pPr>
            <a:r>
              <a:rPr lang="en-GB" sz="1800" dirty="0">
                <a:latin typeface="Courier" pitchFamily="2" charset="0"/>
              </a:rPr>
              <a:t>Allow traffic going out to port 80 </a:t>
            </a:r>
          </a:p>
          <a:p>
            <a:pPr marL="0" indent="0">
              <a:buNone/>
            </a:pPr>
            <a:r>
              <a:rPr lang="en-GB" sz="1800" dirty="0">
                <a:latin typeface="Courier" pitchFamily="2" charset="0"/>
              </a:rPr>
              <a:t>Allow traffic related to connections initiated by any internal client back to the same client </a:t>
            </a:r>
          </a:p>
          <a:p>
            <a:pPr marL="0" indent="0">
              <a:buNone/>
            </a:pPr>
            <a:r>
              <a:rPr lang="en-GB" sz="1800" dirty="0">
                <a:latin typeface="Courier" pitchFamily="2" charset="0"/>
              </a:rPr>
              <a:t>Deny any other traffic coming in to the client.</a:t>
            </a:r>
          </a:p>
          <a:p>
            <a:endParaRPr lang="en-GB" dirty="0"/>
          </a:p>
          <a:p>
            <a:r>
              <a:rPr lang="en-GB" dirty="0"/>
              <a:t>Stateless</a:t>
            </a:r>
          </a:p>
          <a:p>
            <a:pPr marL="0" indent="0">
              <a:buNone/>
            </a:pPr>
            <a:r>
              <a:rPr lang="en-GB" sz="1800" dirty="0">
                <a:latin typeface="Courier" pitchFamily="2" charset="0"/>
              </a:rPr>
              <a:t>Allow traffic going out to port 80 on </a:t>
            </a:r>
            <a:r>
              <a:rPr lang="en-GB" sz="1800" dirty="0">
                <a:latin typeface="Courier" pitchFamily="2" charset="0"/>
                <a:hlinkClick r:id="rId3"/>
              </a:rPr>
              <a:t>www.example.com </a:t>
            </a:r>
            <a:endParaRPr lang="en-GB" sz="18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GB" sz="1800" dirty="0">
                <a:latin typeface="Courier" pitchFamily="2" charset="0"/>
              </a:rPr>
              <a:t>Allow traffic coming from host </a:t>
            </a:r>
            <a:r>
              <a:rPr lang="en-GB" sz="1800" dirty="0">
                <a:latin typeface="Courier" pitchFamily="2" charset="0"/>
                <a:hlinkClick r:id="rId3"/>
              </a:rPr>
              <a:t>www.example.com</a:t>
            </a:r>
            <a:r>
              <a:rPr lang="en-GB" sz="1800" dirty="0">
                <a:latin typeface="Courier" pitchFamily="2" charset="0"/>
              </a:rPr>
              <a:t> and port 80 </a:t>
            </a:r>
          </a:p>
          <a:p>
            <a:pPr marL="0" indent="0">
              <a:buNone/>
            </a:pPr>
            <a:r>
              <a:rPr lang="en-GB" sz="1800" dirty="0">
                <a:latin typeface="Courier" pitchFamily="2" charset="0"/>
              </a:rPr>
              <a:t>Deny any other traffic coming in to the client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9297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Firewalls - stateful, stateless and deep packet inspection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529F64-D251-1542-BC0C-920219473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Deep packet inspection (DPI)</a:t>
            </a:r>
          </a:p>
          <a:p>
            <a:endParaRPr lang="en-GB" dirty="0"/>
          </a:p>
          <a:p>
            <a:r>
              <a:rPr lang="en-GB" dirty="0"/>
              <a:t>Firewalls cannot distinguish between permissible and forbidden data traffic between legitimate application</a:t>
            </a:r>
          </a:p>
          <a:p>
            <a:endParaRPr lang="en-GB" dirty="0"/>
          </a:p>
          <a:p>
            <a:r>
              <a:rPr lang="en-GB" dirty="0"/>
              <a:t> DPI looks at the the packet for:</a:t>
            </a:r>
          </a:p>
          <a:p>
            <a:pPr lvl="1"/>
            <a:r>
              <a:rPr lang="en-GB" dirty="0"/>
              <a:t>virus signatures</a:t>
            </a:r>
          </a:p>
          <a:p>
            <a:pPr lvl="1"/>
            <a:r>
              <a:rPr lang="en-GB" dirty="0"/>
              <a:t>worms</a:t>
            </a:r>
          </a:p>
          <a:p>
            <a:pPr lvl="1"/>
            <a:r>
              <a:rPr lang="en-GB" dirty="0"/>
              <a:t>payload pattern matching</a:t>
            </a:r>
          </a:p>
          <a:p>
            <a:pPr lvl="1"/>
            <a:r>
              <a:rPr lang="en-GB" dirty="0"/>
              <a:t>payload size</a:t>
            </a:r>
          </a:p>
          <a:p>
            <a:pPr lvl="1"/>
            <a:r>
              <a:rPr lang="en-GB" dirty="0"/>
              <a:t>port numbers</a:t>
            </a:r>
          </a:p>
          <a:p>
            <a:pPr lvl="1"/>
            <a:r>
              <a:rPr lang="en-GB" dirty="0"/>
              <a:t>IP matching</a:t>
            </a:r>
          </a:p>
          <a:p>
            <a:pPr lvl="1"/>
            <a:endParaRPr lang="en-GB" dirty="0"/>
          </a:p>
          <a:p>
            <a:r>
              <a:rPr lang="en-GB" dirty="0"/>
              <a:t>Can block, reroute or log infractions </a:t>
            </a:r>
          </a:p>
          <a:p>
            <a:endParaRPr lang="en-GB" sz="1800" dirty="0">
              <a:latin typeface="Courier" pitchFamily="2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3229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3BF51-DBAA-473B-A7D5-1A5809E9C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Activity – 15Mins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15948-1479-4E63-B0EB-3A611DC5A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8462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Individually, find out about Virus Signatures and what they look like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We’ll discuss your finding and any observations as a group</a:t>
            </a:r>
          </a:p>
        </p:txBody>
      </p:sp>
      <p:pic>
        <p:nvPicPr>
          <p:cNvPr id="6" name="Graphic 5" descr="Lightbulb and gear with solid fill">
            <a:extLst>
              <a:ext uri="{FF2B5EF4-FFF2-40B4-BE49-F238E27FC236}">
                <a16:creationId xmlns:a16="http://schemas.microsoft.com/office/drawing/2014/main" id="{1ECD6537-37E5-4C7F-85A0-3871D66B3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03082" y="1429377"/>
            <a:ext cx="4705623" cy="470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35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Intrusion detection systems (IDS)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C8D009-B8F7-6D4F-B238-E86ADF828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A device or software to monitor a network for malicious activity or policy violations</a:t>
            </a:r>
          </a:p>
          <a:p>
            <a:endParaRPr lang="en-GB" dirty="0"/>
          </a:p>
          <a:p>
            <a:r>
              <a:rPr lang="en-GB" dirty="0"/>
              <a:t>Events can be reported to administrators or collected in an event management system</a:t>
            </a:r>
          </a:p>
          <a:p>
            <a:endParaRPr lang="en-GB" dirty="0"/>
          </a:p>
          <a:p>
            <a:r>
              <a:rPr lang="en-GB" dirty="0"/>
              <a:t>Differs from a firewall as it monitors internal events</a:t>
            </a:r>
          </a:p>
          <a:p>
            <a:endParaRPr lang="en-GB" dirty="0"/>
          </a:p>
          <a:p>
            <a:r>
              <a:rPr lang="en-GB" dirty="0"/>
              <a:t>Works by inspecting network traffic and looking for:</a:t>
            </a:r>
          </a:p>
          <a:p>
            <a:pPr lvl="1"/>
            <a:r>
              <a:rPr lang="en-GB" dirty="0"/>
              <a:t> known patterns (signature based)</a:t>
            </a:r>
          </a:p>
          <a:p>
            <a:pPr lvl="1"/>
            <a:r>
              <a:rPr lang="en-GB" dirty="0"/>
              <a:t>deviations from regular activity (anomaly based)</a:t>
            </a:r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7682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Intrusion prevention systems (IPS)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2326E4-1DA9-0F4A-BF0B-87FC80F34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Incorporates an IDS, but as an inline device so that it can attempt to block or stop malicious activity</a:t>
            </a:r>
          </a:p>
          <a:p>
            <a:endParaRPr lang="en-GB" dirty="0"/>
          </a:p>
          <a:p>
            <a:r>
              <a:rPr lang="en-GB" dirty="0"/>
              <a:t>An IPS can:</a:t>
            </a:r>
          </a:p>
          <a:p>
            <a:pPr lvl="1"/>
            <a:r>
              <a:rPr lang="en-GB" dirty="0"/>
              <a:t>sending an alarm, </a:t>
            </a:r>
          </a:p>
          <a:p>
            <a:pPr lvl="1"/>
            <a:r>
              <a:rPr lang="en-GB" dirty="0"/>
              <a:t>drop detected malicious packets</a:t>
            </a:r>
          </a:p>
          <a:p>
            <a:pPr lvl="1"/>
            <a:r>
              <a:rPr lang="en-GB" dirty="0"/>
              <a:t>reset a connection </a:t>
            </a:r>
          </a:p>
          <a:p>
            <a:pPr lvl="1"/>
            <a:r>
              <a:rPr lang="en-GB" dirty="0"/>
              <a:t>block traffic from an offending IP address</a:t>
            </a:r>
          </a:p>
          <a:p>
            <a:pPr lvl="1"/>
            <a:r>
              <a:rPr lang="en-GB" dirty="0"/>
              <a:t>correct cyclic redundancy check (CRC) errors</a:t>
            </a:r>
          </a:p>
          <a:p>
            <a:pPr lvl="1"/>
            <a:r>
              <a:rPr lang="en-GB" dirty="0"/>
              <a:t>defragment packet streams</a:t>
            </a:r>
          </a:p>
          <a:p>
            <a:pPr lvl="1"/>
            <a:r>
              <a:rPr lang="en-GB" dirty="0"/>
              <a:t>mitigate TCP sequencing issues</a:t>
            </a:r>
          </a:p>
        </p:txBody>
      </p:sp>
    </p:spTree>
    <p:extLst>
      <p:ext uri="{BB962C8B-B14F-4D97-AF65-F5344CB8AC3E}">
        <p14:creationId xmlns:p14="http://schemas.microsoft.com/office/powerpoint/2010/main" val="1068474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3BF51-DBAA-473B-A7D5-1A5809E9C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Activity – 15Mins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15948-1479-4E63-B0EB-3A611DC5A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84628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Find out more about CRC errors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and…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How the correction takes place?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We’ll discuss your finding and any observations as a group</a:t>
            </a:r>
          </a:p>
        </p:txBody>
      </p:sp>
      <p:pic>
        <p:nvPicPr>
          <p:cNvPr id="6" name="Graphic 5" descr="Lightbulb and gear with solid fill">
            <a:extLst>
              <a:ext uri="{FF2B5EF4-FFF2-40B4-BE49-F238E27FC236}">
                <a16:creationId xmlns:a16="http://schemas.microsoft.com/office/drawing/2014/main" id="{1ECD6537-37E5-4C7F-85A0-3871D66B3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03082" y="1429377"/>
            <a:ext cx="4705623" cy="470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013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Honeypot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C26220-925F-5044-A24F-182FB11D4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A computer used to detect, deflect or counteract unauthorised use</a:t>
            </a:r>
          </a:p>
          <a:p>
            <a:endParaRPr lang="en-GB" dirty="0"/>
          </a:p>
          <a:p>
            <a:r>
              <a:rPr lang="en-GB" dirty="0"/>
              <a:t>Replicates legitimate parts of an IT system to attract and fool attackers</a:t>
            </a:r>
          </a:p>
          <a:p>
            <a:endParaRPr lang="en-GB" dirty="0"/>
          </a:p>
          <a:p>
            <a:r>
              <a:rPr lang="en-GB" dirty="0"/>
              <a:t>Production honeypots used by corporations as security devices</a:t>
            </a:r>
          </a:p>
          <a:p>
            <a:endParaRPr lang="en-GB" dirty="0"/>
          </a:p>
          <a:p>
            <a:r>
              <a:rPr lang="en-GB" dirty="0"/>
              <a:t>Research honeypots used to gather information and develop countermeasures</a:t>
            </a:r>
          </a:p>
          <a:p>
            <a:endParaRPr lang="en-GB" dirty="0"/>
          </a:p>
          <a:p>
            <a:r>
              <a:rPr lang="en-GB" dirty="0"/>
              <a:t>Spam honeypot</a:t>
            </a:r>
          </a:p>
          <a:p>
            <a:pPr lvl="1"/>
            <a:r>
              <a:rPr lang="en-GB" dirty="0"/>
              <a:t>Catches open relay test messages from spammers</a:t>
            </a:r>
          </a:p>
          <a:p>
            <a:pPr lvl="1"/>
            <a:r>
              <a:rPr lang="en-GB" dirty="0"/>
              <a:t>Returns the email to the spammer, but blocks all subsequent emails from the spammer</a:t>
            </a:r>
          </a:p>
          <a:p>
            <a:pPr lvl="1"/>
            <a:r>
              <a:rPr lang="en-GB" dirty="0"/>
              <a:t>Notifies spammer’s ISP </a:t>
            </a:r>
          </a:p>
        </p:txBody>
      </p:sp>
    </p:spTree>
    <p:extLst>
      <p:ext uri="{BB962C8B-B14F-4D97-AF65-F5344CB8AC3E}">
        <p14:creationId xmlns:p14="http://schemas.microsoft.com/office/powerpoint/2010/main" val="4202213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01C7A-9A6D-481D-BAAD-3E57F1FB7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Routers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91FEC-A4C1-434A-BF0E-D1EB05628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 router is a device that </a:t>
            </a:r>
            <a:r>
              <a:rPr lang="en-GB" dirty="0" err="1"/>
              <a:t>analyzes</a:t>
            </a:r>
            <a:r>
              <a:rPr lang="en-GB" dirty="0"/>
              <a:t> the contents of data packets transmitted within a network or to another network</a:t>
            </a:r>
          </a:p>
          <a:p>
            <a:endParaRPr lang="en-GB" dirty="0"/>
          </a:p>
          <a:p>
            <a:r>
              <a:rPr lang="en-GB" dirty="0"/>
              <a:t>Routers determine whether the source and destination are on the same network</a:t>
            </a:r>
          </a:p>
          <a:p>
            <a:endParaRPr lang="en-GB" dirty="0"/>
          </a:p>
          <a:p>
            <a:r>
              <a:rPr lang="en-GB" dirty="0"/>
              <a:t>It can also determine whether data must be transferred from one network type to another, which requires encapsulating the data packet with routing protocol header information for the new network type </a:t>
            </a:r>
          </a:p>
        </p:txBody>
      </p:sp>
    </p:spTree>
    <p:extLst>
      <p:ext uri="{BB962C8B-B14F-4D97-AF65-F5344CB8AC3E}">
        <p14:creationId xmlns:p14="http://schemas.microsoft.com/office/powerpoint/2010/main" val="1504641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18374-CBBE-49A0-B40C-D9557A7C8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Router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B02DD-EDC0-4E30-814B-AEF7745A2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Forwards data packets between computer networks</a:t>
            </a:r>
          </a:p>
          <a:p>
            <a:endParaRPr lang="en-GB" dirty="0"/>
          </a:p>
          <a:p>
            <a:r>
              <a:rPr lang="en-GB" dirty="0"/>
              <a:t>Connected to two or more data lines (Ethernet, WAN etc) from different networks</a:t>
            </a:r>
          </a:p>
          <a:p>
            <a:endParaRPr lang="en-GB" dirty="0"/>
          </a:p>
          <a:p>
            <a:r>
              <a:rPr lang="en-GB" dirty="0"/>
              <a:t>Reads the network (IP) address information in the packet to determine the ultimate destination</a:t>
            </a:r>
          </a:p>
          <a:p>
            <a:endParaRPr lang="en-GB" dirty="0"/>
          </a:p>
          <a:p>
            <a:r>
              <a:rPr lang="en-GB" dirty="0"/>
              <a:t>Uses information in its routing table or routing policy to direct the packet to the next network on its journey</a:t>
            </a:r>
          </a:p>
          <a:p>
            <a:endParaRPr lang="en-GB" dirty="0"/>
          </a:p>
          <a:p>
            <a:r>
              <a:rPr lang="en-GB" dirty="0"/>
              <a:t>Is a layer 3 (network) device</a:t>
            </a:r>
          </a:p>
        </p:txBody>
      </p:sp>
    </p:spTree>
    <p:extLst>
      <p:ext uri="{BB962C8B-B14F-4D97-AF65-F5344CB8AC3E}">
        <p14:creationId xmlns:p14="http://schemas.microsoft.com/office/powerpoint/2010/main" val="3330166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33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DDA460C-0072-4C06-B816-2B05E4A2A0EA}"/>
              </a:ext>
            </a:extLst>
          </p:cNvPr>
          <p:cNvGrpSpPr/>
          <p:nvPr/>
        </p:nvGrpSpPr>
        <p:grpSpPr>
          <a:xfrm>
            <a:off x="5197342" y="2888634"/>
            <a:ext cx="1862433" cy="3586556"/>
            <a:chOff x="5021580" y="1604970"/>
            <a:chExt cx="2374153" cy="4571992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EE129BC-86F6-440E-84F5-88EE0A93A132}"/>
                </a:ext>
              </a:extLst>
            </p:cNvPr>
            <p:cNvSpPr/>
            <p:nvPr/>
          </p:nvSpPr>
          <p:spPr>
            <a:xfrm>
              <a:off x="5021580" y="2790823"/>
              <a:ext cx="791384" cy="644849"/>
            </a:xfrm>
            <a:custGeom>
              <a:avLst/>
              <a:gdLst>
                <a:gd name="connsiteX0" fmla="*/ 7620 w 791384"/>
                <a:gd name="connsiteY0" fmla="*/ 0 h 644849"/>
                <a:gd name="connsiteX1" fmla="*/ 782169 w 791384"/>
                <a:gd name="connsiteY1" fmla="*/ 320829 h 644849"/>
                <a:gd name="connsiteX2" fmla="*/ 791384 w 791384"/>
                <a:gd name="connsiteY2" fmla="*/ 330968 h 644849"/>
                <a:gd name="connsiteX3" fmla="*/ 791384 w 791384"/>
                <a:gd name="connsiteY3" fmla="*/ 644849 h 644849"/>
                <a:gd name="connsiteX4" fmla="*/ 4575 w 791384"/>
                <a:gd name="connsiteY4" fmla="*/ 188500 h 644849"/>
                <a:gd name="connsiteX5" fmla="*/ 0 w 791384"/>
                <a:gd name="connsiteY5" fmla="*/ 191153 h 644849"/>
                <a:gd name="connsiteX6" fmla="*/ 0 w 791384"/>
                <a:gd name="connsiteY6" fmla="*/ 385 h 644849"/>
                <a:gd name="connsiteX7" fmla="*/ 7620 w 791384"/>
                <a:gd name="connsiteY7" fmla="*/ 0 h 64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1384" h="644849">
                  <a:moveTo>
                    <a:pt x="7620" y="0"/>
                  </a:moveTo>
                  <a:cubicBezTo>
                    <a:pt x="310101" y="0"/>
                    <a:pt x="583945" y="122604"/>
                    <a:pt x="782169" y="320829"/>
                  </a:cubicBezTo>
                  <a:lnTo>
                    <a:pt x="791384" y="330968"/>
                  </a:lnTo>
                  <a:lnTo>
                    <a:pt x="791384" y="644849"/>
                  </a:lnTo>
                  <a:lnTo>
                    <a:pt x="4575" y="188500"/>
                  </a:lnTo>
                  <a:lnTo>
                    <a:pt x="0" y="191153"/>
                  </a:lnTo>
                  <a:lnTo>
                    <a:pt x="0" y="385"/>
                  </a:lnTo>
                  <a:lnTo>
                    <a:pt x="762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7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5CA4A01-B7D4-4C02-A0A6-31D1D25DBE5E}"/>
                </a:ext>
              </a:extLst>
            </p:cNvPr>
            <p:cNvSpPr/>
            <p:nvPr/>
          </p:nvSpPr>
          <p:spPr>
            <a:xfrm>
              <a:off x="6600506" y="2977519"/>
              <a:ext cx="3843" cy="4457"/>
            </a:xfrm>
            <a:custGeom>
              <a:avLst/>
              <a:gdLst>
                <a:gd name="connsiteX0" fmla="*/ 3843 w 3843"/>
                <a:gd name="connsiteY0" fmla="*/ 0 h 4457"/>
                <a:gd name="connsiteX1" fmla="*/ 3843 w 3843"/>
                <a:gd name="connsiteY1" fmla="*/ 4457 h 4457"/>
                <a:gd name="connsiteX2" fmla="*/ 0 w 3843"/>
                <a:gd name="connsiteY2" fmla="*/ 2229 h 4457"/>
                <a:gd name="connsiteX3" fmla="*/ 3843 w 3843"/>
                <a:gd name="connsiteY3" fmla="*/ 0 h 4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43" h="4457">
                  <a:moveTo>
                    <a:pt x="3843" y="0"/>
                  </a:moveTo>
                  <a:lnTo>
                    <a:pt x="3843" y="4457"/>
                  </a:lnTo>
                  <a:lnTo>
                    <a:pt x="0" y="2229"/>
                  </a:lnTo>
                  <a:lnTo>
                    <a:pt x="384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7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7DAAB66-13A8-4034-BDDF-000911C1B325}"/>
                </a:ext>
              </a:extLst>
            </p:cNvPr>
            <p:cNvSpPr/>
            <p:nvPr/>
          </p:nvSpPr>
          <p:spPr>
            <a:xfrm>
              <a:off x="5977789" y="2979324"/>
              <a:ext cx="622716" cy="361379"/>
            </a:xfrm>
            <a:custGeom>
              <a:avLst/>
              <a:gdLst>
                <a:gd name="connsiteX0" fmla="*/ 621985 w 622716"/>
                <a:gd name="connsiteY0" fmla="*/ 0 h 361379"/>
                <a:gd name="connsiteX1" fmla="*/ 622716 w 622716"/>
                <a:gd name="connsiteY1" fmla="*/ 424 h 361379"/>
                <a:gd name="connsiteX2" fmla="*/ 382 w 622716"/>
                <a:gd name="connsiteY2" fmla="*/ 361379 h 361379"/>
                <a:gd name="connsiteX3" fmla="*/ 0 w 622716"/>
                <a:gd name="connsiteY3" fmla="*/ 360751 h 361379"/>
                <a:gd name="connsiteX4" fmla="*/ 621985 w 622716"/>
                <a:gd name="connsiteY4" fmla="*/ 0 h 361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716" h="361379">
                  <a:moveTo>
                    <a:pt x="621985" y="0"/>
                  </a:moveTo>
                  <a:lnTo>
                    <a:pt x="622716" y="424"/>
                  </a:lnTo>
                  <a:lnTo>
                    <a:pt x="382" y="361379"/>
                  </a:lnTo>
                  <a:lnTo>
                    <a:pt x="0" y="360751"/>
                  </a:lnTo>
                  <a:lnTo>
                    <a:pt x="62198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7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C62978-FAF5-4DD6-A6FF-DA4D04CC401D}"/>
                </a:ext>
              </a:extLst>
            </p:cNvPr>
            <p:cNvSpPr/>
            <p:nvPr/>
          </p:nvSpPr>
          <p:spPr>
            <a:xfrm>
              <a:off x="5812965" y="3121791"/>
              <a:ext cx="164824" cy="313880"/>
            </a:xfrm>
            <a:custGeom>
              <a:avLst/>
              <a:gdLst>
                <a:gd name="connsiteX0" fmla="*/ 0 w 164824"/>
                <a:gd name="connsiteY0" fmla="*/ 0 h 313880"/>
                <a:gd name="connsiteX1" fmla="*/ 61482 w 164824"/>
                <a:gd name="connsiteY1" fmla="*/ 67647 h 313880"/>
                <a:gd name="connsiteX2" fmla="*/ 124540 w 164824"/>
                <a:gd name="connsiteY2" fmla="*/ 151973 h 313880"/>
                <a:gd name="connsiteX3" fmla="*/ 164824 w 164824"/>
                <a:gd name="connsiteY3" fmla="*/ 218283 h 313880"/>
                <a:gd name="connsiteX4" fmla="*/ 0 w 164824"/>
                <a:gd name="connsiteY4" fmla="*/ 313880 h 313880"/>
                <a:gd name="connsiteX5" fmla="*/ 0 w 164824"/>
                <a:gd name="connsiteY5" fmla="*/ 0 h 313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824" h="313880">
                  <a:moveTo>
                    <a:pt x="0" y="0"/>
                  </a:moveTo>
                  <a:lnTo>
                    <a:pt x="61482" y="67647"/>
                  </a:lnTo>
                  <a:cubicBezTo>
                    <a:pt x="83805" y="94696"/>
                    <a:pt x="104855" y="122835"/>
                    <a:pt x="124540" y="151973"/>
                  </a:cubicBezTo>
                  <a:lnTo>
                    <a:pt x="164824" y="218283"/>
                  </a:lnTo>
                  <a:lnTo>
                    <a:pt x="0" y="31388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7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10F9C09-3FB9-4C54-848D-CD843C318F9D}"/>
                </a:ext>
              </a:extLst>
            </p:cNvPr>
            <p:cNvSpPr/>
            <p:nvPr/>
          </p:nvSpPr>
          <p:spPr>
            <a:xfrm>
              <a:off x="5812964" y="3340703"/>
              <a:ext cx="311614" cy="1098673"/>
            </a:xfrm>
            <a:custGeom>
              <a:avLst/>
              <a:gdLst>
                <a:gd name="connsiteX0" fmla="*/ 165207 w 311614"/>
                <a:gd name="connsiteY0" fmla="*/ 0 h 1098673"/>
                <a:gd name="connsiteX1" fmla="*/ 179408 w 311614"/>
                <a:gd name="connsiteY1" fmla="*/ 23376 h 1098673"/>
                <a:gd name="connsiteX2" fmla="*/ 311614 w 311614"/>
                <a:gd name="connsiteY2" fmla="*/ 545498 h 1098673"/>
                <a:gd name="connsiteX3" fmla="*/ 179408 w 311614"/>
                <a:gd name="connsiteY3" fmla="*/ 1067620 h 1098673"/>
                <a:gd name="connsiteX4" fmla="*/ 160543 w 311614"/>
                <a:gd name="connsiteY4" fmla="*/ 1098673 h 1098673"/>
                <a:gd name="connsiteX5" fmla="*/ 0 w 311614"/>
                <a:gd name="connsiteY5" fmla="*/ 1005558 h 1098673"/>
                <a:gd name="connsiteX6" fmla="*/ 0 w 311614"/>
                <a:gd name="connsiteY6" fmla="*/ 95819 h 1098673"/>
                <a:gd name="connsiteX7" fmla="*/ 0 w 311614"/>
                <a:gd name="connsiteY7" fmla="*/ 95818 h 1098673"/>
                <a:gd name="connsiteX8" fmla="*/ 1 w 311614"/>
                <a:gd name="connsiteY8" fmla="*/ 95819 h 1098673"/>
                <a:gd name="connsiteX9" fmla="*/ 165207 w 311614"/>
                <a:gd name="connsiteY9" fmla="*/ 0 h 1098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614" h="1098673">
                  <a:moveTo>
                    <a:pt x="165207" y="0"/>
                  </a:moveTo>
                  <a:lnTo>
                    <a:pt x="179408" y="23376"/>
                  </a:lnTo>
                  <a:cubicBezTo>
                    <a:pt x="263722" y="178583"/>
                    <a:pt x="311614" y="356448"/>
                    <a:pt x="311614" y="545498"/>
                  </a:cubicBezTo>
                  <a:cubicBezTo>
                    <a:pt x="311614" y="734548"/>
                    <a:pt x="263722" y="912413"/>
                    <a:pt x="179408" y="1067620"/>
                  </a:cubicBezTo>
                  <a:lnTo>
                    <a:pt x="160543" y="1098673"/>
                  </a:lnTo>
                  <a:lnTo>
                    <a:pt x="0" y="1005558"/>
                  </a:lnTo>
                  <a:lnTo>
                    <a:pt x="0" y="95819"/>
                  </a:lnTo>
                  <a:lnTo>
                    <a:pt x="0" y="95818"/>
                  </a:lnTo>
                  <a:lnTo>
                    <a:pt x="1" y="95819"/>
                  </a:lnTo>
                  <a:lnTo>
                    <a:pt x="165207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7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3E275BE-D4F7-41A9-B504-CBCA6B3286E5}"/>
                </a:ext>
              </a:extLst>
            </p:cNvPr>
            <p:cNvSpPr/>
            <p:nvPr/>
          </p:nvSpPr>
          <p:spPr>
            <a:xfrm>
              <a:off x="5021581" y="4346260"/>
              <a:ext cx="950599" cy="635318"/>
            </a:xfrm>
            <a:custGeom>
              <a:avLst/>
              <a:gdLst>
                <a:gd name="connsiteX0" fmla="*/ 791384 w 950599"/>
                <a:gd name="connsiteY0" fmla="*/ 0 h 635318"/>
                <a:gd name="connsiteX1" fmla="*/ 791384 w 950599"/>
                <a:gd name="connsiteY1" fmla="*/ 8264 h 635318"/>
                <a:gd name="connsiteX2" fmla="*/ 795959 w 950599"/>
                <a:gd name="connsiteY2" fmla="*/ 5611 h 635318"/>
                <a:gd name="connsiteX3" fmla="*/ 950599 w 950599"/>
                <a:gd name="connsiteY3" fmla="*/ 95302 h 635318"/>
                <a:gd name="connsiteX4" fmla="*/ 915925 w 950599"/>
                <a:gd name="connsiteY4" fmla="*/ 152376 h 635318"/>
                <a:gd name="connsiteX5" fmla="*/ 852867 w 950599"/>
                <a:gd name="connsiteY5" fmla="*/ 236702 h 635318"/>
                <a:gd name="connsiteX6" fmla="*/ 791384 w 950599"/>
                <a:gd name="connsiteY6" fmla="*/ 304350 h 635318"/>
                <a:gd name="connsiteX7" fmla="*/ 782169 w 950599"/>
                <a:gd name="connsiteY7" fmla="*/ 314489 h 635318"/>
                <a:gd name="connsiteX8" fmla="*/ 7620 w 950599"/>
                <a:gd name="connsiteY8" fmla="*/ 635318 h 635318"/>
                <a:gd name="connsiteX9" fmla="*/ 0 w 950599"/>
                <a:gd name="connsiteY9" fmla="*/ 634933 h 635318"/>
                <a:gd name="connsiteX10" fmla="*/ 0 w 950599"/>
                <a:gd name="connsiteY10" fmla="*/ 459003 h 635318"/>
                <a:gd name="connsiteX11" fmla="*/ 0 w 950599"/>
                <a:gd name="connsiteY11" fmla="*/ 459002 h 635318"/>
                <a:gd name="connsiteX12" fmla="*/ 1 w 950599"/>
                <a:gd name="connsiteY12" fmla="*/ 459003 h 635318"/>
                <a:gd name="connsiteX13" fmla="*/ 791384 w 950599"/>
                <a:gd name="connsiteY13" fmla="*/ 0 h 635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0599" h="635318">
                  <a:moveTo>
                    <a:pt x="791384" y="0"/>
                  </a:moveTo>
                  <a:lnTo>
                    <a:pt x="791384" y="8264"/>
                  </a:lnTo>
                  <a:lnTo>
                    <a:pt x="795959" y="5611"/>
                  </a:lnTo>
                  <a:lnTo>
                    <a:pt x="950599" y="95302"/>
                  </a:lnTo>
                  <a:lnTo>
                    <a:pt x="915925" y="152376"/>
                  </a:lnTo>
                  <a:cubicBezTo>
                    <a:pt x="896240" y="181514"/>
                    <a:pt x="875190" y="209653"/>
                    <a:pt x="852867" y="236702"/>
                  </a:cubicBezTo>
                  <a:lnTo>
                    <a:pt x="791384" y="304350"/>
                  </a:lnTo>
                  <a:lnTo>
                    <a:pt x="782169" y="314489"/>
                  </a:lnTo>
                  <a:cubicBezTo>
                    <a:pt x="583945" y="512714"/>
                    <a:pt x="310101" y="635318"/>
                    <a:pt x="7620" y="635318"/>
                  </a:cubicBezTo>
                  <a:lnTo>
                    <a:pt x="0" y="634933"/>
                  </a:lnTo>
                  <a:lnTo>
                    <a:pt x="0" y="459003"/>
                  </a:lnTo>
                  <a:lnTo>
                    <a:pt x="0" y="459002"/>
                  </a:lnTo>
                  <a:lnTo>
                    <a:pt x="1" y="459003"/>
                  </a:lnTo>
                  <a:lnTo>
                    <a:pt x="791384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7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B918341-62AE-4DF9-97B8-0A38506765CC}"/>
                </a:ext>
              </a:extLst>
            </p:cNvPr>
            <p:cNvSpPr/>
            <p:nvPr/>
          </p:nvSpPr>
          <p:spPr>
            <a:xfrm>
              <a:off x="5021580" y="1604970"/>
              <a:ext cx="1582768" cy="1735105"/>
            </a:xfrm>
            <a:custGeom>
              <a:avLst/>
              <a:gdLst>
                <a:gd name="connsiteX0" fmla="*/ 791384 w 1582768"/>
                <a:gd name="connsiteY0" fmla="*/ 0 h 1735105"/>
                <a:gd name="connsiteX1" fmla="*/ 1582767 w 1582768"/>
                <a:gd name="connsiteY1" fmla="*/ 459002 h 1735105"/>
                <a:gd name="connsiteX2" fmla="*/ 1582768 w 1582768"/>
                <a:gd name="connsiteY2" fmla="*/ 459002 h 1735105"/>
                <a:gd name="connsiteX3" fmla="*/ 1582768 w 1582768"/>
                <a:gd name="connsiteY3" fmla="*/ 1371700 h 1735105"/>
                <a:gd name="connsiteX4" fmla="*/ 1582768 w 1582768"/>
                <a:gd name="connsiteY4" fmla="*/ 1371701 h 1735105"/>
                <a:gd name="connsiteX5" fmla="*/ 1582768 w 1582768"/>
                <a:gd name="connsiteY5" fmla="*/ 1372549 h 1735105"/>
                <a:gd name="connsiteX6" fmla="*/ 1578925 w 1582768"/>
                <a:gd name="connsiteY6" fmla="*/ 1374778 h 1735105"/>
                <a:gd name="connsiteX7" fmla="*/ 1578194 w 1582768"/>
                <a:gd name="connsiteY7" fmla="*/ 1374354 h 1735105"/>
                <a:gd name="connsiteX8" fmla="*/ 956209 w 1582768"/>
                <a:gd name="connsiteY8" fmla="*/ 1735105 h 1735105"/>
                <a:gd name="connsiteX9" fmla="*/ 915925 w 1582768"/>
                <a:gd name="connsiteY9" fmla="*/ 1668795 h 1735105"/>
                <a:gd name="connsiteX10" fmla="*/ 852867 w 1582768"/>
                <a:gd name="connsiteY10" fmla="*/ 1584469 h 1735105"/>
                <a:gd name="connsiteX11" fmla="*/ 791385 w 1582768"/>
                <a:gd name="connsiteY11" fmla="*/ 1516822 h 1735105"/>
                <a:gd name="connsiteX12" fmla="*/ 791385 w 1582768"/>
                <a:gd name="connsiteY12" fmla="*/ 918005 h 1735105"/>
                <a:gd name="connsiteX13" fmla="*/ 791384 w 1582768"/>
                <a:gd name="connsiteY13" fmla="*/ 918004 h 1735105"/>
                <a:gd name="connsiteX14" fmla="*/ 791384 w 1582768"/>
                <a:gd name="connsiteY14" fmla="*/ 1516821 h 1735105"/>
                <a:gd name="connsiteX15" fmla="*/ 782169 w 1582768"/>
                <a:gd name="connsiteY15" fmla="*/ 1506682 h 1735105"/>
                <a:gd name="connsiteX16" fmla="*/ 7620 w 1582768"/>
                <a:gd name="connsiteY16" fmla="*/ 1185853 h 1735105"/>
                <a:gd name="connsiteX17" fmla="*/ 0 w 1582768"/>
                <a:gd name="connsiteY17" fmla="*/ 1186238 h 1735105"/>
                <a:gd name="connsiteX18" fmla="*/ 0 w 1582768"/>
                <a:gd name="connsiteY18" fmla="*/ 459002 h 1735105"/>
                <a:gd name="connsiteX19" fmla="*/ 1 w 1582768"/>
                <a:gd name="connsiteY19" fmla="*/ 459002 h 1735105"/>
                <a:gd name="connsiteX20" fmla="*/ 791384 w 1582768"/>
                <a:gd name="connsiteY20" fmla="*/ 0 h 1735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82768" h="1735105">
                  <a:moveTo>
                    <a:pt x="791384" y="0"/>
                  </a:moveTo>
                  <a:lnTo>
                    <a:pt x="1582767" y="459002"/>
                  </a:lnTo>
                  <a:lnTo>
                    <a:pt x="1582768" y="459002"/>
                  </a:lnTo>
                  <a:lnTo>
                    <a:pt x="1582768" y="1371700"/>
                  </a:lnTo>
                  <a:lnTo>
                    <a:pt x="1582768" y="1371701"/>
                  </a:lnTo>
                  <a:lnTo>
                    <a:pt x="1582768" y="1372549"/>
                  </a:lnTo>
                  <a:lnTo>
                    <a:pt x="1578925" y="1374778"/>
                  </a:lnTo>
                  <a:lnTo>
                    <a:pt x="1578194" y="1374354"/>
                  </a:lnTo>
                  <a:lnTo>
                    <a:pt x="956209" y="1735105"/>
                  </a:lnTo>
                  <a:lnTo>
                    <a:pt x="915925" y="1668795"/>
                  </a:lnTo>
                  <a:cubicBezTo>
                    <a:pt x="896240" y="1639657"/>
                    <a:pt x="875190" y="1611518"/>
                    <a:pt x="852867" y="1584469"/>
                  </a:cubicBezTo>
                  <a:lnTo>
                    <a:pt x="791385" y="1516822"/>
                  </a:lnTo>
                  <a:lnTo>
                    <a:pt x="791385" y="918005"/>
                  </a:lnTo>
                  <a:lnTo>
                    <a:pt x="791384" y="918004"/>
                  </a:lnTo>
                  <a:lnTo>
                    <a:pt x="791384" y="1516821"/>
                  </a:lnTo>
                  <a:lnTo>
                    <a:pt x="782169" y="1506682"/>
                  </a:lnTo>
                  <a:cubicBezTo>
                    <a:pt x="583945" y="1308457"/>
                    <a:pt x="310101" y="1185853"/>
                    <a:pt x="7620" y="1185853"/>
                  </a:cubicBezTo>
                  <a:lnTo>
                    <a:pt x="0" y="1186238"/>
                  </a:lnTo>
                  <a:lnTo>
                    <a:pt x="0" y="459002"/>
                  </a:lnTo>
                  <a:lnTo>
                    <a:pt x="1" y="459002"/>
                  </a:lnTo>
                  <a:lnTo>
                    <a:pt x="791384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7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85ABCA8-D310-4A20-86D5-E28F124AED36}"/>
                </a:ext>
              </a:extLst>
            </p:cNvPr>
            <p:cNvSpPr/>
            <p:nvPr/>
          </p:nvSpPr>
          <p:spPr>
            <a:xfrm>
              <a:off x="5973508" y="2977518"/>
              <a:ext cx="1422225" cy="1830702"/>
            </a:xfrm>
            <a:custGeom>
              <a:avLst/>
              <a:gdLst>
                <a:gd name="connsiteX0" fmla="*/ 630841 w 1422225"/>
                <a:gd name="connsiteY0" fmla="*/ 0 h 1830702"/>
                <a:gd name="connsiteX1" fmla="*/ 1422224 w 1422225"/>
                <a:gd name="connsiteY1" fmla="*/ 459003 h 1830702"/>
                <a:gd name="connsiteX2" fmla="*/ 1422225 w 1422225"/>
                <a:gd name="connsiteY2" fmla="*/ 459002 h 1830702"/>
                <a:gd name="connsiteX3" fmla="*/ 1422225 w 1422225"/>
                <a:gd name="connsiteY3" fmla="*/ 459003 h 1830702"/>
                <a:gd name="connsiteX4" fmla="*/ 1422225 w 1422225"/>
                <a:gd name="connsiteY4" fmla="*/ 1371700 h 1830702"/>
                <a:gd name="connsiteX5" fmla="*/ 1422225 w 1422225"/>
                <a:gd name="connsiteY5" fmla="*/ 1371701 h 1830702"/>
                <a:gd name="connsiteX6" fmla="*/ 1422225 w 1422225"/>
                <a:gd name="connsiteY6" fmla="*/ 1377006 h 1830702"/>
                <a:gd name="connsiteX7" fmla="*/ 1417651 w 1422225"/>
                <a:gd name="connsiteY7" fmla="*/ 1374354 h 1830702"/>
                <a:gd name="connsiteX8" fmla="*/ 630842 w 1422225"/>
                <a:gd name="connsiteY8" fmla="*/ 1830702 h 1830702"/>
                <a:gd name="connsiteX9" fmla="*/ 630842 w 1422225"/>
                <a:gd name="connsiteY9" fmla="*/ 918005 h 1830702"/>
                <a:gd name="connsiteX10" fmla="*/ 630841 w 1422225"/>
                <a:gd name="connsiteY10" fmla="*/ 918004 h 1830702"/>
                <a:gd name="connsiteX11" fmla="*/ 630841 w 1422225"/>
                <a:gd name="connsiteY11" fmla="*/ 1827744 h 1830702"/>
                <a:gd name="connsiteX12" fmla="*/ 630840 w 1422225"/>
                <a:gd name="connsiteY12" fmla="*/ 1827745 h 1830702"/>
                <a:gd name="connsiteX13" fmla="*/ 0 w 1422225"/>
                <a:gd name="connsiteY13" fmla="*/ 1461857 h 1830702"/>
                <a:gd name="connsiteX14" fmla="*/ 18865 w 1422225"/>
                <a:gd name="connsiteY14" fmla="*/ 1430804 h 1830702"/>
                <a:gd name="connsiteX15" fmla="*/ 151071 w 1422225"/>
                <a:gd name="connsiteY15" fmla="*/ 908682 h 1830702"/>
                <a:gd name="connsiteX16" fmla="*/ 18865 w 1422225"/>
                <a:gd name="connsiteY16" fmla="*/ 386560 h 1830702"/>
                <a:gd name="connsiteX17" fmla="*/ 4664 w 1422225"/>
                <a:gd name="connsiteY17" fmla="*/ 363184 h 1830702"/>
                <a:gd name="connsiteX18" fmla="*/ 626998 w 1422225"/>
                <a:gd name="connsiteY18" fmla="*/ 2229 h 1830702"/>
                <a:gd name="connsiteX19" fmla="*/ 630841 w 1422225"/>
                <a:gd name="connsiteY19" fmla="*/ 4457 h 1830702"/>
                <a:gd name="connsiteX20" fmla="*/ 630841 w 1422225"/>
                <a:gd name="connsiteY20" fmla="*/ 0 h 1830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2225" h="1830702">
                  <a:moveTo>
                    <a:pt x="630841" y="0"/>
                  </a:moveTo>
                  <a:lnTo>
                    <a:pt x="1422224" y="459003"/>
                  </a:lnTo>
                  <a:lnTo>
                    <a:pt x="1422225" y="459002"/>
                  </a:lnTo>
                  <a:lnTo>
                    <a:pt x="1422225" y="459003"/>
                  </a:lnTo>
                  <a:lnTo>
                    <a:pt x="1422225" y="1371700"/>
                  </a:lnTo>
                  <a:lnTo>
                    <a:pt x="1422225" y="1371701"/>
                  </a:lnTo>
                  <a:lnTo>
                    <a:pt x="1422225" y="1377006"/>
                  </a:lnTo>
                  <a:lnTo>
                    <a:pt x="1417651" y="1374354"/>
                  </a:lnTo>
                  <a:lnTo>
                    <a:pt x="630842" y="1830702"/>
                  </a:lnTo>
                  <a:lnTo>
                    <a:pt x="630842" y="918005"/>
                  </a:lnTo>
                  <a:lnTo>
                    <a:pt x="630841" y="918004"/>
                  </a:lnTo>
                  <a:lnTo>
                    <a:pt x="630841" y="1827744"/>
                  </a:lnTo>
                  <a:lnTo>
                    <a:pt x="630840" y="1827745"/>
                  </a:lnTo>
                  <a:lnTo>
                    <a:pt x="0" y="1461857"/>
                  </a:lnTo>
                  <a:lnTo>
                    <a:pt x="18865" y="1430804"/>
                  </a:lnTo>
                  <a:cubicBezTo>
                    <a:pt x="103179" y="1275597"/>
                    <a:pt x="151071" y="1097732"/>
                    <a:pt x="151071" y="908682"/>
                  </a:cubicBezTo>
                  <a:cubicBezTo>
                    <a:pt x="151071" y="719632"/>
                    <a:pt x="103179" y="541767"/>
                    <a:pt x="18865" y="386560"/>
                  </a:cubicBezTo>
                  <a:lnTo>
                    <a:pt x="4664" y="363184"/>
                  </a:lnTo>
                  <a:lnTo>
                    <a:pt x="626998" y="2229"/>
                  </a:lnTo>
                  <a:lnTo>
                    <a:pt x="630841" y="4457"/>
                  </a:lnTo>
                  <a:lnTo>
                    <a:pt x="630841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7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07112E0-955F-4D31-803A-A76358EBC614}"/>
                </a:ext>
              </a:extLst>
            </p:cNvPr>
            <p:cNvSpPr/>
            <p:nvPr/>
          </p:nvSpPr>
          <p:spPr>
            <a:xfrm>
              <a:off x="5812965" y="4346260"/>
              <a:ext cx="160543" cy="95302"/>
            </a:xfrm>
            <a:custGeom>
              <a:avLst/>
              <a:gdLst>
                <a:gd name="connsiteX0" fmla="*/ 0 w 160543"/>
                <a:gd name="connsiteY0" fmla="*/ 0 h 95302"/>
                <a:gd name="connsiteX1" fmla="*/ 160543 w 160543"/>
                <a:gd name="connsiteY1" fmla="*/ 93115 h 95302"/>
                <a:gd name="connsiteX2" fmla="*/ 159215 w 160543"/>
                <a:gd name="connsiteY2" fmla="*/ 95302 h 95302"/>
                <a:gd name="connsiteX3" fmla="*/ 4575 w 160543"/>
                <a:gd name="connsiteY3" fmla="*/ 5611 h 95302"/>
                <a:gd name="connsiteX4" fmla="*/ 0 w 160543"/>
                <a:gd name="connsiteY4" fmla="*/ 8264 h 95302"/>
                <a:gd name="connsiteX5" fmla="*/ 0 w 160543"/>
                <a:gd name="connsiteY5" fmla="*/ 0 h 95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543" h="95302">
                  <a:moveTo>
                    <a:pt x="0" y="0"/>
                  </a:moveTo>
                  <a:lnTo>
                    <a:pt x="160543" y="93115"/>
                  </a:lnTo>
                  <a:lnTo>
                    <a:pt x="159215" y="95302"/>
                  </a:lnTo>
                  <a:lnTo>
                    <a:pt x="4575" y="5611"/>
                  </a:lnTo>
                  <a:lnTo>
                    <a:pt x="0" y="8264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7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AC36928-96A1-49EA-B9D1-733D22362489}"/>
                </a:ext>
              </a:extLst>
            </p:cNvPr>
            <p:cNvSpPr/>
            <p:nvPr/>
          </p:nvSpPr>
          <p:spPr>
            <a:xfrm>
              <a:off x="5021580" y="4441562"/>
              <a:ext cx="1582768" cy="1735400"/>
            </a:xfrm>
            <a:custGeom>
              <a:avLst/>
              <a:gdLst>
                <a:gd name="connsiteX0" fmla="*/ 950599 w 1582768"/>
                <a:gd name="connsiteY0" fmla="*/ 0 h 1735400"/>
                <a:gd name="connsiteX1" fmla="*/ 1582768 w 1582768"/>
                <a:gd name="connsiteY1" fmla="*/ 366658 h 1735400"/>
                <a:gd name="connsiteX2" fmla="*/ 1582768 w 1582768"/>
                <a:gd name="connsiteY2" fmla="*/ 1276398 h 1735400"/>
                <a:gd name="connsiteX3" fmla="*/ 1582768 w 1582768"/>
                <a:gd name="connsiteY3" fmla="*/ 1276399 h 1735400"/>
                <a:gd name="connsiteX4" fmla="*/ 1582768 w 1582768"/>
                <a:gd name="connsiteY4" fmla="*/ 1281704 h 1735400"/>
                <a:gd name="connsiteX5" fmla="*/ 1578194 w 1582768"/>
                <a:gd name="connsiteY5" fmla="*/ 1279052 h 1735400"/>
                <a:gd name="connsiteX6" fmla="*/ 791385 w 1582768"/>
                <a:gd name="connsiteY6" fmla="*/ 1735400 h 1735400"/>
                <a:gd name="connsiteX7" fmla="*/ 791385 w 1582768"/>
                <a:gd name="connsiteY7" fmla="*/ 822703 h 1735400"/>
                <a:gd name="connsiteX8" fmla="*/ 791384 w 1582768"/>
                <a:gd name="connsiteY8" fmla="*/ 822702 h 1735400"/>
                <a:gd name="connsiteX9" fmla="*/ 791384 w 1582768"/>
                <a:gd name="connsiteY9" fmla="*/ 1735400 h 1735400"/>
                <a:gd name="connsiteX10" fmla="*/ 4575 w 1582768"/>
                <a:gd name="connsiteY10" fmla="*/ 1279051 h 1735400"/>
                <a:gd name="connsiteX11" fmla="*/ 0 w 1582768"/>
                <a:gd name="connsiteY11" fmla="*/ 1281704 h 1735400"/>
                <a:gd name="connsiteX12" fmla="*/ 0 w 1582768"/>
                <a:gd name="connsiteY12" fmla="*/ 539631 h 1735400"/>
                <a:gd name="connsiteX13" fmla="*/ 7620 w 1582768"/>
                <a:gd name="connsiteY13" fmla="*/ 540016 h 1735400"/>
                <a:gd name="connsiteX14" fmla="*/ 782169 w 1582768"/>
                <a:gd name="connsiteY14" fmla="*/ 219187 h 1735400"/>
                <a:gd name="connsiteX15" fmla="*/ 791384 w 1582768"/>
                <a:gd name="connsiteY15" fmla="*/ 209048 h 1735400"/>
                <a:gd name="connsiteX16" fmla="*/ 852867 w 1582768"/>
                <a:gd name="connsiteY16" fmla="*/ 141400 h 1735400"/>
                <a:gd name="connsiteX17" fmla="*/ 915925 w 1582768"/>
                <a:gd name="connsiteY17" fmla="*/ 57074 h 1735400"/>
                <a:gd name="connsiteX18" fmla="*/ 950599 w 1582768"/>
                <a:gd name="connsiteY18" fmla="*/ 0 h 173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82768" h="1735400">
                  <a:moveTo>
                    <a:pt x="950599" y="0"/>
                  </a:moveTo>
                  <a:lnTo>
                    <a:pt x="1582768" y="366658"/>
                  </a:lnTo>
                  <a:lnTo>
                    <a:pt x="1582768" y="1276398"/>
                  </a:lnTo>
                  <a:lnTo>
                    <a:pt x="1582768" y="1276399"/>
                  </a:lnTo>
                  <a:lnTo>
                    <a:pt x="1582768" y="1281704"/>
                  </a:lnTo>
                  <a:lnTo>
                    <a:pt x="1578194" y="1279052"/>
                  </a:lnTo>
                  <a:lnTo>
                    <a:pt x="791385" y="1735400"/>
                  </a:lnTo>
                  <a:lnTo>
                    <a:pt x="791385" y="822703"/>
                  </a:lnTo>
                  <a:lnTo>
                    <a:pt x="791384" y="822702"/>
                  </a:lnTo>
                  <a:lnTo>
                    <a:pt x="791384" y="1735400"/>
                  </a:lnTo>
                  <a:lnTo>
                    <a:pt x="4575" y="1279051"/>
                  </a:lnTo>
                  <a:lnTo>
                    <a:pt x="0" y="1281704"/>
                  </a:lnTo>
                  <a:lnTo>
                    <a:pt x="0" y="539631"/>
                  </a:lnTo>
                  <a:lnTo>
                    <a:pt x="7620" y="540016"/>
                  </a:lnTo>
                  <a:cubicBezTo>
                    <a:pt x="310101" y="540016"/>
                    <a:pt x="583945" y="417412"/>
                    <a:pt x="782169" y="219187"/>
                  </a:cubicBezTo>
                  <a:lnTo>
                    <a:pt x="791384" y="209048"/>
                  </a:lnTo>
                  <a:lnTo>
                    <a:pt x="852867" y="141400"/>
                  </a:lnTo>
                  <a:cubicBezTo>
                    <a:pt x="875190" y="114351"/>
                    <a:pt x="896240" y="86212"/>
                    <a:pt x="915925" y="57074"/>
                  </a:cubicBezTo>
                  <a:lnTo>
                    <a:pt x="950599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7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A1C8B5A-F88B-4A20-AD3C-18F5C73BF8B7}"/>
              </a:ext>
            </a:extLst>
          </p:cNvPr>
          <p:cNvSpPr/>
          <p:nvPr/>
        </p:nvSpPr>
        <p:spPr>
          <a:xfrm>
            <a:off x="5947452" y="3966764"/>
            <a:ext cx="488497" cy="283489"/>
          </a:xfrm>
          <a:custGeom>
            <a:avLst/>
            <a:gdLst>
              <a:gd name="connsiteX0" fmla="*/ 621985 w 622716"/>
              <a:gd name="connsiteY0" fmla="*/ 0 h 361379"/>
              <a:gd name="connsiteX1" fmla="*/ 622716 w 622716"/>
              <a:gd name="connsiteY1" fmla="*/ 424 h 361379"/>
              <a:gd name="connsiteX2" fmla="*/ 382 w 622716"/>
              <a:gd name="connsiteY2" fmla="*/ 361379 h 361379"/>
              <a:gd name="connsiteX3" fmla="*/ 0 w 622716"/>
              <a:gd name="connsiteY3" fmla="*/ 360751 h 361379"/>
              <a:gd name="connsiteX4" fmla="*/ 621985 w 622716"/>
              <a:gd name="connsiteY4" fmla="*/ 0 h 361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716" h="361379">
                <a:moveTo>
                  <a:pt x="621985" y="0"/>
                </a:moveTo>
                <a:lnTo>
                  <a:pt x="622716" y="424"/>
                </a:lnTo>
                <a:lnTo>
                  <a:pt x="382" y="361379"/>
                </a:lnTo>
                <a:lnTo>
                  <a:pt x="0" y="360751"/>
                </a:lnTo>
                <a:lnTo>
                  <a:pt x="62198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9EF05FD-CD1E-40DE-8FAA-D8948699C889}"/>
              </a:ext>
            </a:extLst>
          </p:cNvPr>
          <p:cNvSpPr/>
          <p:nvPr/>
        </p:nvSpPr>
        <p:spPr>
          <a:xfrm>
            <a:off x="5818153" y="4250252"/>
            <a:ext cx="244450" cy="861868"/>
          </a:xfrm>
          <a:custGeom>
            <a:avLst/>
            <a:gdLst>
              <a:gd name="connsiteX0" fmla="*/ 165207 w 311614"/>
              <a:gd name="connsiteY0" fmla="*/ 0 h 1098673"/>
              <a:gd name="connsiteX1" fmla="*/ 179408 w 311614"/>
              <a:gd name="connsiteY1" fmla="*/ 23376 h 1098673"/>
              <a:gd name="connsiteX2" fmla="*/ 311614 w 311614"/>
              <a:gd name="connsiteY2" fmla="*/ 545498 h 1098673"/>
              <a:gd name="connsiteX3" fmla="*/ 179408 w 311614"/>
              <a:gd name="connsiteY3" fmla="*/ 1067620 h 1098673"/>
              <a:gd name="connsiteX4" fmla="*/ 160543 w 311614"/>
              <a:gd name="connsiteY4" fmla="*/ 1098673 h 1098673"/>
              <a:gd name="connsiteX5" fmla="*/ 0 w 311614"/>
              <a:gd name="connsiteY5" fmla="*/ 1005558 h 1098673"/>
              <a:gd name="connsiteX6" fmla="*/ 0 w 311614"/>
              <a:gd name="connsiteY6" fmla="*/ 95819 h 1098673"/>
              <a:gd name="connsiteX7" fmla="*/ 0 w 311614"/>
              <a:gd name="connsiteY7" fmla="*/ 95818 h 1098673"/>
              <a:gd name="connsiteX8" fmla="*/ 1 w 311614"/>
              <a:gd name="connsiteY8" fmla="*/ 95819 h 1098673"/>
              <a:gd name="connsiteX9" fmla="*/ 165207 w 311614"/>
              <a:gd name="connsiteY9" fmla="*/ 0 h 109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1614" h="1098673">
                <a:moveTo>
                  <a:pt x="165207" y="0"/>
                </a:moveTo>
                <a:lnTo>
                  <a:pt x="179408" y="23376"/>
                </a:lnTo>
                <a:cubicBezTo>
                  <a:pt x="263722" y="178583"/>
                  <a:pt x="311614" y="356448"/>
                  <a:pt x="311614" y="545498"/>
                </a:cubicBezTo>
                <a:cubicBezTo>
                  <a:pt x="311614" y="734548"/>
                  <a:pt x="263722" y="912413"/>
                  <a:pt x="179408" y="1067620"/>
                </a:cubicBezTo>
                <a:lnTo>
                  <a:pt x="160543" y="1098673"/>
                </a:lnTo>
                <a:lnTo>
                  <a:pt x="0" y="1005558"/>
                </a:lnTo>
                <a:lnTo>
                  <a:pt x="0" y="95819"/>
                </a:lnTo>
                <a:lnTo>
                  <a:pt x="0" y="95818"/>
                </a:lnTo>
                <a:lnTo>
                  <a:pt x="1" y="95819"/>
                </a:lnTo>
                <a:lnTo>
                  <a:pt x="165207" y="0"/>
                </a:lnTo>
                <a:close/>
              </a:path>
            </a:pathLst>
          </a:custGeom>
          <a:solidFill>
            <a:srgbClr val="3399FF"/>
          </a:solidFill>
          <a:ln>
            <a:noFill/>
          </a:ln>
          <a:effectLst>
            <a:innerShdw blurRad="63500" dist="50800" dir="216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2CCBDFB-1CF6-4236-83FE-00D0B054EECC}"/>
              </a:ext>
            </a:extLst>
          </p:cNvPr>
          <p:cNvSpPr/>
          <p:nvPr/>
        </p:nvSpPr>
        <p:spPr>
          <a:xfrm>
            <a:off x="5197343" y="5039073"/>
            <a:ext cx="745709" cy="498384"/>
          </a:xfrm>
          <a:custGeom>
            <a:avLst/>
            <a:gdLst>
              <a:gd name="connsiteX0" fmla="*/ 791384 w 950599"/>
              <a:gd name="connsiteY0" fmla="*/ 0 h 635318"/>
              <a:gd name="connsiteX1" fmla="*/ 791384 w 950599"/>
              <a:gd name="connsiteY1" fmla="*/ 8264 h 635318"/>
              <a:gd name="connsiteX2" fmla="*/ 795959 w 950599"/>
              <a:gd name="connsiteY2" fmla="*/ 5611 h 635318"/>
              <a:gd name="connsiteX3" fmla="*/ 950599 w 950599"/>
              <a:gd name="connsiteY3" fmla="*/ 95302 h 635318"/>
              <a:gd name="connsiteX4" fmla="*/ 915925 w 950599"/>
              <a:gd name="connsiteY4" fmla="*/ 152376 h 635318"/>
              <a:gd name="connsiteX5" fmla="*/ 852867 w 950599"/>
              <a:gd name="connsiteY5" fmla="*/ 236702 h 635318"/>
              <a:gd name="connsiteX6" fmla="*/ 791384 w 950599"/>
              <a:gd name="connsiteY6" fmla="*/ 304350 h 635318"/>
              <a:gd name="connsiteX7" fmla="*/ 782169 w 950599"/>
              <a:gd name="connsiteY7" fmla="*/ 314489 h 635318"/>
              <a:gd name="connsiteX8" fmla="*/ 7620 w 950599"/>
              <a:gd name="connsiteY8" fmla="*/ 635318 h 635318"/>
              <a:gd name="connsiteX9" fmla="*/ 0 w 950599"/>
              <a:gd name="connsiteY9" fmla="*/ 634933 h 635318"/>
              <a:gd name="connsiteX10" fmla="*/ 0 w 950599"/>
              <a:gd name="connsiteY10" fmla="*/ 459003 h 635318"/>
              <a:gd name="connsiteX11" fmla="*/ 0 w 950599"/>
              <a:gd name="connsiteY11" fmla="*/ 459002 h 635318"/>
              <a:gd name="connsiteX12" fmla="*/ 1 w 950599"/>
              <a:gd name="connsiteY12" fmla="*/ 459003 h 635318"/>
              <a:gd name="connsiteX13" fmla="*/ 791384 w 950599"/>
              <a:gd name="connsiteY13" fmla="*/ 0 h 635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50599" h="635318">
                <a:moveTo>
                  <a:pt x="791384" y="0"/>
                </a:moveTo>
                <a:lnTo>
                  <a:pt x="791384" y="8264"/>
                </a:lnTo>
                <a:lnTo>
                  <a:pt x="795959" y="5611"/>
                </a:lnTo>
                <a:lnTo>
                  <a:pt x="950599" y="95302"/>
                </a:lnTo>
                <a:lnTo>
                  <a:pt x="915925" y="152376"/>
                </a:lnTo>
                <a:cubicBezTo>
                  <a:pt x="896240" y="181514"/>
                  <a:pt x="875190" y="209653"/>
                  <a:pt x="852867" y="236702"/>
                </a:cubicBezTo>
                <a:lnTo>
                  <a:pt x="791384" y="304350"/>
                </a:lnTo>
                <a:lnTo>
                  <a:pt x="782169" y="314489"/>
                </a:lnTo>
                <a:cubicBezTo>
                  <a:pt x="583945" y="512714"/>
                  <a:pt x="310101" y="635318"/>
                  <a:pt x="7620" y="635318"/>
                </a:cubicBezTo>
                <a:lnTo>
                  <a:pt x="0" y="634933"/>
                </a:lnTo>
                <a:lnTo>
                  <a:pt x="0" y="459003"/>
                </a:lnTo>
                <a:lnTo>
                  <a:pt x="0" y="459002"/>
                </a:lnTo>
                <a:lnTo>
                  <a:pt x="1" y="459003"/>
                </a:lnTo>
                <a:lnTo>
                  <a:pt x="791384" y="0"/>
                </a:lnTo>
                <a:close/>
              </a:path>
            </a:pathLst>
          </a:custGeom>
          <a:solidFill>
            <a:srgbClr val="00FFCC"/>
          </a:solidFill>
          <a:ln>
            <a:noFill/>
          </a:ln>
          <a:effectLst>
            <a:innerShdw blurRad="63500" dist="50800" dir="2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AB447F6-08BD-4F09-9455-FD70871F0072}"/>
              </a:ext>
            </a:extLst>
          </p:cNvPr>
          <p:cNvSpPr/>
          <p:nvPr/>
        </p:nvSpPr>
        <p:spPr>
          <a:xfrm>
            <a:off x="5197342" y="2888635"/>
            <a:ext cx="1241622" cy="1361125"/>
          </a:xfrm>
          <a:custGeom>
            <a:avLst/>
            <a:gdLst>
              <a:gd name="connsiteX0" fmla="*/ 791384 w 1582768"/>
              <a:gd name="connsiteY0" fmla="*/ 0 h 1735105"/>
              <a:gd name="connsiteX1" fmla="*/ 1582767 w 1582768"/>
              <a:gd name="connsiteY1" fmla="*/ 459002 h 1735105"/>
              <a:gd name="connsiteX2" fmla="*/ 1582768 w 1582768"/>
              <a:gd name="connsiteY2" fmla="*/ 459002 h 1735105"/>
              <a:gd name="connsiteX3" fmla="*/ 1582768 w 1582768"/>
              <a:gd name="connsiteY3" fmla="*/ 1371700 h 1735105"/>
              <a:gd name="connsiteX4" fmla="*/ 1582768 w 1582768"/>
              <a:gd name="connsiteY4" fmla="*/ 1371701 h 1735105"/>
              <a:gd name="connsiteX5" fmla="*/ 1582768 w 1582768"/>
              <a:gd name="connsiteY5" fmla="*/ 1372549 h 1735105"/>
              <a:gd name="connsiteX6" fmla="*/ 1578925 w 1582768"/>
              <a:gd name="connsiteY6" fmla="*/ 1374778 h 1735105"/>
              <a:gd name="connsiteX7" fmla="*/ 1578194 w 1582768"/>
              <a:gd name="connsiteY7" fmla="*/ 1374354 h 1735105"/>
              <a:gd name="connsiteX8" fmla="*/ 956209 w 1582768"/>
              <a:gd name="connsiteY8" fmla="*/ 1735105 h 1735105"/>
              <a:gd name="connsiteX9" fmla="*/ 915925 w 1582768"/>
              <a:gd name="connsiteY9" fmla="*/ 1668795 h 1735105"/>
              <a:gd name="connsiteX10" fmla="*/ 852867 w 1582768"/>
              <a:gd name="connsiteY10" fmla="*/ 1584469 h 1735105"/>
              <a:gd name="connsiteX11" fmla="*/ 791385 w 1582768"/>
              <a:gd name="connsiteY11" fmla="*/ 1516822 h 1735105"/>
              <a:gd name="connsiteX12" fmla="*/ 791385 w 1582768"/>
              <a:gd name="connsiteY12" fmla="*/ 918005 h 1735105"/>
              <a:gd name="connsiteX13" fmla="*/ 791384 w 1582768"/>
              <a:gd name="connsiteY13" fmla="*/ 918004 h 1735105"/>
              <a:gd name="connsiteX14" fmla="*/ 791384 w 1582768"/>
              <a:gd name="connsiteY14" fmla="*/ 1516821 h 1735105"/>
              <a:gd name="connsiteX15" fmla="*/ 782169 w 1582768"/>
              <a:gd name="connsiteY15" fmla="*/ 1506682 h 1735105"/>
              <a:gd name="connsiteX16" fmla="*/ 7620 w 1582768"/>
              <a:gd name="connsiteY16" fmla="*/ 1185853 h 1735105"/>
              <a:gd name="connsiteX17" fmla="*/ 0 w 1582768"/>
              <a:gd name="connsiteY17" fmla="*/ 1186238 h 1735105"/>
              <a:gd name="connsiteX18" fmla="*/ 0 w 1582768"/>
              <a:gd name="connsiteY18" fmla="*/ 459002 h 1735105"/>
              <a:gd name="connsiteX19" fmla="*/ 1 w 1582768"/>
              <a:gd name="connsiteY19" fmla="*/ 459002 h 1735105"/>
              <a:gd name="connsiteX20" fmla="*/ 791384 w 1582768"/>
              <a:gd name="connsiteY20" fmla="*/ 0 h 1735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82768" h="1735105">
                <a:moveTo>
                  <a:pt x="791384" y="0"/>
                </a:moveTo>
                <a:lnTo>
                  <a:pt x="1582767" y="459002"/>
                </a:lnTo>
                <a:lnTo>
                  <a:pt x="1582768" y="459002"/>
                </a:lnTo>
                <a:lnTo>
                  <a:pt x="1582768" y="1371700"/>
                </a:lnTo>
                <a:lnTo>
                  <a:pt x="1582768" y="1371701"/>
                </a:lnTo>
                <a:lnTo>
                  <a:pt x="1582768" y="1372549"/>
                </a:lnTo>
                <a:lnTo>
                  <a:pt x="1578925" y="1374778"/>
                </a:lnTo>
                <a:lnTo>
                  <a:pt x="1578194" y="1374354"/>
                </a:lnTo>
                <a:lnTo>
                  <a:pt x="956209" y="1735105"/>
                </a:lnTo>
                <a:lnTo>
                  <a:pt x="915925" y="1668795"/>
                </a:lnTo>
                <a:cubicBezTo>
                  <a:pt x="896240" y="1639657"/>
                  <a:pt x="875190" y="1611518"/>
                  <a:pt x="852867" y="1584469"/>
                </a:cubicBezTo>
                <a:lnTo>
                  <a:pt x="791385" y="1516822"/>
                </a:lnTo>
                <a:lnTo>
                  <a:pt x="791385" y="918005"/>
                </a:lnTo>
                <a:lnTo>
                  <a:pt x="791384" y="918004"/>
                </a:lnTo>
                <a:lnTo>
                  <a:pt x="791384" y="1516821"/>
                </a:lnTo>
                <a:lnTo>
                  <a:pt x="782169" y="1506682"/>
                </a:lnTo>
                <a:cubicBezTo>
                  <a:pt x="583945" y="1308457"/>
                  <a:pt x="310101" y="1185853"/>
                  <a:pt x="7620" y="1185853"/>
                </a:cubicBezTo>
                <a:lnTo>
                  <a:pt x="0" y="1186238"/>
                </a:lnTo>
                <a:lnTo>
                  <a:pt x="0" y="459002"/>
                </a:lnTo>
                <a:lnTo>
                  <a:pt x="1" y="459002"/>
                </a:lnTo>
                <a:lnTo>
                  <a:pt x="791384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1ECEB67-DA9F-4C2E-B389-B866A473CF6D}"/>
              </a:ext>
            </a:extLst>
          </p:cNvPr>
          <p:cNvSpPr/>
          <p:nvPr/>
        </p:nvSpPr>
        <p:spPr>
          <a:xfrm>
            <a:off x="5944094" y="3965347"/>
            <a:ext cx="1115682" cy="1436117"/>
          </a:xfrm>
          <a:custGeom>
            <a:avLst/>
            <a:gdLst>
              <a:gd name="connsiteX0" fmla="*/ 630841 w 1422225"/>
              <a:gd name="connsiteY0" fmla="*/ 0 h 1830702"/>
              <a:gd name="connsiteX1" fmla="*/ 1422224 w 1422225"/>
              <a:gd name="connsiteY1" fmla="*/ 459003 h 1830702"/>
              <a:gd name="connsiteX2" fmla="*/ 1422225 w 1422225"/>
              <a:gd name="connsiteY2" fmla="*/ 459002 h 1830702"/>
              <a:gd name="connsiteX3" fmla="*/ 1422225 w 1422225"/>
              <a:gd name="connsiteY3" fmla="*/ 459003 h 1830702"/>
              <a:gd name="connsiteX4" fmla="*/ 1422225 w 1422225"/>
              <a:gd name="connsiteY4" fmla="*/ 1371700 h 1830702"/>
              <a:gd name="connsiteX5" fmla="*/ 1422225 w 1422225"/>
              <a:gd name="connsiteY5" fmla="*/ 1371701 h 1830702"/>
              <a:gd name="connsiteX6" fmla="*/ 1422225 w 1422225"/>
              <a:gd name="connsiteY6" fmla="*/ 1377006 h 1830702"/>
              <a:gd name="connsiteX7" fmla="*/ 1417651 w 1422225"/>
              <a:gd name="connsiteY7" fmla="*/ 1374354 h 1830702"/>
              <a:gd name="connsiteX8" fmla="*/ 630842 w 1422225"/>
              <a:gd name="connsiteY8" fmla="*/ 1830702 h 1830702"/>
              <a:gd name="connsiteX9" fmla="*/ 630842 w 1422225"/>
              <a:gd name="connsiteY9" fmla="*/ 918005 h 1830702"/>
              <a:gd name="connsiteX10" fmla="*/ 630841 w 1422225"/>
              <a:gd name="connsiteY10" fmla="*/ 918004 h 1830702"/>
              <a:gd name="connsiteX11" fmla="*/ 630841 w 1422225"/>
              <a:gd name="connsiteY11" fmla="*/ 1827744 h 1830702"/>
              <a:gd name="connsiteX12" fmla="*/ 630840 w 1422225"/>
              <a:gd name="connsiteY12" fmla="*/ 1827745 h 1830702"/>
              <a:gd name="connsiteX13" fmla="*/ 0 w 1422225"/>
              <a:gd name="connsiteY13" fmla="*/ 1461857 h 1830702"/>
              <a:gd name="connsiteX14" fmla="*/ 18865 w 1422225"/>
              <a:gd name="connsiteY14" fmla="*/ 1430804 h 1830702"/>
              <a:gd name="connsiteX15" fmla="*/ 151071 w 1422225"/>
              <a:gd name="connsiteY15" fmla="*/ 908682 h 1830702"/>
              <a:gd name="connsiteX16" fmla="*/ 18865 w 1422225"/>
              <a:gd name="connsiteY16" fmla="*/ 386560 h 1830702"/>
              <a:gd name="connsiteX17" fmla="*/ 4664 w 1422225"/>
              <a:gd name="connsiteY17" fmla="*/ 363184 h 1830702"/>
              <a:gd name="connsiteX18" fmla="*/ 626998 w 1422225"/>
              <a:gd name="connsiteY18" fmla="*/ 2229 h 1830702"/>
              <a:gd name="connsiteX19" fmla="*/ 630841 w 1422225"/>
              <a:gd name="connsiteY19" fmla="*/ 4457 h 1830702"/>
              <a:gd name="connsiteX20" fmla="*/ 630841 w 1422225"/>
              <a:gd name="connsiteY20" fmla="*/ 0 h 183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22225" h="1830702">
                <a:moveTo>
                  <a:pt x="630841" y="0"/>
                </a:moveTo>
                <a:lnTo>
                  <a:pt x="1422224" y="459003"/>
                </a:lnTo>
                <a:lnTo>
                  <a:pt x="1422225" y="459002"/>
                </a:lnTo>
                <a:lnTo>
                  <a:pt x="1422225" y="459003"/>
                </a:lnTo>
                <a:lnTo>
                  <a:pt x="1422225" y="1371700"/>
                </a:lnTo>
                <a:lnTo>
                  <a:pt x="1422225" y="1371701"/>
                </a:lnTo>
                <a:lnTo>
                  <a:pt x="1422225" y="1377006"/>
                </a:lnTo>
                <a:lnTo>
                  <a:pt x="1417651" y="1374354"/>
                </a:lnTo>
                <a:lnTo>
                  <a:pt x="630842" y="1830702"/>
                </a:lnTo>
                <a:lnTo>
                  <a:pt x="630842" y="918005"/>
                </a:lnTo>
                <a:lnTo>
                  <a:pt x="630841" y="918004"/>
                </a:lnTo>
                <a:lnTo>
                  <a:pt x="630841" y="1827744"/>
                </a:lnTo>
                <a:lnTo>
                  <a:pt x="630840" y="1827745"/>
                </a:lnTo>
                <a:lnTo>
                  <a:pt x="0" y="1461857"/>
                </a:lnTo>
                <a:lnTo>
                  <a:pt x="18865" y="1430804"/>
                </a:lnTo>
                <a:cubicBezTo>
                  <a:pt x="103179" y="1275597"/>
                  <a:pt x="151071" y="1097732"/>
                  <a:pt x="151071" y="908682"/>
                </a:cubicBezTo>
                <a:cubicBezTo>
                  <a:pt x="151071" y="719632"/>
                  <a:pt x="103179" y="541767"/>
                  <a:pt x="18865" y="386560"/>
                </a:cubicBezTo>
                <a:lnTo>
                  <a:pt x="4664" y="363184"/>
                </a:lnTo>
                <a:lnTo>
                  <a:pt x="626998" y="2229"/>
                </a:lnTo>
                <a:lnTo>
                  <a:pt x="630841" y="4457"/>
                </a:lnTo>
                <a:lnTo>
                  <a:pt x="630841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DB23C87-2A94-4E14-A9CA-EA6147101D21}"/>
              </a:ext>
            </a:extLst>
          </p:cNvPr>
          <p:cNvSpPr/>
          <p:nvPr/>
        </p:nvSpPr>
        <p:spPr>
          <a:xfrm>
            <a:off x="5818154" y="5039074"/>
            <a:ext cx="125940" cy="74760"/>
          </a:xfrm>
          <a:custGeom>
            <a:avLst/>
            <a:gdLst>
              <a:gd name="connsiteX0" fmla="*/ 0 w 160543"/>
              <a:gd name="connsiteY0" fmla="*/ 0 h 95302"/>
              <a:gd name="connsiteX1" fmla="*/ 160543 w 160543"/>
              <a:gd name="connsiteY1" fmla="*/ 93115 h 95302"/>
              <a:gd name="connsiteX2" fmla="*/ 159215 w 160543"/>
              <a:gd name="connsiteY2" fmla="*/ 95302 h 95302"/>
              <a:gd name="connsiteX3" fmla="*/ 4575 w 160543"/>
              <a:gd name="connsiteY3" fmla="*/ 5611 h 95302"/>
              <a:gd name="connsiteX4" fmla="*/ 0 w 160543"/>
              <a:gd name="connsiteY4" fmla="*/ 8264 h 95302"/>
              <a:gd name="connsiteX5" fmla="*/ 0 w 160543"/>
              <a:gd name="connsiteY5" fmla="*/ 0 h 9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43" h="95302">
                <a:moveTo>
                  <a:pt x="0" y="0"/>
                </a:moveTo>
                <a:lnTo>
                  <a:pt x="160543" y="93115"/>
                </a:lnTo>
                <a:lnTo>
                  <a:pt x="159215" y="95302"/>
                </a:lnTo>
                <a:lnTo>
                  <a:pt x="4575" y="5611"/>
                </a:lnTo>
                <a:lnTo>
                  <a:pt x="0" y="826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568E533-9521-457E-875A-558EE570B694}"/>
              </a:ext>
            </a:extLst>
          </p:cNvPr>
          <p:cNvSpPr/>
          <p:nvPr/>
        </p:nvSpPr>
        <p:spPr>
          <a:xfrm>
            <a:off x="5197342" y="5113835"/>
            <a:ext cx="1241622" cy="1361356"/>
          </a:xfrm>
          <a:custGeom>
            <a:avLst/>
            <a:gdLst>
              <a:gd name="connsiteX0" fmla="*/ 950599 w 1582768"/>
              <a:gd name="connsiteY0" fmla="*/ 0 h 1735400"/>
              <a:gd name="connsiteX1" fmla="*/ 1582768 w 1582768"/>
              <a:gd name="connsiteY1" fmla="*/ 366658 h 1735400"/>
              <a:gd name="connsiteX2" fmla="*/ 1582768 w 1582768"/>
              <a:gd name="connsiteY2" fmla="*/ 1276398 h 1735400"/>
              <a:gd name="connsiteX3" fmla="*/ 1582768 w 1582768"/>
              <a:gd name="connsiteY3" fmla="*/ 1276399 h 1735400"/>
              <a:gd name="connsiteX4" fmla="*/ 1582768 w 1582768"/>
              <a:gd name="connsiteY4" fmla="*/ 1281704 h 1735400"/>
              <a:gd name="connsiteX5" fmla="*/ 1578194 w 1582768"/>
              <a:gd name="connsiteY5" fmla="*/ 1279052 h 1735400"/>
              <a:gd name="connsiteX6" fmla="*/ 791385 w 1582768"/>
              <a:gd name="connsiteY6" fmla="*/ 1735400 h 1735400"/>
              <a:gd name="connsiteX7" fmla="*/ 791385 w 1582768"/>
              <a:gd name="connsiteY7" fmla="*/ 822703 h 1735400"/>
              <a:gd name="connsiteX8" fmla="*/ 791384 w 1582768"/>
              <a:gd name="connsiteY8" fmla="*/ 822702 h 1735400"/>
              <a:gd name="connsiteX9" fmla="*/ 791384 w 1582768"/>
              <a:gd name="connsiteY9" fmla="*/ 1735400 h 1735400"/>
              <a:gd name="connsiteX10" fmla="*/ 4575 w 1582768"/>
              <a:gd name="connsiteY10" fmla="*/ 1279051 h 1735400"/>
              <a:gd name="connsiteX11" fmla="*/ 0 w 1582768"/>
              <a:gd name="connsiteY11" fmla="*/ 1281704 h 1735400"/>
              <a:gd name="connsiteX12" fmla="*/ 0 w 1582768"/>
              <a:gd name="connsiteY12" fmla="*/ 539631 h 1735400"/>
              <a:gd name="connsiteX13" fmla="*/ 7620 w 1582768"/>
              <a:gd name="connsiteY13" fmla="*/ 540016 h 1735400"/>
              <a:gd name="connsiteX14" fmla="*/ 782169 w 1582768"/>
              <a:gd name="connsiteY14" fmla="*/ 219187 h 1735400"/>
              <a:gd name="connsiteX15" fmla="*/ 791384 w 1582768"/>
              <a:gd name="connsiteY15" fmla="*/ 209048 h 1735400"/>
              <a:gd name="connsiteX16" fmla="*/ 852867 w 1582768"/>
              <a:gd name="connsiteY16" fmla="*/ 141400 h 1735400"/>
              <a:gd name="connsiteX17" fmla="*/ 915925 w 1582768"/>
              <a:gd name="connsiteY17" fmla="*/ 57074 h 1735400"/>
              <a:gd name="connsiteX18" fmla="*/ 950599 w 1582768"/>
              <a:gd name="connsiteY18" fmla="*/ 0 h 173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82768" h="1735400">
                <a:moveTo>
                  <a:pt x="950599" y="0"/>
                </a:moveTo>
                <a:lnTo>
                  <a:pt x="1582768" y="366658"/>
                </a:lnTo>
                <a:lnTo>
                  <a:pt x="1582768" y="1276398"/>
                </a:lnTo>
                <a:lnTo>
                  <a:pt x="1582768" y="1276399"/>
                </a:lnTo>
                <a:lnTo>
                  <a:pt x="1582768" y="1281704"/>
                </a:lnTo>
                <a:lnTo>
                  <a:pt x="1578194" y="1279052"/>
                </a:lnTo>
                <a:lnTo>
                  <a:pt x="791385" y="1735400"/>
                </a:lnTo>
                <a:lnTo>
                  <a:pt x="791385" y="822703"/>
                </a:lnTo>
                <a:lnTo>
                  <a:pt x="791384" y="822702"/>
                </a:lnTo>
                <a:lnTo>
                  <a:pt x="791384" y="1735400"/>
                </a:lnTo>
                <a:lnTo>
                  <a:pt x="4575" y="1279051"/>
                </a:lnTo>
                <a:lnTo>
                  <a:pt x="0" y="1281704"/>
                </a:lnTo>
                <a:lnTo>
                  <a:pt x="0" y="539631"/>
                </a:lnTo>
                <a:lnTo>
                  <a:pt x="7620" y="540016"/>
                </a:lnTo>
                <a:cubicBezTo>
                  <a:pt x="310101" y="540016"/>
                  <a:pt x="583945" y="417412"/>
                  <a:pt x="782169" y="219187"/>
                </a:cubicBezTo>
                <a:lnTo>
                  <a:pt x="791384" y="209048"/>
                </a:lnTo>
                <a:lnTo>
                  <a:pt x="852867" y="141400"/>
                </a:lnTo>
                <a:cubicBezTo>
                  <a:pt x="875190" y="114351"/>
                  <a:pt x="896240" y="86212"/>
                  <a:pt x="915925" y="57074"/>
                </a:cubicBezTo>
                <a:lnTo>
                  <a:pt x="950599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2A802FE2-5948-4AF8-8A06-899878119AF1}"/>
              </a:ext>
            </a:extLst>
          </p:cNvPr>
          <p:cNvSpPr/>
          <p:nvPr/>
        </p:nvSpPr>
        <p:spPr>
          <a:xfrm flipH="1">
            <a:off x="7683162" y="3962539"/>
            <a:ext cx="3015" cy="3496"/>
          </a:xfrm>
          <a:custGeom>
            <a:avLst/>
            <a:gdLst>
              <a:gd name="connsiteX0" fmla="*/ 3843 w 3843"/>
              <a:gd name="connsiteY0" fmla="*/ 0 h 4457"/>
              <a:gd name="connsiteX1" fmla="*/ 3843 w 3843"/>
              <a:gd name="connsiteY1" fmla="*/ 4457 h 4457"/>
              <a:gd name="connsiteX2" fmla="*/ 0 w 3843"/>
              <a:gd name="connsiteY2" fmla="*/ 2229 h 4457"/>
              <a:gd name="connsiteX3" fmla="*/ 3843 w 3843"/>
              <a:gd name="connsiteY3" fmla="*/ 0 h 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3" h="4457">
                <a:moveTo>
                  <a:pt x="3843" y="0"/>
                </a:moveTo>
                <a:lnTo>
                  <a:pt x="3843" y="4457"/>
                </a:lnTo>
                <a:lnTo>
                  <a:pt x="0" y="2229"/>
                </a:lnTo>
                <a:lnTo>
                  <a:pt x="384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E596100-B9C3-49FB-AFB5-0B1BE3835250}"/>
              </a:ext>
            </a:extLst>
          </p:cNvPr>
          <p:cNvSpPr/>
          <p:nvPr/>
        </p:nvSpPr>
        <p:spPr>
          <a:xfrm flipH="1" flipV="1">
            <a:off x="6448649" y="3252200"/>
            <a:ext cx="3015" cy="3496"/>
          </a:xfrm>
          <a:custGeom>
            <a:avLst/>
            <a:gdLst>
              <a:gd name="connsiteX0" fmla="*/ 3843 w 3843"/>
              <a:gd name="connsiteY0" fmla="*/ 0 h 4457"/>
              <a:gd name="connsiteX1" fmla="*/ 3843 w 3843"/>
              <a:gd name="connsiteY1" fmla="*/ 4457 h 4457"/>
              <a:gd name="connsiteX2" fmla="*/ 0 w 3843"/>
              <a:gd name="connsiteY2" fmla="*/ 2229 h 4457"/>
              <a:gd name="connsiteX3" fmla="*/ 3843 w 3843"/>
              <a:gd name="connsiteY3" fmla="*/ 0 h 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3" h="4457">
                <a:moveTo>
                  <a:pt x="3843" y="0"/>
                </a:moveTo>
                <a:lnTo>
                  <a:pt x="3843" y="4457"/>
                </a:lnTo>
                <a:lnTo>
                  <a:pt x="0" y="2229"/>
                </a:lnTo>
                <a:lnTo>
                  <a:pt x="384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BD7015C-483F-4766-A5EB-A46C45617AF5}"/>
              </a:ext>
            </a:extLst>
          </p:cNvPr>
          <p:cNvSpPr/>
          <p:nvPr/>
        </p:nvSpPr>
        <p:spPr>
          <a:xfrm flipH="1" flipV="1">
            <a:off x="6451665" y="2970793"/>
            <a:ext cx="488497" cy="283489"/>
          </a:xfrm>
          <a:custGeom>
            <a:avLst/>
            <a:gdLst>
              <a:gd name="connsiteX0" fmla="*/ 621985 w 622716"/>
              <a:gd name="connsiteY0" fmla="*/ 0 h 361379"/>
              <a:gd name="connsiteX1" fmla="*/ 622716 w 622716"/>
              <a:gd name="connsiteY1" fmla="*/ 424 h 361379"/>
              <a:gd name="connsiteX2" fmla="*/ 382 w 622716"/>
              <a:gd name="connsiteY2" fmla="*/ 361379 h 361379"/>
              <a:gd name="connsiteX3" fmla="*/ 0 w 622716"/>
              <a:gd name="connsiteY3" fmla="*/ 360751 h 361379"/>
              <a:gd name="connsiteX4" fmla="*/ 621985 w 622716"/>
              <a:gd name="connsiteY4" fmla="*/ 0 h 361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716" h="361379">
                <a:moveTo>
                  <a:pt x="621985" y="0"/>
                </a:moveTo>
                <a:lnTo>
                  <a:pt x="622716" y="424"/>
                </a:lnTo>
                <a:lnTo>
                  <a:pt x="382" y="361379"/>
                </a:lnTo>
                <a:lnTo>
                  <a:pt x="0" y="360751"/>
                </a:lnTo>
                <a:lnTo>
                  <a:pt x="62198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E1764B7-0EB9-4BA6-AEB0-B12DD26CC035}"/>
              </a:ext>
            </a:extLst>
          </p:cNvPr>
          <p:cNvSpPr/>
          <p:nvPr/>
        </p:nvSpPr>
        <p:spPr>
          <a:xfrm flipH="1" flipV="1">
            <a:off x="6825011" y="2108925"/>
            <a:ext cx="244450" cy="861868"/>
          </a:xfrm>
          <a:custGeom>
            <a:avLst/>
            <a:gdLst>
              <a:gd name="connsiteX0" fmla="*/ 165207 w 311614"/>
              <a:gd name="connsiteY0" fmla="*/ 0 h 1098673"/>
              <a:gd name="connsiteX1" fmla="*/ 179408 w 311614"/>
              <a:gd name="connsiteY1" fmla="*/ 23376 h 1098673"/>
              <a:gd name="connsiteX2" fmla="*/ 311614 w 311614"/>
              <a:gd name="connsiteY2" fmla="*/ 545498 h 1098673"/>
              <a:gd name="connsiteX3" fmla="*/ 179408 w 311614"/>
              <a:gd name="connsiteY3" fmla="*/ 1067620 h 1098673"/>
              <a:gd name="connsiteX4" fmla="*/ 160543 w 311614"/>
              <a:gd name="connsiteY4" fmla="*/ 1098673 h 1098673"/>
              <a:gd name="connsiteX5" fmla="*/ 0 w 311614"/>
              <a:gd name="connsiteY5" fmla="*/ 1005558 h 1098673"/>
              <a:gd name="connsiteX6" fmla="*/ 0 w 311614"/>
              <a:gd name="connsiteY6" fmla="*/ 95819 h 1098673"/>
              <a:gd name="connsiteX7" fmla="*/ 0 w 311614"/>
              <a:gd name="connsiteY7" fmla="*/ 95818 h 1098673"/>
              <a:gd name="connsiteX8" fmla="*/ 1 w 311614"/>
              <a:gd name="connsiteY8" fmla="*/ 95819 h 1098673"/>
              <a:gd name="connsiteX9" fmla="*/ 165207 w 311614"/>
              <a:gd name="connsiteY9" fmla="*/ 0 h 109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1614" h="1098673">
                <a:moveTo>
                  <a:pt x="165207" y="0"/>
                </a:moveTo>
                <a:lnTo>
                  <a:pt x="179408" y="23376"/>
                </a:lnTo>
                <a:cubicBezTo>
                  <a:pt x="263722" y="178583"/>
                  <a:pt x="311614" y="356448"/>
                  <a:pt x="311614" y="545498"/>
                </a:cubicBezTo>
                <a:cubicBezTo>
                  <a:pt x="311614" y="734548"/>
                  <a:pt x="263722" y="912413"/>
                  <a:pt x="179408" y="1067620"/>
                </a:cubicBezTo>
                <a:lnTo>
                  <a:pt x="160543" y="1098673"/>
                </a:lnTo>
                <a:lnTo>
                  <a:pt x="0" y="1005558"/>
                </a:lnTo>
                <a:lnTo>
                  <a:pt x="0" y="95819"/>
                </a:lnTo>
                <a:lnTo>
                  <a:pt x="0" y="95818"/>
                </a:lnTo>
                <a:lnTo>
                  <a:pt x="1" y="95819"/>
                </a:lnTo>
                <a:lnTo>
                  <a:pt x="165207" y="0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  <a:effectLst>
            <a:innerShdw blurRad="63500" dist="50800" dir="30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9764DC3-5E31-4863-90A8-F66102EC8D3C}"/>
              </a:ext>
            </a:extLst>
          </p:cNvPr>
          <p:cNvSpPr/>
          <p:nvPr/>
        </p:nvSpPr>
        <p:spPr>
          <a:xfrm flipH="1" flipV="1">
            <a:off x="6944563" y="1683586"/>
            <a:ext cx="745709" cy="498384"/>
          </a:xfrm>
          <a:custGeom>
            <a:avLst/>
            <a:gdLst>
              <a:gd name="connsiteX0" fmla="*/ 791384 w 950599"/>
              <a:gd name="connsiteY0" fmla="*/ 0 h 635318"/>
              <a:gd name="connsiteX1" fmla="*/ 791384 w 950599"/>
              <a:gd name="connsiteY1" fmla="*/ 8264 h 635318"/>
              <a:gd name="connsiteX2" fmla="*/ 795959 w 950599"/>
              <a:gd name="connsiteY2" fmla="*/ 5611 h 635318"/>
              <a:gd name="connsiteX3" fmla="*/ 950599 w 950599"/>
              <a:gd name="connsiteY3" fmla="*/ 95302 h 635318"/>
              <a:gd name="connsiteX4" fmla="*/ 915925 w 950599"/>
              <a:gd name="connsiteY4" fmla="*/ 152376 h 635318"/>
              <a:gd name="connsiteX5" fmla="*/ 852867 w 950599"/>
              <a:gd name="connsiteY5" fmla="*/ 236702 h 635318"/>
              <a:gd name="connsiteX6" fmla="*/ 791384 w 950599"/>
              <a:gd name="connsiteY6" fmla="*/ 304350 h 635318"/>
              <a:gd name="connsiteX7" fmla="*/ 782169 w 950599"/>
              <a:gd name="connsiteY7" fmla="*/ 314489 h 635318"/>
              <a:gd name="connsiteX8" fmla="*/ 7620 w 950599"/>
              <a:gd name="connsiteY8" fmla="*/ 635318 h 635318"/>
              <a:gd name="connsiteX9" fmla="*/ 0 w 950599"/>
              <a:gd name="connsiteY9" fmla="*/ 634933 h 635318"/>
              <a:gd name="connsiteX10" fmla="*/ 0 w 950599"/>
              <a:gd name="connsiteY10" fmla="*/ 459003 h 635318"/>
              <a:gd name="connsiteX11" fmla="*/ 0 w 950599"/>
              <a:gd name="connsiteY11" fmla="*/ 459002 h 635318"/>
              <a:gd name="connsiteX12" fmla="*/ 1 w 950599"/>
              <a:gd name="connsiteY12" fmla="*/ 459003 h 635318"/>
              <a:gd name="connsiteX13" fmla="*/ 791384 w 950599"/>
              <a:gd name="connsiteY13" fmla="*/ 0 h 635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50599" h="635318">
                <a:moveTo>
                  <a:pt x="791384" y="0"/>
                </a:moveTo>
                <a:lnTo>
                  <a:pt x="791384" y="8264"/>
                </a:lnTo>
                <a:lnTo>
                  <a:pt x="795959" y="5611"/>
                </a:lnTo>
                <a:lnTo>
                  <a:pt x="950599" y="95302"/>
                </a:lnTo>
                <a:lnTo>
                  <a:pt x="915925" y="152376"/>
                </a:lnTo>
                <a:cubicBezTo>
                  <a:pt x="896240" y="181514"/>
                  <a:pt x="875190" y="209653"/>
                  <a:pt x="852867" y="236702"/>
                </a:cubicBezTo>
                <a:lnTo>
                  <a:pt x="791384" y="304350"/>
                </a:lnTo>
                <a:lnTo>
                  <a:pt x="782169" y="314489"/>
                </a:lnTo>
                <a:cubicBezTo>
                  <a:pt x="583945" y="512714"/>
                  <a:pt x="310101" y="635318"/>
                  <a:pt x="7620" y="635318"/>
                </a:cubicBezTo>
                <a:lnTo>
                  <a:pt x="0" y="634933"/>
                </a:lnTo>
                <a:lnTo>
                  <a:pt x="0" y="459003"/>
                </a:lnTo>
                <a:lnTo>
                  <a:pt x="0" y="459002"/>
                </a:lnTo>
                <a:lnTo>
                  <a:pt x="1" y="459003"/>
                </a:lnTo>
                <a:lnTo>
                  <a:pt x="791384" y="0"/>
                </a:lnTo>
                <a:close/>
              </a:path>
            </a:pathLst>
          </a:custGeom>
          <a:solidFill>
            <a:srgbClr val="FF66CC"/>
          </a:solidFill>
          <a:ln>
            <a:noFill/>
          </a:ln>
          <a:effectLst>
            <a:innerShdw blurRad="63500" dist="50800" dir="36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639EC02E-39C3-4B8D-AE9F-796E86412B46}"/>
              </a:ext>
            </a:extLst>
          </p:cNvPr>
          <p:cNvSpPr/>
          <p:nvPr/>
        </p:nvSpPr>
        <p:spPr>
          <a:xfrm flipH="1" flipV="1">
            <a:off x="6441031" y="2971285"/>
            <a:ext cx="1241622" cy="1361125"/>
          </a:xfrm>
          <a:custGeom>
            <a:avLst/>
            <a:gdLst>
              <a:gd name="connsiteX0" fmla="*/ 791384 w 1582768"/>
              <a:gd name="connsiteY0" fmla="*/ 0 h 1735105"/>
              <a:gd name="connsiteX1" fmla="*/ 1582767 w 1582768"/>
              <a:gd name="connsiteY1" fmla="*/ 459002 h 1735105"/>
              <a:gd name="connsiteX2" fmla="*/ 1582768 w 1582768"/>
              <a:gd name="connsiteY2" fmla="*/ 459002 h 1735105"/>
              <a:gd name="connsiteX3" fmla="*/ 1582768 w 1582768"/>
              <a:gd name="connsiteY3" fmla="*/ 1371700 h 1735105"/>
              <a:gd name="connsiteX4" fmla="*/ 1582768 w 1582768"/>
              <a:gd name="connsiteY4" fmla="*/ 1371701 h 1735105"/>
              <a:gd name="connsiteX5" fmla="*/ 1582768 w 1582768"/>
              <a:gd name="connsiteY5" fmla="*/ 1372549 h 1735105"/>
              <a:gd name="connsiteX6" fmla="*/ 1578925 w 1582768"/>
              <a:gd name="connsiteY6" fmla="*/ 1374778 h 1735105"/>
              <a:gd name="connsiteX7" fmla="*/ 1578194 w 1582768"/>
              <a:gd name="connsiteY7" fmla="*/ 1374354 h 1735105"/>
              <a:gd name="connsiteX8" fmla="*/ 956209 w 1582768"/>
              <a:gd name="connsiteY8" fmla="*/ 1735105 h 1735105"/>
              <a:gd name="connsiteX9" fmla="*/ 915925 w 1582768"/>
              <a:gd name="connsiteY9" fmla="*/ 1668795 h 1735105"/>
              <a:gd name="connsiteX10" fmla="*/ 852867 w 1582768"/>
              <a:gd name="connsiteY10" fmla="*/ 1584469 h 1735105"/>
              <a:gd name="connsiteX11" fmla="*/ 791385 w 1582768"/>
              <a:gd name="connsiteY11" fmla="*/ 1516822 h 1735105"/>
              <a:gd name="connsiteX12" fmla="*/ 791385 w 1582768"/>
              <a:gd name="connsiteY12" fmla="*/ 918005 h 1735105"/>
              <a:gd name="connsiteX13" fmla="*/ 791384 w 1582768"/>
              <a:gd name="connsiteY13" fmla="*/ 918004 h 1735105"/>
              <a:gd name="connsiteX14" fmla="*/ 791384 w 1582768"/>
              <a:gd name="connsiteY14" fmla="*/ 1516821 h 1735105"/>
              <a:gd name="connsiteX15" fmla="*/ 782169 w 1582768"/>
              <a:gd name="connsiteY15" fmla="*/ 1506682 h 1735105"/>
              <a:gd name="connsiteX16" fmla="*/ 7620 w 1582768"/>
              <a:gd name="connsiteY16" fmla="*/ 1185853 h 1735105"/>
              <a:gd name="connsiteX17" fmla="*/ 0 w 1582768"/>
              <a:gd name="connsiteY17" fmla="*/ 1186238 h 1735105"/>
              <a:gd name="connsiteX18" fmla="*/ 0 w 1582768"/>
              <a:gd name="connsiteY18" fmla="*/ 459002 h 1735105"/>
              <a:gd name="connsiteX19" fmla="*/ 1 w 1582768"/>
              <a:gd name="connsiteY19" fmla="*/ 459002 h 1735105"/>
              <a:gd name="connsiteX20" fmla="*/ 791384 w 1582768"/>
              <a:gd name="connsiteY20" fmla="*/ 0 h 1735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82768" h="1735105">
                <a:moveTo>
                  <a:pt x="791384" y="0"/>
                </a:moveTo>
                <a:lnTo>
                  <a:pt x="1582767" y="459002"/>
                </a:lnTo>
                <a:lnTo>
                  <a:pt x="1582768" y="459002"/>
                </a:lnTo>
                <a:lnTo>
                  <a:pt x="1582768" y="1371700"/>
                </a:lnTo>
                <a:lnTo>
                  <a:pt x="1582768" y="1371701"/>
                </a:lnTo>
                <a:lnTo>
                  <a:pt x="1582768" y="1372549"/>
                </a:lnTo>
                <a:lnTo>
                  <a:pt x="1578925" y="1374778"/>
                </a:lnTo>
                <a:lnTo>
                  <a:pt x="1578194" y="1374354"/>
                </a:lnTo>
                <a:lnTo>
                  <a:pt x="956209" y="1735105"/>
                </a:lnTo>
                <a:lnTo>
                  <a:pt x="915925" y="1668795"/>
                </a:lnTo>
                <a:cubicBezTo>
                  <a:pt x="896240" y="1639657"/>
                  <a:pt x="875190" y="1611518"/>
                  <a:pt x="852867" y="1584469"/>
                </a:cubicBezTo>
                <a:lnTo>
                  <a:pt x="791385" y="1516822"/>
                </a:lnTo>
                <a:lnTo>
                  <a:pt x="791385" y="918005"/>
                </a:lnTo>
                <a:lnTo>
                  <a:pt x="791384" y="918004"/>
                </a:lnTo>
                <a:lnTo>
                  <a:pt x="791384" y="1516821"/>
                </a:lnTo>
                <a:lnTo>
                  <a:pt x="782169" y="1506682"/>
                </a:lnTo>
                <a:cubicBezTo>
                  <a:pt x="583945" y="1308457"/>
                  <a:pt x="310101" y="1185853"/>
                  <a:pt x="7620" y="1185853"/>
                </a:cubicBezTo>
                <a:lnTo>
                  <a:pt x="0" y="1186238"/>
                </a:lnTo>
                <a:lnTo>
                  <a:pt x="0" y="459002"/>
                </a:lnTo>
                <a:lnTo>
                  <a:pt x="1" y="459002"/>
                </a:lnTo>
                <a:lnTo>
                  <a:pt x="791384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91ABD13-A430-42F6-8875-5EA1EE1747D2}"/>
              </a:ext>
            </a:extLst>
          </p:cNvPr>
          <p:cNvSpPr/>
          <p:nvPr/>
        </p:nvSpPr>
        <p:spPr>
          <a:xfrm flipH="1" flipV="1">
            <a:off x="5820219" y="1819581"/>
            <a:ext cx="1115682" cy="1436117"/>
          </a:xfrm>
          <a:custGeom>
            <a:avLst/>
            <a:gdLst>
              <a:gd name="connsiteX0" fmla="*/ 630841 w 1422225"/>
              <a:gd name="connsiteY0" fmla="*/ 0 h 1830702"/>
              <a:gd name="connsiteX1" fmla="*/ 1422224 w 1422225"/>
              <a:gd name="connsiteY1" fmla="*/ 459003 h 1830702"/>
              <a:gd name="connsiteX2" fmla="*/ 1422225 w 1422225"/>
              <a:gd name="connsiteY2" fmla="*/ 459002 h 1830702"/>
              <a:gd name="connsiteX3" fmla="*/ 1422225 w 1422225"/>
              <a:gd name="connsiteY3" fmla="*/ 459003 h 1830702"/>
              <a:gd name="connsiteX4" fmla="*/ 1422225 w 1422225"/>
              <a:gd name="connsiteY4" fmla="*/ 1371700 h 1830702"/>
              <a:gd name="connsiteX5" fmla="*/ 1422225 w 1422225"/>
              <a:gd name="connsiteY5" fmla="*/ 1371701 h 1830702"/>
              <a:gd name="connsiteX6" fmla="*/ 1422225 w 1422225"/>
              <a:gd name="connsiteY6" fmla="*/ 1377006 h 1830702"/>
              <a:gd name="connsiteX7" fmla="*/ 1417651 w 1422225"/>
              <a:gd name="connsiteY7" fmla="*/ 1374354 h 1830702"/>
              <a:gd name="connsiteX8" fmla="*/ 630842 w 1422225"/>
              <a:gd name="connsiteY8" fmla="*/ 1830702 h 1830702"/>
              <a:gd name="connsiteX9" fmla="*/ 630842 w 1422225"/>
              <a:gd name="connsiteY9" fmla="*/ 918005 h 1830702"/>
              <a:gd name="connsiteX10" fmla="*/ 630841 w 1422225"/>
              <a:gd name="connsiteY10" fmla="*/ 918004 h 1830702"/>
              <a:gd name="connsiteX11" fmla="*/ 630841 w 1422225"/>
              <a:gd name="connsiteY11" fmla="*/ 1827744 h 1830702"/>
              <a:gd name="connsiteX12" fmla="*/ 630840 w 1422225"/>
              <a:gd name="connsiteY12" fmla="*/ 1827745 h 1830702"/>
              <a:gd name="connsiteX13" fmla="*/ 0 w 1422225"/>
              <a:gd name="connsiteY13" fmla="*/ 1461857 h 1830702"/>
              <a:gd name="connsiteX14" fmla="*/ 18865 w 1422225"/>
              <a:gd name="connsiteY14" fmla="*/ 1430804 h 1830702"/>
              <a:gd name="connsiteX15" fmla="*/ 151071 w 1422225"/>
              <a:gd name="connsiteY15" fmla="*/ 908682 h 1830702"/>
              <a:gd name="connsiteX16" fmla="*/ 18865 w 1422225"/>
              <a:gd name="connsiteY16" fmla="*/ 386560 h 1830702"/>
              <a:gd name="connsiteX17" fmla="*/ 4664 w 1422225"/>
              <a:gd name="connsiteY17" fmla="*/ 363184 h 1830702"/>
              <a:gd name="connsiteX18" fmla="*/ 626998 w 1422225"/>
              <a:gd name="connsiteY18" fmla="*/ 2229 h 1830702"/>
              <a:gd name="connsiteX19" fmla="*/ 630841 w 1422225"/>
              <a:gd name="connsiteY19" fmla="*/ 4457 h 1830702"/>
              <a:gd name="connsiteX20" fmla="*/ 630841 w 1422225"/>
              <a:gd name="connsiteY20" fmla="*/ 0 h 183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22225" h="1830702">
                <a:moveTo>
                  <a:pt x="630841" y="0"/>
                </a:moveTo>
                <a:lnTo>
                  <a:pt x="1422224" y="459003"/>
                </a:lnTo>
                <a:lnTo>
                  <a:pt x="1422225" y="459002"/>
                </a:lnTo>
                <a:lnTo>
                  <a:pt x="1422225" y="459003"/>
                </a:lnTo>
                <a:lnTo>
                  <a:pt x="1422225" y="1371700"/>
                </a:lnTo>
                <a:lnTo>
                  <a:pt x="1422225" y="1371701"/>
                </a:lnTo>
                <a:lnTo>
                  <a:pt x="1422225" y="1377006"/>
                </a:lnTo>
                <a:lnTo>
                  <a:pt x="1417651" y="1374354"/>
                </a:lnTo>
                <a:lnTo>
                  <a:pt x="630842" y="1830702"/>
                </a:lnTo>
                <a:lnTo>
                  <a:pt x="630842" y="918005"/>
                </a:lnTo>
                <a:lnTo>
                  <a:pt x="630841" y="918004"/>
                </a:lnTo>
                <a:lnTo>
                  <a:pt x="630841" y="1827744"/>
                </a:lnTo>
                <a:lnTo>
                  <a:pt x="630840" y="1827745"/>
                </a:lnTo>
                <a:lnTo>
                  <a:pt x="0" y="1461857"/>
                </a:lnTo>
                <a:lnTo>
                  <a:pt x="18865" y="1430804"/>
                </a:lnTo>
                <a:cubicBezTo>
                  <a:pt x="103179" y="1275597"/>
                  <a:pt x="151071" y="1097732"/>
                  <a:pt x="151071" y="908682"/>
                </a:cubicBezTo>
                <a:cubicBezTo>
                  <a:pt x="151071" y="719632"/>
                  <a:pt x="103179" y="541767"/>
                  <a:pt x="18865" y="386560"/>
                </a:cubicBezTo>
                <a:lnTo>
                  <a:pt x="4664" y="363184"/>
                </a:lnTo>
                <a:lnTo>
                  <a:pt x="626998" y="2229"/>
                </a:lnTo>
                <a:lnTo>
                  <a:pt x="630841" y="4457"/>
                </a:lnTo>
                <a:lnTo>
                  <a:pt x="630841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FA6B576-9F7D-4DE4-9393-077029355B4C}"/>
              </a:ext>
            </a:extLst>
          </p:cNvPr>
          <p:cNvSpPr/>
          <p:nvPr/>
        </p:nvSpPr>
        <p:spPr>
          <a:xfrm flipH="1" flipV="1">
            <a:off x="6943521" y="2107210"/>
            <a:ext cx="125940" cy="74760"/>
          </a:xfrm>
          <a:custGeom>
            <a:avLst/>
            <a:gdLst>
              <a:gd name="connsiteX0" fmla="*/ 0 w 160543"/>
              <a:gd name="connsiteY0" fmla="*/ 0 h 95302"/>
              <a:gd name="connsiteX1" fmla="*/ 160543 w 160543"/>
              <a:gd name="connsiteY1" fmla="*/ 93115 h 95302"/>
              <a:gd name="connsiteX2" fmla="*/ 159215 w 160543"/>
              <a:gd name="connsiteY2" fmla="*/ 95302 h 95302"/>
              <a:gd name="connsiteX3" fmla="*/ 4575 w 160543"/>
              <a:gd name="connsiteY3" fmla="*/ 5611 h 95302"/>
              <a:gd name="connsiteX4" fmla="*/ 0 w 160543"/>
              <a:gd name="connsiteY4" fmla="*/ 8264 h 95302"/>
              <a:gd name="connsiteX5" fmla="*/ 0 w 160543"/>
              <a:gd name="connsiteY5" fmla="*/ 0 h 9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43" h="95302">
                <a:moveTo>
                  <a:pt x="0" y="0"/>
                </a:moveTo>
                <a:lnTo>
                  <a:pt x="160543" y="93115"/>
                </a:lnTo>
                <a:lnTo>
                  <a:pt x="159215" y="95302"/>
                </a:lnTo>
                <a:lnTo>
                  <a:pt x="4575" y="5611"/>
                </a:lnTo>
                <a:lnTo>
                  <a:pt x="0" y="826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55DCADB-1A7C-4662-B136-6915DDFD1CC9}"/>
              </a:ext>
            </a:extLst>
          </p:cNvPr>
          <p:cNvSpPr/>
          <p:nvPr/>
        </p:nvSpPr>
        <p:spPr>
          <a:xfrm flipH="1" flipV="1">
            <a:off x="6441031" y="745854"/>
            <a:ext cx="1241622" cy="1361356"/>
          </a:xfrm>
          <a:custGeom>
            <a:avLst/>
            <a:gdLst>
              <a:gd name="connsiteX0" fmla="*/ 950599 w 1582768"/>
              <a:gd name="connsiteY0" fmla="*/ 0 h 1735400"/>
              <a:gd name="connsiteX1" fmla="*/ 1582768 w 1582768"/>
              <a:gd name="connsiteY1" fmla="*/ 366658 h 1735400"/>
              <a:gd name="connsiteX2" fmla="*/ 1582768 w 1582768"/>
              <a:gd name="connsiteY2" fmla="*/ 1276398 h 1735400"/>
              <a:gd name="connsiteX3" fmla="*/ 1582768 w 1582768"/>
              <a:gd name="connsiteY3" fmla="*/ 1276399 h 1735400"/>
              <a:gd name="connsiteX4" fmla="*/ 1582768 w 1582768"/>
              <a:gd name="connsiteY4" fmla="*/ 1281704 h 1735400"/>
              <a:gd name="connsiteX5" fmla="*/ 1578194 w 1582768"/>
              <a:gd name="connsiteY5" fmla="*/ 1279052 h 1735400"/>
              <a:gd name="connsiteX6" fmla="*/ 791385 w 1582768"/>
              <a:gd name="connsiteY6" fmla="*/ 1735400 h 1735400"/>
              <a:gd name="connsiteX7" fmla="*/ 791385 w 1582768"/>
              <a:gd name="connsiteY7" fmla="*/ 822703 h 1735400"/>
              <a:gd name="connsiteX8" fmla="*/ 791384 w 1582768"/>
              <a:gd name="connsiteY8" fmla="*/ 822702 h 1735400"/>
              <a:gd name="connsiteX9" fmla="*/ 791384 w 1582768"/>
              <a:gd name="connsiteY9" fmla="*/ 1735400 h 1735400"/>
              <a:gd name="connsiteX10" fmla="*/ 4575 w 1582768"/>
              <a:gd name="connsiteY10" fmla="*/ 1279051 h 1735400"/>
              <a:gd name="connsiteX11" fmla="*/ 0 w 1582768"/>
              <a:gd name="connsiteY11" fmla="*/ 1281704 h 1735400"/>
              <a:gd name="connsiteX12" fmla="*/ 0 w 1582768"/>
              <a:gd name="connsiteY12" fmla="*/ 539631 h 1735400"/>
              <a:gd name="connsiteX13" fmla="*/ 7620 w 1582768"/>
              <a:gd name="connsiteY13" fmla="*/ 540016 h 1735400"/>
              <a:gd name="connsiteX14" fmla="*/ 782169 w 1582768"/>
              <a:gd name="connsiteY14" fmla="*/ 219187 h 1735400"/>
              <a:gd name="connsiteX15" fmla="*/ 791384 w 1582768"/>
              <a:gd name="connsiteY15" fmla="*/ 209048 h 1735400"/>
              <a:gd name="connsiteX16" fmla="*/ 852867 w 1582768"/>
              <a:gd name="connsiteY16" fmla="*/ 141400 h 1735400"/>
              <a:gd name="connsiteX17" fmla="*/ 915925 w 1582768"/>
              <a:gd name="connsiteY17" fmla="*/ 57074 h 1735400"/>
              <a:gd name="connsiteX18" fmla="*/ 950599 w 1582768"/>
              <a:gd name="connsiteY18" fmla="*/ 0 h 173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82768" h="1735400">
                <a:moveTo>
                  <a:pt x="950599" y="0"/>
                </a:moveTo>
                <a:lnTo>
                  <a:pt x="1582768" y="366658"/>
                </a:lnTo>
                <a:lnTo>
                  <a:pt x="1582768" y="1276398"/>
                </a:lnTo>
                <a:lnTo>
                  <a:pt x="1582768" y="1276399"/>
                </a:lnTo>
                <a:lnTo>
                  <a:pt x="1582768" y="1281704"/>
                </a:lnTo>
                <a:lnTo>
                  <a:pt x="1578194" y="1279052"/>
                </a:lnTo>
                <a:lnTo>
                  <a:pt x="791385" y="1735400"/>
                </a:lnTo>
                <a:lnTo>
                  <a:pt x="791385" y="822703"/>
                </a:lnTo>
                <a:lnTo>
                  <a:pt x="791384" y="822702"/>
                </a:lnTo>
                <a:lnTo>
                  <a:pt x="791384" y="1735400"/>
                </a:lnTo>
                <a:lnTo>
                  <a:pt x="4575" y="1279051"/>
                </a:lnTo>
                <a:lnTo>
                  <a:pt x="0" y="1281704"/>
                </a:lnTo>
                <a:lnTo>
                  <a:pt x="0" y="539631"/>
                </a:lnTo>
                <a:lnTo>
                  <a:pt x="7620" y="540016"/>
                </a:lnTo>
                <a:cubicBezTo>
                  <a:pt x="310101" y="540016"/>
                  <a:pt x="583945" y="417412"/>
                  <a:pt x="782169" y="219187"/>
                </a:cubicBezTo>
                <a:lnTo>
                  <a:pt x="791384" y="209048"/>
                </a:lnTo>
                <a:lnTo>
                  <a:pt x="852867" y="141400"/>
                </a:lnTo>
                <a:cubicBezTo>
                  <a:pt x="875190" y="114351"/>
                  <a:pt x="896240" y="86212"/>
                  <a:pt x="915925" y="57074"/>
                </a:cubicBezTo>
                <a:lnTo>
                  <a:pt x="950599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A8952B75-B054-4F76-BF3D-E7EF8B86B5C8}"/>
              </a:ext>
            </a:extLst>
          </p:cNvPr>
          <p:cNvSpPr/>
          <p:nvPr/>
        </p:nvSpPr>
        <p:spPr>
          <a:xfrm rot="17986545" flipH="1" flipV="1">
            <a:off x="7190691" y="2750003"/>
            <a:ext cx="244450" cy="861868"/>
          </a:xfrm>
          <a:custGeom>
            <a:avLst/>
            <a:gdLst>
              <a:gd name="connsiteX0" fmla="*/ 165207 w 311614"/>
              <a:gd name="connsiteY0" fmla="*/ 0 h 1098673"/>
              <a:gd name="connsiteX1" fmla="*/ 179408 w 311614"/>
              <a:gd name="connsiteY1" fmla="*/ 23376 h 1098673"/>
              <a:gd name="connsiteX2" fmla="*/ 311614 w 311614"/>
              <a:gd name="connsiteY2" fmla="*/ 545498 h 1098673"/>
              <a:gd name="connsiteX3" fmla="*/ 179408 w 311614"/>
              <a:gd name="connsiteY3" fmla="*/ 1067620 h 1098673"/>
              <a:gd name="connsiteX4" fmla="*/ 160543 w 311614"/>
              <a:gd name="connsiteY4" fmla="*/ 1098673 h 1098673"/>
              <a:gd name="connsiteX5" fmla="*/ 0 w 311614"/>
              <a:gd name="connsiteY5" fmla="*/ 1005558 h 1098673"/>
              <a:gd name="connsiteX6" fmla="*/ 0 w 311614"/>
              <a:gd name="connsiteY6" fmla="*/ 95819 h 1098673"/>
              <a:gd name="connsiteX7" fmla="*/ 0 w 311614"/>
              <a:gd name="connsiteY7" fmla="*/ 95818 h 1098673"/>
              <a:gd name="connsiteX8" fmla="*/ 1 w 311614"/>
              <a:gd name="connsiteY8" fmla="*/ 95819 h 1098673"/>
              <a:gd name="connsiteX9" fmla="*/ 165207 w 311614"/>
              <a:gd name="connsiteY9" fmla="*/ 0 h 109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1614" h="1098673">
                <a:moveTo>
                  <a:pt x="165207" y="0"/>
                </a:moveTo>
                <a:lnTo>
                  <a:pt x="179408" y="23376"/>
                </a:lnTo>
                <a:cubicBezTo>
                  <a:pt x="263722" y="178583"/>
                  <a:pt x="311614" y="356448"/>
                  <a:pt x="311614" y="545498"/>
                </a:cubicBezTo>
                <a:cubicBezTo>
                  <a:pt x="311614" y="734548"/>
                  <a:pt x="263722" y="912413"/>
                  <a:pt x="179408" y="1067620"/>
                </a:cubicBezTo>
                <a:lnTo>
                  <a:pt x="160543" y="1098673"/>
                </a:lnTo>
                <a:lnTo>
                  <a:pt x="0" y="1005558"/>
                </a:lnTo>
                <a:lnTo>
                  <a:pt x="0" y="95819"/>
                </a:lnTo>
                <a:lnTo>
                  <a:pt x="0" y="95818"/>
                </a:lnTo>
                <a:lnTo>
                  <a:pt x="1" y="95819"/>
                </a:lnTo>
                <a:lnTo>
                  <a:pt x="165207" y="0"/>
                </a:lnTo>
                <a:close/>
              </a:path>
            </a:pathLst>
          </a:custGeom>
          <a:solidFill>
            <a:srgbClr val="FFFF66"/>
          </a:solidFill>
          <a:ln>
            <a:noFill/>
          </a:ln>
          <a:effectLst>
            <a:innerShdw blurRad="63500" dist="50800" dir="1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BA324CE-03C4-4ECF-9ECE-3A286CCC0399}"/>
              </a:ext>
            </a:extLst>
          </p:cNvPr>
          <p:cNvSpPr/>
          <p:nvPr/>
        </p:nvSpPr>
        <p:spPr>
          <a:xfrm flipV="1">
            <a:off x="5199430" y="3824133"/>
            <a:ext cx="745709" cy="498384"/>
          </a:xfrm>
          <a:custGeom>
            <a:avLst/>
            <a:gdLst>
              <a:gd name="connsiteX0" fmla="*/ 791384 w 950599"/>
              <a:gd name="connsiteY0" fmla="*/ 0 h 635318"/>
              <a:gd name="connsiteX1" fmla="*/ 791384 w 950599"/>
              <a:gd name="connsiteY1" fmla="*/ 8264 h 635318"/>
              <a:gd name="connsiteX2" fmla="*/ 795959 w 950599"/>
              <a:gd name="connsiteY2" fmla="*/ 5611 h 635318"/>
              <a:gd name="connsiteX3" fmla="*/ 950599 w 950599"/>
              <a:gd name="connsiteY3" fmla="*/ 95302 h 635318"/>
              <a:gd name="connsiteX4" fmla="*/ 915925 w 950599"/>
              <a:gd name="connsiteY4" fmla="*/ 152376 h 635318"/>
              <a:gd name="connsiteX5" fmla="*/ 852867 w 950599"/>
              <a:gd name="connsiteY5" fmla="*/ 236702 h 635318"/>
              <a:gd name="connsiteX6" fmla="*/ 791384 w 950599"/>
              <a:gd name="connsiteY6" fmla="*/ 304350 h 635318"/>
              <a:gd name="connsiteX7" fmla="*/ 782169 w 950599"/>
              <a:gd name="connsiteY7" fmla="*/ 314489 h 635318"/>
              <a:gd name="connsiteX8" fmla="*/ 7620 w 950599"/>
              <a:gd name="connsiteY8" fmla="*/ 635318 h 635318"/>
              <a:gd name="connsiteX9" fmla="*/ 0 w 950599"/>
              <a:gd name="connsiteY9" fmla="*/ 634933 h 635318"/>
              <a:gd name="connsiteX10" fmla="*/ 0 w 950599"/>
              <a:gd name="connsiteY10" fmla="*/ 459003 h 635318"/>
              <a:gd name="connsiteX11" fmla="*/ 0 w 950599"/>
              <a:gd name="connsiteY11" fmla="*/ 459002 h 635318"/>
              <a:gd name="connsiteX12" fmla="*/ 1 w 950599"/>
              <a:gd name="connsiteY12" fmla="*/ 459003 h 635318"/>
              <a:gd name="connsiteX13" fmla="*/ 791384 w 950599"/>
              <a:gd name="connsiteY13" fmla="*/ 0 h 635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50599" h="635318">
                <a:moveTo>
                  <a:pt x="791384" y="0"/>
                </a:moveTo>
                <a:lnTo>
                  <a:pt x="791384" y="8264"/>
                </a:lnTo>
                <a:lnTo>
                  <a:pt x="795959" y="5611"/>
                </a:lnTo>
                <a:lnTo>
                  <a:pt x="950599" y="95302"/>
                </a:lnTo>
                <a:lnTo>
                  <a:pt x="915925" y="152376"/>
                </a:lnTo>
                <a:cubicBezTo>
                  <a:pt x="896240" y="181514"/>
                  <a:pt x="875190" y="209653"/>
                  <a:pt x="852867" y="236702"/>
                </a:cubicBezTo>
                <a:lnTo>
                  <a:pt x="791384" y="304350"/>
                </a:lnTo>
                <a:lnTo>
                  <a:pt x="782169" y="314489"/>
                </a:lnTo>
                <a:cubicBezTo>
                  <a:pt x="583945" y="512714"/>
                  <a:pt x="310101" y="635318"/>
                  <a:pt x="7620" y="635318"/>
                </a:cubicBezTo>
                <a:lnTo>
                  <a:pt x="0" y="634933"/>
                </a:lnTo>
                <a:lnTo>
                  <a:pt x="0" y="459003"/>
                </a:lnTo>
                <a:lnTo>
                  <a:pt x="0" y="459002"/>
                </a:lnTo>
                <a:lnTo>
                  <a:pt x="1" y="459003"/>
                </a:lnTo>
                <a:lnTo>
                  <a:pt x="791384" y="0"/>
                </a:lnTo>
                <a:close/>
              </a:path>
            </a:pathLst>
          </a:custGeom>
          <a:solidFill>
            <a:srgbClr val="99FF66"/>
          </a:solidFill>
          <a:ln>
            <a:noFill/>
          </a:ln>
          <a:effectLst>
            <a:innerShdw blurRad="63500" dist="50800" dir="2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5F31A74B-03A6-41A7-8C7D-7A260A6E97E2}"/>
              </a:ext>
            </a:extLst>
          </p:cNvPr>
          <p:cNvCxnSpPr>
            <a:cxnSpLocks/>
          </p:cNvCxnSpPr>
          <p:nvPr/>
        </p:nvCxnSpPr>
        <p:spPr>
          <a:xfrm rot="10800000">
            <a:off x="5284470" y="771630"/>
            <a:ext cx="1148080" cy="330986"/>
          </a:xfrm>
          <a:prstGeom prst="bentConnector3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73C7EA77-C775-45E1-A760-7BE2AC29E0CB}"/>
              </a:ext>
            </a:extLst>
          </p:cNvPr>
          <p:cNvCxnSpPr>
            <a:cxnSpLocks/>
          </p:cNvCxnSpPr>
          <p:nvPr/>
        </p:nvCxnSpPr>
        <p:spPr>
          <a:xfrm rot="10800000">
            <a:off x="4673859" y="1840684"/>
            <a:ext cx="1148080" cy="330986"/>
          </a:xfrm>
          <a:prstGeom prst="bentConnector3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4F33FD81-39ED-4757-B556-4BF5BB149EBB}"/>
              </a:ext>
            </a:extLst>
          </p:cNvPr>
          <p:cNvCxnSpPr>
            <a:cxnSpLocks/>
          </p:cNvCxnSpPr>
          <p:nvPr/>
        </p:nvCxnSpPr>
        <p:spPr>
          <a:xfrm rot="10800000">
            <a:off x="7678094" y="3969099"/>
            <a:ext cx="1148080" cy="330986"/>
          </a:xfrm>
          <a:prstGeom prst="bentConnector3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2AE52E96-CD4D-4A7B-A070-52B498E04335}"/>
              </a:ext>
            </a:extLst>
          </p:cNvPr>
          <p:cNvCxnSpPr>
            <a:cxnSpLocks/>
          </p:cNvCxnSpPr>
          <p:nvPr/>
        </p:nvCxnSpPr>
        <p:spPr>
          <a:xfrm rot="10800000">
            <a:off x="7057686" y="5030992"/>
            <a:ext cx="1148080" cy="330986"/>
          </a:xfrm>
          <a:prstGeom prst="bentConnector3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00B11DF8-A293-4036-A586-EB1D0556386A}"/>
              </a:ext>
            </a:extLst>
          </p:cNvPr>
          <p:cNvCxnSpPr>
            <a:cxnSpLocks/>
          </p:cNvCxnSpPr>
          <p:nvPr/>
        </p:nvCxnSpPr>
        <p:spPr>
          <a:xfrm rot="10800000">
            <a:off x="6426456" y="6105646"/>
            <a:ext cx="1148080" cy="330986"/>
          </a:xfrm>
          <a:prstGeom prst="bentConnector3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2EF8DCE1-F939-430A-974F-AEDFA83E0613}"/>
              </a:ext>
            </a:extLst>
          </p:cNvPr>
          <p:cNvSpPr/>
          <p:nvPr/>
        </p:nvSpPr>
        <p:spPr>
          <a:xfrm>
            <a:off x="2730326" y="1544067"/>
            <a:ext cx="1935480" cy="59323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50221159-1856-4AD4-95DF-A96735C5121F}"/>
              </a:ext>
            </a:extLst>
          </p:cNvPr>
          <p:cNvSpPr/>
          <p:nvPr/>
        </p:nvSpPr>
        <p:spPr>
          <a:xfrm>
            <a:off x="8826174" y="4002249"/>
            <a:ext cx="1935480" cy="593232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A0D5C1B-03D4-4071-8C9E-6B402409517F}"/>
              </a:ext>
            </a:extLst>
          </p:cNvPr>
          <p:cNvSpPr/>
          <p:nvPr/>
        </p:nvSpPr>
        <p:spPr>
          <a:xfrm>
            <a:off x="8205766" y="5051878"/>
            <a:ext cx="1935480" cy="593232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53CEA714-1B86-4BCF-8BE2-F36729AF0E14}"/>
              </a:ext>
            </a:extLst>
          </p:cNvPr>
          <p:cNvSpPr/>
          <p:nvPr/>
        </p:nvSpPr>
        <p:spPr>
          <a:xfrm>
            <a:off x="7574536" y="6126902"/>
            <a:ext cx="1935480" cy="593232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5" name="Graphic 44" descr="Bullseye with solid fill">
            <a:extLst>
              <a:ext uri="{FF2B5EF4-FFF2-40B4-BE49-F238E27FC236}">
                <a16:creationId xmlns:a16="http://schemas.microsoft.com/office/drawing/2014/main" id="{39E46765-30FC-41F7-8566-A50A1CE65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8889" y="5511966"/>
            <a:ext cx="540000" cy="540000"/>
          </a:xfrm>
          <a:prstGeom prst="rect">
            <a:avLst/>
          </a:prstGeom>
          <a:effectLst>
            <a:outerShdw blurRad="50800" dist="266700" dir="3000000" algn="tl" rotWithShape="0">
              <a:schemeClr val="tx1">
                <a:alpha val="31000"/>
              </a:schemeClr>
            </a:outerShdw>
          </a:effectLst>
        </p:spPr>
      </p:pic>
      <p:pic>
        <p:nvPicPr>
          <p:cNvPr id="46" name="Graphic 45" descr="Bar graph with upward trend with solid fill">
            <a:extLst>
              <a:ext uri="{FF2B5EF4-FFF2-40B4-BE49-F238E27FC236}">
                <a16:creationId xmlns:a16="http://schemas.microsoft.com/office/drawing/2014/main" id="{4B568A1D-6739-4133-9E8C-BD3AF7C09E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88542" y="4432128"/>
            <a:ext cx="540000" cy="540000"/>
          </a:xfrm>
          <a:prstGeom prst="rect">
            <a:avLst/>
          </a:prstGeom>
          <a:effectLst>
            <a:outerShdw blurRad="50800" dist="330200" dir="24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Graphic 46" descr="Stopwatch with solid fill">
            <a:extLst>
              <a:ext uri="{FF2B5EF4-FFF2-40B4-BE49-F238E27FC236}">
                <a16:creationId xmlns:a16="http://schemas.microsoft.com/office/drawing/2014/main" id="{D9530905-13E8-4695-BFF9-3B11821490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98163" y="3316963"/>
            <a:ext cx="540000" cy="540000"/>
          </a:xfrm>
          <a:prstGeom prst="rect">
            <a:avLst/>
          </a:prstGeom>
          <a:effectLst>
            <a:outerShdw blurRad="50800" dist="292100" dir="18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Graphic 47" descr="Single gear with solid fill">
            <a:extLst>
              <a:ext uri="{FF2B5EF4-FFF2-40B4-BE49-F238E27FC236}">
                <a16:creationId xmlns:a16="http://schemas.microsoft.com/office/drawing/2014/main" id="{AFF084EB-A625-4679-9005-E608FDAD3F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90165" y="3347081"/>
            <a:ext cx="540000" cy="540000"/>
          </a:xfrm>
          <a:prstGeom prst="rect">
            <a:avLst/>
          </a:prstGeom>
          <a:effectLst>
            <a:outerShdw blurRad="50800" dist="266700" dir="18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Graphic 48" descr="Magnifying glass with solid fill">
            <a:extLst>
              <a:ext uri="{FF2B5EF4-FFF2-40B4-BE49-F238E27FC236}">
                <a16:creationId xmlns:a16="http://schemas.microsoft.com/office/drawing/2014/main" id="{06979707-E88A-4C93-AFA1-30A21E2915B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92681" y="2247627"/>
            <a:ext cx="540000" cy="540000"/>
          </a:xfrm>
          <a:prstGeom prst="rect">
            <a:avLst/>
          </a:prstGeom>
          <a:effectLst>
            <a:outerShdw blurRad="50800" dist="177800" dir="18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0" name="Graphic 49" descr="Lightbulb with solid fill">
            <a:extLst>
              <a:ext uri="{FF2B5EF4-FFF2-40B4-BE49-F238E27FC236}">
                <a16:creationId xmlns:a16="http://schemas.microsoft.com/office/drawing/2014/main" id="{9D0F1E9D-77B1-47A2-9965-7EF8757022A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799461" y="1100857"/>
            <a:ext cx="540000" cy="540000"/>
          </a:xfrm>
          <a:prstGeom prst="rect">
            <a:avLst/>
          </a:prstGeom>
          <a:effectLst>
            <a:outerShdw blurRad="50800" dist="190500" dir="24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F663FCDC-2679-4560-B2BF-AB5965A0EE4F}"/>
              </a:ext>
            </a:extLst>
          </p:cNvPr>
          <p:cNvSpPr txBox="1"/>
          <p:nvPr/>
        </p:nvSpPr>
        <p:spPr>
          <a:xfrm>
            <a:off x="7151270" y="1704038"/>
            <a:ext cx="357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sx="105000" sy="105000" algn="tl" rotWithShape="0">
                    <a:prstClr val="black">
                      <a:alpha val="66000"/>
                    </a:prstClr>
                  </a:outerShdw>
                </a:effectLst>
                <a:uLnTx/>
                <a:uFillTx/>
                <a:latin typeface="EuroStyle" panose="02027200000000000000" pitchFamily="18" charset="0"/>
                <a:ea typeface="+mn-ea"/>
                <a:cs typeface="+mn-cs"/>
              </a:rPr>
              <a:t>01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3B9310E-43E4-43F4-80A4-AACA8D4FD77D}"/>
              </a:ext>
            </a:extLst>
          </p:cNvPr>
          <p:cNvSpPr txBox="1"/>
          <p:nvPr/>
        </p:nvSpPr>
        <p:spPr>
          <a:xfrm>
            <a:off x="6747798" y="23384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sx="105000" sy="105000" algn="tl" rotWithShape="0">
                    <a:prstClr val="black">
                      <a:alpha val="66000"/>
                    </a:prstClr>
                  </a:outerShdw>
                </a:effectLst>
                <a:uLnTx/>
                <a:uFillTx/>
                <a:latin typeface="EuroStyle" panose="02027200000000000000" pitchFamily="18" charset="0"/>
                <a:ea typeface="+mn-ea"/>
                <a:cs typeface="+mn-cs"/>
              </a:rPr>
              <a:t>02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5D71D65-0147-4631-82E1-BD82953684EA}"/>
              </a:ext>
            </a:extLst>
          </p:cNvPr>
          <p:cNvSpPr txBox="1"/>
          <p:nvPr/>
        </p:nvSpPr>
        <p:spPr>
          <a:xfrm>
            <a:off x="5737042" y="4492695"/>
            <a:ext cx="396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sx="105000" sy="105000" algn="tl" rotWithShape="0">
                    <a:prstClr val="black">
                      <a:alpha val="66000"/>
                    </a:prstClr>
                  </a:outerShdw>
                </a:effectLst>
                <a:uLnTx/>
                <a:uFillTx/>
                <a:latin typeface="EuroStyle" panose="02027200000000000000" pitchFamily="18" charset="0"/>
                <a:ea typeface="+mn-ea"/>
                <a:cs typeface="+mn-cs"/>
              </a:rPr>
              <a:t>05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4A341CB-ED85-4BF4-8F62-7C18A1E39D94}"/>
              </a:ext>
            </a:extLst>
          </p:cNvPr>
          <p:cNvSpPr txBox="1"/>
          <p:nvPr/>
        </p:nvSpPr>
        <p:spPr>
          <a:xfrm>
            <a:off x="7109592" y="2980756"/>
            <a:ext cx="396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sx="105000" sy="105000" algn="tl" rotWithShape="0">
                    <a:prstClr val="black">
                      <a:alpha val="66000"/>
                    </a:prstClr>
                  </a:outerShdw>
                </a:effectLst>
                <a:uLnTx/>
                <a:uFillTx/>
                <a:latin typeface="EuroStyle" panose="02027200000000000000" pitchFamily="18" charset="0"/>
                <a:ea typeface="+mn-ea"/>
                <a:cs typeface="+mn-cs"/>
              </a:rPr>
              <a:t>03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6754B27-32F0-44BE-B6AF-981570202F1C}"/>
              </a:ext>
            </a:extLst>
          </p:cNvPr>
          <p:cNvSpPr txBox="1"/>
          <p:nvPr/>
        </p:nvSpPr>
        <p:spPr>
          <a:xfrm>
            <a:off x="5328835" y="3831752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sx="105000" sy="105000" algn="tl" rotWithShape="0">
                    <a:prstClr val="black">
                      <a:alpha val="66000"/>
                    </a:prstClr>
                  </a:outerShdw>
                </a:effectLst>
                <a:uLnTx/>
                <a:uFillTx/>
                <a:latin typeface="EuroStyle" panose="02027200000000000000" pitchFamily="18" charset="0"/>
                <a:ea typeface="+mn-ea"/>
                <a:cs typeface="+mn-cs"/>
              </a:rPr>
              <a:t>04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F703032-4DFE-4B25-8847-23F5806318F6}"/>
              </a:ext>
            </a:extLst>
          </p:cNvPr>
          <p:cNvSpPr txBox="1"/>
          <p:nvPr/>
        </p:nvSpPr>
        <p:spPr>
          <a:xfrm>
            <a:off x="5377061" y="5109837"/>
            <a:ext cx="396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sx="105000" sy="105000" algn="tl" rotWithShape="0">
                    <a:prstClr val="black">
                      <a:alpha val="66000"/>
                    </a:prstClr>
                  </a:outerShdw>
                </a:effectLst>
                <a:uLnTx/>
                <a:uFillTx/>
                <a:latin typeface="EuroStyle" panose="02027200000000000000" pitchFamily="18" charset="0"/>
                <a:ea typeface="+mn-ea"/>
                <a:cs typeface="+mn-cs"/>
              </a:rPr>
              <a:t>06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511BFB5-EEAD-4CA1-979C-CC71A3834622}"/>
              </a:ext>
            </a:extLst>
          </p:cNvPr>
          <p:cNvSpPr txBox="1"/>
          <p:nvPr/>
        </p:nvSpPr>
        <p:spPr>
          <a:xfrm>
            <a:off x="7898512" y="108973"/>
            <a:ext cx="433869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roStyle" panose="02027200000000000000" pitchFamily="18" charset="0"/>
                <a:ea typeface="+mn-ea"/>
                <a:cs typeface="+mn-cs"/>
              </a:rPr>
              <a:t>Cyber Threats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roStyle" panose="02027200000000000000" pitchFamily="18" charset="0"/>
                <a:ea typeface="+mn-ea"/>
                <a:cs typeface="+mn-cs"/>
              </a:rPr>
              <a:t>Week 1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658BCC0-52DC-4EAC-90A4-64F4A48930B5}"/>
              </a:ext>
            </a:extLst>
          </p:cNvPr>
          <p:cNvSpPr/>
          <p:nvPr/>
        </p:nvSpPr>
        <p:spPr>
          <a:xfrm>
            <a:off x="3350299" y="475589"/>
            <a:ext cx="1935480" cy="593232"/>
          </a:xfrm>
          <a:prstGeom prst="roundRect">
            <a:avLst>
              <a:gd name="adj" fmla="val 50000"/>
            </a:avLst>
          </a:prstGeom>
          <a:solidFill>
            <a:schemeClr val="accent6">
              <a:alpha val="46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F1E1CA2-8B22-4EBC-A8B3-4E1D4101D87E}"/>
              </a:ext>
            </a:extLst>
          </p:cNvPr>
          <p:cNvSpPr txBox="1"/>
          <p:nvPr/>
        </p:nvSpPr>
        <p:spPr>
          <a:xfrm>
            <a:off x="3111192" y="1594657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roStyle" panose="02027200000000000000" pitchFamily="18" charset="0"/>
                <a:ea typeface="+mn-ea"/>
                <a:cs typeface="+mn-cs"/>
              </a:rPr>
              <a:t>Monday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roStyle" panose="02027200000000000000" pitchFamily="18" charset="0"/>
              <a:ea typeface="+mn-ea"/>
              <a:cs typeface="+mn-cs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CF13811-8598-4F26-9603-CA0B69228D9D}"/>
              </a:ext>
            </a:extLst>
          </p:cNvPr>
          <p:cNvGrpSpPr/>
          <p:nvPr/>
        </p:nvGrpSpPr>
        <p:grpSpPr>
          <a:xfrm>
            <a:off x="2134031" y="2607412"/>
            <a:ext cx="3085627" cy="644788"/>
            <a:chOff x="2121400" y="2608497"/>
            <a:chExt cx="3085627" cy="644788"/>
          </a:xfrm>
          <a:solidFill>
            <a:schemeClr val="accent2"/>
          </a:solidFill>
        </p:grpSpPr>
        <p:cxnSp>
          <p:nvCxnSpPr>
            <p:cNvPr id="36" name="Connector: Elbow 35">
              <a:extLst>
                <a:ext uri="{FF2B5EF4-FFF2-40B4-BE49-F238E27FC236}">
                  <a16:creationId xmlns:a16="http://schemas.microsoft.com/office/drawing/2014/main" id="{55AA3BB2-2C6C-4DBD-A301-DA956D86FA29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058947" y="2922299"/>
              <a:ext cx="1148080" cy="330986"/>
            </a:xfrm>
            <a:prstGeom prst="bentConnector3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AA0A2FC9-DA13-4A0F-8748-086A59805721}"/>
                </a:ext>
              </a:extLst>
            </p:cNvPr>
            <p:cNvSpPr/>
            <p:nvPr/>
          </p:nvSpPr>
          <p:spPr>
            <a:xfrm>
              <a:off x="2121400" y="2608497"/>
              <a:ext cx="1935480" cy="593232"/>
            </a:xfrm>
            <a:prstGeom prst="roundRect">
              <a:avLst>
                <a:gd name="adj" fmla="val 50000"/>
              </a:avLst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CF09B4E-41D8-4B56-8174-5E60E938E8D6}"/>
                </a:ext>
              </a:extLst>
            </p:cNvPr>
            <p:cNvSpPr txBox="1"/>
            <p:nvPr/>
          </p:nvSpPr>
          <p:spPr>
            <a:xfrm>
              <a:off x="2505221" y="2672174"/>
              <a:ext cx="1077539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uroStyle" panose="02027200000000000000" pitchFamily="18" charset="0"/>
                  <a:ea typeface="+mn-ea"/>
                  <a:cs typeface="+mn-cs"/>
                </a:rPr>
                <a:t>Tuesday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roStyle" panose="02027200000000000000" pitchFamily="18" charset="0"/>
                <a:ea typeface="+mn-ea"/>
                <a:cs typeface="+mn-cs"/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9CF244F9-7E36-42DC-B24D-59EBF30A28A1}"/>
              </a:ext>
            </a:extLst>
          </p:cNvPr>
          <p:cNvSpPr txBox="1"/>
          <p:nvPr/>
        </p:nvSpPr>
        <p:spPr>
          <a:xfrm>
            <a:off x="8948798" y="4042703"/>
            <a:ext cx="1467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roStyle" panose="02027200000000000000" pitchFamily="18" charset="0"/>
                <a:ea typeface="+mn-ea"/>
                <a:cs typeface="+mn-cs"/>
              </a:rPr>
              <a:t>Wednesday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roStyle" panose="02027200000000000000" pitchFamily="18" charset="0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55572B0-0A45-4057-94BB-B759D0F7135D}"/>
              </a:ext>
            </a:extLst>
          </p:cNvPr>
          <p:cNvSpPr txBox="1"/>
          <p:nvPr/>
        </p:nvSpPr>
        <p:spPr>
          <a:xfrm>
            <a:off x="8542276" y="5106253"/>
            <a:ext cx="1172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roStyle" panose="02027200000000000000" pitchFamily="18" charset="0"/>
                <a:ea typeface="+mn-ea"/>
                <a:cs typeface="+mn-cs"/>
              </a:rPr>
              <a:t>Thursday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roStyle" panose="02027200000000000000" pitchFamily="18" charset="0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82655B6-90CA-4328-86FC-0793928AD5CE}"/>
              </a:ext>
            </a:extLst>
          </p:cNvPr>
          <p:cNvSpPr txBox="1"/>
          <p:nvPr/>
        </p:nvSpPr>
        <p:spPr>
          <a:xfrm>
            <a:off x="8098904" y="6179200"/>
            <a:ext cx="813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roStyle" panose="02027200000000000000" pitchFamily="18" charset="0"/>
                <a:ea typeface="+mn-ea"/>
                <a:cs typeface="+mn-cs"/>
              </a:rPr>
              <a:t>Friday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roStyle" panose="02027200000000000000" pitchFamily="18" charset="0"/>
              <a:ea typeface="+mn-ea"/>
              <a:cs typeface="+mn-cs"/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118C42C5-E944-4007-8FB1-C9944E795B1F}"/>
              </a:ext>
            </a:extLst>
          </p:cNvPr>
          <p:cNvSpPr/>
          <p:nvPr/>
        </p:nvSpPr>
        <p:spPr>
          <a:xfrm>
            <a:off x="3354109" y="472780"/>
            <a:ext cx="1935480" cy="593232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53D6A25-F9E0-4F54-8267-D3A1C32C0D86}"/>
              </a:ext>
            </a:extLst>
          </p:cNvPr>
          <p:cNvSpPr txBox="1"/>
          <p:nvPr/>
        </p:nvSpPr>
        <p:spPr>
          <a:xfrm>
            <a:off x="3870788" y="531044"/>
            <a:ext cx="979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roStyle" panose="02027200000000000000" pitchFamily="18" charset="0"/>
                <a:ea typeface="+mn-ea"/>
                <a:cs typeface="+mn-cs"/>
              </a:rPr>
              <a:t>Intro</a:t>
            </a:r>
            <a:endParaRPr kumimoji="0" lang="en-GB" sz="18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roStyle" panose="02027200000000000000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1412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Hops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17217-4910-3E4C-8844-CB5151FF7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822" y="1825625"/>
            <a:ext cx="5937507" cy="493595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A hop occurs each time packets are passed to the next network device</a:t>
            </a:r>
          </a:p>
          <a:p>
            <a:endParaRPr lang="en-GB" dirty="0"/>
          </a:p>
          <a:p>
            <a:r>
              <a:rPr lang="en-GB" dirty="0"/>
              <a:t>The “hop count” is the number of intermediate devices the packet has to pass through from source to destination</a:t>
            </a:r>
          </a:p>
          <a:p>
            <a:endParaRPr lang="en-GB" dirty="0"/>
          </a:p>
          <a:p>
            <a:r>
              <a:rPr lang="en-GB" dirty="0"/>
              <a:t>The “hop count” can be used as a metric by routing protocols to determine the optimum path for a packet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EA2AD8-5000-3E47-A727-A54AC1484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829" y="1554843"/>
            <a:ext cx="50800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3499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Routing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17217-4910-3E4C-8844-CB5151FF7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823" y="1825625"/>
            <a:ext cx="4955864" cy="4591078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Contains the destination subnet</a:t>
            </a:r>
          </a:p>
          <a:p>
            <a:endParaRPr lang="en-GB" dirty="0"/>
          </a:p>
          <a:p>
            <a:r>
              <a:rPr lang="en-GB" dirty="0"/>
              <a:t>The metric (indicates best path)</a:t>
            </a:r>
          </a:p>
          <a:p>
            <a:endParaRPr lang="en-GB" dirty="0"/>
          </a:p>
          <a:p>
            <a:r>
              <a:rPr lang="en-GB" dirty="0"/>
              <a:t>Next hop or gateway</a:t>
            </a:r>
          </a:p>
          <a:p>
            <a:endParaRPr lang="en-GB" dirty="0"/>
          </a:p>
          <a:p>
            <a:r>
              <a:rPr lang="en-GB" dirty="0"/>
              <a:t>In the example (for a home router)</a:t>
            </a:r>
          </a:p>
          <a:p>
            <a:endParaRPr lang="en-GB" dirty="0"/>
          </a:p>
          <a:p>
            <a:r>
              <a:rPr lang="en-GB" dirty="0"/>
              <a:t>0.0.0.0 is for an address not found in the table </a:t>
            </a:r>
          </a:p>
          <a:p>
            <a:endParaRPr lang="en-GB" dirty="0"/>
          </a:p>
          <a:p>
            <a:r>
              <a:rPr lang="en-GB" dirty="0"/>
              <a:t>127.0.0.0 is localhost </a:t>
            </a:r>
          </a:p>
          <a:p>
            <a:endParaRPr lang="en-GB" dirty="0"/>
          </a:p>
          <a:p>
            <a:r>
              <a:rPr lang="en-GB" dirty="0"/>
              <a:t>Default gateway is 192.168.0.1 and reached through the local network card 192.168.0.100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824E977-5D85-184A-8058-6D9ABC91E7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592875"/>
              </p:ext>
            </p:extLst>
          </p:nvPr>
        </p:nvGraphicFramePr>
        <p:xfrm>
          <a:off x="5343277" y="2374502"/>
          <a:ext cx="6404916" cy="2042160"/>
        </p:xfrm>
        <a:graphic>
          <a:graphicData uri="http://schemas.openxmlformats.org/drawingml/2006/table">
            <a:tbl>
              <a:tblPr/>
              <a:tblGrid>
                <a:gridCol w="1389557">
                  <a:extLst>
                    <a:ext uri="{9D8B030D-6E8A-4147-A177-3AD203B41FA5}">
                      <a16:colId xmlns:a16="http://schemas.microsoft.com/office/drawing/2014/main" val="1470332476"/>
                    </a:ext>
                  </a:extLst>
                </a:gridCol>
                <a:gridCol w="1650064">
                  <a:extLst>
                    <a:ext uri="{9D8B030D-6E8A-4147-A177-3AD203B41FA5}">
                      <a16:colId xmlns:a16="http://schemas.microsoft.com/office/drawing/2014/main" val="3619324235"/>
                    </a:ext>
                  </a:extLst>
                </a:gridCol>
                <a:gridCol w="1266509">
                  <a:extLst>
                    <a:ext uri="{9D8B030D-6E8A-4147-A177-3AD203B41FA5}">
                      <a16:colId xmlns:a16="http://schemas.microsoft.com/office/drawing/2014/main" val="97895488"/>
                    </a:ext>
                  </a:extLst>
                </a:gridCol>
                <a:gridCol w="1415296">
                  <a:extLst>
                    <a:ext uri="{9D8B030D-6E8A-4147-A177-3AD203B41FA5}">
                      <a16:colId xmlns:a16="http://schemas.microsoft.com/office/drawing/2014/main" val="1267185240"/>
                    </a:ext>
                  </a:extLst>
                </a:gridCol>
                <a:gridCol w="683490">
                  <a:extLst>
                    <a:ext uri="{9D8B030D-6E8A-4147-A177-3AD203B41FA5}">
                      <a16:colId xmlns:a16="http://schemas.microsoft.com/office/drawing/2014/main" val="2519195186"/>
                    </a:ext>
                  </a:extLst>
                </a:gridCol>
              </a:tblGrid>
              <a:tr h="28588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effectLst/>
                        </a:rPr>
                        <a:t>Network Destination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effectLst/>
                        </a:rPr>
                        <a:t>Netmask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effectLst/>
                        </a:rPr>
                        <a:t>Gateway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effectLst/>
                        </a:rPr>
                        <a:t>Interface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effectLst/>
                        </a:rPr>
                        <a:t>Metric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5604220"/>
                  </a:ext>
                </a:extLst>
              </a:tr>
              <a:tr h="285885"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0.0.0.0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0.0.0.0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192.168.0.1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192.168.0.100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10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74231"/>
                  </a:ext>
                </a:extLst>
              </a:tr>
              <a:tr h="285885"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127.0.0.0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255.0.0.0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127.0.0.1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127.0.0.1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617194"/>
                  </a:ext>
                </a:extLst>
              </a:tr>
              <a:tr h="285885"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192.168.0.0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255.255.255.0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192.168.0.100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192.168.0.100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10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051194"/>
                  </a:ext>
                </a:extLst>
              </a:tr>
              <a:tr h="285885"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192.168.0.100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255.255.255.255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127.0.0.1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127.0.0.1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10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94585"/>
                  </a:ext>
                </a:extLst>
              </a:tr>
              <a:tr h="285885"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192.168.0.1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255.255.255.255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192.168.0.100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192.168.0.100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effectLst/>
                        </a:rPr>
                        <a:t>10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5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7045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Routing protocols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17217-4910-3E4C-8844-CB5151FF7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822" y="1825625"/>
            <a:ext cx="11482938" cy="4935956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Used by routers to exchange information about routes between network nodes</a:t>
            </a:r>
          </a:p>
          <a:p>
            <a:endParaRPr lang="en-GB" dirty="0"/>
          </a:p>
          <a:p>
            <a:r>
              <a:rPr lang="en-GB" dirty="0"/>
              <a:t>Routing algorithms determine the choice of routes directly attached to  router</a:t>
            </a:r>
          </a:p>
          <a:p>
            <a:endParaRPr lang="en-GB" dirty="0"/>
          </a:p>
          <a:p>
            <a:r>
              <a:rPr lang="en-GB" dirty="0"/>
              <a:t>This information is then shared, such that routers gain knowledge of the network topology</a:t>
            </a:r>
          </a:p>
          <a:p>
            <a:endParaRPr lang="en-GB" dirty="0"/>
          </a:p>
          <a:p>
            <a:r>
              <a:rPr lang="en-GB" dirty="0"/>
              <a:t>The results are stored as a metric in the routing table</a:t>
            </a:r>
          </a:p>
          <a:p>
            <a:endParaRPr lang="en-GB" dirty="0"/>
          </a:p>
          <a:p>
            <a:r>
              <a:rPr lang="en-GB" dirty="0"/>
              <a:t>Routing Information Protocol (RIP) counts hop (maximum 15)</a:t>
            </a:r>
          </a:p>
          <a:p>
            <a:endParaRPr lang="en-GB" dirty="0"/>
          </a:p>
          <a:p>
            <a:r>
              <a:rPr lang="en-GB" dirty="0"/>
              <a:t>Open Shortest Path First (OSPF) measures the cost – bandwidth, delay and load</a:t>
            </a:r>
          </a:p>
        </p:txBody>
      </p:sp>
    </p:spTree>
    <p:extLst>
      <p:ext uri="{BB962C8B-B14F-4D97-AF65-F5344CB8AC3E}">
        <p14:creationId xmlns:p14="http://schemas.microsoft.com/office/powerpoint/2010/main" val="7589325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Static routing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94611-A933-DB4E-B9EF-2246B52E0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The network administrator adds entries in the routing table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Used for:</a:t>
            </a:r>
          </a:p>
          <a:p>
            <a:pPr lvl="1"/>
            <a:r>
              <a:rPr lang="en-GB" dirty="0"/>
              <a:t>For a default node when no other nodes are available</a:t>
            </a:r>
          </a:p>
          <a:p>
            <a:pPr lvl="1"/>
            <a:r>
              <a:rPr lang="en-GB" dirty="0"/>
              <a:t>In a small network with only one or two routes</a:t>
            </a:r>
          </a:p>
          <a:p>
            <a:pPr lvl="1"/>
            <a:r>
              <a:rPr lang="en-GB" dirty="0"/>
              <a:t>As a backup if dynamic routing is not available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/>
              <a:t>Good for:</a:t>
            </a:r>
          </a:p>
          <a:p>
            <a:pPr lvl="1"/>
            <a:r>
              <a:rPr lang="en-GB" dirty="0"/>
              <a:t>Full control over the network</a:t>
            </a:r>
          </a:p>
          <a:p>
            <a:pPr lvl="1"/>
            <a:r>
              <a:rPr lang="en-GB" dirty="0"/>
              <a:t>Very little CPU load and no traffic to other routers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/>
              <a:t>Problems:</a:t>
            </a:r>
          </a:p>
          <a:p>
            <a:pPr lvl="1"/>
            <a:r>
              <a:rPr lang="en-GB" dirty="0"/>
              <a:t>Human error</a:t>
            </a:r>
          </a:p>
          <a:p>
            <a:pPr lvl="1"/>
            <a:r>
              <a:rPr lang="en-GB" dirty="0"/>
              <a:t>Not fault tolerant if a route becomes unavailable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64228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Dynamic routing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A71E8-3609-E74D-A973-56E51C454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The entries in the routing table are made by the routing protocols</a:t>
            </a:r>
          </a:p>
          <a:p>
            <a:endParaRPr lang="en-GB" dirty="0"/>
          </a:p>
          <a:p>
            <a:r>
              <a:rPr lang="en-GB" dirty="0"/>
              <a:t>Entries are updated according to the conditions of the network</a:t>
            </a:r>
          </a:p>
          <a:p>
            <a:endParaRPr lang="en-GB" dirty="0"/>
          </a:p>
          <a:p>
            <a:r>
              <a:rPr lang="en-GB" dirty="0"/>
              <a:t>Failing nodes can be routed around</a:t>
            </a:r>
          </a:p>
          <a:p>
            <a:endParaRPr lang="en-GB" dirty="0"/>
          </a:p>
          <a:p>
            <a:r>
              <a:rPr lang="en-GB" dirty="0"/>
              <a:t>The paths can be adjusted based on traffic load, delays  </a:t>
            </a:r>
          </a:p>
          <a:p>
            <a:endParaRPr lang="en-GB" dirty="0"/>
          </a:p>
          <a:p>
            <a:r>
              <a:rPr lang="en-GB" dirty="0"/>
              <a:t>Traffic can be switched to idle paths</a:t>
            </a:r>
          </a:p>
        </p:txBody>
      </p:sp>
    </p:spTree>
    <p:extLst>
      <p:ext uri="{BB962C8B-B14F-4D97-AF65-F5344CB8AC3E}">
        <p14:creationId xmlns:p14="http://schemas.microsoft.com/office/powerpoint/2010/main" val="32213903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17103-462D-4544-A901-03D3E0ED5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Routers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D6A866F-9C0D-40D8-858E-583ED0527B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5764" y="2036142"/>
            <a:ext cx="10391775" cy="1638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D9DAA6-D8A8-475A-8D43-85B188B6E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361" y="4019896"/>
            <a:ext cx="10472198" cy="194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4528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B5D85-25F7-4D5B-A0BB-9AC73B613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Switches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8AF38-C004-4A14-B496-DA25982F1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424" y="1825625"/>
            <a:ext cx="10992818" cy="2289175"/>
          </a:xfrm>
        </p:spPr>
        <p:txBody>
          <a:bodyPr/>
          <a:lstStyle/>
          <a:p>
            <a:pPr marL="342900" indent="-342900"/>
            <a:r>
              <a:rPr lang="en-GB" dirty="0"/>
              <a:t>A network switch is a central communication device for local area Ethernet networks</a:t>
            </a:r>
          </a:p>
          <a:p>
            <a:pPr marL="342900" indent="-342900"/>
            <a:r>
              <a:rPr lang="en-GB" dirty="0"/>
              <a:t>Also called switching hub, bridging hub, officially MAC bridge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0B300F-2AEC-46F6-A17A-DF3532D79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035" y="3048000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4167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1929"/>
            <a:ext cx="10515600" cy="936162"/>
          </a:xfrm>
        </p:spPr>
        <p:txBody>
          <a:bodyPr>
            <a:normAutofit/>
          </a:bodyPr>
          <a:lstStyle/>
          <a:p>
            <a:r>
              <a:rPr lang="en-GB" sz="3600" b="1" dirty="0"/>
              <a:t>Switches – layer 2</a:t>
            </a:r>
            <a:endParaRPr lang="en-GB" b="1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651A086D-11FD-DE49-9D6A-39E54F8E3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822" y="1524000"/>
            <a:ext cx="6741121" cy="493595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Transports data on the data link layer</a:t>
            </a:r>
          </a:p>
          <a:p>
            <a:r>
              <a:rPr lang="en-GB" dirty="0"/>
              <a:t>Operates on MAC addresses</a:t>
            </a:r>
          </a:p>
          <a:p>
            <a:r>
              <a:rPr lang="en-GB" dirty="0"/>
              <a:t>Creates a LAN</a:t>
            </a:r>
          </a:p>
          <a:p>
            <a:r>
              <a:rPr lang="en-GB" dirty="0"/>
              <a:t>Removes the collision domain</a:t>
            </a:r>
          </a:p>
          <a:p>
            <a:r>
              <a:rPr lang="en-GB" dirty="0"/>
              <a:t>All ports are in a broadcast domain</a:t>
            </a:r>
          </a:p>
          <a:p>
            <a:pPr marL="342900" lvl="1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A2C243-98D7-EF40-B6EE-152A4FA1D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9671" y="3429000"/>
            <a:ext cx="6402329" cy="3156078"/>
          </a:xfrm>
          <a:prstGeom prst="rect">
            <a:avLst/>
          </a:prstGeom>
        </p:spPr>
      </p:pic>
      <p:pic>
        <p:nvPicPr>
          <p:cNvPr id="6" name="Picture 20" descr="C:\Users\ecoffey\AppData\Local\Temp\Rar$DRa0.608\30080_Device_switch_unknown_64.png">
            <a:extLst>
              <a:ext uri="{FF2B5EF4-FFF2-40B4-BE49-F238E27FC236}">
                <a16:creationId xmlns:a16="http://schemas.microsoft.com/office/drawing/2014/main" id="{5EB67212-0E8F-CF4F-9B6F-F10212C0E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95" y="4340024"/>
            <a:ext cx="1987952" cy="198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9755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Switches – layer 3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5ED6D-2C01-7C42-A73A-6227AB445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5311"/>
            <a:ext cx="10515600" cy="4698352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Inspect the incoming/outgoing network traffic – IP addressing (network layer 3)</a:t>
            </a:r>
          </a:p>
          <a:p>
            <a:endParaRPr lang="en-GB" dirty="0"/>
          </a:p>
          <a:p>
            <a:r>
              <a:rPr lang="en-GB" dirty="0"/>
              <a:t>Support of all major routing protocols and most of the routing of data/traffic to the next hop/router</a:t>
            </a:r>
          </a:p>
          <a:p>
            <a:endParaRPr lang="en-GB" dirty="0"/>
          </a:p>
          <a:p>
            <a:r>
              <a:rPr lang="en-GB" dirty="0"/>
              <a:t>Include switching abilities, and can forward data according to a device's physical address (layer 2)</a:t>
            </a:r>
          </a:p>
          <a:p>
            <a:endParaRPr lang="en-GB" dirty="0"/>
          </a:p>
          <a:p>
            <a:r>
              <a:rPr lang="en-GB" dirty="0"/>
              <a:t>Uses hardware routing, whereas typical routers use software routing</a:t>
            </a:r>
          </a:p>
          <a:p>
            <a:endParaRPr lang="en-GB" dirty="0"/>
          </a:p>
          <a:p>
            <a:r>
              <a:rPr lang="en-GB" dirty="0"/>
              <a:t>Use of hardware leads to higher performance </a:t>
            </a:r>
          </a:p>
          <a:p>
            <a:endParaRPr lang="en-GB" dirty="0"/>
          </a:p>
          <a:p>
            <a:r>
              <a:rPr lang="en-GB" dirty="0"/>
              <a:t>Very useful for VLANs</a:t>
            </a:r>
          </a:p>
        </p:txBody>
      </p:sp>
    </p:spTree>
    <p:extLst>
      <p:ext uri="{BB962C8B-B14F-4D97-AF65-F5344CB8AC3E}">
        <p14:creationId xmlns:p14="http://schemas.microsoft.com/office/powerpoint/2010/main" val="10801614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26999-ABC8-4525-B96A-37AB91D42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928"/>
            <a:ext cx="10515600" cy="912309"/>
          </a:xfrm>
        </p:spPr>
        <p:txBody>
          <a:bodyPr/>
          <a:lstStyle/>
          <a:p>
            <a:r>
              <a:rPr lang="en-GB" b="1" dirty="0"/>
              <a:t>Switches – Layer 3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38497D3-95CB-4385-9A03-3A666D13B0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4931" y="1958941"/>
            <a:ext cx="7789025" cy="444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023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3BF51-DBAA-473B-A7D5-1A5809E9C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15948-1479-4E63-B0EB-3A611DC5A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84628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8800" dirty="0"/>
          </a:p>
          <a:p>
            <a:pPr marL="0" indent="0">
              <a:buNone/>
            </a:pPr>
            <a:r>
              <a:rPr lang="en-GB" sz="6000" dirty="0"/>
              <a:t>Recap Session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ECD6537-37E5-4C7F-85A0-3871D66B3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3082" y="1436157"/>
            <a:ext cx="4705623" cy="4692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92452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44887-29D4-4268-ACEC-0BC46121E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928"/>
            <a:ext cx="10515600" cy="928211"/>
          </a:xfrm>
        </p:spPr>
        <p:txBody>
          <a:bodyPr/>
          <a:lstStyle/>
          <a:p>
            <a:r>
              <a:rPr lang="en-GB" b="1" dirty="0"/>
              <a:t>Hubs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BB548-AC8D-4777-AFD6-C0427E858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7603"/>
            <a:ext cx="7558377" cy="474606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Still in use but not used in the business world as switches have better performance</a:t>
            </a:r>
          </a:p>
          <a:p>
            <a:endParaRPr lang="en-GB" dirty="0"/>
          </a:p>
          <a:p>
            <a:r>
              <a:rPr lang="en-GB" dirty="0"/>
              <a:t>A hub is the most basic networking device that connects multiple computers or other network devices together</a:t>
            </a:r>
          </a:p>
          <a:p>
            <a:endParaRPr lang="en-GB" dirty="0"/>
          </a:p>
          <a:p>
            <a:r>
              <a:rPr lang="en-GB" dirty="0"/>
              <a:t>Unlike a network switch or router, a network hub has no routing tables or intelligence on where to send information </a:t>
            </a:r>
          </a:p>
          <a:p>
            <a:endParaRPr lang="en-GB" dirty="0"/>
          </a:p>
          <a:p>
            <a:r>
              <a:rPr lang="en-GB" b="1" dirty="0"/>
              <a:t>Broadcasts all network data across each connection!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DBDCFA-2DB1-450D-B665-C580D297D7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604" y="2906202"/>
            <a:ext cx="3754057" cy="183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7814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9ECFF-F11E-4D8A-A79C-1848AD0D5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928"/>
            <a:ext cx="10515600" cy="952065"/>
          </a:xfrm>
        </p:spPr>
        <p:txBody>
          <a:bodyPr/>
          <a:lstStyle/>
          <a:p>
            <a:r>
              <a:rPr lang="en-GB" b="1" dirty="0"/>
              <a:t>Storage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1378D-0ADF-4B90-B059-23D431FDF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3993"/>
            <a:ext cx="10515600" cy="4809670"/>
          </a:xfrm>
        </p:spPr>
        <p:txBody>
          <a:bodyPr/>
          <a:lstStyle/>
          <a:p>
            <a:r>
              <a:rPr lang="en-GB" dirty="0"/>
              <a:t>Network-Attached Storage (NAS) is a file-level computer data storage server connected to a computer network providing data access to a heterogeneous group of clients</a:t>
            </a:r>
          </a:p>
          <a:p>
            <a:endParaRPr lang="en-GB" dirty="0"/>
          </a:p>
          <a:p>
            <a:r>
              <a:rPr lang="en-GB" dirty="0"/>
              <a:t>NAS is specialized for serving files either by its hardware, software, or configuration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148892-F874-4319-B837-84E7BF8157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586" y="2739476"/>
            <a:ext cx="7620000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1961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66ED2-64C0-4F1F-92E9-145C474DC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Transmission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1783B-0CE7-48BF-A9BB-22C7B7F2A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Data transmission is the process of sending digital or analogue data over a communication medium to one or more computing, network, communication or electronic devices</a:t>
            </a:r>
          </a:p>
          <a:p>
            <a:endParaRPr lang="en-GB" dirty="0"/>
          </a:p>
          <a:p>
            <a:r>
              <a:rPr lang="en-GB" dirty="0"/>
              <a:t>It enables the transfer and communication of devices in a point-to-point, point-to-multipoint and multipoint-to-multipoint environment</a:t>
            </a:r>
          </a:p>
        </p:txBody>
      </p:sp>
    </p:spTree>
    <p:extLst>
      <p:ext uri="{BB962C8B-B14F-4D97-AF65-F5344CB8AC3E}">
        <p14:creationId xmlns:p14="http://schemas.microsoft.com/office/powerpoint/2010/main" val="26328878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816C6-23BA-42EC-9951-21A7875BF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Common vulnerabilities in networks, systems and applications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1CD7E53A-FC63-48E3-8BFE-903DA13DC03E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720970" y="2384141"/>
            <a:ext cx="5058508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Missing data encryption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OS command injection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SQL injection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Buffer overflow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Missing authentication for critical function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Missing authorization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Unrestricted upload of dangerous file types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Reliance on untrusted inputs in a security decision 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1605749-6C37-4099-AAB4-8132DF628F3B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auto">
          <a:xfrm>
            <a:off x="6646984" y="2284490"/>
            <a:ext cx="4947139" cy="384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Cross-site scripting and forgery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Download of codes without integrity checks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Use of broken algorithms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URL redirection to untrusted sites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Path traversal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Bugs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Weak passwords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Software that is already infected with virus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54872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3BF51-DBAA-473B-A7D5-1A5809E9C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Activity – 45Mins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15948-1479-4E63-B0EB-3A611DC5A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84628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Choose 5 Vulnerabilities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and…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Find out more about each of them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We’ll discuss your finding and any observations as a group</a:t>
            </a:r>
          </a:p>
        </p:txBody>
      </p:sp>
      <p:pic>
        <p:nvPicPr>
          <p:cNvPr id="6" name="Graphic 5" descr="Lightbulb and gear with solid fill">
            <a:extLst>
              <a:ext uri="{FF2B5EF4-FFF2-40B4-BE49-F238E27FC236}">
                <a16:creationId xmlns:a16="http://schemas.microsoft.com/office/drawing/2014/main" id="{1ECD6537-37E5-4C7F-85A0-3871D66B3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03082" y="1429377"/>
            <a:ext cx="4705623" cy="470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9141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2986D-426A-4C65-9ADF-265E2F2F8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1" y="681928"/>
            <a:ext cx="11668124" cy="1325563"/>
          </a:xfrm>
        </p:spPr>
        <p:txBody>
          <a:bodyPr/>
          <a:lstStyle/>
          <a:p>
            <a:r>
              <a:rPr lang="en-GB" b="1" dirty="0"/>
              <a:t>How to Detect and Prevent Network Vulnerabilities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AC36B-8C9C-444F-808B-341627EA2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Organisations Employee and Client data is important for so many reasons</a:t>
            </a:r>
          </a:p>
          <a:p>
            <a:endParaRPr lang="en-GB" dirty="0"/>
          </a:p>
          <a:p>
            <a:r>
              <a:rPr lang="en-GB" dirty="0"/>
              <a:t>User software and services for transferring large data sets can find  weaknesses in IT Infrastructure </a:t>
            </a:r>
          </a:p>
          <a:p>
            <a:endParaRPr lang="en-GB" dirty="0"/>
          </a:p>
          <a:p>
            <a:r>
              <a:rPr lang="en-GB" dirty="0"/>
              <a:t>Important to stay actively monitor network traffic</a:t>
            </a:r>
          </a:p>
          <a:p>
            <a:endParaRPr lang="en-GB" dirty="0"/>
          </a:p>
          <a:p>
            <a:r>
              <a:rPr lang="en-GB" dirty="0"/>
              <a:t>Prevention includes:</a:t>
            </a:r>
          </a:p>
          <a:p>
            <a:pPr lvl="1"/>
            <a:r>
              <a:rPr lang="en-GB" dirty="0"/>
              <a:t>Monitoring bandwidth</a:t>
            </a:r>
          </a:p>
          <a:p>
            <a:pPr lvl="1"/>
            <a:r>
              <a:rPr lang="en-GB" dirty="0"/>
              <a:t>Blocking users from visiting unsafe sites</a:t>
            </a:r>
          </a:p>
          <a:p>
            <a:pPr lvl="1"/>
            <a:r>
              <a:rPr lang="en-GB" dirty="0"/>
              <a:t>Filtering internet activity</a:t>
            </a:r>
          </a:p>
          <a:p>
            <a:pPr lvl="1"/>
            <a:r>
              <a:rPr lang="en-GB" dirty="0"/>
              <a:t>Setting white lists and black lists</a:t>
            </a:r>
          </a:p>
          <a:p>
            <a:pPr lvl="1"/>
            <a:r>
              <a:rPr lang="en-GB" dirty="0"/>
              <a:t>Applying bandwidth checks</a:t>
            </a:r>
          </a:p>
        </p:txBody>
      </p:sp>
    </p:spTree>
    <p:extLst>
      <p:ext uri="{BB962C8B-B14F-4D97-AF65-F5344CB8AC3E}">
        <p14:creationId xmlns:p14="http://schemas.microsoft.com/office/powerpoint/2010/main" val="19116686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33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DDA460C-0072-4C06-B816-2B05E4A2A0EA}"/>
              </a:ext>
            </a:extLst>
          </p:cNvPr>
          <p:cNvGrpSpPr/>
          <p:nvPr/>
        </p:nvGrpSpPr>
        <p:grpSpPr>
          <a:xfrm>
            <a:off x="5197342" y="2888634"/>
            <a:ext cx="1862433" cy="3586556"/>
            <a:chOff x="5021580" y="1604970"/>
            <a:chExt cx="2374153" cy="4571992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EE129BC-86F6-440E-84F5-88EE0A93A132}"/>
                </a:ext>
              </a:extLst>
            </p:cNvPr>
            <p:cNvSpPr/>
            <p:nvPr/>
          </p:nvSpPr>
          <p:spPr>
            <a:xfrm>
              <a:off x="5021580" y="2790823"/>
              <a:ext cx="791384" cy="644849"/>
            </a:xfrm>
            <a:custGeom>
              <a:avLst/>
              <a:gdLst>
                <a:gd name="connsiteX0" fmla="*/ 7620 w 791384"/>
                <a:gd name="connsiteY0" fmla="*/ 0 h 644849"/>
                <a:gd name="connsiteX1" fmla="*/ 782169 w 791384"/>
                <a:gd name="connsiteY1" fmla="*/ 320829 h 644849"/>
                <a:gd name="connsiteX2" fmla="*/ 791384 w 791384"/>
                <a:gd name="connsiteY2" fmla="*/ 330968 h 644849"/>
                <a:gd name="connsiteX3" fmla="*/ 791384 w 791384"/>
                <a:gd name="connsiteY3" fmla="*/ 644849 h 644849"/>
                <a:gd name="connsiteX4" fmla="*/ 4575 w 791384"/>
                <a:gd name="connsiteY4" fmla="*/ 188500 h 644849"/>
                <a:gd name="connsiteX5" fmla="*/ 0 w 791384"/>
                <a:gd name="connsiteY5" fmla="*/ 191153 h 644849"/>
                <a:gd name="connsiteX6" fmla="*/ 0 w 791384"/>
                <a:gd name="connsiteY6" fmla="*/ 385 h 644849"/>
                <a:gd name="connsiteX7" fmla="*/ 7620 w 791384"/>
                <a:gd name="connsiteY7" fmla="*/ 0 h 64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1384" h="644849">
                  <a:moveTo>
                    <a:pt x="7620" y="0"/>
                  </a:moveTo>
                  <a:cubicBezTo>
                    <a:pt x="310101" y="0"/>
                    <a:pt x="583945" y="122604"/>
                    <a:pt x="782169" y="320829"/>
                  </a:cubicBezTo>
                  <a:lnTo>
                    <a:pt x="791384" y="330968"/>
                  </a:lnTo>
                  <a:lnTo>
                    <a:pt x="791384" y="644849"/>
                  </a:lnTo>
                  <a:lnTo>
                    <a:pt x="4575" y="188500"/>
                  </a:lnTo>
                  <a:lnTo>
                    <a:pt x="0" y="191153"/>
                  </a:lnTo>
                  <a:lnTo>
                    <a:pt x="0" y="385"/>
                  </a:lnTo>
                  <a:lnTo>
                    <a:pt x="762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7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5CA4A01-B7D4-4C02-A0A6-31D1D25DBE5E}"/>
                </a:ext>
              </a:extLst>
            </p:cNvPr>
            <p:cNvSpPr/>
            <p:nvPr/>
          </p:nvSpPr>
          <p:spPr>
            <a:xfrm>
              <a:off x="6600506" y="2977519"/>
              <a:ext cx="3843" cy="4457"/>
            </a:xfrm>
            <a:custGeom>
              <a:avLst/>
              <a:gdLst>
                <a:gd name="connsiteX0" fmla="*/ 3843 w 3843"/>
                <a:gd name="connsiteY0" fmla="*/ 0 h 4457"/>
                <a:gd name="connsiteX1" fmla="*/ 3843 w 3843"/>
                <a:gd name="connsiteY1" fmla="*/ 4457 h 4457"/>
                <a:gd name="connsiteX2" fmla="*/ 0 w 3843"/>
                <a:gd name="connsiteY2" fmla="*/ 2229 h 4457"/>
                <a:gd name="connsiteX3" fmla="*/ 3843 w 3843"/>
                <a:gd name="connsiteY3" fmla="*/ 0 h 4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43" h="4457">
                  <a:moveTo>
                    <a:pt x="3843" y="0"/>
                  </a:moveTo>
                  <a:lnTo>
                    <a:pt x="3843" y="4457"/>
                  </a:lnTo>
                  <a:lnTo>
                    <a:pt x="0" y="2229"/>
                  </a:lnTo>
                  <a:lnTo>
                    <a:pt x="384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7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7DAAB66-13A8-4034-BDDF-000911C1B325}"/>
                </a:ext>
              </a:extLst>
            </p:cNvPr>
            <p:cNvSpPr/>
            <p:nvPr/>
          </p:nvSpPr>
          <p:spPr>
            <a:xfrm>
              <a:off x="5977789" y="2979324"/>
              <a:ext cx="622716" cy="361379"/>
            </a:xfrm>
            <a:custGeom>
              <a:avLst/>
              <a:gdLst>
                <a:gd name="connsiteX0" fmla="*/ 621985 w 622716"/>
                <a:gd name="connsiteY0" fmla="*/ 0 h 361379"/>
                <a:gd name="connsiteX1" fmla="*/ 622716 w 622716"/>
                <a:gd name="connsiteY1" fmla="*/ 424 h 361379"/>
                <a:gd name="connsiteX2" fmla="*/ 382 w 622716"/>
                <a:gd name="connsiteY2" fmla="*/ 361379 h 361379"/>
                <a:gd name="connsiteX3" fmla="*/ 0 w 622716"/>
                <a:gd name="connsiteY3" fmla="*/ 360751 h 361379"/>
                <a:gd name="connsiteX4" fmla="*/ 621985 w 622716"/>
                <a:gd name="connsiteY4" fmla="*/ 0 h 361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716" h="361379">
                  <a:moveTo>
                    <a:pt x="621985" y="0"/>
                  </a:moveTo>
                  <a:lnTo>
                    <a:pt x="622716" y="424"/>
                  </a:lnTo>
                  <a:lnTo>
                    <a:pt x="382" y="361379"/>
                  </a:lnTo>
                  <a:lnTo>
                    <a:pt x="0" y="360751"/>
                  </a:lnTo>
                  <a:lnTo>
                    <a:pt x="62198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7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C62978-FAF5-4DD6-A6FF-DA4D04CC401D}"/>
                </a:ext>
              </a:extLst>
            </p:cNvPr>
            <p:cNvSpPr/>
            <p:nvPr/>
          </p:nvSpPr>
          <p:spPr>
            <a:xfrm>
              <a:off x="5812965" y="3121791"/>
              <a:ext cx="164824" cy="313880"/>
            </a:xfrm>
            <a:custGeom>
              <a:avLst/>
              <a:gdLst>
                <a:gd name="connsiteX0" fmla="*/ 0 w 164824"/>
                <a:gd name="connsiteY0" fmla="*/ 0 h 313880"/>
                <a:gd name="connsiteX1" fmla="*/ 61482 w 164824"/>
                <a:gd name="connsiteY1" fmla="*/ 67647 h 313880"/>
                <a:gd name="connsiteX2" fmla="*/ 124540 w 164824"/>
                <a:gd name="connsiteY2" fmla="*/ 151973 h 313880"/>
                <a:gd name="connsiteX3" fmla="*/ 164824 w 164824"/>
                <a:gd name="connsiteY3" fmla="*/ 218283 h 313880"/>
                <a:gd name="connsiteX4" fmla="*/ 0 w 164824"/>
                <a:gd name="connsiteY4" fmla="*/ 313880 h 313880"/>
                <a:gd name="connsiteX5" fmla="*/ 0 w 164824"/>
                <a:gd name="connsiteY5" fmla="*/ 0 h 313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824" h="313880">
                  <a:moveTo>
                    <a:pt x="0" y="0"/>
                  </a:moveTo>
                  <a:lnTo>
                    <a:pt x="61482" y="67647"/>
                  </a:lnTo>
                  <a:cubicBezTo>
                    <a:pt x="83805" y="94696"/>
                    <a:pt x="104855" y="122835"/>
                    <a:pt x="124540" y="151973"/>
                  </a:cubicBezTo>
                  <a:lnTo>
                    <a:pt x="164824" y="218283"/>
                  </a:lnTo>
                  <a:lnTo>
                    <a:pt x="0" y="31388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7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10F9C09-3FB9-4C54-848D-CD843C318F9D}"/>
                </a:ext>
              </a:extLst>
            </p:cNvPr>
            <p:cNvSpPr/>
            <p:nvPr/>
          </p:nvSpPr>
          <p:spPr>
            <a:xfrm>
              <a:off x="5812964" y="3340703"/>
              <a:ext cx="311614" cy="1098673"/>
            </a:xfrm>
            <a:custGeom>
              <a:avLst/>
              <a:gdLst>
                <a:gd name="connsiteX0" fmla="*/ 165207 w 311614"/>
                <a:gd name="connsiteY0" fmla="*/ 0 h 1098673"/>
                <a:gd name="connsiteX1" fmla="*/ 179408 w 311614"/>
                <a:gd name="connsiteY1" fmla="*/ 23376 h 1098673"/>
                <a:gd name="connsiteX2" fmla="*/ 311614 w 311614"/>
                <a:gd name="connsiteY2" fmla="*/ 545498 h 1098673"/>
                <a:gd name="connsiteX3" fmla="*/ 179408 w 311614"/>
                <a:gd name="connsiteY3" fmla="*/ 1067620 h 1098673"/>
                <a:gd name="connsiteX4" fmla="*/ 160543 w 311614"/>
                <a:gd name="connsiteY4" fmla="*/ 1098673 h 1098673"/>
                <a:gd name="connsiteX5" fmla="*/ 0 w 311614"/>
                <a:gd name="connsiteY5" fmla="*/ 1005558 h 1098673"/>
                <a:gd name="connsiteX6" fmla="*/ 0 w 311614"/>
                <a:gd name="connsiteY6" fmla="*/ 95819 h 1098673"/>
                <a:gd name="connsiteX7" fmla="*/ 0 w 311614"/>
                <a:gd name="connsiteY7" fmla="*/ 95818 h 1098673"/>
                <a:gd name="connsiteX8" fmla="*/ 1 w 311614"/>
                <a:gd name="connsiteY8" fmla="*/ 95819 h 1098673"/>
                <a:gd name="connsiteX9" fmla="*/ 165207 w 311614"/>
                <a:gd name="connsiteY9" fmla="*/ 0 h 1098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614" h="1098673">
                  <a:moveTo>
                    <a:pt x="165207" y="0"/>
                  </a:moveTo>
                  <a:lnTo>
                    <a:pt x="179408" y="23376"/>
                  </a:lnTo>
                  <a:cubicBezTo>
                    <a:pt x="263722" y="178583"/>
                    <a:pt x="311614" y="356448"/>
                    <a:pt x="311614" y="545498"/>
                  </a:cubicBezTo>
                  <a:cubicBezTo>
                    <a:pt x="311614" y="734548"/>
                    <a:pt x="263722" y="912413"/>
                    <a:pt x="179408" y="1067620"/>
                  </a:cubicBezTo>
                  <a:lnTo>
                    <a:pt x="160543" y="1098673"/>
                  </a:lnTo>
                  <a:lnTo>
                    <a:pt x="0" y="1005558"/>
                  </a:lnTo>
                  <a:lnTo>
                    <a:pt x="0" y="95819"/>
                  </a:lnTo>
                  <a:lnTo>
                    <a:pt x="0" y="95818"/>
                  </a:lnTo>
                  <a:lnTo>
                    <a:pt x="1" y="95819"/>
                  </a:lnTo>
                  <a:lnTo>
                    <a:pt x="165207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7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3E275BE-D4F7-41A9-B504-CBCA6B3286E5}"/>
                </a:ext>
              </a:extLst>
            </p:cNvPr>
            <p:cNvSpPr/>
            <p:nvPr/>
          </p:nvSpPr>
          <p:spPr>
            <a:xfrm>
              <a:off x="5021581" y="4346260"/>
              <a:ext cx="950599" cy="635318"/>
            </a:xfrm>
            <a:custGeom>
              <a:avLst/>
              <a:gdLst>
                <a:gd name="connsiteX0" fmla="*/ 791384 w 950599"/>
                <a:gd name="connsiteY0" fmla="*/ 0 h 635318"/>
                <a:gd name="connsiteX1" fmla="*/ 791384 w 950599"/>
                <a:gd name="connsiteY1" fmla="*/ 8264 h 635318"/>
                <a:gd name="connsiteX2" fmla="*/ 795959 w 950599"/>
                <a:gd name="connsiteY2" fmla="*/ 5611 h 635318"/>
                <a:gd name="connsiteX3" fmla="*/ 950599 w 950599"/>
                <a:gd name="connsiteY3" fmla="*/ 95302 h 635318"/>
                <a:gd name="connsiteX4" fmla="*/ 915925 w 950599"/>
                <a:gd name="connsiteY4" fmla="*/ 152376 h 635318"/>
                <a:gd name="connsiteX5" fmla="*/ 852867 w 950599"/>
                <a:gd name="connsiteY5" fmla="*/ 236702 h 635318"/>
                <a:gd name="connsiteX6" fmla="*/ 791384 w 950599"/>
                <a:gd name="connsiteY6" fmla="*/ 304350 h 635318"/>
                <a:gd name="connsiteX7" fmla="*/ 782169 w 950599"/>
                <a:gd name="connsiteY7" fmla="*/ 314489 h 635318"/>
                <a:gd name="connsiteX8" fmla="*/ 7620 w 950599"/>
                <a:gd name="connsiteY8" fmla="*/ 635318 h 635318"/>
                <a:gd name="connsiteX9" fmla="*/ 0 w 950599"/>
                <a:gd name="connsiteY9" fmla="*/ 634933 h 635318"/>
                <a:gd name="connsiteX10" fmla="*/ 0 w 950599"/>
                <a:gd name="connsiteY10" fmla="*/ 459003 h 635318"/>
                <a:gd name="connsiteX11" fmla="*/ 0 w 950599"/>
                <a:gd name="connsiteY11" fmla="*/ 459002 h 635318"/>
                <a:gd name="connsiteX12" fmla="*/ 1 w 950599"/>
                <a:gd name="connsiteY12" fmla="*/ 459003 h 635318"/>
                <a:gd name="connsiteX13" fmla="*/ 791384 w 950599"/>
                <a:gd name="connsiteY13" fmla="*/ 0 h 635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0599" h="635318">
                  <a:moveTo>
                    <a:pt x="791384" y="0"/>
                  </a:moveTo>
                  <a:lnTo>
                    <a:pt x="791384" y="8264"/>
                  </a:lnTo>
                  <a:lnTo>
                    <a:pt x="795959" y="5611"/>
                  </a:lnTo>
                  <a:lnTo>
                    <a:pt x="950599" y="95302"/>
                  </a:lnTo>
                  <a:lnTo>
                    <a:pt x="915925" y="152376"/>
                  </a:lnTo>
                  <a:cubicBezTo>
                    <a:pt x="896240" y="181514"/>
                    <a:pt x="875190" y="209653"/>
                    <a:pt x="852867" y="236702"/>
                  </a:cubicBezTo>
                  <a:lnTo>
                    <a:pt x="791384" y="304350"/>
                  </a:lnTo>
                  <a:lnTo>
                    <a:pt x="782169" y="314489"/>
                  </a:lnTo>
                  <a:cubicBezTo>
                    <a:pt x="583945" y="512714"/>
                    <a:pt x="310101" y="635318"/>
                    <a:pt x="7620" y="635318"/>
                  </a:cubicBezTo>
                  <a:lnTo>
                    <a:pt x="0" y="634933"/>
                  </a:lnTo>
                  <a:lnTo>
                    <a:pt x="0" y="459003"/>
                  </a:lnTo>
                  <a:lnTo>
                    <a:pt x="0" y="459002"/>
                  </a:lnTo>
                  <a:lnTo>
                    <a:pt x="1" y="459003"/>
                  </a:lnTo>
                  <a:lnTo>
                    <a:pt x="791384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7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B918341-62AE-4DF9-97B8-0A38506765CC}"/>
                </a:ext>
              </a:extLst>
            </p:cNvPr>
            <p:cNvSpPr/>
            <p:nvPr/>
          </p:nvSpPr>
          <p:spPr>
            <a:xfrm>
              <a:off x="5021580" y="1604970"/>
              <a:ext cx="1582768" cy="1735105"/>
            </a:xfrm>
            <a:custGeom>
              <a:avLst/>
              <a:gdLst>
                <a:gd name="connsiteX0" fmla="*/ 791384 w 1582768"/>
                <a:gd name="connsiteY0" fmla="*/ 0 h 1735105"/>
                <a:gd name="connsiteX1" fmla="*/ 1582767 w 1582768"/>
                <a:gd name="connsiteY1" fmla="*/ 459002 h 1735105"/>
                <a:gd name="connsiteX2" fmla="*/ 1582768 w 1582768"/>
                <a:gd name="connsiteY2" fmla="*/ 459002 h 1735105"/>
                <a:gd name="connsiteX3" fmla="*/ 1582768 w 1582768"/>
                <a:gd name="connsiteY3" fmla="*/ 1371700 h 1735105"/>
                <a:gd name="connsiteX4" fmla="*/ 1582768 w 1582768"/>
                <a:gd name="connsiteY4" fmla="*/ 1371701 h 1735105"/>
                <a:gd name="connsiteX5" fmla="*/ 1582768 w 1582768"/>
                <a:gd name="connsiteY5" fmla="*/ 1372549 h 1735105"/>
                <a:gd name="connsiteX6" fmla="*/ 1578925 w 1582768"/>
                <a:gd name="connsiteY6" fmla="*/ 1374778 h 1735105"/>
                <a:gd name="connsiteX7" fmla="*/ 1578194 w 1582768"/>
                <a:gd name="connsiteY7" fmla="*/ 1374354 h 1735105"/>
                <a:gd name="connsiteX8" fmla="*/ 956209 w 1582768"/>
                <a:gd name="connsiteY8" fmla="*/ 1735105 h 1735105"/>
                <a:gd name="connsiteX9" fmla="*/ 915925 w 1582768"/>
                <a:gd name="connsiteY9" fmla="*/ 1668795 h 1735105"/>
                <a:gd name="connsiteX10" fmla="*/ 852867 w 1582768"/>
                <a:gd name="connsiteY10" fmla="*/ 1584469 h 1735105"/>
                <a:gd name="connsiteX11" fmla="*/ 791385 w 1582768"/>
                <a:gd name="connsiteY11" fmla="*/ 1516822 h 1735105"/>
                <a:gd name="connsiteX12" fmla="*/ 791385 w 1582768"/>
                <a:gd name="connsiteY12" fmla="*/ 918005 h 1735105"/>
                <a:gd name="connsiteX13" fmla="*/ 791384 w 1582768"/>
                <a:gd name="connsiteY13" fmla="*/ 918004 h 1735105"/>
                <a:gd name="connsiteX14" fmla="*/ 791384 w 1582768"/>
                <a:gd name="connsiteY14" fmla="*/ 1516821 h 1735105"/>
                <a:gd name="connsiteX15" fmla="*/ 782169 w 1582768"/>
                <a:gd name="connsiteY15" fmla="*/ 1506682 h 1735105"/>
                <a:gd name="connsiteX16" fmla="*/ 7620 w 1582768"/>
                <a:gd name="connsiteY16" fmla="*/ 1185853 h 1735105"/>
                <a:gd name="connsiteX17" fmla="*/ 0 w 1582768"/>
                <a:gd name="connsiteY17" fmla="*/ 1186238 h 1735105"/>
                <a:gd name="connsiteX18" fmla="*/ 0 w 1582768"/>
                <a:gd name="connsiteY18" fmla="*/ 459002 h 1735105"/>
                <a:gd name="connsiteX19" fmla="*/ 1 w 1582768"/>
                <a:gd name="connsiteY19" fmla="*/ 459002 h 1735105"/>
                <a:gd name="connsiteX20" fmla="*/ 791384 w 1582768"/>
                <a:gd name="connsiteY20" fmla="*/ 0 h 1735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82768" h="1735105">
                  <a:moveTo>
                    <a:pt x="791384" y="0"/>
                  </a:moveTo>
                  <a:lnTo>
                    <a:pt x="1582767" y="459002"/>
                  </a:lnTo>
                  <a:lnTo>
                    <a:pt x="1582768" y="459002"/>
                  </a:lnTo>
                  <a:lnTo>
                    <a:pt x="1582768" y="1371700"/>
                  </a:lnTo>
                  <a:lnTo>
                    <a:pt x="1582768" y="1371701"/>
                  </a:lnTo>
                  <a:lnTo>
                    <a:pt x="1582768" y="1372549"/>
                  </a:lnTo>
                  <a:lnTo>
                    <a:pt x="1578925" y="1374778"/>
                  </a:lnTo>
                  <a:lnTo>
                    <a:pt x="1578194" y="1374354"/>
                  </a:lnTo>
                  <a:lnTo>
                    <a:pt x="956209" y="1735105"/>
                  </a:lnTo>
                  <a:lnTo>
                    <a:pt x="915925" y="1668795"/>
                  </a:lnTo>
                  <a:cubicBezTo>
                    <a:pt x="896240" y="1639657"/>
                    <a:pt x="875190" y="1611518"/>
                    <a:pt x="852867" y="1584469"/>
                  </a:cubicBezTo>
                  <a:lnTo>
                    <a:pt x="791385" y="1516822"/>
                  </a:lnTo>
                  <a:lnTo>
                    <a:pt x="791385" y="918005"/>
                  </a:lnTo>
                  <a:lnTo>
                    <a:pt x="791384" y="918004"/>
                  </a:lnTo>
                  <a:lnTo>
                    <a:pt x="791384" y="1516821"/>
                  </a:lnTo>
                  <a:lnTo>
                    <a:pt x="782169" y="1506682"/>
                  </a:lnTo>
                  <a:cubicBezTo>
                    <a:pt x="583945" y="1308457"/>
                    <a:pt x="310101" y="1185853"/>
                    <a:pt x="7620" y="1185853"/>
                  </a:cubicBezTo>
                  <a:lnTo>
                    <a:pt x="0" y="1186238"/>
                  </a:lnTo>
                  <a:lnTo>
                    <a:pt x="0" y="459002"/>
                  </a:lnTo>
                  <a:lnTo>
                    <a:pt x="1" y="459002"/>
                  </a:lnTo>
                  <a:lnTo>
                    <a:pt x="791384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7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85ABCA8-D310-4A20-86D5-E28F124AED36}"/>
                </a:ext>
              </a:extLst>
            </p:cNvPr>
            <p:cNvSpPr/>
            <p:nvPr/>
          </p:nvSpPr>
          <p:spPr>
            <a:xfrm>
              <a:off x="5973508" y="2977518"/>
              <a:ext cx="1422225" cy="1830702"/>
            </a:xfrm>
            <a:custGeom>
              <a:avLst/>
              <a:gdLst>
                <a:gd name="connsiteX0" fmla="*/ 630841 w 1422225"/>
                <a:gd name="connsiteY0" fmla="*/ 0 h 1830702"/>
                <a:gd name="connsiteX1" fmla="*/ 1422224 w 1422225"/>
                <a:gd name="connsiteY1" fmla="*/ 459003 h 1830702"/>
                <a:gd name="connsiteX2" fmla="*/ 1422225 w 1422225"/>
                <a:gd name="connsiteY2" fmla="*/ 459002 h 1830702"/>
                <a:gd name="connsiteX3" fmla="*/ 1422225 w 1422225"/>
                <a:gd name="connsiteY3" fmla="*/ 459003 h 1830702"/>
                <a:gd name="connsiteX4" fmla="*/ 1422225 w 1422225"/>
                <a:gd name="connsiteY4" fmla="*/ 1371700 h 1830702"/>
                <a:gd name="connsiteX5" fmla="*/ 1422225 w 1422225"/>
                <a:gd name="connsiteY5" fmla="*/ 1371701 h 1830702"/>
                <a:gd name="connsiteX6" fmla="*/ 1422225 w 1422225"/>
                <a:gd name="connsiteY6" fmla="*/ 1377006 h 1830702"/>
                <a:gd name="connsiteX7" fmla="*/ 1417651 w 1422225"/>
                <a:gd name="connsiteY7" fmla="*/ 1374354 h 1830702"/>
                <a:gd name="connsiteX8" fmla="*/ 630842 w 1422225"/>
                <a:gd name="connsiteY8" fmla="*/ 1830702 h 1830702"/>
                <a:gd name="connsiteX9" fmla="*/ 630842 w 1422225"/>
                <a:gd name="connsiteY9" fmla="*/ 918005 h 1830702"/>
                <a:gd name="connsiteX10" fmla="*/ 630841 w 1422225"/>
                <a:gd name="connsiteY10" fmla="*/ 918004 h 1830702"/>
                <a:gd name="connsiteX11" fmla="*/ 630841 w 1422225"/>
                <a:gd name="connsiteY11" fmla="*/ 1827744 h 1830702"/>
                <a:gd name="connsiteX12" fmla="*/ 630840 w 1422225"/>
                <a:gd name="connsiteY12" fmla="*/ 1827745 h 1830702"/>
                <a:gd name="connsiteX13" fmla="*/ 0 w 1422225"/>
                <a:gd name="connsiteY13" fmla="*/ 1461857 h 1830702"/>
                <a:gd name="connsiteX14" fmla="*/ 18865 w 1422225"/>
                <a:gd name="connsiteY14" fmla="*/ 1430804 h 1830702"/>
                <a:gd name="connsiteX15" fmla="*/ 151071 w 1422225"/>
                <a:gd name="connsiteY15" fmla="*/ 908682 h 1830702"/>
                <a:gd name="connsiteX16" fmla="*/ 18865 w 1422225"/>
                <a:gd name="connsiteY16" fmla="*/ 386560 h 1830702"/>
                <a:gd name="connsiteX17" fmla="*/ 4664 w 1422225"/>
                <a:gd name="connsiteY17" fmla="*/ 363184 h 1830702"/>
                <a:gd name="connsiteX18" fmla="*/ 626998 w 1422225"/>
                <a:gd name="connsiteY18" fmla="*/ 2229 h 1830702"/>
                <a:gd name="connsiteX19" fmla="*/ 630841 w 1422225"/>
                <a:gd name="connsiteY19" fmla="*/ 4457 h 1830702"/>
                <a:gd name="connsiteX20" fmla="*/ 630841 w 1422225"/>
                <a:gd name="connsiteY20" fmla="*/ 0 h 1830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22225" h="1830702">
                  <a:moveTo>
                    <a:pt x="630841" y="0"/>
                  </a:moveTo>
                  <a:lnTo>
                    <a:pt x="1422224" y="459003"/>
                  </a:lnTo>
                  <a:lnTo>
                    <a:pt x="1422225" y="459002"/>
                  </a:lnTo>
                  <a:lnTo>
                    <a:pt x="1422225" y="459003"/>
                  </a:lnTo>
                  <a:lnTo>
                    <a:pt x="1422225" y="1371700"/>
                  </a:lnTo>
                  <a:lnTo>
                    <a:pt x="1422225" y="1371701"/>
                  </a:lnTo>
                  <a:lnTo>
                    <a:pt x="1422225" y="1377006"/>
                  </a:lnTo>
                  <a:lnTo>
                    <a:pt x="1417651" y="1374354"/>
                  </a:lnTo>
                  <a:lnTo>
                    <a:pt x="630842" y="1830702"/>
                  </a:lnTo>
                  <a:lnTo>
                    <a:pt x="630842" y="918005"/>
                  </a:lnTo>
                  <a:lnTo>
                    <a:pt x="630841" y="918004"/>
                  </a:lnTo>
                  <a:lnTo>
                    <a:pt x="630841" y="1827744"/>
                  </a:lnTo>
                  <a:lnTo>
                    <a:pt x="630840" y="1827745"/>
                  </a:lnTo>
                  <a:lnTo>
                    <a:pt x="0" y="1461857"/>
                  </a:lnTo>
                  <a:lnTo>
                    <a:pt x="18865" y="1430804"/>
                  </a:lnTo>
                  <a:cubicBezTo>
                    <a:pt x="103179" y="1275597"/>
                    <a:pt x="151071" y="1097732"/>
                    <a:pt x="151071" y="908682"/>
                  </a:cubicBezTo>
                  <a:cubicBezTo>
                    <a:pt x="151071" y="719632"/>
                    <a:pt x="103179" y="541767"/>
                    <a:pt x="18865" y="386560"/>
                  </a:cubicBezTo>
                  <a:lnTo>
                    <a:pt x="4664" y="363184"/>
                  </a:lnTo>
                  <a:lnTo>
                    <a:pt x="626998" y="2229"/>
                  </a:lnTo>
                  <a:lnTo>
                    <a:pt x="630841" y="4457"/>
                  </a:lnTo>
                  <a:lnTo>
                    <a:pt x="630841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7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07112E0-955F-4D31-803A-A76358EBC614}"/>
                </a:ext>
              </a:extLst>
            </p:cNvPr>
            <p:cNvSpPr/>
            <p:nvPr/>
          </p:nvSpPr>
          <p:spPr>
            <a:xfrm>
              <a:off x="5812965" y="4346260"/>
              <a:ext cx="160543" cy="95302"/>
            </a:xfrm>
            <a:custGeom>
              <a:avLst/>
              <a:gdLst>
                <a:gd name="connsiteX0" fmla="*/ 0 w 160543"/>
                <a:gd name="connsiteY0" fmla="*/ 0 h 95302"/>
                <a:gd name="connsiteX1" fmla="*/ 160543 w 160543"/>
                <a:gd name="connsiteY1" fmla="*/ 93115 h 95302"/>
                <a:gd name="connsiteX2" fmla="*/ 159215 w 160543"/>
                <a:gd name="connsiteY2" fmla="*/ 95302 h 95302"/>
                <a:gd name="connsiteX3" fmla="*/ 4575 w 160543"/>
                <a:gd name="connsiteY3" fmla="*/ 5611 h 95302"/>
                <a:gd name="connsiteX4" fmla="*/ 0 w 160543"/>
                <a:gd name="connsiteY4" fmla="*/ 8264 h 95302"/>
                <a:gd name="connsiteX5" fmla="*/ 0 w 160543"/>
                <a:gd name="connsiteY5" fmla="*/ 0 h 95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543" h="95302">
                  <a:moveTo>
                    <a:pt x="0" y="0"/>
                  </a:moveTo>
                  <a:lnTo>
                    <a:pt x="160543" y="93115"/>
                  </a:lnTo>
                  <a:lnTo>
                    <a:pt x="159215" y="95302"/>
                  </a:lnTo>
                  <a:lnTo>
                    <a:pt x="4575" y="5611"/>
                  </a:lnTo>
                  <a:lnTo>
                    <a:pt x="0" y="8264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7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AC36928-96A1-49EA-B9D1-733D22362489}"/>
                </a:ext>
              </a:extLst>
            </p:cNvPr>
            <p:cNvSpPr/>
            <p:nvPr/>
          </p:nvSpPr>
          <p:spPr>
            <a:xfrm>
              <a:off x="5021580" y="4441562"/>
              <a:ext cx="1582768" cy="1735400"/>
            </a:xfrm>
            <a:custGeom>
              <a:avLst/>
              <a:gdLst>
                <a:gd name="connsiteX0" fmla="*/ 950599 w 1582768"/>
                <a:gd name="connsiteY0" fmla="*/ 0 h 1735400"/>
                <a:gd name="connsiteX1" fmla="*/ 1582768 w 1582768"/>
                <a:gd name="connsiteY1" fmla="*/ 366658 h 1735400"/>
                <a:gd name="connsiteX2" fmla="*/ 1582768 w 1582768"/>
                <a:gd name="connsiteY2" fmla="*/ 1276398 h 1735400"/>
                <a:gd name="connsiteX3" fmla="*/ 1582768 w 1582768"/>
                <a:gd name="connsiteY3" fmla="*/ 1276399 h 1735400"/>
                <a:gd name="connsiteX4" fmla="*/ 1582768 w 1582768"/>
                <a:gd name="connsiteY4" fmla="*/ 1281704 h 1735400"/>
                <a:gd name="connsiteX5" fmla="*/ 1578194 w 1582768"/>
                <a:gd name="connsiteY5" fmla="*/ 1279052 h 1735400"/>
                <a:gd name="connsiteX6" fmla="*/ 791385 w 1582768"/>
                <a:gd name="connsiteY6" fmla="*/ 1735400 h 1735400"/>
                <a:gd name="connsiteX7" fmla="*/ 791385 w 1582768"/>
                <a:gd name="connsiteY7" fmla="*/ 822703 h 1735400"/>
                <a:gd name="connsiteX8" fmla="*/ 791384 w 1582768"/>
                <a:gd name="connsiteY8" fmla="*/ 822702 h 1735400"/>
                <a:gd name="connsiteX9" fmla="*/ 791384 w 1582768"/>
                <a:gd name="connsiteY9" fmla="*/ 1735400 h 1735400"/>
                <a:gd name="connsiteX10" fmla="*/ 4575 w 1582768"/>
                <a:gd name="connsiteY10" fmla="*/ 1279051 h 1735400"/>
                <a:gd name="connsiteX11" fmla="*/ 0 w 1582768"/>
                <a:gd name="connsiteY11" fmla="*/ 1281704 h 1735400"/>
                <a:gd name="connsiteX12" fmla="*/ 0 w 1582768"/>
                <a:gd name="connsiteY12" fmla="*/ 539631 h 1735400"/>
                <a:gd name="connsiteX13" fmla="*/ 7620 w 1582768"/>
                <a:gd name="connsiteY13" fmla="*/ 540016 h 1735400"/>
                <a:gd name="connsiteX14" fmla="*/ 782169 w 1582768"/>
                <a:gd name="connsiteY14" fmla="*/ 219187 h 1735400"/>
                <a:gd name="connsiteX15" fmla="*/ 791384 w 1582768"/>
                <a:gd name="connsiteY15" fmla="*/ 209048 h 1735400"/>
                <a:gd name="connsiteX16" fmla="*/ 852867 w 1582768"/>
                <a:gd name="connsiteY16" fmla="*/ 141400 h 1735400"/>
                <a:gd name="connsiteX17" fmla="*/ 915925 w 1582768"/>
                <a:gd name="connsiteY17" fmla="*/ 57074 h 1735400"/>
                <a:gd name="connsiteX18" fmla="*/ 950599 w 1582768"/>
                <a:gd name="connsiteY18" fmla="*/ 0 h 173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82768" h="1735400">
                  <a:moveTo>
                    <a:pt x="950599" y="0"/>
                  </a:moveTo>
                  <a:lnTo>
                    <a:pt x="1582768" y="366658"/>
                  </a:lnTo>
                  <a:lnTo>
                    <a:pt x="1582768" y="1276398"/>
                  </a:lnTo>
                  <a:lnTo>
                    <a:pt x="1582768" y="1276399"/>
                  </a:lnTo>
                  <a:lnTo>
                    <a:pt x="1582768" y="1281704"/>
                  </a:lnTo>
                  <a:lnTo>
                    <a:pt x="1578194" y="1279052"/>
                  </a:lnTo>
                  <a:lnTo>
                    <a:pt x="791385" y="1735400"/>
                  </a:lnTo>
                  <a:lnTo>
                    <a:pt x="791385" y="822703"/>
                  </a:lnTo>
                  <a:lnTo>
                    <a:pt x="791384" y="822702"/>
                  </a:lnTo>
                  <a:lnTo>
                    <a:pt x="791384" y="1735400"/>
                  </a:lnTo>
                  <a:lnTo>
                    <a:pt x="4575" y="1279051"/>
                  </a:lnTo>
                  <a:lnTo>
                    <a:pt x="0" y="1281704"/>
                  </a:lnTo>
                  <a:lnTo>
                    <a:pt x="0" y="539631"/>
                  </a:lnTo>
                  <a:lnTo>
                    <a:pt x="7620" y="540016"/>
                  </a:lnTo>
                  <a:cubicBezTo>
                    <a:pt x="310101" y="540016"/>
                    <a:pt x="583945" y="417412"/>
                    <a:pt x="782169" y="219187"/>
                  </a:cubicBezTo>
                  <a:lnTo>
                    <a:pt x="791384" y="209048"/>
                  </a:lnTo>
                  <a:lnTo>
                    <a:pt x="852867" y="141400"/>
                  </a:lnTo>
                  <a:cubicBezTo>
                    <a:pt x="875190" y="114351"/>
                    <a:pt x="896240" y="86212"/>
                    <a:pt x="915925" y="57074"/>
                  </a:cubicBezTo>
                  <a:lnTo>
                    <a:pt x="950599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7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A1C8B5A-F88B-4A20-AD3C-18F5C73BF8B7}"/>
              </a:ext>
            </a:extLst>
          </p:cNvPr>
          <p:cNvSpPr/>
          <p:nvPr/>
        </p:nvSpPr>
        <p:spPr>
          <a:xfrm>
            <a:off x="5947452" y="3966764"/>
            <a:ext cx="488497" cy="283489"/>
          </a:xfrm>
          <a:custGeom>
            <a:avLst/>
            <a:gdLst>
              <a:gd name="connsiteX0" fmla="*/ 621985 w 622716"/>
              <a:gd name="connsiteY0" fmla="*/ 0 h 361379"/>
              <a:gd name="connsiteX1" fmla="*/ 622716 w 622716"/>
              <a:gd name="connsiteY1" fmla="*/ 424 h 361379"/>
              <a:gd name="connsiteX2" fmla="*/ 382 w 622716"/>
              <a:gd name="connsiteY2" fmla="*/ 361379 h 361379"/>
              <a:gd name="connsiteX3" fmla="*/ 0 w 622716"/>
              <a:gd name="connsiteY3" fmla="*/ 360751 h 361379"/>
              <a:gd name="connsiteX4" fmla="*/ 621985 w 622716"/>
              <a:gd name="connsiteY4" fmla="*/ 0 h 361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716" h="361379">
                <a:moveTo>
                  <a:pt x="621985" y="0"/>
                </a:moveTo>
                <a:lnTo>
                  <a:pt x="622716" y="424"/>
                </a:lnTo>
                <a:lnTo>
                  <a:pt x="382" y="361379"/>
                </a:lnTo>
                <a:lnTo>
                  <a:pt x="0" y="360751"/>
                </a:lnTo>
                <a:lnTo>
                  <a:pt x="62198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9EF05FD-CD1E-40DE-8FAA-D8948699C889}"/>
              </a:ext>
            </a:extLst>
          </p:cNvPr>
          <p:cNvSpPr/>
          <p:nvPr/>
        </p:nvSpPr>
        <p:spPr>
          <a:xfrm>
            <a:off x="5818153" y="4250252"/>
            <a:ext cx="244450" cy="861868"/>
          </a:xfrm>
          <a:custGeom>
            <a:avLst/>
            <a:gdLst>
              <a:gd name="connsiteX0" fmla="*/ 165207 w 311614"/>
              <a:gd name="connsiteY0" fmla="*/ 0 h 1098673"/>
              <a:gd name="connsiteX1" fmla="*/ 179408 w 311614"/>
              <a:gd name="connsiteY1" fmla="*/ 23376 h 1098673"/>
              <a:gd name="connsiteX2" fmla="*/ 311614 w 311614"/>
              <a:gd name="connsiteY2" fmla="*/ 545498 h 1098673"/>
              <a:gd name="connsiteX3" fmla="*/ 179408 w 311614"/>
              <a:gd name="connsiteY3" fmla="*/ 1067620 h 1098673"/>
              <a:gd name="connsiteX4" fmla="*/ 160543 w 311614"/>
              <a:gd name="connsiteY4" fmla="*/ 1098673 h 1098673"/>
              <a:gd name="connsiteX5" fmla="*/ 0 w 311614"/>
              <a:gd name="connsiteY5" fmla="*/ 1005558 h 1098673"/>
              <a:gd name="connsiteX6" fmla="*/ 0 w 311614"/>
              <a:gd name="connsiteY6" fmla="*/ 95819 h 1098673"/>
              <a:gd name="connsiteX7" fmla="*/ 0 w 311614"/>
              <a:gd name="connsiteY7" fmla="*/ 95818 h 1098673"/>
              <a:gd name="connsiteX8" fmla="*/ 1 w 311614"/>
              <a:gd name="connsiteY8" fmla="*/ 95819 h 1098673"/>
              <a:gd name="connsiteX9" fmla="*/ 165207 w 311614"/>
              <a:gd name="connsiteY9" fmla="*/ 0 h 109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1614" h="1098673">
                <a:moveTo>
                  <a:pt x="165207" y="0"/>
                </a:moveTo>
                <a:lnTo>
                  <a:pt x="179408" y="23376"/>
                </a:lnTo>
                <a:cubicBezTo>
                  <a:pt x="263722" y="178583"/>
                  <a:pt x="311614" y="356448"/>
                  <a:pt x="311614" y="545498"/>
                </a:cubicBezTo>
                <a:cubicBezTo>
                  <a:pt x="311614" y="734548"/>
                  <a:pt x="263722" y="912413"/>
                  <a:pt x="179408" y="1067620"/>
                </a:cubicBezTo>
                <a:lnTo>
                  <a:pt x="160543" y="1098673"/>
                </a:lnTo>
                <a:lnTo>
                  <a:pt x="0" y="1005558"/>
                </a:lnTo>
                <a:lnTo>
                  <a:pt x="0" y="95819"/>
                </a:lnTo>
                <a:lnTo>
                  <a:pt x="0" y="95818"/>
                </a:lnTo>
                <a:lnTo>
                  <a:pt x="1" y="95819"/>
                </a:lnTo>
                <a:lnTo>
                  <a:pt x="165207" y="0"/>
                </a:lnTo>
                <a:close/>
              </a:path>
            </a:pathLst>
          </a:custGeom>
          <a:solidFill>
            <a:srgbClr val="3399FF"/>
          </a:solidFill>
          <a:ln>
            <a:noFill/>
          </a:ln>
          <a:effectLst>
            <a:innerShdw blurRad="63500" dist="50800" dir="216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2CCBDFB-1CF6-4236-83FE-00D0B054EECC}"/>
              </a:ext>
            </a:extLst>
          </p:cNvPr>
          <p:cNvSpPr/>
          <p:nvPr/>
        </p:nvSpPr>
        <p:spPr>
          <a:xfrm>
            <a:off x="5197343" y="5039073"/>
            <a:ext cx="745709" cy="498384"/>
          </a:xfrm>
          <a:custGeom>
            <a:avLst/>
            <a:gdLst>
              <a:gd name="connsiteX0" fmla="*/ 791384 w 950599"/>
              <a:gd name="connsiteY0" fmla="*/ 0 h 635318"/>
              <a:gd name="connsiteX1" fmla="*/ 791384 w 950599"/>
              <a:gd name="connsiteY1" fmla="*/ 8264 h 635318"/>
              <a:gd name="connsiteX2" fmla="*/ 795959 w 950599"/>
              <a:gd name="connsiteY2" fmla="*/ 5611 h 635318"/>
              <a:gd name="connsiteX3" fmla="*/ 950599 w 950599"/>
              <a:gd name="connsiteY3" fmla="*/ 95302 h 635318"/>
              <a:gd name="connsiteX4" fmla="*/ 915925 w 950599"/>
              <a:gd name="connsiteY4" fmla="*/ 152376 h 635318"/>
              <a:gd name="connsiteX5" fmla="*/ 852867 w 950599"/>
              <a:gd name="connsiteY5" fmla="*/ 236702 h 635318"/>
              <a:gd name="connsiteX6" fmla="*/ 791384 w 950599"/>
              <a:gd name="connsiteY6" fmla="*/ 304350 h 635318"/>
              <a:gd name="connsiteX7" fmla="*/ 782169 w 950599"/>
              <a:gd name="connsiteY7" fmla="*/ 314489 h 635318"/>
              <a:gd name="connsiteX8" fmla="*/ 7620 w 950599"/>
              <a:gd name="connsiteY8" fmla="*/ 635318 h 635318"/>
              <a:gd name="connsiteX9" fmla="*/ 0 w 950599"/>
              <a:gd name="connsiteY9" fmla="*/ 634933 h 635318"/>
              <a:gd name="connsiteX10" fmla="*/ 0 w 950599"/>
              <a:gd name="connsiteY10" fmla="*/ 459003 h 635318"/>
              <a:gd name="connsiteX11" fmla="*/ 0 w 950599"/>
              <a:gd name="connsiteY11" fmla="*/ 459002 h 635318"/>
              <a:gd name="connsiteX12" fmla="*/ 1 w 950599"/>
              <a:gd name="connsiteY12" fmla="*/ 459003 h 635318"/>
              <a:gd name="connsiteX13" fmla="*/ 791384 w 950599"/>
              <a:gd name="connsiteY13" fmla="*/ 0 h 635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50599" h="635318">
                <a:moveTo>
                  <a:pt x="791384" y="0"/>
                </a:moveTo>
                <a:lnTo>
                  <a:pt x="791384" y="8264"/>
                </a:lnTo>
                <a:lnTo>
                  <a:pt x="795959" y="5611"/>
                </a:lnTo>
                <a:lnTo>
                  <a:pt x="950599" y="95302"/>
                </a:lnTo>
                <a:lnTo>
                  <a:pt x="915925" y="152376"/>
                </a:lnTo>
                <a:cubicBezTo>
                  <a:pt x="896240" y="181514"/>
                  <a:pt x="875190" y="209653"/>
                  <a:pt x="852867" y="236702"/>
                </a:cubicBezTo>
                <a:lnTo>
                  <a:pt x="791384" y="304350"/>
                </a:lnTo>
                <a:lnTo>
                  <a:pt x="782169" y="314489"/>
                </a:lnTo>
                <a:cubicBezTo>
                  <a:pt x="583945" y="512714"/>
                  <a:pt x="310101" y="635318"/>
                  <a:pt x="7620" y="635318"/>
                </a:cubicBezTo>
                <a:lnTo>
                  <a:pt x="0" y="634933"/>
                </a:lnTo>
                <a:lnTo>
                  <a:pt x="0" y="459003"/>
                </a:lnTo>
                <a:lnTo>
                  <a:pt x="0" y="459002"/>
                </a:lnTo>
                <a:lnTo>
                  <a:pt x="1" y="459003"/>
                </a:lnTo>
                <a:lnTo>
                  <a:pt x="791384" y="0"/>
                </a:lnTo>
                <a:close/>
              </a:path>
            </a:pathLst>
          </a:custGeom>
          <a:solidFill>
            <a:srgbClr val="00FFCC"/>
          </a:solidFill>
          <a:ln>
            <a:noFill/>
          </a:ln>
          <a:effectLst>
            <a:innerShdw blurRad="63500" dist="50800" dir="2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AB447F6-08BD-4F09-9455-FD70871F0072}"/>
              </a:ext>
            </a:extLst>
          </p:cNvPr>
          <p:cNvSpPr/>
          <p:nvPr/>
        </p:nvSpPr>
        <p:spPr>
          <a:xfrm>
            <a:off x="5197342" y="2888635"/>
            <a:ext cx="1241622" cy="1361125"/>
          </a:xfrm>
          <a:custGeom>
            <a:avLst/>
            <a:gdLst>
              <a:gd name="connsiteX0" fmla="*/ 791384 w 1582768"/>
              <a:gd name="connsiteY0" fmla="*/ 0 h 1735105"/>
              <a:gd name="connsiteX1" fmla="*/ 1582767 w 1582768"/>
              <a:gd name="connsiteY1" fmla="*/ 459002 h 1735105"/>
              <a:gd name="connsiteX2" fmla="*/ 1582768 w 1582768"/>
              <a:gd name="connsiteY2" fmla="*/ 459002 h 1735105"/>
              <a:gd name="connsiteX3" fmla="*/ 1582768 w 1582768"/>
              <a:gd name="connsiteY3" fmla="*/ 1371700 h 1735105"/>
              <a:gd name="connsiteX4" fmla="*/ 1582768 w 1582768"/>
              <a:gd name="connsiteY4" fmla="*/ 1371701 h 1735105"/>
              <a:gd name="connsiteX5" fmla="*/ 1582768 w 1582768"/>
              <a:gd name="connsiteY5" fmla="*/ 1372549 h 1735105"/>
              <a:gd name="connsiteX6" fmla="*/ 1578925 w 1582768"/>
              <a:gd name="connsiteY6" fmla="*/ 1374778 h 1735105"/>
              <a:gd name="connsiteX7" fmla="*/ 1578194 w 1582768"/>
              <a:gd name="connsiteY7" fmla="*/ 1374354 h 1735105"/>
              <a:gd name="connsiteX8" fmla="*/ 956209 w 1582768"/>
              <a:gd name="connsiteY8" fmla="*/ 1735105 h 1735105"/>
              <a:gd name="connsiteX9" fmla="*/ 915925 w 1582768"/>
              <a:gd name="connsiteY9" fmla="*/ 1668795 h 1735105"/>
              <a:gd name="connsiteX10" fmla="*/ 852867 w 1582768"/>
              <a:gd name="connsiteY10" fmla="*/ 1584469 h 1735105"/>
              <a:gd name="connsiteX11" fmla="*/ 791385 w 1582768"/>
              <a:gd name="connsiteY11" fmla="*/ 1516822 h 1735105"/>
              <a:gd name="connsiteX12" fmla="*/ 791385 w 1582768"/>
              <a:gd name="connsiteY12" fmla="*/ 918005 h 1735105"/>
              <a:gd name="connsiteX13" fmla="*/ 791384 w 1582768"/>
              <a:gd name="connsiteY13" fmla="*/ 918004 h 1735105"/>
              <a:gd name="connsiteX14" fmla="*/ 791384 w 1582768"/>
              <a:gd name="connsiteY14" fmla="*/ 1516821 h 1735105"/>
              <a:gd name="connsiteX15" fmla="*/ 782169 w 1582768"/>
              <a:gd name="connsiteY15" fmla="*/ 1506682 h 1735105"/>
              <a:gd name="connsiteX16" fmla="*/ 7620 w 1582768"/>
              <a:gd name="connsiteY16" fmla="*/ 1185853 h 1735105"/>
              <a:gd name="connsiteX17" fmla="*/ 0 w 1582768"/>
              <a:gd name="connsiteY17" fmla="*/ 1186238 h 1735105"/>
              <a:gd name="connsiteX18" fmla="*/ 0 w 1582768"/>
              <a:gd name="connsiteY18" fmla="*/ 459002 h 1735105"/>
              <a:gd name="connsiteX19" fmla="*/ 1 w 1582768"/>
              <a:gd name="connsiteY19" fmla="*/ 459002 h 1735105"/>
              <a:gd name="connsiteX20" fmla="*/ 791384 w 1582768"/>
              <a:gd name="connsiteY20" fmla="*/ 0 h 1735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82768" h="1735105">
                <a:moveTo>
                  <a:pt x="791384" y="0"/>
                </a:moveTo>
                <a:lnTo>
                  <a:pt x="1582767" y="459002"/>
                </a:lnTo>
                <a:lnTo>
                  <a:pt x="1582768" y="459002"/>
                </a:lnTo>
                <a:lnTo>
                  <a:pt x="1582768" y="1371700"/>
                </a:lnTo>
                <a:lnTo>
                  <a:pt x="1582768" y="1371701"/>
                </a:lnTo>
                <a:lnTo>
                  <a:pt x="1582768" y="1372549"/>
                </a:lnTo>
                <a:lnTo>
                  <a:pt x="1578925" y="1374778"/>
                </a:lnTo>
                <a:lnTo>
                  <a:pt x="1578194" y="1374354"/>
                </a:lnTo>
                <a:lnTo>
                  <a:pt x="956209" y="1735105"/>
                </a:lnTo>
                <a:lnTo>
                  <a:pt x="915925" y="1668795"/>
                </a:lnTo>
                <a:cubicBezTo>
                  <a:pt x="896240" y="1639657"/>
                  <a:pt x="875190" y="1611518"/>
                  <a:pt x="852867" y="1584469"/>
                </a:cubicBezTo>
                <a:lnTo>
                  <a:pt x="791385" y="1516822"/>
                </a:lnTo>
                <a:lnTo>
                  <a:pt x="791385" y="918005"/>
                </a:lnTo>
                <a:lnTo>
                  <a:pt x="791384" y="918004"/>
                </a:lnTo>
                <a:lnTo>
                  <a:pt x="791384" y="1516821"/>
                </a:lnTo>
                <a:lnTo>
                  <a:pt x="782169" y="1506682"/>
                </a:lnTo>
                <a:cubicBezTo>
                  <a:pt x="583945" y="1308457"/>
                  <a:pt x="310101" y="1185853"/>
                  <a:pt x="7620" y="1185853"/>
                </a:cubicBezTo>
                <a:lnTo>
                  <a:pt x="0" y="1186238"/>
                </a:lnTo>
                <a:lnTo>
                  <a:pt x="0" y="459002"/>
                </a:lnTo>
                <a:lnTo>
                  <a:pt x="1" y="459002"/>
                </a:lnTo>
                <a:lnTo>
                  <a:pt x="791384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1ECEB67-DA9F-4C2E-B389-B866A473CF6D}"/>
              </a:ext>
            </a:extLst>
          </p:cNvPr>
          <p:cNvSpPr/>
          <p:nvPr/>
        </p:nvSpPr>
        <p:spPr>
          <a:xfrm>
            <a:off x="5944094" y="3965347"/>
            <a:ext cx="1115682" cy="1436117"/>
          </a:xfrm>
          <a:custGeom>
            <a:avLst/>
            <a:gdLst>
              <a:gd name="connsiteX0" fmla="*/ 630841 w 1422225"/>
              <a:gd name="connsiteY0" fmla="*/ 0 h 1830702"/>
              <a:gd name="connsiteX1" fmla="*/ 1422224 w 1422225"/>
              <a:gd name="connsiteY1" fmla="*/ 459003 h 1830702"/>
              <a:gd name="connsiteX2" fmla="*/ 1422225 w 1422225"/>
              <a:gd name="connsiteY2" fmla="*/ 459002 h 1830702"/>
              <a:gd name="connsiteX3" fmla="*/ 1422225 w 1422225"/>
              <a:gd name="connsiteY3" fmla="*/ 459003 h 1830702"/>
              <a:gd name="connsiteX4" fmla="*/ 1422225 w 1422225"/>
              <a:gd name="connsiteY4" fmla="*/ 1371700 h 1830702"/>
              <a:gd name="connsiteX5" fmla="*/ 1422225 w 1422225"/>
              <a:gd name="connsiteY5" fmla="*/ 1371701 h 1830702"/>
              <a:gd name="connsiteX6" fmla="*/ 1422225 w 1422225"/>
              <a:gd name="connsiteY6" fmla="*/ 1377006 h 1830702"/>
              <a:gd name="connsiteX7" fmla="*/ 1417651 w 1422225"/>
              <a:gd name="connsiteY7" fmla="*/ 1374354 h 1830702"/>
              <a:gd name="connsiteX8" fmla="*/ 630842 w 1422225"/>
              <a:gd name="connsiteY8" fmla="*/ 1830702 h 1830702"/>
              <a:gd name="connsiteX9" fmla="*/ 630842 w 1422225"/>
              <a:gd name="connsiteY9" fmla="*/ 918005 h 1830702"/>
              <a:gd name="connsiteX10" fmla="*/ 630841 w 1422225"/>
              <a:gd name="connsiteY10" fmla="*/ 918004 h 1830702"/>
              <a:gd name="connsiteX11" fmla="*/ 630841 w 1422225"/>
              <a:gd name="connsiteY11" fmla="*/ 1827744 h 1830702"/>
              <a:gd name="connsiteX12" fmla="*/ 630840 w 1422225"/>
              <a:gd name="connsiteY12" fmla="*/ 1827745 h 1830702"/>
              <a:gd name="connsiteX13" fmla="*/ 0 w 1422225"/>
              <a:gd name="connsiteY13" fmla="*/ 1461857 h 1830702"/>
              <a:gd name="connsiteX14" fmla="*/ 18865 w 1422225"/>
              <a:gd name="connsiteY14" fmla="*/ 1430804 h 1830702"/>
              <a:gd name="connsiteX15" fmla="*/ 151071 w 1422225"/>
              <a:gd name="connsiteY15" fmla="*/ 908682 h 1830702"/>
              <a:gd name="connsiteX16" fmla="*/ 18865 w 1422225"/>
              <a:gd name="connsiteY16" fmla="*/ 386560 h 1830702"/>
              <a:gd name="connsiteX17" fmla="*/ 4664 w 1422225"/>
              <a:gd name="connsiteY17" fmla="*/ 363184 h 1830702"/>
              <a:gd name="connsiteX18" fmla="*/ 626998 w 1422225"/>
              <a:gd name="connsiteY18" fmla="*/ 2229 h 1830702"/>
              <a:gd name="connsiteX19" fmla="*/ 630841 w 1422225"/>
              <a:gd name="connsiteY19" fmla="*/ 4457 h 1830702"/>
              <a:gd name="connsiteX20" fmla="*/ 630841 w 1422225"/>
              <a:gd name="connsiteY20" fmla="*/ 0 h 183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22225" h="1830702">
                <a:moveTo>
                  <a:pt x="630841" y="0"/>
                </a:moveTo>
                <a:lnTo>
                  <a:pt x="1422224" y="459003"/>
                </a:lnTo>
                <a:lnTo>
                  <a:pt x="1422225" y="459002"/>
                </a:lnTo>
                <a:lnTo>
                  <a:pt x="1422225" y="459003"/>
                </a:lnTo>
                <a:lnTo>
                  <a:pt x="1422225" y="1371700"/>
                </a:lnTo>
                <a:lnTo>
                  <a:pt x="1422225" y="1371701"/>
                </a:lnTo>
                <a:lnTo>
                  <a:pt x="1422225" y="1377006"/>
                </a:lnTo>
                <a:lnTo>
                  <a:pt x="1417651" y="1374354"/>
                </a:lnTo>
                <a:lnTo>
                  <a:pt x="630842" y="1830702"/>
                </a:lnTo>
                <a:lnTo>
                  <a:pt x="630842" y="918005"/>
                </a:lnTo>
                <a:lnTo>
                  <a:pt x="630841" y="918004"/>
                </a:lnTo>
                <a:lnTo>
                  <a:pt x="630841" y="1827744"/>
                </a:lnTo>
                <a:lnTo>
                  <a:pt x="630840" y="1827745"/>
                </a:lnTo>
                <a:lnTo>
                  <a:pt x="0" y="1461857"/>
                </a:lnTo>
                <a:lnTo>
                  <a:pt x="18865" y="1430804"/>
                </a:lnTo>
                <a:cubicBezTo>
                  <a:pt x="103179" y="1275597"/>
                  <a:pt x="151071" y="1097732"/>
                  <a:pt x="151071" y="908682"/>
                </a:cubicBezTo>
                <a:cubicBezTo>
                  <a:pt x="151071" y="719632"/>
                  <a:pt x="103179" y="541767"/>
                  <a:pt x="18865" y="386560"/>
                </a:cubicBezTo>
                <a:lnTo>
                  <a:pt x="4664" y="363184"/>
                </a:lnTo>
                <a:lnTo>
                  <a:pt x="626998" y="2229"/>
                </a:lnTo>
                <a:lnTo>
                  <a:pt x="630841" y="4457"/>
                </a:lnTo>
                <a:lnTo>
                  <a:pt x="630841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DB23C87-2A94-4E14-A9CA-EA6147101D21}"/>
              </a:ext>
            </a:extLst>
          </p:cNvPr>
          <p:cNvSpPr/>
          <p:nvPr/>
        </p:nvSpPr>
        <p:spPr>
          <a:xfrm>
            <a:off x="5818154" y="5039074"/>
            <a:ext cx="125940" cy="74760"/>
          </a:xfrm>
          <a:custGeom>
            <a:avLst/>
            <a:gdLst>
              <a:gd name="connsiteX0" fmla="*/ 0 w 160543"/>
              <a:gd name="connsiteY0" fmla="*/ 0 h 95302"/>
              <a:gd name="connsiteX1" fmla="*/ 160543 w 160543"/>
              <a:gd name="connsiteY1" fmla="*/ 93115 h 95302"/>
              <a:gd name="connsiteX2" fmla="*/ 159215 w 160543"/>
              <a:gd name="connsiteY2" fmla="*/ 95302 h 95302"/>
              <a:gd name="connsiteX3" fmla="*/ 4575 w 160543"/>
              <a:gd name="connsiteY3" fmla="*/ 5611 h 95302"/>
              <a:gd name="connsiteX4" fmla="*/ 0 w 160543"/>
              <a:gd name="connsiteY4" fmla="*/ 8264 h 95302"/>
              <a:gd name="connsiteX5" fmla="*/ 0 w 160543"/>
              <a:gd name="connsiteY5" fmla="*/ 0 h 9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43" h="95302">
                <a:moveTo>
                  <a:pt x="0" y="0"/>
                </a:moveTo>
                <a:lnTo>
                  <a:pt x="160543" y="93115"/>
                </a:lnTo>
                <a:lnTo>
                  <a:pt x="159215" y="95302"/>
                </a:lnTo>
                <a:lnTo>
                  <a:pt x="4575" y="5611"/>
                </a:lnTo>
                <a:lnTo>
                  <a:pt x="0" y="826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568E533-9521-457E-875A-558EE570B694}"/>
              </a:ext>
            </a:extLst>
          </p:cNvPr>
          <p:cNvSpPr/>
          <p:nvPr/>
        </p:nvSpPr>
        <p:spPr>
          <a:xfrm>
            <a:off x="5197342" y="5113835"/>
            <a:ext cx="1241622" cy="1361356"/>
          </a:xfrm>
          <a:custGeom>
            <a:avLst/>
            <a:gdLst>
              <a:gd name="connsiteX0" fmla="*/ 950599 w 1582768"/>
              <a:gd name="connsiteY0" fmla="*/ 0 h 1735400"/>
              <a:gd name="connsiteX1" fmla="*/ 1582768 w 1582768"/>
              <a:gd name="connsiteY1" fmla="*/ 366658 h 1735400"/>
              <a:gd name="connsiteX2" fmla="*/ 1582768 w 1582768"/>
              <a:gd name="connsiteY2" fmla="*/ 1276398 h 1735400"/>
              <a:gd name="connsiteX3" fmla="*/ 1582768 w 1582768"/>
              <a:gd name="connsiteY3" fmla="*/ 1276399 h 1735400"/>
              <a:gd name="connsiteX4" fmla="*/ 1582768 w 1582768"/>
              <a:gd name="connsiteY4" fmla="*/ 1281704 h 1735400"/>
              <a:gd name="connsiteX5" fmla="*/ 1578194 w 1582768"/>
              <a:gd name="connsiteY5" fmla="*/ 1279052 h 1735400"/>
              <a:gd name="connsiteX6" fmla="*/ 791385 w 1582768"/>
              <a:gd name="connsiteY6" fmla="*/ 1735400 h 1735400"/>
              <a:gd name="connsiteX7" fmla="*/ 791385 w 1582768"/>
              <a:gd name="connsiteY7" fmla="*/ 822703 h 1735400"/>
              <a:gd name="connsiteX8" fmla="*/ 791384 w 1582768"/>
              <a:gd name="connsiteY8" fmla="*/ 822702 h 1735400"/>
              <a:gd name="connsiteX9" fmla="*/ 791384 w 1582768"/>
              <a:gd name="connsiteY9" fmla="*/ 1735400 h 1735400"/>
              <a:gd name="connsiteX10" fmla="*/ 4575 w 1582768"/>
              <a:gd name="connsiteY10" fmla="*/ 1279051 h 1735400"/>
              <a:gd name="connsiteX11" fmla="*/ 0 w 1582768"/>
              <a:gd name="connsiteY11" fmla="*/ 1281704 h 1735400"/>
              <a:gd name="connsiteX12" fmla="*/ 0 w 1582768"/>
              <a:gd name="connsiteY12" fmla="*/ 539631 h 1735400"/>
              <a:gd name="connsiteX13" fmla="*/ 7620 w 1582768"/>
              <a:gd name="connsiteY13" fmla="*/ 540016 h 1735400"/>
              <a:gd name="connsiteX14" fmla="*/ 782169 w 1582768"/>
              <a:gd name="connsiteY14" fmla="*/ 219187 h 1735400"/>
              <a:gd name="connsiteX15" fmla="*/ 791384 w 1582768"/>
              <a:gd name="connsiteY15" fmla="*/ 209048 h 1735400"/>
              <a:gd name="connsiteX16" fmla="*/ 852867 w 1582768"/>
              <a:gd name="connsiteY16" fmla="*/ 141400 h 1735400"/>
              <a:gd name="connsiteX17" fmla="*/ 915925 w 1582768"/>
              <a:gd name="connsiteY17" fmla="*/ 57074 h 1735400"/>
              <a:gd name="connsiteX18" fmla="*/ 950599 w 1582768"/>
              <a:gd name="connsiteY18" fmla="*/ 0 h 173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82768" h="1735400">
                <a:moveTo>
                  <a:pt x="950599" y="0"/>
                </a:moveTo>
                <a:lnTo>
                  <a:pt x="1582768" y="366658"/>
                </a:lnTo>
                <a:lnTo>
                  <a:pt x="1582768" y="1276398"/>
                </a:lnTo>
                <a:lnTo>
                  <a:pt x="1582768" y="1276399"/>
                </a:lnTo>
                <a:lnTo>
                  <a:pt x="1582768" y="1281704"/>
                </a:lnTo>
                <a:lnTo>
                  <a:pt x="1578194" y="1279052"/>
                </a:lnTo>
                <a:lnTo>
                  <a:pt x="791385" y="1735400"/>
                </a:lnTo>
                <a:lnTo>
                  <a:pt x="791385" y="822703"/>
                </a:lnTo>
                <a:lnTo>
                  <a:pt x="791384" y="822702"/>
                </a:lnTo>
                <a:lnTo>
                  <a:pt x="791384" y="1735400"/>
                </a:lnTo>
                <a:lnTo>
                  <a:pt x="4575" y="1279051"/>
                </a:lnTo>
                <a:lnTo>
                  <a:pt x="0" y="1281704"/>
                </a:lnTo>
                <a:lnTo>
                  <a:pt x="0" y="539631"/>
                </a:lnTo>
                <a:lnTo>
                  <a:pt x="7620" y="540016"/>
                </a:lnTo>
                <a:cubicBezTo>
                  <a:pt x="310101" y="540016"/>
                  <a:pt x="583945" y="417412"/>
                  <a:pt x="782169" y="219187"/>
                </a:cubicBezTo>
                <a:lnTo>
                  <a:pt x="791384" y="209048"/>
                </a:lnTo>
                <a:lnTo>
                  <a:pt x="852867" y="141400"/>
                </a:lnTo>
                <a:cubicBezTo>
                  <a:pt x="875190" y="114351"/>
                  <a:pt x="896240" y="86212"/>
                  <a:pt x="915925" y="57074"/>
                </a:cubicBezTo>
                <a:lnTo>
                  <a:pt x="950599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2A802FE2-5948-4AF8-8A06-899878119AF1}"/>
              </a:ext>
            </a:extLst>
          </p:cNvPr>
          <p:cNvSpPr/>
          <p:nvPr/>
        </p:nvSpPr>
        <p:spPr>
          <a:xfrm flipH="1">
            <a:off x="7683162" y="3962539"/>
            <a:ext cx="3015" cy="3496"/>
          </a:xfrm>
          <a:custGeom>
            <a:avLst/>
            <a:gdLst>
              <a:gd name="connsiteX0" fmla="*/ 3843 w 3843"/>
              <a:gd name="connsiteY0" fmla="*/ 0 h 4457"/>
              <a:gd name="connsiteX1" fmla="*/ 3843 w 3843"/>
              <a:gd name="connsiteY1" fmla="*/ 4457 h 4457"/>
              <a:gd name="connsiteX2" fmla="*/ 0 w 3843"/>
              <a:gd name="connsiteY2" fmla="*/ 2229 h 4457"/>
              <a:gd name="connsiteX3" fmla="*/ 3843 w 3843"/>
              <a:gd name="connsiteY3" fmla="*/ 0 h 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3" h="4457">
                <a:moveTo>
                  <a:pt x="3843" y="0"/>
                </a:moveTo>
                <a:lnTo>
                  <a:pt x="3843" y="4457"/>
                </a:lnTo>
                <a:lnTo>
                  <a:pt x="0" y="2229"/>
                </a:lnTo>
                <a:lnTo>
                  <a:pt x="384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E596100-B9C3-49FB-AFB5-0B1BE3835250}"/>
              </a:ext>
            </a:extLst>
          </p:cNvPr>
          <p:cNvSpPr/>
          <p:nvPr/>
        </p:nvSpPr>
        <p:spPr>
          <a:xfrm flipH="1" flipV="1">
            <a:off x="6448649" y="3252200"/>
            <a:ext cx="3015" cy="3496"/>
          </a:xfrm>
          <a:custGeom>
            <a:avLst/>
            <a:gdLst>
              <a:gd name="connsiteX0" fmla="*/ 3843 w 3843"/>
              <a:gd name="connsiteY0" fmla="*/ 0 h 4457"/>
              <a:gd name="connsiteX1" fmla="*/ 3843 w 3843"/>
              <a:gd name="connsiteY1" fmla="*/ 4457 h 4457"/>
              <a:gd name="connsiteX2" fmla="*/ 0 w 3843"/>
              <a:gd name="connsiteY2" fmla="*/ 2229 h 4457"/>
              <a:gd name="connsiteX3" fmla="*/ 3843 w 3843"/>
              <a:gd name="connsiteY3" fmla="*/ 0 h 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43" h="4457">
                <a:moveTo>
                  <a:pt x="3843" y="0"/>
                </a:moveTo>
                <a:lnTo>
                  <a:pt x="3843" y="4457"/>
                </a:lnTo>
                <a:lnTo>
                  <a:pt x="0" y="2229"/>
                </a:lnTo>
                <a:lnTo>
                  <a:pt x="384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BD7015C-483F-4766-A5EB-A46C45617AF5}"/>
              </a:ext>
            </a:extLst>
          </p:cNvPr>
          <p:cNvSpPr/>
          <p:nvPr/>
        </p:nvSpPr>
        <p:spPr>
          <a:xfrm flipH="1" flipV="1">
            <a:off x="6451665" y="2970793"/>
            <a:ext cx="488497" cy="283489"/>
          </a:xfrm>
          <a:custGeom>
            <a:avLst/>
            <a:gdLst>
              <a:gd name="connsiteX0" fmla="*/ 621985 w 622716"/>
              <a:gd name="connsiteY0" fmla="*/ 0 h 361379"/>
              <a:gd name="connsiteX1" fmla="*/ 622716 w 622716"/>
              <a:gd name="connsiteY1" fmla="*/ 424 h 361379"/>
              <a:gd name="connsiteX2" fmla="*/ 382 w 622716"/>
              <a:gd name="connsiteY2" fmla="*/ 361379 h 361379"/>
              <a:gd name="connsiteX3" fmla="*/ 0 w 622716"/>
              <a:gd name="connsiteY3" fmla="*/ 360751 h 361379"/>
              <a:gd name="connsiteX4" fmla="*/ 621985 w 622716"/>
              <a:gd name="connsiteY4" fmla="*/ 0 h 361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716" h="361379">
                <a:moveTo>
                  <a:pt x="621985" y="0"/>
                </a:moveTo>
                <a:lnTo>
                  <a:pt x="622716" y="424"/>
                </a:lnTo>
                <a:lnTo>
                  <a:pt x="382" y="361379"/>
                </a:lnTo>
                <a:lnTo>
                  <a:pt x="0" y="360751"/>
                </a:lnTo>
                <a:lnTo>
                  <a:pt x="62198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E1764B7-0EB9-4BA6-AEB0-B12DD26CC035}"/>
              </a:ext>
            </a:extLst>
          </p:cNvPr>
          <p:cNvSpPr/>
          <p:nvPr/>
        </p:nvSpPr>
        <p:spPr>
          <a:xfrm flipH="1" flipV="1">
            <a:off x="6825011" y="2108925"/>
            <a:ext cx="244450" cy="861868"/>
          </a:xfrm>
          <a:custGeom>
            <a:avLst/>
            <a:gdLst>
              <a:gd name="connsiteX0" fmla="*/ 165207 w 311614"/>
              <a:gd name="connsiteY0" fmla="*/ 0 h 1098673"/>
              <a:gd name="connsiteX1" fmla="*/ 179408 w 311614"/>
              <a:gd name="connsiteY1" fmla="*/ 23376 h 1098673"/>
              <a:gd name="connsiteX2" fmla="*/ 311614 w 311614"/>
              <a:gd name="connsiteY2" fmla="*/ 545498 h 1098673"/>
              <a:gd name="connsiteX3" fmla="*/ 179408 w 311614"/>
              <a:gd name="connsiteY3" fmla="*/ 1067620 h 1098673"/>
              <a:gd name="connsiteX4" fmla="*/ 160543 w 311614"/>
              <a:gd name="connsiteY4" fmla="*/ 1098673 h 1098673"/>
              <a:gd name="connsiteX5" fmla="*/ 0 w 311614"/>
              <a:gd name="connsiteY5" fmla="*/ 1005558 h 1098673"/>
              <a:gd name="connsiteX6" fmla="*/ 0 w 311614"/>
              <a:gd name="connsiteY6" fmla="*/ 95819 h 1098673"/>
              <a:gd name="connsiteX7" fmla="*/ 0 w 311614"/>
              <a:gd name="connsiteY7" fmla="*/ 95818 h 1098673"/>
              <a:gd name="connsiteX8" fmla="*/ 1 w 311614"/>
              <a:gd name="connsiteY8" fmla="*/ 95819 h 1098673"/>
              <a:gd name="connsiteX9" fmla="*/ 165207 w 311614"/>
              <a:gd name="connsiteY9" fmla="*/ 0 h 109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1614" h="1098673">
                <a:moveTo>
                  <a:pt x="165207" y="0"/>
                </a:moveTo>
                <a:lnTo>
                  <a:pt x="179408" y="23376"/>
                </a:lnTo>
                <a:cubicBezTo>
                  <a:pt x="263722" y="178583"/>
                  <a:pt x="311614" y="356448"/>
                  <a:pt x="311614" y="545498"/>
                </a:cubicBezTo>
                <a:cubicBezTo>
                  <a:pt x="311614" y="734548"/>
                  <a:pt x="263722" y="912413"/>
                  <a:pt x="179408" y="1067620"/>
                </a:cubicBezTo>
                <a:lnTo>
                  <a:pt x="160543" y="1098673"/>
                </a:lnTo>
                <a:lnTo>
                  <a:pt x="0" y="1005558"/>
                </a:lnTo>
                <a:lnTo>
                  <a:pt x="0" y="95819"/>
                </a:lnTo>
                <a:lnTo>
                  <a:pt x="0" y="95818"/>
                </a:lnTo>
                <a:lnTo>
                  <a:pt x="1" y="95819"/>
                </a:lnTo>
                <a:lnTo>
                  <a:pt x="165207" y="0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  <a:effectLst>
            <a:innerShdw blurRad="63500" dist="50800" dir="30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9764DC3-5E31-4863-90A8-F66102EC8D3C}"/>
              </a:ext>
            </a:extLst>
          </p:cNvPr>
          <p:cNvSpPr/>
          <p:nvPr/>
        </p:nvSpPr>
        <p:spPr>
          <a:xfrm flipH="1" flipV="1">
            <a:off x="6944563" y="1683586"/>
            <a:ext cx="745709" cy="498384"/>
          </a:xfrm>
          <a:custGeom>
            <a:avLst/>
            <a:gdLst>
              <a:gd name="connsiteX0" fmla="*/ 791384 w 950599"/>
              <a:gd name="connsiteY0" fmla="*/ 0 h 635318"/>
              <a:gd name="connsiteX1" fmla="*/ 791384 w 950599"/>
              <a:gd name="connsiteY1" fmla="*/ 8264 h 635318"/>
              <a:gd name="connsiteX2" fmla="*/ 795959 w 950599"/>
              <a:gd name="connsiteY2" fmla="*/ 5611 h 635318"/>
              <a:gd name="connsiteX3" fmla="*/ 950599 w 950599"/>
              <a:gd name="connsiteY3" fmla="*/ 95302 h 635318"/>
              <a:gd name="connsiteX4" fmla="*/ 915925 w 950599"/>
              <a:gd name="connsiteY4" fmla="*/ 152376 h 635318"/>
              <a:gd name="connsiteX5" fmla="*/ 852867 w 950599"/>
              <a:gd name="connsiteY5" fmla="*/ 236702 h 635318"/>
              <a:gd name="connsiteX6" fmla="*/ 791384 w 950599"/>
              <a:gd name="connsiteY6" fmla="*/ 304350 h 635318"/>
              <a:gd name="connsiteX7" fmla="*/ 782169 w 950599"/>
              <a:gd name="connsiteY7" fmla="*/ 314489 h 635318"/>
              <a:gd name="connsiteX8" fmla="*/ 7620 w 950599"/>
              <a:gd name="connsiteY8" fmla="*/ 635318 h 635318"/>
              <a:gd name="connsiteX9" fmla="*/ 0 w 950599"/>
              <a:gd name="connsiteY9" fmla="*/ 634933 h 635318"/>
              <a:gd name="connsiteX10" fmla="*/ 0 w 950599"/>
              <a:gd name="connsiteY10" fmla="*/ 459003 h 635318"/>
              <a:gd name="connsiteX11" fmla="*/ 0 w 950599"/>
              <a:gd name="connsiteY11" fmla="*/ 459002 h 635318"/>
              <a:gd name="connsiteX12" fmla="*/ 1 w 950599"/>
              <a:gd name="connsiteY12" fmla="*/ 459003 h 635318"/>
              <a:gd name="connsiteX13" fmla="*/ 791384 w 950599"/>
              <a:gd name="connsiteY13" fmla="*/ 0 h 635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50599" h="635318">
                <a:moveTo>
                  <a:pt x="791384" y="0"/>
                </a:moveTo>
                <a:lnTo>
                  <a:pt x="791384" y="8264"/>
                </a:lnTo>
                <a:lnTo>
                  <a:pt x="795959" y="5611"/>
                </a:lnTo>
                <a:lnTo>
                  <a:pt x="950599" y="95302"/>
                </a:lnTo>
                <a:lnTo>
                  <a:pt x="915925" y="152376"/>
                </a:lnTo>
                <a:cubicBezTo>
                  <a:pt x="896240" y="181514"/>
                  <a:pt x="875190" y="209653"/>
                  <a:pt x="852867" y="236702"/>
                </a:cubicBezTo>
                <a:lnTo>
                  <a:pt x="791384" y="304350"/>
                </a:lnTo>
                <a:lnTo>
                  <a:pt x="782169" y="314489"/>
                </a:lnTo>
                <a:cubicBezTo>
                  <a:pt x="583945" y="512714"/>
                  <a:pt x="310101" y="635318"/>
                  <a:pt x="7620" y="635318"/>
                </a:cubicBezTo>
                <a:lnTo>
                  <a:pt x="0" y="634933"/>
                </a:lnTo>
                <a:lnTo>
                  <a:pt x="0" y="459003"/>
                </a:lnTo>
                <a:lnTo>
                  <a:pt x="0" y="459002"/>
                </a:lnTo>
                <a:lnTo>
                  <a:pt x="1" y="459003"/>
                </a:lnTo>
                <a:lnTo>
                  <a:pt x="791384" y="0"/>
                </a:lnTo>
                <a:close/>
              </a:path>
            </a:pathLst>
          </a:custGeom>
          <a:solidFill>
            <a:srgbClr val="FF66CC"/>
          </a:solidFill>
          <a:ln>
            <a:noFill/>
          </a:ln>
          <a:effectLst>
            <a:innerShdw blurRad="63500" dist="50800" dir="36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639EC02E-39C3-4B8D-AE9F-796E86412B46}"/>
              </a:ext>
            </a:extLst>
          </p:cNvPr>
          <p:cNvSpPr/>
          <p:nvPr/>
        </p:nvSpPr>
        <p:spPr>
          <a:xfrm flipH="1" flipV="1">
            <a:off x="6441031" y="2971285"/>
            <a:ext cx="1241622" cy="1361125"/>
          </a:xfrm>
          <a:custGeom>
            <a:avLst/>
            <a:gdLst>
              <a:gd name="connsiteX0" fmla="*/ 791384 w 1582768"/>
              <a:gd name="connsiteY0" fmla="*/ 0 h 1735105"/>
              <a:gd name="connsiteX1" fmla="*/ 1582767 w 1582768"/>
              <a:gd name="connsiteY1" fmla="*/ 459002 h 1735105"/>
              <a:gd name="connsiteX2" fmla="*/ 1582768 w 1582768"/>
              <a:gd name="connsiteY2" fmla="*/ 459002 h 1735105"/>
              <a:gd name="connsiteX3" fmla="*/ 1582768 w 1582768"/>
              <a:gd name="connsiteY3" fmla="*/ 1371700 h 1735105"/>
              <a:gd name="connsiteX4" fmla="*/ 1582768 w 1582768"/>
              <a:gd name="connsiteY4" fmla="*/ 1371701 h 1735105"/>
              <a:gd name="connsiteX5" fmla="*/ 1582768 w 1582768"/>
              <a:gd name="connsiteY5" fmla="*/ 1372549 h 1735105"/>
              <a:gd name="connsiteX6" fmla="*/ 1578925 w 1582768"/>
              <a:gd name="connsiteY6" fmla="*/ 1374778 h 1735105"/>
              <a:gd name="connsiteX7" fmla="*/ 1578194 w 1582768"/>
              <a:gd name="connsiteY7" fmla="*/ 1374354 h 1735105"/>
              <a:gd name="connsiteX8" fmla="*/ 956209 w 1582768"/>
              <a:gd name="connsiteY8" fmla="*/ 1735105 h 1735105"/>
              <a:gd name="connsiteX9" fmla="*/ 915925 w 1582768"/>
              <a:gd name="connsiteY9" fmla="*/ 1668795 h 1735105"/>
              <a:gd name="connsiteX10" fmla="*/ 852867 w 1582768"/>
              <a:gd name="connsiteY10" fmla="*/ 1584469 h 1735105"/>
              <a:gd name="connsiteX11" fmla="*/ 791385 w 1582768"/>
              <a:gd name="connsiteY11" fmla="*/ 1516822 h 1735105"/>
              <a:gd name="connsiteX12" fmla="*/ 791385 w 1582768"/>
              <a:gd name="connsiteY12" fmla="*/ 918005 h 1735105"/>
              <a:gd name="connsiteX13" fmla="*/ 791384 w 1582768"/>
              <a:gd name="connsiteY13" fmla="*/ 918004 h 1735105"/>
              <a:gd name="connsiteX14" fmla="*/ 791384 w 1582768"/>
              <a:gd name="connsiteY14" fmla="*/ 1516821 h 1735105"/>
              <a:gd name="connsiteX15" fmla="*/ 782169 w 1582768"/>
              <a:gd name="connsiteY15" fmla="*/ 1506682 h 1735105"/>
              <a:gd name="connsiteX16" fmla="*/ 7620 w 1582768"/>
              <a:gd name="connsiteY16" fmla="*/ 1185853 h 1735105"/>
              <a:gd name="connsiteX17" fmla="*/ 0 w 1582768"/>
              <a:gd name="connsiteY17" fmla="*/ 1186238 h 1735105"/>
              <a:gd name="connsiteX18" fmla="*/ 0 w 1582768"/>
              <a:gd name="connsiteY18" fmla="*/ 459002 h 1735105"/>
              <a:gd name="connsiteX19" fmla="*/ 1 w 1582768"/>
              <a:gd name="connsiteY19" fmla="*/ 459002 h 1735105"/>
              <a:gd name="connsiteX20" fmla="*/ 791384 w 1582768"/>
              <a:gd name="connsiteY20" fmla="*/ 0 h 1735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82768" h="1735105">
                <a:moveTo>
                  <a:pt x="791384" y="0"/>
                </a:moveTo>
                <a:lnTo>
                  <a:pt x="1582767" y="459002"/>
                </a:lnTo>
                <a:lnTo>
                  <a:pt x="1582768" y="459002"/>
                </a:lnTo>
                <a:lnTo>
                  <a:pt x="1582768" y="1371700"/>
                </a:lnTo>
                <a:lnTo>
                  <a:pt x="1582768" y="1371701"/>
                </a:lnTo>
                <a:lnTo>
                  <a:pt x="1582768" y="1372549"/>
                </a:lnTo>
                <a:lnTo>
                  <a:pt x="1578925" y="1374778"/>
                </a:lnTo>
                <a:lnTo>
                  <a:pt x="1578194" y="1374354"/>
                </a:lnTo>
                <a:lnTo>
                  <a:pt x="956209" y="1735105"/>
                </a:lnTo>
                <a:lnTo>
                  <a:pt x="915925" y="1668795"/>
                </a:lnTo>
                <a:cubicBezTo>
                  <a:pt x="896240" y="1639657"/>
                  <a:pt x="875190" y="1611518"/>
                  <a:pt x="852867" y="1584469"/>
                </a:cubicBezTo>
                <a:lnTo>
                  <a:pt x="791385" y="1516822"/>
                </a:lnTo>
                <a:lnTo>
                  <a:pt x="791385" y="918005"/>
                </a:lnTo>
                <a:lnTo>
                  <a:pt x="791384" y="918004"/>
                </a:lnTo>
                <a:lnTo>
                  <a:pt x="791384" y="1516821"/>
                </a:lnTo>
                <a:lnTo>
                  <a:pt x="782169" y="1506682"/>
                </a:lnTo>
                <a:cubicBezTo>
                  <a:pt x="583945" y="1308457"/>
                  <a:pt x="310101" y="1185853"/>
                  <a:pt x="7620" y="1185853"/>
                </a:cubicBezTo>
                <a:lnTo>
                  <a:pt x="0" y="1186238"/>
                </a:lnTo>
                <a:lnTo>
                  <a:pt x="0" y="459002"/>
                </a:lnTo>
                <a:lnTo>
                  <a:pt x="1" y="459002"/>
                </a:lnTo>
                <a:lnTo>
                  <a:pt x="791384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91ABD13-A430-42F6-8875-5EA1EE1747D2}"/>
              </a:ext>
            </a:extLst>
          </p:cNvPr>
          <p:cNvSpPr/>
          <p:nvPr/>
        </p:nvSpPr>
        <p:spPr>
          <a:xfrm flipH="1" flipV="1">
            <a:off x="5820219" y="1819581"/>
            <a:ext cx="1115682" cy="1436117"/>
          </a:xfrm>
          <a:custGeom>
            <a:avLst/>
            <a:gdLst>
              <a:gd name="connsiteX0" fmla="*/ 630841 w 1422225"/>
              <a:gd name="connsiteY0" fmla="*/ 0 h 1830702"/>
              <a:gd name="connsiteX1" fmla="*/ 1422224 w 1422225"/>
              <a:gd name="connsiteY1" fmla="*/ 459003 h 1830702"/>
              <a:gd name="connsiteX2" fmla="*/ 1422225 w 1422225"/>
              <a:gd name="connsiteY2" fmla="*/ 459002 h 1830702"/>
              <a:gd name="connsiteX3" fmla="*/ 1422225 w 1422225"/>
              <a:gd name="connsiteY3" fmla="*/ 459003 h 1830702"/>
              <a:gd name="connsiteX4" fmla="*/ 1422225 w 1422225"/>
              <a:gd name="connsiteY4" fmla="*/ 1371700 h 1830702"/>
              <a:gd name="connsiteX5" fmla="*/ 1422225 w 1422225"/>
              <a:gd name="connsiteY5" fmla="*/ 1371701 h 1830702"/>
              <a:gd name="connsiteX6" fmla="*/ 1422225 w 1422225"/>
              <a:gd name="connsiteY6" fmla="*/ 1377006 h 1830702"/>
              <a:gd name="connsiteX7" fmla="*/ 1417651 w 1422225"/>
              <a:gd name="connsiteY7" fmla="*/ 1374354 h 1830702"/>
              <a:gd name="connsiteX8" fmla="*/ 630842 w 1422225"/>
              <a:gd name="connsiteY8" fmla="*/ 1830702 h 1830702"/>
              <a:gd name="connsiteX9" fmla="*/ 630842 w 1422225"/>
              <a:gd name="connsiteY9" fmla="*/ 918005 h 1830702"/>
              <a:gd name="connsiteX10" fmla="*/ 630841 w 1422225"/>
              <a:gd name="connsiteY10" fmla="*/ 918004 h 1830702"/>
              <a:gd name="connsiteX11" fmla="*/ 630841 w 1422225"/>
              <a:gd name="connsiteY11" fmla="*/ 1827744 h 1830702"/>
              <a:gd name="connsiteX12" fmla="*/ 630840 w 1422225"/>
              <a:gd name="connsiteY12" fmla="*/ 1827745 h 1830702"/>
              <a:gd name="connsiteX13" fmla="*/ 0 w 1422225"/>
              <a:gd name="connsiteY13" fmla="*/ 1461857 h 1830702"/>
              <a:gd name="connsiteX14" fmla="*/ 18865 w 1422225"/>
              <a:gd name="connsiteY14" fmla="*/ 1430804 h 1830702"/>
              <a:gd name="connsiteX15" fmla="*/ 151071 w 1422225"/>
              <a:gd name="connsiteY15" fmla="*/ 908682 h 1830702"/>
              <a:gd name="connsiteX16" fmla="*/ 18865 w 1422225"/>
              <a:gd name="connsiteY16" fmla="*/ 386560 h 1830702"/>
              <a:gd name="connsiteX17" fmla="*/ 4664 w 1422225"/>
              <a:gd name="connsiteY17" fmla="*/ 363184 h 1830702"/>
              <a:gd name="connsiteX18" fmla="*/ 626998 w 1422225"/>
              <a:gd name="connsiteY18" fmla="*/ 2229 h 1830702"/>
              <a:gd name="connsiteX19" fmla="*/ 630841 w 1422225"/>
              <a:gd name="connsiteY19" fmla="*/ 4457 h 1830702"/>
              <a:gd name="connsiteX20" fmla="*/ 630841 w 1422225"/>
              <a:gd name="connsiteY20" fmla="*/ 0 h 183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22225" h="1830702">
                <a:moveTo>
                  <a:pt x="630841" y="0"/>
                </a:moveTo>
                <a:lnTo>
                  <a:pt x="1422224" y="459003"/>
                </a:lnTo>
                <a:lnTo>
                  <a:pt x="1422225" y="459002"/>
                </a:lnTo>
                <a:lnTo>
                  <a:pt x="1422225" y="459003"/>
                </a:lnTo>
                <a:lnTo>
                  <a:pt x="1422225" y="1371700"/>
                </a:lnTo>
                <a:lnTo>
                  <a:pt x="1422225" y="1371701"/>
                </a:lnTo>
                <a:lnTo>
                  <a:pt x="1422225" y="1377006"/>
                </a:lnTo>
                <a:lnTo>
                  <a:pt x="1417651" y="1374354"/>
                </a:lnTo>
                <a:lnTo>
                  <a:pt x="630842" y="1830702"/>
                </a:lnTo>
                <a:lnTo>
                  <a:pt x="630842" y="918005"/>
                </a:lnTo>
                <a:lnTo>
                  <a:pt x="630841" y="918004"/>
                </a:lnTo>
                <a:lnTo>
                  <a:pt x="630841" y="1827744"/>
                </a:lnTo>
                <a:lnTo>
                  <a:pt x="630840" y="1827745"/>
                </a:lnTo>
                <a:lnTo>
                  <a:pt x="0" y="1461857"/>
                </a:lnTo>
                <a:lnTo>
                  <a:pt x="18865" y="1430804"/>
                </a:lnTo>
                <a:cubicBezTo>
                  <a:pt x="103179" y="1275597"/>
                  <a:pt x="151071" y="1097732"/>
                  <a:pt x="151071" y="908682"/>
                </a:cubicBezTo>
                <a:cubicBezTo>
                  <a:pt x="151071" y="719632"/>
                  <a:pt x="103179" y="541767"/>
                  <a:pt x="18865" y="386560"/>
                </a:cubicBezTo>
                <a:lnTo>
                  <a:pt x="4664" y="363184"/>
                </a:lnTo>
                <a:lnTo>
                  <a:pt x="626998" y="2229"/>
                </a:lnTo>
                <a:lnTo>
                  <a:pt x="630841" y="4457"/>
                </a:lnTo>
                <a:lnTo>
                  <a:pt x="630841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FA6B576-9F7D-4DE4-9393-077029355B4C}"/>
              </a:ext>
            </a:extLst>
          </p:cNvPr>
          <p:cNvSpPr/>
          <p:nvPr/>
        </p:nvSpPr>
        <p:spPr>
          <a:xfrm flipH="1" flipV="1">
            <a:off x="6943521" y="2107210"/>
            <a:ext cx="125940" cy="74760"/>
          </a:xfrm>
          <a:custGeom>
            <a:avLst/>
            <a:gdLst>
              <a:gd name="connsiteX0" fmla="*/ 0 w 160543"/>
              <a:gd name="connsiteY0" fmla="*/ 0 h 95302"/>
              <a:gd name="connsiteX1" fmla="*/ 160543 w 160543"/>
              <a:gd name="connsiteY1" fmla="*/ 93115 h 95302"/>
              <a:gd name="connsiteX2" fmla="*/ 159215 w 160543"/>
              <a:gd name="connsiteY2" fmla="*/ 95302 h 95302"/>
              <a:gd name="connsiteX3" fmla="*/ 4575 w 160543"/>
              <a:gd name="connsiteY3" fmla="*/ 5611 h 95302"/>
              <a:gd name="connsiteX4" fmla="*/ 0 w 160543"/>
              <a:gd name="connsiteY4" fmla="*/ 8264 h 95302"/>
              <a:gd name="connsiteX5" fmla="*/ 0 w 160543"/>
              <a:gd name="connsiteY5" fmla="*/ 0 h 9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543" h="95302">
                <a:moveTo>
                  <a:pt x="0" y="0"/>
                </a:moveTo>
                <a:lnTo>
                  <a:pt x="160543" y="93115"/>
                </a:lnTo>
                <a:lnTo>
                  <a:pt x="159215" y="95302"/>
                </a:lnTo>
                <a:lnTo>
                  <a:pt x="4575" y="5611"/>
                </a:lnTo>
                <a:lnTo>
                  <a:pt x="0" y="826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55DCADB-1A7C-4662-B136-6915DDFD1CC9}"/>
              </a:ext>
            </a:extLst>
          </p:cNvPr>
          <p:cNvSpPr/>
          <p:nvPr/>
        </p:nvSpPr>
        <p:spPr>
          <a:xfrm flipH="1" flipV="1">
            <a:off x="6441031" y="745854"/>
            <a:ext cx="1241622" cy="1361356"/>
          </a:xfrm>
          <a:custGeom>
            <a:avLst/>
            <a:gdLst>
              <a:gd name="connsiteX0" fmla="*/ 950599 w 1582768"/>
              <a:gd name="connsiteY0" fmla="*/ 0 h 1735400"/>
              <a:gd name="connsiteX1" fmla="*/ 1582768 w 1582768"/>
              <a:gd name="connsiteY1" fmla="*/ 366658 h 1735400"/>
              <a:gd name="connsiteX2" fmla="*/ 1582768 w 1582768"/>
              <a:gd name="connsiteY2" fmla="*/ 1276398 h 1735400"/>
              <a:gd name="connsiteX3" fmla="*/ 1582768 w 1582768"/>
              <a:gd name="connsiteY3" fmla="*/ 1276399 h 1735400"/>
              <a:gd name="connsiteX4" fmla="*/ 1582768 w 1582768"/>
              <a:gd name="connsiteY4" fmla="*/ 1281704 h 1735400"/>
              <a:gd name="connsiteX5" fmla="*/ 1578194 w 1582768"/>
              <a:gd name="connsiteY5" fmla="*/ 1279052 h 1735400"/>
              <a:gd name="connsiteX6" fmla="*/ 791385 w 1582768"/>
              <a:gd name="connsiteY6" fmla="*/ 1735400 h 1735400"/>
              <a:gd name="connsiteX7" fmla="*/ 791385 w 1582768"/>
              <a:gd name="connsiteY7" fmla="*/ 822703 h 1735400"/>
              <a:gd name="connsiteX8" fmla="*/ 791384 w 1582768"/>
              <a:gd name="connsiteY8" fmla="*/ 822702 h 1735400"/>
              <a:gd name="connsiteX9" fmla="*/ 791384 w 1582768"/>
              <a:gd name="connsiteY9" fmla="*/ 1735400 h 1735400"/>
              <a:gd name="connsiteX10" fmla="*/ 4575 w 1582768"/>
              <a:gd name="connsiteY10" fmla="*/ 1279051 h 1735400"/>
              <a:gd name="connsiteX11" fmla="*/ 0 w 1582768"/>
              <a:gd name="connsiteY11" fmla="*/ 1281704 h 1735400"/>
              <a:gd name="connsiteX12" fmla="*/ 0 w 1582768"/>
              <a:gd name="connsiteY12" fmla="*/ 539631 h 1735400"/>
              <a:gd name="connsiteX13" fmla="*/ 7620 w 1582768"/>
              <a:gd name="connsiteY13" fmla="*/ 540016 h 1735400"/>
              <a:gd name="connsiteX14" fmla="*/ 782169 w 1582768"/>
              <a:gd name="connsiteY14" fmla="*/ 219187 h 1735400"/>
              <a:gd name="connsiteX15" fmla="*/ 791384 w 1582768"/>
              <a:gd name="connsiteY15" fmla="*/ 209048 h 1735400"/>
              <a:gd name="connsiteX16" fmla="*/ 852867 w 1582768"/>
              <a:gd name="connsiteY16" fmla="*/ 141400 h 1735400"/>
              <a:gd name="connsiteX17" fmla="*/ 915925 w 1582768"/>
              <a:gd name="connsiteY17" fmla="*/ 57074 h 1735400"/>
              <a:gd name="connsiteX18" fmla="*/ 950599 w 1582768"/>
              <a:gd name="connsiteY18" fmla="*/ 0 h 173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82768" h="1735400">
                <a:moveTo>
                  <a:pt x="950599" y="0"/>
                </a:moveTo>
                <a:lnTo>
                  <a:pt x="1582768" y="366658"/>
                </a:lnTo>
                <a:lnTo>
                  <a:pt x="1582768" y="1276398"/>
                </a:lnTo>
                <a:lnTo>
                  <a:pt x="1582768" y="1276399"/>
                </a:lnTo>
                <a:lnTo>
                  <a:pt x="1582768" y="1281704"/>
                </a:lnTo>
                <a:lnTo>
                  <a:pt x="1578194" y="1279052"/>
                </a:lnTo>
                <a:lnTo>
                  <a:pt x="791385" y="1735400"/>
                </a:lnTo>
                <a:lnTo>
                  <a:pt x="791385" y="822703"/>
                </a:lnTo>
                <a:lnTo>
                  <a:pt x="791384" y="822702"/>
                </a:lnTo>
                <a:lnTo>
                  <a:pt x="791384" y="1735400"/>
                </a:lnTo>
                <a:lnTo>
                  <a:pt x="4575" y="1279051"/>
                </a:lnTo>
                <a:lnTo>
                  <a:pt x="0" y="1281704"/>
                </a:lnTo>
                <a:lnTo>
                  <a:pt x="0" y="539631"/>
                </a:lnTo>
                <a:lnTo>
                  <a:pt x="7620" y="540016"/>
                </a:lnTo>
                <a:cubicBezTo>
                  <a:pt x="310101" y="540016"/>
                  <a:pt x="583945" y="417412"/>
                  <a:pt x="782169" y="219187"/>
                </a:cubicBezTo>
                <a:lnTo>
                  <a:pt x="791384" y="209048"/>
                </a:lnTo>
                <a:lnTo>
                  <a:pt x="852867" y="141400"/>
                </a:lnTo>
                <a:cubicBezTo>
                  <a:pt x="875190" y="114351"/>
                  <a:pt x="896240" y="86212"/>
                  <a:pt x="915925" y="57074"/>
                </a:cubicBezTo>
                <a:lnTo>
                  <a:pt x="950599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A8952B75-B054-4F76-BF3D-E7EF8B86B5C8}"/>
              </a:ext>
            </a:extLst>
          </p:cNvPr>
          <p:cNvSpPr/>
          <p:nvPr/>
        </p:nvSpPr>
        <p:spPr>
          <a:xfrm rot="17986545" flipH="1" flipV="1">
            <a:off x="7190691" y="2750003"/>
            <a:ext cx="244450" cy="861868"/>
          </a:xfrm>
          <a:custGeom>
            <a:avLst/>
            <a:gdLst>
              <a:gd name="connsiteX0" fmla="*/ 165207 w 311614"/>
              <a:gd name="connsiteY0" fmla="*/ 0 h 1098673"/>
              <a:gd name="connsiteX1" fmla="*/ 179408 w 311614"/>
              <a:gd name="connsiteY1" fmla="*/ 23376 h 1098673"/>
              <a:gd name="connsiteX2" fmla="*/ 311614 w 311614"/>
              <a:gd name="connsiteY2" fmla="*/ 545498 h 1098673"/>
              <a:gd name="connsiteX3" fmla="*/ 179408 w 311614"/>
              <a:gd name="connsiteY3" fmla="*/ 1067620 h 1098673"/>
              <a:gd name="connsiteX4" fmla="*/ 160543 w 311614"/>
              <a:gd name="connsiteY4" fmla="*/ 1098673 h 1098673"/>
              <a:gd name="connsiteX5" fmla="*/ 0 w 311614"/>
              <a:gd name="connsiteY5" fmla="*/ 1005558 h 1098673"/>
              <a:gd name="connsiteX6" fmla="*/ 0 w 311614"/>
              <a:gd name="connsiteY6" fmla="*/ 95819 h 1098673"/>
              <a:gd name="connsiteX7" fmla="*/ 0 w 311614"/>
              <a:gd name="connsiteY7" fmla="*/ 95818 h 1098673"/>
              <a:gd name="connsiteX8" fmla="*/ 1 w 311614"/>
              <a:gd name="connsiteY8" fmla="*/ 95819 h 1098673"/>
              <a:gd name="connsiteX9" fmla="*/ 165207 w 311614"/>
              <a:gd name="connsiteY9" fmla="*/ 0 h 109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1614" h="1098673">
                <a:moveTo>
                  <a:pt x="165207" y="0"/>
                </a:moveTo>
                <a:lnTo>
                  <a:pt x="179408" y="23376"/>
                </a:lnTo>
                <a:cubicBezTo>
                  <a:pt x="263722" y="178583"/>
                  <a:pt x="311614" y="356448"/>
                  <a:pt x="311614" y="545498"/>
                </a:cubicBezTo>
                <a:cubicBezTo>
                  <a:pt x="311614" y="734548"/>
                  <a:pt x="263722" y="912413"/>
                  <a:pt x="179408" y="1067620"/>
                </a:cubicBezTo>
                <a:lnTo>
                  <a:pt x="160543" y="1098673"/>
                </a:lnTo>
                <a:lnTo>
                  <a:pt x="0" y="1005558"/>
                </a:lnTo>
                <a:lnTo>
                  <a:pt x="0" y="95819"/>
                </a:lnTo>
                <a:lnTo>
                  <a:pt x="0" y="95818"/>
                </a:lnTo>
                <a:lnTo>
                  <a:pt x="1" y="95819"/>
                </a:lnTo>
                <a:lnTo>
                  <a:pt x="165207" y="0"/>
                </a:lnTo>
                <a:close/>
              </a:path>
            </a:pathLst>
          </a:custGeom>
          <a:solidFill>
            <a:srgbClr val="FFFF66"/>
          </a:solidFill>
          <a:ln>
            <a:noFill/>
          </a:ln>
          <a:effectLst>
            <a:innerShdw blurRad="63500" dist="50800" dir="1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BA324CE-03C4-4ECF-9ECE-3A286CCC0399}"/>
              </a:ext>
            </a:extLst>
          </p:cNvPr>
          <p:cNvSpPr/>
          <p:nvPr/>
        </p:nvSpPr>
        <p:spPr>
          <a:xfrm flipV="1">
            <a:off x="5199430" y="3824133"/>
            <a:ext cx="745709" cy="498384"/>
          </a:xfrm>
          <a:custGeom>
            <a:avLst/>
            <a:gdLst>
              <a:gd name="connsiteX0" fmla="*/ 791384 w 950599"/>
              <a:gd name="connsiteY0" fmla="*/ 0 h 635318"/>
              <a:gd name="connsiteX1" fmla="*/ 791384 w 950599"/>
              <a:gd name="connsiteY1" fmla="*/ 8264 h 635318"/>
              <a:gd name="connsiteX2" fmla="*/ 795959 w 950599"/>
              <a:gd name="connsiteY2" fmla="*/ 5611 h 635318"/>
              <a:gd name="connsiteX3" fmla="*/ 950599 w 950599"/>
              <a:gd name="connsiteY3" fmla="*/ 95302 h 635318"/>
              <a:gd name="connsiteX4" fmla="*/ 915925 w 950599"/>
              <a:gd name="connsiteY4" fmla="*/ 152376 h 635318"/>
              <a:gd name="connsiteX5" fmla="*/ 852867 w 950599"/>
              <a:gd name="connsiteY5" fmla="*/ 236702 h 635318"/>
              <a:gd name="connsiteX6" fmla="*/ 791384 w 950599"/>
              <a:gd name="connsiteY6" fmla="*/ 304350 h 635318"/>
              <a:gd name="connsiteX7" fmla="*/ 782169 w 950599"/>
              <a:gd name="connsiteY7" fmla="*/ 314489 h 635318"/>
              <a:gd name="connsiteX8" fmla="*/ 7620 w 950599"/>
              <a:gd name="connsiteY8" fmla="*/ 635318 h 635318"/>
              <a:gd name="connsiteX9" fmla="*/ 0 w 950599"/>
              <a:gd name="connsiteY9" fmla="*/ 634933 h 635318"/>
              <a:gd name="connsiteX10" fmla="*/ 0 w 950599"/>
              <a:gd name="connsiteY10" fmla="*/ 459003 h 635318"/>
              <a:gd name="connsiteX11" fmla="*/ 0 w 950599"/>
              <a:gd name="connsiteY11" fmla="*/ 459002 h 635318"/>
              <a:gd name="connsiteX12" fmla="*/ 1 w 950599"/>
              <a:gd name="connsiteY12" fmla="*/ 459003 h 635318"/>
              <a:gd name="connsiteX13" fmla="*/ 791384 w 950599"/>
              <a:gd name="connsiteY13" fmla="*/ 0 h 635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50599" h="635318">
                <a:moveTo>
                  <a:pt x="791384" y="0"/>
                </a:moveTo>
                <a:lnTo>
                  <a:pt x="791384" y="8264"/>
                </a:lnTo>
                <a:lnTo>
                  <a:pt x="795959" y="5611"/>
                </a:lnTo>
                <a:lnTo>
                  <a:pt x="950599" y="95302"/>
                </a:lnTo>
                <a:lnTo>
                  <a:pt x="915925" y="152376"/>
                </a:lnTo>
                <a:cubicBezTo>
                  <a:pt x="896240" y="181514"/>
                  <a:pt x="875190" y="209653"/>
                  <a:pt x="852867" y="236702"/>
                </a:cubicBezTo>
                <a:lnTo>
                  <a:pt x="791384" y="304350"/>
                </a:lnTo>
                <a:lnTo>
                  <a:pt x="782169" y="314489"/>
                </a:lnTo>
                <a:cubicBezTo>
                  <a:pt x="583945" y="512714"/>
                  <a:pt x="310101" y="635318"/>
                  <a:pt x="7620" y="635318"/>
                </a:cubicBezTo>
                <a:lnTo>
                  <a:pt x="0" y="634933"/>
                </a:lnTo>
                <a:lnTo>
                  <a:pt x="0" y="459003"/>
                </a:lnTo>
                <a:lnTo>
                  <a:pt x="0" y="459002"/>
                </a:lnTo>
                <a:lnTo>
                  <a:pt x="1" y="459003"/>
                </a:lnTo>
                <a:lnTo>
                  <a:pt x="791384" y="0"/>
                </a:lnTo>
                <a:close/>
              </a:path>
            </a:pathLst>
          </a:custGeom>
          <a:solidFill>
            <a:srgbClr val="99FF66"/>
          </a:solidFill>
          <a:ln>
            <a:noFill/>
          </a:ln>
          <a:effectLst>
            <a:innerShdw blurRad="63500" dist="50800" dir="2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7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5F31A74B-03A6-41A7-8C7D-7A260A6E97E2}"/>
              </a:ext>
            </a:extLst>
          </p:cNvPr>
          <p:cNvCxnSpPr>
            <a:cxnSpLocks/>
          </p:cNvCxnSpPr>
          <p:nvPr/>
        </p:nvCxnSpPr>
        <p:spPr>
          <a:xfrm rot="10800000">
            <a:off x="5284470" y="771630"/>
            <a:ext cx="1148080" cy="330986"/>
          </a:xfrm>
          <a:prstGeom prst="bentConnector3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73C7EA77-C775-45E1-A760-7BE2AC29E0CB}"/>
              </a:ext>
            </a:extLst>
          </p:cNvPr>
          <p:cNvCxnSpPr>
            <a:cxnSpLocks/>
          </p:cNvCxnSpPr>
          <p:nvPr/>
        </p:nvCxnSpPr>
        <p:spPr>
          <a:xfrm rot="10800000">
            <a:off x="4673859" y="1840684"/>
            <a:ext cx="1148080" cy="330986"/>
          </a:xfrm>
          <a:prstGeom prst="bentConnector3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4F33FD81-39ED-4757-B556-4BF5BB149EBB}"/>
              </a:ext>
            </a:extLst>
          </p:cNvPr>
          <p:cNvCxnSpPr>
            <a:cxnSpLocks/>
          </p:cNvCxnSpPr>
          <p:nvPr/>
        </p:nvCxnSpPr>
        <p:spPr>
          <a:xfrm rot="10800000">
            <a:off x="7678094" y="3969099"/>
            <a:ext cx="1148080" cy="330986"/>
          </a:xfrm>
          <a:prstGeom prst="bentConnector3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2AE52E96-CD4D-4A7B-A070-52B498E04335}"/>
              </a:ext>
            </a:extLst>
          </p:cNvPr>
          <p:cNvCxnSpPr>
            <a:cxnSpLocks/>
          </p:cNvCxnSpPr>
          <p:nvPr/>
        </p:nvCxnSpPr>
        <p:spPr>
          <a:xfrm rot="10800000">
            <a:off x="7057686" y="5030992"/>
            <a:ext cx="1148080" cy="330986"/>
          </a:xfrm>
          <a:prstGeom prst="bentConnector3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00B11DF8-A293-4036-A586-EB1D0556386A}"/>
              </a:ext>
            </a:extLst>
          </p:cNvPr>
          <p:cNvCxnSpPr>
            <a:cxnSpLocks/>
          </p:cNvCxnSpPr>
          <p:nvPr/>
        </p:nvCxnSpPr>
        <p:spPr>
          <a:xfrm rot="10800000">
            <a:off x="6426456" y="6105646"/>
            <a:ext cx="1148080" cy="330986"/>
          </a:xfrm>
          <a:prstGeom prst="bentConnector3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2EF8DCE1-F939-430A-974F-AEDFA83E0613}"/>
              </a:ext>
            </a:extLst>
          </p:cNvPr>
          <p:cNvSpPr/>
          <p:nvPr/>
        </p:nvSpPr>
        <p:spPr>
          <a:xfrm>
            <a:off x="2730326" y="1544067"/>
            <a:ext cx="1935480" cy="59323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50221159-1856-4AD4-95DF-A96735C5121F}"/>
              </a:ext>
            </a:extLst>
          </p:cNvPr>
          <p:cNvSpPr/>
          <p:nvPr/>
        </p:nvSpPr>
        <p:spPr>
          <a:xfrm>
            <a:off x="8826174" y="4002249"/>
            <a:ext cx="1935480" cy="593232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A0D5C1B-03D4-4071-8C9E-6B402409517F}"/>
              </a:ext>
            </a:extLst>
          </p:cNvPr>
          <p:cNvSpPr/>
          <p:nvPr/>
        </p:nvSpPr>
        <p:spPr>
          <a:xfrm>
            <a:off x="8205766" y="5051878"/>
            <a:ext cx="1935480" cy="593232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53CEA714-1B86-4BCF-8BE2-F36729AF0E14}"/>
              </a:ext>
            </a:extLst>
          </p:cNvPr>
          <p:cNvSpPr/>
          <p:nvPr/>
        </p:nvSpPr>
        <p:spPr>
          <a:xfrm>
            <a:off x="7574536" y="6126902"/>
            <a:ext cx="1935480" cy="593232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5" name="Graphic 44" descr="Bullseye with solid fill">
            <a:extLst>
              <a:ext uri="{FF2B5EF4-FFF2-40B4-BE49-F238E27FC236}">
                <a16:creationId xmlns:a16="http://schemas.microsoft.com/office/drawing/2014/main" id="{39E46765-30FC-41F7-8566-A50A1CE65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8889" y="5511966"/>
            <a:ext cx="540000" cy="540000"/>
          </a:xfrm>
          <a:prstGeom prst="rect">
            <a:avLst/>
          </a:prstGeom>
          <a:effectLst>
            <a:outerShdw blurRad="50800" dist="266700" dir="3000000" algn="tl" rotWithShape="0">
              <a:schemeClr val="tx1">
                <a:alpha val="31000"/>
              </a:schemeClr>
            </a:outerShdw>
          </a:effectLst>
        </p:spPr>
      </p:pic>
      <p:pic>
        <p:nvPicPr>
          <p:cNvPr id="46" name="Graphic 45" descr="Bar graph with upward trend with solid fill">
            <a:extLst>
              <a:ext uri="{FF2B5EF4-FFF2-40B4-BE49-F238E27FC236}">
                <a16:creationId xmlns:a16="http://schemas.microsoft.com/office/drawing/2014/main" id="{4B568A1D-6739-4133-9E8C-BD3AF7C09E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88542" y="4432128"/>
            <a:ext cx="540000" cy="540000"/>
          </a:xfrm>
          <a:prstGeom prst="rect">
            <a:avLst/>
          </a:prstGeom>
          <a:effectLst>
            <a:outerShdw blurRad="50800" dist="330200" dir="24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Graphic 46" descr="Stopwatch with solid fill">
            <a:extLst>
              <a:ext uri="{FF2B5EF4-FFF2-40B4-BE49-F238E27FC236}">
                <a16:creationId xmlns:a16="http://schemas.microsoft.com/office/drawing/2014/main" id="{D9530905-13E8-4695-BFF9-3B11821490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98163" y="3316963"/>
            <a:ext cx="540000" cy="540000"/>
          </a:xfrm>
          <a:prstGeom prst="rect">
            <a:avLst/>
          </a:prstGeom>
          <a:effectLst>
            <a:outerShdw blurRad="50800" dist="292100" dir="18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Graphic 47" descr="Single gear with solid fill">
            <a:extLst>
              <a:ext uri="{FF2B5EF4-FFF2-40B4-BE49-F238E27FC236}">
                <a16:creationId xmlns:a16="http://schemas.microsoft.com/office/drawing/2014/main" id="{AFF084EB-A625-4679-9005-E608FDAD3F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90165" y="3347081"/>
            <a:ext cx="540000" cy="540000"/>
          </a:xfrm>
          <a:prstGeom prst="rect">
            <a:avLst/>
          </a:prstGeom>
          <a:effectLst>
            <a:outerShdw blurRad="50800" dist="266700" dir="18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Graphic 48" descr="Magnifying glass with solid fill">
            <a:extLst>
              <a:ext uri="{FF2B5EF4-FFF2-40B4-BE49-F238E27FC236}">
                <a16:creationId xmlns:a16="http://schemas.microsoft.com/office/drawing/2014/main" id="{06979707-E88A-4C93-AFA1-30A21E2915B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92681" y="2247627"/>
            <a:ext cx="540000" cy="540000"/>
          </a:xfrm>
          <a:prstGeom prst="rect">
            <a:avLst/>
          </a:prstGeom>
          <a:effectLst>
            <a:outerShdw blurRad="50800" dist="177800" dir="18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0" name="Graphic 49" descr="Lightbulb with solid fill">
            <a:extLst>
              <a:ext uri="{FF2B5EF4-FFF2-40B4-BE49-F238E27FC236}">
                <a16:creationId xmlns:a16="http://schemas.microsoft.com/office/drawing/2014/main" id="{9D0F1E9D-77B1-47A2-9965-7EF8757022A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799461" y="1100857"/>
            <a:ext cx="540000" cy="540000"/>
          </a:xfrm>
          <a:prstGeom prst="rect">
            <a:avLst/>
          </a:prstGeom>
          <a:effectLst>
            <a:outerShdw blurRad="50800" dist="190500" dir="24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F663FCDC-2679-4560-B2BF-AB5965A0EE4F}"/>
              </a:ext>
            </a:extLst>
          </p:cNvPr>
          <p:cNvSpPr txBox="1"/>
          <p:nvPr/>
        </p:nvSpPr>
        <p:spPr>
          <a:xfrm>
            <a:off x="7151270" y="1704038"/>
            <a:ext cx="357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sx="105000" sy="105000" algn="tl" rotWithShape="0">
                    <a:prstClr val="black">
                      <a:alpha val="66000"/>
                    </a:prstClr>
                  </a:outerShdw>
                </a:effectLst>
                <a:uLnTx/>
                <a:uFillTx/>
                <a:latin typeface="EuroStyle" panose="02027200000000000000" pitchFamily="18" charset="0"/>
                <a:ea typeface="+mn-ea"/>
                <a:cs typeface="+mn-cs"/>
              </a:rPr>
              <a:t>01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3B9310E-43E4-43F4-80A4-AACA8D4FD77D}"/>
              </a:ext>
            </a:extLst>
          </p:cNvPr>
          <p:cNvSpPr txBox="1"/>
          <p:nvPr/>
        </p:nvSpPr>
        <p:spPr>
          <a:xfrm>
            <a:off x="6747798" y="233840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sx="105000" sy="105000" algn="tl" rotWithShape="0">
                    <a:prstClr val="black">
                      <a:alpha val="66000"/>
                    </a:prstClr>
                  </a:outerShdw>
                </a:effectLst>
                <a:uLnTx/>
                <a:uFillTx/>
                <a:latin typeface="EuroStyle" panose="02027200000000000000" pitchFamily="18" charset="0"/>
                <a:ea typeface="+mn-ea"/>
                <a:cs typeface="+mn-cs"/>
              </a:rPr>
              <a:t>02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5D71D65-0147-4631-82E1-BD82953684EA}"/>
              </a:ext>
            </a:extLst>
          </p:cNvPr>
          <p:cNvSpPr txBox="1"/>
          <p:nvPr/>
        </p:nvSpPr>
        <p:spPr>
          <a:xfrm>
            <a:off x="5737042" y="4492695"/>
            <a:ext cx="396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sx="105000" sy="105000" algn="tl" rotWithShape="0">
                    <a:prstClr val="black">
                      <a:alpha val="66000"/>
                    </a:prstClr>
                  </a:outerShdw>
                </a:effectLst>
                <a:uLnTx/>
                <a:uFillTx/>
                <a:latin typeface="EuroStyle" panose="02027200000000000000" pitchFamily="18" charset="0"/>
                <a:ea typeface="+mn-ea"/>
                <a:cs typeface="+mn-cs"/>
              </a:rPr>
              <a:t>05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4A341CB-ED85-4BF4-8F62-7C18A1E39D94}"/>
              </a:ext>
            </a:extLst>
          </p:cNvPr>
          <p:cNvSpPr txBox="1"/>
          <p:nvPr/>
        </p:nvSpPr>
        <p:spPr>
          <a:xfrm>
            <a:off x="7109592" y="2980756"/>
            <a:ext cx="396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sx="105000" sy="105000" algn="tl" rotWithShape="0">
                    <a:prstClr val="black">
                      <a:alpha val="66000"/>
                    </a:prstClr>
                  </a:outerShdw>
                </a:effectLst>
                <a:uLnTx/>
                <a:uFillTx/>
                <a:latin typeface="EuroStyle" panose="02027200000000000000" pitchFamily="18" charset="0"/>
                <a:ea typeface="+mn-ea"/>
                <a:cs typeface="+mn-cs"/>
              </a:rPr>
              <a:t>03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6754B27-32F0-44BE-B6AF-981570202F1C}"/>
              </a:ext>
            </a:extLst>
          </p:cNvPr>
          <p:cNvSpPr txBox="1"/>
          <p:nvPr/>
        </p:nvSpPr>
        <p:spPr>
          <a:xfrm>
            <a:off x="5328835" y="3831752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sx="105000" sy="105000" algn="tl" rotWithShape="0">
                    <a:prstClr val="black">
                      <a:alpha val="66000"/>
                    </a:prstClr>
                  </a:outerShdw>
                </a:effectLst>
                <a:uLnTx/>
                <a:uFillTx/>
                <a:latin typeface="EuroStyle" panose="02027200000000000000" pitchFamily="18" charset="0"/>
                <a:ea typeface="+mn-ea"/>
                <a:cs typeface="+mn-cs"/>
              </a:rPr>
              <a:t>04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F703032-4DFE-4B25-8847-23F5806318F6}"/>
              </a:ext>
            </a:extLst>
          </p:cNvPr>
          <p:cNvSpPr txBox="1"/>
          <p:nvPr/>
        </p:nvSpPr>
        <p:spPr>
          <a:xfrm>
            <a:off x="5377061" y="5109837"/>
            <a:ext cx="396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sx="105000" sy="105000" algn="tl" rotWithShape="0">
                    <a:prstClr val="black">
                      <a:alpha val="66000"/>
                    </a:prstClr>
                  </a:outerShdw>
                </a:effectLst>
                <a:uLnTx/>
                <a:uFillTx/>
                <a:latin typeface="EuroStyle" panose="02027200000000000000" pitchFamily="18" charset="0"/>
                <a:ea typeface="+mn-ea"/>
                <a:cs typeface="+mn-cs"/>
              </a:rPr>
              <a:t>06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511BFB5-EEAD-4CA1-979C-CC71A3834622}"/>
              </a:ext>
            </a:extLst>
          </p:cNvPr>
          <p:cNvSpPr txBox="1"/>
          <p:nvPr/>
        </p:nvSpPr>
        <p:spPr>
          <a:xfrm>
            <a:off x="7898512" y="108973"/>
            <a:ext cx="433869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roStyle" panose="02027200000000000000" pitchFamily="18" charset="0"/>
                <a:ea typeface="+mn-ea"/>
                <a:cs typeface="+mn-cs"/>
              </a:rPr>
              <a:t>Cyber Threats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roStyle" panose="02027200000000000000" pitchFamily="18" charset="0"/>
                <a:ea typeface="+mn-ea"/>
                <a:cs typeface="+mn-cs"/>
              </a:rPr>
              <a:t>Week 1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658BCC0-52DC-4EAC-90A4-64F4A48930B5}"/>
              </a:ext>
            </a:extLst>
          </p:cNvPr>
          <p:cNvSpPr/>
          <p:nvPr/>
        </p:nvSpPr>
        <p:spPr>
          <a:xfrm>
            <a:off x="3350299" y="475589"/>
            <a:ext cx="1935480" cy="593232"/>
          </a:xfrm>
          <a:prstGeom prst="roundRect">
            <a:avLst>
              <a:gd name="adj" fmla="val 50000"/>
            </a:avLst>
          </a:prstGeom>
          <a:solidFill>
            <a:schemeClr val="accent6">
              <a:alpha val="46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F1E1CA2-8B22-4EBC-A8B3-4E1D4101D87E}"/>
              </a:ext>
            </a:extLst>
          </p:cNvPr>
          <p:cNvSpPr txBox="1"/>
          <p:nvPr/>
        </p:nvSpPr>
        <p:spPr>
          <a:xfrm>
            <a:off x="3111192" y="1594657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roStyle" panose="02027200000000000000" pitchFamily="18" charset="0"/>
                <a:ea typeface="+mn-ea"/>
                <a:cs typeface="+mn-cs"/>
              </a:rPr>
              <a:t>Monday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roStyle" panose="02027200000000000000" pitchFamily="18" charset="0"/>
              <a:ea typeface="+mn-ea"/>
              <a:cs typeface="+mn-cs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CF13811-8598-4F26-9603-CA0B69228D9D}"/>
              </a:ext>
            </a:extLst>
          </p:cNvPr>
          <p:cNvGrpSpPr/>
          <p:nvPr/>
        </p:nvGrpSpPr>
        <p:grpSpPr>
          <a:xfrm>
            <a:off x="2134031" y="2607412"/>
            <a:ext cx="3085627" cy="644788"/>
            <a:chOff x="2121400" y="2608497"/>
            <a:chExt cx="3085627" cy="644788"/>
          </a:xfrm>
          <a:solidFill>
            <a:schemeClr val="accent6"/>
          </a:solidFill>
        </p:grpSpPr>
        <p:cxnSp>
          <p:nvCxnSpPr>
            <p:cNvPr id="36" name="Connector: Elbow 35">
              <a:extLst>
                <a:ext uri="{FF2B5EF4-FFF2-40B4-BE49-F238E27FC236}">
                  <a16:creationId xmlns:a16="http://schemas.microsoft.com/office/drawing/2014/main" id="{55AA3BB2-2C6C-4DBD-A301-DA956D86FA29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4058947" y="2922299"/>
              <a:ext cx="1148080" cy="330986"/>
            </a:xfrm>
            <a:prstGeom prst="bentConnector3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AA0A2FC9-DA13-4A0F-8748-086A59805721}"/>
                </a:ext>
              </a:extLst>
            </p:cNvPr>
            <p:cNvSpPr/>
            <p:nvPr/>
          </p:nvSpPr>
          <p:spPr>
            <a:xfrm>
              <a:off x="2121400" y="2608497"/>
              <a:ext cx="1935480" cy="593232"/>
            </a:xfrm>
            <a:prstGeom prst="roundRect">
              <a:avLst>
                <a:gd name="adj" fmla="val 50000"/>
              </a:avLst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CF09B4E-41D8-4B56-8174-5E60E938E8D6}"/>
                </a:ext>
              </a:extLst>
            </p:cNvPr>
            <p:cNvSpPr txBox="1"/>
            <p:nvPr/>
          </p:nvSpPr>
          <p:spPr>
            <a:xfrm>
              <a:off x="2505221" y="2672174"/>
              <a:ext cx="1077539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uroStyle" panose="02027200000000000000" pitchFamily="18" charset="0"/>
                  <a:ea typeface="+mn-ea"/>
                  <a:cs typeface="+mn-cs"/>
                </a:rPr>
                <a:t>Tuesday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roStyle" panose="02027200000000000000" pitchFamily="18" charset="0"/>
                <a:ea typeface="+mn-ea"/>
                <a:cs typeface="+mn-cs"/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9CF244F9-7E36-42DC-B24D-59EBF30A28A1}"/>
              </a:ext>
            </a:extLst>
          </p:cNvPr>
          <p:cNvSpPr txBox="1"/>
          <p:nvPr/>
        </p:nvSpPr>
        <p:spPr>
          <a:xfrm>
            <a:off x="9024336" y="4050412"/>
            <a:ext cx="1467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roStyle" panose="02027200000000000000" pitchFamily="18" charset="0"/>
                <a:ea typeface="+mn-ea"/>
                <a:cs typeface="+mn-cs"/>
              </a:rPr>
              <a:t>Wednesday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roStyle" panose="02027200000000000000" pitchFamily="18" charset="0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55572B0-0A45-4057-94BB-B759D0F7135D}"/>
              </a:ext>
            </a:extLst>
          </p:cNvPr>
          <p:cNvSpPr txBox="1"/>
          <p:nvPr/>
        </p:nvSpPr>
        <p:spPr>
          <a:xfrm>
            <a:off x="8542276" y="5106253"/>
            <a:ext cx="1172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roStyle" panose="02027200000000000000" pitchFamily="18" charset="0"/>
                <a:ea typeface="+mn-ea"/>
                <a:cs typeface="+mn-cs"/>
              </a:rPr>
              <a:t>Thursday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roStyle" panose="02027200000000000000" pitchFamily="18" charset="0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82655B6-90CA-4328-86FC-0793928AD5CE}"/>
              </a:ext>
            </a:extLst>
          </p:cNvPr>
          <p:cNvSpPr txBox="1"/>
          <p:nvPr/>
        </p:nvSpPr>
        <p:spPr>
          <a:xfrm>
            <a:off x="8098904" y="6179200"/>
            <a:ext cx="813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roStyle" panose="02027200000000000000" pitchFamily="18" charset="0"/>
                <a:ea typeface="+mn-ea"/>
                <a:cs typeface="+mn-cs"/>
              </a:rPr>
              <a:t>Friday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roStyle" panose="02027200000000000000" pitchFamily="18" charset="0"/>
              <a:ea typeface="+mn-ea"/>
              <a:cs typeface="+mn-cs"/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118C42C5-E944-4007-8FB1-C9944E795B1F}"/>
              </a:ext>
            </a:extLst>
          </p:cNvPr>
          <p:cNvSpPr/>
          <p:nvPr/>
        </p:nvSpPr>
        <p:spPr>
          <a:xfrm>
            <a:off x="3354109" y="472780"/>
            <a:ext cx="1935480" cy="593232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53D6A25-F9E0-4F54-8267-D3A1C32C0D86}"/>
              </a:ext>
            </a:extLst>
          </p:cNvPr>
          <p:cNvSpPr txBox="1"/>
          <p:nvPr/>
        </p:nvSpPr>
        <p:spPr>
          <a:xfrm>
            <a:off x="3870788" y="531044"/>
            <a:ext cx="979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roStyle" panose="02027200000000000000" pitchFamily="18" charset="0"/>
                <a:ea typeface="+mn-ea"/>
                <a:cs typeface="+mn-cs"/>
              </a:rPr>
              <a:t>Intro</a:t>
            </a:r>
            <a:endParaRPr kumimoji="0" lang="en-GB" sz="18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roStyle" panose="02027200000000000000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81350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3BF51-DBAA-473B-A7D5-1A5809E9C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Recap Session (15 Mins)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15948-1479-4E63-B0EB-3A611DC5A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84628" cy="4351338"/>
          </a:xfrm>
        </p:spPr>
        <p:txBody>
          <a:bodyPr>
            <a:normAutofit/>
          </a:bodyPr>
          <a:lstStyle/>
          <a:p>
            <a:r>
              <a:rPr lang="en-GB" sz="2400" err="1"/>
              <a:t>Xxx</a:t>
            </a:r>
            <a:endParaRPr lang="en-GB" sz="2400"/>
          </a:p>
          <a:p>
            <a:endParaRPr lang="en-GB" sz="2400"/>
          </a:p>
          <a:p>
            <a:r>
              <a:rPr lang="en-GB" sz="2400" err="1"/>
              <a:t>Xxx</a:t>
            </a:r>
            <a:endParaRPr lang="en-GB" sz="2400"/>
          </a:p>
          <a:p>
            <a:endParaRPr lang="en-GB" sz="2400"/>
          </a:p>
          <a:p>
            <a:r>
              <a:rPr lang="en-GB" sz="2400" err="1"/>
              <a:t>Xxx</a:t>
            </a:r>
            <a:endParaRPr lang="en-GB" sz="2400"/>
          </a:p>
          <a:p>
            <a:endParaRPr lang="en-GB" sz="2400"/>
          </a:p>
          <a:p>
            <a:r>
              <a:rPr lang="en-GB" sz="2400" err="1"/>
              <a:t>Xxx</a:t>
            </a:r>
            <a:endParaRPr lang="en-GB" sz="2400"/>
          </a:p>
          <a:p>
            <a:endParaRPr lang="en-GB" sz="2400"/>
          </a:p>
          <a:p>
            <a:r>
              <a:rPr lang="en-GB" sz="2400" err="1"/>
              <a:t>Xxx</a:t>
            </a:r>
            <a:endParaRPr lang="en-GB" sz="2400"/>
          </a:p>
          <a:p>
            <a:endParaRPr lang="en-GB"/>
          </a:p>
          <a:p>
            <a:pPr marL="0" indent="0" algn="ctr">
              <a:buNone/>
            </a:pPr>
            <a:endParaRPr lang="en-GB" sz="880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ECD6537-37E5-4C7F-85A0-3871D66B3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3082" y="1436157"/>
            <a:ext cx="4705623" cy="469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7712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3BF51-DBAA-473B-A7D5-1A5809E9C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If you see a slide with this background…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15948-1479-4E63-B0EB-3A611DC5A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84628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8800"/>
          </a:p>
          <a:p>
            <a:pPr marL="0" indent="0">
              <a:buNone/>
            </a:pPr>
            <a:r>
              <a:rPr lang="en-GB" sz="6000"/>
              <a:t>Recap Session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ECD6537-37E5-4C7F-85A0-3871D66B3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3082" y="1436157"/>
            <a:ext cx="4705623" cy="4692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97289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3BF51-DBAA-473B-A7D5-1A5809E9C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If you see a slide with this background…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15948-1479-4E63-B0EB-3A611DC5A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84628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8800"/>
          </a:p>
          <a:p>
            <a:pPr marL="0" indent="0">
              <a:buNone/>
            </a:pPr>
            <a:r>
              <a:rPr lang="en-GB" sz="6000"/>
              <a:t>Exercises &amp; Labs = </a:t>
            </a:r>
          </a:p>
        </p:txBody>
      </p:sp>
      <p:pic>
        <p:nvPicPr>
          <p:cNvPr id="6" name="Graphic 5" descr="Lightbulb and gear with solid fill">
            <a:extLst>
              <a:ext uri="{FF2B5EF4-FFF2-40B4-BE49-F238E27FC236}">
                <a16:creationId xmlns:a16="http://schemas.microsoft.com/office/drawing/2014/main" id="{1ECD6537-37E5-4C7F-85A0-3871D66B3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03082" y="1429377"/>
            <a:ext cx="4705623" cy="470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25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2D086-A43B-4CDC-A095-32ECF695D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Syllabus – Week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1A0CE-437E-4089-AE73-03BEE8D4C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b="1" i="0" u="none" strike="noStrike" baseline="0" dirty="0">
                <a:solidFill>
                  <a:srgbClr val="00B050"/>
                </a:solidFill>
                <a:latin typeface="Arial" panose="020B0604020202020204" pitchFamily="34" charset="0"/>
              </a:rPr>
              <a:t>Foundations of cyber security, its significance, concepts, threats, vulnerabilities and assurance </a:t>
            </a:r>
          </a:p>
          <a:p>
            <a:endParaRPr lang="en-GB" sz="1800" b="1" i="0" u="none" strike="noStrike" baseline="0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r>
              <a:rPr lang="en-GB" sz="1800" b="1" i="0" u="none" strike="noStrike" baseline="0" dirty="0">
                <a:solidFill>
                  <a:srgbClr val="00B050"/>
                </a:solidFill>
                <a:latin typeface="Arial" panose="020B0604020202020204" pitchFamily="34" charset="0"/>
              </a:rPr>
              <a:t>Application of cyber security concepts to IT infrastructure </a:t>
            </a:r>
          </a:p>
          <a:p>
            <a:endParaRPr lang="en-GB" sz="1800" b="1" i="0" u="none" strike="noStrike" baseline="0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Fundamental building blocks and typical architectures of IT infrastructure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Common vulnerabilities in networks and systems </a:t>
            </a:r>
          </a:p>
          <a:p>
            <a:endParaRPr lang="en-GB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Vulnerabilities in computer networks, applications and systems (e.g., Insecure coding and unprotected networks) and how they can be exploited </a:t>
            </a:r>
          </a:p>
        </p:txBody>
      </p:sp>
    </p:spTree>
    <p:extLst>
      <p:ext uri="{BB962C8B-B14F-4D97-AF65-F5344CB8AC3E}">
        <p14:creationId xmlns:p14="http://schemas.microsoft.com/office/powerpoint/2010/main" val="3371568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2CBFC-338C-40A5-B7AC-492C1C0E8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If you see a slide with this background…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EBBF3-2856-436A-B0DD-43FEC7543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4512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pPr marL="0" indent="0" algn="ctr">
              <a:buNone/>
            </a:pPr>
            <a:r>
              <a:rPr lang="en-GB" sz="6000"/>
              <a:t>Important Information = </a:t>
            </a:r>
          </a:p>
        </p:txBody>
      </p:sp>
      <p:pic>
        <p:nvPicPr>
          <p:cNvPr id="5" name="Graphic 4" descr="Information with solid fill">
            <a:extLst>
              <a:ext uri="{FF2B5EF4-FFF2-40B4-BE49-F238E27FC236}">
                <a16:creationId xmlns:a16="http://schemas.microsoft.com/office/drawing/2014/main" id="{7DD09E31-BBC3-47D8-A8AD-F71C1F4D6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71996" y="1741649"/>
            <a:ext cx="3911057" cy="391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603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2D086-A43B-4CDC-A095-32ECF695D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Syllabus – Week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1A0CE-437E-4089-AE73-03BEE8D4C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Network-based attacks e.g.: Eavesdropping/sniffing, man-in-the-middle, spoofing, session hijacking, denial of service, traffic redirection, routing attacks, traffic analysis </a:t>
            </a:r>
          </a:p>
          <a:p>
            <a:endParaRPr lang="en-GB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Impact of vulnerabilities in an organisational context </a:t>
            </a:r>
          </a:p>
          <a:p>
            <a:endParaRPr lang="en-GB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Human dimension of cyber security and adversarial thinking applied to system development </a:t>
            </a:r>
          </a:p>
          <a:p>
            <a:endParaRPr lang="en-GB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How an employee may enable a successful attack chain without realising it </a:t>
            </a:r>
          </a:p>
        </p:txBody>
      </p:sp>
    </p:spTree>
    <p:extLst>
      <p:ext uri="{BB962C8B-B14F-4D97-AF65-F5344CB8AC3E}">
        <p14:creationId xmlns:p14="http://schemas.microsoft.com/office/powerpoint/2010/main" val="34575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2D086-A43B-4CDC-A095-32ECF695D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Week 1 - Tuesday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1A0CE-437E-4089-AE73-03BEE8D4C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Fundamental building blocks and typical architectures of IT infrastructure</a:t>
            </a:r>
          </a:p>
          <a:p>
            <a:pPr marL="0" indent="0">
              <a:buNone/>
            </a:pP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Common vulnerabilities in networks and systems </a:t>
            </a:r>
          </a:p>
        </p:txBody>
      </p:sp>
    </p:spTree>
    <p:extLst>
      <p:ext uri="{BB962C8B-B14F-4D97-AF65-F5344CB8AC3E}">
        <p14:creationId xmlns:p14="http://schemas.microsoft.com/office/powerpoint/2010/main" val="653415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A74C0-5B5E-4A1F-91AD-5EE2A2ED6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Fundamental building blocks and typical architectures of IT infrastructure 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53D36D-E668-4E7C-B779-5318413CFE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053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343708" cy="4679135"/>
          </a:xfrm>
        </p:spPr>
        <p:txBody>
          <a:bodyPr>
            <a:normAutofit fontScale="90000"/>
          </a:bodyPr>
          <a:lstStyle/>
          <a:p>
            <a:pPr marL="342900" indent="-342900"/>
            <a:r>
              <a:rPr lang="en-GB" b="1" dirty="0"/>
              <a:t>Infrastructure Elements</a:t>
            </a:r>
            <a:br>
              <a:rPr lang="en-GB" dirty="0"/>
            </a:br>
            <a:br>
              <a:rPr lang="en-GB" dirty="0"/>
            </a:br>
            <a:r>
              <a:rPr lang="en-GB" sz="3100" dirty="0"/>
              <a:t>Firewalls </a:t>
            </a:r>
            <a:br>
              <a:rPr lang="en-GB" sz="3100" dirty="0"/>
            </a:br>
            <a:r>
              <a:rPr lang="en-GB" sz="3100" dirty="0"/>
              <a:t>Routers </a:t>
            </a:r>
            <a:br>
              <a:rPr lang="en-GB" sz="3100" dirty="0"/>
            </a:br>
            <a:r>
              <a:rPr lang="en-GB" sz="3100" dirty="0"/>
              <a:t>Switches </a:t>
            </a:r>
            <a:br>
              <a:rPr lang="en-GB" sz="3100" dirty="0"/>
            </a:br>
            <a:r>
              <a:rPr lang="en-GB" sz="3100" dirty="0"/>
              <a:t>Hubs </a:t>
            </a:r>
            <a:br>
              <a:rPr lang="en-GB" sz="3100" dirty="0"/>
            </a:br>
            <a:r>
              <a:rPr lang="en-GB" sz="3100" dirty="0"/>
              <a:t>Storage </a:t>
            </a:r>
            <a:br>
              <a:rPr lang="en-GB" sz="3100" dirty="0"/>
            </a:br>
            <a:r>
              <a:rPr lang="en-GB" sz="3100" dirty="0"/>
              <a:t>Transmission  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215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6696B-2B7F-4436-B2D5-FBC9F2EB6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Firewalls</a:t>
            </a:r>
            <a:r>
              <a:rPr lang="en-GB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0EDAB-05D2-41E4-8BCD-826E9CC827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GB" dirty="0"/>
              <a:t>A network security system that monitors and controls incoming and outgoing network traffic based on predetermined security rules</a:t>
            </a:r>
          </a:p>
          <a:p>
            <a:pPr marL="342900" indent="-342900"/>
            <a:endParaRPr lang="en-GB" dirty="0"/>
          </a:p>
          <a:p>
            <a:pPr marL="342900" indent="-342900"/>
            <a:r>
              <a:rPr lang="en-GB" dirty="0"/>
              <a:t>A firewall typically establishes a barrier between a trusted internal network and untrusted external network, such as the Internet</a:t>
            </a:r>
          </a:p>
        </p:txBody>
      </p:sp>
    </p:spTree>
    <p:extLst>
      <p:ext uri="{BB962C8B-B14F-4D97-AF65-F5344CB8AC3E}">
        <p14:creationId xmlns:p14="http://schemas.microsoft.com/office/powerpoint/2010/main" val="1274952270"/>
      </p:ext>
    </p:extLst>
  </p:cSld>
  <p:clrMapOvr>
    <a:masterClrMapping/>
  </p:clrMapOvr>
</p:sld>
</file>

<file path=ppt/theme/theme1.xml><?xml version="1.0" encoding="utf-8"?>
<a:theme xmlns:a="http://schemas.openxmlformats.org/drawingml/2006/main" name="degree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gree2" id="{411E9D5B-E36E-4214-B691-6A4241F91BA7}" vid="{190BCCB6-F2C4-4D8A-90C0-2EE477782D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71502E175D4041AD5498D9462EEF6D" ma:contentTypeVersion="12" ma:contentTypeDescription="Create a new document." ma:contentTypeScope="" ma:versionID="33593a38736335e42a39cf1bdc9c157e">
  <xsd:schema xmlns:xsd="http://www.w3.org/2001/XMLSchema" xmlns:xs="http://www.w3.org/2001/XMLSchema" xmlns:p="http://schemas.microsoft.com/office/2006/metadata/properties" xmlns:ns2="97cb88b6-6f55-437d-af73-4cb2e3d1be32" xmlns:ns3="4a02df82-8de1-40de-837c-d16ad8d3d107" targetNamespace="http://schemas.microsoft.com/office/2006/metadata/properties" ma:root="true" ma:fieldsID="72cfa9850d34c0af169e4cb7279ca6ac" ns2:_="" ns3:_="">
    <xsd:import namespace="97cb88b6-6f55-437d-af73-4cb2e3d1be32"/>
    <xsd:import namespace="4a02df82-8de1-40de-837c-d16ad8d3d1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b88b6-6f55-437d-af73-4cb2e3d1be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02df82-8de1-40de-837c-d16ad8d3d10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553D55-562E-4DF2-BCD0-C01CD5ABE0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cb88b6-6f55-437d-af73-4cb2e3d1be32"/>
    <ds:schemaRef ds:uri="4a02df82-8de1-40de-837c-d16ad8d3d1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54731A-618E-4168-9980-2DEA7DFCBFF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B8C146B-59EC-4BF6-A6EE-35EB39B0064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degree2</Template>
  <TotalTime>0</TotalTime>
  <Words>1759</Words>
  <Application>Microsoft Office PowerPoint</Application>
  <PresentationFormat>Widescreen</PresentationFormat>
  <Paragraphs>378</Paragraphs>
  <Slides>40</Slides>
  <Notes>22</Notes>
  <HiddenSlides>4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Calibri Light</vt:lpstr>
      <vt:lpstr>Courier</vt:lpstr>
      <vt:lpstr>EuroStyle</vt:lpstr>
      <vt:lpstr>Microsoft Sans Serif</vt:lpstr>
      <vt:lpstr>degree2</vt:lpstr>
      <vt:lpstr>Week 1 – Day 2</vt:lpstr>
      <vt:lpstr>PowerPoint Presentation</vt:lpstr>
      <vt:lpstr>PowerPoint Presentation</vt:lpstr>
      <vt:lpstr>Syllabus – Week 1</vt:lpstr>
      <vt:lpstr>Syllabus – Week 1</vt:lpstr>
      <vt:lpstr>Week 1 - Tuesday</vt:lpstr>
      <vt:lpstr>Fundamental building blocks and typical architectures of IT infrastructure </vt:lpstr>
      <vt:lpstr>Infrastructure Elements  Firewalls  Routers  Switches  Hubs  Storage  Transmission   </vt:lpstr>
      <vt:lpstr>Firewalls </vt:lpstr>
      <vt:lpstr>Firewalls - stateful, stateless and deep packet inspection </vt:lpstr>
      <vt:lpstr>Firewalls - stateful, stateless and deep packet inspection </vt:lpstr>
      <vt:lpstr>Firewalls - stateful, stateless and deep packet inspection </vt:lpstr>
      <vt:lpstr>Activity – 15Mins</vt:lpstr>
      <vt:lpstr>Intrusion detection systems (IDS) </vt:lpstr>
      <vt:lpstr>Intrusion prevention systems (IPS)</vt:lpstr>
      <vt:lpstr>Activity – 15Mins</vt:lpstr>
      <vt:lpstr>Honeypot</vt:lpstr>
      <vt:lpstr>Routers</vt:lpstr>
      <vt:lpstr>Router</vt:lpstr>
      <vt:lpstr>Hops</vt:lpstr>
      <vt:lpstr>Routing table</vt:lpstr>
      <vt:lpstr>Routing protocols</vt:lpstr>
      <vt:lpstr>Static routing</vt:lpstr>
      <vt:lpstr>Dynamic routing</vt:lpstr>
      <vt:lpstr>Routers</vt:lpstr>
      <vt:lpstr>Switches</vt:lpstr>
      <vt:lpstr>Switches – layer 2</vt:lpstr>
      <vt:lpstr>Switches – layer 3</vt:lpstr>
      <vt:lpstr>Switches – Layer 3</vt:lpstr>
      <vt:lpstr>Hubs</vt:lpstr>
      <vt:lpstr>Storage</vt:lpstr>
      <vt:lpstr>Transmission</vt:lpstr>
      <vt:lpstr>Common vulnerabilities in networks, systems and applications</vt:lpstr>
      <vt:lpstr>Activity – 45Mins</vt:lpstr>
      <vt:lpstr>How to Detect and Prevent Network Vulnerabilities</vt:lpstr>
      <vt:lpstr>PowerPoint Presentation</vt:lpstr>
      <vt:lpstr>Recap Session (15 Mins)</vt:lpstr>
      <vt:lpstr>If you see a slide with this background…</vt:lpstr>
      <vt:lpstr>If you see a slide with this background…</vt:lpstr>
      <vt:lpstr>If you see a slide with this background…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Leonard Shand</dc:creator>
  <cp:lastModifiedBy>Martin Webley</cp:lastModifiedBy>
  <cp:revision>16</cp:revision>
  <dcterms:created xsi:type="dcterms:W3CDTF">2021-01-18T11:18:24Z</dcterms:created>
  <dcterms:modified xsi:type="dcterms:W3CDTF">2022-02-15T17:40:50Z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0x010100DB71502E175D4041AD5498D9462EEF6D</vt:lpwstr>
  </property>
</Properties>
</file>