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94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27" r:id="rId12"/>
    <p:sldId id="341" r:id="rId13"/>
    <p:sldId id="342" r:id="rId14"/>
    <p:sldId id="343" r:id="rId15"/>
    <p:sldId id="344" r:id="rId16"/>
    <p:sldId id="345" r:id="rId17"/>
    <p:sldId id="393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4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7315" y="6348329"/>
            <a:ext cx="504106" cy="365125"/>
          </a:xfrm>
        </p:spPr>
        <p:txBody>
          <a:bodyPr/>
          <a:lstStyle/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694" y="738532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378" y="32515"/>
            <a:ext cx="1765043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118346"/>
            <a:ext cx="420403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28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CFAD60-601C-4AB7-9AD2-D94DC3FE2361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72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CFAD60-601C-4AB7-9AD2-D94DC3FE2361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895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36880" y="1380490"/>
            <a:ext cx="3502025" cy="4415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500871" y="1946909"/>
            <a:ext cx="3507104" cy="3834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FAD60-601C-4AB7-9AD2-D94DC3FE2361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33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1" y="365125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825625"/>
            <a:ext cx="11590421" cy="49359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1" y="6396456"/>
            <a:ext cx="461211" cy="365125"/>
          </a:xfrm>
        </p:spPr>
        <p:txBody>
          <a:bodyPr/>
          <a:lstStyle/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37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7" y="1709738"/>
            <a:ext cx="11341769" cy="2852737"/>
          </a:xfrm>
        </p:spPr>
        <p:txBody>
          <a:bodyPr anchor="b"/>
          <a:lstStyle>
            <a:lvl1pPr>
              <a:defRPr sz="60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7" y="4589463"/>
            <a:ext cx="1134176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0"/>
            <a:ext cx="437147" cy="365125"/>
          </a:xfrm>
        </p:spPr>
        <p:txBody>
          <a:bodyPr/>
          <a:lstStyle/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40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67474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4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4" y="6315576"/>
            <a:ext cx="533400" cy="365125"/>
          </a:xfrm>
        </p:spPr>
        <p:txBody>
          <a:bodyPr/>
          <a:lstStyle/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25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24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0"/>
            <a:ext cx="504106" cy="365125"/>
          </a:xfrm>
        </p:spPr>
        <p:txBody>
          <a:bodyPr/>
          <a:lstStyle/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83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49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62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58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CFAD60-601C-4AB7-9AD2-D94DC3FE2361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73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7315" y="6356350"/>
            <a:ext cx="504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694" y="738532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378" y="32515"/>
            <a:ext cx="1765043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118346"/>
            <a:ext cx="420403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D9C2F-BC87-4C73-8D6B-EFB0318ED7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Configure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A4B356-FFEA-400F-90CF-D9C0806076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21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Multiple Desktops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Windows 10 has support for multiple desktops, this allows for easier multitasking and can be sued to separate work and leisure apps</a:t>
            </a:r>
          </a:p>
          <a:p>
            <a:r>
              <a:rPr lang="en-GB" dirty="0"/>
              <a:t>Access this by pressing the windows key + Tab or the task view button</a:t>
            </a:r>
          </a:p>
        </p:txBody>
      </p:sp>
    </p:spTree>
    <p:extLst>
      <p:ext uri="{BB962C8B-B14F-4D97-AF65-F5344CB8AC3E}">
        <p14:creationId xmlns:p14="http://schemas.microsoft.com/office/powerpoint/2010/main" val="325835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Windows 10 Action Centre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Windows 10 Action Centre can be accessed by swiping right on touch screen devices or by clicking the notification icon bottom right of the screen.</a:t>
            </a:r>
          </a:p>
          <a:p>
            <a:endParaRPr lang="en-GB" dirty="0"/>
          </a:p>
          <a:p>
            <a:r>
              <a:rPr lang="en-GB" dirty="0"/>
              <a:t>Action centre has:</a:t>
            </a:r>
          </a:p>
          <a:p>
            <a:r>
              <a:rPr lang="en-GB" dirty="0"/>
              <a:t>Quick Action Tiles</a:t>
            </a:r>
          </a:p>
          <a:p>
            <a:r>
              <a:rPr lang="en-GB" dirty="0"/>
              <a:t>Notification area</a:t>
            </a:r>
          </a:p>
        </p:txBody>
      </p:sp>
    </p:spTree>
    <p:extLst>
      <p:ext uri="{BB962C8B-B14F-4D97-AF65-F5344CB8AC3E}">
        <p14:creationId xmlns:p14="http://schemas.microsoft.com/office/powerpoint/2010/main" val="3023494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C5E95-A83E-451D-873C-A5F9858ED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Configure the quick action tiles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F610B-D2EE-480E-8007-997C2C794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Tablet Mode – Switch from table to desktop mode</a:t>
            </a:r>
          </a:p>
          <a:p>
            <a:r>
              <a:rPr lang="en-GB" dirty="0"/>
              <a:t>Rotation lock – Enable or disable rotation lock, normally the device should auto rotate</a:t>
            </a:r>
          </a:p>
          <a:p>
            <a:r>
              <a:rPr lang="en-GB" dirty="0"/>
              <a:t>Airplane mode – disable all internal radios in the device</a:t>
            </a:r>
          </a:p>
          <a:p>
            <a:r>
              <a:rPr lang="en-GB" dirty="0"/>
              <a:t>All settings – provides a shortcut to settings</a:t>
            </a:r>
          </a:p>
          <a:p>
            <a:r>
              <a:rPr lang="en-GB" dirty="0"/>
              <a:t>Connect – Find and connect to media servers, includes Xbox and other devices running windows</a:t>
            </a:r>
          </a:p>
          <a:p>
            <a:r>
              <a:rPr lang="en-GB" dirty="0"/>
              <a:t>Project – link your device to an external monitor or wireless display</a:t>
            </a:r>
          </a:p>
          <a:p>
            <a:r>
              <a:rPr lang="en-GB" dirty="0"/>
              <a:t>Battery saver – only available when the device is running low on battery</a:t>
            </a:r>
          </a:p>
          <a:p>
            <a:r>
              <a:rPr lang="en-GB" dirty="0"/>
              <a:t>VPN – switches to the VPN tab in the network settings</a:t>
            </a:r>
          </a:p>
        </p:txBody>
      </p:sp>
    </p:spTree>
    <p:extLst>
      <p:ext uri="{BB962C8B-B14F-4D97-AF65-F5344CB8AC3E}">
        <p14:creationId xmlns:p14="http://schemas.microsoft.com/office/powerpoint/2010/main" val="59512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F29D1-A8A5-409B-BA19-2798CF81C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Configure the quick action tiles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83B23-001F-47D7-89E5-1D64E2EEA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Bluetooth - Enable or disable the Bluetooth radio.</a:t>
            </a:r>
          </a:p>
          <a:p>
            <a:r>
              <a:rPr lang="en-GB" dirty="0"/>
              <a:t>Brightness - Enables you to control display brightness. Click this tile to step through brightness levels in 25 percent increments. </a:t>
            </a:r>
          </a:p>
          <a:p>
            <a:r>
              <a:rPr lang="en-GB" dirty="0"/>
              <a:t>Wi-Fi - Enables or disables the Wi-Fi connection. </a:t>
            </a:r>
          </a:p>
          <a:p>
            <a:r>
              <a:rPr lang="en-GB" dirty="0"/>
              <a:t>Focus Assist - (Called Quiet Hours in earlier versions of Windows 10) allows you to avoid distracting notifications when you need to stay focused by reducing the notifications you receive. </a:t>
            </a:r>
          </a:p>
          <a:p>
            <a:r>
              <a:rPr lang="en-GB" dirty="0"/>
              <a:t>Night Light - Toggles your display to remove white light. You can configure Night Light in the Settings app. </a:t>
            </a:r>
          </a:p>
          <a:p>
            <a:r>
              <a:rPr lang="en-GB" dirty="0"/>
              <a:t>Location - Enables or disables location services. Many services use location to customize services, such as mapping apps, for your device.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302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23E8C-D72C-4A65-B4D6-01FFB885B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Configure the quick action tiles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61709-8CA2-4D0D-9E9B-B7D80961E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Change the settings yourself and get familiar with how you do this.</a:t>
            </a:r>
          </a:p>
          <a:p>
            <a:r>
              <a:rPr lang="en-GB" dirty="0"/>
              <a:t>Go to settings then System and configure the notification and actions centre</a:t>
            </a:r>
          </a:p>
          <a:p>
            <a:endParaRPr lang="en-GB" dirty="0"/>
          </a:p>
          <a:p>
            <a:r>
              <a:rPr lang="en-GB" dirty="0"/>
              <a:t>Record the steps and put this in your document – questions about these might pop up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090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51140-90D4-4656-8E7A-B9D453B3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Windows Taskbar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767BD-6FA9-47B0-A775-A4F1EC693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can modify the taskbar via right clicking it and going to taskbar settings</a:t>
            </a:r>
          </a:p>
          <a:p>
            <a:r>
              <a:rPr lang="en-GB" dirty="0"/>
              <a:t>You can also do this in the XML file by adding &lt;</a:t>
            </a:r>
            <a:r>
              <a:rPr lang="en-GB" dirty="0" err="1"/>
              <a:t>TaskbarLayout</a:t>
            </a:r>
            <a:r>
              <a:rPr lang="en-GB" dirty="0"/>
              <a:t>&gt; </a:t>
            </a:r>
          </a:p>
          <a:p>
            <a:endParaRPr lang="en-GB" dirty="0"/>
          </a:p>
          <a:p>
            <a:r>
              <a:rPr lang="en-GB" dirty="0"/>
              <a:t>You can specify the apps by using the Application User Model ID</a:t>
            </a:r>
          </a:p>
          <a:p>
            <a:r>
              <a:rPr lang="en-GB" dirty="0"/>
              <a:t>Or desktop application path (the local application path)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362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D1D52-F60B-472A-B05C-8AF705217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Windows Taskbar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99A83-82F0-44E7-B07C-18EF47FC8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&lt;</a:t>
            </a:r>
            <a:r>
              <a:rPr lang="en-GB" dirty="0" err="1"/>
              <a:t>CustomTaskbarLayoutCollection</a:t>
            </a:r>
            <a:r>
              <a:rPr lang="en-GB" dirty="0"/>
              <a:t>&gt;</a:t>
            </a:r>
          </a:p>
          <a:p>
            <a:r>
              <a:rPr lang="en-GB" dirty="0"/>
              <a:t>Enter the AUMID</a:t>
            </a:r>
          </a:p>
          <a:p>
            <a:r>
              <a:rPr lang="en-GB" dirty="0"/>
              <a:t>Add:		</a:t>
            </a:r>
            <a:r>
              <a:rPr lang="en-GB" dirty="0" err="1"/>
              <a:t>xmlns:taskbar</a:t>
            </a:r>
            <a:r>
              <a:rPr lang="en-GB" dirty="0"/>
              <a:t>=“http://schemas.microsoft.com/Start/2014/</a:t>
            </a:r>
            <a:r>
              <a:rPr lang="en-GB" dirty="0" err="1"/>
              <a:t>TaskbarLayo</a:t>
            </a:r>
            <a:r>
              <a:rPr lang="en-GB" dirty="0"/>
              <a:t>	</a:t>
            </a:r>
            <a:r>
              <a:rPr lang="en-GB" dirty="0" err="1"/>
              <a:t>ut</a:t>
            </a:r>
            <a:r>
              <a:rPr lang="en-GB" dirty="0"/>
              <a:t>” to the first line of the file, before the closing &gt;.</a:t>
            </a:r>
          </a:p>
          <a:p>
            <a:r>
              <a:rPr lang="en-GB" dirty="0"/>
              <a:t>Use &lt;</a:t>
            </a:r>
            <a:r>
              <a:rPr lang="en-GB" dirty="0" err="1"/>
              <a:t>taskbar:UWA</a:t>
            </a:r>
            <a:r>
              <a:rPr lang="en-GB" dirty="0"/>
              <a:t>&gt; and AUMID to pin Universal Windows Platform apps.</a:t>
            </a:r>
          </a:p>
          <a:p>
            <a:r>
              <a:rPr lang="en-GB" dirty="0"/>
              <a:t>Use &lt;</a:t>
            </a:r>
            <a:r>
              <a:rPr lang="en-GB" dirty="0" err="1"/>
              <a:t>taskbar:DesktopApp</a:t>
            </a:r>
            <a:r>
              <a:rPr lang="en-GB" dirty="0"/>
              <a:t>&gt; and the Desktop Application Link Path to pin desktop applications.</a:t>
            </a:r>
          </a:p>
          <a:p>
            <a:endParaRPr lang="en-GB" dirty="0"/>
          </a:p>
          <a:p>
            <a:r>
              <a:rPr lang="en-GB" dirty="0"/>
              <a:t>Get this working and document the process and save the Xml file someplace safe for revision later (Microsoft like scripts)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145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9053" y="-356770"/>
            <a:ext cx="11590421" cy="1325563"/>
          </a:xfrm>
        </p:spPr>
        <p:txBody>
          <a:bodyPr/>
          <a:lstStyle/>
          <a:p>
            <a:r>
              <a:rPr lang="en-GB" dirty="0"/>
              <a:t>Windows Taskbar	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659" y="702726"/>
            <a:ext cx="5729225" cy="6155274"/>
          </a:xfrm>
        </p:spPr>
      </p:pic>
    </p:spTree>
    <p:extLst>
      <p:ext uri="{BB962C8B-B14F-4D97-AF65-F5344CB8AC3E}">
        <p14:creationId xmlns:p14="http://schemas.microsoft.com/office/powerpoint/2010/main" val="1113746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569C5-30B1-4083-A1C8-93F03E7EE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08E51-6FF4-4FD8-AF00-C15B8191B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Default web browser in Windows 10</a:t>
            </a:r>
          </a:p>
          <a:p>
            <a:r>
              <a:rPr lang="en-GB" dirty="0"/>
              <a:t>Offers these feature that Internet explorer can not:</a:t>
            </a:r>
          </a:p>
          <a:p>
            <a:pPr lvl="1"/>
            <a:r>
              <a:rPr lang="en-GB" dirty="0"/>
              <a:t>Reading Mode</a:t>
            </a:r>
          </a:p>
          <a:p>
            <a:pPr lvl="1"/>
            <a:r>
              <a:rPr lang="en-GB" dirty="0"/>
              <a:t>Kiosk Mode – Full screen mode for public use or digital signage</a:t>
            </a:r>
          </a:p>
          <a:p>
            <a:r>
              <a:rPr lang="en-GB" dirty="0"/>
              <a:t>The Hub in Microsoft edge offers:</a:t>
            </a:r>
          </a:p>
          <a:p>
            <a:pPr lvl="1"/>
            <a:r>
              <a:rPr lang="en-GB" dirty="0"/>
              <a:t>Favourites </a:t>
            </a:r>
          </a:p>
          <a:p>
            <a:pPr lvl="1"/>
            <a:r>
              <a:rPr lang="en-GB" dirty="0"/>
              <a:t>Reading List </a:t>
            </a:r>
          </a:p>
          <a:p>
            <a:pPr lvl="1"/>
            <a:r>
              <a:rPr lang="en-GB" dirty="0"/>
              <a:t>Books </a:t>
            </a:r>
          </a:p>
          <a:p>
            <a:pPr lvl="1"/>
            <a:r>
              <a:rPr lang="en-GB" dirty="0"/>
              <a:t>Extensions </a:t>
            </a:r>
          </a:p>
          <a:p>
            <a:pPr lvl="1"/>
            <a:r>
              <a:rPr lang="en-GB" dirty="0"/>
              <a:t>History </a:t>
            </a:r>
          </a:p>
          <a:p>
            <a:pPr lvl="1"/>
            <a:r>
              <a:rPr lang="en-GB" dirty="0"/>
              <a:t>Downloads </a:t>
            </a:r>
          </a:p>
          <a:p>
            <a:pPr lvl="1"/>
            <a:r>
              <a:rPr lang="en-GB" dirty="0"/>
              <a:t>Web Notes, which enable you to use tools to make notes, draw, write, and highlight webpages. </a:t>
            </a:r>
          </a:p>
        </p:txBody>
      </p:sp>
    </p:spTree>
    <p:extLst>
      <p:ext uri="{BB962C8B-B14F-4D97-AF65-F5344CB8AC3E}">
        <p14:creationId xmlns:p14="http://schemas.microsoft.com/office/powerpoint/2010/main" val="3262492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2ED32-42D5-4847-A11E-8736CF88A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E90CB-D5AD-41ED-A703-4FA97DC53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 through all the settings you can change and give a detailed description of where the setting is and what it does. And add these to your revision document.</a:t>
            </a:r>
          </a:p>
          <a:p>
            <a:r>
              <a:rPr lang="en-GB" dirty="0"/>
              <a:t>Edge takes up about 5% of the exam</a:t>
            </a:r>
          </a:p>
          <a:p>
            <a:endParaRPr lang="en-GB" dirty="0"/>
          </a:p>
          <a:p>
            <a:r>
              <a:rPr lang="en-GB" dirty="0"/>
              <a:t>Firstly list the main settings you have from the (…) in Microsoft edge</a:t>
            </a:r>
          </a:p>
          <a:p>
            <a:r>
              <a:rPr lang="en-GB" dirty="0"/>
              <a:t>Give a sentence on what each setting does. E.g. </a:t>
            </a:r>
          </a:p>
          <a:p>
            <a:pPr lvl="1"/>
            <a:r>
              <a:rPr lang="en-GB" dirty="0"/>
              <a:t>History – opens your webpage history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45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A7290-5F37-4517-B518-3F20F1D8F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Revision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ECD4B-193B-485F-B50A-8E95DFC12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Look through the slides in this section.</a:t>
            </a:r>
          </a:p>
          <a:p>
            <a:r>
              <a:rPr lang="en-GB" dirty="0"/>
              <a:t>Not down how to do key elements of customization in windows.</a:t>
            </a:r>
          </a:p>
          <a:p>
            <a:r>
              <a:rPr lang="en-GB" dirty="0"/>
              <a:t>When we are next in college we will spend a hour going through these and you will need to be ready on how to do them. </a:t>
            </a:r>
          </a:p>
          <a:p>
            <a:r>
              <a:rPr lang="en-GB" dirty="0"/>
              <a:t>Take this time to familiarise yourself with the settings and options ready. </a:t>
            </a:r>
          </a:p>
        </p:txBody>
      </p:sp>
    </p:spTree>
    <p:extLst>
      <p:ext uri="{BB962C8B-B14F-4D97-AF65-F5344CB8AC3E}">
        <p14:creationId xmlns:p14="http://schemas.microsoft.com/office/powerpoint/2010/main" val="3299697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BE434-0376-42EC-AC10-731B9FB8B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7B6E4-55AE-4692-9E6F-B5F346CD9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Add what settings there are and what they do in the </a:t>
            </a:r>
            <a:r>
              <a:rPr lang="en-GB" b="1" dirty="0"/>
              <a:t>More Tools </a:t>
            </a:r>
            <a:r>
              <a:rPr lang="en-GB" dirty="0"/>
              <a:t>section</a:t>
            </a:r>
          </a:p>
          <a:p>
            <a:endParaRPr lang="en-GB" dirty="0"/>
          </a:p>
          <a:p>
            <a:r>
              <a:rPr lang="en-GB" dirty="0"/>
              <a:t>From the Settings Cog at the bottom of the window, you can access four submenus: General, Privacy and Security, Passwords and Autofill, and Advanced:</a:t>
            </a:r>
          </a:p>
          <a:p>
            <a:endParaRPr lang="en-GB" dirty="0"/>
          </a:p>
          <a:p>
            <a:r>
              <a:rPr lang="en-GB" dirty="0"/>
              <a:t>Add what each of these sections has like you have before to your revision document</a:t>
            </a:r>
          </a:p>
        </p:txBody>
      </p:sp>
    </p:spTree>
    <p:extLst>
      <p:ext uri="{BB962C8B-B14F-4D97-AF65-F5344CB8AC3E}">
        <p14:creationId xmlns:p14="http://schemas.microsoft.com/office/powerpoint/2010/main" val="1851706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12F0D-02A0-41CB-8061-2E726FBBB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E1A1D-99B2-446D-A18F-5A17CF736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 mentioned, there is a Kiosk mode in Edge</a:t>
            </a:r>
          </a:p>
          <a:p>
            <a:r>
              <a:rPr lang="en-GB" dirty="0"/>
              <a:t>Learn how to configure accounts and Edge through your local group policy to get this working.</a:t>
            </a:r>
          </a:p>
          <a:p>
            <a:endParaRPr lang="en-GB" dirty="0"/>
          </a:p>
          <a:p>
            <a:r>
              <a:rPr lang="en-GB" dirty="0"/>
              <a:t>Document the steps to get Kiosk mode with Microsoft edge working for your revision document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401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A4894-23BF-4180-B5FF-180AEC280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Internet explorer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9EC36-50DD-4278-BA0B-34A09562E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List and document the settings in each area of IE11</a:t>
            </a:r>
          </a:p>
          <a:p>
            <a:r>
              <a:rPr lang="en-GB" dirty="0"/>
              <a:t>These areas are:</a:t>
            </a:r>
          </a:p>
          <a:p>
            <a:pPr lvl="1"/>
            <a:r>
              <a:rPr lang="en-GB" dirty="0"/>
              <a:t>General </a:t>
            </a:r>
          </a:p>
          <a:p>
            <a:pPr lvl="1"/>
            <a:r>
              <a:rPr lang="en-GB" dirty="0"/>
              <a:t>Security</a:t>
            </a:r>
          </a:p>
          <a:p>
            <a:pPr lvl="1"/>
            <a:r>
              <a:rPr lang="en-GB" dirty="0"/>
              <a:t>Privacy</a:t>
            </a:r>
          </a:p>
          <a:p>
            <a:pPr lvl="1"/>
            <a:r>
              <a:rPr lang="en-GB" dirty="0"/>
              <a:t>Content</a:t>
            </a:r>
          </a:p>
          <a:p>
            <a:pPr lvl="1"/>
            <a:r>
              <a:rPr lang="en-GB" dirty="0"/>
              <a:t>Connections </a:t>
            </a:r>
          </a:p>
          <a:p>
            <a:pPr lvl="1"/>
            <a:r>
              <a:rPr lang="en-GB" dirty="0"/>
              <a:t>Programmes</a:t>
            </a:r>
          </a:p>
          <a:p>
            <a:pPr lvl="1"/>
            <a:r>
              <a:rPr lang="en-GB" dirty="0"/>
              <a:t>Advanced</a:t>
            </a:r>
          </a:p>
          <a:p>
            <a:pPr lvl="1"/>
            <a:endParaRPr lang="en-GB" dirty="0"/>
          </a:p>
          <a:p>
            <a:r>
              <a:rPr lang="en-GB" dirty="0"/>
              <a:t>You can configure IE11 through GPO however there are around 1600 options</a:t>
            </a:r>
          </a:p>
          <a:p>
            <a:r>
              <a:rPr lang="en-GB" dirty="0"/>
              <a:t>Computer Configuration\Policies\Administrative Templates\Windows Components\Internet Explorer node.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011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ED4BF-C9E6-4FC0-803F-1AB0AE1CE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Configure mobility settings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219F8-E459-4859-9355-6A64584E7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section will cover how to:</a:t>
            </a:r>
          </a:p>
          <a:p>
            <a:r>
              <a:rPr lang="en-GB" dirty="0"/>
              <a:t>Configure basic power options</a:t>
            </a:r>
          </a:p>
          <a:p>
            <a:r>
              <a:rPr lang="en-GB" dirty="0"/>
              <a:t>Configure power plans</a:t>
            </a:r>
          </a:p>
          <a:p>
            <a:r>
              <a:rPr lang="en-GB" dirty="0"/>
              <a:t>Configure presentation settings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44647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Configure basic power settings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On the Power &amp; Sleep tab, you can configure the following options. </a:t>
            </a:r>
          </a:p>
          <a:p>
            <a:r>
              <a:rPr lang="en-GB" dirty="0"/>
              <a:t>Screen Available options are </a:t>
            </a:r>
          </a:p>
          <a:p>
            <a:r>
              <a:rPr lang="en-GB" dirty="0"/>
              <a:t>On Battery Power, Turn Off After </a:t>
            </a:r>
          </a:p>
          <a:p>
            <a:pPr lvl="1"/>
            <a:r>
              <a:rPr lang="en-GB" dirty="0"/>
              <a:t>Select a value or choose Never. </a:t>
            </a:r>
          </a:p>
          <a:p>
            <a:r>
              <a:rPr lang="en-GB" dirty="0"/>
              <a:t>When Plugged In, Turn Off After </a:t>
            </a:r>
          </a:p>
          <a:p>
            <a:pPr lvl="1"/>
            <a:r>
              <a:rPr lang="en-GB" dirty="0"/>
              <a:t>Select a value or choose Never. </a:t>
            </a:r>
          </a:p>
          <a:p>
            <a:r>
              <a:rPr lang="en-GB" dirty="0"/>
              <a:t>Sleep Available options are</a:t>
            </a:r>
          </a:p>
          <a:p>
            <a:pPr lvl="1"/>
            <a:r>
              <a:rPr lang="en-GB" dirty="0"/>
              <a:t>On Battery Power, PC Goes To Sleep After Select a value or choose Never. </a:t>
            </a:r>
          </a:p>
          <a:p>
            <a:pPr lvl="1"/>
            <a:r>
              <a:rPr lang="en-GB" dirty="0"/>
              <a:t>When Plugged In, PC Goes To Sleep After Select a value or choose Never. </a:t>
            </a:r>
          </a:p>
          <a:p>
            <a:r>
              <a:rPr lang="en-GB" dirty="0"/>
              <a:t>Network Connection Available options are </a:t>
            </a:r>
          </a:p>
          <a:p>
            <a:pPr lvl="1"/>
            <a:r>
              <a:rPr lang="en-GB" dirty="0"/>
              <a:t>When My PC Is </a:t>
            </a:r>
            <a:r>
              <a:rPr lang="en-GB" dirty="0" err="1"/>
              <a:t>Is</a:t>
            </a:r>
            <a:r>
              <a:rPr lang="en-GB" dirty="0"/>
              <a:t> Asleep And On Battery Power, Disconnect From The Network Select Always, Managed By Windows, or Never.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1003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 Plans	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12821" y="1296236"/>
          <a:ext cx="11590336" cy="5473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7584">
                  <a:extLst>
                    <a:ext uri="{9D8B030D-6E8A-4147-A177-3AD203B41FA5}">
                      <a16:colId xmlns:a16="http://schemas.microsoft.com/office/drawing/2014/main" val="231771513"/>
                    </a:ext>
                  </a:extLst>
                </a:gridCol>
                <a:gridCol w="2897584">
                  <a:extLst>
                    <a:ext uri="{9D8B030D-6E8A-4147-A177-3AD203B41FA5}">
                      <a16:colId xmlns:a16="http://schemas.microsoft.com/office/drawing/2014/main" val="2680082787"/>
                    </a:ext>
                  </a:extLst>
                </a:gridCol>
                <a:gridCol w="2897584">
                  <a:extLst>
                    <a:ext uri="{9D8B030D-6E8A-4147-A177-3AD203B41FA5}">
                      <a16:colId xmlns:a16="http://schemas.microsoft.com/office/drawing/2014/main" val="2409303366"/>
                    </a:ext>
                  </a:extLst>
                </a:gridCol>
                <a:gridCol w="2897584">
                  <a:extLst>
                    <a:ext uri="{9D8B030D-6E8A-4147-A177-3AD203B41FA5}">
                      <a16:colId xmlns:a16="http://schemas.microsoft.com/office/drawing/2014/main" val="2086188896"/>
                    </a:ext>
                  </a:extLst>
                </a:gridCol>
              </a:tblGrid>
              <a:tr h="341220">
                <a:tc>
                  <a:txBody>
                    <a:bodyPr/>
                    <a:lstStyle/>
                    <a:p>
                      <a:r>
                        <a:rPr lang="en-GB" sz="1600" dirty="0"/>
                        <a:t>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Power Consumption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Screen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System Activity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81470"/>
                  </a:ext>
                </a:extLst>
              </a:tr>
              <a:tr h="841362">
                <a:tc>
                  <a:txBody>
                    <a:bodyPr/>
                    <a:lstStyle/>
                    <a:p>
                      <a:r>
                        <a:rPr lang="en-GB" sz="1600" dirty="0"/>
                        <a:t>Power Saver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By default,</a:t>
                      </a:r>
                      <a:r>
                        <a:rPr lang="en-GB" sz="1600" baseline="0" dirty="0"/>
                        <a:t> the display is powered off after five minutes of inactivity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Saves energy by reducing system performance</a:t>
                      </a:r>
                      <a:r>
                        <a:rPr lang="en-GB" sz="1600" baseline="0" dirty="0"/>
                        <a:t> whenever possible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421488"/>
                  </a:ext>
                </a:extLst>
              </a:tr>
              <a:tr h="1093772">
                <a:tc>
                  <a:txBody>
                    <a:bodyPr/>
                    <a:lstStyle/>
                    <a:p>
                      <a:r>
                        <a:rPr lang="en-GB" sz="1600" dirty="0"/>
                        <a:t>Balanced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You</a:t>
                      </a:r>
                      <a:r>
                        <a:rPr lang="en-GB" sz="1600" baseline="0" dirty="0"/>
                        <a:t> can configure the plan to turn off the display after a specified amount of time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Measures computer activity and continues to use full power to all system components currently in 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157912"/>
                  </a:ext>
                </a:extLst>
              </a:tr>
              <a:tr h="1093772">
                <a:tc>
                  <a:txBody>
                    <a:bodyPr/>
                    <a:lstStyle/>
                    <a:p>
                      <a:r>
                        <a:rPr lang="en-GB" sz="1600" dirty="0"/>
                        <a:t>High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This sets the screen to 100% brightness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Keeps</a:t>
                      </a:r>
                      <a:r>
                        <a:rPr lang="en-GB" sz="1600" baseline="0" dirty="0"/>
                        <a:t> the computer’s drives, memory, and processors continuously supplied with power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341678"/>
                  </a:ext>
                </a:extLst>
              </a:tr>
              <a:tr h="2103407">
                <a:tc>
                  <a:txBody>
                    <a:bodyPr/>
                    <a:lstStyle/>
                    <a:p>
                      <a:r>
                        <a:rPr lang="en-GB" sz="1600" dirty="0"/>
                        <a:t>Ultimate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This sets the screen</a:t>
                      </a:r>
                      <a:r>
                        <a:rPr lang="en-GB" sz="1600" baseline="0" dirty="0"/>
                        <a:t> to 100% brightness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Keeps the computer’s drives,</a:t>
                      </a:r>
                      <a:r>
                        <a:rPr lang="en-GB" sz="1600" baseline="0" dirty="0"/>
                        <a:t> memory, and processors continuously supplied with power</a:t>
                      </a:r>
                    </a:p>
                    <a:p>
                      <a:r>
                        <a:rPr lang="en-GB" sz="1600" baseline="0" dirty="0"/>
                        <a:t>Forces processor state to be 100%</a:t>
                      </a:r>
                    </a:p>
                    <a:p>
                      <a:r>
                        <a:rPr lang="en-GB" sz="1600" baseline="0" dirty="0"/>
                        <a:t>Not available on battery powered devices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41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2285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Powercfg.exe /?</a:t>
            </a:r>
          </a:p>
          <a:p>
            <a:r>
              <a:rPr lang="en-GB" dirty="0"/>
              <a:t>Note down each of these commands and document what they do along side a screenshot in your document. </a:t>
            </a:r>
          </a:p>
          <a:p>
            <a:r>
              <a:rPr lang="en-GB" dirty="0"/>
              <a:t>If some of them are not working because of a battery or lack of, complete some of these at work over next week. </a:t>
            </a:r>
          </a:p>
        </p:txBody>
      </p:sp>
    </p:spTree>
    <p:extLst>
      <p:ext uri="{BB962C8B-B14F-4D97-AF65-F5344CB8AC3E}">
        <p14:creationId xmlns:p14="http://schemas.microsoft.com/office/powerpoint/2010/main" val="98687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Configure Windows Desktop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Customize Windows 10 Start</a:t>
            </a:r>
          </a:p>
          <a:p>
            <a:r>
              <a:rPr lang="en-GB" dirty="0"/>
              <a:t>Configure the Actin Centre taskbar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70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Customize Windows 10 Start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can change the start menu behaviour via the settings app, go to personalisation then click the start tab then you can change the start menu settings.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735" y="2694907"/>
            <a:ext cx="4577002" cy="406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662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Windows 10 start 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Go though each setting in the previous slide and create a document that will be useful for revision later. </a:t>
            </a:r>
          </a:p>
          <a:p>
            <a:r>
              <a:rPr lang="en-GB" dirty="0"/>
              <a:t>Take note of each of these settings:</a:t>
            </a:r>
          </a:p>
          <a:p>
            <a:pPr lvl="1"/>
            <a:r>
              <a:rPr lang="en-GB" dirty="0"/>
              <a:t>Show more tiles on start</a:t>
            </a:r>
          </a:p>
          <a:p>
            <a:pPr lvl="1"/>
            <a:r>
              <a:rPr lang="en-GB" dirty="0"/>
              <a:t>Show app list in start menu</a:t>
            </a:r>
          </a:p>
          <a:p>
            <a:pPr lvl="1"/>
            <a:r>
              <a:rPr lang="en-GB" dirty="0"/>
              <a:t>Show recently added apps</a:t>
            </a:r>
          </a:p>
          <a:p>
            <a:pPr lvl="1"/>
            <a:r>
              <a:rPr lang="en-GB" dirty="0"/>
              <a:t>Show most used apps</a:t>
            </a:r>
          </a:p>
          <a:p>
            <a:pPr lvl="1"/>
            <a:r>
              <a:rPr lang="en-GB" dirty="0"/>
              <a:t>Show suggestions occasionally in start</a:t>
            </a:r>
          </a:p>
          <a:p>
            <a:pPr lvl="1"/>
            <a:r>
              <a:rPr lang="en-GB" dirty="0"/>
              <a:t>Use start full screen</a:t>
            </a:r>
          </a:p>
          <a:p>
            <a:pPr lvl="1"/>
            <a:r>
              <a:rPr lang="en-GB" dirty="0"/>
              <a:t>Show recently opened items in jump lists on start or the taskbar</a:t>
            </a:r>
          </a:p>
          <a:p>
            <a:pPr lvl="1"/>
            <a:r>
              <a:rPr lang="en-GB" dirty="0"/>
              <a:t>Choose which folder appear on start</a:t>
            </a:r>
          </a:p>
        </p:txBody>
      </p:sp>
    </p:spTree>
    <p:extLst>
      <p:ext uri="{BB962C8B-B14F-4D97-AF65-F5344CB8AC3E}">
        <p14:creationId xmlns:p14="http://schemas.microsoft.com/office/powerpoint/2010/main" val="671447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Windows 10 Start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can export out start layouts in 2 modes</a:t>
            </a:r>
          </a:p>
          <a:p>
            <a:pPr lvl="1"/>
            <a:r>
              <a:rPr lang="en-GB" dirty="0"/>
              <a:t>Full start layout</a:t>
            </a:r>
          </a:p>
          <a:p>
            <a:pPr lvl="1"/>
            <a:r>
              <a:rPr lang="en-GB" dirty="0"/>
              <a:t>Partial start layout</a:t>
            </a:r>
          </a:p>
          <a:p>
            <a:r>
              <a:rPr lang="en-GB" dirty="0"/>
              <a:t>The start layout is exported out as a .xml file it can then be deployed via:</a:t>
            </a:r>
          </a:p>
          <a:p>
            <a:r>
              <a:rPr lang="en-GB" dirty="0"/>
              <a:t>Group policy</a:t>
            </a:r>
          </a:p>
          <a:p>
            <a:r>
              <a:rPr lang="en-GB" dirty="0"/>
              <a:t>Windows Configuration designer provisioning package</a:t>
            </a:r>
          </a:p>
          <a:p>
            <a:r>
              <a:rPr lang="en-GB" dirty="0"/>
              <a:t>Mobile device management (MDM)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00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Windows 10 start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can customise the layout prior to exporting the layout this can include:</a:t>
            </a:r>
          </a:p>
          <a:p>
            <a:r>
              <a:rPr lang="en-GB" dirty="0"/>
              <a:t>Pin apps to start</a:t>
            </a:r>
          </a:p>
          <a:p>
            <a:r>
              <a:rPr lang="en-GB" dirty="0"/>
              <a:t>Unpin the apps you don’t want to display</a:t>
            </a:r>
          </a:p>
          <a:p>
            <a:r>
              <a:rPr lang="en-GB" dirty="0"/>
              <a:t>Drag the tiles on the start to reorder or group apps</a:t>
            </a:r>
          </a:p>
          <a:p>
            <a:r>
              <a:rPr lang="en-GB" dirty="0"/>
              <a:t>Resize tiles</a:t>
            </a:r>
          </a:p>
          <a:p>
            <a:r>
              <a:rPr lang="en-GB" dirty="0"/>
              <a:t>Create your own app groups</a:t>
            </a:r>
          </a:p>
          <a:p>
            <a:r>
              <a:rPr lang="en-GB" dirty="0"/>
              <a:t>Name groups</a:t>
            </a:r>
          </a:p>
          <a:p>
            <a:endParaRPr lang="en-GB" dirty="0"/>
          </a:p>
          <a:p>
            <a:r>
              <a:rPr lang="en-GB" dirty="0"/>
              <a:t>Once you have a desired layout you can export your settings</a:t>
            </a:r>
          </a:p>
        </p:txBody>
      </p:sp>
    </p:spTree>
    <p:extLst>
      <p:ext uri="{BB962C8B-B14F-4D97-AF65-F5344CB8AC3E}">
        <p14:creationId xmlns:p14="http://schemas.microsoft.com/office/powerpoint/2010/main" val="1021138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Windows 10 start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Open up </a:t>
            </a:r>
            <a:r>
              <a:rPr lang="en-GB" dirty="0" err="1"/>
              <a:t>powershell</a:t>
            </a:r>
            <a:endParaRPr lang="en-GB" dirty="0"/>
          </a:p>
          <a:p>
            <a:r>
              <a:rPr lang="en-GB" dirty="0"/>
              <a:t>Run this:</a:t>
            </a:r>
          </a:p>
          <a:p>
            <a:pPr lvl="1"/>
            <a:r>
              <a:rPr lang="en-GB" dirty="0"/>
              <a:t>Export-</a:t>
            </a:r>
            <a:r>
              <a:rPr lang="en-GB" dirty="0" err="1"/>
              <a:t>StartLayout</a:t>
            </a:r>
            <a:r>
              <a:rPr lang="en-GB" dirty="0"/>
              <a:t> –path &lt;path&gt;&lt;file name&gt;.xml</a:t>
            </a:r>
          </a:p>
          <a:p>
            <a:pPr lvl="1"/>
            <a:endParaRPr lang="en-GB" dirty="0"/>
          </a:p>
          <a:p>
            <a:r>
              <a:rPr lang="en-GB" dirty="0"/>
              <a:t>Transfer the file to the shared network folder of </a:t>
            </a:r>
            <a:r>
              <a:rPr lang="en-GB" dirty="0" err="1"/>
              <a:t>StartMenus</a:t>
            </a:r>
            <a:endParaRPr lang="en-GB" dirty="0"/>
          </a:p>
          <a:p>
            <a:r>
              <a:rPr lang="en-GB" dirty="0"/>
              <a:t>Download a random start menu and import it in via Group policy</a:t>
            </a:r>
          </a:p>
          <a:p>
            <a:endParaRPr lang="en-GB" dirty="0"/>
          </a:p>
          <a:p>
            <a:r>
              <a:rPr lang="en-GB" dirty="0"/>
              <a:t>User Configuration\Policies\Administrative Templates\Start Menu And Taskbar folder and open the Start Layout GPO.</a:t>
            </a:r>
          </a:p>
          <a:p>
            <a:endParaRPr lang="en-GB" dirty="0"/>
          </a:p>
          <a:p>
            <a:r>
              <a:rPr lang="en-GB" dirty="0"/>
              <a:t>Enter the full folder and name of the xml file to your Policy \\Wbl-digi\iso\...</a:t>
            </a:r>
          </a:p>
        </p:txBody>
      </p:sp>
    </p:spTree>
    <p:extLst>
      <p:ext uri="{BB962C8B-B14F-4D97-AF65-F5344CB8AC3E}">
        <p14:creationId xmlns:p14="http://schemas.microsoft.com/office/powerpoint/2010/main" val="421223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Windows 10 Desktop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Change the Windows 10 desktop via:</a:t>
            </a:r>
          </a:p>
          <a:p>
            <a:r>
              <a:rPr lang="en-GB" dirty="0"/>
              <a:t>Start &gt; Settings &gt; Personalization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011" y="1170118"/>
            <a:ext cx="5422231" cy="551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1268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E0AEA33-6216-40C2-9F9A-114F24EF03DB}" vid="{75F778CF-DCE9-4FDB-BEE6-9E574DC568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1504</Words>
  <Application>Microsoft Office PowerPoint</Application>
  <PresentationFormat>Widescreen</PresentationFormat>
  <Paragraphs>189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Theme1</vt:lpstr>
      <vt:lpstr>Configure</vt:lpstr>
      <vt:lpstr>Revision document</vt:lpstr>
      <vt:lpstr>Configure Windows Desktop</vt:lpstr>
      <vt:lpstr>Customize Windows 10 Start</vt:lpstr>
      <vt:lpstr>Windows 10 start settings</vt:lpstr>
      <vt:lpstr>Windows 10 Start layout</vt:lpstr>
      <vt:lpstr>Windows 10 start layout</vt:lpstr>
      <vt:lpstr>Windows 10 start layout</vt:lpstr>
      <vt:lpstr>Windows 10 Desktop</vt:lpstr>
      <vt:lpstr>Multiple Desktops</vt:lpstr>
      <vt:lpstr>Windows 10 Action Centre</vt:lpstr>
      <vt:lpstr>Configure the quick action tiles</vt:lpstr>
      <vt:lpstr>Configure the quick action tiles</vt:lpstr>
      <vt:lpstr>Configure the quick action tiles</vt:lpstr>
      <vt:lpstr>Windows Taskbar</vt:lpstr>
      <vt:lpstr>Windows Taskbar</vt:lpstr>
      <vt:lpstr>Windows Taskbar </vt:lpstr>
      <vt:lpstr>Microsoft Edge</vt:lpstr>
      <vt:lpstr>Microsoft Edge</vt:lpstr>
      <vt:lpstr>Microsoft Edge</vt:lpstr>
      <vt:lpstr>Microsoft Edge</vt:lpstr>
      <vt:lpstr>Internet explorer 11</vt:lpstr>
      <vt:lpstr>Configure mobility settings </vt:lpstr>
      <vt:lpstr>Configure basic power settings </vt:lpstr>
      <vt:lpstr>Power Plans </vt:lpstr>
      <vt:lpstr>Power configuration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Configure</dc:title>
  <dc:creator>Andrew Cracknell</dc:creator>
  <cp:lastModifiedBy>Andrew Cracknell</cp:lastModifiedBy>
  <cp:revision>1</cp:revision>
  <dcterms:created xsi:type="dcterms:W3CDTF">2021-01-26T09:11:41Z</dcterms:created>
  <dcterms:modified xsi:type="dcterms:W3CDTF">2021-01-26T09:13:55Z</dcterms:modified>
</cp:coreProperties>
</file>