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EAACD-D013-4DE7-A357-EF049A8EA3BD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D9AFBE-5079-40BD-9373-9044D08A9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693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9AFBE-5079-40BD-9373-9044D08A99C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5907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2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EE6F1B75-46AC-4E33-97D9-69382782B43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3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6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F1B75-46AC-4E33-97D9-69382782B43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EE6F1B75-46AC-4E33-97D9-69382782B438}" type="datetimeFigureOut">
              <a:rPr lang="en-GB" smtClean="0"/>
              <a:t>13/02/2017</a:t>
            </a:fld>
            <a:endParaRPr lang="en-GB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GB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0C6970C0-9344-4693-B46B-16B9D683F68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stqbexamcertification.com/what-is-waterfall-model-advantages-disadvantages-and-when-to-use-it/" TargetMode="External"/><Relationship Id="rId3" Type="http://schemas.openxmlformats.org/officeDocument/2006/relationships/hyperlink" Target="http://www.tatvasoft.com/blog/top-12-software-development-methodologies-and-its-advantages-disadvantag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Unit 51 – Software Design Fundamentals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Assignment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591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>
              <a:buNone/>
            </a:pPr>
            <a:r>
              <a:rPr lang="en-GB" dirty="0"/>
              <a:t>Create a report to describe the function and purpose of the development lifecycle stages, giving examples of developmental tools and techniques used at each stage from the exercises produced in </a:t>
            </a:r>
            <a:r>
              <a:rPr lang="en-GB" dirty="0" smtClean="0"/>
              <a:t>class. </a:t>
            </a:r>
          </a:p>
          <a:p>
            <a:pPr indent="0">
              <a:buNone/>
            </a:pPr>
            <a:endParaRPr lang="en-GB" dirty="0"/>
          </a:p>
          <a:p>
            <a:pPr indent="0">
              <a:buNone/>
            </a:pPr>
            <a:r>
              <a:rPr lang="en-GB" dirty="0" smtClean="0"/>
              <a:t>You </a:t>
            </a:r>
            <a:r>
              <a:rPr lang="en-GB" dirty="0"/>
              <a:t>need to describe four </a:t>
            </a:r>
            <a:r>
              <a:rPr lang="en-GB" dirty="0" smtClean="0"/>
              <a:t>methodologies:</a:t>
            </a:r>
          </a:p>
          <a:p>
            <a:pPr marL="1014984" lvl="1" indent="-457200"/>
            <a:r>
              <a:rPr lang="en-GB" dirty="0" smtClean="0"/>
              <a:t>Waterfall</a:t>
            </a:r>
            <a:endParaRPr lang="en-GB" dirty="0"/>
          </a:p>
          <a:p>
            <a:pPr marL="1014984" lvl="1" indent="-457200"/>
            <a:r>
              <a:rPr lang="en-GB" dirty="0"/>
              <a:t>Iteration</a:t>
            </a:r>
          </a:p>
          <a:p>
            <a:pPr marL="1014984" lvl="1" indent="-457200"/>
            <a:r>
              <a:rPr lang="en-GB" dirty="0"/>
              <a:t>RAD</a:t>
            </a:r>
          </a:p>
          <a:p>
            <a:pPr marL="1014984" lvl="1" indent="-457200"/>
            <a:r>
              <a:rPr lang="en-GB" dirty="0"/>
              <a:t>Agile</a:t>
            </a:r>
          </a:p>
          <a:p>
            <a:pPr indent="0">
              <a:buNone/>
            </a:pPr>
            <a:r>
              <a:rPr lang="en-GB" dirty="0"/>
              <a:t> </a:t>
            </a:r>
          </a:p>
          <a:p>
            <a:pPr indent="0">
              <a:buNone/>
            </a:pPr>
            <a:r>
              <a:rPr lang="en-GB" dirty="0"/>
              <a:t>Make sure you explain what type of projects the different methodologies are suited to, along with their advantages and disadvantages. </a:t>
            </a:r>
            <a:endParaRPr lang="en-GB" dirty="0" smtClean="0"/>
          </a:p>
          <a:p>
            <a:pPr indent="0">
              <a:buNone/>
            </a:pPr>
            <a:endParaRPr lang="en-GB" dirty="0" smtClean="0"/>
          </a:p>
          <a:p>
            <a:pPr indent="0">
              <a:buNone/>
            </a:pPr>
            <a:r>
              <a:rPr lang="en-GB" dirty="0" smtClean="0"/>
              <a:t>You </a:t>
            </a:r>
            <a:r>
              <a:rPr lang="en-GB" dirty="0"/>
              <a:t>must then justify your choice of methodology for the decorating estimator.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5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Developmental </a:t>
            </a:r>
            <a:r>
              <a:rPr lang="en-GB" dirty="0"/>
              <a:t>tools and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gathering</a:t>
            </a:r>
          </a:p>
          <a:p>
            <a:pPr lvl="1"/>
            <a:r>
              <a:rPr lang="en-US" dirty="0" smtClean="0"/>
              <a:t>One on one interviews</a:t>
            </a:r>
          </a:p>
          <a:p>
            <a:pPr lvl="1"/>
            <a:r>
              <a:rPr lang="en-US" dirty="0" smtClean="0"/>
              <a:t>Group interviews (2-4)</a:t>
            </a:r>
          </a:p>
          <a:p>
            <a:pPr lvl="1"/>
            <a:r>
              <a:rPr lang="en-US" dirty="0" smtClean="0"/>
              <a:t>Facilitated sessions (5 or more)</a:t>
            </a:r>
          </a:p>
          <a:p>
            <a:pPr lvl="1"/>
            <a:r>
              <a:rPr lang="en-US" dirty="0" smtClean="0"/>
              <a:t>Questionnaires</a:t>
            </a:r>
          </a:p>
          <a:p>
            <a:pPr lvl="1"/>
            <a:r>
              <a:rPr lang="en-US" dirty="0" smtClean="0"/>
              <a:t>Prototyping</a:t>
            </a:r>
          </a:p>
          <a:p>
            <a:pPr lvl="1"/>
            <a:r>
              <a:rPr lang="en-US" dirty="0" smtClean="0"/>
              <a:t>Use cases (diagrams with actors interacting with a system)</a:t>
            </a:r>
          </a:p>
          <a:p>
            <a:pPr lvl="1"/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Brainstorming (for a completely new idea)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347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Developmental </a:t>
            </a:r>
            <a:r>
              <a:rPr lang="en-GB" dirty="0"/>
              <a:t>tools and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</a:p>
          <a:p>
            <a:pPr lvl="1"/>
            <a:r>
              <a:rPr lang="en-US" dirty="0" smtClean="0"/>
              <a:t>Flow chart</a:t>
            </a:r>
          </a:p>
          <a:p>
            <a:pPr lvl="1"/>
            <a:r>
              <a:rPr lang="en-US" dirty="0" smtClean="0"/>
              <a:t>Pseudocode</a:t>
            </a:r>
          </a:p>
          <a:p>
            <a:pPr lvl="1"/>
            <a:r>
              <a:rPr lang="en-US" dirty="0" smtClean="0"/>
              <a:t>Data dictionary</a:t>
            </a:r>
          </a:p>
          <a:p>
            <a:pPr lvl="1"/>
            <a:r>
              <a:rPr lang="en-US" dirty="0" smtClean="0"/>
              <a:t>Wire frames</a:t>
            </a:r>
          </a:p>
          <a:p>
            <a:pPr lvl="1"/>
            <a:r>
              <a:rPr lang="en-US" dirty="0" smtClean="0"/>
              <a:t>UML diagrams (and software)</a:t>
            </a:r>
          </a:p>
          <a:p>
            <a:pPr lvl="1"/>
            <a:r>
              <a:rPr lang="en-US" dirty="0" smtClean="0"/>
              <a:t>Prototypes</a:t>
            </a:r>
          </a:p>
          <a:p>
            <a:pPr lvl="1"/>
            <a:r>
              <a:rPr lang="en-US" dirty="0" smtClean="0"/>
              <a:t>Specifications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37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in Choosing a Software </a:t>
            </a:r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0">
              <a:buNone/>
            </a:pPr>
            <a:r>
              <a:rPr lang="en-US" sz="1800" dirty="0" smtClean="0"/>
              <a:t>Customer involvement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Stable requirements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Team size / </a:t>
            </a:r>
            <a:r>
              <a:rPr lang="en-US" sz="1800" dirty="0" smtClean="0"/>
              <a:t>proximity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Developer </a:t>
            </a:r>
            <a:r>
              <a:rPr lang="en-US" sz="1800" dirty="0" smtClean="0"/>
              <a:t>experience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Familiarity with </a:t>
            </a:r>
            <a:r>
              <a:rPr lang="en-US" sz="1800" dirty="0" smtClean="0"/>
              <a:t>technology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Familiarity with </a:t>
            </a:r>
            <a:r>
              <a:rPr lang="en-US" sz="1800" dirty="0" smtClean="0"/>
              <a:t>domain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Severity of impact of incorrect </a:t>
            </a:r>
            <a:r>
              <a:rPr lang="en-US" sz="1800" dirty="0" smtClean="0"/>
              <a:t>analysis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Anticipated changes in technology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3862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http://istqbexamcertification.com/what-is-waterfall-model-advantages-disadvantages-and-when-to-use-it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Also has links to other models</a:t>
            </a:r>
            <a:endParaRPr lang="en-US" dirty="0"/>
          </a:p>
          <a:p>
            <a:r>
              <a:rPr lang="en-US" dirty="0">
                <a:hlinkClick r:id="rId3"/>
              </a:rPr>
              <a:t>http://www.tatvasoft.com/blog/top-12-software-development-methodologies-and-its-advantages-disadvantages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7842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244</TotalTime>
  <Words>142</Words>
  <Application>Microsoft Macintosh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Candara</vt:lpstr>
      <vt:lpstr>Wingdings 2</vt:lpstr>
      <vt:lpstr>Theme1</vt:lpstr>
      <vt:lpstr>Unit 51 – Software Design Fundamentals</vt:lpstr>
      <vt:lpstr>Task</vt:lpstr>
      <vt:lpstr>Developmental tools and techniques</vt:lpstr>
      <vt:lpstr>Developmental tools and techniques</vt:lpstr>
      <vt:lpstr>Factors in Choosing a Software Process</vt:lpstr>
      <vt:lpstr>Useful sites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6 – Software Design and Development</dc:title>
  <dc:creator>Leonard Shand</dc:creator>
  <cp:lastModifiedBy>Microsoft Office User</cp:lastModifiedBy>
  <cp:revision>22</cp:revision>
  <dcterms:created xsi:type="dcterms:W3CDTF">2015-08-24T10:48:34Z</dcterms:created>
  <dcterms:modified xsi:type="dcterms:W3CDTF">2017-02-13T22:37:23Z</dcterms:modified>
</cp:coreProperties>
</file>