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7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310"/>
            <a:ext cx="865613" cy="1090789"/>
          </a:xfrm>
        </p:spPr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60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616"/>
            <a:ext cx="865613" cy="1090789"/>
          </a:xfrm>
        </p:spPr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00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707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757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362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53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5398634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80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F078DC-5E68-40B9-9C1D-B96452C707F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7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869896"/>
            <a:ext cx="865613" cy="1090789"/>
          </a:xfrm>
        </p:spPr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7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55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70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6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0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9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AC8B-3403-4AAB-9A3B-5D9ABEB26A61}" type="datetimeFigureOut">
              <a:rPr lang="en-US" smtClean="0"/>
              <a:pPr/>
              <a:t>4/26/2018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86A9-92F4-4C1A-8260-E038AB36E4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912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Software Developer Technician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Object Orientated Programming using C#</a:t>
            </a:r>
          </a:p>
          <a:p>
            <a:r>
              <a:rPr lang="en-GB" dirty="0" smtClean="0"/>
              <a:t>Lesson </a:t>
            </a:r>
            <a:r>
              <a:rPr lang="en-GB" dirty="0" smtClean="0"/>
              <a:t>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If-</a:t>
            </a:r>
            <a:r>
              <a:rPr lang="en-GB" dirty="0" err="1" smtClean="0"/>
              <a:t>elseif</a:t>
            </a:r>
            <a:r>
              <a:rPr lang="en-GB" dirty="0" smtClean="0"/>
              <a:t>-else construct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805192"/>
          </a:xfr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/>
              <a:t>if(x &lt; 10)</a:t>
            </a:r>
          </a:p>
          <a:p>
            <a:pPr>
              <a:buNone/>
            </a:pPr>
            <a:r>
              <a:rPr lang="en-GB" sz="2000" dirty="0" smtClean="0"/>
              <a:t>{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i="1" dirty="0" smtClean="0"/>
              <a:t>//execute if condition is true, otherwise try next </a:t>
            </a:r>
            <a:r>
              <a:rPr lang="en-GB" sz="2000" i="1" dirty="0" err="1" smtClean="0"/>
              <a:t>elseif</a:t>
            </a:r>
            <a:endParaRPr lang="en-GB" sz="2000" i="1" dirty="0" smtClean="0"/>
          </a:p>
          <a:p>
            <a:pPr>
              <a:buNone/>
            </a:pPr>
            <a:r>
              <a:rPr lang="en-GB" sz="2000" dirty="0" smtClean="0"/>
              <a:t>}</a:t>
            </a:r>
          </a:p>
          <a:p>
            <a:pPr>
              <a:buNone/>
            </a:pPr>
            <a:r>
              <a:rPr lang="en-GB" sz="2000" dirty="0" smtClean="0"/>
              <a:t>else if(x &lt; 20)</a:t>
            </a:r>
          </a:p>
          <a:p>
            <a:pPr>
              <a:buNone/>
            </a:pPr>
            <a:r>
              <a:rPr lang="en-GB" sz="2000" dirty="0" smtClean="0"/>
              <a:t>{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i="1" dirty="0" smtClean="0"/>
              <a:t>//execute if condition is true</a:t>
            </a:r>
          </a:p>
          <a:p>
            <a:pPr>
              <a:buNone/>
            </a:pPr>
            <a:r>
              <a:rPr lang="en-GB" sz="2000" dirty="0" smtClean="0"/>
              <a:t>}</a:t>
            </a:r>
          </a:p>
          <a:p>
            <a:pPr>
              <a:buNone/>
            </a:pPr>
            <a:r>
              <a:rPr lang="en-GB" sz="2000" dirty="0" smtClean="0"/>
              <a:t>else</a:t>
            </a:r>
          </a:p>
          <a:p>
            <a:pPr>
              <a:buNone/>
            </a:pPr>
            <a:r>
              <a:rPr lang="en-GB" sz="2000" dirty="0" smtClean="0"/>
              <a:t>{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i="1" dirty="0" smtClean="0"/>
              <a:t>//execute if both conditions above are false</a:t>
            </a:r>
          </a:p>
          <a:p>
            <a:pPr>
              <a:buNone/>
            </a:pPr>
            <a:r>
              <a:rPr lang="en-GB" sz="2000" i="1" dirty="0" smtClean="0"/>
              <a:t>}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en-GB" dirty="0" smtClean="0"/>
              <a:t>Task – if construct</a:t>
            </a:r>
            <a:endParaRPr lang="en-GB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Design a program that will give you a category per age group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Include a text box for the user to insert </a:t>
            </a:r>
            <a:r>
              <a:rPr lang="en-GB" sz="2800" dirty="0" smtClean="0"/>
              <a:t>an </a:t>
            </a:r>
            <a:r>
              <a:rPr lang="en-GB" sz="2800" dirty="0"/>
              <a:t>age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One button to calculate</a:t>
            </a:r>
          </a:p>
        </p:txBody>
      </p:sp>
      <p:graphicFrame>
        <p:nvGraphicFramePr>
          <p:cNvPr id="4813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9841369"/>
              </p:ext>
            </p:extLst>
          </p:nvPr>
        </p:nvGraphicFramePr>
        <p:xfrm>
          <a:off x="4859338" y="1700213"/>
          <a:ext cx="3822700" cy="4608515"/>
        </p:xfrm>
        <a:graphic>
          <a:graphicData uri="http://schemas.openxmlformats.org/drawingml/2006/table">
            <a:tbl>
              <a:tblPr/>
              <a:tblGrid>
                <a:gridCol w="2017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1-2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inclusive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Toddler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3 -12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inclusive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–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Teenager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Above 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46380"/>
            <a:ext cx="8229600" cy="5339004"/>
          </a:xfrm>
          <a:solidFill>
            <a:schemeClr val="tx1">
              <a:lumMod val="5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switch(</a:t>
            </a:r>
            <a:r>
              <a:rPr lang="en-GB" dirty="0" err="1" smtClean="0"/>
              <a:t>myChoice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            {</a:t>
            </a:r>
          </a:p>
          <a:p>
            <a:pPr>
              <a:buNone/>
            </a:pPr>
            <a:r>
              <a:rPr lang="en-GB" dirty="0" smtClean="0"/>
              <a:t>                case "A":</a:t>
            </a:r>
          </a:p>
          <a:p>
            <a:pPr>
              <a:buNone/>
            </a:pPr>
            <a:r>
              <a:rPr lang="en-GB" dirty="0" smtClean="0"/>
              <a:t>                case "a":</a:t>
            </a:r>
          </a:p>
          <a:p>
            <a:pPr>
              <a:buNone/>
            </a:pPr>
            <a:r>
              <a:rPr lang="en-GB" dirty="0" smtClean="0"/>
              <a:t>                    </a:t>
            </a:r>
            <a:r>
              <a:rPr lang="en-GB" dirty="0" err="1" smtClean="0"/>
              <a:t>Console.WriteLine</a:t>
            </a:r>
            <a:r>
              <a:rPr lang="en-GB" dirty="0" smtClean="0"/>
              <a:t>("You wish to add an address.");</a:t>
            </a:r>
          </a:p>
          <a:p>
            <a:pPr>
              <a:buNone/>
            </a:pPr>
            <a:r>
              <a:rPr lang="en-GB" dirty="0" smtClean="0"/>
              <a:t>                    break;</a:t>
            </a:r>
          </a:p>
          <a:p>
            <a:pPr>
              <a:buNone/>
            </a:pPr>
            <a:r>
              <a:rPr lang="en-GB" dirty="0" smtClean="0"/>
              <a:t>                case "D":</a:t>
            </a:r>
          </a:p>
          <a:p>
            <a:pPr>
              <a:buNone/>
            </a:pPr>
            <a:r>
              <a:rPr lang="en-GB" dirty="0" smtClean="0"/>
              <a:t>                case "d":</a:t>
            </a:r>
          </a:p>
          <a:p>
            <a:pPr>
              <a:buNone/>
            </a:pPr>
            <a:r>
              <a:rPr lang="en-GB" dirty="0" smtClean="0"/>
              <a:t>                    </a:t>
            </a:r>
            <a:r>
              <a:rPr lang="en-GB" dirty="0" err="1" smtClean="0"/>
              <a:t>Console.WriteLine</a:t>
            </a:r>
            <a:r>
              <a:rPr lang="en-GB" dirty="0" smtClean="0"/>
              <a:t>("You wish to delete an address.");</a:t>
            </a:r>
          </a:p>
          <a:p>
            <a:pPr>
              <a:buNone/>
            </a:pPr>
            <a:r>
              <a:rPr lang="en-GB" dirty="0" smtClean="0"/>
              <a:t>                    break;</a:t>
            </a:r>
          </a:p>
          <a:p>
            <a:pPr>
              <a:buNone/>
            </a:pPr>
            <a:r>
              <a:rPr lang="en-GB" dirty="0" smtClean="0"/>
              <a:t>                case "M":</a:t>
            </a:r>
          </a:p>
          <a:p>
            <a:pPr>
              <a:buNone/>
            </a:pPr>
            <a:r>
              <a:rPr lang="en-GB" dirty="0" smtClean="0"/>
              <a:t>                case "m":</a:t>
            </a:r>
          </a:p>
          <a:p>
            <a:pPr>
              <a:buNone/>
            </a:pPr>
            <a:r>
              <a:rPr lang="en-GB" dirty="0" smtClean="0"/>
              <a:t>                    </a:t>
            </a:r>
            <a:r>
              <a:rPr lang="en-GB" dirty="0" err="1" smtClean="0"/>
              <a:t>Console.WriteLine</a:t>
            </a:r>
            <a:r>
              <a:rPr lang="en-GB" dirty="0" smtClean="0"/>
              <a:t>("You wish to modify an address.");</a:t>
            </a:r>
          </a:p>
          <a:p>
            <a:pPr>
              <a:buNone/>
            </a:pPr>
            <a:r>
              <a:rPr lang="en-GB" dirty="0" smtClean="0"/>
              <a:t>                    break;</a:t>
            </a:r>
          </a:p>
          <a:p>
            <a:pPr>
              <a:buNone/>
            </a:pPr>
            <a:r>
              <a:rPr lang="en-GB" dirty="0" smtClean="0"/>
              <a:t>                case "V":</a:t>
            </a:r>
          </a:p>
          <a:p>
            <a:pPr>
              <a:buNone/>
            </a:pPr>
            <a:r>
              <a:rPr lang="en-GB" dirty="0" smtClean="0"/>
              <a:t>                case "v":</a:t>
            </a:r>
          </a:p>
          <a:p>
            <a:pPr>
              <a:buNone/>
            </a:pPr>
            <a:r>
              <a:rPr lang="en-GB" dirty="0" smtClean="0"/>
              <a:t>                    </a:t>
            </a:r>
            <a:r>
              <a:rPr lang="en-GB" dirty="0" err="1" smtClean="0"/>
              <a:t>Console.WriteLine</a:t>
            </a:r>
            <a:r>
              <a:rPr lang="en-GB" dirty="0" smtClean="0"/>
              <a:t>("You wish to view the address list.");</a:t>
            </a:r>
          </a:p>
          <a:p>
            <a:pPr>
              <a:buNone/>
            </a:pPr>
            <a:r>
              <a:rPr lang="en-GB" dirty="0" smtClean="0"/>
              <a:t>                    break;</a:t>
            </a:r>
          </a:p>
          <a:p>
            <a:pPr>
              <a:buNone/>
            </a:pPr>
            <a:r>
              <a:rPr lang="en-GB" dirty="0" smtClean="0"/>
              <a:t>                case "Q":</a:t>
            </a:r>
          </a:p>
          <a:p>
            <a:pPr>
              <a:buNone/>
            </a:pPr>
            <a:r>
              <a:rPr lang="en-GB" dirty="0" smtClean="0"/>
              <a:t>                case "q":</a:t>
            </a:r>
          </a:p>
          <a:p>
            <a:pPr>
              <a:buNone/>
            </a:pPr>
            <a:r>
              <a:rPr lang="en-GB" dirty="0" smtClean="0"/>
              <a:t>                    </a:t>
            </a:r>
            <a:r>
              <a:rPr lang="en-GB" dirty="0" err="1" smtClean="0"/>
              <a:t>Console.WriteLine</a:t>
            </a:r>
            <a:r>
              <a:rPr lang="en-GB" dirty="0" smtClean="0"/>
              <a:t>("Bye.");</a:t>
            </a:r>
          </a:p>
          <a:p>
            <a:pPr>
              <a:buNone/>
            </a:pPr>
            <a:r>
              <a:rPr lang="en-GB" dirty="0" smtClean="0"/>
              <a:t>                    break;</a:t>
            </a:r>
          </a:p>
          <a:p>
            <a:pPr>
              <a:buNone/>
            </a:pPr>
            <a:r>
              <a:rPr lang="en-GB" dirty="0" smtClean="0"/>
              <a:t>                default:</a:t>
            </a:r>
          </a:p>
          <a:p>
            <a:pPr>
              <a:buNone/>
            </a:pPr>
            <a:r>
              <a:rPr lang="en-GB" dirty="0" smtClean="0"/>
              <a:t>                    </a:t>
            </a:r>
            <a:r>
              <a:rPr lang="en-GB" dirty="0" err="1" smtClean="0"/>
              <a:t>Console.WriteLine</a:t>
            </a:r>
            <a:r>
              <a:rPr lang="en-GB" dirty="0" smtClean="0"/>
              <a:t>("{0} is not a valid choice", </a:t>
            </a:r>
            <a:r>
              <a:rPr lang="en-GB" dirty="0" err="1" smtClean="0"/>
              <a:t>myChoice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            break;</a:t>
            </a:r>
          </a:p>
          <a:p>
            <a:pPr>
              <a:buNone/>
            </a:pPr>
            <a:r>
              <a:rPr lang="en-GB" dirty="0" smtClean="0"/>
              <a:t>            }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Event Handlers</a:t>
            </a:r>
          </a:p>
          <a:p>
            <a:r>
              <a:rPr lang="en-GB" dirty="0" smtClean="0"/>
              <a:t>Constructs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Event Handlers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Capture system event</a:t>
            </a:r>
          </a:p>
          <a:p>
            <a:pPr lvl="1"/>
            <a:r>
              <a:rPr lang="en-GB" sz="2000" dirty="0" smtClean="0"/>
              <a:t>Mouse actions</a:t>
            </a:r>
          </a:p>
          <a:p>
            <a:pPr lvl="2"/>
            <a:r>
              <a:rPr lang="en-GB" sz="1800" dirty="0" smtClean="0"/>
              <a:t>Mouse click</a:t>
            </a:r>
          </a:p>
          <a:p>
            <a:pPr lvl="2"/>
            <a:r>
              <a:rPr lang="en-GB" sz="1800" dirty="0" smtClean="0"/>
              <a:t>Mouse move</a:t>
            </a:r>
          </a:p>
          <a:p>
            <a:pPr lvl="1"/>
            <a:r>
              <a:rPr lang="en-GB" sz="2000" dirty="0" smtClean="0"/>
              <a:t>Controls</a:t>
            </a:r>
          </a:p>
          <a:p>
            <a:pPr lvl="2"/>
            <a:r>
              <a:rPr lang="en-GB" sz="1800" dirty="0" smtClean="0"/>
              <a:t>Mouse over</a:t>
            </a:r>
          </a:p>
          <a:p>
            <a:pPr lvl="2"/>
            <a:r>
              <a:rPr lang="en-GB" sz="1800" dirty="0" smtClean="0"/>
              <a:t>Mouse down</a:t>
            </a:r>
          </a:p>
          <a:p>
            <a:pPr lvl="2"/>
            <a:r>
              <a:rPr lang="en-GB" sz="1800" dirty="0" smtClean="0"/>
              <a:t>Mouse enter</a:t>
            </a:r>
          </a:p>
          <a:p>
            <a:pPr lvl="1"/>
            <a:r>
              <a:rPr lang="en-GB" sz="2000" dirty="0" smtClean="0"/>
              <a:t>Forms</a:t>
            </a:r>
          </a:p>
          <a:p>
            <a:pPr lvl="2"/>
            <a:r>
              <a:rPr lang="en-GB" sz="1800" dirty="0" err="1" smtClean="0"/>
              <a:t>Keypressed</a:t>
            </a:r>
            <a:endParaRPr lang="en-GB" sz="1800" dirty="0" smtClean="0"/>
          </a:p>
          <a:p>
            <a:pPr lvl="2"/>
            <a:r>
              <a:rPr lang="en-GB" sz="1800" dirty="0" smtClean="0"/>
              <a:t>Mouse actions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3081" y="692696"/>
            <a:ext cx="7210396" cy="1080938"/>
          </a:xfrm>
        </p:spPr>
        <p:txBody>
          <a:bodyPr/>
          <a:lstStyle/>
          <a:p>
            <a:r>
              <a:rPr lang="en-GB" dirty="0" smtClean="0"/>
              <a:t>Create event handlers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14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sz="2400" dirty="0" smtClean="0"/>
              <a:t>Create a new form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Add several previously used controls to the form</a:t>
            </a:r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Picturebox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Textbox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Label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Button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Add the following event triggering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Click</a:t>
            </a:r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mouseDown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mouseUp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MouseHover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TextChanged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Enter</a:t>
            </a:r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MouseLeave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S</a:t>
            </a:r>
            <a:r>
              <a:rPr lang="en-GB" sz="2000" noProof="1" smtClean="0"/>
              <a:t>electedIndexChanged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err="1" smtClean="0"/>
              <a:t>DoubleClick</a:t>
            </a:r>
            <a:r>
              <a:rPr lang="en-GB" sz="2000" dirty="0" smtClean="0"/>
              <a:t> (not on buttons)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Try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Decision</a:t>
            </a:r>
          </a:p>
          <a:p>
            <a:pPr lvl="1"/>
            <a:r>
              <a:rPr lang="en-GB" dirty="0" smtClean="0"/>
              <a:t>Executes specific code depending on a condition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Repetition</a:t>
            </a:r>
          </a:p>
          <a:p>
            <a:pPr lvl="1"/>
            <a:r>
              <a:rPr lang="en-GB" dirty="0" smtClean="0"/>
              <a:t>Executes a code block several times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88804"/>
            <a:ext cx="8229600" cy="2376300"/>
          </a:xfr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200" dirty="0" smtClean="0"/>
              <a:t>for(</a:t>
            </a:r>
            <a:r>
              <a:rPr lang="en-GB" sz="3200" dirty="0" err="1" smtClean="0"/>
              <a:t>int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=0; </a:t>
            </a:r>
            <a:r>
              <a:rPr lang="en-GB" sz="3200" dirty="0" err="1" smtClean="0"/>
              <a:t>i</a:t>
            </a:r>
            <a:r>
              <a:rPr lang="en-GB" sz="3200" dirty="0" smtClean="0"/>
              <a:t> &lt; 20; </a:t>
            </a:r>
            <a:r>
              <a:rPr lang="en-GB" sz="3200" dirty="0" err="1" smtClean="0"/>
              <a:t>i</a:t>
            </a:r>
            <a:r>
              <a:rPr lang="en-GB" sz="3200" dirty="0" smtClean="0"/>
              <a:t>++)</a:t>
            </a:r>
          </a:p>
          <a:p>
            <a:pPr>
              <a:buNone/>
            </a:pPr>
            <a:r>
              <a:rPr lang="en-GB" sz="3200" dirty="0" smtClean="0"/>
              <a:t>	{</a:t>
            </a:r>
          </a:p>
          <a:p>
            <a:pPr>
              <a:buNone/>
            </a:pPr>
            <a:r>
              <a:rPr lang="en-GB" sz="3200" dirty="0" smtClean="0"/>
              <a:t>		</a:t>
            </a:r>
            <a:r>
              <a:rPr lang="en-GB" sz="3200" dirty="0" err="1" smtClean="0"/>
              <a:t>Console.Writeline</a:t>
            </a:r>
            <a:r>
              <a:rPr lang="en-GB" sz="3200" dirty="0" smtClean="0"/>
              <a:t>(</a:t>
            </a:r>
            <a:r>
              <a:rPr lang="en-GB" sz="3200" dirty="0" err="1" smtClean="0"/>
              <a:t>i</a:t>
            </a:r>
            <a:r>
              <a:rPr lang="en-GB" sz="3200" dirty="0" smtClean="0"/>
              <a:t>);</a:t>
            </a:r>
          </a:p>
          <a:p>
            <a:pPr>
              <a:buNone/>
            </a:pPr>
            <a:r>
              <a:rPr lang="en-GB" sz="3200" dirty="0" smtClean="0"/>
              <a:t>	}</a:t>
            </a:r>
          </a:p>
          <a:p>
            <a:pPr>
              <a:buNone/>
            </a:pPr>
            <a:r>
              <a:rPr lang="en-GB" sz="3200" dirty="0" err="1" smtClean="0"/>
              <a:t>Console.Readline</a:t>
            </a:r>
            <a:r>
              <a:rPr lang="en-GB" sz="3200" dirty="0" smtClean="0"/>
              <a:t>()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23728" y="4365104"/>
            <a:ext cx="57864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Task: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Create an application to add several numbers to a </a:t>
            </a:r>
            <a:r>
              <a:rPr lang="en-GB" sz="2000" dirty="0" err="1" smtClean="0"/>
              <a:t>listbox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Add an input textbox for dynamic numbering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Can this be triggered by an event on the textbox?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Error handling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0241" y="3356992"/>
            <a:ext cx="8229600" cy="2376300"/>
          </a:xfr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GB" sz="3200" dirty="0" smtClean="0"/>
              <a:t>while (x &lt; 20)</a:t>
            </a:r>
          </a:p>
          <a:p>
            <a:pPr>
              <a:buNone/>
            </a:pPr>
            <a:r>
              <a:rPr lang="en-GB" sz="3200" dirty="0" smtClean="0"/>
              <a:t>{</a:t>
            </a:r>
          </a:p>
          <a:p>
            <a:pPr>
              <a:buNone/>
            </a:pPr>
            <a:r>
              <a:rPr lang="en-GB" sz="3200" dirty="0" smtClean="0"/>
              <a:t>	x++;</a:t>
            </a:r>
          </a:p>
          <a:p>
            <a:pPr>
              <a:buNone/>
            </a:pPr>
            <a:r>
              <a:rPr lang="en-GB" sz="3200" dirty="0" smtClean="0"/>
              <a:t>}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2376300"/>
          </a:xfr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GB" sz="3200" dirty="0" smtClean="0"/>
              <a:t>do</a:t>
            </a:r>
          </a:p>
          <a:p>
            <a:pPr>
              <a:buNone/>
            </a:pPr>
            <a:r>
              <a:rPr lang="en-GB" sz="3200" dirty="0" smtClean="0"/>
              <a:t>{</a:t>
            </a:r>
          </a:p>
          <a:p>
            <a:pPr>
              <a:buNone/>
            </a:pPr>
            <a:r>
              <a:rPr lang="en-GB" sz="3200" dirty="0" smtClean="0"/>
              <a:t>	x++;</a:t>
            </a:r>
          </a:p>
          <a:p>
            <a:pPr>
              <a:buNone/>
            </a:pPr>
            <a:r>
              <a:rPr lang="en-GB" sz="3200" dirty="0" smtClean="0"/>
              <a:t>} while (x &lt; 20)</a:t>
            </a:r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If-else construct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233688"/>
          </a:xfr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200" dirty="0" smtClean="0"/>
              <a:t>if(x &lt; 10)</a:t>
            </a:r>
          </a:p>
          <a:p>
            <a:pPr>
              <a:buNone/>
            </a:pPr>
            <a:r>
              <a:rPr lang="en-GB" sz="3200" dirty="0" smtClean="0"/>
              <a:t>{</a:t>
            </a:r>
          </a:p>
          <a:p>
            <a:pPr>
              <a:buNone/>
            </a:pPr>
            <a:r>
              <a:rPr lang="en-GB" sz="3200" dirty="0" smtClean="0"/>
              <a:t>	</a:t>
            </a:r>
            <a:r>
              <a:rPr lang="en-GB" sz="3200" i="1" dirty="0" smtClean="0"/>
              <a:t>//execute if condition is true</a:t>
            </a:r>
          </a:p>
          <a:p>
            <a:pPr>
              <a:buNone/>
            </a:pPr>
            <a:r>
              <a:rPr lang="en-GB" sz="3200" dirty="0" smtClean="0"/>
              <a:t>}</a:t>
            </a:r>
          </a:p>
          <a:p>
            <a:pPr>
              <a:buNone/>
            </a:pPr>
            <a:r>
              <a:rPr lang="en-GB" sz="3200" dirty="0" smtClean="0"/>
              <a:t>else</a:t>
            </a:r>
          </a:p>
          <a:p>
            <a:pPr>
              <a:buNone/>
            </a:pPr>
            <a:r>
              <a:rPr lang="en-GB" sz="3200" dirty="0" smtClean="0"/>
              <a:t>{</a:t>
            </a:r>
          </a:p>
          <a:p>
            <a:pPr>
              <a:buNone/>
            </a:pPr>
            <a:r>
              <a:rPr lang="en-GB" sz="3200" dirty="0" smtClean="0"/>
              <a:t>	</a:t>
            </a:r>
            <a:r>
              <a:rPr lang="en-GB" sz="3200" i="1" dirty="0" smtClean="0"/>
              <a:t>//execute if condition is false</a:t>
            </a:r>
          </a:p>
          <a:p>
            <a:pPr>
              <a:buNone/>
            </a:pPr>
            <a:r>
              <a:rPr lang="en-GB" sz="3200" i="1" dirty="0" smtClean="0"/>
              <a:t>}</a:t>
            </a:r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8A23C550-FE21-4D74-A44B-CD9BEB43D9F7}" vid="{B8C78EB3-590D-4BA8-B3E4-236413F4DD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1100</TotalTime>
  <Words>354</Words>
  <Application>Microsoft Office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Theme2</vt:lpstr>
      <vt:lpstr>Software Developer Technician</vt:lpstr>
      <vt:lpstr>Objectives</vt:lpstr>
      <vt:lpstr>Event Handlers</vt:lpstr>
      <vt:lpstr>Create event handlers</vt:lpstr>
      <vt:lpstr>Constructs</vt:lpstr>
      <vt:lpstr>For loop</vt:lpstr>
      <vt:lpstr>While loop</vt:lpstr>
      <vt:lpstr>While loop</vt:lpstr>
      <vt:lpstr>If-else construct</vt:lpstr>
      <vt:lpstr>If-elseif-else construct</vt:lpstr>
      <vt:lpstr>Task – if construct</vt:lpstr>
      <vt:lpstr>Switch</vt:lpstr>
    </vt:vector>
  </TitlesOfParts>
  <Company>HCT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hulmem</dc:creator>
  <cp:lastModifiedBy>Len</cp:lastModifiedBy>
  <cp:revision>42</cp:revision>
  <dcterms:created xsi:type="dcterms:W3CDTF">2009-09-15T12:14:53Z</dcterms:created>
  <dcterms:modified xsi:type="dcterms:W3CDTF">2018-04-26T07:08:40Z</dcterms:modified>
</cp:coreProperties>
</file>