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3"/>
  </p:notesMasterIdLst>
  <p:sldIdLst>
    <p:sldId id="256" r:id="rId5"/>
    <p:sldId id="294" r:id="rId6"/>
    <p:sldId id="257" r:id="rId7"/>
    <p:sldId id="1126" r:id="rId8"/>
    <p:sldId id="263" r:id="rId9"/>
    <p:sldId id="1103" r:id="rId10"/>
    <p:sldId id="1104" r:id="rId11"/>
    <p:sldId id="266" r:id="rId12"/>
    <p:sldId id="1106" r:id="rId13"/>
    <p:sldId id="549" r:id="rId14"/>
    <p:sldId id="1130" r:id="rId15"/>
    <p:sldId id="1129" r:id="rId16"/>
    <p:sldId id="264" r:id="rId17"/>
    <p:sldId id="265" r:id="rId18"/>
    <p:sldId id="267" r:id="rId19"/>
    <p:sldId id="268" r:id="rId20"/>
    <p:sldId id="269" r:id="rId21"/>
    <p:sldId id="1107" r:id="rId22"/>
    <p:sldId id="270" r:id="rId23"/>
    <p:sldId id="271" r:id="rId24"/>
    <p:sldId id="1110" r:id="rId25"/>
    <p:sldId id="1109" r:id="rId26"/>
    <p:sldId id="1122" r:id="rId27"/>
    <p:sldId id="1121" r:id="rId28"/>
    <p:sldId id="273" r:id="rId29"/>
    <p:sldId id="274" r:id="rId30"/>
    <p:sldId id="1111" r:id="rId31"/>
    <p:sldId id="1112" r:id="rId32"/>
    <p:sldId id="275" r:id="rId33"/>
    <p:sldId id="272" r:id="rId34"/>
    <p:sldId id="280" r:id="rId35"/>
    <p:sldId id="497" r:id="rId36"/>
    <p:sldId id="1117" r:id="rId37"/>
    <p:sldId id="283" r:id="rId38"/>
    <p:sldId id="538" r:id="rId39"/>
    <p:sldId id="1113" r:id="rId40"/>
    <p:sldId id="1123" r:id="rId41"/>
    <p:sldId id="1128" r:id="rId42"/>
    <p:sldId id="1127" r:id="rId43"/>
    <p:sldId id="539" r:id="rId44"/>
    <p:sldId id="1116" r:id="rId45"/>
    <p:sldId id="1114" r:id="rId46"/>
    <p:sldId id="540" r:id="rId47"/>
    <p:sldId id="1115" r:id="rId48"/>
    <p:sldId id="1124" r:id="rId49"/>
    <p:sldId id="1125" r:id="rId50"/>
    <p:sldId id="548" r:id="rId51"/>
    <p:sldId id="541" r:id="rId52"/>
    <p:sldId id="1118" r:id="rId53"/>
    <p:sldId id="1119" r:id="rId54"/>
    <p:sldId id="1120" r:id="rId55"/>
    <p:sldId id="542" r:id="rId56"/>
    <p:sldId id="543" r:id="rId57"/>
    <p:sldId id="544" r:id="rId58"/>
    <p:sldId id="545" r:id="rId59"/>
    <p:sldId id="546" r:id="rId60"/>
    <p:sldId id="547" r:id="rId61"/>
    <p:sldId id="1101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6" autoAdjust="0"/>
    <p:restoredTop sz="79208" autoAdjust="0"/>
  </p:normalViewPr>
  <p:slideViewPr>
    <p:cSldViewPr snapToGrid="0" showGuides="1">
      <p:cViewPr varScale="1">
        <p:scale>
          <a:sx n="77" d="100"/>
          <a:sy n="77" d="100"/>
        </p:scale>
        <p:origin x="686" y="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Webley" userId="836f531d-195e-4340-bc9a-b5c372095905" providerId="ADAL" clId="{C807C42A-3349-48FC-B936-197F72BDC3C0}"/>
    <pc:docChg chg="undo redo custSel addSld delSld modSld sldOrd">
      <pc:chgData name="Martin Webley" userId="836f531d-195e-4340-bc9a-b5c372095905" providerId="ADAL" clId="{C807C42A-3349-48FC-B936-197F72BDC3C0}" dt="2022-03-15T11:47:05.772" v="10600" actId="20577"/>
      <pc:docMkLst>
        <pc:docMk/>
      </pc:docMkLst>
      <pc:sldChg chg="modSp mod">
        <pc:chgData name="Martin Webley" userId="836f531d-195e-4340-bc9a-b5c372095905" providerId="ADAL" clId="{C807C42A-3349-48FC-B936-197F72BDC3C0}" dt="2022-03-09T16:04:12.375" v="1139" actId="255"/>
        <pc:sldMkLst>
          <pc:docMk/>
          <pc:sldMk cId="653415081" sldId="257"/>
        </pc:sldMkLst>
        <pc:spChg chg="mod">
          <ac:chgData name="Martin Webley" userId="836f531d-195e-4340-bc9a-b5c372095905" providerId="ADAL" clId="{C807C42A-3349-48FC-B936-197F72BDC3C0}" dt="2022-03-09T16:04:12.375" v="1139" actId="255"/>
          <ac:spMkLst>
            <pc:docMk/>
            <pc:sldMk cId="653415081" sldId="257"/>
            <ac:spMk id="3" creationId="{93E1A0CE-437E-4089-AE73-03BEE8D4C05A}"/>
          </ac:spMkLst>
        </pc:spChg>
      </pc:sldChg>
      <pc:sldChg chg="del">
        <pc:chgData name="Martin Webley" userId="836f531d-195e-4340-bc9a-b5c372095905" providerId="ADAL" clId="{C807C42A-3349-48FC-B936-197F72BDC3C0}" dt="2022-03-09T15:37:33.562" v="1" actId="47"/>
        <pc:sldMkLst>
          <pc:docMk/>
          <pc:sldMk cId="2246755567" sldId="261"/>
        </pc:sldMkLst>
      </pc:sldChg>
      <pc:sldChg chg="del">
        <pc:chgData name="Martin Webley" userId="836f531d-195e-4340-bc9a-b5c372095905" providerId="ADAL" clId="{C807C42A-3349-48FC-B936-197F72BDC3C0}" dt="2022-03-09T15:51:06.699" v="421" actId="47"/>
        <pc:sldMkLst>
          <pc:docMk/>
          <pc:sldMk cId="1956600079" sldId="262"/>
        </pc:sldMkLst>
      </pc:sldChg>
      <pc:sldChg chg="modSp mod">
        <pc:chgData name="Martin Webley" userId="836f531d-195e-4340-bc9a-b5c372095905" providerId="ADAL" clId="{C807C42A-3349-48FC-B936-197F72BDC3C0}" dt="2022-03-09T15:57:07.350" v="633" actId="20577"/>
        <pc:sldMkLst>
          <pc:docMk/>
          <pc:sldMk cId="1149181487" sldId="263"/>
        </pc:sldMkLst>
        <pc:spChg chg="mod">
          <ac:chgData name="Martin Webley" userId="836f531d-195e-4340-bc9a-b5c372095905" providerId="ADAL" clId="{C807C42A-3349-48FC-B936-197F72BDC3C0}" dt="2022-03-09T15:57:07.350" v="633" actId="20577"/>
          <ac:spMkLst>
            <pc:docMk/>
            <pc:sldMk cId="1149181487" sldId="263"/>
            <ac:spMk id="3" creationId="{E07F0ACB-830D-4965-9037-C81176B53886}"/>
          </ac:spMkLst>
        </pc:spChg>
      </pc:sldChg>
      <pc:sldChg chg="mod modShow">
        <pc:chgData name="Martin Webley" userId="836f531d-195e-4340-bc9a-b5c372095905" providerId="ADAL" clId="{C807C42A-3349-48FC-B936-197F72BDC3C0}" dt="2022-03-15T08:31:35.838" v="9632" actId="729"/>
        <pc:sldMkLst>
          <pc:docMk/>
          <pc:sldMk cId="1768767118" sldId="264"/>
        </pc:sldMkLst>
      </pc:sldChg>
      <pc:sldChg chg="modSp mod">
        <pc:chgData name="Martin Webley" userId="836f531d-195e-4340-bc9a-b5c372095905" providerId="ADAL" clId="{C807C42A-3349-48FC-B936-197F72BDC3C0}" dt="2022-03-09T16:12:15.395" v="1296" actId="27636"/>
        <pc:sldMkLst>
          <pc:docMk/>
          <pc:sldMk cId="4086805218" sldId="265"/>
        </pc:sldMkLst>
        <pc:spChg chg="mod">
          <ac:chgData name="Martin Webley" userId="836f531d-195e-4340-bc9a-b5c372095905" providerId="ADAL" clId="{C807C42A-3349-48FC-B936-197F72BDC3C0}" dt="2022-03-09T16:11:59.014" v="1291" actId="20577"/>
          <ac:spMkLst>
            <pc:docMk/>
            <pc:sldMk cId="4086805218" sldId="265"/>
            <ac:spMk id="2" creationId="{3E7FBB75-6C05-493E-98EE-2946972E41F3}"/>
          </ac:spMkLst>
        </pc:spChg>
        <pc:spChg chg="mod">
          <ac:chgData name="Martin Webley" userId="836f531d-195e-4340-bc9a-b5c372095905" providerId="ADAL" clId="{C807C42A-3349-48FC-B936-197F72BDC3C0}" dt="2022-03-09T16:12:15.395" v="1296" actId="27636"/>
          <ac:spMkLst>
            <pc:docMk/>
            <pc:sldMk cId="4086805218" sldId="265"/>
            <ac:spMk id="3" creationId="{22D88A89-4036-40D2-9524-2FFBC47B4103}"/>
          </ac:spMkLst>
        </pc:spChg>
      </pc:sldChg>
      <pc:sldChg chg="modSp mod modShow">
        <pc:chgData name="Martin Webley" userId="836f531d-195e-4340-bc9a-b5c372095905" providerId="ADAL" clId="{C807C42A-3349-48FC-B936-197F72BDC3C0}" dt="2022-03-14T16:29:41.867" v="7418" actId="729"/>
        <pc:sldMkLst>
          <pc:docMk/>
          <pc:sldMk cId="266771133" sldId="266"/>
        </pc:sldMkLst>
        <pc:spChg chg="mod">
          <ac:chgData name="Martin Webley" userId="836f531d-195e-4340-bc9a-b5c372095905" providerId="ADAL" clId="{C807C42A-3349-48FC-B936-197F72BDC3C0}" dt="2022-03-09T16:05:33.285" v="1150" actId="6549"/>
          <ac:spMkLst>
            <pc:docMk/>
            <pc:sldMk cId="266771133" sldId="266"/>
            <ac:spMk id="3" creationId="{E07F0ACB-830D-4965-9037-C81176B53886}"/>
          </ac:spMkLst>
        </pc:spChg>
      </pc:sldChg>
      <pc:sldChg chg="modSp mod">
        <pc:chgData name="Martin Webley" userId="836f531d-195e-4340-bc9a-b5c372095905" providerId="ADAL" clId="{C807C42A-3349-48FC-B936-197F72BDC3C0}" dt="2022-03-09T16:13:18.063" v="1324" actId="255"/>
        <pc:sldMkLst>
          <pc:docMk/>
          <pc:sldMk cId="3938800105" sldId="267"/>
        </pc:sldMkLst>
        <pc:spChg chg="mod">
          <ac:chgData name="Martin Webley" userId="836f531d-195e-4340-bc9a-b5c372095905" providerId="ADAL" clId="{C807C42A-3349-48FC-B936-197F72BDC3C0}" dt="2022-03-09T16:13:07.229" v="1321" actId="20577"/>
          <ac:spMkLst>
            <pc:docMk/>
            <pc:sldMk cId="3938800105" sldId="267"/>
            <ac:spMk id="2" creationId="{77176A8D-7B37-4080-9BB1-EB2C90E7EEFB}"/>
          </ac:spMkLst>
        </pc:spChg>
        <pc:spChg chg="mod">
          <ac:chgData name="Martin Webley" userId="836f531d-195e-4340-bc9a-b5c372095905" providerId="ADAL" clId="{C807C42A-3349-48FC-B936-197F72BDC3C0}" dt="2022-03-09T16:13:18.063" v="1324" actId="255"/>
          <ac:spMkLst>
            <pc:docMk/>
            <pc:sldMk cId="3938800105" sldId="267"/>
            <ac:spMk id="3" creationId="{FBAFED00-1803-4432-93F3-E086652C6982}"/>
          </ac:spMkLst>
        </pc:spChg>
      </pc:sldChg>
      <pc:sldChg chg="modSp mod">
        <pc:chgData name="Martin Webley" userId="836f531d-195e-4340-bc9a-b5c372095905" providerId="ADAL" clId="{C807C42A-3349-48FC-B936-197F72BDC3C0}" dt="2022-03-09T16:14:35.221" v="1370" actId="6549"/>
        <pc:sldMkLst>
          <pc:docMk/>
          <pc:sldMk cId="2843844917" sldId="268"/>
        </pc:sldMkLst>
        <pc:spChg chg="mod">
          <ac:chgData name="Martin Webley" userId="836f531d-195e-4340-bc9a-b5c372095905" providerId="ADAL" clId="{C807C42A-3349-48FC-B936-197F72BDC3C0}" dt="2022-03-09T16:14:35.221" v="1370" actId="6549"/>
          <ac:spMkLst>
            <pc:docMk/>
            <pc:sldMk cId="2843844917" sldId="268"/>
            <ac:spMk id="3" creationId="{3E521244-824C-4BFB-A31E-BA5E5E694E73}"/>
          </ac:spMkLst>
        </pc:spChg>
      </pc:sldChg>
      <pc:sldChg chg="addSp modSp mod">
        <pc:chgData name="Martin Webley" userId="836f531d-195e-4340-bc9a-b5c372095905" providerId="ADAL" clId="{C807C42A-3349-48FC-B936-197F72BDC3C0}" dt="2022-03-14T16:37:07.770" v="7614" actId="20577"/>
        <pc:sldMkLst>
          <pc:docMk/>
          <pc:sldMk cId="776270109" sldId="269"/>
        </pc:sldMkLst>
        <pc:spChg chg="mod">
          <ac:chgData name="Martin Webley" userId="836f531d-195e-4340-bc9a-b5c372095905" providerId="ADAL" clId="{C807C42A-3349-48FC-B936-197F72BDC3C0}" dt="2022-03-14T16:37:07.770" v="7614" actId="20577"/>
          <ac:spMkLst>
            <pc:docMk/>
            <pc:sldMk cId="776270109" sldId="269"/>
            <ac:spMk id="2" creationId="{3334398F-2BDC-4C63-9C9A-059F339274A7}"/>
          </ac:spMkLst>
        </pc:spChg>
        <pc:spChg chg="mod">
          <ac:chgData name="Martin Webley" userId="836f531d-195e-4340-bc9a-b5c372095905" providerId="ADAL" clId="{C807C42A-3349-48FC-B936-197F72BDC3C0}" dt="2022-03-09T16:23:15.086" v="1968" actId="5793"/>
          <ac:spMkLst>
            <pc:docMk/>
            <pc:sldMk cId="776270109" sldId="269"/>
            <ac:spMk id="3" creationId="{7CE31724-E18E-4D27-9915-1F711BEC199C}"/>
          </ac:spMkLst>
        </pc:spChg>
        <pc:spChg chg="add mod">
          <ac:chgData name="Martin Webley" userId="836f531d-195e-4340-bc9a-b5c372095905" providerId="ADAL" clId="{C807C42A-3349-48FC-B936-197F72BDC3C0}" dt="2022-03-09T16:37:53.361" v="2122" actId="1076"/>
          <ac:spMkLst>
            <pc:docMk/>
            <pc:sldMk cId="776270109" sldId="269"/>
            <ac:spMk id="6" creationId="{EEFF18FB-3A50-44C3-991E-7DF576B77F6C}"/>
          </ac:spMkLst>
        </pc:spChg>
        <pc:picChg chg="add mod">
          <ac:chgData name="Martin Webley" userId="836f531d-195e-4340-bc9a-b5c372095905" providerId="ADAL" clId="{C807C42A-3349-48FC-B936-197F72BDC3C0}" dt="2022-03-09T16:30:00.581" v="2040" actId="14861"/>
          <ac:picMkLst>
            <pc:docMk/>
            <pc:sldMk cId="776270109" sldId="269"/>
            <ac:picMk id="5" creationId="{536573C0-7607-4CDA-A9A3-C444458776DE}"/>
          </ac:picMkLst>
        </pc:picChg>
      </pc:sldChg>
      <pc:sldChg chg="modSp mod">
        <pc:chgData name="Martin Webley" userId="836f531d-195e-4340-bc9a-b5c372095905" providerId="ADAL" clId="{C807C42A-3349-48FC-B936-197F72BDC3C0}" dt="2022-03-09T17:35:46.206" v="4927" actId="20577"/>
        <pc:sldMkLst>
          <pc:docMk/>
          <pc:sldMk cId="1267694435" sldId="270"/>
        </pc:sldMkLst>
        <pc:spChg chg="mod">
          <ac:chgData name="Martin Webley" userId="836f531d-195e-4340-bc9a-b5c372095905" providerId="ADAL" clId="{C807C42A-3349-48FC-B936-197F72BDC3C0}" dt="2022-03-09T17:35:46.206" v="4927" actId="20577"/>
          <ac:spMkLst>
            <pc:docMk/>
            <pc:sldMk cId="1267694435" sldId="270"/>
            <ac:spMk id="3" creationId="{28FE86C2-02F7-40CC-A592-BD5D26647192}"/>
          </ac:spMkLst>
        </pc:spChg>
      </pc:sldChg>
      <pc:sldChg chg="addSp delSp modSp mod">
        <pc:chgData name="Martin Webley" userId="836f531d-195e-4340-bc9a-b5c372095905" providerId="ADAL" clId="{C807C42A-3349-48FC-B936-197F72BDC3C0}" dt="2022-03-14T16:39:35.610" v="7669"/>
        <pc:sldMkLst>
          <pc:docMk/>
          <pc:sldMk cId="3900237370" sldId="271"/>
        </pc:sldMkLst>
        <pc:spChg chg="mod">
          <ac:chgData name="Martin Webley" userId="836f531d-195e-4340-bc9a-b5c372095905" providerId="ADAL" clId="{C807C42A-3349-48FC-B936-197F72BDC3C0}" dt="2022-03-14T16:39:01.480" v="7665" actId="20577"/>
          <ac:spMkLst>
            <pc:docMk/>
            <pc:sldMk cId="3900237370" sldId="271"/>
            <ac:spMk id="2" creationId="{16EC41AA-F465-4A74-B13B-F4F8ABCA8D0A}"/>
          </ac:spMkLst>
        </pc:spChg>
        <pc:spChg chg="mod">
          <ac:chgData name="Martin Webley" userId="836f531d-195e-4340-bc9a-b5c372095905" providerId="ADAL" clId="{C807C42A-3349-48FC-B936-197F72BDC3C0}" dt="2022-03-14T16:39:35.610" v="7669"/>
          <ac:spMkLst>
            <pc:docMk/>
            <pc:sldMk cId="3900237370" sldId="271"/>
            <ac:spMk id="3" creationId="{E7353B18-8FA4-496A-83DF-1CEC72900EED}"/>
          </ac:spMkLst>
        </pc:spChg>
        <pc:spChg chg="add del">
          <ac:chgData name="Martin Webley" userId="836f531d-195e-4340-bc9a-b5c372095905" providerId="ADAL" clId="{C807C42A-3349-48FC-B936-197F72BDC3C0}" dt="2022-03-09T16:51:55.194" v="2857" actId="478"/>
          <ac:spMkLst>
            <pc:docMk/>
            <pc:sldMk cId="3900237370" sldId="271"/>
            <ac:spMk id="4" creationId="{E280B3DC-C918-4848-B16C-D729101B73C4}"/>
          </ac:spMkLst>
        </pc:spChg>
        <pc:spChg chg="add mod">
          <ac:chgData name="Martin Webley" userId="836f531d-195e-4340-bc9a-b5c372095905" providerId="ADAL" clId="{C807C42A-3349-48FC-B936-197F72BDC3C0}" dt="2022-03-09T16:55:16.052" v="2971" actId="255"/>
          <ac:spMkLst>
            <pc:docMk/>
            <pc:sldMk cId="3900237370" sldId="271"/>
            <ac:spMk id="5" creationId="{5CC2DDD7-6506-436B-8BC6-131F8C8A5178}"/>
          </ac:spMkLst>
        </pc:spChg>
      </pc:sldChg>
      <pc:sldChg chg="modSp mod modNotesTx">
        <pc:chgData name="Martin Webley" userId="836f531d-195e-4340-bc9a-b5c372095905" providerId="ADAL" clId="{C807C42A-3349-48FC-B936-197F72BDC3C0}" dt="2022-03-14T16:42:04.592" v="7704" actId="6549"/>
        <pc:sldMkLst>
          <pc:docMk/>
          <pc:sldMk cId="3030358352" sldId="272"/>
        </pc:sldMkLst>
        <pc:spChg chg="mod">
          <ac:chgData name="Martin Webley" userId="836f531d-195e-4340-bc9a-b5c372095905" providerId="ADAL" clId="{C807C42A-3349-48FC-B936-197F72BDC3C0}" dt="2022-03-14T16:42:04.592" v="7704" actId="6549"/>
          <ac:spMkLst>
            <pc:docMk/>
            <pc:sldMk cId="3030358352" sldId="272"/>
            <ac:spMk id="3" creationId="{052BBA91-33AB-4F11-B6B8-ED6B1E491B0E}"/>
          </ac:spMkLst>
        </pc:spChg>
      </pc:sldChg>
      <pc:sldChg chg="modSp mod">
        <pc:chgData name="Martin Webley" userId="836f531d-195e-4340-bc9a-b5c372095905" providerId="ADAL" clId="{C807C42A-3349-48FC-B936-197F72BDC3C0}" dt="2022-03-09T16:56:15.959" v="2988" actId="20577"/>
        <pc:sldMkLst>
          <pc:docMk/>
          <pc:sldMk cId="1640058105" sldId="273"/>
        </pc:sldMkLst>
        <pc:spChg chg="mod">
          <ac:chgData name="Martin Webley" userId="836f531d-195e-4340-bc9a-b5c372095905" providerId="ADAL" clId="{C807C42A-3349-48FC-B936-197F72BDC3C0}" dt="2022-03-09T16:55:59.825" v="2984" actId="20577"/>
          <ac:spMkLst>
            <pc:docMk/>
            <pc:sldMk cId="1640058105" sldId="273"/>
            <ac:spMk id="2" creationId="{E8FCBCDF-429E-471F-9D97-BBE01430C052}"/>
          </ac:spMkLst>
        </pc:spChg>
        <pc:spChg chg="mod">
          <ac:chgData name="Martin Webley" userId="836f531d-195e-4340-bc9a-b5c372095905" providerId="ADAL" clId="{C807C42A-3349-48FC-B936-197F72BDC3C0}" dt="2022-03-09T16:56:15.959" v="2988" actId="20577"/>
          <ac:spMkLst>
            <pc:docMk/>
            <pc:sldMk cId="1640058105" sldId="273"/>
            <ac:spMk id="3" creationId="{52D80DFC-1E5E-4342-996B-08EE5E44C477}"/>
          </ac:spMkLst>
        </pc:spChg>
      </pc:sldChg>
      <pc:sldChg chg="addSp delSp modSp mod">
        <pc:chgData name="Martin Webley" userId="836f531d-195e-4340-bc9a-b5c372095905" providerId="ADAL" clId="{C807C42A-3349-48FC-B936-197F72BDC3C0}" dt="2022-03-09T17:01:20.301" v="3137" actId="207"/>
        <pc:sldMkLst>
          <pc:docMk/>
          <pc:sldMk cId="2455755098" sldId="274"/>
        </pc:sldMkLst>
        <pc:spChg chg="mod">
          <ac:chgData name="Martin Webley" userId="836f531d-195e-4340-bc9a-b5c372095905" providerId="ADAL" clId="{C807C42A-3349-48FC-B936-197F72BDC3C0}" dt="2022-03-09T16:58:14.379" v="3009" actId="14100"/>
          <ac:spMkLst>
            <pc:docMk/>
            <pc:sldMk cId="2455755098" sldId="274"/>
            <ac:spMk id="3" creationId="{9C082D40-2A4C-400C-A08A-B439F3691712}"/>
          </ac:spMkLst>
        </pc:spChg>
        <pc:spChg chg="add del">
          <ac:chgData name="Martin Webley" userId="836f531d-195e-4340-bc9a-b5c372095905" providerId="ADAL" clId="{C807C42A-3349-48FC-B936-197F72BDC3C0}" dt="2022-03-09T16:58:53.593" v="3012" actId="478"/>
          <ac:spMkLst>
            <pc:docMk/>
            <pc:sldMk cId="2455755098" sldId="274"/>
            <ac:spMk id="4" creationId="{BEF7E30A-DD09-4D3F-904B-99606F95DC25}"/>
          </ac:spMkLst>
        </pc:spChg>
        <pc:spChg chg="add mod">
          <ac:chgData name="Martin Webley" userId="836f531d-195e-4340-bc9a-b5c372095905" providerId="ADAL" clId="{C807C42A-3349-48FC-B936-197F72BDC3C0}" dt="2022-03-09T17:01:20.301" v="3137" actId="207"/>
          <ac:spMkLst>
            <pc:docMk/>
            <pc:sldMk cId="2455755098" sldId="274"/>
            <ac:spMk id="5" creationId="{5602CDF0-FE6B-41B9-B53B-77DE495E401F}"/>
          </ac:spMkLst>
        </pc:spChg>
      </pc:sldChg>
      <pc:sldChg chg="modSp mod">
        <pc:chgData name="Martin Webley" userId="836f531d-195e-4340-bc9a-b5c372095905" providerId="ADAL" clId="{C807C42A-3349-48FC-B936-197F72BDC3C0}" dt="2022-03-13T16:44:33.300" v="5964" actId="313"/>
        <pc:sldMkLst>
          <pc:docMk/>
          <pc:sldMk cId="306315979" sldId="275"/>
        </pc:sldMkLst>
        <pc:spChg chg="mod">
          <ac:chgData name="Martin Webley" userId="836f531d-195e-4340-bc9a-b5c372095905" providerId="ADAL" clId="{C807C42A-3349-48FC-B936-197F72BDC3C0}" dt="2022-03-13T16:44:33.300" v="5964" actId="313"/>
          <ac:spMkLst>
            <pc:docMk/>
            <pc:sldMk cId="306315979" sldId="275"/>
            <ac:spMk id="3" creationId="{1F84B4ED-2F80-4F13-B87B-1446614E7F2D}"/>
          </ac:spMkLst>
        </pc:spChg>
      </pc:sldChg>
      <pc:sldChg chg="modSp mod">
        <pc:chgData name="Martin Webley" userId="836f531d-195e-4340-bc9a-b5c372095905" providerId="ADAL" clId="{C807C42A-3349-48FC-B936-197F72BDC3C0}" dt="2022-03-09T17:08:34.563" v="3804" actId="255"/>
        <pc:sldMkLst>
          <pc:docMk/>
          <pc:sldMk cId="2597800004" sldId="280"/>
        </pc:sldMkLst>
        <pc:spChg chg="mod">
          <ac:chgData name="Martin Webley" userId="836f531d-195e-4340-bc9a-b5c372095905" providerId="ADAL" clId="{C807C42A-3349-48FC-B936-197F72BDC3C0}" dt="2022-03-09T17:08:34.563" v="3804" actId="255"/>
          <ac:spMkLst>
            <pc:docMk/>
            <pc:sldMk cId="2597800004" sldId="280"/>
            <ac:spMk id="3" creationId="{DEC69755-593B-4453-9C7B-4E9DDA56C430}"/>
          </ac:spMkLst>
        </pc:spChg>
      </pc:sldChg>
      <pc:sldChg chg="modSp del mod">
        <pc:chgData name="Martin Webley" userId="836f531d-195e-4340-bc9a-b5c372095905" providerId="ADAL" clId="{C807C42A-3349-48FC-B936-197F72BDC3C0}" dt="2022-03-09T15:38:06.336" v="3" actId="207"/>
        <pc:sldMkLst>
          <pc:docMk/>
          <pc:sldMk cId="924492837" sldId="294"/>
        </pc:sldMkLst>
        <pc:spChg chg="mod">
          <ac:chgData name="Martin Webley" userId="836f531d-195e-4340-bc9a-b5c372095905" providerId="ADAL" clId="{C807C42A-3349-48FC-B936-197F72BDC3C0}" dt="2022-03-09T15:37:58.742" v="2" actId="207"/>
          <ac:spMkLst>
            <pc:docMk/>
            <pc:sldMk cId="924492837" sldId="294"/>
            <ac:spMk id="40" creationId="{2EF8DCE1-F939-430A-974F-AEDFA83E0613}"/>
          </ac:spMkLst>
        </pc:spChg>
        <pc:spChg chg="mod">
          <ac:chgData name="Martin Webley" userId="836f531d-195e-4340-bc9a-b5c372095905" providerId="ADAL" clId="{C807C42A-3349-48FC-B936-197F72BDC3C0}" dt="2022-03-09T15:38:06.336" v="3" actId="207"/>
          <ac:spMkLst>
            <pc:docMk/>
            <pc:sldMk cId="924492837" sldId="294"/>
            <ac:spMk id="41" creationId="{AA0A2FC9-DA13-4A0F-8748-086A59805721}"/>
          </ac:spMkLst>
        </pc:spChg>
        <pc:spChg chg="mod">
          <ac:chgData name="Martin Webley" userId="836f531d-195e-4340-bc9a-b5c372095905" providerId="ADAL" clId="{C807C42A-3349-48FC-B936-197F72BDC3C0}" dt="2022-03-09T15:38:06.336" v="3" actId="207"/>
          <ac:spMkLst>
            <pc:docMk/>
            <pc:sldMk cId="924492837" sldId="294"/>
            <ac:spMk id="60" creationId="{ACF09B4E-41D8-4B56-8174-5E60E938E8D6}"/>
          </ac:spMkLst>
        </pc:spChg>
        <pc:grpChg chg="mod">
          <ac:chgData name="Martin Webley" userId="836f531d-195e-4340-bc9a-b5c372095905" providerId="ADAL" clId="{C807C42A-3349-48FC-B936-197F72BDC3C0}" dt="2022-03-09T15:38:06.336" v="3" actId="207"/>
          <ac:grpSpMkLst>
            <pc:docMk/>
            <pc:sldMk cId="924492837" sldId="294"/>
            <ac:grpSpMk id="71" creationId="{5CF13811-8598-4F26-9603-CA0B69228D9D}"/>
          </ac:grpSpMkLst>
        </pc:grpChg>
        <pc:cxnChg chg="mod">
          <ac:chgData name="Martin Webley" userId="836f531d-195e-4340-bc9a-b5c372095905" providerId="ADAL" clId="{C807C42A-3349-48FC-B936-197F72BDC3C0}" dt="2022-03-09T15:38:06.336" v="3" actId="207"/>
          <ac:cxnSpMkLst>
            <pc:docMk/>
            <pc:sldMk cId="924492837" sldId="294"/>
            <ac:cxnSpMk id="36" creationId="{55AA3BB2-2C6C-4DBD-A301-DA956D86FA29}"/>
          </ac:cxnSpMkLst>
        </pc:cxnChg>
      </pc:sldChg>
      <pc:sldChg chg="addSp modSp del mod modNotesTx">
        <pc:chgData name="Martin Webley" userId="836f531d-195e-4340-bc9a-b5c372095905" providerId="ADAL" clId="{C807C42A-3349-48FC-B936-197F72BDC3C0}" dt="2022-03-09T15:44:14.582" v="390" actId="47"/>
        <pc:sldMkLst>
          <pc:docMk/>
          <pc:sldMk cId="2758382937" sldId="486"/>
        </pc:sldMkLst>
        <pc:graphicFrameChg chg="mod">
          <ac:chgData name="Martin Webley" userId="836f531d-195e-4340-bc9a-b5c372095905" providerId="ADAL" clId="{C807C42A-3349-48FC-B936-197F72BDC3C0}" dt="2022-03-09T15:42:22.995" v="243"/>
          <ac:graphicFrameMkLst>
            <pc:docMk/>
            <pc:sldMk cId="2758382937" sldId="486"/>
            <ac:graphicFrameMk id="4" creationId="{00000000-0000-0000-0000-000000000000}"/>
          </ac:graphicFrameMkLst>
        </pc:graphicFrameChg>
        <pc:picChg chg="add mod">
          <ac:chgData name="Martin Webley" userId="836f531d-195e-4340-bc9a-b5c372095905" providerId="ADAL" clId="{C807C42A-3349-48FC-B936-197F72BDC3C0}" dt="2022-03-09T15:42:07.804" v="143" actId="1076"/>
          <ac:picMkLst>
            <pc:docMk/>
            <pc:sldMk cId="2758382937" sldId="486"/>
            <ac:picMk id="3" creationId="{8F634649-110F-44D9-AD1A-D63426B739C9}"/>
          </ac:picMkLst>
        </pc:picChg>
      </pc:sldChg>
      <pc:sldChg chg="modSp mod">
        <pc:chgData name="Martin Webley" userId="836f531d-195e-4340-bc9a-b5c372095905" providerId="ADAL" clId="{C807C42A-3349-48FC-B936-197F72BDC3C0}" dt="2022-03-09T17:37:40.700" v="4941" actId="20577"/>
        <pc:sldMkLst>
          <pc:docMk/>
          <pc:sldMk cId="3007482189" sldId="497"/>
        </pc:sldMkLst>
        <pc:spChg chg="mod">
          <ac:chgData name="Martin Webley" userId="836f531d-195e-4340-bc9a-b5c372095905" providerId="ADAL" clId="{C807C42A-3349-48FC-B936-197F72BDC3C0}" dt="2022-03-09T17:37:40.700" v="4941" actId="20577"/>
          <ac:spMkLst>
            <pc:docMk/>
            <pc:sldMk cId="3007482189" sldId="497"/>
            <ac:spMk id="38" creationId="{A7D08C1E-06B7-4D37-B2FD-8D25B044FE50}"/>
          </ac:spMkLst>
        </pc:spChg>
        <pc:grpChg chg="mod">
          <ac:chgData name="Martin Webley" userId="836f531d-195e-4340-bc9a-b5c372095905" providerId="ADAL" clId="{C807C42A-3349-48FC-B936-197F72BDC3C0}" dt="2022-03-09T17:10:17.957" v="3807" actId="1076"/>
          <ac:grpSpMkLst>
            <pc:docMk/>
            <pc:sldMk cId="3007482189" sldId="497"/>
            <ac:grpSpMk id="2" creationId="{66669807-079D-4B8E-BE7C-E31D25B87CD4}"/>
          </ac:grpSpMkLst>
        </pc:grpChg>
      </pc:sldChg>
      <pc:sldChg chg="modSp mod">
        <pc:chgData name="Martin Webley" userId="836f531d-195e-4340-bc9a-b5c372095905" providerId="ADAL" clId="{C807C42A-3349-48FC-B936-197F72BDC3C0}" dt="2022-03-14T16:52:54.606" v="7991" actId="6549"/>
        <pc:sldMkLst>
          <pc:docMk/>
          <pc:sldMk cId="863804868" sldId="538"/>
        </pc:sldMkLst>
        <pc:spChg chg="mod">
          <ac:chgData name="Martin Webley" userId="836f531d-195e-4340-bc9a-b5c372095905" providerId="ADAL" clId="{C807C42A-3349-48FC-B936-197F72BDC3C0}" dt="2022-03-14T16:52:54.606" v="7991" actId="6549"/>
          <ac:spMkLst>
            <pc:docMk/>
            <pc:sldMk cId="863804868" sldId="538"/>
            <ac:spMk id="2" creationId="{4C404251-90E6-4E59-B272-FC7D7EE2B933}"/>
          </ac:spMkLst>
        </pc:spChg>
        <pc:spChg chg="mod">
          <ac:chgData name="Martin Webley" userId="836f531d-195e-4340-bc9a-b5c372095905" providerId="ADAL" clId="{C807C42A-3349-48FC-B936-197F72BDC3C0}" dt="2022-03-09T17:11:43.275" v="3813" actId="20577"/>
          <ac:spMkLst>
            <pc:docMk/>
            <pc:sldMk cId="863804868" sldId="538"/>
            <ac:spMk id="3" creationId="{C728B954-E099-4529-8979-AECF7260D801}"/>
          </ac:spMkLst>
        </pc:spChg>
      </pc:sldChg>
      <pc:sldChg chg="modSp mod">
        <pc:chgData name="Martin Webley" userId="836f531d-195e-4340-bc9a-b5c372095905" providerId="ADAL" clId="{C807C42A-3349-48FC-B936-197F72BDC3C0}" dt="2022-03-14T16:58:41.688" v="8134" actId="1035"/>
        <pc:sldMkLst>
          <pc:docMk/>
          <pc:sldMk cId="1251699784" sldId="539"/>
        </pc:sldMkLst>
        <pc:spChg chg="mod">
          <ac:chgData name="Martin Webley" userId="836f531d-195e-4340-bc9a-b5c372095905" providerId="ADAL" clId="{C807C42A-3349-48FC-B936-197F72BDC3C0}" dt="2022-03-14T16:58:35.268" v="8108" actId="27636"/>
          <ac:spMkLst>
            <pc:docMk/>
            <pc:sldMk cId="1251699784" sldId="539"/>
            <ac:spMk id="2" creationId="{B59112CB-76B6-445D-A905-03B8410639DC}"/>
          </ac:spMkLst>
        </pc:spChg>
        <pc:spChg chg="mod">
          <ac:chgData name="Martin Webley" userId="836f531d-195e-4340-bc9a-b5c372095905" providerId="ADAL" clId="{C807C42A-3349-48FC-B936-197F72BDC3C0}" dt="2022-03-14T16:58:41.688" v="8134" actId="1035"/>
          <ac:spMkLst>
            <pc:docMk/>
            <pc:sldMk cId="1251699784" sldId="539"/>
            <ac:spMk id="3" creationId="{D39F3C59-79B9-40DE-BBBC-999E1243E0DB}"/>
          </ac:spMkLst>
        </pc:spChg>
      </pc:sldChg>
      <pc:sldChg chg="modSp mod modNotesTx">
        <pc:chgData name="Martin Webley" userId="836f531d-195e-4340-bc9a-b5c372095905" providerId="ADAL" clId="{C807C42A-3349-48FC-B936-197F72BDC3C0}" dt="2022-03-13T16:47:25.884" v="6081" actId="20577"/>
        <pc:sldMkLst>
          <pc:docMk/>
          <pc:sldMk cId="1313422688" sldId="540"/>
        </pc:sldMkLst>
        <pc:spChg chg="mod">
          <ac:chgData name="Martin Webley" userId="836f531d-195e-4340-bc9a-b5c372095905" providerId="ADAL" clId="{C807C42A-3349-48FC-B936-197F72BDC3C0}" dt="2022-03-09T17:15:07.645" v="3964" actId="5793"/>
          <ac:spMkLst>
            <pc:docMk/>
            <pc:sldMk cId="1313422688" sldId="540"/>
            <ac:spMk id="3" creationId="{56A482AF-BE96-46D5-970C-5358E4EC6536}"/>
          </ac:spMkLst>
        </pc:spChg>
      </pc:sldChg>
      <pc:sldChg chg="modSp mod">
        <pc:chgData name="Martin Webley" userId="836f531d-195e-4340-bc9a-b5c372095905" providerId="ADAL" clId="{C807C42A-3349-48FC-B936-197F72BDC3C0}" dt="2022-03-09T17:40:06.530" v="4993" actId="20577"/>
        <pc:sldMkLst>
          <pc:docMk/>
          <pc:sldMk cId="1366816378" sldId="541"/>
        </pc:sldMkLst>
        <pc:spChg chg="mod">
          <ac:chgData name="Martin Webley" userId="836f531d-195e-4340-bc9a-b5c372095905" providerId="ADAL" clId="{C807C42A-3349-48FC-B936-197F72BDC3C0}" dt="2022-03-09T17:40:06.530" v="4993" actId="20577"/>
          <ac:spMkLst>
            <pc:docMk/>
            <pc:sldMk cId="1366816378" sldId="541"/>
            <ac:spMk id="3" creationId="{B0AAEC17-5CEA-411D-8964-B15A7EB5F081}"/>
          </ac:spMkLst>
        </pc:spChg>
      </pc:sldChg>
      <pc:sldChg chg="modSp mod">
        <pc:chgData name="Martin Webley" userId="836f531d-195e-4340-bc9a-b5c372095905" providerId="ADAL" clId="{C807C42A-3349-48FC-B936-197F72BDC3C0}" dt="2022-03-09T17:41:57.410" v="5096" actId="20577"/>
        <pc:sldMkLst>
          <pc:docMk/>
          <pc:sldMk cId="4161021564" sldId="542"/>
        </pc:sldMkLst>
        <pc:spChg chg="mod">
          <ac:chgData name="Martin Webley" userId="836f531d-195e-4340-bc9a-b5c372095905" providerId="ADAL" clId="{C807C42A-3349-48FC-B936-197F72BDC3C0}" dt="2022-03-09T17:41:57.410" v="5096" actId="20577"/>
          <ac:spMkLst>
            <pc:docMk/>
            <pc:sldMk cId="4161021564" sldId="542"/>
            <ac:spMk id="3" creationId="{5F0EFC3D-3BFC-4DF8-BC34-6938D9312F32}"/>
          </ac:spMkLst>
        </pc:spChg>
      </pc:sldChg>
      <pc:sldChg chg="modSp mod">
        <pc:chgData name="Martin Webley" userId="836f531d-195e-4340-bc9a-b5c372095905" providerId="ADAL" clId="{C807C42A-3349-48FC-B936-197F72BDC3C0}" dt="2022-03-14T17:17:27.765" v="9108" actId="6549"/>
        <pc:sldMkLst>
          <pc:docMk/>
          <pc:sldMk cId="110931766" sldId="543"/>
        </pc:sldMkLst>
        <pc:spChg chg="mod">
          <ac:chgData name="Martin Webley" userId="836f531d-195e-4340-bc9a-b5c372095905" providerId="ADAL" clId="{C807C42A-3349-48FC-B936-197F72BDC3C0}" dt="2022-03-14T17:17:27.765" v="9108" actId="6549"/>
          <ac:spMkLst>
            <pc:docMk/>
            <pc:sldMk cId="110931766" sldId="543"/>
            <ac:spMk id="3" creationId="{06BC0DF1-BC47-4C30-BFD7-77BE10A0F2ED}"/>
          </ac:spMkLst>
        </pc:spChg>
      </pc:sldChg>
      <pc:sldChg chg="modSp mod">
        <pc:chgData name="Martin Webley" userId="836f531d-195e-4340-bc9a-b5c372095905" providerId="ADAL" clId="{C807C42A-3349-48FC-B936-197F72BDC3C0}" dt="2022-03-09T17:42:24.510" v="5102" actId="27636"/>
        <pc:sldMkLst>
          <pc:docMk/>
          <pc:sldMk cId="1747148271" sldId="544"/>
        </pc:sldMkLst>
        <pc:spChg chg="mod">
          <ac:chgData name="Martin Webley" userId="836f531d-195e-4340-bc9a-b5c372095905" providerId="ADAL" clId="{C807C42A-3349-48FC-B936-197F72BDC3C0}" dt="2022-03-09T17:42:24.510" v="5102" actId="27636"/>
          <ac:spMkLst>
            <pc:docMk/>
            <pc:sldMk cId="1747148271" sldId="544"/>
            <ac:spMk id="3" creationId="{0F32E410-E55B-48B2-9CB6-499672991389}"/>
          </ac:spMkLst>
        </pc:spChg>
      </pc:sldChg>
      <pc:sldChg chg="modSp mod modNotesTx">
        <pc:chgData name="Martin Webley" userId="836f531d-195e-4340-bc9a-b5c372095905" providerId="ADAL" clId="{C807C42A-3349-48FC-B936-197F72BDC3C0}" dt="2022-03-13T16:51:56.157" v="6470" actId="20577"/>
        <pc:sldMkLst>
          <pc:docMk/>
          <pc:sldMk cId="3829250574" sldId="545"/>
        </pc:sldMkLst>
        <pc:spChg chg="mod">
          <ac:chgData name="Martin Webley" userId="836f531d-195e-4340-bc9a-b5c372095905" providerId="ADAL" clId="{C807C42A-3349-48FC-B936-197F72BDC3C0}" dt="2022-03-09T17:42:38.874" v="5107" actId="27636"/>
          <ac:spMkLst>
            <pc:docMk/>
            <pc:sldMk cId="3829250574" sldId="545"/>
            <ac:spMk id="3" creationId="{15B0D357-84B9-464E-ABAE-808985087A92}"/>
          </ac:spMkLst>
        </pc:spChg>
      </pc:sldChg>
      <pc:sldChg chg="modSp mod">
        <pc:chgData name="Martin Webley" userId="836f531d-195e-4340-bc9a-b5c372095905" providerId="ADAL" clId="{C807C42A-3349-48FC-B936-197F72BDC3C0}" dt="2022-03-13T17:05:55.985" v="7321" actId="20577"/>
        <pc:sldMkLst>
          <pc:docMk/>
          <pc:sldMk cId="1562609109" sldId="546"/>
        </pc:sldMkLst>
        <pc:spChg chg="mod">
          <ac:chgData name="Martin Webley" userId="836f531d-195e-4340-bc9a-b5c372095905" providerId="ADAL" clId="{C807C42A-3349-48FC-B936-197F72BDC3C0}" dt="2022-03-13T17:05:55.985" v="7321" actId="20577"/>
          <ac:spMkLst>
            <pc:docMk/>
            <pc:sldMk cId="1562609109" sldId="546"/>
            <ac:spMk id="2" creationId="{4D73F52B-919C-4A32-9147-930742C150B8}"/>
          </ac:spMkLst>
        </pc:spChg>
        <pc:spChg chg="mod">
          <ac:chgData name="Martin Webley" userId="836f531d-195e-4340-bc9a-b5c372095905" providerId="ADAL" clId="{C807C42A-3349-48FC-B936-197F72BDC3C0}" dt="2022-03-09T17:42:46.087" v="5110" actId="27636"/>
          <ac:spMkLst>
            <pc:docMk/>
            <pc:sldMk cId="1562609109" sldId="546"/>
            <ac:spMk id="3" creationId="{895D90E0-4F4E-4FEE-AFEF-7F1BE665E10C}"/>
          </ac:spMkLst>
        </pc:spChg>
      </pc:sldChg>
      <pc:sldChg chg="modSp mod">
        <pc:chgData name="Martin Webley" userId="836f531d-195e-4340-bc9a-b5c372095905" providerId="ADAL" clId="{C807C42A-3349-48FC-B936-197F72BDC3C0}" dt="2022-03-09T17:49:56.575" v="5959" actId="20577"/>
        <pc:sldMkLst>
          <pc:docMk/>
          <pc:sldMk cId="1572179261" sldId="547"/>
        </pc:sldMkLst>
        <pc:spChg chg="mod">
          <ac:chgData name="Martin Webley" userId="836f531d-195e-4340-bc9a-b5c372095905" providerId="ADAL" clId="{C807C42A-3349-48FC-B936-197F72BDC3C0}" dt="2022-03-09T17:43:13.828" v="5127" actId="20577"/>
          <ac:spMkLst>
            <pc:docMk/>
            <pc:sldMk cId="1572179261" sldId="547"/>
            <ac:spMk id="2" creationId="{C966C4AE-2D6E-4F24-B916-570FE5F01148}"/>
          </ac:spMkLst>
        </pc:spChg>
        <pc:spChg chg="mod">
          <ac:chgData name="Martin Webley" userId="836f531d-195e-4340-bc9a-b5c372095905" providerId="ADAL" clId="{C807C42A-3349-48FC-B936-197F72BDC3C0}" dt="2022-03-09T17:49:56.575" v="5959" actId="20577"/>
          <ac:spMkLst>
            <pc:docMk/>
            <pc:sldMk cId="1572179261" sldId="547"/>
            <ac:spMk id="3" creationId="{5F27020A-C121-426C-832A-D0C85C6799EE}"/>
          </ac:spMkLst>
        </pc:spChg>
      </pc:sldChg>
      <pc:sldChg chg="addSp modSp mod ord modNotesTx">
        <pc:chgData name="Martin Webley" userId="836f531d-195e-4340-bc9a-b5c372095905" providerId="ADAL" clId="{C807C42A-3349-48FC-B936-197F72BDC3C0}" dt="2022-03-14T17:09:34.193" v="8556" actId="20577"/>
        <pc:sldMkLst>
          <pc:docMk/>
          <pc:sldMk cId="1619822760" sldId="548"/>
        </pc:sldMkLst>
        <pc:spChg chg="mod">
          <ac:chgData name="Martin Webley" userId="836f531d-195e-4340-bc9a-b5c372095905" providerId="ADAL" clId="{C807C42A-3349-48FC-B936-197F72BDC3C0}" dt="2022-03-14T17:09:34.193" v="8556" actId="20577"/>
          <ac:spMkLst>
            <pc:docMk/>
            <pc:sldMk cId="1619822760" sldId="548"/>
            <ac:spMk id="145" creationId="{00000000-0000-0000-0000-000000000000}"/>
          </ac:spMkLst>
        </pc:spChg>
        <pc:graphicFrameChg chg="mod">
          <ac:chgData name="Martin Webley" userId="836f531d-195e-4340-bc9a-b5c372095905" providerId="ADAL" clId="{C807C42A-3349-48FC-B936-197F72BDC3C0}" dt="2022-03-09T15:43:29.965" v="361"/>
          <ac:graphicFrameMkLst>
            <pc:docMk/>
            <pc:sldMk cId="1619822760" sldId="548"/>
            <ac:graphicFrameMk id="4" creationId="{00000000-0000-0000-0000-000000000000}"/>
          </ac:graphicFrameMkLst>
        </pc:graphicFrameChg>
        <pc:picChg chg="add mod">
          <ac:chgData name="Martin Webley" userId="836f531d-195e-4340-bc9a-b5c372095905" providerId="ADAL" clId="{C807C42A-3349-48FC-B936-197F72BDC3C0}" dt="2022-03-09T15:44:11.354" v="389" actId="1076"/>
          <ac:picMkLst>
            <pc:docMk/>
            <pc:sldMk cId="1619822760" sldId="548"/>
            <ac:picMk id="5" creationId="{A30AB4A2-EF77-4B5C-9856-5CFA1AF70F49}"/>
          </ac:picMkLst>
        </pc:picChg>
      </pc:sldChg>
      <pc:sldChg chg="modSp add mod">
        <pc:chgData name="Martin Webley" userId="836f531d-195e-4340-bc9a-b5c372095905" providerId="ADAL" clId="{C807C42A-3349-48FC-B936-197F72BDC3C0}" dt="2022-03-09T16:07:57.217" v="1243" actId="6549"/>
        <pc:sldMkLst>
          <pc:docMk/>
          <pc:sldMk cId="2178569261" sldId="549"/>
        </pc:sldMkLst>
        <pc:spChg chg="mod">
          <ac:chgData name="Martin Webley" userId="836f531d-195e-4340-bc9a-b5c372095905" providerId="ADAL" clId="{C807C42A-3349-48FC-B936-197F72BDC3C0}" dt="2022-03-09T16:06:09.244" v="1178" actId="20577"/>
          <ac:spMkLst>
            <pc:docMk/>
            <pc:sldMk cId="2178569261" sldId="549"/>
            <ac:spMk id="2" creationId="{977D84AB-11A7-402F-A37F-9646CBCCF66D}"/>
          </ac:spMkLst>
        </pc:spChg>
        <pc:spChg chg="mod">
          <ac:chgData name="Martin Webley" userId="836f531d-195e-4340-bc9a-b5c372095905" providerId="ADAL" clId="{C807C42A-3349-48FC-B936-197F72BDC3C0}" dt="2022-03-09T16:07:57.217" v="1243" actId="6549"/>
          <ac:spMkLst>
            <pc:docMk/>
            <pc:sldMk cId="2178569261" sldId="549"/>
            <ac:spMk id="3" creationId="{E07F0ACB-830D-4965-9037-C81176B53886}"/>
          </ac:spMkLst>
        </pc:spChg>
      </pc:sldChg>
      <pc:sldChg chg="add del">
        <pc:chgData name="Martin Webley" userId="836f531d-195e-4340-bc9a-b5c372095905" providerId="ADAL" clId="{C807C42A-3349-48FC-B936-197F72BDC3C0}" dt="2022-03-09T16:06:33.249" v="1183" actId="47"/>
        <pc:sldMkLst>
          <pc:docMk/>
          <pc:sldMk cId="1555316717" sldId="550"/>
        </pc:sldMkLst>
      </pc:sldChg>
      <pc:sldChg chg="add del">
        <pc:chgData name="Martin Webley" userId="836f531d-195e-4340-bc9a-b5c372095905" providerId="ADAL" clId="{C807C42A-3349-48FC-B936-197F72BDC3C0}" dt="2022-03-09T15:50:13.378" v="419" actId="47"/>
        <pc:sldMkLst>
          <pc:docMk/>
          <pc:sldMk cId="3167384060" sldId="551"/>
        </pc:sldMkLst>
      </pc:sldChg>
      <pc:sldChg chg="new del">
        <pc:chgData name="Martin Webley" userId="836f531d-195e-4340-bc9a-b5c372095905" providerId="ADAL" clId="{C807C42A-3349-48FC-B936-197F72BDC3C0}" dt="2022-03-09T15:47:35.648" v="414" actId="680"/>
        <pc:sldMkLst>
          <pc:docMk/>
          <pc:sldMk cId="3506242763" sldId="551"/>
        </pc:sldMkLst>
      </pc:sldChg>
      <pc:sldChg chg="modSp mod">
        <pc:chgData name="Martin Webley" userId="836f531d-195e-4340-bc9a-b5c372095905" providerId="ADAL" clId="{C807C42A-3349-48FC-B936-197F72BDC3C0}" dt="2022-03-09T15:51:22.047" v="423" actId="207"/>
        <pc:sldMkLst>
          <pc:docMk/>
          <pc:sldMk cId="631206312" sldId="1101"/>
        </pc:sldMkLst>
        <pc:spChg chg="mod">
          <ac:chgData name="Martin Webley" userId="836f531d-195e-4340-bc9a-b5c372095905" providerId="ADAL" clId="{C807C42A-3349-48FC-B936-197F72BDC3C0}" dt="2022-03-09T15:51:16.378" v="422" actId="207"/>
          <ac:spMkLst>
            <pc:docMk/>
            <pc:sldMk cId="631206312" sldId="1101"/>
            <ac:spMk id="41" creationId="{AA0A2FC9-DA13-4A0F-8748-086A59805721}"/>
          </ac:spMkLst>
        </pc:spChg>
        <pc:spChg chg="mod">
          <ac:chgData name="Martin Webley" userId="836f531d-195e-4340-bc9a-b5c372095905" providerId="ADAL" clId="{C807C42A-3349-48FC-B936-197F72BDC3C0}" dt="2022-03-09T15:51:22.047" v="423" actId="207"/>
          <ac:spMkLst>
            <pc:docMk/>
            <pc:sldMk cId="631206312" sldId="1101"/>
            <ac:spMk id="60" creationId="{ACF09B4E-41D8-4B56-8174-5E60E938E8D6}"/>
          </ac:spMkLst>
        </pc:spChg>
      </pc:sldChg>
      <pc:sldChg chg="del">
        <pc:chgData name="Martin Webley" userId="836f531d-195e-4340-bc9a-b5c372095905" providerId="ADAL" clId="{C807C42A-3349-48FC-B936-197F72BDC3C0}" dt="2022-03-09T15:50:59.625" v="420"/>
        <pc:sldMkLst>
          <pc:docMk/>
          <pc:sldMk cId="3246520690" sldId="1101"/>
        </pc:sldMkLst>
      </pc:sldChg>
      <pc:sldChg chg="modSp del mod modShow">
        <pc:chgData name="Martin Webley" userId="836f531d-195e-4340-bc9a-b5c372095905" providerId="ADAL" clId="{C807C42A-3349-48FC-B936-197F72BDC3C0}" dt="2022-03-15T08:21:13.131" v="9113" actId="2696"/>
        <pc:sldMkLst>
          <pc:docMk/>
          <pc:sldMk cId="685756372" sldId="1102"/>
        </pc:sldMkLst>
        <pc:spChg chg="mod">
          <ac:chgData name="Martin Webley" userId="836f531d-195e-4340-bc9a-b5c372095905" providerId="ADAL" clId="{C807C42A-3349-48FC-B936-197F72BDC3C0}" dt="2022-03-09T15:54:22.771" v="569" actId="20577"/>
          <ac:spMkLst>
            <pc:docMk/>
            <pc:sldMk cId="685756372" sldId="1102"/>
            <ac:spMk id="2" creationId="{6A03BF51-DBAA-473B-A7D5-1A5809E9C0A7}"/>
          </ac:spMkLst>
        </pc:spChg>
        <pc:spChg chg="mod">
          <ac:chgData name="Martin Webley" userId="836f531d-195e-4340-bc9a-b5c372095905" providerId="ADAL" clId="{C807C42A-3349-48FC-B936-197F72BDC3C0}" dt="2022-03-14T16:26:30.080" v="7417" actId="6549"/>
          <ac:spMkLst>
            <pc:docMk/>
            <pc:sldMk cId="685756372" sldId="1102"/>
            <ac:spMk id="3" creationId="{70415948-1479-4E63-B0EB-3A611DC5A740}"/>
          </ac:spMkLst>
        </pc:spChg>
      </pc:sldChg>
      <pc:sldChg chg="del">
        <pc:chgData name="Martin Webley" userId="836f531d-195e-4340-bc9a-b5c372095905" providerId="ADAL" clId="{C807C42A-3349-48FC-B936-197F72BDC3C0}" dt="2022-03-15T08:22:19.172" v="9114" actId="47"/>
        <pc:sldMkLst>
          <pc:docMk/>
          <pc:sldMk cId="2547697151" sldId="1102"/>
        </pc:sldMkLst>
      </pc:sldChg>
      <pc:sldChg chg="modSp add mod">
        <pc:chgData name="Martin Webley" userId="836f531d-195e-4340-bc9a-b5c372095905" providerId="ADAL" clId="{C807C42A-3349-48FC-B936-197F72BDC3C0}" dt="2022-03-09T15:57:27.286" v="636" actId="255"/>
        <pc:sldMkLst>
          <pc:docMk/>
          <pc:sldMk cId="2706588629" sldId="1103"/>
        </pc:sldMkLst>
        <pc:spChg chg="mod">
          <ac:chgData name="Martin Webley" userId="836f531d-195e-4340-bc9a-b5c372095905" providerId="ADAL" clId="{C807C42A-3349-48FC-B936-197F72BDC3C0}" dt="2022-03-09T15:57:27.286" v="636" actId="255"/>
          <ac:spMkLst>
            <pc:docMk/>
            <pc:sldMk cId="2706588629" sldId="1103"/>
            <ac:spMk id="3" creationId="{E07F0ACB-830D-4965-9037-C81176B53886}"/>
          </ac:spMkLst>
        </pc:spChg>
      </pc:sldChg>
      <pc:sldChg chg="modSp add mod">
        <pc:chgData name="Martin Webley" userId="836f531d-195e-4340-bc9a-b5c372095905" providerId="ADAL" clId="{C807C42A-3349-48FC-B936-197F72BDC3C0}" dt="2022-03-09T16:03:34.040" v="1137" actId="20577"/>
        <pc:sldMkLst>
          <pc:docMk/>
          <pc:sldMk cId="1585431232" sldId="1104"/>
        </pc:sldMkLst>
        <pc:spChg chg="mod">
          <ac:chgData name="Martin Webley" userId="836f531d-195e-4340-bc9a-b5c372095905" providerId="ADAL" clId="{C807C42A-3349-48FC-B936-197F72BDC3C0}" dt="2022-03-09T16:03:34.040" v="1137" actId="20577"/>
          <ac:spMkLst>
            <pc:docMk/>
            <pc:sldMk cId="1585431232" sldId="1104"/>
            <ac:spMk id="3" creationId="{E07F0ACB-830D-4965-9037-C81176B53886}"/>
          </ac:spMkLst>
        </pc:spChg>
      </pc:sldChg>
      <pc:sldChg chg="add del">
        <pc:chgData name="Martin Webley" userId="836f531d-195e-4340-bc9a-b5c372095905" providerId="ADAL" clId="{C807C42A-3349-48FC-B936-197F72BDC3C0}" dt="2022-03-09T16:09:34.245" v="1259" actId="47"/>
        <pc:sldMkLst>
          <pc:docMk/>
          <pc:sldMk cId="139704007" sldId="1105"/>
        </pc:sldMkLst>
      </pc:sldChg>
      <pc:sldChg chg="modSp add mod ord">
        <pc:chgData name="Martin Webley" userId="836f531d-195e-4340-bc9a-b5c372095905" providerId="ADAL" clId="{C807C42A-3349-48FC-B936-197F72BDC3C0}" dt="2022-03-14T16:34:48.524" v="7492" actId="313"/>
        <pc:sldMkLst>
          <pc:docMk/>
          <pc:sldMk cId="2050309109" sldId="1106"/>
        </pc:sldMkLst>
        <pc:spChg chg="mod">
          <ac:chgData name="Martin Webley" userId="836f531d-195e-4340-bc9a-b5c372095905" providerId="ADAL" clId="{C807C42A-3349-48FC-B936-197F72BDC3C0}" dt="2022-03-14T16:34:48.524" v="7492" actId="313"/>
          <ac:spMkLst>
            <pc:docMk/>
            <pc:sldMk cId="2050309109" sldId="1106"/>
            <ac:spMk id="3" creationId="{E07F0ACB-830D-4965-9037-C81176B53886}"/>
          </ac:spMkLst>
        </pc:spChg>
      </pc:sldChg>
      <pc:sldChg chg="addSp modSp add mod">
        <pc:chgData name="Martin Webley" userId="836f531d-195e-4340-bc9a-b5c372095905" providerId="ADAL" clId="{C807C42A-3349-48FC-B936-197F72BDC3C0}" dt="2022-03-14T16:37:14.417" v="7622" actId="20577"/>
        <pc:sldMkLst>
          <pc:docMk/>
          <pc:sldMk cId="1161234" sldId="1107"/>
        </pc:sldMkLst>
        <pc:spChg chg="mod">
          <ac:chgData name="Martin Webley" userId="836f531d-195e-4340-bc9a-b5c372095905" providerId="ADAL" clId="{C807C42A-3349-48FC-B936-197F72BDC3C0}" dt="2022-03-14T16:37:14.417" v="7622" actId="20577"/>
          <ac:spMkLst>
            <pc:docMk/>
            <pc:sldMk cId="1161234" sldId="1107"/>
            <ac:spMk id="2" creationId="{3334398F-2BDC-4C63-9C9A-059F339274A7}"/>
          </ac:spMkLst>
        </pc:spChg>
        <pc:spChg chg="mod">
          <ac:chgData name="Martin Webley" userId="836f531d-195e-4340-bc9a-b5c372095905" providerId="ADAL" clId="{C807C42A-3349-48FC-B936-197F72BDC3C0}" dt="2022-03-09T16:29:41.138" v="2011" actId="14100"/>
          <ac:spMkLst>
            <pc:docMk/>
            <pc:sldMk cId="1161234" sldId="1107"/>
            <ac:spMk id="3" creationId="{7CE31724-E18E-4D27-9915-1F711BEC199C}"/>
          </ac:spMkLst>
        </pc:spChg>
        <pc:spChg chg="add mod">
          <ac:chgData name="Martin Webley" userId="836f531d-195e-4340-bc9a-b5c372095905" providerId="ADAL" clId="{C807C42A-3349-48FC-B936-197F72BDC3C0}" dt="2022-03-09T17:51:47.196" v="5962" actId="1076"/>
          <ac:spMkLst>
            <pc:docMk/>
            <pc:sldMk cId="1161234" sldId="1107"/>
            <ac:spMk id="5" creationId="{0D6E4346-7974-490D-9290-ADE97352BA50}"/>
          </ac:spMkLst>
        </pc:spChg>
        <pc:picChg chg="add mod">
          <ac:chgData name="Martin Webley" userId="836f531d-195e-4340-bc9a-b5c372095905" providerId="ADAL" clId="{C807C42A-3349-48FC-B936-197F72BDC3C0}" dt="2022-03-09T16:34:34.150" v="2041" actId="14826"/>
          <ac:picMkLst>
            <pc:docMk/>
            <pc:sldMk cId="1161234" sldId="1107"/>
            <ac:picMk id="4" creationId="{B52B2A32-295D-4E6E-8B48-804245D9A6E6}"/>
          </ac:picMkLst>
        </pc:picChg>
      </pc:sldChg>
      <pc:sldChg chg="modSp new del mod ord">
        <pc:chgData name="Martin Webley" userId="836f531d-195e-4340-bc9a-b5c372095905" providerId="ADAL" clId="{C807C42A-3349-48FC-B936-197F72BDC3C0}" dt="2022-03-14T17:20:06.808" v="9111" actId="47"/>
        <pc:sldMkLst>
          <pc:docMk/>
          <pc:sldMk cId="3811115093" sldId="1108"/>
        </pc:sldMkLst>
        <pc:spChg chg="mod">
          <ac:chgData name="Martin Webley" userId="836f531d-195e-4340-bc9a-b5c372095905" providerId="ADAL" clId="{C807C42A-3349-48FC-B936-197F72BDC3C0}" dt="2022-03-13T17:07:15.706" v="7389" actId="20577"/>
          <ac:spMkLst>
            <pc:docMk/>
            <pc:sldMk cId="3811115093" sldId="1108"/>
            <ac:spMk id="3" creationId="{B4D61BBC-D7F2-4F63-B2EB-BD051D0C59AF}"/>
          </ac:spMkLst>
        </pc:spChg>
      </pc:sldChg>
      <pc:sldChg chg="addSp modSp add mod">
        <pc:chgData name="Martin Webley" userId="836f531d-195e-4340-bc9a-b5c372095905" providerId="ADAL" clId="{C807C42A-3349-48FC-B936-197F72BDC3C0}" dt="2022-03-14T16:39:18.097" v="7667"/>
        <pc:sldMkLst>
          <pc:docMk/>
          <pc:sldMk cId="361646847" sldId="1109"/>
        </pc:sldMkLst>
        <pc:spChg chg="mod">
          <ac:chgData name="Martin Webley" userId="836f531d-195e-4340-bc9a-b5c372095905" providerId="ADAL" clId="{C807C42A-3349-48FC-B936-197F72BDC3C0}" dt="2022-03-14T16:39:18.097" v="7667"/>
          <ac:spMkLst>
            <pc:docMk/>
            <pc:sldMk cId="361646847" sldId="1109"/>
            <ac:spMk id="2" creationId="{16EC41AA-F465-4A74-B13B-F4F8ABCA8D0A}"/>
          </ac:spMkLst>
        </pc:spChg>
        <pc:spChg chg="mod">
          <ac:chgData name="Martin Webley" userId="836f531d-195e-4340-bc9a-b5c372095905" providerId="ADAL" clId="{C807C42A-3349-48FC-B936-197F72BDC3C0}" dt="2022-03-13T16:43:47.212" v="5963" actId="20577"/>
          <ac:spMkLst>
            <pc:docMk/>
            <pc:sldMk cId="361646847" sldId="1109"/>
            <ac:spMk id="3" creationId="{E7353B18-8FA4-496A-83DF-1CEC72900EED}"/>
          </ac:spMkLst>
        </pc:spChg>
        <pc:spChg chg="add mod">
          <ac:chgData name="Martin Webley" userId="836f531d-195e-4340-bc9a-b5c372095905" providerId="ADAL" clId="{C807C42A-3349-48FC-B936-197F72BDC3C0}" dt="2022-03-09T16:55:47.750" v="2975" actId="20577"/>
          <ac:spMkLst>
            <pc:docMk/>
            <pc:sldMk cId="361646847" sldId="1109"/>
            <ac:spMk id="4" creationId="{4456BAF9-AE29-4D21-A54D-55E8030B8A5F}"/>
          </ac:spMkLst>
        </pc:spChg>
      </pc:sldChg>
      <pc:sldChg chg="addSp modSp add mod">
        <pc:chgData name="Martin Webley" userId="836f531d-195e-4340-bc9a-b5c372095905" providerId="ADAL" clId="{C807C42A-3349-48FC-B936-197F72BDC3C0}" dt="2022-03-14T16:39:30.765" v="7668"/>
        <pc:sldMkLst>
          <pc:docMk/>
          <pc:sldMk cId="1622315352" sldId="1110"/>
        </pc:sldMkLst>
        <pc:spChg chg="mod">
          <ac:chgData name="Martin Webley" userId="836f531d-195e-4340-bc9a-b5c372095905" providerId="ADAL" clId="{C807C42A-3349-48FC-B936-197F72BDC3C0}" dt="2022-03-14T16:39:12.598" v="7666"/>
          <ac:spMkLst>
            <pc:docMk/>
            <pc:sldMk cId="1622315352" sldId="1110"/>
            <ac:spMk id="2" creationId="{16EC41AA-F465-4A74-B13B-F4F8ABCA8D0A}"/>
          </ac:spMkLst>
        </pc:spChg>
        <pc:spChg chg="mod">
          <ac:chgData name="Martin Webley" userId="836f531d-195e-4340-bc9a-b5c372095905" providerId="ADAL" clId="{C807C42A-3349-48FC-B936-197F72BDC3C0}" dt="2022-03-14T16:39:30.765" v="7668"/>
          <ac:spMkLst>
            <pc:docMk/>
            <pc:sldMk cId="1622315352" sldId="1110"/>
            <ac:spMk id="3" creationId="{E7353B18-8FA4-496A-83DF-1CEC72900EED}"/>
          </ac:spMkLst>
        </pc:spChg>
        <pc:spChg chg="add mod">
          <ac:chgData name="Martin Webley" userId="836f531d-195e-4340-bc9a-b5c372095905" providerId="ADAL" clId="{C807C42A-3349-48FC-B936-197F72BDC3C0}" dt="2022-03-09T16:55:30.933" v="2973" actId="20577"/>
          <ac:spMkLst>
            <pc:docMk/>
            <pc:sldMk cId="1622315352" sldId="1110"/>
            <ac:spMk id="4" creationId="{76DE3472-A187-4E91-A8F0-52171C683A60}"/>
          </ac:spMkLst>
        </pc:spChg>
      </pc:sldChg>
      <pc:sldChg chg="addSp modSp add mod">
        <pc:chgData name="Martin Webley" userId="836f531d-195e-4340-bc9a-b5c372095905" providerId="ADAL" clId="{C807C42A-3349-48FC-B936-197F72BDC3C0}" dt="2022-03-09T17:01:24.407" v="3138" actId="207"/>
        <pc:sldMkLst>
          <pc:docMk/>
          <pc:sldMk cId="957668842" sldId="1111"/>
        </pc:sldMkLst>
        <pc:spChg chg="mod">
          <ac:chgData name="Martin Webley" userId="836f531d-195e-4340-bc9a-b5c372095905" providerId="ADAL" clId="{C807C42A-3349-48FC-B936-197F72BDC3C0}" dt="2022-03-09T16:58:03.669" v="3008" actId="14100"/>
          <ac:spMkLst>
            <pc:docMk/>
            <pc:sldMk cId="957668842" sldId="1111"/>
            <ac:spMk id="3" creationId="{9C082D40-2A4C-400C-A08A-B439F3691712}"/>
          </ac:spMkLst>
        </pc:spChg>
        <pc:spChg chg="add mod">
          <ac:chgData name="Martin Webley" userId="836f531d-195e-4340-bc9a-b5c372095905" providerId="ADAL" clId="{C807C42A-3349-48FC-B936-197F72BDC3C0}" dt="2022-03-09T17:01:24.407" v="3138" actId="207"/>
          <ac:spMkLst>
            <pc:docMk/>
            <pc:sldMk cId="957668842" sldId="1111"/>
            <ac:spMk id="4" creationId="{A53CFA41-CAB9-4C17-A9FC-FBF4293DC9B9}"/>
          </ac:spMkLst>
        </pc:spChg>
      </pc:sldChg>
      <pc:sldChg chg="addSp modSp add mod">
        <pc:chgData name="Martin Webley" userId="836f531d-195e-4340-bc9a-b5c372095905" providerId="ADAL" clId="{C807C42A-3349-48FC-B936-197F72BDC3C0}" dt="2022-03-09T17:01:27.811" v="3139" actId="207"/>
        <pc:sldMkLst>
          <pc:docMk/>
          <pc:sldMk cId="2426723004" sldId="1112"/>
        </pc:sldMkLst>
        <pc:spChg chg="mod">
          <ac:chgData name="Martin Webley" userId="836f531d-195e-4340-bc9a-b5c372095905" providerId="ADAL" clId="{C807C42A-3349-48FC-B936-197F72BDC3C0}" dt="2022-03-09T16:58:20.410" v="3010" actId="14100"/>
          <ac:spMkLst>
            <pc:docMk/>
            <pc:sldMk cId="2426723004" sldId="1112"/>
            <ac:spMk id="3" creationId="{9C082D40-2A4C-400C-A08A-B439F3691712}"/>
          </ac:spMkLst>
        </pc:spChg>
        <pc:spChg chg="add mod">
          <ac:chgData name="Martin Webley" userId="836f531d-195e-4340-bc9a-b5c372095905" providerId="ADAL" clId="{C807C42A-3349-48FC-B936-197F72BDC3C0}" dt="2022-03-09T17:01:27.811" v="3139" actId="207"/>
          <ac:spMkLst>
            <pc:docMk/>
            <pc:sldMk cId="2426723004" sldId="1112"/>
            <ac:spMk id="4" creationId="{09D00236-B01F-4B8D-BD03-76231BD2615D}"/>
          </ac:spMkLst>
        </pc:spChg>
      </pc:sldChg>
      <pc:sldChg chg="modSp add mod">
        <pc:chgData name="Martin Webley" userId="836f531d-195e-4340-bc9a-b5c372095905" providerId="ADAL" clId="{C807C42A-3349-48FC-B936-197F72BDC3C0}" dt="2022-03-14T16:52:49.833" v="7990" actId="6549"/>
        <pc:sldMkLst>
          <pc:docMk/>
          <pc:sldMk cId="1692004069" sldId="1113"/>
        </pc:sldMkLst>
        <pc:spChg chg="mod">
          <ac:chgData name="Martin Webley" userId="836f531d-195e-4340-bc9a-b5c372095905" providerId="ADAL" clId="{C807C42A-3349-48FC-B936-197F72BDC3C0}" dt="2022-03-14T16:52:49.833" v="7990" actId="6549"/>
          <ac:spMkLst>
            <pc:docMk/>
            <pc:sldMk cId="1692004069" sldId="1113"/>
            <ac:spMk id="2" creationId="{4C404251-90E6-4E59-B272-FC7D7EE2B933}"/>
          </ac:spMkLst>
        </pc:spChg>
        <pc:spChg chg="mod">
          <ac:chgData name="Martin Webley" userId="836f531d-195e-4340-bc9a-b5c372095905" providerId="ADAL" clId="{C807C42A-3349-48FC-B936-197F72BDC3C0}" dt="2022-03-09T17:11:56.911" v="3816" actId="20577"/>
          <ac:spMkLst>
            <pc:docMk/>
            <pc:sldMk cId="1692004069" sldId="1113"/>
            <ac:spMk id="3" creationId="{C728B954-E099-4529-8979-AECF7260D801}"/>
          </ac:spMkLst>
        </pc:spChg>
      </pc:sldChg>
      <pc:sldChg chg="modSp add mod ord modNotesTx">
        <pc:chgData name="Martin Webley" userId="836f531d-195e-4340-bc9a-b5c372095905" providerId="ADAL" clId="{C807C42A-3349-48FC-B936-197F72BDC3C0}" dt="2022-03-14T16:56:29.671" v="8100" actId="6549"/>
        <pc:sldMkLst>
          <pc:docMk/>
          <pc:sldMk cId="485890758" sldId="1114"/>
        </pc:sldMkLst>
        <pc:spChg chg="mod">
          <ac:chgData name="Martin Webley" userId="836f531d-195e-4340-bc9a-b5c372095905" providerId="ADAL" clId="{C807C42A-3349-48FC-B936-197F72BDC3C0}" dt="2022-03-14T16:56:29.671" v="8100" actId="6549"/>
          <ac:spMkLst>
            <pc:docMk/>
            <pc:sldMk cId="485890758" sldId="1114"/>
            <ac:spMk id="3" creationId="{56A482AF-BE96-46D5-970C-5358E4EC6536}"/>
          </ac:spMkLst>
        </pc:spChg>
      </pc:sldChg>
      <pc:sldChg chg="new add del">
        <pc:chgData name="Martin Webley" userId="836f531d-195e-4340-bc9a-b5c372095905" providerId="ADAL" clId="{C807C42A-3349-48FC-B936-197F72BDC3C0}" dt="2022-03-09T17:18:57.182" v="4197" actId="680"/>
        <pc:sldMkLst>
          <pc:docMk/>
          <pc:sldMk cId="1410059414" sldId="1115"/>
        </pc:sldMkLst>
      </pc:sldChg>
      <pc:sldChg chg="addSp modSp new mod ord">
        <pc:chgData name="Martin Webley" userId="836f531d-195e-4340-bc9a-b5c372095905" providerId="ADAL" clId="{C807C42A-3349-48FC-B936-197F72BDC3C0}" dt="2022-03-14T17:03:19.912" v="8253" actId="27636"/>
        <pc:sldMkLst>
          <pc:docMk/>
          <pc:sldMk cId="2506041395" sldId="1115"/>
        </pc:sldMkLst>
        <pc:spChg chg="mod">
          <ac:chgData name="Martin Webley" userId="836f531d-195e-4340-bc9a-b5c372095905" providerId="ADAL" clId="{C807C42A-3349-48FC-B936-197F72BDC3C0}" dt="2022-03-09T17:27:27.163" v="4615" actId="20577"/>
          <ac:spMkLst>
            <pc:docMk/>
            <pc:sldMk cId="2506041395" sldId="1115"/>
            <ac:spMk id="2" creationId="{308F3CE6-C18E-49FB-8FE1-BE89320632A7}"/>
          </ac:spMkLst>
        </pc:spChg>
        <pc:spChg chg="mod">
          <ac:chgData name="Martin Webley" userId="836f531d-195e-4340-bc9a-b5c372095905" providerId="ADAL" clId="{C807C42A-3349-48FC-B936-197F72BDC3C0}" dt="2022-03-14T17:03:19.912" v="8253" actId="27636"/>
          <ac:spMkLst>
            <pc:docMk/>
            <pc:sldMk cId="2506041395" sldId="1115"/>
            <ac:spMk id="3" creationId="{4100DEAA-744A-4679-97AC-F9A9F9636FC4}"/>
          </ac:spMkLst>
        </pc:spChg>
        <pc:spChg chg="add mod">
          <ac:chgData name="Martin Webley" userId="836f531d-195e-4340-bc9a-b5c372095905" providerId="ADAL" clId="{C807C42A-3349-48FC-B936-197F72BDC3C0}" dt="2022-03-14T17:02:37.001" v="8217" actId="6549"/>
          <ac:spMkLst>
            <pc:docMk/>
            <pc:sldMk cId="2506041395" sldId="1115"/>
            <ac:spMk id="4" creationId="{2F0A3248-5158-4E0D-96FA-E9EFEA747E00}"/>
          </ac:spMkLst>
        </pc:spChg>
      </pc:sldChg>
      <pc:sldChg chg="delSp modSp add mod ord">
        <pc:chgData name="Martin Webley" userId="836f531d-195e-4340-bc9a-b5c372095905" providerId="ADAL" clId="{C807C42A-3349-48FC-B936-197F72BDC3C0}" dt="2022-03-09T17:28:59.073" v="4667" actId="20577"/>
        <pc:sldMkLst>
          <pc:docMk/>
          <pc:sldMk cId="2258955412" sldId="1116"/>
        </pc:sldMkLst>
        <pc:spChg chg="mod">
          <ac:chgData name="Martin Webley" userId="836f531d-195e-4340-bc9a-b5c372095905" providerId="ADAL" clId="{C807C42A-3349-48FC-B936-197F72BDC3C0}" dt="2022-03-09T17:27:11.919" v="4591" actId="6549"/>
          <ac:spMkLst>
            <pc:docMk/>
            <pc:sldMk cId="2258955412" sldId="1116"/>
            <ac:spMk id="2" creationId="{308F3CE6-C18E-49FB-8FE1-BE89320632A7}"/>
          </ac:spMkLst>
        </pc:spChg>
        <pc:spChg chg="mod">
          <ac:chgData name="Martin Webley" userId="836f531d-195e-4340-bc9a-b5c372095905" providerId="ADAL" clId="{C807C42A-3349-48FC-B936-197F72BDC3C0}" dt="2022-03-09T17:28:59.073" v="4667" actId="20577"/>
          <ac:spMkLst>
            <pc:docMk/>
            <pc:sldMk cId="2258955412" sldId="1116"/>
            <ac:spMk id="3" creationId="{4100DEAA-744A-4679-97AC-F9A9F9636FC4}"/>
          </ac:spMkLst>
        </pc:spChg>
        <pc:spChg chg="del">
          <ac:chgData name="Martin Webley" userId="836f531d-195e-4340-bc9a-b5c372095905" providerId="ADAL" clId="{C807C42A-3349-48FC-B936-197F72BDC3C0}" dt="2022-03-09T17:25:13.606" v="4506" actId="478"/>
          <ac:spMkLst>
            <pc:docMk/>
            <pc:sldMk cId="2258955412" sldId="1116"/>
            <ac:spMk id="4" creationId="{2F0A3248-5158-4E0D-96FA-E9EFEA747E00}"/>
          </ac:spMkLst>
        </pc:spChg>
      </pc:sldChg>
      <pc:sldChg chg="modSp add mod">
        <pc:chgData name="Martin Webley" userId="836f531d-195e-4340-bc9a-b5c372095905" providerId="ADAL" clId="{C807C42A-3349-48FC-B936-197F72BDC3C0}" dt="2022-03-09T17:37:30.888" v="4938" actId="20577"/>
        <pc:sldMkLst>
          <pc:docMk/>
          <pc:sldMk cId="1275116254" sldId="1117"/>
        </pc:sldMkLst>
        <pc:spChg chg="mod">
          <ac:chgData name="Martin Webley" userId="836f531d-195e-4340-bc9a-b5c372095905" providerId="ADAL" clId="{C807C42A-3349-48FC-B936-197F72BDC3C0}" dt="2022-03-09T17:37:30.888" v="4938" actId="20577"/>
          <ac:spMkLst>
            <pc:docMk/>
            <pc:sldMk cId="1275116254" sldId="1117"/>
            <ac:spMk id="38" creationId="{A7D08C1E-06B7-4D37-B2FD-8D25B044FE50}"/>
          </ac:spMkLst>
        </pc:spChg>
      </pc:sldChg>
      <pc:sldChg chg="modSp add mod">
        <pc:chgData name="Martin Webley" userId="836f531d-195e-4340-bc9a-b5c372095905" providerId="ADAL" clId="{C807C42A-3349-48FC-B936-197F72BDC3C0}" dt="2022-03-09T17:39:53.432" v="4988" actId="27636"/>
        <pc:sldMkLst>
          <pc:docMk/>
          <pc:sldMk cId="1985694129" sldId="1118"/>
        </pc:sldMkLst>
        <pc:spChg chg="mod">
          <ac:chgData name="Martin Webley" userId="836f531d-195e-4340-bc9a-b5c372095905" providerId="ADAL" clId="{C807C42A-3349-48FC-B936-197F72BDC3C0}" dt="2022-03-09T17:39:53.432" v="4988" actId="27636"/>
          <ac:spMkLst>
            <pc:docMk/>
            <pc:sldMk cId="1985694129" sldId="1118"/>
            <ac:spMk id="3" creationId="{B0AAEC17-5CEA-411D-8964-B15A7EB5F081}"/>
          </ac:spMkLst>
        </pc:spChg>
      </pc:sldChg>
      <pc:sldChg chg="modSp add mod ord">
        <pc:chgData name="Martin Webley" userId="836f531d-195e-4340-bc9a-b5c372095905" providerId="ADAL" clId="{C807C42A-3349-48FC-B936-197F72BDC3C0}" dt="2022-03-13T17:00:52.915" v="7176" actId="20577"/>
        <pc:sldMkLst>
          <pc:docMk/>
          <pc:sldMk cId="3184489545" sldId="1119"/>
        </pc:sldMkLst>
        <pc:spChg chg="mod">
          <ac:chgData name="Martin Webley" userId="836f531d-195e-4340-bc9a-b5c372095905" providerId="ADAL" clId="{C807C42A-3349-48FC-B936-197F72BDC3C0}" dt="2022-03-13T16:55:10.965" v="6518" actId="20577"/>
          <ac:spMkLst>
            <pc:docMk/>
            <pc:sldMk cId="3184489545" sldId="1119"/>
            <ac:spMk id="2" creationId="{F00A3509-87EF-463E-9763-85F620511832}"/>
          </ac:spMkLst>
        </pc:spChg>
        <pc:spChg chg="mod">
          <ac:chgData name="Martin Webley" userId="836f531d-195e-4340-bc9a-b5c372095905" providerId="ADAL" clId="{C807C42A-3349-48FC-B936-197F72BDC3C0}" dt="2022-03-13T17:00:52.915" v="7176" actId="20577"/>
          <ac:spMkLst>
            <pc:docMk/>
            <pc:sldMk cId="3184489545" sldId="1119"/>
            <ac:spMk id="3" creationId="{B0AAEC17-5CEA-411D-8964-B15A7EB5F081}"/>
          </ac:spMkLst>
        </pc:spChg>
      </pc:sldChg>
      <pc:sldChg chg="modSp add mod ord">
        <pc:chgData name="Martin Webley" userId="836f531d-195e-4340-bc9a-b5c372095905" providerId="ADAL" clId="{C807C42A-3349-48FC-B936-197F72BDC3C0}" dt="2022-03-13T17:05:08.767" v="7288" actId="20577"/>
        <pc:sldMkLst>
          <pc:docMk/>
          <pc:sldMk cId="3725886943" sldId="1120"/>
        </pc:sldMkLst>
        <pc:spChg chg="mod">
          <ac:chgData name="Martin Webley" userId="836f531d-195e-4340-bc9a-b5c372095905" providerId="ADAL" clId="{C807C42A-3349-48FC-B936-197F72BDC3C0}" dt="2022-03-13T17:01:24.428" v="7193" actId="20577"/>
          <ac:spMkLst>
            <pc:docMk/>
            <pc:sldMk cId="3725886943" sldId="1120"/>
            <ac:spMk id="2" creationId="{F00A3509-87EF-463E-9763-85F620511832}"/>
          </ac:spMkLst>
        </pc:spChg>
        <pc:spChg chg="mod">
          <ac:chgData name="Martin Webley" userId="836f531d-195e-4340-bc9a-b5c372095905" providerId="ADAL" clId="{C807C42A-3349-48FC-B936-197F72BDC3C0}" dt="2022-03-13T17:05:08.767" v="7288" actId="20577"/>
          <ac:spMkLst>
            <pc:docMk/>
            <pc:sldMk cId="3725886943" sldId="1120"/>
            <ac:spMk id="3" creationId="{B0AAEC17-5CEA-411D-8964-B15A7EB5F081}"/>
          </ac:spMkLst>
        </pc:spChg>
      </pc:sldChg>
      <pc:sldChg chg="modSp add mod ord">
        <pc:chgData name="Martin Webley" userId="836f531d-195e-4340-bc9a-b5c372095905" providerId="ADAL" clId="{C807C42A-3349-48FC-B936-197F72BDC3C0}" dt="2022-03-15T11:47:05.772" v="10600" actId="20577"/>
        <pc:sldMkLst>
          <pc:docMk/>
          <pc:sldMk cId="828433205" sldId="1121"/>
        </pc:sldMkLst>
        <pc:spChg chg="mod">
          <ac:chgData name="Martin Webley" userId="836f531d-195e-4340-bc9a-b5c372095905" providerId="ADAL" clId="{C807C42A-3349-48FC-B936-197F72BDC3C0}" dt="2022-03-15T11:47:05.772" v="10600" actId="20577"/>
          <ac:spMkLst>
            <pc:docMk/>
            <pc:sldMk cId="828433205" sldId="1121"/>
            <ac:spMk id="3" creationId="{70415948-1479-4E63-B0EB-3A611DC5A740}"/>
          </ac:spMkLst>
        </pc:spChg>
      </pc:sldChg>
      <pc:sldChg chg="modSp mod">
        <pc:chgData name="Martin Webley" userId="836f531d-195e-4340-bc9a-b5c372095905" providerId="ADAL" clId="{C807C42A-3349-48FC-B936-197F72BDC3C0}" dt="2022-03-14T16:36:52.648" v="7606" actId="20577"/>
        <pc:sldMkLst>
          <pc:docMk/>
          <pc:sldMk cId="733652064" sldId="1122"/>
        </pc:sldMkLst>
        <pc:spChg chg="mod">
          <ac:chgData name="Martin Webley" userId="836f531d-195e-4340-bc9a-b5c372095905" providerId="ADAL" clId="{C807C42A-3349-48FC-B936-197F72BDC3C0}" dt="2022-03-14T16:36:52.648" v="7606" actId="20577"/>
          <ac:spMkLst>
            <pc:docMk/>
            <pc:sldMk cId="733652064" sldId="1122"/>
            <ac:spMk id="4" creationId="{4001208E-A137-458C-A1C6-8E28A8C09405}"/>
          </ac:spMkLst>
        </pc:spChg>
      </pc:sldChg>
      <pc:sldChg chg="modSp mod">
        <pc:chgData name="Martin Webley" userId="836f531d-195e-4340-bc9a-b5c372095905" providerId="ADAL" clId="{C807C42A-3349-48FC-B936-197F72BDC3C0}" dt="2022-03-15T08:25:32.721" v="9292" actId="20577"/>
        <pc:sldMkLst>
          <pc:docMk/>
          <pc:sldMk cId="1873823791" sldId="1123"/>
        </pc:sldMkLst>
        <pc:spChg chg="mod">
          <ac:chgData name="Martin Webley" userId="836f531d-195e-4340-bc9a-b5c372095905" providerId="ADAL" clId="{C807C42A-3349-48FC-B936-197F72BDC3C0}" dt="2022-03-15T08:23:35.092" v="9189" actId="20577"/>
          <ac:spMkLst>
            <pc:docMk/>
            <pc:sldMk cId="1873823791" sldId="1123"/>
            <ac:spMk id="2" creationId="{6A03BF51-DBAA-473B-A7D5-1A5809E9C0A7}"/>
          </ac:spMkLst>
        </pc:spChg>
        <pc:spChg chg="mod">
          <ac:chgData name="Martin Webley" userId="836f531d-195e-4340-bc9a-b5c372095905" providerId="ADAL" clId="{C807C42A-3349-48FC-B936-197F72BDC3C0}" dt="2022-03-15T08:25:32.721" v="9292" actId="20577"/>
          <ac:spMkLst>
            <pc:docMk/>
            <pc:sldMk cId="1873823791" sldId="1123"/>
            <ac:spMk id="3" creationId="{70415948-1479-4E63-B0EB-3A611DC5A740}"/>
          </ac:spMkLst>
        </pc:spChg>
      </pc:sldChg>
      <pc:sldChg chg="delSp modSp add mod">
        <pc:chgData name="Martin Webley" userId="836f531d-195e-4340-bc9a-b5c372095905" providerId="ADAL" clId="{C807C42A-3349-48FC-B936-197F72BDC3C0}" dt="2022-03-14T17:12:07.060" v="8686" actId="6549"/>
        <pc:sldMkLst>
          <pc:docMk/>
          <pc:sldMk cId="111764478" sldId="1124"/>
        </pc:sldMkLst>
        <pc:spChg chg="mod">
          <ac:chgData name="Martin Webley" userId="836f531d-195e-4340-bc9a-b5c372095905" providerId="ADAL" clId="{C807C42A-3349-48FC-B936-197F72BDC3C0}" dt="2022-03-14T17:12:07.060" v="8686" actId="6549"/>
          <ac:spMkLst>
            <pc:docMk/>
            <pc:sldMk cId="111764478" sldId="1124"/>
            <ac:spMk id="2" creationId="{308F3CE6-C18E-49FB-8FE1-BE89320632A7}"/>
          </ac:spMkLst>
        </pc:spChg>
        <pc:spChg chg="mod">
          <ac:chgData name="Martin Webley" userId="836f531d-195e-4340-bc9a-b5c372095905" providerId="ADAL" clId="{C807C42A-3349-48FC-B936-197F72BDC3C0}" dt="2022-03-14T17:11:41.819" v="8685" actId="20577"/>
          <ac:spMkLst>
            <pc:docMk/>
            <pc:sldMk cId="111764478" sldId="1124"/>
            <ac:spMk id="3" creationId="{4100DEAA-744A-4679-97AC-F9A9F9636FC4}"/>
          </ac:spMkLst>
        </pc:spChg>
        <pc:spChg chg="del">
          <ac:chgData name="Martin Webley" userId="836f531d-195e-4340-bc9a-b5c372095905" providerId="ADAL" clId="{C807C42A-3349-48FC-B936-197F72BDC3C0}" dt="2022-03-14T17:07:30.029" v="8358" actId="478"/>
          <ac:spMkLst>
            <pc:docMk/>
            <pc:sldMk cId="111764478" sldId="1124"/>
            <ac:spMk id="4" creationId="{2F0A3248-5158-4E0D-96FA-E9EFEA747E00}"/>
          </ac:spMkLst>
        </pc:spChg>
      </pc:sldChg>
      <pc:sldChg chg="modSp mod">
        <pc:chgData name="Martin Webley" userId="836f531d-195e-4340-bc9a-b5c372095905" providerId="ADAL" clId="{C807C42A-3349-48FC-B936-197F72BDC3C0}" dt="2022-03-15T08:29:40.979" v="9626" actId="20577"/>
        <pc:sldMkLst>
          <pc:docMk/>
          <pc:sldMk cId="1480942771" sldId="1125"/>
        </pc:sldMkLst>
        <pc:spChg chg="mod">
          <ac:chgData name="Martin Webley" userId="836f531d-195e-4340-bc9a-b5c372095905" providerId="ADAL" clId="{C807C42A-3349-48FC-B936-197F72BDC3C0}" dt="2022-03-14T17:15:04.496" v="9030" actId="6549"/>
          <ac:spMkLst>
            <pc:docMk/>
            <pc:sldMk cId="1480942771" sldId="1125"/>
            <ac:spMk id="2" creationId="{6A03BF51-DBAA-473B-A7D5-1A5809E9C0A7}"/>
          </ac:spMkLst>
        </pc:spChg>
        <pc:spChg chg="mod">
          <ac:chgData name="Martin Webley" userId="836f531d-195e-4340-bc9a-b5c372095905" providerId="ADAL" clId="{C807C42A-3349-48FC-B936-197F72BDC3C0}" dt="2022-03-15T08:29:40.979" v="9626" actId="20577"/>
          <ac:spMkLst>
            <pc:docMk/>
            <pc:sldMk cId="1480942771" sldId="1125"/>
            <ac:spMk id="3" creationId="{70415948-1479-4E63-B0EB-3A611DC5A740}"/>
          </ac:spMkLst>
        </pc:spChg>
      </pc:sldChg>
      <pc:sldChg chg="modSp mod">
        <pc:chgData name="Martin Webley" userId="836f531d-195e-4340-bc9a-b5c372095905" providerId="ADAL" clId="{C807C42A-3349-48FC-B936-197F72BDC3C0}" dt="2022-03-15T08:20:48.144" v="9112"/>
        <pc:sldMkLst>
          <pc:docMk/>
          <pc:sldMk cId="792070043" sldId="1126"/>
        </pc:sldMkLst>
        <pc:spChg chg="mod">
          <ac:chgData name="Martin Webley" userId="836f531d-195e-4340-bc9a-b5c372095905" providerId="ADAL" clId="{C807C42A-3349-48FC-B936-197F72BDC3C0}" dt="2022-03-15T08:20:48.144" v="9112"/>
          <ac:spMkLst>
            <pc:docMk/>
            <pc:sldMk cId="792070043" sldId="1126"/>
            <ac:spMk id="4" creationId="{4001208E-A137-458C-A1C6-8E28A8C09405}"/>
          </ac:spMkLst>
        </pc:spChg>
      </pc:sldChg>
      <pc:sldChg chg="modSp add del mod modShow">
        <pc:chgData name="Martin Webley" userId="836f531d-195e-4340-bc9a-b5c372095905" providerId="ADAL" clId="{C807C42A-3349-48FC-B936-197F72BDC3C0}" dt="2022-03-15T08:26:09.102" v="9315" actId="729"/>
        <pc:sldMkLst>
          <pc:docMk/>
          <pc:sldMk cId="3036005200" sldId="1127"/>
        </pc:sldMkLst>
        <pc:spChg chg="mod">
          <ac:chgData name="Martin Webley" userId="836f531d-195e-4340-bc9a-b5c372095905" providerId="ADAL" clId="{C807C42A-3349-48FC-B936-197F72BDC3C0}" dt="2022-03-15T08:25:54.515" v="9312" actId="20577"/>
          <ac:spMkLst>
            <pc:docMk/>
            <pc:sldMk cId="3036005200" sldId="1127"/>
            <ac:spMk id="2" creationId="{6A03BF51-DBAA-473B-A7D5-1A5809E9C0A7}"/>
          </ac:spMkLst>
        </pc:spChg>
      </pc:sldChg>
      <pc:sldChg chg="modSp add mod ord modShow">
        <pc:chgData name="Martin Webley" userId="836f531d-195e-4340-bc9a-b5c372095905" providerId="ADAL" clId="{C807C42A-3349-48FC-B936-197F72BDC3C0}" dt="2022-03-15T08:28:57.754" v="9622" actId="20577"/>
        <pc:sldMkLst>
          <pc:docMk/>
          <pc:sldMk cId="1214625747" sldId="1128"/>
        </pc:sldMkLst>
        <pc:spChg chg="mod">
          <ac:chgData name="Martin Webley" userId="836f531d-195e-4340-bc9a-b5c372095905" providerId="ADAL" clId="{C807C42A-3349-48FC-B936-197F72BDC3C0}" dt="2022-03-15T08:26:53.365" v="9385" actId="6549"/>
          <ac:spMkLst>
            <pc:docMk/>
            <pc:sldMk cId="1214625747" sldId="1128"/>
            <ac:spMk id="2" creationId="{6A03BF51-DBAA-473B-A7D5-1A5809E9C0A7}"/>
          </ac:spMkLst>
        </pc:spChg>
        <pc:spChg chg="mod">
          <ac:chgData name="Martin Webley" userId="836f531d-195e-4340-bc9a-b5c372095905" providerId="ADAL" clId="{C807C42A-3349-48FC-B936-197F72BDC3C0}" dt="2022-03-15T08:28:57.754" v="9622" actId="20577"/>
          <ac:spMkLst>
            <pc:docMk/>
            <pc:sldMk cId="1214625747" sldId="1128"/>
            <ac:spMk id="3" creationId="{70415948-1479-4E63-B0EB-3A611DC5A740}"/>
          </ac:spMkLst>
        </pc:spChg>
      </pc:sldChg>
      <pc:sldChg chg="modSp add mod ord">
        <pc:chgData name="Martin Webley" userId="836f531d-195e-4340-bc9a-b5c372095905" providerId="ADAL" clId="{C807C42A-3349-48FC-B936-197F72BDC3C0}" dt="2022-03-15T09:00:57.223" v="10195" actId="13926"/>
        <pc:sldMkLst>
          <pc:docMk/>
          <pc:sldMk cId="375428052" sldId="1129"/>
        </pc:sldMkLst>
        <pc:spChg chg="mod">
          <ac:chgData name="Martin Webley" userId="836f531d-195e-4340-bc9a-b5c372095905" providerId="ADAL" clId="{C807C42A-3349-48FC-B936-197F72BDC3C0}" dt="2022-03-15T09:00:57.223" v="10195" actId="13926"/>
          <ac:spMkLst>
            <pc:docMk/>
            <pc:sldMk cId="375428052" sldId="1129"/>
            <ac:spMk id="2" creationId="{308F3CE6-C18E-49FB-8FE1-BE89320632A7}"/>
          </ac:spMkLst>
        </pc:spChg>
        <pc:spChg chg="mod">
          <ac:chgData name="Martin Webley" userId="836f531d-195e-4340-bc9a-b5c372095905" providerId="ADAL" clId="{C807C42A-3349-48FC-B936-197F72BDC3C0}" dt="2022-03-15T09:00:20.304" v="10194" actId="20577"/>
          <ac:spMkLst>
            <pc:docMk/>
            <pc:sldMk cId="375428052" sldId="1129"/>
            <ac:spMk id="3" creationId="{4100DEAA-744A-4679-97AC-F9A9F9636FC4}"/>
          </ac:spMkLst>
        </pc:spChg>
        <pc:spChg chg="mod">
          <ac:chgData name="Martin Webley" userId="836f531d-195e-4340-bc9a-b5c372095905" providerId="ADAL" clId="{C807C42A-3349-48FC-B936-197F72BDC3C0}" dt="2022-03-15T09:00:01.968" v="10170" actId="27636"/>
          <ac:spMkLst>
            <pc:docMk/>
            <pc:sldMk cId="375428052" sldId="1129"/>
            <ac:spMk id="4" creationId="{2F0A3248-5158-4E0D-96FA-E9EFEA747E00}"/>
          </ac:spMkLst>
        </pc:spChg>
      </pc:sldChg>
      <pc:sldChg chg="modSp mod ord">
        <pc:chgData name="Martin Webley" userId="836f531d-195e-4340-bc9a-b5c372095905" providerId="ADAL" clId="{C807C42A-3349-48FC-B936-197F72BDC3C0}" dt="2022-03-15T09:24:52.317" v="10597" actId="20577"/>
        <pc:sldMkLst>
          <pc:docMk/>
          <pc:sldMk cId="3378835197" sldId="1130"/>
        </pc:sldMkLst>
        <pc:spChg chg="mod">
          <ac:chgData name="Martin Webley" userId="836f531d-195e-4340-bc9a-b5c372095905" providerId="ADAL" clId="{C807C42A-3349-48FC-B936-197F72BDC3C0}" dt="2022-03-15T09:19:16.522" v="10410" actId="20577"/>
          <ac:spMkLst>
            <pc:docMk/>
            <pc:sldMk cId="3378835197" sldId="1130"/>
            <ac:spMk id="2" creationId="{6A03BF51-DBAA-473B-A7D5-1A5809E9C0A7}"/>
          </ac:spMkLst>
        </pc:spChg>
        <pc:spChg chg="mod">
          <ac:chgData name="Martin Webley" userId="836f531d-195e-4340-bc9a-b5c372095905" providerId="ADAL" clId="{C807C42A-3349-48FC-B936-197F72BDC3C0}" dt="2022-03-15T09:24:52.317" v="10597" actId="20577"/>
          <ac:spMkLst>
            <pc:docMk/>
            <pc:sldMk cId="3378835197" sldId="1130"/>
            <ac:spMk id="3" creationId="{70415948-1479-4E63-B0EB-3A611DC5A740}"/>
          </ac:spMkLst>
        </pc:spChg>
      </pc:sldChg>
    </pc:docChg>
  </pc:docChgLst>
  <pc:docChgLst>
    <pc:chgData name="Martin Webley" userId="836f531d-195e-4340-bc9a-b5c372095905" providerId="ADAL" clId="{9FADC4D4-6D1F-46FE-92CB-403030EFFCEB}"/>
    <pc:docChg chg="delSld">
      <pc:chgData name="Martin Webley" userId="836f531d-195e-4340-bc9a-b5c372095905" providerId="ADAL" clId="{9FADC4D4-6D1F-46FE-92CB-403030EFFCEB}" dt="2022-03-18T15:57:28.083" v="0" actId="47"/>
      <pc:docMkLst>
        <pc:docMk/>
      </pc:docMkLst>
      <pc:sldChg chg="del">
        <pc:chgData name="Martin Webley" userId="836f531d-195e-4340-bc9a-b5c372095905" providerId="ADAL" clId="{9FADC4D4-6D1F-46FE-92CB-403030EFFCEB}" dt="2022-03-18T15:57:28.083" v="0" actId="47"/>
        <pc:sldMkLst>
          <pc:docMk/>
          <pc:sldMk cId="374287520" sldId="1095"/>
        </pc:sldMkLst>
      </pc:sldChg>
      <pc:sldChg chg="del">
        <pc:chgData name="Martin Webley" userId="836f531d-195e-4340-bc9a-b5c372095905" providerId="ADAL" clId="{9FADC4D4-6D1F-46FE-92CB-403030EFFCEB}" dt="2022-03-18T15:57:28.083" v="0" actId="47"/>
        <pc:sldMkLst>
          <pc:docMk/>
          <pc:sldMk cId="3495409269" sldId="1096"/>
        </pc:sldMkLst>
      </pc:sldChg>
      <pc:sldChg chg="del">
        <pc:chgData name="Martin Webley" userId="836f531d-195e-4340-bc9a-b5c372095905" providerId="ADAL" clId="{9FADC4D4-6D1F-46FE-92CB-403030EFFCEB}" dt="2022-03-18T15:57:28.083" v="0" actId="47"/>
        <pc:sldMkLst>
          <pc:docMk/>
          <pc:sldMk cId="123126308" sldId="1097"/>
        </pc:sldMkLst>
      </pc:sldChg>
      <pc:sldChg chg="del">
        <pc:chgData name="Martin Webley" userId="836f531d-195e-4340-bc9a-b5c372095905" providerId="ADAL" clId="{9FADC4D4-6D1F-46FE-92CB-403030EFFCEB}" dt="2022-03-18T15:57:28.083" v="0" actId="47"/>
        <pc:sldMkLst>
          <pc:docMk/>
          <pc:sldMk cId="3209057116" sldId="1098"/>
        </pc:sldMkLst>
      </pc:sldChg>
      <pc:sldChg chg="del">
        <pc:chgData name="Martin Webley" userId="836f531d-195e-4340-bc9a-b5c372095905" providerId="ADAL" clId="{9FADC4D4-6D1F-46FE-92CB-403030EFFCEB}" dt="2022-03-18T15:57:28.083" v="0" actId="47"/>
        <pc:sldMkLst>
          <pc:docMk/>
          <pc:sldMk cId="3903369641" sldId="1099"/>
        </pc:sldMkLst>
      </pc:sldChg>
      <pc:sldChg chg="del">
        <pc:chgData name="Martin Webley" userId="836f531d-195e-4340-bc9a-b5c372095905" providerId="ADAL" clId="{9FADC4D4-6D1F-46FE-92CB-403030EFFCEB}" dt="2022-03-18T15:57:28.083" v="0" actId="47"/>
        <pc:sldMkLst>
          <pc:docMk/>
          <pc:sldMk cId="2926687370" sldId="110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4AAE0E-5896-4059-AAB7-4393AE71D13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A4983E-8019-4C2F-947F-E21230821F8C}">
      <dgm:prSet phldrT="[Text]"/>
      <dgm:spPr/>
      <dgm:t>
        <a:bodyPr/>
        <a:lstStyle/>
        <a:p>
          <a:r>
            <a:rPr lang="en-US" dirty="0"/>
            <a:t>Good Security Policies</a:t>
          </a:r>
        </a:p>
      </dgm:t>
    </dgm:pt>
    <dgm:pt modelId="{B46A734F-1237-4897-9D0A-77619F1F3A75}" type="parTrans" cxnId="{4928A072-1341-413B-A97E-7D4E3E2DD654}">
      <dgm:prSet/>
      <dgm:spPr/>
      <dgm:t>
        <a:bodyPr/>
        <a:lstStyle/>
        <a:p>
          <a:endParaRPr lang="en-US"/>
        </a:p>
      </dgm:t>
    </dgm:pt>
    <dgm:pt modelId="{2E191C5B-7D9C-49BF-931F-E81E15941322}" type="sibTrans" cxnId="{4928A072-1341-413B-A97E-7D4E3E2DD654}">
      <dgm:prSet/>
      <dgm:spPr/>
      <dgm:t>
        <a:bodyPr/>
        <a:lstStyle/>
        <a:p>
          <a:endParaRPr lang="en-US"/>
        </a:p>
      </dgm:t>
    </dgm:pt>
    <dgm:pt modelId="{A95A2275-A86A-40B8-B0A2-CF58D5863667}">
      <dgm:prSet phldrT="[Text]"/>
      <dgm:spPr/>
      <dgm:t>
        <a:bodyPr/>
        <a:lstStyle/>
        <a:p>
          <a:r>
            <a:rPr lang="en-US" b="1" dirty="0">
              <a:cs typeface="Calibri"/>
            </a:rPr>
            <a:t>Are Implementable</a:t>
          </a:r>
          <a:endParaRPr lang="en-US" dirty="0"/>
        </a:p>
      </dgm:t>
    </dgm:pt>
    <dgm:pt modelId="{07096E5D-0F46-474C-97BD-44F9BB408CC7}" type="parTrans" cxnId="{687883C7-194D-4787-BAA6-AD136C0BB0BA}">
      <dgm:prSet/>
      <dgm:spPr/>
      <dgm:t>
        <a:bodyPr/>
        <a:lstStyle/>
        <a:p>
          <a:endParaRPr lang="en-US"/>
        </a:p>
      </dgm:t>
    </dgm:pt>
    <dgm:pt modelId="{F76DBB9C-4D23-40C5-A8B1-AF2AF39B72A2}" type="sibTrans" cxnId="{687883C7-194D-4787-BAA6-AD136C0BB0BA}">
      <dgm:prSet/>
      <dgm:spPr/>
      <dgm:t>
        <a:bodyPr/>
        <a:lstStyle/>
        <a:p>
          <a:endParaRPr lang="en-US"/>
        </a:p>
      </dgm:t>
    </dgm:pt>
    <dgm:pt modelId="{45BFBFC2-D837-452C-98A8-C55C4EC6049A}">
      <dgm:prSet phldrT="[Text]"/>
      <dgm:spPr/>
      <dgm:t>
        <a:bodyPr/>
        <a:lstStyle/>
        <a:p>
          <a:r>
            <a:rPr lang="en-US" b="1" dirty="0">
              <a:cs typeface="Calibri"/>
            </a:rPr>
            <a:t>Are Enforceable</a:t>
          </a:r>
          <a:endParaRPr lang="en-US" dirty="0"/>
        </a:p>
      </dgm:t>
    </dgm:pt>
    <dgm:pt modelId="{481DD80F-435E-4234-9041-D8E8FF69F39D}" type="parTrans" cxnId="{7588C8BB-6088-4A1F-AB9D-8CD685B54EEC}">
      <dgm:prSet/>
      <dgm:spPr/>
      <dgm:t>
        <a:bodyPr/>
        <a:lstStyle/>
        <a:p>
          <a:endParaRPr lang="en-US"/>
        </a:p>
      </dgm:t>
    </dgm:pt>
    <dgm:pt modelId="{0D696B13-7548-44F0-A4D3-A607A7C30242}" type="sibTrans" cxnId="{7588C8BB-6088-4A1F-AB9D-8CD685B54EEC}">
      <dgm:prSet/>
      <dgm:spPr/>
      <dgm:t>
        <a:bodyPr/>
        <a:lstStyle/>
        <a:p>
          <a:endParaRPr lang="en-US"/>
        </a:p>
      </dgm:t>
    </dgm:pt>
    <dgm:pt modelId="{264CD63C-814A-47E0-A2A4-091C9E322791}">
      <dgm:prSet phldrT="[Text]"/>
      <dgm:spPr/>
      <dgm:t>
        <a:bodyPr/>
        <a:lstStyle/>
        <a:p>
          <a:r>
            <a:rPr lang="en-US" b="1" dirty="0">
              <a:cs typeface="Calibri"/>
            </a:rPr>
            <a:t>Define Responsibilities</a:t>
          </a:r>
          <a:endParaRPr lang="en-US" dirty="0"/>
        </a:p>
      </dgm:t>
    </dgm:pt>
    <dgm:pt modelId="{798C9859-08C2-435F-BE97-92F0D603F0D7}" type="parTrans" cxnId="{C5C151DD-A30D-45C9-B94C-80F29F47AD9E}">
      <dgm:prSet/>
      <dgm:spPr/>
      <dgm:t>
        <a:bodyPr/>
        <a:lstStyle/>
        <a:p>
          <a:endParaRPr lang="en-US"/>
        </a:p>
      </dgm:t>
    </dgm:pt>
    <dgm:pt modelId="{EFB3402F-7037-4BF0-82FC-AE3F50B38944}" type="sibTrans" cxnId="{C5C151DD-A30D-45C9-B94C-80F29F47AD9E}">
      <dgm:prSet/>
      <dgm:spPr/>
      <dgm:t>
        <a:bodyPr/>
        <a:lstStyle/>
        <a:p>
          <a:endParaRPr lang="en-US"/>
        </a:p>
      </dgm:t>
    </dgm:pt>
    <dgm:pt modelId="{B68A18A4-277C-45FF-8F0A-F51AA574F9E0}" type="pres">
      <dgm:prSet presAssocID="{654AAE0E-5896-4059-AAB7-4393AE71D13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03C1F24-10F1-4B5A-964C-22D25E50E0F1}" type="pres">
      <dgm:prSet presAssocID="{91A4983E-8019-4C2F-947F-E21230821F8C}" presName="root" presStyleCnt="0"/>
      <dgm:spPr/>
    </dgm:pt>
    <dgm:pt modelId="{85DD17C3-E277-4522-9DCB-CA14B27B50CC}" type="pres">
      <dgm:prSet presAssocID="{91A4983E-8019-4C2F-947F-E21230821F8C}" presName="rootComposite" presStyleCnt="0"/>
      <dgm:spPr/>
    </dgm:pt>
    <dgm:pt modelId="{903C7872-5AB4-4BE8-AED1-6B5E032DF6F1}" type="pres">
      <dgm:prSet presAssocID="{91A4983E-8019-4C2F-947F-E21230821F8C}" presName="rootText" presStyleLbl="node1" presStyleIdx="0" presStyleCnt="1" custLinFactX="-45837" custLinFactNeighborX="-100000"/>
      <dgm:spPr/>
    </dgm:pt>
    <dgm:pt modelId="{CAAB8BF4-18E9-4224-9B4F-23D333EA72F9}" type="pres">
      <dgm:prSet presAssocID="{91A4983E-8019-4C2F-947F-E21230821F8C}" presName="rootConnector" presStyleLbl="node1" presStyleIdx="0" presStyleCnt="1"/>
      <dgm:spPr/>
    </dgm:pt>
    <dgm:pt modelId="{6A7A5CCD-544F-4673-9510-F259044BB492}" type="pres">
      <dgm:prSet presAssocID="{91A4983E-8019-4C2F-947F-E21230821F8C}" presName="childShape" presStyleCnt="0"/>
      <dgm:spPr/>
    </dgm:pt>
    <dgm:pt modelId="{8989FAE9-9F64-4400-A42D-19586BE7CAA3}" type="pres">
      <dgm:prSet presAssocID="{07096E5D-0F46-474C-97BD-44F9BB408CC7}" presName="Name13" presStyleLbl="parChTrans1D2" presStyleIdx="0" presStyleCnt="3"/>
      <dgm:spPr/>
    </dgm:pt>
    <dgm:pt modelId="{4051D122-CE3B-4BA0-B0A8-4244B2F8C116}" type="pres">
      <dgm:prSet presAssocID="{A95A2275-A86A-40B8-B0A2-CF58D5863667}" presName="childText" presStyleLbl="bgAcc1" presStyleIdx="0" presStyleCnt="3" custLinFactX="-82292" custLinFactNeighborX="-100000">
        <dgm:presLayoutVars>
          <dgm:bulletEnabled val="1"/>
        </dgm:presLayoutVars>
      </dgm:prSet>
      <dgm:spPr/>
    </dgm:pt>
    <dgm:pt modelId="{D13D1F83-B1F6-4A8C-8600-CA49D32466A6}" type="pres">
      <dgm:prSet presAssocID="{481DD80F-435E-4234-9041-D8E8FF69F39D}" presName="Name13" presStyleLbl="parChTrans1D2" presStyleIdx="1" presStyleCnt="3"/>
      <dgm:spPr/>
    </dgm:pt>
    <dgm:pt modelId="{56C506ED-D734-4B31-AACE-25F3F9C23DFE}" type="pres">
      <dgm:prSet presAssocID="{45BFBFC2-D837-452C-98A8-C55C4EC6049A}" presName="childText" presStyleLbl="bgAcc1" presStyleIdx="1" presStyleCnt="3" custLinFactX="-82292" custLinFactNeighborX="-100000">
        <dgm:presLayoutVars>
          <dgm:bulletEnabled val="1"/>
        </dgm:presLayoutVars>
      </dgm:prSet>
      <dgm:spPr/>
    </dgm:pt>
    <dgm:pt modelId="{4BCB8154-8A03-4B6C-8466-D18C070C94A9}" type="pres">
      <dgm:prSet presAssocID="{798C9859-08C2-435F-BE97-92F0D603F0D7}" presName="Name13" presStyleLbl="parChTrans1D2" presStyleIdx="2" presStyleCnt="3"/>
      <dgm:spPr/>
    </dgm:pt>
    <dgm:pt modelId="{A2734CAD-A658-4CB9-ACC4-ACFADAB227D9}" type="pres">
      <dgm:prSet presAssocID="{264CD63C-814A-47E0-A2A4-091C9E322791}" presName="childText" presStyleLbl="bgAcc1" presStyleIdx="2" presStyleCnt="3" custLinFactX="-82292" custLinFactNeighborX="-100000">
        <dgm:presLayoutVars>
          <dgm:bulletEnabled val="1"/>
        </dgm:presLayoutVars>
      </dgm:prSet>
      <dgm:spPr/>
    </dgm:pt>
  </dgm:ptLst>
  <dgm:cxnLst>
    <dgm:cxn modelId="{00E7F25D-E74A-4DF9-9FAF-CADA973D32CF}" type="presOf" srcId="{91A4983E-8019-4C2F-947F-E21230821F8C}" destId="{903C7872-5AB4-4BE8-AED1-6B5E032DF6F1}" srcOrd="0" destOrd="0" presId="urn:microsoft.com/office/officeart/2005/8/layout/hierarchy3"/>
    <dgm:cxn modelId="{92928B47-8070-4C37-B097-9CB889E4E81E}" type="presOf" srcId="{A95A2275-A86A-40B8-B0A2-CF58D5863667}" destId="{4051D122-CE3B-4BA0-B0A8-4244B2F8C116}" srcOrd="0" destOrd="0" presId="urn:microsoft.com/office/officeart/2005/8/layout/hierarchy3"/>
    <dgm:cxn modelId="{4928A072-1341-413B-A97E-7D4E3E2DD654}" srcId="{654AAE0E-5896-4059-AAB7-4393AE71D136}" destId="{91A4983E-8019-4C2F-947F-E21230821F8C}" srcOrd="0" destOrd="0" parTransId="{B46A734F-1237-4897-9D0A-77619F1F3A75}" sibTransId="{2E191C5B-7D9C-49BF-931F-E81E15941322}"/>
    <dgm:cxn modelId="{5E347656-3C2C-490A-8C5D-1866D611C35F}" type="presOf" srcId="{45BFBFC2-D837-452C-98A8-C55C4EC6049A}" destId="{56C506ED-D734-4B31-AACE-25F3F9C23DFE}" srcOrd="0" destOrd="0" presId="urn:microsoft.com/office/officeart/2005/8/layout/hierarchy3"/>
    <dgm:cxn modelId="{17A49395-5CD9-4947-920F-304BF54D2C07}" type="presOf" srcId="{91A4983E-8019-4C2F-947F-E21230821F8C}" destId="{CAAB8BF4-18E9-4224-9B4F-23D333EA72F9}" srcOrd="1" destOrd="0" presId="urn:microsoft.com/office/officeart/2005/8/layout/hierarchy3"/>
    <dgm:cxn modelId="{2A9739A2-401E-4165-9EE6-B91422AD843C}" type="presOf" srcId="{654AAE0E-5896-4059-AAB7-4393AE71D136}" destId="{B68A18A4-277C-45FF-8F0A-F51AA574F9E0}" srcOrd="0" destOrd="0" presId="urn:microsoft.com/office/officeart/2005/8/layout/hierarchy3"/>
    <dgm:cxn modelId="{DC63C2A3-885F-403A-BCB1-806BB73F1B55}" type="presOf" srcId="{264CD63C-814A-47E0-A2A4-091C9E322791}" destId="{A2734CAD-A658-4CB9-ACC4-ACFADAB227D9}" srcOrd="0" destOrd="0" presId="urn:microsoft.com/office/officeart/2005/8/layout/hierarchy3"/>
    <dgm:cxn modelId="{7A8CD2AC-1E2B-42DA-993D-AEB69028689D}" type="presOf" srcId="{798C9859-08C2-435F-BE97-92F0D603F0D7}" destId="{4BCB8154-8A03-4B6C-8466-D18C070C94A9}" srcOrd="0" destOrd="0" presId="urn:microsoft.com/office/officeart/2005/8/layout/hierarchy3"/>
    <dgm:cxn modelId="{7588C8BB-6088-4A1F-AB9D-8CD685B54EEC}" srcId="{91A4983E-8019-4C2F-947F-E21230821F8C}" destId="{45BFBFC2-D837-452C-98A8-C55C4EC6049A}" srcOrd="1" destOrd="0" parTransId="{481DD80F-435E-4234-9041-D8E8FF69F39D}" sibTransId="{0D696B13-7548-44F0-A4D3-A607A7C30242}"/>
    <dgm:cxn modelId="{687883C7-194D-4787-BAA6-AD136C0BB0BA}" srcId="{91A4983E-8019-4C2F-947F-E21230821F8C}" destId="{A95A2275-A86A-40B8-B0A2-CF58D5863667}" srcOrd="0" destOrd="0" parTransId="{07096E5D-0F46-474C-97BD-44F9BB408CC7}" sibTransId="{F76DBB9C-4D23-40C5-A8B1-AF2AF39B72A2}"/>
    <dgm:cxn modelId="{C5C151DD-A30D-45C9-B94C-80F29F47AD9E}" srcId="{91A4983E-8019-4C2F-947F-E21230821F8C}" destId="{264CD63C-814A-47E0-A2A4-091C9E322791}" srcOrd="2" destOrd="0" parTransId="{798C9859-08C2-435F-BE97-92F0D603F0D7}" sibTransId="{EFB3402F-7037-4BF0-82FC-AE3F50B38944}"/>
    <dgm:cxn modelId="{AD9895FB-0945-4EC6-88E2-412CA8FEDA23}" type="presOf" srcId="{481DD80F-435E-4234-9041-D8E8FF69F39D}" destId="{D13D1F83-B1F6-4A8C-8600-CA49D32466A6}" srcOrd="0" destOrd="0" presId="urn:microsoft.com/office/officeart/2005/8/layout/hierarchy3"/>
    <dgm:cxn modelId="{456DE7FE-A7C8-441C-9199-2B1F664F3824}" type="presOf" srcId="{07096E5D-0F46-474C-97BD-44F9BB408CC7}" destId="{8989FAE9-9F64-4400-A42D-19586BE7CAA3}" srcOrd="0" destOrd="0" presId="urn:microsoft.com/office/officeart/2005/8/layout/hierarchy3"/>
    <dgm:cxn modelId="{978EE7F4-E397-4862-81E8-DE97BF8F364B}" type="presParOf" srcId="{B68A18A4-277C-45FF-8F0A-F51AA574F9E0}" destId="{C03C1F24-10F1-4B5A-964C-22D25E50E0F1}" srcOrd="0" destOrd="0" presId="urn:microsoft.com/office/officeart/2005/8/layout/hierarchy3"/>
    <dgm:cxn modelId="{60F0CA4A-15F4-45EC-A016-35F464ED0002}" type="presParOf" srcId="{C03C1F24-10F1-4B5A-964C-22D25E50E0F1}" destId="{85DD17C3-E277-4522-9DCB-CA14B27B50CC}" srcOrd="0" destOrd="0" presId="urn:microsoft.com/office/officeart/2005/8/layout/hierarchy3"/>
    <dgm:cxn modelId="{0C5C942C-6898-4392-B571-EF7AB0D9C47D}" type="presParOf" srcId="{85DD17C3-E277-4522-9DCB-CA14B27B50CC}" destId="{903C7872-5AB4-4BE8-AED1-6B5E032DF6F1}" srcOrd="0" destOrd="0" presId="urn:microsoft.com/office/officeart/2005/8/layout/hierarchy3"/>
    <dgm:cxn modelId="{DB5DFC77-D3BE-4001-BF79-C7E986933A3D}" type="presParOf" srcId="{85DD17C3-E277-4522-9DCB-CA14B27B50CC}" destId="{CAAB8BF4-18E9-4224-9B4F-23D333EA72F9}" srcOrd="1" destOrd="0" presId="urn:microsoft.com/office/officeart/2005/8/layout/hierarchy3"/>
    <dgm:cxn modelId="{F4F57816-F61B-4CB3-B245-BC50CF3CA2EE}" type="presParOf" srcId="{C03C1F24-10F1-4B5A-964C-22D25E50E0F1}" destId="{6A7A5CCD-544F-4673-9510-F259044BB492}" srcOrd="1" destOrd="0" presId="urn:microsoft.com/office/officeart/2005/8/layout/hierarchy3"/>
    <dgm:cxn modelId="{1239C55B-F1D1-49C5-985A-AF400B807979}" type="presParOf" srcId="{6A7A5CCD-544F-4673-9510-F259044BB492}" destId="{8989FAE9-9F64-4400-A42D-19586BE7CAA3}" srcOrd="0" destOrd="0" presId="urn:microsoft.com/office/officeart/2005/8/layout/hierarchy3"/>
    <dgm:cxn modelId="{34CB4555-2D5E-4A64-9DDA-0028913B7EB6}" type="presParOf" srcId="{6A7A5CCD-544F-4673-9510-F259044BB492}" destId="{4051D122-CE3B-4BA0-B0A8-4244B2F8C116}" srcOrd="1" destOrd="0" presId="urn:microsoft.com/office/officeart/2005/8/layout/hierarchy3"/>
    <dgm:cxn modelId="{8DF1DCEA-82C0-4CE2-A74D-E7079179C76E}" type="presParOf" srcId="{6A7A5CCD-544F-4673-9510-F259044BB492}" destId="{D13D1F83-B1F6-4A8C-8600-CA49D32466A6}" srcOrd="2" destOrd="0" presId="urn:microsoft.com/office/officeart/2005/8/layout/hierarchy3"/>
    <dgm:cxn modelId="{3D0C06D4-3D6F-4F4A-AF6C-39C7345A11D1}" type="presParOf" srcId="{6A7A5CCD-544F-4673-9510-F259044BB492}" destId="{56C506ED-D734-4B31-AACE-25F3F9C23DFE}" srcOrd="3" destOrd="0" presId="urn:microsoft.com/office/officeart/2005/8/layout/hierarchy3"/>
    <dgm:cxn modelId="{546CBF96-346F-4505-A076-5F4176423B48}" type="presParOf" srcId="{6A7A5CCD-544F-4673-9510-F259044BB492}" destId="{4BCB8154-8A03-4B6C-8466-D18C070C94A9}" srcOrd="4" destOrd="0" presId="urn:microsoft.com/office/officeart/2005/8/layout/hierarchy3"/>
    <dgm:cxn modelId="{68E61BB0-C62E-44A7-BAB7-D3E6C1C7B302}" type="presParOf" srcId="{6A7A5CCD-544F-4673-9510-F259044BB492}" destId="{A2734CAD-A658-4CB9-ACC4-ACFADAB227D9}" srcOrd="5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C7872-5AB4-4BE8-AED1-6B5E032DF6F1}">
      <dsp:nvSpPr>
        <dsp:cNvPr id="0" name=""/>
        <dsp:cNvSpPr/>
      </dsp:nvSpPr>
      <dsp:spPr>
        <a:xfrm>
          <a:off x="743586" y="2332"/>
          <a:ext cx="1973089" cy="986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Good Security Policies</a:t>
          </a:r>
        </a:p>
      </dsp:txBody>
      <dsp:txXfrm>
        <a:off x="772481" y="31227"/>
        <a:ext cx="1915299" cy="928754"/>
      </dsp:txXfrm>
    </dsp:sp>
    <dsp:sp modelId="{8989FAE9-9F64-4400-A42D-19586BE7CAA3}">
      <dsp:nvSpPr>
        <dsp:cNvPr id="0" name=""/>
        <dsp:cNvSpPr/>
      </dsp:nvSpPr>
      <dsp:spPr>
        <a:xfrm>
          <a:off x="940895" y="988877"/>
          <a:ext cx="197376" cy="739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908"/>
              </a:lnTo>
              <a:lnTo>
                <a:pt x="197376" y="7399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1D122-CE3B-4BA0-B0A8-4244B2F8C116}">
      <dsp:nvSpPr>
        <dsp:cNvPr id="0" name=""/>
        <dsp:cNvSpPr/>
      </dsp:nvSpPr>
      <dsp:spPr>
        <a:xfrm>
          <a:off x="1138271" y="1235513"/>
          <a:ext cx="1578471" cy="986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cs typeface="Calibri"/>
            </a:rPr>
            <a:t>Are Implementable</a:t>
          </a:r>
          <a:endParaRPr lang="en-US" sz="1700" kern="1200" dirty="0"/>
        </a:p>
      </dsp:txBody>
      <dsp:txXfrm>
        <a:off x="1167166" y="1264408"/>
        <a:ext cx="1520681" cy="928754"/>
      </dsp:txXfrm>
    </dsp:sp>
    <dsp:sp modelId="{D13D1F83-B1F6-4A8C-8600-CA49D32466A6}">
      <dsp:nvSpPr>
        <dsp:cNvPr id="0" name=""/>
        <dsp:cNvSpPr/>
      </dsp:nvSpPr>
      <dsp:spPr>
        <a:xfrm>
          <a:off x="940895" y="988877"/>
          <a:ext cx="197376" cy="1973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3089"/>
              </a:lnTo>
              <a:lnTo>
                <a:pt x="197376" y="19730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506ED-D734-4B31-AACE-25F3F9C23DFE}">
      <dsp:nvSpPr>
        <dsp:cNvPr id="0" name=""/>
        <dsp:cNvSpPr/>
      </dsp:nvSpPr>
      <dsp:spPr>
        <a:xfrm>
          <a:off x="1138271" y="2468694"/>
          <a:ext cx="1578471" cy="986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cs typeface="Calibri"/>
            </a:rPr>
            <a:t>Are Enforceable</a:t>
          </a:r>
          <a:endParaRPr lang="en-US" sz="1700" kern="1200" dirty="0"/>
        </a:p>
      </dsp:txBody>
      <dsp:txXfrm>
        <a:off x="1167166" y="2497589"/>
        <a:ext cx="1520681" cy="928754"/>
      </dsp:txXfrm>
    </dsp:sp>
    <dsp:sp modelId="{4BCB8154-8A03-4B6C-8466-D18C070C94A9}">
      <dsp:nvSpPr>
        <dsp:cNvPr id="0" name=""/>
        <dsp:cNvSpPr/>
      </dsp:nvSpPr>
      <dsp:spPr>
        <a:xfrm>
          <a:off x="940895" y="988877"/>
          <a:ext cx="197376" cy="3206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6270"/>
              </a:lnTo>
              <a:lnTo>
                <a:pt x="197376" y="32062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34CAD-A658-4CB9-ACC4-ACFADAB227D9}">
      <dsp:nvSpPr>
        <dsp:cNvPr id="0" name=""/>
        <dsp:cNvSpPr/>
      </dsp:nvSpPr>
      <dsp:spPr>
        <a:xfrm>
          <a:off x="1138271" y="3701875"/>
          <a:ext cx="1578471" cy="986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cs typeface="Calibri"/>
            </a:rPr>
            <a:t>Define Responsibilities</a:t>
          </a:r>
          <a:endParaRPr lang="en-US" sz="1700" kern="1200" dirty="0"/>
        </a:p>
      </dsp:txBody>
      <dsp:txXfrm>
        <a:off x="1167166" y="3730770"/>
        <a:ext cx="1520681" cy="928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E6CD8-C42F-4428-9572-AC85274D2372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1286B-6F12-443E-908F-849DFDE80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37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9A8C8-EC19-48E2-96CB-06F5ADEA76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027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Comments &amp; Notes:</a:t>
            </a:r>
          </a:p>
          <a:p>
            <a:endParaRPr lang="en-GB" dirty="0"/>
          </a:p>
          <a:p>
            <a:r>
              <a:rPr lang="en-GB" dirty="0"/>
              <a:t> - Use risk registers, timelines, Gantt charts or any other documents that can help you set milestones, track your progress, keep accurate records and help towards evaluation.</a:t>
            </a:r>
          </a:p>
          <a:p>
            <a:r>
              <a:rPr lang="en-GB" dirty="0"/>
              <a:t>A master sheet is always more effective than hundreds of documents all over the place and helps in keeping updates centralised.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1286B-6F12-443E-908F-849DFDE80BA5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943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Comments &amp; Notes:</a:t>
            </a:r>
          </a:p>
          <a:p>
            <a:endParaRPr lang="en-GB" dirty="0"/>
          </a:p>
          <a:p>
            <a:r>
              <a:rPr lang="en-GB" dirty="0"/>
              <a:t> - Use risk registers, timelines, Gantt charts or any other documents that can help you set milestones, track your progress, keep accurate records and help towards evaluation.</a:t>
            </a:r>
          </a:p>
          <a:p>
            <a:r>
              <a:rPr lang="en-GB" dirty="0"/>
              <a:t>A master sheet is always more effective than hundreds of documents all over the place and helps in keeping updates centralised.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1286B-6F12-443E-908F-849DFDE80BA5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854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9A8C8-EC19-48E2-96CB-06F5ADEA76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86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Are Implementable</a:t>
            </a:r>
            <a:r>
              <a:rPr lang="en-US" dirty="0">
                <a:cs typeface="Calibri"/>
              </a:rPr>
              <a:t>, through System administration procedures, publishing of acceptable use guidelines, or other appropriate methods</a:t>
            </a:r>
          </a:p>
          <a:p>
            <a:endParaRPr lang="en-US" b="1" dirty="0">
              <a:cs typeface="Calibri"/>
            </a:endParaRPr>
          </a:p>
          <a:p>
            <a:r>
              <a:rPr lang="en-US" b="1" dirty="0">
                <a:cs typeface="Calibri"/>
              </a:rPr>
              <a:t>Are Enforceable</a:t>
            </a:r>
            <a:r>
              <a:rPr lang="en-US" dirty="0">
                <a:cs typeface="Calibri"/>
              </a:rPr>
              <a:t>, with security tools, where appropriate, and with sanctions, where actual prevention is not technically feasible</a:t>
            </a:r>
          </a:p>
          <a:p>
            <a:endParaRPr lang="en-US" b="1" dirty="0">
              <a:cs typeface="Calibri"/>
            </a:endParaRPr>
          </a:p>
          <a:p>
            <a:r>
              <a:rPr lang="en-US" b="1" dirty="0">
                <a:cs typeface="Calibri"/>
              </a:rPr>
              <a:t>Define Responsibilities</a:t>
            </a:r>
            <a:r>
              <a:rPr lang="en-US" dirty="0">
                <a:cs typeface="Calibri"/>
              </a:rPr>
              <a:t>, for the users, administrators, and management</a:t>
            </a:r>
          </a:p>
          <a:p>
            <a:r>
              <a:rPr lang="en-US" dirty="0">
                <a:cs typeface="Calibri"/>
              </a:rPr>
              <a:t>,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588AA-35C5-40E9-B3DB-D9091921FF83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181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Comments &amp; Notes:</a:t>
            </a:r>
          </a:p>
          <a:p>
            <a:endParaRPr lang="en-GB" dirty="0"/>
          </a:p>
          <a:p>
            <a:r>
              <a:rPr lang="en-GB" dirty="0"/>
              <a:t> - </a:t>
            </a:r>
            <a:r>
              <a:rPr lang="en-GB" dirty="0" err="1"/>
              <a:t>DevSecOps</a:t>
            </a:r>
            <a:endParaRPr lang="en-GB" dirty="0"/>
          </a:p>
          <a:p>
            <a:r>
              <a:rPr lang="en-GB" dirty="0"/>
              <a:t> - Security by Design</a:t>
            </a:r>
          </a:p>
          <a:p>
            <a:r>
              <a:rPr lang="en-GB" dirty="0"/>
              <a:t> - Implement security testing into all environments Dev / Test / Live, and enable developers to have access to run (scoped) tests as often as they need to</a:t>
            </a:r>
          </a:p>
          <a:p>
            <a:r>
              <a:rPr lang="en-GB" dirty="0"/>
              <a:t> - Ask users to complete exception testing as well as User Acceptance Testing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1286B-6F12-443E-908F-849DFDE80BA5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838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1286B-6F12-443E-908F-849DFDE80BA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460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1286B-6F12-443E-908F-849DFDE80BA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591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1286B-6F12-443E-908F-849DFDE80BA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067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9A8C8-EC19-48E2-96CB-06F5ADEA76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388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Notes &amp; Comments:</a:t>
            </a:r>
          </a:p>
          <a:p>
            <a:r>
              <a:rPr lang="en-GB" dirty="0"/>
              <a:t>The actual implementation of the framework can involve thousands of person-hours and hundreds of pages of documentation, procedures, controls and so forth. At the root, though, the framework is fairly easy to understand.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1286B-6F12-443E-908F-849DFDE80BA5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494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9A8C8-EC19-48E2-96CB-06F5ADEA76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191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9A8C8-EC19-48E2-96CB-06F5ADEA76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274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9A8C8-EC19-48E2-96CB-06F5ADEA76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05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9599-BA86-AD4D-BFB8-3A0ADAC2D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EC698-B0F6-0348-83A8-27CCA4550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6D9B1-D72D-D645-A3B8-5B16CB64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B73F5-602B-1B45-A7C3-620CFA86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9BC5D-29BC-B540-B4E9-D2DFCEC9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6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6053-683B-944E-90AC-12911C50A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30CFC-6F21-4D42-8B64-BF258FD3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9C3B1-07AD-0247-A663-E070CB36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457D1-DA7C-A048-84DC-8A55F599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149D0-9CAF-3F4D-9022-C4F17528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45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331164-5A17-DD41-971A-71F6A3057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2F257-1B0E-AD4B-87BE-97BB51AC8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07CA0-BB1D-8D4B-B304-E472BCBD7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B8FB-9DF5-0D48-9856-E579DEBD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353C1-1792-4649-AF64-312ED230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46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8DBE-3DA6-6843-B18A-0C12EA89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E8B26-06BF-3C49-AE1E-D1247D2CC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D8A7-1165-4443-A122-FEB76945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pPr/>
              <a:t>‹#›</a:t>
            </a:fld>
            <a:r>
              <a:rPr lang="en-GB" dirty="0"/>
              <a:t> of 100</a:t>
            </a:r>
          </a:p>
        </p:txBody>
      </p:sp>
    </p:spTree>
    <p:extLst>
      <p:ext uri="{BB962C8B-B14F-4D97-AF65-F5344CB8AC3E}">
        <p14:creationId xmlns:p14="http://schemas.microsoft.com/office/powerpoint/2010/main" val="267885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8D1D-FF20-444E-BAE0-E4434AE4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B2670-B233-E640-8A79-E073D46BC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2AA90-1FE8-9148-B13F-37A85BA1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21276-7BB3-0D4C-8EBA-8D22BE2C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10E87-1B9A-BA46-BFE2-1DCC271A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2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7B1D-DE33-264E-9202-BFE9E45F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5D7BC-4BE9-9444-9485-C81A371CB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8667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A21DF-400D-E44E-B45A-8C8E2ED00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8667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608D6-99A5-9848-A505-A3337182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pPr/>
              <a:t>‹#›</a:t>
            </a:fld>
            <a:r>
              <a:rPr lang="en-GB" dirty="0"/>
              <a:t> of 100</a:t>
            </a:r>
          </a:p>
        </p:txBody>
      </p:sp>
    </p:spTree>
    <p:extLst>
      <p:ext uri="{BB962C8B-B14F-4D97-AF65-F5344CB8AC3E}">
        <p14:creationId xmlns:p14="http://schemas.microsoft.com/office/powerpoint/2010/main" val="416011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3BA0-F92A-1D4F-B601-47CF0DC51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E6B93-ED99-9343-B5E6-DAF24985E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208CF-AEB2-D743-BDCA-7AE684CC9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AE64CC-B022-3844-A885-C6E741195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225BD-7E09-E24B-9464-14D10B0E0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6A4DB-702E-4944-8018-108715BE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182C0-1D7A-5E40-B5E3-B6594C22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422B6E-CFEF-BF42-9985-05AC748F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58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35FB-9CF8-054A-A97C-BF4C4D62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8B957-892B-AA44-B91F-7E5E301E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BDF29-4B1A-7849-93B4-C39AA38B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18F2A-ABB2-5449-A885-14BD88E7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16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F7AED-F6B6-1E46-945E-B9C27ECC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3A227-2590-E644-AF99-9F0501B5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DE034-408D-1E45-A854-F5510381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16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678E-4376-CF4F-8FFC-03E5C6C8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614E4-B276-644A-9E53-1B9DDC1D3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17942-DAA2-3C4C-8CAA-3A3A4CD50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73C32-4092-6642-B01E-8674DEA6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F48E4-092C-2B40-9E25-B8DE12CF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1786A-D6A8-A842-9F5F-91051432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79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29E0-01E3-6C4F-A2ED-E57E57A0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8CC20-B95D-864F-9EBD-70BB24456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86A8F-E198-B242-AA23-067420B97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9F4C1-930F-BB44-BFA1-C63AC40E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DFADA-F33E-D646-AA52-D1A1F4C00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C9086-E381-B54A-9760-1F84E09B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82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9BC3D9-A340-5A4C-A6DD-23B56FA1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9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31BA7-432B-2A42-872D-2D2026967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23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3E3E0-694C-D643-ADEC-2A6A68210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9225" y="64436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06E59-DA56-4769-A5E8-25CAAA73E4F9}" type="slidenum">
              <a:rPr lang="en-GB" smtClean="0"/>
              <a:pPr/>
              <a:t>‹#›</a:t>
            </a:fld>
            <a:r>
              <a:rPr lang="en-GB" dirty="0"/>
              <a:t> of 100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EA4655-CB46-0544-B73D-859810E0A0E7}"/>
              </a:ext>
            </a:extLst>
          </p:cNvPr>
          <p:cNvSpPr/>
          <p:nvPr/>
        </p:nvSpPr>
        <p:spPr>
          <a:xfrm rot="5400000">
            <a:off x="5740435" y="-5770529"/>
            <a:ext cx="711130" cy="12192001"/>
          </a:xfrm>
          <a:prstGeom prst="rect">
            <a:avLst/>
          </a:prstGeom>
          <a:solidFill>
            <a:srgbClr val="2233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36AD38-66E3-C448-AF96-49668BAB046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5" t="3290" r="1579" b="6172"/>
          <a:stretch/>
        </p:blipFill>
        <p:spPr>
          <a:xfrm>
            <a:off x="12500" y="-22917"/>
            <a:ext cx="834793" cy="6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8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73A52-6D47-49BF-A1C2-EF03953EFA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solidFill>
                  <a:srgbClr val="223346"/>
                </a:solidFill>
              </a:rPr>
              <a:t>Week 2 – Day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F152D-FA8D-41DE-81F8-7328D036F9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223346"/>
                </a:solidFill>
                <a:latin typeface="Arial" panose="020B0604020202020204" pitchFamily="34" charset="0"/>
              </a:rPr>
              <a:t>Cyber Threats</a:t>
            </a:r>
            <a:endParaRPr lang="en-GB" b="1" dirty="0">
              <a:solidFill>
                <a:srgbClr val="223346"/>
              </a:solidFill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UFCFFU-30-1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170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D84AB-11A7-402F-A37F-9646CBCCF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Culture and Security Awareness?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F0ACB-830D-4965-9037-C81176B53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difference between a security culture and Security Awareness:</a:t>
            </a:r>
          </a:p>
          <a:p>
            <a:endParaRPr lang="en-GB" dirty="0"/>
          </a:p>
          <a:p>
            <a:pPr marL="457200" lvl="1" indent="0">
              <a:buNone/>
            </a:pPr>
            <a:r>
              <a:rPr lang="en-GB" dirty="0"/>
              <a:t>Security Awareness: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r>
              <a:rPr lang="en-GB" dirty="0"/>
              <a:t>“Security awareness is the knowledge and attitude members of an organization possess regarding the protection of the physical and, especially, information assets of that organization”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(http://en.wikipedia.org/wiki/Security_awareness)</a:t>
            </a:r>
          </a:p>
        </p:txBody>
      </p:sp>
    </p:spTree>
    <p:extLst>
      <p:ext uri="{BB962C8B-B14F-4D97-AF65-F5344CB8AC3E}">
        <p14:creationId xmlns:p14="http://schemas.microsoft.com/office/powerpoint/2010/main" val="2178569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BF51-DBAA-473B-A7D5-1A5809E9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Indicators of Poor Security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15948-1479-4E63-B0EB-3A611DC5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8462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000" dirty="0"/>
              <a:t>Identify indicators of poor</a:t>
            </a:r>
          </a:p>
          <a:p>
            <a:pPr marL="0" indent="0" algn="ctr">
              <a:buNone/>
            </a:pPr>
            <a:r>
              <a:rPr lang="en-GB" sz="4000" dirty="0"/>
              <a:t>“Cyber Culture”?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/>
              <a:t>As a group use the whiteboard</a:t>
            </a:r>
          </a:p>
          <a:p>
            <a:pPr marL="0" indent="0" algn="ctr">
              <a:buNone/>
            </a:pPr>
            <a:r>
              <a:rPr lang="en-GB" sz="4000" dirty="0"/>
              <a:t>15 Mins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</p:txBody>
      </p:sp>
      <p:pic>
        <p:nvPicPr>
          <p:cNvPr id="6" name="Graphic 5" descr="Lightbulb and gear with solid fill">
            <a:extLst>
              <a:ext uri="{FF2B5EF4-FFF2-40B4-BE49-F238E27FC236}">
                <a16:creationId xmlns:a16="http://schemas.microsoft.com/office/drawing/2014/main" id="{1ECD6537-37E5-4C7F-85A0-3871D66B3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3082" y="1429377"/>
            <a:ext cx="4705623" cy="470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35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F3CE6-C18E-49FB-8FE1-BE893206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Indicators of Poor Security Culture…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0DEAA-744A-4679-97AC-F9A9F9636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325"/>
            <a:ext cx="4748684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Tailgating common practice</a:t>
            </a:r>
          </a:p>
          <a:p>
            <a:endParaRPr lang="en-GB" dirty="0"/>
          </a:p>
          <a:p>
            <a:r>
              <a:rPr lang="en-GB" dirty="0"/>
              <a:t>Poor Password Management</a:t>
            </a:r>
          </a:p>
          <a:p>
            <a:endParaRPr lang="en-GB" dirty="0"/>
          </a:p>
          <a:p>
            <a:r>
              <a:rPr lang="en-GB" dirty="0"/>
              <a:t>Low Password Complexity</a:t>
            </a:r>
          </a:p>
          <a:p>
            <a:endParaRPr lang="en-GB" dirty="0"/>
          </a:p>
          <a:p>
            <a:r>
              <a:rPr lang="en-GB" dirty="0"/>
              <a:t>Use and sharing of USB sticks</a:t>
            </a:r>
          </a:p>
          <a:p>
            <a:endParaRPr lang="en-GB" dirty="0"/>
          </a:p>
          <a:p>
            <a:r>
              <a:rPr lang="en-GB" dirty="0"/>
              <a:t>Unreported Security Events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0A3248-5158-4E0D-96FA-E9EFEA747E00}"/>
              </a:ext>
            </a:extLst>
          </p:cNvPr>
          <p:cNvSpPr txBox="1">
            <a:spLocks/>
          </p:cNvSpPr>
          <p:nvPr/>
        </p:nvSpPr>
        <p:spPr>
          <a:xfrm>
            <a:off x="6096000" y="2031530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Little or no Security Auditing</a:t>
            </a:r>
          </a:p>
          <a:p>
            <a:endParaRPr lang="en-GB" dirty="0"/>
          </a:p>
          <a:p>
            <a:r>
              <a:rPr lang="en-GB" dirty="0"/>
              <a:t>Poor Starter/Mover/Leaver Process </a:t>
            </a:r>
          </a:p>
          <a:p>
            <a:endParaRPr lang="en-GB" dirty="0"/>
          </a:p>
          <a:p>
            <a:r>
              <a:rPr lang="en-GB" dirty="0"/>
              <a:t>No Asset Management or Tracking</a:t>
            </a:r>
          </a:p>
          <a:p>
            <a:endParaRPr lang="en-GB" dirty="0"/>
          </a:p>
          <a:p>
            <a:r>
              <a:rPr lang="en-GB" dirty="0"/>
              <a:t>Absence of Security Policies</a:t>
            </a:r>
          </a:p>
          <a:p>
            <a:endParaRPr lang="en-GB" dirty="0"/>
          </a:p>
          <a:p>
            <a:r>
              <a:rPr lang="en-GB" dirty="0"/>
              <a:t>Lack of engagement with Sec Team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28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01208E-A137-458C-A1C6-8E28A8C09405}"/>
              </a:ext>
            </a:extLst>
          </p:cNvPr>
          <p:cNvSpPr txBox="1"/>
          <p:nvPr/>
        </p:nvSpPr>
        <p:spPr>
          <a:xfrm>
            <a:off x="1038225" y="2767280"/>
            <a:ext cx="102499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i="1" dirty="0"/>
              <a:t>The top three cybersecurity fears are all related</a:t>
            </a:r>
            <a:br>
              <a:rPr lang="en-GB" sz="4000" b="1" i="1" dirty="0"/>
            </a:br>
            <a:r>
              <a:rPr lang="en-GB" sz="4000" b="1" i="1" dirty="0"/>
              <a:t>to human factors and employee behaviour.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768767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BB75-6C05-493E-98EE-2946972E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Effective Security Culture -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88A89-4036-40D2-9524-2FFBC47B4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benefits of an effective security culture are clear; and include:</a:t>
            </a:r>
          </a:p>
          <a:p>
            <a:endParaRPr lang="en-GB" dirty="0"/>
          </a:p>
          <a:p>
            <a:pPr lvl="1"/>
            <a:r>
              <a:rPr lang="en-GB" dirty="0"/>
              <a:t>A workforce that is more likely to be engaged with (and take responsibility for) security issues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Increased compliance with (and improved attitudes towards) protective security measures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Employees that are more likely to think and act in a security-conscious manner,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Reduced risk of insider incidents.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805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6A8D-7B37-4080-9BB1-EB2C90E7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Cybercrime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FED00-1803-4432-93F3-E086652C6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Cybercrime is the 2nd most reported economic crime affecting 32% of organisations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Internet-delivered attacks are no longer a thing of the future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They’re an impactful reality, albeit an untouchable and often abstract one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800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93BE3-9DA6-41A2-BED8-13025FDC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Need for Cyber Security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21244-824C-4BFB-A31E-BA5E5E694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Majority of data breaches within organisations are the result of human Threat Actors</a:t>
            </a:r>
          </a:p>
          <a:p>
            <a:endParaRPr lang="en-GB" sz="2400" dirty="0"/>
          </a:p>
          <a:p>
            <a:r>
              <a:rPr lang="en-GB" sz="2400" dirty="0"/>
              <a:t>Employees may view Cybersecurity Policies as guidelines rather than rules</a:t>
            </a:r>
          </a:p>
          <a:p>
            <a:endParaRPr lang="en-GB" sz="2400" dirty="0"/>
          </a:p>
          <a:p>
            <a:r>
              <a:rPr lang="en-GB" sz="2400" dirty="0"/>
              <a:t>Technology alone cannot protect organisations, particularly if incorrectly integrated and utilised</a:t>
            </a:r>
          </a:p>
        </p:txBody>
      </p:sp>
    </p:spTree>
    <p:extLst>
      <p:ext uri="{BB962C8B-B14F-4D97-AF65-F5344CB8AC3E}">
        <p14:creationId xmlns:p14="http://schemas.microsoft.com/office/powerpoint/2010/main" val="2843844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4398F-2BDC-4C63-9C9A-059F33927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a positive Cyber Security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31724-E18E-4D27-9915-1F711BEC1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2325"/>
            <a:ext cx="6014721" cy="4351338"/>
          </a:xfrm>
        </p:spPr>
        <p:txBody>
          <a:bodyPr/>
          <a:lstStyle/>
          <a:p>
            <a:r>
              <a:rPr lang="en-GB" sz="2400" dirty="0"/>
              <a:t>Achieving a good cyber security culture:</a:t>
            </a:r>
          </a:p>
          <a:p>
            <a:endParaRPr lang="en-GB" sz="2400" dirty="0"/>
          </a:p>
          <a:p>
            <a:pPr lvl="1"/>
            <a:r>
              <a:rPr lang="en-GB" dirty="0"/>
              <a:t>Results in a change in employee mindset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Fosters widespread security awareness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Increases risk perception and proactive identification of potential risks </a:t>
            </a:r>
          </a:p>
          <a:p>
            <a:endParaRPr lang="en-GB" dirty="0"/>
          </a:p>
        </p:txBody>
      </p:sp>
      <p:pic>
        <p:nvPicPr>
          <p:cNvPr id="5" name="Picture 4" descr="Bundle of raw carrots with tops, speckled with mud, laying on dark surface">
            <a:extLst>
              <a:ext uri="{FF2B5EF4-FFF2-40B4-BE49-F238E27FC236}">
                <a16:creationId xmlns:a16="http://schemas.microsoft.com/office/drawing/2014/main" id="{536573C0-7607-4CDA-A9A3-C44445877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20" y="2376406"/>
            <a:ext cx="4707611" cy="3138407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6" name="Star: 6 Points 5">
            <a:extLst>
              <a:ext uri="{FF2B5EF4-FFF2-40B4-BE49-F238E27FC236}">
                <a16:creationId xmlns:a16="http://schemas.microsoft.com/office/drawing/2014/main" id="{EEFF18FB-3A50-44C3-991E-7DF576B77F6C}"/>
              </a:ext>
            </a:extLst>
          </p:cNvPr>
          <p:cNvSpPr/>
          <p:nvPr/>
        </p:nvSpPr>
        <p:spPr>
          <a:xfrm>
            <a:off x="7224687" y="2683729"/>
            <a:ext cx="1321359" cy="1325563"/>
          </a:xfrm>
          <a:prstGeom prst="star6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270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4398F-2BDC-4C63-9C9A-059F33927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a positive Cyber Security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31724-E18E-4D27-9915-1F711BEC1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325"/>
            <a:ext cx="5831238" cy="4351338"/>
          </a:xfrm>
        </p:spPr>
        <p:txBody>
          <a:bodyPr/>
          <a:lstStyle/>
          <a:p>
            <a:r>
              <a:rPr lang="en-GB" sz="2400" dirty="0"/>
              <a:t>Achieving a good cyber security culture:</a:t>
            </a:r>
          </a:p>
          <a:p>
            <a:endParaRPr lang="en-GB" sz="2400" dirty="0"/>
          </a:p>
          <a:p>
            <a:pPr lvl="1"/>
            <a:r>
              <a:rPr lang="en-GB" dirty="0"/>
              <a:t>Maintains a close organisational culture with security and the business working together rather than attempting to coerce secure behaviour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Encourages collaborative working, where the business proactively seeks guidance and support from security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2B2A32-295D-4E6E-8B48-804245D9A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522" y="2376406"/>
            <a:ext cx="3138407" cy="3138407"/>
          </a:xfrm>
          <a:prstGeom prst="rect">
            <a:avLst/>
          </a:prstGeom>
        </p:spPr>
      </p:pic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0D6E4346-7974-490D-9290-ADE97352BA50}"/>
              </a:ext>
            </a:extLst>
          </p:cNvPr>
          <p:cNvSpPr/>
          <p:nvPr/>
        </p:nvSpPr>
        <p:spPr>
          <a:xfrm>
            <a:off x="7922956" y="3104940"/>
            <a:ext cx="2165590" cy="1987842"/>
          </a:xfrm>
          <a:prstGeom prst="mathMultiply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84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046FD-2E8A-44EF-9312-8E54E4144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Implement a CSC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E86C2-02F7-40CC-A592-BD5D26647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Different departments and initiatives within an organisation all compete to access a finite pool of financial and human resources</a:t>
            </a:r>
          </a:p>
          <a:p>
            <a:endParaRPr lang="en-GB" dirty="0"/>
          </a:p>
          <a:p>
            <a:r>
              <a:rPr lang="en-GB" dirty="0"/>
              <a:t>It’s unlikely that Cyber Security will be the organisations main objective  unless it operates in the security industry / sector </a:t>
            </a:r>
          </a:p>
          <a:p>
            <a:endParaRPr lang="en-GB" dirty="0"/>
          </a:p>
          <a:p>
            <a:r>
              <a:rPr lang="en-GB" dirty="0"/>
              <a:t>One of the objectives is that Cyber Security, </a:t>
            </a:r>
            <a:r>
              <a:rPr lang="en-GB" u="sng" dirty="0"/>
              <a:t>must support and enable the business </a:t>
            </a:r>
            <a:r>
              <a:rPr lang="en-GB" dirty="0"/>
              <a:t>to do what it needs to do securely.  The business WILL NOT accept disproportionate security that stops it from functioning!</a:t>
            </a:r>
          </a:p>
        </p:txBody>
      </p:sp>
    </p:spTree>
    <p:extLst>
      <p:ext uri="{BB962C8B-B14F-4D97-AF65-F5344CB8AC3E}">
        <p14:creationId xmlns:p14="http://schemas.microsoft.com/office/powerpoint/2010/main" val="1267694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DDA460C-0072-4C06-B816-2B05E4A2A0EA}"/>
              </a:ext>
            </a:extLst>
          </p:cNvPr>
          <p:cNvGrpSpPr/>
          <p:nvPr/>
        </p:nvGrpSpPr>
        <p:grpSpPr>
          <a:xfrm>
            <a:off x="5197342" y="2888634"/>
            <a:ext cx="1862433" cy="3586556"/>
            <a:chOff x="5021580" y="1604970"/>
            <a:chExt cx="2374153" cy="457199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EE129BC-86F6-440E-84F5-88EE0A93A132}"/>
                </a:ext>
              </a:extLst>
            </p:cNvPr>
            <p:cNvSpPr/>
            <p:nvPr/>
          </p:nvSpPr>
          <p:spPr>
            <a:xfrm>
              <a:off x="5021580" y="2790823"/>
              <a:ext cx="791384" cy="644849"/>
            </a:xfrm>
            <a:custGeom>
              <a:avLst/>
              <a:gdLst>
                <a:gd name="connsiteX0" fmla="*/ 7620 w 791384"/>
                <a:gd name="connsiteY0" fmla="*/ 0 h 644849"/>
                <a:gd name="connsiteX1" fmla="*/ 782169 w 791384"/>
                <a:gd name="connsiteY1" fmla="*/ 320829 h 644849"/>
                <a:gd name="connsiteX2" fmla="*/ 791384 w 791384"/>
                <a:gd name="connsiteY2" fmla="*/ 330968 h 644849"/>
                <a:gd name="connsiteX3" fmla="*/ 791384 w 791384"/>
                <a:gd name="connsiteY3" fmla="*/ 644849 h 644849"/>
                <a:gd name="connsiteX4" fmla="*/ 4575 w 791384"/>
                <a:gd name="connsiteY4" fmla="*/ 188500 h 644849"/>
                <a:gd name="connsiteX5" fmla="*/ 0 w 791384"/>
                <a:gd name="connsiteY5" fmla="*/ 191153 h 644849"/>
                <a:gd name="connsiteX6" fmla="*/ 0 w 791384"/>
                <a:gd name="connsiteY6" fmla="*/ 385 h 644849"/>
                <a:gd name="connsiteX7" fmla="*/ 7620 w 791384"/>
                <a:gd name="connsiteY7" fmla="*/ 0 h 64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1384" h="644849">
                  <a:moveTo>
                    <a:pt x="7620" y="0"/>
                  </a:moveTo>
                  <a:cubicBezTo>
                    <a:pt x="310101" y="0"/>
                    <a:pt x="583945" y="122604"/>
                    <a:pt x="782169" y="320829"/>
                  </a:cubicBezTo>
                  <a:lnTo>
                    <a:pt x="791384" y="330968"/>
                  </a:lnTo>
                  <a:lnTo>
                    <a:pt x="791384" y="644849"/>
                  </a:lnTo>
                  <a:lnTo>
                    <a:pt x="4575" y="188500"/>
                  </a:lnTo>
                  <a:lnTo>
                    <a:pt x="0" y="191153"/>
                  </a:lnTo>
                  <a:lnTo>
                    <a:pt x="0" y="385"/>
                  </a:lnTo>
                  <a:lnTo>
                    <a:pt x="762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5CA4A01-B7D4-4C02-A0A6-31D1D25DBE5E}"/>
                </a:ext>
              </a:extLst>
            </p:cNvPr>
            <p:cNvSpPr/>
            <p:nvPr/>
          </p:nvSpPr>
          <p:spPr>
            <a:xfrm>
              <a:off x="6600506" y="2977519"/>
              <a:ext cx="3843" cy="4457"/>
            </a:xfrm>
            <a:custGeom>
              <a:avLst/>
              <a:gdLst>
                <a:gd name="connsiteX0" fmla="*/ 3843 w 3843"/>
                <a:gd name="connsiteY0" fmla="*/ 0 h 4457"/>
                <a:gd name="connsiteX1" fmla="*/ 3843 w 3843"/>
                <a:gd name="connsiteY1" fmla="*/ 4457 h 4457"/>
                <a:gd name="connsiteX2" fmla="*/ 0 w 3843"/>
                <a:gd name="connsiteY2" fmla="*/ 2229 h 4457"/>
                <a:gd name="connsiteX3" fmla="*/ 3843 w 3843"/>
                <a:gd name="connsiteY3" fmla="*/ 0 h 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3" h="4457">
                  <a:moveTo>
                    <a:pt x="3843" y="0"/>
                  </a:moveTo>
                  <a:lnTo>
                    <a:pt x="3843" y="4457"/>
                  </a:lnTo>
                  <a:lnTo>
                    <a:pt x="0" y="2229"/>
                  </a:lnTo>
                  <a:lnTo>
                    <a:pt x="384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DAAB66-13A8-4034-BDDF-000911C1B325}"/>
                </a:ext>
              </a:extLst>
            </p:cNvPr>
            <p:cNvSpPr/>
            <p:nvPr/>
          </p:nvSpPr>
          <p:spPr>
            <a:xfrm>
              <a:off x="5977789" y="2979324"/>
              <a:ext cx="622716" cy="361379"/>
            </a:xfrm>
            <a:custGeom>
              <a:avLst/>
              <a:gdLst>
                <a:gd name="connsiteX0" fmla="*/ 621985 w 622716"/>
                <a:gd name="connsiteY0" fmla="*/ 0 h 361379"/>
                <a:gd name="connsiteX1" fmla="*/ 622716 w 622716"/>
                <a:gd name="connsiteY1" fmla="*/ 424 h 361379"/>
                <a:gd name="connsiteX2" fmla="*/ 382 w 622716"/>
                <a:gd name="connsiteY2" fmla="*/ 361379 h 361379"/>
                <a:gd name="connsiteX3" fmla="*/ 0 w 622716"/>
                <a:gd name="connsiteY3" fmla="*/ 360751 h 361379"/>
                <a:gd name="connsiteX4" fmla="*/ 621985 w 622716"/>
                <a:gd name="connsiteY4" fmla="*/ 0 h 36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716" h="361379">
                  <a:moveTo>
                    <a:pt x="621985" y="0"/>
                  </a:moveTo>
                  <a:lnTo>
                    <a:pt x="622716" y="424"/>
                  </a:lnTo>
                  <a:lnTo>
                    <a:pt x="382" y="361379"/>
                  </a:lnTo>
                  <a:lnTo>
                    <a:pt x="0" y="360751"/>
                  </a:lnTo>
                  <a:lnTo>
                    <a:pt x="62198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C62978-FAF5-4DD6-A6FF-DA4D04CC401D}"/>
                </a:ext>
              </a:extLst>
            </p:cNvPr>
            <p:cNvSpPr/>
            <p:nvPr/>
          </p:nvSpPr>
          <p:spPr>
            <a:xfrm>
              <a:off x="5812965" y="3121791"/>
              <a:ext cx="164824" cy="313880"/>
            </a:xfrm>
            <a:custGeom>
              <a:avLst/>
              <a:gdLst>
                <a:gd name="connsiteX0" fmla="*/ 0 w 164824"/>
                <a:gd name="connsiteY0" fmla="*/ 0 h 313880"/>
                <a:gd name="connsiteX1" fmla="*/ 61482 w 164824"/>
                <a:gd name="connsiteY1" fmla="*/ 67647 h 313880"/>
                <a:gd name="connsiteX2" fmla="*/ 124540 w 164824"/>
                <a:gd name="connsiteY2" fmla="*/ 151973 h 313880"/>
                <a:gd name="connsiteX3" fmla="*/ 164824 w 164824"/>
                <a:gd name="connsiteY3" fmla="*/ 218283 h 313880"/>
                <a:gd name="connsiteX4" fmla="*/ 0 w 164824"/>
                <a:gd name="connsiteY4" fmla="*/ 313880 h 313880"/>
                <a:gd name="connsiteX5" fmla="*/ 0 w 164824"/>
                <a:gd name="connsiteY5" fmla="*/ 0 h 31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824" h="313880">
                  <a:moveTo>
                    <a:pt x="0" y="0"/>
                  </a:moveTo>
                  <a:lnTo>
                    <a:pt x="61482" y="67647"/>
                  </a:lnTo>
                  <a:cubicBezTo>
                    <a:pt x="83805" y="94696"/>
                    <a:pt x="104855" y="122835"/>
                    <a:pt x="124540" y="151973"/>
                  </a:cubicBezTo>
                  <a:lnTo>
                    <a:pt x="164824" y="218283"/>
                  </a:lnTo>
                  <a:lnTo>
                    <a:pt x="0" y="31388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0F9C09-3FB9-4C54-848D-CD843C318F9D}"/>
                </a:ext>
              </a:extLst>
            </p:cNvPr>
            <p:cNvSpPr/>
            <p:nvPr/>
          </p:nvSpPr>
          <p:spPr>
            <a:xfrm>
              <a:off x="5812964" y="3340703"/>
              <a:ext cx="311614" cy="1098673"/>
            </a:xfrm>
            <a:custGeom>
              <a:avLst/>
              <a:gdLst>
                <a:gd name="connsiteX0" fmla="*/ 165207 w 311614"/>
                <a:gd name="connsiteY0" fmla="*/ 0 h 1098673"/>
                <a:gd name="connsiteX1" fmla="*/ 179408 w 311614"/>
                <a:gd name="connsiteY1" fmla="*/ 23376 h 1098673"/>
                <a:gd name="connsiteX2" fmla="*/ 311614 w 311614"/>
                <a:gd name="connsiteY2" fmla="*/ 545498 h 1098673"/>
                <a:gd name="connsiteX3" fmla="*/ 179408 w 311614"/>
                <a:gd name="connsiteY3" fmla="*/ 1067620 h 1098673"/>
                <a:gd name="connsiteX4" fmla="*/ 160543 w 311614"/>
                <a:gd name="connsiteY4" fmla="*/ 1098673 h 1098673"/>
                <a:gd name="connsiteX5" fmla="*/ 0 w 311614"/>
                <a:gd name="connsiteY5" fmla="*/ 1005558 h 1098673"/>
                <a:gd name="connsiteX6" fmla="*/ 0 w 311614"/>
                <a:gd name="connsiteY6" fmla="*/ 95819 h 1098673"/>
                <a:gd name="connsiteX7" fmla="*/ 0 w 311614"/>
                <a:gd name="connsiteY7" fmla="*/ 95818 h 1098673"/>
                <a:gd name="connsiteX8" fmla="*/ 1 w 311614"/>
                <a:gd name="connsiteY8" fmla="*/ 95819 h 1098673"/>
                <a:gd name="connsiteX9" fmla="*/ 165207 w 311614"/>
                <a:gd name="connsiteY9" fmla="*/ 0 h 109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614" h="1098673">
                  <a:moveTo>
                    <a:pt x="165207" y="0"/>
                  </a:moveTo>
                  <a:lnTo>
                    <a:pt x="179408" y="23376"/>
                  </a:lnTo>
                  <a:cubicBezTo>
                    <a:pt x="263722" y="178583"/>
                    <a:pt x="311614" y="356448"/>
                    <a:pt x="311614" y="545498"/>
                  </a:cubicBezTo>
                  <a:cubicBezTo>
                    <a:pt x="311614" y="734548"/>
                    <a:pt x="263722" y="912413"/>
                    <a:pt x="179408" y="1067620"/>
                  </a:cubicBezTo>
                  <a:lnTo>
                    <a:pt x="160543" y="1098673"/>
                  </a:lnTo>
                  <a:lnTo>
                    <a:pt x="0" y="1005558"/>
                  </a:lnTo>
                  <a:lnTo>
                    <a:pt x="0" y="95819"/>
                  </a:lnTo>
                  <a:lnTo>
                    <a:pt x="0" y="95818"/>
                  </a:lnTo>
                  <a:lnTo>
                    <a:pt x="1" y="95819"/>
                  </a:lnTo>
                  <a:lnTo>
                    <a:pt x="16520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3E275BE-D4F7-41A9-B504-CBCA6B3286E5}"/>
                </a:ext>
              </a:extLst>
            </p:cNvPr>
            <p:cNvSpPr/>
            <p:nvPr/>
          </p:nvSpPr>
          <p:spPr>
            <a:xfrm>
              <a:off x="5021581" y="4346260"/>
              <a:ext cx="950599" cy="635318"/>
            </a:xfrm>
            <a:custGeom>
              <a:avLst/>
              <a:gdLst>
                <a:gd name="connsiteX0" fmla="*/ 791384 w 950599"/>
                <a:gd name="connsiteY0" fmla="*/ 0 h 635318"/>
                <a:gd name="connsiteX1" fmla="*/ 791384 w 950599"/>
                <a:gd name="connsiteY1" fmla="*/ 8264 h 635318"/>
                <a:gd name="connsiteX2" fmla="*/ 795959 w 950599"/>
                <a:gd name="connsiteY2" fmla="*/ 5611 h 635318"/>
                <a:gd name="connsiteX3" fmla="*/ 950599 w 950599"/>
                <a:gd name="connsiteY3" fmla="*/ 95302 h 635318"/>
                <a:gd name="connsiteX4" fmla="*/ 915925 w 950599"/>
                <a:gd name="connsiteY4" fmla="*/ 152376 h 635318"/>
                <a:gd name="connsiteX5" fmla="*/ 852867 w 950599"/>
                <a:gd name="connsiteY5" fmla="*/ 236702 h 635318"/>
                <a:gd name="connsiteX6" fmla="*/ 791384 w 950599"/>
                <a:gd name="connsiteY6" fmla="*/ 304350 h 635318"/>
                <a:gd name="connsiteX7" fmla="*/ 782169 w 950599"/>
                <a:gd name="connsiteY7" fmla="*/ 314489 h 635318"/>
                <a:gd name="connsiteX8" fmla="*/ 7620 w 950599"/>
                <a:gd name="connsiteY8" fmla="*/ 635318 h 635318"/>
                <a:gd name="connsiteX9" fmla="*/ 0 w 950599"/>
                <a:gd name="connsiteY9" fmla="*/ 634933 h 635318"/>
                <a:gd name="connsiteX10" fmla="*/ 0 w 950599"/>
                <a:gd name="connsiteY10" fmla="*/ 459003 h 635318"/>
                <a:gd name="connsiteX11" fmla="*/ 0 w 950599"/>
                <a:gd name="connsiteY11" fmla="*/ 459002 h 635318"/>
                <a:gd name="connsiteX12" fmla="*/ 1 w 950599"/>
                <a:gd name="connsiteY12" fmla="*/ 459003 h 635318"/>
                <a:gd name="connsiteX13" fmla="*/ 791384 w 950599"/>
                <a:gd name="connsiteY13" fmla="*/ 0 h 63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0599" h="635318">
                  <a:moveTo>
                    <a:pt x="791384" y="0"/>
                  </a:moveTo>
                  <a:lnTo>
                    <a:pt x="791384" y="8264"/>
                  </a:lnTo>
                  <a:lnTo>
                    <a:pt x="795959" y="5611"/>
                  </a:lnTo>
                  <a:lnTo>
                    <a:pt x="950599" y="95302"/>
                  </a:lnTo>
                  <a:lnTo>
                    <a:pt x="915925" y="152376"/>
                  </a:lnTo>
                  <a:cubicBezTo>
                    <a:pt x="896240" y="181514"/>
                    <a:pt x="875190" y="209653"/>
                    <a:pt x="852867" y="236702"/>
                  </a:cubicBezTo>
                  <a:lnTo>
                    <a:pt x="791384" y="304350"/>
                  </a:lnTo>
                  <a:lnTo>
                    <a:pt x="782169" y="314489"/>
                  </a:lnTo>
                  <a:cubicBezTo>
                    <a:pt x="583945" y="512714"/>
                    <a:pt x="310101" y="635318"/>
                    <a:pt x="7620" y="635318"/>
                  </a:cubicBezTo>
                  <a:lnTo>
                    <a:pt x="0" y="634933"/>
                  </a:lnTo>
                  <a:lnTo>
                    <a:pt x="0" y="459003"/>
                  </a:lnTo>
                  <a:lnTo>
                    <a:pt x="0" y="459002"/>
                  </a:lnTo>
                  <a:lnTo>
                    <a:pt x="1" y="459003"/>
                  </a:lnTo>
                  <a:lnTo>
                    <a:pt x="79138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B918341-62AE-4DF9-97B8-0A38506765CC}"/>
                </a:ext>
              </a:extLst>
            </p:cNvPr>
            <p:cNvSpPr/>
            <p:nvPr/>
          </p:nvSpPr>
          <p:spPr>
            <a:xfrm>
              <a:off x="5021580" y="1604970"/>
              <a:ext cx="1582768" cy="1735105"/>
            </a:xfrm>
            <a:custGeom>
              <a:avLst/>
              <a:gdLst>
                <a:gd name="connsiteX0" fmla="*/ 791384 w 1582768"/>
                <a:gd name="connsiteY0" fmla="*/ 0 h 1735105"/>
                <a:gd name="connsiteX1" fmla="*/ 1582767 w 1582768"/>
                <a:gd name="connsiteY1" fmla="*/ 459002 h 1735105"/>
                <a:gd name="connsiteX2" fmla="*/ 1582768 w 1582768"/>
                <a:gd name="connsiteY2" fmla="*/ 459002 h 1735105"/>
                <a:gd name="connsiteX3" fmla="*/ 1582768 w 1582768"/>
                <a:gd name="connsiteY3" fmla="*/ 1371700 h 1735105"/>
                <a:gd name="connsiteX4" fmla="*/ 1582768 w 1582768"/>
                <a:gd name="connsiteY4" fmla="*/ 1371701 h 1735105"/>
                <a:gd name="connsiteX5" fmla="*/ 1582768 w 1582768"/>
                <a:gd name="connsiteY5" fmla="*/ 1372549 h 1735105"/>
                <a:gd name="connsiteX6" fmla="*/ 1578925 w 1582768"/>
                <a:gd name="connsiteY6" fmla="*/ 1374778 h 1735105"/>
                <a:gd name="connsiteX7" fmla="*/ 1578194 w 1582768"/>
                <a:gd name="connsiteY7" fmla="*/ 1374354 h 1735105"/>
                <a:gd name="connsiteX8" fmla="*/ 956209 w 1582768"/>
                <a:gd name="connsiteY8" fmla="*/ 1735105 h 1735105"/>
                <a:gd name="connsiteX9" fmla="*/ 915925 w 1582768"/>
                <a:gd name="connsiteY9" fmla="*/ 1668795 h 1735105"/>
                <a:gd name="connsiteX10" fmla="*/ 852867 w 1582768"/>
                <a:gd name="connsiteY10" fmla="*/ 1584469 h 1735105"/>
                <a:gd name="connsiteX11" fmla="*/ 791385 w 1582768"/>
                <a:gd name="connsiteY11" fmla="*/ 1516822 h 1735105"/>
                <a:gd name="connsiteX12" fmla="*/ 791385 w 1582768"/>
                <a:gd name="connsiteY12" fmla="*/ 918005 h 1735105"/>
                <a:gd name="connsiteX13" fmla="*/ 791384 w 1582768"/>
                <a:gd name="connsiteY13" fmla="*/ 918004 h 1735105"/>
                <a:gd name="connsiteX14" fmla="*/ 791384 w 1582768"/>
                <a:gd name="connsiteY14" fmla="*/ 1516821 h 1735105"/>
                <a:gd name="connsiteX15" fmla="*/ 782169 w 1582768"/>
                <a:gd name="connsiteY15" fmla="*/ 1506682 h 1735105"/>
                <a:gd name="connsiteX16" fmla="*/ 7620 w 1582768"/>
                <a:gd name="connsiteY16" fmla="*/ 1185853 h 1735105"/>
                <a:gd name="connsiteX17" fmla="*/ 0 w 1582768"/>
                <a:gd name="connsiteY17" fmla="*/ 1186238 h 1735105"/>
                <a:gd name="connsiteX18" fmla="*/ 0 w 1582768"/>
                <a:gd name="connsiteY18" fmla="*/ 459002 h 1735105"/>
                <a:gd name="connsiteX19" fmla="*/ 1 w 1582768"/>
                <a:gd name="connsiteY19" fmla="*/ 459002 h 1735105"/>
                <a:gd name="connsiteX20" fmla="*/ 791384 w 1582768"/>
                <a:gd name="connsiteY20" fmla="*/ 0 h 173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768" h="1735105">
                  <a:moveTo>
                    <a:pt x="791384" y="0"/>
                  </a:moveTo>
                  <a:lnTo>
                    <a:pt x="1582767" y="459002"/>
                  </a:lnTo>
                  <a:lnTo>
                    <a:pt x="1582768" y="459002"/>
                  </a:lnTo>
                  <a:lnTo>
                    <a:pt x="1582768" y="1371700"/>
                  </a:lnTo>
                  <a:lnTo>
                    <a:pt x="1582768" y="1371701"/>
                  </a:lnTo>
                  <a:lnTo>
                    <a:pt x="1582768" y="1372549"/>
                  </a:lnTo>
                  <a:lnTo>
                    <a:pt x="1578925" y="1374778"/>
                  </a:lnTo>
                  <a:lnTo>
                    <a:pt x="1578194" y="1374354"/>
                  </a:lnTo>
                  <a:lnTo>
                    <a:pt x="956209" y="1735105"/>
                  </a:lnTo>
                  <a:lnTo>
                    <a:pt x="915925" y="1668795"/>
                  </a:lnTo>
                  <a:cubicBezTo>
                    <a:pt x="896240" y="1639657"/>
                    <a:pt x="875190" y="1611518"/>
                    <a:pt x="852867" y="1584469"/>
                  </a:cubicBezTo>
                  <a:lnTo>
                    <a:pt x="791385" y="1516822"/>
                  </a:lnTo>
                  <a:lnTo>
                    <a:pt x="791385" y="918005"/>
                  </a:lnTo>
                  <a:lnTo>
                    <a:pt x="791384" y="918004"/>
                  </a:lnTo>
                  <a:lnTo>
                    <a:pt x="791384" y="1516821"/>
                  </a:lnTo>
                  <a:lnTo>
                    <a:pt x="782169" y="1506682"/>
                  </a:lnTo>
                  <a:cubicBezTo>
                    <a:pt x="583945" y="1308457"/>
                    <a:pt x="310101" y="1185853"/>
                    <a:pt x="7620" y="1185853"/>
                  </a:cubicBezTo>
                  <a:lnTo>
                    <a:pt x="0" y="1186238"/>
                  </a:lnTo>
                  <a:lnTo>
                    <a:pt x="0" y="459002"/>
                  </a:lnTo>
                  <a:lnTo>
                    <a:pt x="1" y="459002"/>
                  </a:lnTo>
                  <a:lnTo>
                    <a:pt x="79138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85ABCA8-D310-4A20-86D5-E28F124AED36}"/>
                </a:ext>
              </a:extLst>
            </p:cNvPr>
            <p:cNvSpPr/>
            <p:nvPr/>
          </p:nvSpPr>
          <p:spPr>
            <a:xfrm>
              <a:off x="5973508" y="2977518"/>
              <a:ext cx="1422225" cy="1830702"/>
            </a:xfrm>
            <a:custGeom>
              <a:avLst/>
              <a:gdLst>
                <a:gd name="connsiteX0" fmla="*/ 630841 w 1422225"/>
                <a:gd name="connsiteY0" fmla="*/ 0 h 1830702"/>
                <a:gd name="connsiteX1" fmla="*/ 1422224 w 1422225"/>
                <a:gd name="connsiteY1" fmla="*/ 459003 h 1830702"/>
                <a:gd name="connsiteX2" fmla="*/ 1422225 w 1422225"/>
                <a:gd name="connsiteY2" fmla="*/ 459002 h 1830702"/>
                <a:gd name="connsiteX3" fmla="*/ 1422225 w 1422225"/>
                <a:gd name="connsiteY3" fmla="*/ 459003 h 1830702"/>
                <a:gd name="connsiteX4" fmla="*/ 1422225 w 1422225"/>
                <a:gd name="connsiteY4" fmla="*/ 1371700 h 1830702"/>
                <a:gd name="connsiteX5" fmla="*/ 1422225 w 1422225"/>
                <a:gd name="connsiteY5" fmla="*/ 1371701 h 1830702"/>
                <a:gd name="connsiteX6" fmla="*/ 1422225 w 1422225"/>
                <a:gd name="connsiteY6" fmla="*/ 1377006 h 1830702"/>
                <a:gd name="connsiteX7" fmla="*/ 1417651 w 1422225"/>
                <a:gd name="connsiteY7" fmla="*/ 1374354 h 1830702"/>
                <a:gd name="connsiteX8" fmla="*/ 630842 w 1422225"/>
                <a:gd name="connsiteY8" fmla="*/ 1830702 h 1830702"/>
                <a:gd name="connsiteX9" fmla="*/ 630842 w 1422225"/>
                <a:gd name="connsiteY9" fmla="*/ 918005 h 1830702"/>
                <a:gd name="connsiteX10" fmla="*/ 630841 w 1422225"/>
                <a:gd name="connsiteY10" fmla="*/ 918004 h 1830702"/>
                <a:gd name="connsiteX11" fmla="*/ 630841 w 1422225"/>
                <a:gd name="connsiteY11" fmla="*/ 1827744 h 1830702"/>
                <a:gd name="connsiteX12" fmla="*/ 630840 w 1422225"/>
                <a:gd name="connsiteY12" fmla="*/ 1827745 h 1830702"/>
                <a:gd name="connsiteX13" fmla="*/ 0 w 1422225"/>
                <a:gd name="connsiteY13" fmla="*/ 1461857 h 1830702"/>
                <a:gd name="connsiteX14" fmla="*/ 18865 w 1422225"/>
                <a:gd name="connsiteY14" fmla="*/ 1430804 h 1830702"/>
                <a:gd name="connsiteX15" fmla="*/ 151071 w 1422225"/>
                <a:gd name="connsiteY15" fmla="*/ 908682 h 1830702"/>
                <a:gd name="connsiteX16" fmla="*/ 18865 w 1422225"/>
                <a:gd name="connsiteY16" fmla="*/ 386560 h 1830702"/>
                <a:gd name="connsiteX17" fmla="*/ 4664 w 1422225"/>
                <a:gd name="connsiteY17" fmla="*/ 363184 h 1830702"/>
                <a:gd name="connsiteX18" fmla="*/ 626998 w 1422225"/>
                <a:gd name="connsiteY18" fmla="*/ 2229 h 1830702"/>
                <a:gd name="connsiteX19" fmla="*/ 630841 w 1422225"/>
                <a:gd name="connsiteY19" fmla="*/ 4457 h 1830702"/>
                <a:gd name="connsiteX20" fmla="*/ 630841 w 1422225"/>
                <a:gd name="connsiteY20" fmla="*/ 0 h 183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2225" h="1830702">
                  <a:moveTo>
                    <a:pt x="630841" y="0"/>
                  </a:moveTo>
                  <a:lnTo>
                    <a:pt x="1422224" y="459003"/>
                  </a:lnTo>
                  <a:lnTo>
                    <a:pt x="1422225" y="459002"/>
                  </a:lnTo>
                  <a:lnTo>
                    <a:pt x="1422225" y="459003"/>
                  </a:lnTo>
                  <a:lnTo>
                    <a:pt x="1422225" y="1371700"/>
                  </a:lnTo>
                  <a:lnTo>
                    <a:pt x="1422225" y="1371701"/>
                  </a:lnTo>
                  <a:lnTo>
                    <a:pt x="1422225" y="1377006"/>
                  </a:lnTo>
                  <a:lnTo>
                    <a:pt x="1417651" y="1374354"/>
                  </a:lnTo>
                  <a:lnTo>
                    <a:pt x="630842" y="1830702"/>
                  </a:lnTo>
                  <a:lnTo>
                    <a:pt x="630842" y="918005"/>
                  </a:lnTo>
                  <a:lnTo>
                    <a:pt x="630841" y="918004"/>
                  </a:lnTo>
                  <a:lnTo>
                    <a:pt x="630841" y="1827744"/>
                  </a:lnTo>
                  <a:lnTo>
                    <a:pt x="630840" y="1827745"/>
                  </a:lnTo>
                  <a:lnTo>
                    <a:pt x="0" y="1461857"/>
                  </a:lnTo>
                  <a:lnTo>
                    <a:pt x="18865" y="1430804"/>
                  </a:lnTo>
                  <a:cubicBezTo>
                    <a:pt x="103179" y="1275597"/>
                    <a:pt x="151071" y="1097732"/>
                    <a:pt x="151071" y="908682"/>
                  </a:cubicBezTo>
                  <a:cubicBezTo>
                    <a:pt x="151071" y="719632"/>
                    <a:pt x="103179" y="541767"/>
                    <a:pt x="18865" y="386560"/>
                  </a:cubicBezTo>
                  <a:lnTo>
                    <a:pt x="4664" y="363184"/>
                  </a:lnTo>
                  <a:lnTo>
                    <a:pt x="626998" y="2229"/>
                  </a:lnTo>
                  <a:lnTo>
                    <a:pt x="630841" y="4457"/>
                  </a:lnTo>
                  <a:lnTo>
                    <a:pt x="63084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7112E0-955F-4D31-803A-A76358EBC614}"/>
                </a:ext>
              </a:extLst>
            </p:cNvPr>
            <p:cNvSpPr/>
            <p:nvPr/>
          </p:nvSpPr>
          <p:spPr>
            <a:xfrm>
              <a:off x="5812965" y="4346260"/>
              <a:ext cx="160543" cy="95302"/>
            </a:xfrm>
            <a:custGeom>
              <a:avLst/>
              <a:gdLst>
                <a:gd name="connsiteX0" fmla="*/ 0 w 160543"/>
                <a:gd name="connsiteY0" fmla="*/ 0 h 95302"/>
                <a:gd name="connsiteX1" fmla="*/ 160543 w 160543"/>
                <a:gd name="connsiteY1" fmla="*/ 93115 h 95302"/>
                <a:gd name="connsiteX2" fmla="*/ 159215 w 160543"/>
                <a:gd name="connsiteY2" fmla="*/ 95302 h 95302"/>
                <a:gd name="connsiteX3" fmla="*/ 4575 w 160543"/>
                <a:gd name="connsiteY3" fmla="*/ 5611 h 95302"/>
                <a:gd name="connsiteX4" fmla="*/ 0 w 160543"/>
                <a:gd name="connsiteY4" fmla="*/ 8264 h 95302"/>
                <a:gd name="connsiteX5" fmla="*/ 0 w 160543"/>
                <a:gd name="connsiteY5" fmla="*/ 0 h 9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543" h="95302">
                  <a:moveTo>
                    <a:pt x="0" y="0"/>
                  </a:moveTo>
                  <a:lnTo>
                    <a:pt x="160543" y="93115"/>
                  </a:lnTo>
                  <a:lnTo>
                    <a:pt x="159215" y="95302"/>
                  </a:lnTo>
                  <a:lnTo>
                    <a:pt x="4575" y="5611"/>
                  </a:lnTo>
                  <a:lnTo>
                    <a:pt x="0" y="826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AC36928-96A1-49EA-B9D1-733D22362489}"/>
                </a:ext>
              </a:extLst>
            </p:cNvPr>
            <p:cNvSpPr/>
            <p:nvPr/>
          </p:nvSpPr>
          <p:spPr>
            <a:xfrm>
              <a:off x="5021580" y="4441562"/>
              <a:ext cx="1582768" cy="1735400"/>
            </a:xfrm>
            <a:custGeom>
              <a:avLst/>
              <a:gdLst>
                <a:gd name="connsiteX0" fmla="*/ 950599 w 1582768"/>
                <a:gd name="connsiteY0" fmla="*/ 0 h 1735400"/>
                <a:gd name="connsiteX1" fmla="*/ 1582768 w 1582768"/>
                <a:gd name="connsiteY1" fmla="*/ 366658 h 1735400"/>
                <a:gd name="connsiteX2" fmla="*/ 1582768 w 1582768"/>
                <a:gd name="connsiteY2" fmla="*/ 1276398 h 1735400"/>
                <a:gd name="connsiteX3" fmla="*/ 1582768 w 1582768"/>
                <a:gd name="connsiteY3" fmla="*/ 1276399 h 1735400"/>
                <a:gd name="connsiteX4" fmla="*/ 1582768 w 1582768"/>
                <a:gd name="connsiteY4" fmla="*/ 1281704 h 1735400"/>
                <a:gd name="connsiteX5" fmla="*/ 1578194 w 1582768"/>
                <a:gd name="connsiteY5" fmla="*/ 1279052 h 1735400"/>
                <a:gd name="connsiteX6" fmla="*/ 791385 w 1582768"/>
                <a:gd name="connsiteY6" fmla="*/ 1735400 h 1735400"/>
                <a:gd name="connsiteX7" fmla="*/ 791385 w 1582768"/>
                <a:gd name="connsiteY7" fmla="*/ 822703 h 1735400"/>
                <a:gd name="connsiteX8" fmla="*/ 791384 w 1582768"/>
                <a:gd name="connsiteY8" fmla="*/ 822702 h 1735400"/>
                <a:gd name="connsiteX9" fmla="*/ 791384 w 1582768"/>
                <a:gd name="connsiteY9" fmla="*/ 1735400 h 1735400"/>
                <a:gd name="connsiteX10" fmla="*/ 4575 w 1582768"/>
                <a:gd name="connsiteY10" fmla="*/ 1279051 h 1735400"/>
                <a:gd name="connsiteX11" fmla="*/ 0 w 1582768"/>
                <a:gd name="connsiteY11" fmla="*/ 1281704 h 1735400"/>
                <a:gd name="connsiteX12" fmla="*/ 0 w 1582768"/>
                <a:gd name="connsiteY12" fmla="*/ 539631 h 1735400"/>
                <a:gd name="connsiteX13" fmla="*/ 7620 w 1582768"/>
                <a:gd name="connsiteY13" fmla="*/ 540016 h 1735400"/>
                <a:gd name="connsiteX14" fmla="*/ 782169 w 1582768"/>
                <a:gd name="connsiteY14" fmla="*/ 219187 h 1735400"/>
                <a:gd name="connsiteX15" fmla="*/ 791384 w 1582768"/>
                <a:gd name="connsiteY15" fmla="*/ 209048 h 1735400"/>
                <a:gd name="connsiteX16" fmla="*/ 852867 w 1582768"/>
                <a:gd name="connsiteY16" fmla="*/ 141400 h 1735400"/>
                <a:gd name="connsiteX17" fmla="*/ 915925 w 1582768"/>
                <a:gd name="connsiteY17" fmla="*/ 57074 h 1735400"/>
                <a:gd name="connsiteX18" fmla="*/ 950599 w 1582768"/>
                <a:gd name="connsiteY18" fmla="*/ 0 h 173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82768" h="1735400">
                  <a:moveTo>
                    <a:pt x="950599" y="0"/>
                  </a:moveTo>
                  <a:lnTo>
                    <a:pt x="1582768" y="366658"/>
                  </a:lnTo>
                  <a:lnTo>
                    <a:pt x="1582768" y="1276398"/>
                  </a:lnTo>
                  <a:lnTo>
                    <a:pt x="1582768" y="1276399"/>
                  </a:lnTo>
                  <a:lnTo>
                    <a:pt x="1582768" y="1281704"/>
                  </a:lnTo>
                  <a:lnTo>
                    <a:pt x="1578194" y="1279052"/>
                  </a:lnTo>
                  <a:lnTo>
                    <a:pt x="791385" y="1735400"/>
                  </a:lnTo>
                  <a:lnTo>
                    <a:pt x="791385" y="822703"/>
                  </a:lnTo>
                  <a:lnTo>
                    <a:pt x="791384" y="822702"/>
                  </a:lnTo>
                  <a:lnTo>
                    <a:pt x="791384" y="1735400"/>
                  </a:lnTo>
                  <a:lnTo>
                    <a:pt x="4575" y="1279051"/>
                  </a:lnTo>
                  <a:lnTo>
                    <a:pt x="0" y="1281704"/>
                  </a:lnTo>
                  <a:lnTo>
                    <a:pt x="0" y="539631"/>
                  </a:lnTo>
                  <a:lnTo>
                    <a:pt x="7620" y="540016"/>
                  </a:lnTo>
                  <a:cubicBezTo>
                    <a:pt x="310101" y="540016"/>
                    <a:pt x="583945" y="417412"/>
                    <a:pt x="782169" y="219187"/>
                  </a:cubicBezTo>
                  <a:lnTo>
                    <a:pt x="791384" y="209048"/>
                  </a:lnTo>
                  <a:lnTo>
                    <a:pt x="852867" y="141400"/>
                  </a:lnTo>
                  <a:cubicBezTo>
                    <a:pt x="875190" y="114351"/>
                    <a:pt x="896240" y="86212"/>
                    <a:pt x="915925" y="57074"/>
                  </a:cubicBezTo>
                  <a:lnTo>
                    <a:pt x="95059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A1C8B5A-F88B-4A20-AD3C-18F5C73BF8B7}"/>
              </a:ext>
            </a:extLst>
          </p:cNvPr>
          <p:cNvSpPr/>
          <p:nvPr/>
        </p:nvSpPr>
        <p:spPr>
          <a:xfrm>
            <a:off x="5947452" y="3966764"/>
            <a:ext cx="488497" cy="283489"/>
          </a:xfrm>
          <a:custGeom>
            <a:avLst/>
            <a:gdLst>
              <a:gd name="connsiteX0" fmla="*/ 621985 w 622716"/>
              <a:gd name="connsiteY0" fmla="*/ 0 h 361379"/>
              <a:gd name="connsiteX1" fmla="*/ 622716 w 622716"/>
              <a:gd name="connsiteY1" fmla="*/ 424 h 361379"/>
              <a:gd name="connsiteX2" fmla="*/ 382 w 622716"/>
              <a:gd name="connsiteY2" fmla="*/ 361379 h 361379"/>
              <a:gd name="connsiteX3" fmla="*/ 0 w 622716"/>
              <a:gd name="connsiteY3" fmla="*/ 360751 h 361379"/>
              <a:gd name="connsiteX4" fmla="*/ 621985 w 622716"/>
              <a:gd name="connsiteY4" fmla="*/ 0 h 36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716" h="361379">
                <a:moveTo>
                  <a:pt x="621985" y="0"/>
                </a:moveTo>
                <a:lnTo>
                  <a:pt x="622716" y="424"/>
                </a:lnTo>
                <a:lnTo>
                  <a:pt x="382" y="361379"/>
                </a:lnTo>
                <a:lnTo>
                  <a:pt x="0" y="360751"/>
                </a:lnTo>
                <a:lnTo>
                  <a:pt x="62198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9EF05FD-CD1E-40DE-8FAA-D8948699C889}"/>
              </a:ext>
            </a:extLst>
          </p:cNvPr>
          <p:cNvSpPr/>
          <p:nvPr/>
        </p:nvSpPr>
        <p:spPr>
          <a:xfrm>
            <a:off x="5818153" y="4250252"/>
            <a:ext cx="244450" cy="861868"/>
          </a:xfrm>
          <a:custGeom>
            <a:avLst/>
            <a:gdLst>
              <a:gd name="connsiteX0" fmla="*/ 165207 w 311614"/>
              <a:gd name="connsiteY0" fmla="*/ 0 h 1098673"/>
              <a:gd name="connsiteX1" fmla="*/ 179408 w 311614"/>
              <a:gd name="connsiteY1" fmla="*/ 23376 h 1098673"/>
              <a:gd name="connsiteX2" fmla="*/ 311614 w 311614"/>
              <a:gd name="connsiteY2" fmla="*/ 545498 h 1098673"/>
              <a:gd name="connsiteX3" fmla="*/ 179408 w 311614"/>
              <a:gd name="connsiteY3" fmla="*/ 1067620 h 1098673"/>
              <a:gd name="connsiteX4" fmla="*/ 160543 w 311614"/>
              <a:gd name="connsiteY4" fmla="*/ 1098673 h 1098673"/>
              <a:gd name="connsiteX5" fmla="*/ 0 w 311614"/>
              <a:gd name="connsiteY5" fmla="*/ 1005558 h 1098673"/>
              <a:gd name="connsiteX6" fmla="*/ 0 w 311614"/>
              <a:gd name="connsiteY6" fmla="*/ 95819 h 1098673"/>
              <a:gd name="connsiteX7" fmla="*/ 0 w 311614"/>
              <a:gd name="connsiteY7" fmla="*/ 95818 h 1098673"/>
              <a:gd name="connsiteX8" fmla="*/ 1 w 311614"/>
              <a:gd name="connsiteY8" fmla="*/ 95819 h 1098673"/>
              <a:gd name="connsiteX9" fmla="*/ 165207 w 311614"/>
              <a:gd name="connsiteY9" fmla="*/ 0 h 10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614" h="1098673">
                <a:moveTo>
                  <a:pt x="165207" y="0"/>
                </a:moveTo>
                <a:lnTo>
                  <a:pt x="179408" y="23376"/>
                </a:lnTo>
                <a:cubicBezTo>
                  <a:pt x="263722" y="178583"/>
                  <a:pt x="311614" y="356448"/>
                  <a:pt x="311614" y="545498"/>
                </a:cubicBezTo>
                <a:cubicBezTo>
                  <a:pt x="311614" y="734548"/>
                  <a:pt x="263722" y="912413"/>
                  <a:pt x="179408" y="1067620"/>
                </a:cubicBezTo>
                <a:lnTo>
                  <a:pt x="160543" y="1098673"/>
                </a:lnTo>
                <a:lnTo>
                  <a:pt x="0" y="1005558"/>
                </a:lnTo>
                <a:lnTo>
                  <a:pt x="0" y="95819"/>
                </a:lnTo>
                <a:lnTo>
                  <a:pt x="0" y="95818"/>
                </a:lnTo>
                <a:lnTo>
                  <a:pt x="1" y="95819"/>
                </a:lnTo>
                <a:lnTo>
                  <a:pt x="165207" y="0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  <a:effectLst>
            <a:innerShdw blurRad="63500" dist="50800" dir="21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2CCBDFB-1CF6-4236-83FE-00D0B054EECC}"/>
              </a:ext>
            </a:extLst>
          </p:cNvPr>
          <p:cNvSpPr/>
          <p:nvPr/>
        </p:nvSpPr>
        <p:spPr>
          <a:xfrm>
            <a:off x="5197343" y="5039073"/>
            <a:ext cx="745709" cy="498384"/>
          </a:xfrm>
          <a:custGeom>
            <a:avLst/>
            <a:gdLst>
              <a:gd name="connsiteX0" fmla="*/ 791384 w 950599"/>
              <a:gd name="connsiteY0" fmla="*/ 0 h 635318"/>
              <a:gd name="connsiteX1" fmla="*/ 791384 w 950599"/>
              <a:gd name="connsiteY1" fmla="*/ 8264 h 635318"/>
              <a:gd name="connsiteX2" fmla="*/ 795959 w 950599"/>
              <a:gd name="connsiteY2" fmla="*/ 5611 h 635318"/>
              <a:gd name="connsiteX3" fmla="*/ 950599 w 950599"/>
              <a:gd name="connsiteY3" fmla="*/ 95302 h 635318"/>
              <a:gd name="connsiteX4" fmla="*/ 915925 w 950599"/>
              <a:gd name="connsiteY4" fmla="*/ 152376 h 635318"/>
              <a:gd name="connsiteX5" fmla="*/ 852867 w 950599"/>
              <a:gd name="connsiteY5" fmla="*/ 236702 h 635318"/>
              <a:gd name="connsiteX6" fmla="*/ 791384 w 950599"/>
              <a:gd name="connsiteY6" fmla="*/ 304350 h 635318"/>
              <a:gd name="connsiteX7" fmla="*/ 782169 w 950599"/>
              <a:gd name="connsiteY7" fmla="*/ 314489 h 635318"/>
              <a:gd name="connsiteX8" fmla="*/ 7620 w 950599"/>
              <a:gd name="connsiteY8" fmla="*/ 635318 h 635318"/>
              <a:gd name="connsiteX9" fmla="*/ 0 w 950599"/>
              <a:gd name="connsiteY9" fmla="*/ 634933 h 635318"/>
              <a:gd name="connsiteX10" fmla="*/ 0 w 950599"/>
              <a:gd name="connsiteY10" fmla="*/ 459003 h 635318"/>
              <a:gd name="connsiteX11" fmla="*/ 0 w 950599"/>
              <a:gd name="connsiteY11" fmla="*/ 459002 h 635318"/>
              <a:gd name="connsiteX12" fmla="*/ 1 w 950599"/>
              <a:gd name="connsiteY12" fmla="*/ 459003 h 635318"/>
              <a:gd name="connsiteX13" fmla="*/ 791384 w 950599"/>
              <a:gd name="connsiteY13" fmla="*/ 0 h 63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0599" h="635318">
                <a:moveTo>
                  <a:pt x="791384" y="0"/>
                </a:moveTo>
                <a:lnTo>
                  <a:pt x="791384" y="8264"/>
                </a:lnTo>
                <a:lnTo>
                  <a:pt x="795959" y="5611"/>
                </a:lnTo>
                <a:lnTo>
                  <a:pt x="950599" y="95302"/>
                </a:lnTo>
                <a:lnTo>
                  <a:pt x="915925" y="152376"/>
                </a:lnTo>
                <a:cubicBezTo>
                  <a:pt x="896240" y="181514"/>
                  <a:pt x="875190" y="209653"/>
                  <a:pt x="852867" y="236702"/>
                </a:cubicBezTo>
                <a:lnTo>
                  <a:pt x="791384" y="304350"/>
                </a:lnTo>
                <a:lnTo>
                  <a:pt x="782169" y="314489"/>
                </a:lnTo>
                <a:cubicBezTo>
                  <a:pt x="583945" y="512714"/>
                  <a:pt x="310101" y="635318"/>
                  <a:pt x="7620" y="635318"/>
                </a:cubicBezTo>
                <a:lnTo>
                  <a:pt x="0" y="634933"/>
                </a:lnTo>
                <a:lnTo>
                  <a:pt x="0" y="459003"/>
                </a:lnTo>
                <a:lnTo>
                  <a:pt x="0" y="459002"/>
                </a:lnTo>
                <a:lnTo>
                  <a:pt x="1" y="459003"/>
                </a:lnTo>
                <a:lnTo>
                  <a:pt x="791384" y="0"/>
                </a:lnTo>
                <a:close/>
              </a:path>
            </a:pathLst>
          </a:custGeom>
          <a:solidFill>
            <a:srgbClr val="00FFCC"/>
          </a:solidFill>
          <a:ln>
            <a:noFill/>
          </a:ln>
          <a:effectLst>
            <a:innerShdw blurRad="63500" dist="50800" dir="2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B447F6-08BD-4F09-9455-FD70871F0072}"/>
              </a:ext>
            </a:extLst>
          </p:cNvPr>
          <p:cNvSpPr/>
          <p:nvPr/>
        </p:nvSpPr>
        <p:spPr>
          <a:xfrm>
            <a:off x="5197342" y="2888635"/>
            <a:ext cx="1241622" cy="1361125"/>
          </a:xfrm>
          <a:custGeom>
            <a:avLst/>
            <a:gdLst>
              <a:gd name="connsiteX0" fmla="*/ 791384 w 1582768"/>
              <a:gd name="connsiteY0" fmla="*/ 0 h 1735105"/>
              <a:gd name="connsiteX1" fmla="*/ 1582767 w 1582768"/>
              <a:gd name="connsiteY1" fmla="*/ 459002 h 1735105"/>
              <a:gd name="connsiteX2" fmla="*/ 1582768 w 1582768"/>
              <a:gd name="connsiteY2" fmla="*/ 459002 h 1735105"/>
              <a:gd name="connsiteX3" fmla="*/ 1582768 w 1582768"/>
              <a:gd name="connsiteY3" fmla="*/ 1371700 h 1735105"/>
              <a:gd name="connsiteX4" fmla="*/ 1582768 w 1582768"/>
              <a:gd name="connsiteY4" fmla="*/ 1371701 h 1735105"/>
              <a:gd name="connsiteX5" fmla="*/ 1582768 w 1582768"/>
              <a:gd name="connsiteY5" fmla="*/ 1372549 h 1735105"/>
              <a:gd name="connsiteX6" fmla="*/ 1578925 w 1582768"/>
              <a:gd name="connsiteY6" fmla="*/ 1374778 h 1735105"/>
              <a:gd name="connsiteX7" fmla="*/ 1578194 w 1582768"/>
              <a:gd name="connsiteY7" fmla="*/ 1374354 h 1735105"/>
              <a:gd name="connsiteX8" fmla="*/ 956209 w 1582768"/>
              <a:gd name="connsiteY8" fmla="*/ 1735105 h 1735105"/>
              <a:gd name="connsiteX9" fmla="*/ 915925 w 1582768"/>
              <a:gd name="connsiteY9" fmla="*/ 1668795 h 1735105"/>
              <a:gd name="connsiteX10" fmla="*/ 852867 w 1582768"/>
              <a:gd name="connsiteY10" fmla="*/ 1584469 h 1735105"/>
              <a:gd name="connsiteX11" fmla="*/ 791385 w 1582768"/>
              <a:gd name="connsiteY11" fmla="*/ 1516822 h 1735105"/>
              <a:gd name="connsiteX12" fmla="*/ 791385 w 1582768"/>
              <a:gd name="connsiteY12" fmla="*/ 918005 h 1735105"/>
              <a:gd name="connsiteX13" fmla="*/ 791384 w 1582768"/>
              <a:gd name="connsiteY13" fmla="*/ 918004 h 1735105"/>
              <a:gd name="connsiteX14" fmla="*/ 791384 w 1582768"/>
              <a:gd name="connsiteY14" fmla="*/ 1516821 h 1735105"/>
              <a:gd name="connsiteX15" fmla="*/ 782169 w 1582768"/>
              <a:gd name="connsiteY15" fmla="*/ 1506682 h 1735105"/>
              <a:gd name="connsiteX16" fmla="*/ 7620 w 1582768"/>
              <a:gd name="connsiteY16" fmla="*/ 1185853 h 1735105"/>
              <a:gd name="connsiteX17" fmla="*/ 0 w 1582768"/>
              <a:gd name="connsiteY17" fmla="*/ 1186238 h 1735105"/>
              <a:gd name="connsiteX18" fmla="*/ 0 w 1582768"/>
              <a:gd name="connsiteY18" fmla="*/ 459002 h 1735105"/>
              <a:gd name="connsiteX19" fmla="*/ 1 w 1582768"/>
              <a:gd name="connsiteY19" fmla="*/ 459002 h 1735105"/>
              <a:gd name="connsiteX20" fmla="*/ 791384 w 1582768"/>
              <a:gd name="connsiteY20" fmla="*/ 0 h 173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2768" h="1735105">
                <a:moveTo>
                  <a:pt x="791384" y="0"/>
                </a:moveTo>
                <a:lnTo>
                  <a:pt x="1582767" y="459002"/>
                </a:lnTo>
                <a:lnTo>
                  <a:pt x="1582768" y="459002"/>
                </a:lnTo>
                <a:lnTo>
                  <a:pt x="1582768" y="1371700"/>
                </a:lnTo>
                <a:lnTo>
                  <a:pt x="1582768" y="1371701"/>
                </a:lnTo>
                <a:lnTo>
                  <a:pt x="1582768" y="1372549"/>
                </a:lnTo>
                <a:lnTo>
                  <a:pt x="1578925" y="1374778"/>
                </a:lnTo>
                <a:lnTo>
                  <a:pt x="1578194" y="1374354"/>
                </a:lnTo>
                <a:lnTo>
                  <a:pt x="956209" y="1735105"/>
                </a:lnTo>
                <a:lnTo>
                  <a:pt x="915925" y="1668795"/>
                </a:lnTo>
                <a:cubicBezTo>
                  <a:pt x="896240" y="1639657"/>
                  <a:pt x="875190" y="1611518"/>
                  <a:pt x="852867" y="1584469"/>
                </a:cubicBezTo>
                <a:lnTo>
                  <a:pt x="791385" y="1516822"/>
                </a:lnTo>
                <a:lnTo>
                  <a:pt x="791385" y="918005"/>
                </a:lnTo>
                <a:lnTo>
                  <a:pt x="791384" y="918004"/>
                </a:lnTo>
                <a:lnTo>
                  <a:pt x="791384" y="1516821"/>
                </a:lnTo>
                <a:lnTo>
                  <a:pt x="782169" y="1506682"/>
                </a:lnTo>
                <a:cubicBezTo>
                  <a:pt x="583945" y="1308457"/>
                  <a:pt x="310101" y="1185853"/>
                  <a:pt x="7620" y="1185853"/>
                </a:cubicBezTo>
                <a:lnTo>
                  <a:pt x="0" y="1186238"/>
                </a:lnTo>
                <a:lnTo>
                  <a:pt x="0" y="459002"/>
                </a:lnTo>
                <a:lnTo>
                  <a:pt x="1" y="459002"/>
                </a:lnTo>
                <a:lnTo>
                  <a:pt x="791384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1ECEB67-DA9F-4C2E-B389-B866A473CF6D}"/>
              </a:ext>
            </a:extLst>
          </p:cNvPr>
          <p:cNvSpPr/>
          <p:nvPr/>
        </p:nvSpPr>
        <p:spPr>
          <a:xfrm>
            <a:off x="5944094" y="3965347"/>
            <a:ext cx="1115682" cy="1436117"/>
          </a:xfrm>
          <a:custGeom>
            <a:avLst/>
            <a:gdLst>
              <a:gd name="connsiteX0" fmla="*/ 630841 w 1422225"/>
              <a:gd name="connsiteY0" fmla="*/ 0 h 1830702"/>
              <a:gd name="connsiteX1" fmla="*/ 1422224 w 1422225"/>
              <a:gd name="connsiteY1" fmla="*/ 459003 h 1830702"/>
              <a:gd name="connsiteX2" fmla="*/ 1422225 w 1422225"/>
              <a:gd name="connsiteY2" fmla="*/ 459002 h 1830702"/>
              <a:gd name="connsiteX3" fmla="*/ 1422225 w 1422225"/>
              <a:gd name="connsiteY3" fmla="*/ 459003 h 1830702"/>
              <a:gd name="connsiteX4" fmla="*/ 1422225 w 1422225"/>
              <a:gd name="connsiteY4" fmla="*/ 1371700 h 1830702"/>
              <a:gd name="connsiteX5" fmla="*/ 1422225 w 1422225"/>
              <a:gd name="connsiteY5" fmla="*/ 1371701 h 1830702"/>
              <a:gd name="connsiteX6" fmla="*/ 1422225 w 1422225"/>
              <a:gd name="connsiteY6" fmla="*/ 1377006 h 1830702"/>
              <a:gd name="connsiteX7" fmla="*/ 1417651 w 1422225"/>
              <a:gd name="connsiteY7" fmla="*/ 1374354 h 1830702"/>
              <a:gd name="connsiteX8" fmla="*/ 630842 w 1422225"/>
              <a:gd name="connsiteY8" fmla="*/ 1830702 h 1830702"/>
              <a:gd name="connsiteX9" fmla="*/ 630842 w 1422225"/>
              <a:gd name="connsiteY9" fmla="*/ 918005 h 1830702"/>
              <a:gd name="connsiteX10" fmla="*/ 630841 w 1422225"/>
              <a:gd name="connsiteY10" fmla="*/ 918004 h 1830702"/>
              <a:gd name="connsiteX11" fmla="*/ 630841 w 1422225"/>
              <a:gd name="connsiteY11" fmla="*/ 1827744 h 1830702"/>
              <a:gd name="connsiteX12" fmla="*/ 630840 w 1422225"/>
              <a:gd name="connsiteY12" fmla="*/ 1827745 h 1830702"/>
              <a:gd name="connsiteX13" fmla="*/ 0 w 1422225"/>
              <a:gd name="connsiteY13" fmla="*/ 1461857 h 1830702"/>
              <a:gd name="connsiteX14" fmla="*/ 18865 w 1422225"/>
              <a:gd name="connsiteY14" fmla="*/ 1430804 h 1830702"/>
              <a:gd name="connsiteX15" fmla="*/ 151071 w 1422225"/>
              <a:gd name="connsiteY15" fmla="*/ 908682 h 1830702"/>
              <a:gd name="connsiteX16" fmla="*/ 18865 w 1422225"/>
              <a:gd name="connsiteY16" fmla="*/ 386560 h 1830702"/>
              <a:gd name="connsiteX17" fmla="*/ 4664 w 1422225"/>
              <a:gd name="connsiteY17" fmla="*/ 363184 h 1830702"/>
              <a:gd name="connsiteX18" fmla="*/ 626998 w 1422225"/>
              <a:gd name="connsiteY18" fmla="*/ 2229 h 1830702"/>
              <a:gd name="connsiteX19" fmla="*/ 630841 w 1422225"/>
              <a:gd name="connsiteY19" fmla="*/ 4457 h 1830702"/>
              <a:gd name="connsiteX20" fmla="*/ 630841 w 1422225"/>
              <a:gd name="connsiteY20" fmla="*/ 0 h 183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2225" h="1830702">
                <a:moveTo>
                  <a:pt x="630841" y="0"/>
                </a:moveTo>
                <a:lnTo>
                  <a:pt x="1422224" y="459003"/>
                </a:lnTo>
                <a:lnTo>
                  <a:pt x="1422225" y="459002"/>
                </a:lnTo>
                <a:lnTo>
                  <a:pt x="1422225" y="459003"/>
                </a:lnTo>
                <a:lnTo>
                  <a:pt x="1422225" y="1371700"/>
                </a:lnTo>
                <a:lnTo>
                  <a:pt x="1422225" y="1371701"/>
                </a:lnTo>
                <a:lnTo>
                  <a:pt x="1422225" y="1377006"/>
                </a:lnTo>
                <a:lnTo>
                  <a:pt x="1417651" y="1374354"/>
                </a:lnTo>
                <a:lnTo>
                  <a:pt x="630842" y="1830702"/>
                </a:lnTo>
                <a:lnTo>
                  <a:pt x="630842" y="918005"/>
                </a:lnTo>
                <a:lnTo>
                  <a:pt x="630841" y="918004"/>
                </a:lnTo>
                <a:lnTo>
                  <a:pt x="630841" y="1827744"/>
                </a:lnTo>
                <a:lnTo>
                  <a:pt x="630840" y="1827745"/>
                </a:lnTo>
                <a:lnTo>
                  <a:pt x="0" y="1461857"/>
                </a:lnTo>
                <a:lnTo>
                  <a:pt x="18865" y="1430804"/>
                </a:lnTo>
                <a:cubicBezTo>
                  <a:pt x="103179" y="1275597"/>
                  <a:pt x="151071" y="1097732"/>
                  <a:pt x="151071" y="908682"/>
                </a:cubicBezTo>
                <a:cubicBezTo>
                  <a:pt x="151071" y="719632"/>
                  <a:pt x="103179" y="541767"/>
                  <a:pt x="18865" y="386560"/>
                </a:cubicBezTo>
                <a:lnTo>
                  <a:pt x="4664" y="363184"/>
                </a:lnTo>
                <a:lnTo>
                  <a:pt x="626998" y="2229"/>
                </a:lnTo>
                <a:lnTo>
                  <a:pt x="630841" y="4457"/>
                </a:lnTo>
                <a:lnTo>
                  <a:pt x="630841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DB23C87-2A94-4E14-A9CA-EA6147101D21}"/>
              </a:ext>
            </a:extLst>
          </p:cNvPr>
          <p:cNvSpPr/>
          <p:nvPr/>
        </p:nvSpPr>
        <p:spPr>
          <a:xfrm>
            <a:off x="5818154" y="5039074"/>
            <a:ext cx="125940" cy="74760"/>
          </a:xfrm>
          <a:custGeom>
            <a:avLst/>
            <a:gdLst>
              <a:gd name="connsiteX0" fmla="*/ 0 w 160543"/>
              <a:gd name="connsiteY0" fmla="*/ 0 h 95302"/>
              <a:gd name="connsiteX1" fmla="*/ 160543 w 160543"/>
              <a:gd name="connsiteY1" fmla="*/ 93115 h 95302"/>
              <a:gd name="connsiteX2" fmla="*/ 159215 w 160543"/>
              <a:gd name="connsiteY2" fmla="*/ 95302 h 95302"/>
              <a:gd name="connsiteX3" fmla="*/ 4575 w 160543"/>
              <a:gd name="connsiteY3" fmla="*/ 5611 h 95302"/>
              <a:gd name="connsiteX4" fmla="*/ 0 w 160543"/>
              <a:gd name="connsiteY4" fmla="*/ 8264 h 95302"/>
              <a:gd name="connsiteX5" fmla="*/ 0 w 160543"/>
              <a:gd name="connsiteY5" fmla="*/ 0 h 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43" h="95302">
                <a:moveTo>
                  <a:pt x="0" y="0"/>
                </a:moveTo>
                <a:lnTo>
                  <a:pt x="160543" y="93115"/>
                </a:lnTo>
                <a:lnTo>
                  <a:pt x="159215" y="95302"/>
                </a:lnTo>
                <a:lnTo>
                  <a:pt x="4575" y="5611"/>
                </a:lnTo>
                <a:lnTo>
                  <a:pt x="0" y="82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568E533-9521-457E-875A-558EE570B694}"/>
              </a:ext>
            </a:extLst>
          </p:cNvPr>
          <p:cNvSpPr/>
          <p:nvPr/>
        </p:nvSpPr>
        <p:spPr>
          <a:xfrm>
            <a:off x="5197342" y="5113835"/>
            <a:ext cx="1241622" cy="1361356"/>
          </a:xfrm>
          <a:custGeom>
            <a:avLst/>
            <a:gdLst>
              <a:gd name="connsiteX0" fmla="*/ 950599 w 1582768"/>
              <a:gd name="connsiteY0" fmla="*/ 0 h 1735400"/>
              <a:gd name="connsiteX1" fmla="*/ 1582768 w 1582768"/>
              <a:gd name="connsiteY1" fmla="*/ 366658 h 1735400"/>
              <a:gd name="connsiteX2" fmla="*/ 1582768 w 1582768"/>
              <a:gd name="connsiteY2" fmla="*/ 1276398 h 1735400"/>
              <a:gd name="connsiteX3" fmla="*/ 1582768 w 1582768"/>
              <a:gd name="connsiteY3" fmla="*/ 1276399 h 1735400"/>
              <a:gd name="connsiteX4" fmla="*/ 1582768 w 1582768"/>
              <a:gd name="connsiteY4" fmla="*/ 1281704 h 1735400"/>
              <a:gd name="connsiteX5" fmla="*/ 1578194 w 1582768"/>
              <a:gd name="connsiteY5" fmla="*/ 1279052 h 1735400"/>
              <a:gd name="connsiteX6" fmla="*/ 791385 w 1582768"/>
              <a:gd name="connsiteY6" fmla="*/ 1735400 h 1735400"/>
              <a:gd name="connsiteX7" fmla="*/ 791385 w 1582768"/>
              <a:gd name="connsiteY7" fmla="*/ 822703 h 1735400"/>
              <a:gd name="connsiteX8" fmla="*/ 791384 w 1582768"/>
              <a:gd name="connsiteY8" fmla="*/ 822702 h 1735400"/>
              <a:gd name="connsiteX9" fmla="*/ 791384 w 1582768"/>
              <a:gd name="connsiteY9" fmla="*/ 1735400 h 1735400"/>
              <a:gd name="connsiteX10" fmla="*/ 4575 w 1582768"/>
              <a:gd name="connsiteY10" fmla="*/ 1279051 h 1735400"/>
              <a:gd name="connsiteX11" fmla="*/ 0 w 1582768"/>
              <a:gd name="connsiteY11" fmla="*/ 1281704 h 1735400"/>
              <a:gd name="connsiteX12" fmla="*/ 0 w 1582768"/>
              <a:gd name="connsiteY12" fmla="*/ 539631 h 1735400"/>
              <a:gd name="connsiteX13" fmla="*/ 7620 w 1582768"/>
              <a:gd name="connsiteY13" fmla="*/ 540016 h 1735400"/>
              <a:gd name="connsiteX14" fmla="*/ 782169 w 1582768"/>
              <a:gd name="connsiteY14" fmla="*/ 219187 h 1735400"/>
              <a:gd name="connsiteX15" fmla="*/ 791384 w 1582768"/>
              <a:gd name="connsiteY15" fmla="*/ 209048 h 1735400"/>
              <a:gd name="connsiteX16" fmla="*/ 852867 w 1582768"/>
              <a:gd name="connsiteY16" fmla="*/ 141400 h 1735400"/>
              <a:gd name="connsiteX17" fmla="*/ 915925 w 1582768"/>
              <a:gd name="connsiteY17" fmla="*/ 57074 h 1735400"/>
              <a:gd name="connsiteX18" fmla="*/ 950599 w 1582768"/>
              <a:gd name="connsiteY18" fmla="*/ 0 h 17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82768" h="1735400">
                <a:moveTo>
                  <a:pt x="950599" y="0"/>
                </a:moveTo>
                <a:lnTo>
                  <a:pt x="1582768" y="366658"/>
                </a:lnTo>
                <a:lnTo>
                  <a:pt x="1582768" y="1276398"/>
                </a:lnTo>
                <a:lnTo>
                  <a:pt x="1582768" y="1276399"/>
                </a:lnTo>
                <a:lnTo>
                  <a:pt x="1582768" y="1281704"/>
                </a:lnTo>
                <a:lnTo>
                  <a:pt x="1578194" y="1279052"/>
                </a:lnTo>
                <a:lnTo>
                  <a:pt x="791385" y="1735400"/>
                </a:lnTo>
                <a:lnTo>
                  <a:pt x="791385" y="822703"/>
                </a:lnTo>
                <a:lnTo>
                  <a:pt x="791384" y="822702"/>
                </a:lnTo>
                <a:lnTo>
                  <a:pt x="791384" y="1735400"/>
                </a:lnTo>
                <a:lnTo>
                  <a:pt x="4575" y="1279051"/>
                </a:lnTo>
                <a:lnTo>
                  <a:pt x="0" y="1281704"/>
                </a:lnTo>
                <a:lnTo>
                  <a:pt x="0" y="539631"/>
                </a:lnTo>
                <a:lnTo>
                  <a:pt x="7620" y="540016"/>
                </a:lnTo>
                <a:cubicBezTo>
                  <a:pt x="310101" y="540016"/>
                  <a:pt x="583945" y="417412"/>
                  <a:pt x="782169" y="219187"/>
                </a:cubicBezTo>
                <a:lnTo>
                  <a:pt x="791384" y="209048"/>
                </a:lnTo>
                <a:lnTo>
                  <a:pt x="852867" y="141400"/>
                </a:lnTo>
                <a:cubicBezTo>
                  <a:pt x="875190" y="114351"/>
                  <a:pt x="896240" y="86212"/>
                  <a:pt x="915925" y="57074"/>
                </a:cubicBezTo>
                <a:lnTo>
                  <a:pt x="95059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A802FE2-5948-4AF8-8A06-899878119AF1}"/>
              </a:ext>
            </a:extLst>
          </p:cNvPr>
          <p:cNvSpPr/>
          <p:nvPr/>
        </p:nvSpPr>
        <p:spPr>
          <a:xfrm flipH="1">
            <a:off x="7683162" y="3962539"/>
            <a:ext cx="3015" cy="3496"/>
          </a:xfrm>
          <a:custGeom>
            <a:avLst/>
            <a:gdLst>
              <a:gd name="connsiteX0" fmla="*/ 3843 w 3843"/>
              <a:gd name="connsiteY0" fmla="*/ 0 h 4457"/>
              <a:gd name="connsiteX1" fmla="*/ 3843 w 3843"/>
              <a:gd name="connsiteY1" fmla="*/ 4457 h 4457"/>
              <a:gd name="connsiteX2" fmla="*/ 0 w 3843"/>
              <a:gd name="connsiteY2" fmla="*/ 2229 h 4457"/>
              <a:gd name="connsiteX3" fmla="*/ 3843 w 3843"/>
              <a:gd name="connsiteY3" fmla="*/ 0 h 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3" h="4457">
                <a:moveTo>
                  <a:pt x="3843" y="0"/>
                </a:moveTo>
                <a:lnTo>
                  <a:pt x="3843" y="4457"/>
                </a:lnTo>
                <a:lnTo>
                  <a:pt x="0" y="2229"/>
                </a:lnTo>
                <a:lnTo>
                  <a:pt x="384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E596100-B9C3-49FB-AFB5-0B1BE3835250}"/>
              </a:ext>
            </a:extLst>
          </p:cNvPr>
          <p:cNvSpPr/>
          <p:nvPr/>
        </p:nvSpPr>
        <p:spPr>
          <a:xfrm flipH="1" flipV="1">
            <a:off x="6448649" y="3252200"/>
            <a:ext cx="3015" cy="3496"/>
          </a:xfrm>
          <a:custGeom>
            <a:avLst/>
            <a:gdLst>
              <a:gd name="connsiteX0" fmla="*/ 3843 w 3843"/>
              <a:gd name="connsiteY0" fmla="*/ 0 h 4457"/>
              <a:gd name="connsiteX1" fmla="*/ 3843 w 3843"/>
              <a:gd name="connsiteY1" fmla="*/ 4457 h 4457"/>
              <a:gd name="connsiteX2" fmla="*/ 0 w 3843"/>
              <a:gd name="connsiteY2" fmla="*/ 2229 h 4457"/>
              <a:gd name="connsiteX3" fmla="*/ 3843 w 3843"/>
              <a:gd name="connsiteY3" fmla="*/ 0 h 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3" h="4457">
                <a:moveTo>
                  <a:pt x="3843" y="0"/>
                </a:moveTo>
                <a:lnTo>
                  <a:pt x="3843" y="4457"/>
                </a:lnTo>
                <a:lnTo>
                  <a:pt x="0" y="2229"/>
                </a:lnTo>
                <a:lnTo>
                  <a:pt x="384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BD7015C-483F-4766-A5EB-A46C45617AF5}"/>
              </a:ext>
            </a:extLst>
          </p:cNvPr>
          <p:cNvSpPr/>
          <p:nvPr/>
        </p:nvSpPr>
        <p:spPr>
          <a:xfrm flipH="1" flipV="1">
            <a:off x="6451665" y="2970793"/>
            <a:ext cx="488497" cy="283489"/>
          </a:xfrm>
          <a:custGeom>
            <a:avLst/>
            <a:gdLst>
              <a:gd name="connsiteX0" fmla="*/ 621985 w 622716"/>
              <a:gd name="connsiteY0" fmla="*/ 0 h 361379"/>
              <a:gd name="connsiteX1" fmla="*/ 622716 w 622716"/>
              <a:gd name="connsiteY1" fmla="*/ 424 h 361379"/>
              <a:gd name="connsiteX2" fmla="*/ 382 w 622716"/>
              <a:gd name="connsiteY2" fmla="*/ 361379 h 361379"/>
              <a:gd name="connsiteX3" fmla="*/ 0 w 622716"/>
              <a:gd name="connsiteY3" fmla="*/ 360751 h 361379"/>
              <a:gd name="connsiteX4" fmla="*/ 621985 w 622716"/>
              <a:gd name="connsiteY4" fmla="*/ 0 h 36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716" h="361379">
                <a:moveTo>
                  <a:pt x="621985" y="0"/>
                </a:moveTo>
                <a:lnTo>
                  <a:pt x="622716" y="424"/>
                </a:lnTo>
                <a:lnTo>
                  <a:pt x="382" y="361379"/>
                </a:lnTo>
                <a:lnTo>
                  <a:pt x="0" y="360751"/>
                </a:lnTo>
                <a:lnTo>
                  <a:pt x="62198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E1764B7-0EB9-4BA6-AEB0-B12DD26CC035}"/>
              </a:ext>
            </a:extLst>
          </p:cNvPr>
          <p:cNvSpPr/>
          <p:nvPr/>
        </p:nvSpPr>
        <p:spPr>
          <a:xfrm flipH="1" flipV="1">
            <a:off x="6825011" y="2108925"/>
            <a:ext cx="244450" cy="861868"/>
          </a:xfrm>
          <a:custGeom>
            <a:avLst/>
            <a:gdLst>
              <a:gd name="connsiteX0" fmla="*/ 165207 w 311614"/>
              <a:gd name="connsiteY0" fmla="*/ 0 h 1098673"/>
              <a:gd name="connsiteX1" fmla="*/ 179408 w 311614"/>
              <a:gd name="connsiteY1" fmla="*/ 23376 h 1098673"/>
              <a:gd name="connsiteX2" fmla="*/ 311614 w 311614"/>
              <a:gd name="connsiteY2" fmla="*/ 545498 h 1098673"/>
              <a:gd name="connsiteX3" fmla="*/ 179408 w 311614"/>
              <a:gd name="connsiteY3" fmla="*/ 1067620 h 1098673"/>
              <a:gd name="connsiteX4" fmla="*/ 160543 w 311614"/>
              <a:gd name="connsiteY4" fmla="*/ 1098673 h 1098673"/>
              <a:gd name="connsiteX5" fmla="*/ 0 w 311614"/>
              <a:gd name="connsiteY5" fmla="*/ 1005558 h 1098673"/>
              <a:gd name="connsiteX6" fmla="*/ 0 w 311614"/>
              <a:gd name="connsiteY6" fmla="*/ 95819 h 1098673"/>
              <a:gd name="connsiteX7" fmla="*/ 0 w 311614"/>
              <a:gd name="connsiteY7" fmla="*/ 95818 h 1098673"/>
              <a:gd name="connsiteX8" fmla="*/ 1 w 311614"/>
              <a:gd name="connsiteY8" fmla="*/ 95819 h 1098673"/>
              <a:gd name="connsiteX9" fmla="*/ 165207 w 311614"/>
              <a:gd name="connsiteY9" fmla="*/ 0 h 10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614" h="1098673">
                <a:moveTo>
                  <a:pt x="165207" y="0"/>
                </a:moveTo>
                <a:lnTo>
                  <a:pt x="179408" y="23376"/>
                </a:lnTo>
                <a:cubicBezTo>
                  <a:pt x="263722" y="178583"/>
                  <a:pt x="311614" y="356448"/>
                  <a:pt x="311614" y="545498"/>
                </a:cubicBezTo>
                <a:cubicBezTo>
                  <a:pt x="311614" y="734548"/>
                  <a:pt x="263722" y="912413"/>
                  <a:pt x="179408" y="1067620"/>
                </a:cubicBezTo>
                <a:lnTo>
                  <a:pt x="160543" y="1098673"/>
                </a:lnTo>
                <a:lnTo>
                  <a:pt x="0" y="1005558"/>
                </a:lnTo>
                <a:lnTo>
                  <a:pt x="0" y="95819"/>
                </a:lnTo>
                <a:lnTo>
                  <a:pt x="0" y="95818"/>
                </a:lnTo>
                <a:lnTo>
                  <a:pt x="1" y="95819"/>
                </a:lnTo>
                <a:lnTo>
                  <a:pt x="165207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innerShdw blurRad="63500" dist="50800" dir="30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9764DC3-5E31-4863-90A8-F66102EC8D3C}"/>
              </a:ext>
            </a:extLst>
          </p:cNvPr>
          <p:cNvSpPr/>
          <p:nvPr/>
        </p:nvSpPr>
        <p:spPr>
          <a:xfrm flipH="1" flipV="1">
            <a:off x="6944563" y="1683586"/>
            <a:ext cx="745709" cy="498384"/>
          </a:xfrm>
          <a:custGeom>
            <a:avLst/>
            <a:gdLst>
              <a:gd name="connsiteX0" fmla="*/ 791384 w 950599"/>
              <a:gd name="connsiteY0" fmla="*/ 0 h 635318"/>
              <a:gd name="connsiteX1" fmla="*/ 791384 w 950599"/>
              <a:gd name="connsiteY1" fmla="*/ 8264 h 635318"/>
              <a:gd name="connsiteX2" fmla="*/ 795959 w 950599"/>
              <a:gd name="connsiteY2" fmla="*/ 5611 h 635318"/>
              <a:gd name="connsiteX3" fmla="*/ 950599 w 950599"/>
              <a:gd name="connsiteY3" fmla="*/ 95302 h 635318"/>
              <a:gd name="connsiteX4" fmla="*/ 915925 w 950599"/>
              <a:gd name="connsiteY4" fmla="*/ 152376 h 635318"/>
              <a:gd name="connsiteX5" fmla="*/ 852867 w 950599"/>
              <a:gd name="connsiteY5" fmla="*/ 236702 h 635318"/>
              <a:gd name="connsiteX6" fmla="*/ 791384 w 950599"/>
              <a:gd name="connsiteY6" fmla="*/ 304350 h 635318"/>
              <a:gd name="connsiteX7" fmla="*/ 782169 w 950599"/>
              <a:gd name="connsiteY7" fmla="*/ 314489 h 635318"/>
              <a:gd name="connsiteX8" fmla="*/ 7620 w 950599"/>
              <a:gd name="connsiteY8" fmla="*/ 635318 h 635318"/>
              <a:gd name="connsiteX9" fmla="*/ 0 w 950599"/>
              <a:gd name="connsiteY9" fmla="*/ 634933 h 635318"/>
              <a:gd name="connsiteX10" fmla="*/ 0 w 950599"/>
              <a:gd name="connsiteY10" fmla="*/ 459003 h 635318"/>
              <a:gd name="connsiteX11" fmla="*/ 0 w 950599"/>
              <a:gd name="connsiteY11" fmla="*/ 459002 h 635318"/>
              <a:gd name="connsiteX12" fmla="*/ 1 w 950599"/>
              <a:gd name="connsiteY12" fmla="*/ 459003 h 635318"/>
              <a:gd name="connsiteX13" fmla="*/ 791384 w 950599"/>
              <a:gd name="connsiteY13" fmla="*/ 0 h 63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0599" h="635318">
                <a:moveTo>
                  <a:pt x="791384" y="0"/>
                </a:moveTo>
                <a:lnTo>
                  <a:pt x="791384" y="8264"/>
                </a:lnTo>
                <a:lnTo>
                  <a:pt x="795959" y="5611"/>
                </a:lnTo>
                <a:lnTo>
                  <a:pt x="950599" y="95302"/>
                </a:lnTo>
                <a:lnTo>
                  <a:pt x="915925" y="152376"/>
                </a:lnTo>
                <a:cubicBezTo>
                  <a:pt x="896240" y="181514"/>
                  <a:pt x="875190" y="209653"/>
                  <a:pt x="852867" y="236702"/>
                </a:cubicBezTo>
                <a:lnTo>
                  <a:pt x="791384" y="304350"/>
                </a:lnTo>
                <a:lnTo>
                  <a:pt x="782169" y="314489"/>
                </a:lnTo>
                <a:cubicBezTo>
                  <a:pt x="583945" y="512714"/>
                  <a:pt x="310101" y="635318"/>
                  <a:pt x="7620" y="635318"/>
                </a:cubicBezTo>
                <a:lnTo>
                  <a:pt x="0" y="634933"/>
                </a:lnTo>
                <a:lnTo>
                  <a:pt x="0" y="459003"/>
                </a:lnTo>
                <a:lnTo>
                  <a:pt x="0" y="459002"/>
                </a:lnTo>
                <a:lnTo>
                  <a:pt x="1" y="459003"/>
                </a:lnTo>
                <a:lnTo>
                  <a:pt x="791384" y="0"/>
                </a:lnTo>
                <a:close/>
              </a:path>
            </a:pathLst>
          </a:custGeom>
          <a:solidFill>
            <a:srgbClr val="FF66CC"/>
          </a:solidFill>
          <a:ln>
            <a:noFill/>
          </a:ln>
          <a:effectLst>
            <a:innerShdw blurRad="63500" dist="50800" dir="36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39EC02E-39C3-4B8D-AE9F-796E86412B46}"/>
              </a:ext>
            </a:extLst>
          </p:cNvPr>
          <p:cNvSpPr/>
          <p:nvPr/>
        </p:nvSpPr>
        <p:spPr>
          <a:xfrm flipH="1" flipV="1">
            <a:off x="6441031" y="2971285"/>
            <a:ext cx="1241622" cy="1361125"/>
          </a:xfrm>
          <a:custGeom>
            <a:avLst/>
            <a:gdLst>
              <a:gd name="connsiteX0" fmla="*/ 791384 w 1582768"/>
              <a:gd name="connsiteY0" fmla="*/ 0 h 1735105"/>
              <a:gd name="connsiteX1" fmla="*/ 1582767 w 1582768"/>
              <a:gd name="connsiteY1" fmla="*/ 459002 h 1735105"/>
              <a:gd name="connsiteX2" fmla="*/ 1582768 w 1582768"/>
              <a:gd name="connsiteY2" fmla="*/ 459002 h 1735105"/>
              <a:gd name="connsiteX3" fmla="*/ 1582768 w 1582768"/>
              <a:gd name="connsiteY3" fmla="*/ 1371700 h 1735105"/>
              <a:gd name="connsiteX4" fmla="*/ 1582768 w 1582768"/>
              <a:gd name="connsiteY4" fmla="*/ 1371701 h 1735105"/>
              <a:gd name="connsiteX5" fmla="*/ 1582768 w 1582768"/>
              <a:gd name="connsiteY5" fmla="*/ 1372549 h 1735105"/>
              <a:gd name="connsiteX6" fmla="*/ 1578925 w 1582768"/>
              <a:gd name="connsiteY6" fmla="*/ 1374778 h 1735105"/>
              <a:gd name="connsiteX7" fmla="*/ 1578194 w 1582768"/>
              <a:gd name="connsiteY7" fmla="*/ 1374354 h 1735105"/>
              <a:gd name="connsiteX8" fmla="*/ 956209 w 1582768"/>
              <a:gd name="connsiteY8" fmla="*/ 1735105 h 1735105"/>
              <a:gd name="connsiteX9" fmla="*/ 915925 w 1582768"/>
              <a:gd name="connsiteY9" fmla="*/ 1668795 h 1735105"/>
              <a:gd name="connsiteX10" fmla="*/ 852867 w 1582768"/>
              <a:gd name="connsiteY10" fmla="*/ 1584469 h 1735105"/>
              <a:gd name="connsiteX11" fmla="*/ 791385 w 1582768"/>
              <a:gd name="connsiteY11" fmla="*/ 1516822 h 1735105"/>
              <a:gd name="connsiteX12" fmla="*/ 791385 w 1582768"/>
              <a:gd name="connsiteY12" fmla="*/ 918005 h 1735105"/>
              <a:gd name="connsiteX13" fmla="*/ 791384 w 1582768"/>
              <a:gd name="connsiteY13" fmla="*/ 918004 h 1735105"/>
              <a:gd name="connsiteX14" fmla="*/ 791384 w 1582768"/>
              <a:gd name="connsiteY14" fmla="*/ 1516821 h 1735105"/>
              <a:gd name="connsiteX15" fmla="*/ 782169 w 1582768"/>
              <a:gd name="connsiteY15" fmla="*/ 1506682 h 1735105"/>
              <a:gd name="connsiteX16" fmla="*/ 7620 w 1582768"/>
              <a:gd name="connsiteY16" fmla="*/ 1185853 h 1735105"/>
              <a:gd name="connsiteX17" fmla="*/ 0 w 1582768"/>
              <a:gd name="connsiteY17" fmla="*/ 1186238 h 1735105"/>
              <a:gd name="connsiteX18" fmla="*/ 0 w 1582768"/>
              <a:gd name="connsiteY18" fmla="*/ 459002 h 1735105"/>
              <a:gd name="connsiteX19" fmla="*/ 1 w 1582768"/>
              <a:gd name="connsiteY19" fmla="*/ 459002 h 1735105"/>
              <a:gd name="connsiteX20" fmla="*/ 791384 w 1582768"/>
              <a:gd name="connsiteY20" fmla="*/ 0 h 173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2768" h="1735105">
                <a:moveTo>
                  <a:pt x="791384" y="0"/>
                </a:moveTo>
                <a:lnTo>
                  <a:pt x="1582767" y="459002"/>
                </a:lnTo>
                <a:lnTo>
                  <a:pt x="1582768" y="459002"/>
                </a:lnTo>
                <a:lnTo>
                  <a:pt x="1582768" y="1371700"/>
                </a:lnTo>
                <a:lnTo>
                  <a:pt x="1582768" y="1371701"/>
                </a:lnTo>
                <a:lnTo>
                  <a:pt x="1582768" y="1372549"/>
                </a:lnTo>
                <a:lnTo>
                  <a:pt x="1578925" y="1374778"/>
                </a:lnTo>
                <a:lnTo>
                  <a:pt x="1578194" y="1374354"/>
                </a:lnTo>
                <a:lnTo>
                  <a:pt x="956209" y="1735105"/>
                </a:lnTo>
                <a:lnTo>
                  <a:pt x="915925" y="1668795"/>
                </a:lnTo>
                <a:cubicBezTo>
                  <a:pt x="896240" y="1639657"/>
                  <a:pt x="875190" y="1611518"/>
                  <a:pt x="852867" y="1584469"/>
                </a:cubicBezTo>
                <a:lnTo>
                  <a:pt x="791385" y="1516822"/>
                </a:lnTo>
                <a:lnTo>
                  <a:pt x="791385" y="918005"/>
                </a:lnTo>
                <a:lnTo>
                  <a:pt x="791384" y="918004"/>
                </a:lnTo>
                <a:lnTo>
                  <a:pt x="791384" y="1516821"/>
                </a:lnTo>
                <a:lnTo>
                  <a:pt x="782169" y="1506682"/>
                </a:lnTo>
                <a:cubicBezTo>
                  <a:pt x="583945" y="1308457"/>
                  <a:pt x="310101" y="1185853"/>
                  <a:pt x="7620" y="1185853"/>
                </a:cubicBezTo>
                <a:lnTo>
                  <a:pt x="0" y="1186238"/>
                </a:lnTo>
                <a:lnTo>
                  <a:pt x="0" y="459002"/>
                </a:lnTo>
                <a:lnTo>
                  <a:pt x="1" y="459002"/>
                </a:lnTo>
                <a:lnTo>
                  <a:pt x="791384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91ABD13-A430-42F6-8875-5EA1EE1747D2}"/>
              </a:ext>
            </a:extLst>
          </p:cNvPr>
          <p:cNvSpPr/>
          <p:nvPr/>
        </p:nvSpPr>
        <p:spPr>
          <a:xfrm flipH="1" flipV="1">
            <a:off x="5820219" y="1819581"/>
            <a:ext cx="1115682" cy="1436117"/>
          </a:xfrm>
          <a:custGeom>
            <a:avLst/>
            <a:gdLst>
              <a:gd name="connsiteX0" fmla="*/ 630841 w 1422225"/>
              <a:gd name="connsiteY0" fmla="*/ 0 h 1830702"/>
              <a:gd name="connsiteX1" fmla="*/ 1422224 w 1422225"/>
              <a:gd name="connsiteY1" fmla="*/ 459003 h 1830702"/>
              <a:gd name="connsiteX2" fmla="*/ 1422225 w 1422225"/>
              <a:gd name="connsiteY2" fmla="*/ 459002 h 1830702"/>
              <a:gd name="connsiteX3" fmla="*/ 1422225 w 1422225"/>
              <a:gd name="connsiteY3" fmla="*/ 459003 h 1830702"/>
              <a:gd name="connsiteX4" fmla="*/ 1422225 w 1422225"/>
              <a:gd name="connsiteY4" fmla="*/ 1371700 h 1830702"/>
              <a:gd name="connsiteX5" fmla="*/ 1422225 w 1422225"/>
              <a:gd name="connsiteY5" fmla="*/ 1371701 h 1830702"/>
              <a:gd name="connsiteX6" fmla="*/ 1422225 w 1422225"/>
              <a:gd name="connsiteY6" fmla="*/ 1377006 h 1830702"/>
              <a:gd name="connsiteX7" fmla="*/ 1417651 w 1422225"/>
              <a:gd name="connsiteY7" fmla="*/ 1374354 h 1830702"/>
              <a:gd name="connsiteX8" fmla="*/ 630842 w 1422225"/>
              <a:gd name="connsiteY8" fmla="*/ 1830702 h 1830702"/>
              <a:gd name="connsiteX9" fmla="*/ 630842 w 1422225"/>
              <a:gd name="connsiteY9" fmla="*/ 918005 h 1830702"/>
              <a:gd name="connsiteX10" fmla="*/ 630841 w 1422225"/>
              <a:gd name="connsiteY10" fmla="*/ 918004 h 1830702"/>
              <a:gd name="connsiteX11" fmla="*/ 630841 w 1422225"/>
              <a:gd name="connsiteY11" fmla="*/ 1827744 h 1830702"/>
              <a:gd name="connsiteX12" fmla="*/ 630840 w 1422225"/>
              <a:gd name="connsiteY12" fmla="*/ 1827745 h 1830702"/>
              <a:gd name="connsiteX13" fmla="*/ 0 w 1422225"/>
              <a:gd name="connsiteY13" fmla="*/ 1461857 h 1830702"/>
              <a:gd name="connsiteX14" fmla="*/ 18865 w 1422225"/>
              <a:gd name="connsiteY14" fmla="*/ 1430804 h 1830702"/>
              <a:gd name="connsiteX15" fmla="*/ 151071 w 1422225"/>
              <a:gd name="connsiteY15" fmla="*/ 908682 h 1830702"/>
              <a:gd name="connsiteX16" fmla="*/ 18865 w 1422225"/>
              <a:gd name="connsiteY16" fmla="*/ 386560 h 1830702"/>
              <a:gd name="connsiteX17" fmla="*/ 4664 w 1422225"/>
              <a:gd name="connsiteY17" fmla="*/ 363184 h 1830702"/>
              <a:gd name="connsiteX18" fmla="*/ 626998 w 1422225"/>
              <a:gd name="connsiteY18" fmla="*/ 2229 h 1830702"/>
              <a:gd name="connsiteX19" fmla="*/ 630841 w 1422225"/>
              <a:gd name="connsiteY19" fmla="*/ 4457 h 1830702"/>
              <a:gd name="connsiteX20" fmla="*/ 630841 w 1422225"/>
              <a:gd name="connsiteY20" fmla="*/ 0 h 183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2225" h="1830702">
                <a:moveTo>
                  <a:pt x="630841" y="0"/>
                </a:moveTo>
                <a:lnTo>
                  <a:pt x="1422224" y="459003"/>
                </a:lnTo>
                <a:lnTo>
                  <a:pt x="1422225" y="459002"/>
                </a:lnTo>
                <a:lnTo>
                  <a:pt x="1422225" y="459003"/>
                </a:lnTo>
                <a:lnTo>
                  <a:pt x="1422225" y="1371700"/>
                </a:lnTo>
                <a:lnTo>
                  <a:pt x="1422225" y="1371701"/>
                </a:lnTo>
                <a:lnTo>
                  <a:pt x="1422225" y="1377006"/>
                </a:lnTo>
                <a:lnTo>
                  <a:pt x="1417651" y="1374354"/>
                </a:lnTo>
                <a:lnTo>
                  <a:pt x="630842" y="1830702"/>
                </a:lnTo>
                <a:lnTo>
                  <a:pt x="630842" y="918005"/>
                </a:lnTo>
                <a:lnTo>
                  <a:pt x="630841" y="918004"/>
                </a:lnTo>
                <a:lnTo>
                  <a:pt x="630841" y="1827744"/>
                </a:lnTo>
                <a:lnTo>
                  <a:pt x="630840" y="1827745"/>
                </a:lnTo>
                <a:lnTo>
                  <a:pt x="0" y="1461857"/>
                </a:lnTo>
                <a:lnTo>
                  <a:pt x="18865" y="1430804"/>
                </a:lnTo>
                <a:cubicBezTo>
                  <a:pt x="103179" y="1275597"/>
                  <a:pt x="151071" y="1097732"/>
                  <a:pt x="151071" y="908682"/>
                </a:cubicBezTo>
                <a:cubicBezTo>
                  <a:pt x="151071" y="719632"/>
                  <a:pt x="103179" y="541767"/>
                  <a:pt x="18865" y="386560"/>
                </a:cubicBezTo>
                <a:lnTo>
                  <a:pt x="4664" y="363184"/>
                </a:lnTo>
                <a:lnTo>
                  <a:pt x="626998" y="2229"/>
                </a:lnTo>
                <a:lnTo>
                  <a:pt x="630841" y="4457"/>
                </a:lnTo>
                <a:lnTo>
                  <a:pt x="630841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FA6B576-9F7D-4DE4-9393-077029355B4C}"/>
              </a:ext>
            </a:extLst>
          </p:cNvPr>
          <p:cNvSpPr/>
          <p:nvPr/>
        </p:nvSpPr>
        <p:spPr>
          <a:xfrm flipH="1" flipV="1">
            <a:off x="6943521" y="2107210"/>
            <a:ext cx="125940" cy="74760"/>
          </a:xfrm>
          <a:custGeom>
            <a:avLst/>
            <a:gdLst>
              <a:gd name="connsiteX0" fmla="*/ 0 w 160543"/>
              <a:gd name="connsiteY0" fmla="*/ 0 h 95302"/>
              <a:gd name="connsiteX1" fmla="*/ 160543 w 160543"/>
              <a:gd name="connsiteY1" fmla="*/ 93115 h 95302"/>
              <a:gd name="connsiteX2" fmla="*/ 159215 w 160543"/>
              <a:gd name="connsiteY2" fmla="*/ 95302 h 95302"/>
              <a:gd name="connsiteX3" fmla="*/ 4575 w 160543"/>
              <a:gd name="connsiteY3" fmla="*/ 5611 h 95302"/>
              <a:gd name="connsiteX4" fmla="*/ 0 w 160543"/>
              <a:gd name="connsiteY4" fmla="*/ 8264 h 95302"/>
              <a:gd name="connsiteX5" fmla="*/ 0 w 160543"/>
              <a:gd name="connsiteY5" fmla="*/ 0 h 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43" h="95302">
                <a:moveTo>
                  <a:pt x="0" y="0"/>
                </a:moveTo>
                <a:lnTo>
                  <a:pt x="160543" y="93115"/>
                </a:lnTo>
                <a:lnTo>
                  <a:pt x="159215" y="95302"/>
                </a:lnTo>
                <a:lnTo>
                  <a:pt x="4575" y="5611"/>
                </a:lnTo>
                <a:lnTo>
                  <a:pt x="0" y="82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5DCADB-1A7C-4662-B136-6915DDFD1CC9}"/>
              </a:ext>
            </a:extLst>
          </p:cNvPr>
          <p:cNvSpPr/>
          <p:nvPr/>
        </p:nvSpPr>
        <p:spPr>
          <a:xfrm flipH="1" flipV="1">
            <a:off x="6441031" y="745854"/>
            <a:ext cx="1241622" cy="1361356"/>
          </a:xfrm>
          <a:custGeom>
            <a:avLst/>
            <a:gdLst>
              <a:gd name="connsiteX0" fmla="*/ 950599 w 1582768"/>
              <a:gd name="connsiteY0" fmla="*/ 0 h 1735400"/>
              <a:gd name="connsiteX1" fmla="*/ 1582768 w 1582768"/>
              <a:gd name="connsiteY1" fmla="*/ 366658 h 1735400"/>
              <a:gd name="connsiteX2" fmla="*/ 1582768 w 1582768"/>
              <a:gd name="connsiteY2" fmla="*/ 1276398 h 1735400"/>
              <a:gd name="connsiteX3" fmla="*/ 1582768 w 1582768"/>
              <a:gd name="connsiteY3" fmla="*/ 1276399 h 1735400"/>
              <a:gd name="connsiteX4" fmla="*/ 1582768 w 1582768"/>
              <a:gd name="connsiteY4" fmla="*/ 1281704 h 1735400"/>
              <a:gd name="connsiteX5" fmla="*/ 1578194 w 1582768"/>
              <a:gd name="connsiteY5" fmla="*/ 1279052 h 1735400"/>
              <a:gd name="connsiteX6" fmla="*/ 791385 w 1582768"/>
              <a:gd name="connsiteY6" fmla="*/ 1735400 h 1735400"/>
              <a:gd name="connsiteX7" fmla="*/ 791385 w 1582768"/>
              <a:gd name="connsiteY7" fmla="*/ 822703 h 1735400"/>
              <a:gd name="connsiteX8" fmla="*/ 791384 w 1582768"/>
              <a:gd name="connsiteY8" fmla="*/ 822702 h 1735400"/>
              <a:gd name="connsiteX9" fmla="*/ 791384 w 1582768"/>
              <a:gd name="connsiteY9" fmla="*/ 1735400 h 1735400"/>
              <a:gd name="connsiteX10" fmla="*/ 4575 w 1582768"/>
              <a:gd name="connsiteY10" fmla="*/ 1279051 h 1735400"/>
              <a:gd name="connsiteX11" fmla="*/ 0 w 1582768"/>
              <a:gd name="connsiteY11" fmla="*/ 1281704 h 1735400"/>
              <a:gd name="connsiteX12" fmla="*/ 0 w 1582768"/>
              <a:gd name="connsiteY12" fmla="*/ 539631 h 1735400"/>
              <a:gd name="connsiteX13" fmla="*/ 7620 w 1582768"/>
              <a:gd name="connsiteY13" fmla="*/ 540016 h 1735400"/>
              <a:gd name="connsiteX14" fmla="*/ 782169 w 1582768"/>
              <a:gd name="connsiteY14" fmla="*/ 219187 h 1735400"/>
              <a:gd name="connsiteX15" fmla="*/ 791384 w 1582768"/>
              <a:gd name="connsiteY15" fmla="*/ 209048 h 1735400"/>
              <a:gd name="connsiteX16" fmla="*/ 852867 w 1582768"/>
              <a:gd name="connsiteY16" fmla="*/ 141400 h 1735400"/>
              <a:gd name="connsiteX17" fmla="*/ 915925 w 1582768"/>
              <a:gd name="connsiteY17" fmla="*/ 57074 h 1735400"/>
              <a:gd name="connsiteX18" fmla="*/ 950599 w 1582768"/>
              <a:gd name="connsiteY18" fmla="*/ 0 h 17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82768" h="1735400">
                <a:moveTo>
                  <a:pt x="950599" y="0"/>
                </a:moveTo>
                <a:lnTo>
                  <a:pt x="1582768" y="366658"/>
                </a:lnTo>
                <a:lnTo>
                  <a:pt x="1582768" y="1276398"/>
                </a:lnTo>
                <a:lnTo>
                  <a:pt x="1582768" y="1276399"/>
                </a:lnTo>
                <a:lnTo>
                  <a:pt x="1582768" y="1281704"/>
                </a:lnTo>
                <a:lnTo>
                  <a:pt x="1578194" y="1279052"/>
                </a:lnTo>
                <a:lnTo>
                  <a:pt x="791385" y="1735400"/>
                </a:lnTo>
                <a:lnTo>
                  <a:pt x="791385" y="822703"/>
                </a:lnTo>
                <a:lnTo>
                  <a:pt x="791384" y="822702"/>
                </a:lnTo>
                <a:lnTo>
                  <a:pt x="791384" y="1735400"/>
                </a:lnTo>
                <a:lnTo>
                  <a:pt x="4575" y="1279051"/>
                </a:lnTo>
                <a:lnTo>
                  <a:pt x="0" y="1281704"/>
                </a:lnTo>
                <a:lnTo>
                  <a:pt x="0" y="539631"/>
                </a:lnTo>
                <a:lnTo>
                  <a:pt x="7620" y="540016"/>
                </a:lnTo>
                <a:cubicBezTo>
                  <a:pt x="310101" y="540016"/>
                  <a:pt x="583945" y="417412"/>
                  <a:pt x="782169" y="219187"/>
                </a:cubicBezTo>
                <a:lnTo>
                  <a:pt x="791384" y="209048"/>
                </a:lnTo>
                <a:lnTo>
                  <a:pt x="852867" y="141400"/>
                </a:lnTo>
                <a:cubicBezTo>
                  <a:pt x="875190" y="114351"/>
                  <a:pt x="896240" y="86212"/>
                  <a:pt x="915925" y="57074"/>
                </a:cubicBezTo>
                <a:lnTo>
                  <a:pt x="95059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8952B75-B054-4F76-BF3D-E7EF8B86B5C8}"/>
              </a:ext>
            </a:extLst>
          </p:cNvPr>
          <p:cNvSpPr/>
          <p:nvPr/>
        </p:nvSpPr>
        <p:spPr>
          <a:xfrm rot="17986545" flipH="1" flipV="1">
            <a:off x="7190691" y="2750003"/>
            <a:ext cx="244450" cy="861868"/>
          </a:xfrm>
          <a:custGeom>
            <a:avLst/>
            <a:gdLst>
              <a:gd name="connsiteX0" fmla="*/ 165207 w 311614"/>
              <a:gd name="connsiteY0" fmla="*/ 0 h 1098673"/>
              <a:gd name="connsiteX1" fmla="*/ 179408 w 311614"/>
              <a:gd name="connsiteY1" fmla="*/ 23376 h 1098673"/>
              <a:gd name="connsiteX2" fmla="*/ 311614 w 311614"/>
              <a:gd name="connsiteY2" fmla="*/ 545498 h 1098673"/>
              <a:gd name="connsiteX3" fmla="*/ 179408 w 311614"/>
              <a:gd name="connsiteY3" fmla="*/ 1067620 h 1098673"/>
              <a:gd name="connsiteX4" fmla="*/ 160543 w 311614"/>
              <a:gd name="connsiteY4" fmla="*/ 1098673 h 1098673"/>
              <a:gd name="connsiteX5" fmla="*/ 0 w 311614"/>
              <a:gd name="connsiteY5" fmla="*/ 1005558 h 1098673"/>
              <a:gd name="connsiteX6" fmla="*/ 0 w 311614"/>
              <a:gd name="connsiteY6" fmla="*/ 95819 h 1098673"/>
              <a:gd name="connsiteX7" fmla="*/ 0 w 311614"/>
              <a:gd name="connsiteY7" fmla="*/ 95818 h 1098673"/>
              <a:gd name="connsiteX8" fmla="*/ 1 w 311614"/>
              <a:gd name="connsiteY8" fmla="*/ 95819 h 1098673"/>
              <a:gd name="connsiteX9" fmla="*/ 165207 w 311614"/>
              <a:gd name="connsiteY9" fmla="*/ 0 h 10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614" h="1098673">
                <a:moveTo>
                  <a:pt x="165207" y="0"/>
                </a:moveTo>
                <a:lnTo>
                  <a:pt x="179408" y="23376"/>
                </a:lnTo>
                <a:cubicBezTo>
                  <a:pt x="263722" y="178583"/>
                  <a:pt x="311614" y="356448"/>
                  <a:pt x="311614" y="545498"/>
                </a:cubicBezTo>
                <a:cubicBezTo>
                  <a:pt x="311614" y="734548"/>
                  <a:pt x="263722" y="912413"/>
                  <a:pt x="179408" y="1067620"/>
                </a:cubicBezTo>
                <a:lnTo>
                  <a:pt x="160543" y="1098673"/>
                </a:lnTo>
                <a:lnTo>
                  <a:pt x="0" y="1005558"/>
                </a:lnTo>
                <a:lnTo>
                  <a:pt x="0" y="95819"/>
                </a:lnTo>
                <a:lnTo>
                  <a:pt x="0" y="95818"/>
                </a:lnTo>
                <a:lnTo>
                  <a:pt x="1" y="95819"/>
                </a:lnTo>
                <a:lnTo>
                  <a:pt x="165207" y="0"/>
                </a:lnTo>
                <a:close/>
              </a:path>
            </a:pathLst>
          </a:custGeom>
          <a:solidFill>
            <a:srgbClr val="FFFF66"/>
          </a:solidFill>
          <a:ln>
            <a:noFill/>
          </a:ln>
          <a:effectLst>
            <a:innerShdw blurRad="63500" dist="50800" dir="1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BA324CE-03C4-4ECF-9ECE-3A286CCC0399}"/>
              </a:ext>
            </a:extLst>
          </p:cNvPr>
          <p:cNvSpPr/>
          <p:nvPr/>
        </p:nvSpPr>
        <p:spPr>
          <a:xfrm flipV="1">
            <a:off x="5199430" y="3824133"/>
            <a:ext cx="745709" cy="498384"/>
          </a:xfrm>
          <a:custGeom>
            <a:avLst/>
            <a:gdLst>
              <a:gd name="connsiteX0" fmla="*/ 791384 w 950599"/>
              <a:gd name="connsiteY0" fmla="*/ 0 h 635318"/>
              <a:gd name="connsiteX1" fmla="*/ 791384 w 950599"/>
              <a:gd name="connsiteY1" fmla="*/ 8264 h 635318"/>
              <a:gd name="connsiteX2" fmla="*/ 795959 w 950599"/>
              <a:gd name="connsiteY2" fmla="*/ 5611 h 635318"/>
              <a:gd name="connsiteX3" fmla="*/ 950599 w 950599"/>
              <a:gd name="connsiteY3" fmla="*/ 95302 h 635318"/>
              <a:gd name="connsiteX4" fmla="*/ 915925 w 950599"/>
              <a:gd name="connsiteY4" fmla="*/ 152376 h 635318"/>
              <a:gd name="connsiteX5" fmla="*/ 852867 w 950599"/>
              <a:gd name="connsiteY5" fmla="*/ 236702 h 635318"/>
              <a:gd name="connsiteX6" fmla="*/ 791384 w 950599"/>
              <a:gd name="connsiteY6" fmla="*/ 304350 h 635318"/>
              <a:gd name="connsiteX7" fmla="*/ 782169 w 950599"/>
              <a:gd name="connsiteY7" fmla="*/ 314489 h 635318"/>
              <a:gd name="connsiteX8" fmla="*/ 7620 w 950599"/>
              <a:gd name="connsiteY8" fmla="*/ 635318 h 635318"/>
              <a:gd name="connsiteX9" fmla="*/ 0 w 950599"/>
              <a:gd name="connsiteY9" fmla="*/ 634933 h 635318"/>
              <a:gd name="connsiteX10" fmla="*/ 0 w 950599"/>
              <a:gd name="connsiteY10" fmla="*/ 459003 h 635318"/>
              <a:gd name="connsiteX11" fmla="*/ 0 w 950599"/>
              <a:gd name="connsiteY11" fmla="*/ 459002 h 635318"/>
              <a:gd name="connsiteX12" fmla="*/ 1 w 950599"/>
              <a:gd name="connsiteY12" fmla="*/ 459003 h 635318"/>
              <a:gd name="connsiteX13" fmla="*/ 791384 w 950599"/>
              <a:gd name="connsiteY13" fmla="*/ 0 h 63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0599" h="635318">
                <a:moveTo>
                  <a:pt x="791384" y="0"/>
                </a:moveTo>
                <a:lnTo>
                  <a:pt x="791384" y="8264"/>
                </a:lnTo>
                <a:lnTo>
                  <a:pt x="795959" y="5611"/>
                </a:lnTo>
                <a:lnTo>
                  <a:pt x="950599" y="95302"/>
                </a:lnTo>
                <a:lnTo>
                  <a:pt x="915925" y="152376"/>
                </a:lnTo>
                <a:cubicBezTo>
                  <a:pt x="896240" y="181514"/>
                  <a:pt x="875190" y="209653"/>
                  <a:pt x="852867" y="236702"/>
                </a:cubicBezTo>
                <a:lnTo>
                  <a:pt x="791384" y="304350"/>
                </a:lnTo>
                <a:lnTo>
                  <a:pt x="782169" y="314489"/>
                </a:lnTo>
                <a:cubicBezTo>
                  <a:pt x="583945" y="512714"/>
                  <a:pt x="310101" y="635318"/>
                  <a:pt x="7620" y="635318"/>
                </a:cubicBezTo>
                <a:lnTo>
                  <a:pt x="0" y="634933"/>
                </a:lnTo>
                <a:lnTo>
                  <a:pt x="0" y="459003"/>
                </a:lnTo>
                <a:lnTo>
                  <a:pt x="0" y="459002"/>
                </a:lnTo>
                <a:lnTo>
                  <a:pt x="1" y="459003"/>
                </a:lnTo>
                <a:lnTo>
                  <a:pt x="791384" y="0"/>
                </a:lnTo>
                <a:close/>
              </a:path>
            </a:pathLst>
          </a:custGeom>
          <a:solidFill>
            <a:srgbClr val="99FF66"/>
          </a:solidFill>
          <a:ln>
            <a:noFill/>
          </a:ln>
          <a:effectLst>
            <a:innerShdw blurRad="63500" dist="50800" dir="2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5F31A74B-03A6-41A7-8C7D-7A260A6E97E2}"/>
              </a:ext>
            </a:extLst>
          </p:cNvPr>
          <p:cNvCxnSpPr>
            <a:cxnSpLocks/>
          </p:cNvCxnSpPr>
          <p:nvPr/>
        </p:nvCxnSpPr>
        <p:spPr>
          <a:xfrm rot="10800000">
            <a:off x="5284470" y="771630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73C7EA77-C775-45E1-A760-7BE2AC29E0CB}"/>
              </a:ext>
            </a:extLst>
          </p:cNvPr>
          <p:cNvCxnSpPr>
            <a:cxnSpLocks/>
          </p:cNvCxnSpPr>
          <p:nvPr/>
        </p:nvCxnSpPr>
        <p:spPr>
          <a:xfrm rot="10800000">
            <a:off x="4673859" y="1840684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4F33FD81-39ED-4757-B556-4BF5BB149EBB}"/>
              </a:ext>
            </a:extLst>
          </p:cNvPr>
          <p:cNvCxnSpPr>
            <a:cxnSpLocks/>
          </p:cNvCxnSpPr>
          <p:nvPr/>
        </p:nvCxnSpPr>
        <p:spPr>
          <a:xfrm rot="10800000">
            <a:off x="7678094" y="3969099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2AE52E96-CD4D-4A7B-A070-52B498E04335}"/>
              </a:ext>
            </a:extLst>
          </p:cNvPr>
          <p:cNvCxnSpPr>
            <a:cxnSpLocks/>
          </p:cNvCxnSpPr>
          <p:nvPr/>
        </p:nvCxnSpPr>
        <p:spPr>
          <a:xfrm rot="10800000">
            <a:off x="7057686" y="5030992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00B11DF8-A293-4036-A586-EB1D0556386A}"/>
              </a:ext>
            </a:extLst>
          </p:cNvPr>
          <p:cNvCxnSpPr>
            <a:cxnSpLocks/>
          </p:cNvCxnSpPr>
          <p:nvPr/>
        </p:nvCxnSpPr>
        <p:spPr>
          <a:xfrm rot="10800000">
            <a:off x="6426456" y="6105646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EF8DCE1-F939-430A-974F-AEDFA83E0613}"/>
              </a:ext>
            </a:extLst>
          </p:cNvPr>
          <p:cNvSpPr/>
          <p:nvPr/>
        </p:nvSpPr>
        <p:spPr>
          <a:xfrm>
            <a:off x="2730326" y="1544067"/>
            <a:ext cx="1935480" cy="59323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0221159-1856-4AD4-95DF-A96735C5121F}"/>
              </a:ext>
            </a:extLst>
          </p:cNvPr>
          <p:cNvSpPr/>
          <p:nvPr/>
        </p:nvSpPr>
        <p:spPr>
          <a:xfrm>
            <a:off x="8826174" y="4002249"/>
            <a:ext cx="1935480" cy="59323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A0D5C1B-03D4-4071-8C9E-6B402409517F}"/>
              </a:ext>
            </a:extLst>
          </p:cNvPr>
          <p:cNvSpPr/>
          <p:nvPr/>
        </p:nvSpPr>
        <p:spPr>
          <a:xfrm>
            <a:off x="8205766" y="5051878"/>
            <a:ext cx="1935480" cy="59323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3CEA714-1B86-4BCF-8BE2-F36729AF0E14}"/>
              </a:ext>
            </a:extLst>
          </p:cNvPr>
          <p:cNvSpPr/>
          <p:nvPr/>
        </p:nvSpPr>
        <p:spPr>
          <a:xfrm>
            <a:off x="7574536" y="6126902"/>
            <a:ext cx="1935480" cy="59323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Graphic 44" descr="Bullseye with solid fill">
            <a:extLst>
              <a:ext uri="{FF2B5EF4-FFF2-40B4-BE49-F238E27FC236}">
                <a16:creationId xmlns:a16="http://schemas.microsoft.com/office/drawing/2014/main" id="{39E46765-30FC-41F7-8566-A50A1CE65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8889" y="5511966"/>
            <a:ext cx="540000" cy="540000"/>
          </a:xfrm>
          <a:prstGeom prst="rect">
            <a:avLst/>
          </a:prstGeom>
          <a:effectLst>
            <a:outerShdw blurRad="50800" dist="266700" dir="3000000" algn="tl" rotWithShape="0">
              <a:schemeClr val="tx1">
                <a:alpha val="31000"/>
              </a:schemeClr>
            </a:outerShdw>
          </a:effectLst>
        </p:spPr>
      </p:pic>
      <p:pic>
        <p:nvPicPr>
          <p:cNvPr id="46" name="Graphic 45" descr="Bar graph with upward trend with solid fill">
            <a:extLst>
              <a:ext uri="{FF2B5EF4-FFF2-40B4-BE49-F238E27FC236}">
                <a16:creationId xmlns:a16="http://schemas.microsoft.com/office/drawing/2014/main" id="{4B568A1D-6739-4133-9E8C-BD3AF7C09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8542" y="4432128"/>
            <a:ext cx="540000" cy="540000"/>
          </a:xfrm>
          <a:prstGeom prst="rect">
            <a:avLst/>
          </a:prstGeom>
          <a:effectLst>
            <a:outerShdw blurRad="50800" dist="330200" dir="24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Graphic 46" descr="Stopwatch with solid fill">
            <a:extLst>
              <a:ext uri="{FF2B5EF4-FFF2-40B4-BE49-F238E27FC236}">
                <a16:creationId xmlns:a16="http://schemas.microsoft.com/office/drawing/2014/main" id="{D9530905-13E8-4695-BFF9-3B11821490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8163" y="3316963"/>
            <a:ext cx="540000" cy="540000"/>
          </a:xfrm>
          <a:prstGeom prst="rect">
            <a:avLst/>
          </a:prstGeom>
          <a:effectLst>
            <a:outerShdw blurRad="50800" dist="292100" dir="18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Graphic 47" descr="Single gear with solid fill">
            <a:extLst>
              <a:ext uri="{FF2B5EF4-FFF2-40B4-BE49-F238E27FC236}">
                <a16:creationId xmlns:a16="http://schemas.microsoft.com/office/drawing/2014/main" id="{AFF084EB-A625-4679-9005-E608FDAD3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90165" y="3347081"/>
            <a:ext cx="540000" cy="540000"/>
          </a:xfrm>
          <a:prstGeom prst="rect">
            <a:avLst/>
          </a:prstGeom>
          <a:effectLst>
            <a:outerShdw blurRad="50800" dist="266700" dir="18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Graphic 48" descr="Magnifying glass with solid fill">
            <a:extLst>
              <a:ext uri="{FF2B5EF4-FFF2-40B4-BE49-F238E27FC236}">
                <a16:creationId xmlns:a16="http://schemas.microsoft.com/office/drawing/2014/main" id="{06979707-E88A-4C93-AFA1-30A21E2915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92681" y="2247627"/>
            <a:ext cx="540000" cy="540000"/>
          </a:xfrm>
          <a:prstGeom prst="rect">
            <a:avLst/>
          </a:prstGeom>
          <a:effectLst>
            <a:outerShdw blurRad="50800" dist="177800" dir="18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Graphic 49" descr="Lightbulb with solid fill">
            <a:extLst>
              <a:ext uri="{FF2B5EF4-FFF2-40B4-BE49-F238E27FC236}">
                <a16:creationId xmlns:a16="http://schemas.microsoft.com/office/drawing/2014/main" id="{9D0F1E9D-77B1-47A2-9965-7EF8757022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99461" y="1100857"/>
            <a:ext cx="540000" cy="540000"/>
          </a:xfrm>
          <a:prstGeom prst="rect">
            <a:avLst/>
          </a:prstGeom>
          <a:effectLst>
            <a:outerShdw blurRad="50800" dist="190500" dir="24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F663FCDC-2679-4560-B2BF-AB5965A0EE4F}"/>
              </a:ext>
            </a:extLst>
          </p:cNvPr>
          <p:cNvSpPr txBox="1"/>
          <p:nvPr/>
        </p:nvSpPr>
        <p:spPr>
          <a:xfrm>
            <a:off x="7151270" y="1704038"/>
            <a:ext cx="357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B9310E-43E4-43F4-80A4-AACA8D4FD77D}"/>
              </a:ext>
            </a:extLst>
          </p:cNvPr>
          <p:cNvSpPr txBox="1"/>
          <p:nvPr/>
        </p:nvSpPr>
        <p:spPr>
          <a:xfrm>
            <a:off x="6747798" y="23384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5D71D65-0147-4631-82E1-BD82953684EA}"/>
              </a:ext>
            </a:extLst>
          </p:cNvPr>
          <p:cNvSpPr txBox="1"/>
          <p:nvPr/>
        </p:nvSpPr>
        <p:spPr>
          <a:xfrm>
            <a:off x="5737042" y="4492695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05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A341CB-ED85-4BF4-8F62-7C18A1E39D94}"/>
              </a:ext>
            </a:extLst>
          </p:cNvPr>
          <p:cNvSpPr txBox="1"/>
          <p:nvPr/>
        </p:nvSpPr>
        <p:spPr>
          <a:xfrm>
            <a:off x="7109592" y="2980756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6754B27-32F0-44BE-B6AF-981570202F1C}"/>
              </a:ext>
            </a:extLst>
          </p:cNvPr>
          <p:cNvSpPr txBox="1"/>
          <p:nvPr/>
        </p:nvSpPr>
        <p:spPr>
          <a:xfrm>
            <a:off x="5328835" y="383175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F703032-4DFE-4B25-8847-23F5806318F6}"/>
              </a:ext>
            </a:extLst>
          </p:cNvPr>
          <p:cNvSpPr txBox="1"/>
          <p:nvPr/>
        </p:nvSpPr>
        <p:spPr>
          <a:xfrm>
            <a:off x="5377061" y="5109837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06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511BFB5-EEAD-4CA1-979C-CC71A3834622}"/>
              </a:ext>
            </a:extLst>
          </p:cNvPr>
          <p:cNvSpPr txBox="1"/>
          <p:nvPr/>
        </p:nvSpPr>
        <p:spPr>
          <a:xfrm>
            <a:off x="7898512" y="108973"/>
            <a:ext cx="43386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Cyber Threats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Week 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658BCC0-52DC-4EAC-90A4-64F4A48930B5}"/>
              </a:ext>
            </a:extLst>
          </p:cNvPr>
          <p:cNvSpPr/>
          <p:nvPr/>
        </p:nvSpPr>
        <p:spPr>
          <a:xfrm>
            <a:off x="3350299" y="475589"/>
            <a:ext cx="1935480" cy="593232"/>
          </a:xfrm>
          <a:prstGeom prst="roundRect">
            <a:avLst>
              <a:gd name="adj" fmla="val 50000"/>
            </a:avLst>
          </a:prstGeom>
          <a:solidFill>
            <a:schemeClr val="accent2">
              <a:alpha val="46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1E1CA2-8B22-4EBC-A8B3-4E1D4101D87E}"/>
              </a:ext>
            </a:extLst>
          </p:cNvPr>
          <p:cNvSpPr txBox="1"/>
          <p:nvPr/>
        </p:nvSpPr>
        <p:spPr>
          <a:xfrm>
            <a:off x="3111192" y="1594657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Monday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roStyle" panose="02027200000000000000" pitchFamily="18" charset="0"/>
              <a:ea typeface="+mn-ea"/>
              <a:cs typeface="+mn-cs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CF13811-8598-4F26-9603-CA0B69228D9D}"/>
              </a:ext>
            </a:extLst>
          </p:cNvPr>
          <p:cNvGrpSpPr/>
          <p:nvPr/>
        </p:nvGrpSpPr>
        <p:grpSpPr>
          <a:xfrm>
            <a:off x="2125488" y="2621138"/>
            <a:ext cx="3085627" cy="644788"/>
            <a:chOff x="2121400" y="2608497"/>
            <a:chExt cx="3085627" cy="644788"/>
          </a:xfrm>
          <a:solidFill>
            <a:schemeClr val="accent2"/>
          </a:solidFill>
        </p:grpSpPr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55AA3BB2-2C6C-4DBD-A301-DA956D86FA2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058947" y="2922299"/>
              <a:ext cx="1148080" cy="330986"/>
            </a:xfrm>
            <a:prstGeom prst="bentConnector3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AA0A2FC9-DA13-4A0F-8748-086A59805721}"/>
                </a:ext>
              </a:extLst>
            </p:cNvPr>
            <p:cNvSpPr/>
            <p:nvPr/>
          </p:nvSpPr>
          <p:spPr>
            <a:xfrm>
              <a:off x="2121400" y="2608497"/>
              <a:ext cx="1935480" cy="593232"/>
            </a:xfrm>
            <a:prstGeom prst="roundRect">
              <a:avLst>
                <a:gd name="adj" fmla="val 50000"/>
              </a:avLst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CF09B4E-41D8-4B56-8174-5E60E938E8D6}"/>
                </a:ext>
              </a:extLst>
            </p:cNvPr>
            <p:cNvSpPr txBox="1"/>
            <p:nvPr/>
          </p:nvSpPr>
          <p:spPr>
            <a:xfrm>
              <a:off x="2505221" y="2672174"/>
              <a:ext cx="1077539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uroStyle" panose="02027200000000000000" pitchFamily="18" charset="0"/>
                  <a:ea typeface="+mn-ea"/>
                  <a:cs typeface="+mn-cs"/>
                </a:rPr>
                <a:t>Tuesday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yle" panose="02027200000000000000" pitchFamily="18" charset="0"/>
                <a:ea typeface="+mn-ea"/>
                <a:cs typeface="+mn-cs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CF244F9-7E36-42DC-B24D-59EBF30A28A1}"/>
              </a:ext>
            </a:extLst>
          </p:cNvPr>
          <p:cNvSpPr txBox="1"/>
          <p:nvPr/>
        </p:nvSpPr>
        <p:spPr>
          <a:xfrm>
            <a:off x="8948798" y="4042703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Wednesday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roStyle" panose="02027200000000000000" pitchFamily="18" charset="0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55572B0-0A45-4057-94BB-B759D0F7135D}"/>
              </a:ext>
            </a:extLst>
          </p:cNvPr>
          <p:cNvSpPr txBox="1"/>
          <p:nvPr/>
        </p:nvSpPr>
        <p:spPr>
          <a:xfrm>
            <a:off x="8542276" y="5106253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Thursday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roStyle" panose="02027200000000000000" pitchFamily="18" charset="0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82655B6-90CA-4328-86FC-0793928AD5CE}"/>
              </a:ext>
            </a:extLst>
          </p:cNvPr>
          <p:cNvSpPr txBox="1"/>
          <p:nvPr/>
        </p:nvSpPr>
        <p:spPr>
          <a:xfrm>
            <a:off x="8098904" y="6179200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Friday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roStyle" panose="02027200000000000000" pitchFamily="18" charset="0"/>
              <a:ea typeface="+mn-ea"/>
              <a:cs typeface="+mn-cs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118C42C5-E944-4007-8FB1-C9944E795B1F}"/>
              </a:ext>
            </a:extLst>
          </p:cNvPr>
          <p:cNvSpPr/>
          <p:nvPr/>
        </p:nvSpPr>
        <p:spPr>
          <a:xfrm>
            <a:off x="3354109" y="472780"/>
            <a:ext cx="1935480" cy="59323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53D6A25-F9E0-4F54-8267-D3A1C32C0D86}"/>
              </a:ext>
            </a:extLst>
          </p:cNvPr>
          <p:cNvSpPr txBox="1"/>
          <p:nvPr/>
        </p:nvSpPr>
        <p:spPr>
          <a:xfrm>
            <a:off x="3411066" y="582563"/>
            <a:ext cx="198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Assessment 1</a:t>
            </a:r>
          </a:p>
        </p:txBody>
      </p:sp>
    </p:spTree>
    <p:extLst>
      <p:ext uri="{BB962C8B-B14F-4D97-AF65-F5344CB8AC3E}">
        <p14:creationId xmlns:p14="http://schemas.microsoft.com/office/powerpoint/2010/main" val="924492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41AA-F465-4A74-B13B-F4F8ABCA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CSC Programme - Business Case Justification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53B18-8FA4-496A-83DF-1CEC72900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325"/>
            <a:ext cx="5994679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Three sources of evidence that can be incorporated in a Business Case</a:t>
            </a:r>
          </a:p>
          <a:p>
            <a:endParaRPr lang="en-GB" dirty="0"/>
          </a:p>
          <a:p>
            <a:pPr lvl="1"/>
            <a:r>
              <a:rPr lang="en-GB" dirty="0"/>
              <a:t>Wider sector-based statistics on current cyber threats</a:t>
            </a:r>
          </a:p>
          <a:p>
            <a:pPr lvl="1"/>
            <a:endParaRPr lang="en-GB" dirty="0"/>
          </a:p>
          <a:p>
            <a:pPr lvl="2"/>
            <a:r>
              <a:rPr lang="en-GB" dirty="0"/>
              <a:t>Carry out research into cybercrime and cyber security in your sector by collating reports, publications and statistics to better support your case </a:t>
            </a:r>
          </a:p>
          <a:p>
            <a:pPr lvl="2"/>
            <a:endParaRPr lang="en-GB" dirty="0"/>
          </a:p>
          <a:p>
            <a:pPr lvl="2"/>
            <a:r>
              <a:rPr lang="en-GB" dirty="0"/>
              <a:t>Sources include national CERTs, national and trans-national policing bodies, industry bodies, security providers, academia</a:t>
            </a:r>
          </a:p>
          <a:p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C2DDD7-6506-436B-8BC6-131F8C8A5178}"/>
              </a:ext>
            </a:extLst>
          </p:cNvPr>
          <p:cNvSpPr/>
          <p:nvPr/>
        </p:nvSpPr>
        <p:spPr>
          <a:xfrm>
            <a:off x="8199456" y="2627644"/>
            <a:ext cx="2481942" cy="2371411"/>
          </a:xfrm>
          <a:prstGeom prst="ellipse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228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00237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41AA-F465-4A74-B13B-F4F8ABCA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CSC Programme - Business Case Justification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53B18-8FA4-496A-83DF-1CEC72900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2325"/>
            <a:ext cx="5979607" cy="4351338"/>
          </a:xfrm>
        </p:spPr>
        <p:txBody>
          <a:bodyPr>
            <a:normAutofit/>
          </a:bodyPr>
          <a:lstStyle/>
          <a:p>
            <a:r>
              <a:rPr lang="en-GB" dirty="0"/>
              <a:t>Three sources of evidence that can be incorporated in a Business Case</a:t>
            </a:r>
          </a:p>
          <a:p>
            <a:endParaRPr lang="en-GB" dirty="0"/>
          </a:p>
          <a:p>
            <a:pPr lvl="1"/>
            <a:r>
              <a:rPr lang="en-GB" dirty="0"/>
              <a:t>Evidence drawn from the organisation's cyber security team</a:t>
            </a:r>
          </a:p>
          <a:p>
            <a:pPr lvl="1"/>
            <a:endParaRPr lang="en-GB" dirty="0"/>
          </a:p>
          <a:p>
            <a:pPr lvl="2"/>
            <a:r>
              <a:rPr lang="en-GB" dirty="0"/>
              <a:t>Include external cybersecurity providers if being used</a:t>
            </a:r>
          </a:p>
          <a:p>
            <a:pPr lvl="2"/>
            <a:endParaRPr lang="en-GB" dirty="0"/>
          </a:p>
          <a:p>
            <a:pPr lvl="2"/>
            <a:r>
              <a:rPr lang="en-GB" dirty="0"/>
              <a:t>Includes reports and statistics from servers, IT security tools, and log files</a:t>
            </a:r>
          </a:p>
          <a:p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6DE3472-A187-4E91-A8F0-52171C683A60}"/>
              </a:ext>
            </a:extLst>
          </p:cNvPr>
          <p:cNvSpPr/>
          <p:nvPr/>
        </p:nvSpPr>
        <p:spPr>
          <a:xfrm>
            <a:off x="8199456" y="2627644"/>
            <a:ext cx="2481942" cy="2371411"/>
          </a:xfrm>
          <a:prstGeom prst="ellipse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228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22315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41AA-F465-4A74-B13B-F4F8ABCA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CSC Programme - Business Case Justification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53B18-8FA4-496A-83DF-1CEC72900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325"/>
            <a:ext cx="6853813" cy="4351338"/>
          </a:xfrm>
        </p:spPr>
        <p:txBody>
          <a:bodyPr>
            <a:normAutofit/>
          </a:bodyPr>
          <a:lstStyle/>
          <a:p>
            <a:r>
              <a:rPr lang="en-GB" dirty="0"/>
              <a:t>Three sources of evidence that can be incorporated in a Business Case</a:t>
            </a:r>
          </a:p>
          <a:p>
            <a:endParaRPr lang="en-GB" dirty="0"/>
          </a:p>
          <a:p>
            <a:pPr lvl="1"/>
            <a:r>
              <a:rPr lang="en-GB" dirty="0"/>
              <a:t>Self-collected results of a pilot CSC intervention</a:t>
            </a:r>
          </a:p>
          <a:p>
            <a:pPr lvl="1"/>
            <a:endParaRPr lang="en-GB" dirty="0"/>
          </a:p>
          <a:p>
            <a:pPr lvl="2"/>
            <a:r>
              <a:rPr lang="en-GB" dirty="0"/>
              <a:t>A small scale campaign using minimum resources</a:t>
            </a:r>
          </a:p>
          <a:p>
            <a:pPr lvl="2"/>
            <a:r>
              <a:rPr lang="en-GB" dirty="0"/>
              <a:t>Pick a single business unit as your target </a:t>
            </a:r>
          </a:p>
          <a:p>
            <a:pPr lvl="2"/>
            <a:r>
              <a:rPr lang="en-GB" dirty="0"/>
              <a:t>Select a single behaviour (e g logging off computers when not at desk), establish your baseline </a:t>
            </a:r>
          </a:p>
          <a:p>
            <a:pPr lvl="2"/>
            <a:r>
              <a:rPr lang="en-GB" dirty="0"/>
              <a:t>Run a CSC activity </a:t>
            </a:r>
          </a:p>
          <a:p>
            <a:pPr lvl="2"/>
            <a:r>
              <a:rPr lang="en-GB" dirty="0"/>
              <a:t>Measure any changes to determine impact</a:t>
            </a:r>
          </a:p>
          <a:p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56BAF9-AE29-4D21-A54D-55E8030B8A5F}"/>
              </a:ext>
            </a:extLst>
          </p:cNvPr>
          <p:cNvSpPr/>
          <p:nvPr/>
        </p:nvSpPr>
        <p:spPr>
          <a:xfrm>
            <a:off x="8199456" y="2627644"/>
            <a:ext cx="2481942" cy="2371411"/>
          </a:xfrm>
          <a:prstGeom prst="ellipse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228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1646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01208E-A137-458C-A1C6-8E28A8C09405}"/>
              </a:ext>
            </a:extLst>
          </p:cNvPr>
          <p:cNvSpPr txBox="1"/>
          <p:nvPr/>
        </p:nvSpPr>
        <p:spPr>
          <a:xfrm>
            <a:off x="2096743" y="2951153"/>
            <a:ext cx="807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i="1" dirty="0"/>
              <a:t>What would you do to develop a positive Cyber Culture?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733652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BF51-DBAA-473B-A7D5-1A5809E9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15948-1479-4E63-B0EB-3A611DC5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8462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000" dirty="0"/>
              <a:t>Research and create a plan to develop a positive </a:t>
            </a:r>
          </a:p>
          <a:p>
            <a:pPr marL="0" indent="0" algn="ctr">
              <a:buNone/>
            </a:pPr>
            <a:r>
              <a:rPr lang="en-GB" sz="4000" dirty="0"/>
              <a:t>“Cyber Culture”?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/>
              <a:t>Split into 2 groups</a:t>
            </a:r>
          </a:p>
          <a:p>
            <a:pPr marL="0" indent="0" algn="ctr">
              <a:buNone/>
            </a:pPr>
            <a:r>
              <a:rPr lang="en-GB" sz="4000" dirty="0"/>
              <a:t>20 Mins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</p:txBody>
      </p:sp>
      <p:pic>
        <p:nvPicPr>
          <p:cNvPr id="6" name="Graphic 5" descr="Lightbulb and gear with solid fill">
            <a:extLst>
              <a:ext uri="{FF2B5EF4-FFF2-40B4-BE49-F238E27FC236}">
                <a16:creationId xmlns:a16="http://schemas.microsoft.com/office/drawing/2014/main" id="{1ECD6537-37E5-4C7F-85A0-3871D66B3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3082" y="1429377"/>
            <a:ext cx="4705623" cy="470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33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CBCDF-429E-471F-9D97-BBE01430C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80DFC-1E5E-4342-996B-08EE5E44C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 cybersecurity framework is, essentially, a system of standards, guidelines, and best practices to manage risks that arise in the digital world</a:t>
            </a:r>
          </a:p>
          <a:p>
            <a:endParaRPr lang="en-GB" sz="2400" dirty="0"/>
          </a:p>
          <a:p>
            <a:r>
              <a:rPr lang="en-GB" sz="2400" dirty="0"/>
              <a:t>They typically match security objectives, like avoiding unauthorised system access with controls like requiring a username and password</a:t>
            </a:r>
          </a:p>
          <a:p>
            <a:endParaRPr lang="en-GB" sz="2400" dirty="0"/>
          </a:p>
          <a:p>
            <a:r>
              <a:rPr lang="en-GB" sz="2400" dirty="0"/>
              <a:t>A framework is a structure that underpins a system or concept</a:t>
            </a:r>
          </a:p>
          <a:p>
            <a:endParaRPr lang="en-GB" sz="2400" dirty="0"/>
          </a:p>
          <a:p>
            <a:r>
              <a:rPr lang="en-GB" sz="2400" dirty="0"/>
              <a:t>A framework is a way of organising information and, in most cases, related tasks</a:t>
            </a:r>
          </a:p>
        </p:txBody>
      </p:sp>
    </p:spTree>
    <p:extLst>
      <p:ext uri="{BB962C8B-B14F-4D97-AF65-F5344CB8AC3E}">
        <p14:creationId xmlns:p14="http://schemas.microsoft.com/office/powerpoint/2010/main" val="1640058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C9180-D972-4356-8F00-73509F228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Cyber Security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82D40-2A4C-400C-A08A-B439F3691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325"/>
            <a:ext cx="6436807" cy="4351338"/>
          </a:xfrm>
        </p:spPr>
        <p:txBody>
          <a:bodyPr>
            <a:normAutofit/>
          </a:bodyPr>
          <a:lstStyle/>
          <a:p>
            <a:r>
              <a:rPr lang="en-GB" dirty="0"/>
              <a:t>Three categories</a:t>
            </a:r>
          </a:p>
          <a:p>
            <a:endParaRPr lang="en-GB" dirty="0"/>
          </a:p>
          <a:p>
            <a:pPr lvl="1"/>
            <a:r>
              <a:rPr lang="en-GB" dirty="0"/>
              <a:t>Control frameworks</a:t>
            </a:r>
          </a:p>
          <a:p>
            <a:pPr lvl="2"/>
            <a:r>
              <a:rPr lang="en-GB" dirty="0"/>
              <a:t> Develop a basic strategy for security team</a:t>
            </a:r>
          </a:p>
          <a:p>
            <a:pPr lvl="2"/>
            <a:r>
              <a:rPr lang="en-GB" dirty="0"/>
              <a:t> Provide baseline set of controls</a:t>
            </a:r>
          </a:p>
          <a:p>
            <a:pPr lvl="2"/>
            <a:r>
              <a:rPr lang="en-GB" dirty="0"/>
              <a:t> Assess current technical state</a:t>
            </a:r>
          </a:p>
          <a:p>
            <a:pPr lvl="2"/>
            <a:r>
              <a:rPr lang="en-GB" dirty="0"/>
              <a:t> Prioritize control implementation</a:t>
            </a:r>
          </a:p>
          <a:p>
            <a:endParaRPr lang="en-GB" dirty="0"/>
          </a:p>
        </p:txBody>
      </p:sp>
      <p:sp>
        <p:nvSpPr>
          <p:cNvPr id="5" name="Cross 4">
            <a:extLst>
              <a:ext uri="{FF2B5EF4-FFF2-40B4-BE49-F238E27FC236}">
                <a16:creationId xmlns:a16="http://schemas.microsoft.com/office/drawing/2014/main" id="{5602CDF0-FE6B-41B9-B53B-77DE495E401F}"/>
              </a:ext>
            </a:extLst>
          </p:cNvPr>
          <p:cNvSpPr/>
          <p:nvPr/>
        </p:nvSpPr>
        <p:spPr>
          <a:xfrm>
            <a:off x="8058777" y="2642717"/>
            <a:ext cx="2888901" cy="2713055"/>
          </a:xfrm>
          <a:prstGeom prst="plus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w="228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55755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C9180-D972-4356-8F00-73509F228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Cyber Security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82D40-2A4C-400C-A08A-B439F3691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325"/>
            <a:ext cx="6456903" cy="4351338"/>
          </a:xfrm>
        </p:spPr>
        <p:txBody>
          <a:bodyPr>
            <a:normAutofit/>
          </a:bodyPr>
          <a:lstStyle/>
          <a:p>
            <a:r>
              <a:rPr lang="en-GB" dirty="0"/>
              <a:t>Three categories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Program frameworks</a:t>
            </a:r>
          </a:p>
          <a:p>
            <a:pPr lvl="2"/>
            <a:r>
              <a:rPr lang="en-GB" dirty="0"/>
              <a:t> Assess state of security program</a:t>
            </a:r>
          </a:p>
          <a:p>
            <a:pPr lvl="2"/>
            <a:r>
              <a:rPr lang="en-GB" dirty="0"/>
              <a:t> Build comprehensive security program</a:t>
            </a:r>
          </a:p>
          <a:p>
            <a:pPr lvl="2"/>
            <a:r>
              <a:rPr lang="en-GB" dirty="0"/>
              <a:t> Measure program security/ competitive analysis</a:t>
            </a:r>
          </a:p>
          <a:p>
            <a:pPr lvl="2"/>
            <a:r>
              <a:rPr lang="en-GB" dirty="0"/>
              <a:t> Simplify communication between security team and business leaders</a:t>
            </a:r>
          </a:p>
          <a:p>
            <a:endParaRPr lang="en-GB" dirty="0"/>
          </a:p>
        </p:txBody>
      </p:sp>
      <p:sp>
        <p:nvSpPr>
          <p:cNvPr id="4" name="Cross 3">
            <a:extLst>
              <a:ext uri="{FF2B5EF4-FFF2-40B4-BE49-F238E27FC236}">
                <a16:creationId xmlns:a16="http://schemas.microsoft.com/office/drawing/2014/main" id="{A53CFA41-CAB9-4C17-A9FC-FBF4293DC9B9}"/>
              </a:ext>
            </a:extLst>
          </p:cNvPr>
          <p:cNvSpPr/>
          <p:nvPr/>
        </p:nvSpPr>
        <p:spPr>
          <a:xfrm>
            <a:off x="8058777" y="2642717"/>
            <a:ext cx="2888901" cy="2713055"/>
          </a:xfrm>
          <a:prstGeom prst="plus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w="228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57668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C9180-D972-4356-8F00-73509F228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Cyber Security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82D40-2A4C-400C-A08A-B439F3691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325"/>
            <a:ext cx="6416710" cy="4351338"/>
          </a:xfrm>
        </p:spPr>
        <p:txBody>
          <a:bodyPr>
            <a:normAutofit/>
          </a:bodyPr>
          <a:lstStyle/>
          <a:p>
            <a:r>
              <a:rPr lang="en-GB" dirty="0"/>
              <a:t>Three categories</a:t>
            </a:r>
          </a:p>
          <a:p>
            <a:endParaRPr lang="en-GB" dirty="0"/>
          </a:p>
          <a:p>
            <a:pPr lvl="1"/>
            <a:r>
              <a:rPr lang="en-GB" dirty="0"/>
              <a:t>Risk frameworks</a:t>
            </a:r>
          </a:p>
          <a:p>
            <a:pPr lvl="2"/>
            <a:r>
              <a:rPr lang="en-GB" dirty="0"/>
              <a:t>Define key process steps to assess/manage risk</a:t>
            </a:r>
          </a:p>
          <a:p>
            <a:pPr lvl="2"/>
            <a:r>
              <a:rPr lang="en-GB" dirty="0"/>
              <a:t>Structure program for risk management</a:t>
            </a:r>
          </a:p>
          <a:p>
            <a:pPr lvl="2"/>
            <a:r>
              <a:rPr lang="en-GB" dirty="0"/>
              <a:t>Identify, measure, and quantify risk</a:t>
            </a:r>
          </a:p>
          <a:p>
            <a:pPr lvl="2"/>
            <a:r>
              <a:rPr lang="en-GB" dirty="0"/>
              <a:t>Prioritize security activities</a:t>
            </a:r>
          </a:p>
          <a:p>
            <a:endParaRPr lang="en-GB" dirty="0"/>
          </a:p>
        </p:txBody>
      </p:sp>
      <p:sp>
        <p:nvSpPr>
          <p:cNvPr id="4" name="Cross 3">
            <a:extLst>
              <a:ext uri="{FF2B5EF4-FFF2-40B4-BE49-F238E27FC236}">
                <a16:creationId xmlns:a16="http://schemas.microsoft.com/office/drawing/2014/main" id="{09D00236-B01F-4B8D-BD03-76231BD2615D}"/>
              </a:ext>
            </a:extLst>
          </p:cNvPr>
          <p:cNvSpPr/>
          <p:nvPr/>
        </p:nvSpPr>
        <p:spPr>
          <a:xfrm>
            <a:off x="8058777" y="2642717"/>
            <a:ext cx="2888901" cy="2713055"/>
          </a:xfrm>
          <a:prstGeom prst="plus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w="228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26723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7606F-2FA9-4F0C-A70B-21D97216F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Cyber Security Frameworks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4B4ED-2F80-4F13-B87B-1446614E7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There are many different frameworks, some defined to support specific Regulatory Requirements, others in support of Information / Cyber Security good practice</a:t>
            </a:r>
          </a:p>
          <a:p>
            <a:endParaRPr lang="en-GB" dirty="0"/>
          </a:p>
          <a:p>
            <a:r>
              <a:rPr lang="en-GB" dirty="0"/>
              <a:t>Popular frameworks includes (bit are not limited to)</a:t>
            </a:r>
          </a:p>
          <a:p>
            <a:pPr lvl="1"/>
            <a:r>
              <a:rPr lang="en-GB" dirty="0"/>
              <a:t>Payment Card Industry (PCI DSS) – Mandatory requirements for companies accepting Debit / Credit cards</a:t>
            </a:r>
          </a:p>
          <a:p>
            <a:pPr lvl="1"/>
            <a:r>
              <a:rPr lang="en-GB" dirty="0"/>
              <a:t>National Institute of Standards and Technology (NIST) - Framework for Improving Critical Infrastructure Cybersecurity (NIST CSF)</a:t>
            </a:r>
          </a:p>
          <a:p>
            <a:pPr lvl="1"/>
            <a:r>
              <a:rPr lang="en-GB" dirty="0"/>
              <a:t>Centre for Internet Security Critical Security Controls (CIS)</a:t>
            </a:r>
          </a:p>
          <a:p>
            <a:pPr lvl="1"/>
            <a:r>
              <a:rPr lang="en-GB" dirty="0"/>
              <a:t>International Standards Organization (ISO) frameworks ISO/IEC 27001 and 27002</a:t>
            </a:r>
          </a:p>
        </p:txBody>
      </p:sp>
    </p:spTree>
    <p:extLst>
      <p:ext uri="{BB962C8B-B14F-4D97-AF65-F5344CB8AC3E}">
        <p14:creationId xmlns:p14="http://schemas.microsoft.com/office/powerpoint/2010/main" val="306315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2D086-A43B-4CDC-A095-32ECF695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Week 2 </a:t>
            </a:r>
            <a:r>
              <a:rPr lang="en-GB" dirty="0"/>
              <a:t>- Tuesday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1A0CE-437E-4089-AE73-03BEE8D4C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b="0" i="0" u="none" strike="noStrike" baseline="0" dirty="0">
                <a:solidFill>
                  <a:srgbClr val="000000"/>
                </a:solidFill>
              </a:rPr>
              <a:t>Factors that may increase or decrease risks related to an organisation’s ‘cyber culture’ </a:t>
            </a:r>
          </a:p>
        </p:txBody>
      </p:sp>
    </p:spTree>
    <p:extLst>
      <p:ext uri="{BB962C8B-B14F-4D97-AF65-F5344CB8AC3E}">
        <p14:creationId xmlns:p14="http://schemas.microsoft.com/office/powerpoint/2010/main" val="653415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65D49-F5CD-4AC4-970E-0AC6F5317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NIST Cyber Security Framework (v1.1)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BBA91-33AB-4F11-B6B8-ED6B1E491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/>
              <a:t>Originally intended for use in protecting critical infrastructure like power plants and dams from cyber attack</a:t>
            </a:r>
          </a:p>
          <a:p>
            <a:endParaRPr lang="en-GB" sz="2400" dirty="0"/>
          </a:p>
          <a:p>
            <a:r>
              <a:rPr lang="en-GB" sz="2400" dirty="0"/>
              <a:t>It is one of several NIST standards that cover cybersecurity</a:t>
            </a:r>
          </a:p>
          <a:p>
            <a:endParaRPr lang="en-GB" sz="2400" dirty="0"/>
          </a:p>
          <a:p>
            <a:r>
              <a:rPr lang="en-GB" sz="2400" dirty="0"/>
              <a:t>Like most frameworks, the NIST cybersecurity framework is complex and broad in scope</a:t>
            </a:r>
          </a:p>
          <a:p>
            <a:endParaRPr lang="en-GB" sz="2400" dirty="0"/>
          </a:p>
          <a:p>
            <a:r>
              <a:rPr lang="en-GB" sz="2400" dirty="0"/>
              <a:t>The framework provides an organised mechanism for identifying risks and assets that require protection</a:t>
            </a:r>
          </a:p>
          <a:p>
            <a:endParaRPr lang="en-GB" sz="2400" dirty="0"/>
          </a:p>
          <a:p>
            <a:r>
              <a:rPr lang="en-GB" sz="2400" dirty="0"/>
              <a:t>It lists the ways the organisation must protect these assets by detecting risks, responding to threats, and then recovering assets in the event of a security incident.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358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4ECF0-E2DD-47AE-98DA-1D5712E54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9755-593B-4453-9C7B-4E9DDA56C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National Institute of Standards and Technology is a physical sciences laboratory and a non-regulatory agency of the United States Department of Commerce</a:t>
            </a:r>
          </a:p>
          <a:p>
            <a:endParaRPr lang="en-GB" sz="2400" dirty="0"/>
          </a:p>
          <a:p>
            <a:r>
              <a:rPr lang="en-GB" sz="2400" dirty="0"/>
              <a:t>Its mission is to promote innovation and industrial competitiveness</a:t>
            </a:r>
          </a:p>
        </p:txBody>
      </p:sp>
    </p:spTree>
    <p:extLst>
      <p:ext uri="{BB962C8B-B14F-4D97-AF65-F5344CB8AC3E}">
        <p14:creationId xmlns:p14="http://schemas.microsoft.com/office/powerpoint/2010/main" val="2597800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669807-079D-4B8E-BE7C-E31D25B87CD4}"/>
              </a:ext>
            </a:extLst>
          </p:cNvPr>
          <p:cNvGrpSpPr/>
          <p:nvPr/>
        </p:nvGrpSpPr>
        <p:grpSpPr>
          <a:xfrm>
            <a:off x="548892" y="1167451"/>
            <a:ext cx="4801799" cy="4722381"/>
            <a:chOff x="-146020" y="404580"/>
            <a:chExt cx="6227726" cy="636816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549D0B-68D7-453F-BC10-6FBA0FE37C4C}"/>
                </a:ext>
              </a:extLst>
            </p:cNvPr>
            <p:cNvSpPr/>
            <p:nvPr/>
          </p:nvSpPr>
          <p:spPr>
            <a:xfrm rot="17280000">
              <a:off x="3785707" y="268809"/>
              <a:ext cx="1506164" cy="3085834"/>
            </a:xfrm>
            <a:custGeom>
              <a:avLst/>
              <a:gdLst>
                <a:gd name="connsiteX0" fmla="*/ 1390930 w 1506164"/>
                <a:gd name="connsiteY0" fmla="*/ 0 h 3085834"/>
                <a:gd name="connsiteX1" fmla="*/ 1403212 w 1506164"/>
                <a:gd name="connsiteY1" fmla="*/ 41326 h 3085834"/>
                <a:gd name="connsiteX2" fmla="*/ 477075 w 1506164"/>
                <a:gd name="connsiteY2" fmla="*/ 3068040 h 3085834"/>
                <a:gd name="connsiteX3" fmla="*/ 454384 w 1506164"/>
                <a:gd name="connsiteY3" fmla="*/ 3085834 h 3085834"/>
                <a:gd name="connsiteX4" fmla="*/ 0 w 1506164"/>
                <a:gd name="connsiteY4" fmla="*/ 2460429 h 3085834"/>
                <a:gd name="connsiteX5" fmla="*/ 128043 w 1506164"/>
                <a:gd name="connsiteY5" fmla="*/ 2337977 h 3085834"/>
                <a:gd name="connsiteX6" fmla="*/ 686570 w 1506164"/>
                <a:gd name="connsiteY6" fmla="*/ 350561 h 3085834"/>
                <a:gd name="connsiteX7" fmla="*/ 656362 w 1506164"/>
                <a:gd name="connsiteY7" fmla="*/ 238675 h 3085834"/>
                <a:gd name="connsiteX8" fmla="*/ 1390930 w 1506164"/>
                <a:gd name="connsiteY8" fmla="*/ 0 h 308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4" h="3085834">
                  <a:moveTo>
                    <a:pt x="1390930" y="0"/>
                  </a:moveTo>
                  <a:lnTo>
                    <a:pt x="1403212" y="41326"/>
                  </a:lnTo>
                  <a:cubicBezTo>
                    <a:pt x="1707880" y="1170622"/>
                    <a:pt x="1317912" y="2339000"/>
                    <a:pt x="477075" y="3068040"/>
                  </a:cubicBezTo>
                  <a:lnTo>
                    <a:pt x="454384" y="3085834"/>
                  </a:lnTo>
                  <a:lnTo>
                    <a:pt x="0" y="2460429"/>
                  </a:lnTo>
                  <a:lnTo>
                    <a:pt x="128043" y="2337977"/>
                  </a:lnTo>
                  <a:cubicBezTo>
                    <a:pt x="618612" y="1820804"/>
                    <a:pt x="844417" y="1080556"/>
                    <a:pt x="686570" y="350561"/>
                  </a:cubicBezTo>
                  <a:lnTo>
                    <a:pt x="656362" y="238675"/>
                  </a:lnTo>
                  <a:lnTo>
                    <a:pt x="139093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B471169-E67D-46B7-8DC8-218C53EDEE9F}"/>
                </a:ext>
              </a:extLst>
            </p:cNvPr>
            <p:cNvSpPr/>
            <p:nvPr/>
          </p:nvSpPr>
          <p:spPr>
            <a:xfrm rot="17280000">
              <a:off x="563421" y="591396"/>
              <a:ext cx="2545379" cy="2171747"/>
            </a:xfrm>
            <a:custGeom>
              <a:avLst/>
              <a:gdLst>
                <a:gd name="connsiteX0" fmla="*/ 2545379 w 2545379"/>
                <a:gd name="connsiteY0" fmla="*/ 1932970 h 2171747"/>
                <a:gd name="connsiteX1" fmla="*/ 1810500 w 2545379"/>
                <a:gd name="connsiteY1" fmla="*/ 2171747 h 2171747"/>
                <a:gd name="connsiteX2" fmla="*/ 1773805 w 2545379"/>
                <a:gd name="connsiteY2" fmla="*/ 2075606 h 2171747"/>
                <a:gd name="connsiteX3" fmla="*/ 153773 w 2545379"/>
                <a:gd name="connsiteY3" fmla="*/ 796047 h 2171747"/>
                <a:gd name="connsiteX4" fmla="*/ 0 w 2545379"/>
                <a:gd name="connsiteY4" fmla="*/ 775198 h 2171747"/>
                <a:gd name="connsiteX5" fmla="*/ 0 w 2545379"/>
                <a:gd name="connsiteY5" fmla="*/ 0 h 2171747"/>
                <a:gd name="connsiteX6" fmla="*/ 7025 w 2545379"/>
                <a:gd name="connsiteY6" fmla="*/ 258 h 2171747"/>
                <a:gd name="connsiteX7" fmla="*/ 2535344 w 2545379"/>
                <a:gd name="connsiteY7" fmla="*/ 1904551 h 2171747"/>
                <a:gd name="connsiteX8" fmla="*/ 2545379 w 2545379"/>
                <a:gd name="connsiteY8" fmla="*/ 1932970 h 217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5379" h="2171747">
                  <a:moveTo>
                    <a:pt x="2545379" y="1932970"/>
                  </a:moveTo>
                  <a:lnTo>
                    <a:pt x="1810500" y="2171747"/>
                  </a:lnTo>
                  <a:lnTo>
                    <a:pt x="1773805" y="2075606"/>
                  </a:lnTo>
                  <a:cubicBezTo>
                    <a:pt x="1472425" y="1392249"/>
                    <a:pt x="854638" y="926100"/>
                    <a:pt x="153773" y="796047"/>
                  </a:cubicBezTo>
                  <a:lnTo>
                    <a:pt x="0" y="775198"/>
                  </a:lnTo>
                  <a:lnTo>
                    <a:pt x="0" y="0"/>
                  </a:lnTo>
                  <a:lnTo>
                    <a:pt x="7025" y="258"/>
                  </a:lnTo>
                  <a:cubicBezTo>
                    <a:pt x="1115796" y="95832"/>
                    <a:pt x="2118042" y="811853"/>
                    <a:pt x="2535344" y="1904551"/>
                  </a:cubicBezTo>
                  <a:lnTo>
                    <a:pt x="2545379" y="1932970"/>
                  </a:lnTo>
                  <a:close/>
                </a:path>
              </a:pathLst>
            </a:custGeom>
            <a:solidFill>
              <a:srgbClr val="F7C6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7697E3D-5487-4C32-92F1-DB0CFED747B7}"/>
                </a:ext>
              </a:extLst>
            </p:cNvPr>
            <p:cNvSpPr/>
            <p:nvPr/>
          </p:nvSpPr>
          <p:spPr>
            <a:xfrm rot="17280000">
              <a:off x="-500861" y="3373152"/>
              <a:ext cx="2745643" cy="2035961"/>
            </a:xfrm>
            <a:custGeom>
              <a:avLst/>
              <a:gdLst>
                <a:gd name="connsiteX0" fmla="*/ 2745643 w 2745643"/>
                <a:gd name="connsiteY0" fmla="*/ 1867 h 2035961"/>
                <a:gd name="connsiteX1" fmla="*/ 2745643 w 2745643"/>
                <a:gd name="connsiteY1" fmla="*/ 771257 h 2035961"/>
                <a:gd name="connsiteX2" fmla="*/ 2704259 w 2745643"/>
                <a:gd name="connsiteY2" fmla="*/ 769737 h 2035961"/>
                <a:gd name="connsiteX3" fmla="*/ 2048441 w 2745643"/>
                <a:gd name="connsiteY3" fmla="*/ 878340 h 2035961"/>
                <a:gd name="connsiteX4" fmla="*/ 762060 w 2745643"/>
                <a:gd name="connsiteY4" fmla="*/ 1977013 h 2035961"/>
                <a:gd name="connsiteX5" fmla="*/ 735486 w 2745643"/>
                <a:gd name="connsiteY5" fmla="*/ 2035961 h 2035961"/>
                <a:gd name="connsiteX6" fmla="*/ 0 w 2745643"/>
                <a:gd name="connsiteY6" fmla="*/ 1796987 h 2035961"/>
                <a:gd name="connsiteX7" fmla="*/ 76350 w 2745643"/>
                <a:gd name="connsiteY7" fmla="*/ 1627626 h 2035961"/>
                <a:gd name="connsiteX8" fmla="*/ 1810624 w 2745643"/>
                <a:gd name="connsiteY8" fmla="*/ 146416 h 2035961"/>
                <a:gd name="connsiteX9" fmla="*/ 2694786 w 2745643"/>
                <a:gd name="connsiteY9" fmla="*/ 0 h 2035961"/>
                <a:gd name="connsiteX10" fmla="*/ 2745643 w 2745643"/>
                <a:gd name="connsiteY10" fmla="*/ 1867 h 20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45643" h="2035961">
                  <a:moveTo>
                    <a:pt x="2745643" y="1867"/>
                  </a:moveTo>
                  <a:lnTo>
                    <a:pt x="2745643" y="771257"/>
                  </a:lnTo>
                  <a:lnTo>
                    <a:pt x="2704259" y="769737"/>
                  </a:lnTo>
                  <a:cubicBezTo>
                    <a:pt x="2486830" y="772480"/>
                    <a:pt x="2266124" y="807611"/>
                    <a:pt x="2048441" y="878340"/>
                  </a:cubicBezTo>
                  <a:cubicBezTo>
                    <a:pt x="1467953" y="1066952"/>
                    <a:pt x="1018870" y="1472998"/>
                    <a:pt x="762060" y="1977013"/>
                  </a:cubicBezTo>
                  <a:lnTo>
                    <a:pt x="735486" y="2035961"/>
                  </a:lnTo>
                  <a:lnTo>
                    <a:pt x="0" y="1796987"/>
                  </a:lnTo>
                  <a:lnTo>
                    <a:pt x="76350" y="1627626"/>
                  </a:lnTo>
                  <a:cubicBezTo>
                    <a:pt x="422574" y="948122"/>
                    <a:pt x="1028020" y="400699"/>
                    <a:pt x="1810624" y="146416"/>
                  </a:cubicBezTo>
                  <a:cubicBezTo>
                    <a:pt x="2104101" y="51059"/>
                    <a:pt x="2401653" y="3696"/>
                    <a:pt x="2694786" y="0"/>
                  </a:cubicBezTo>
                  <a:lnTo>
                    <a:pt x="2745643" y="1867"/>
                  </a:lnTo>
                  <a:close/>
                </a:path>
              </a:pathLst>
            </a:custGeom>
            <a:solidFill>
              <a:srgbClr val="F79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6E91477-0F81-4824-AEF0-5259236483AF}"/>
                </a:ext>
              </a:extLst>
            </p:cNvPr>
            <p:cNvSpPr/>
            <p:nvPr/>
          </p:nvSpPr>
          <p:spPr>
            <a:xfrm rot="17280000">
              <a:off x="3644319" y="3847519"/>
              <a:ext cx="3527868" cy="1217584"/>
            </a:xfrm>
            <a:custGeom>
              <a:avLst/>
              <a:gdLst>
                <a:gd name="connsiteX0" fmla="*/ 3527868 w 3527868"/>
                <a:gd name="connsiteY0" fmla="*/ 651741 h 1217584"/>
                <a:gd name="connsiteX1" fmla="*/ 3504982 w 3527868"/>
                <a:gd name="connsiteY1" fmla="*/ 669689 h 1217584"/>
                <a:gd name="connsiteX2" fmla="*/ 2703619 w 3527868"/>
                <a:gd name="connsiteY2" fmla="*/ 1070933 h 1217584"/>
                <a:gd name="connsiteX3" fmla="*/ 181620 w 3527868"/>
                <a:gd name="connsiteY3" fmla="*/ 750165 h 1217584"/>
                <a:gd name="connsiteX4" fmla="*/ 0 w 3527868"/>
                <a:gd name="connsiteY4" fmla="*/ 621992 h 1217584"/>
                <a:gd name="connsiteX5" fmla="*/ 451903 w 3527868"/>
                <a:gd name="connsiteY5" fmla="*/ 0 h 1217584"/>
                <a:gd name="connsiteX6" fmla="*/ 595135 w 3527868"/>
                <a:gd name="connsiteY6" fmla="*/ 101081 h 1217584"/>
                <a:gd name="connsiteX7" fmla="*/ 2465802 w 3527868"/>
                <a:gd name="connsiteY7" fmla="*/ 339008 h 1217584"/>
                <a:gd name="connsiteX8" fmla="*/ 3060205 w 3527868"/>
                <a:gd name="connsiteY8" fmla="*/ 41390 h 1217584"/>
                <a:gd name="connsiteX9" fmla="*/ 3075633 w 3527868"/>
                <a:gd name="connsiteY9" fmla="*/ 29292 h 1217584"/>
                <a:gd name="connsiteX10" fmla="*/ 3527868 w 3527868"/>
                <a:gd name="connsiteY10" fmla="*/ 651741 h 121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27868" h="1217584">
                  <a:moveTo>
                    <a:pt x="3527868" y="651741"/>
                  </a:moveTo>
                  <a:lnTo>
                    <a:pt x="3504982" y="669689"/>
                  </a:lnTo>
                  <a:cubicBezTo>
                    <a:pt x="3265659" y="838997"/>
                    <a:pt x="2997095" y="975576"/>
                    <a:pt x="2703619" y="1070933"/>
                  </a:cubicBezTo>
                  <a:cubicBezTo>
                    <a:pt x="1823189" y="1357002"/>
                    <a:pt x="906082" y="1211131"/>
                    <a:pt x="181620" y="750165"/>
                  </a:cubicBezTo>
                  <a:lnTo>
                    <a:pt x="0" y="621992"/>
                  </a:lnTo>
                  <a:lnTo>
                    <a:pt x="451903" y="0"/>
                  </a:lnTo>
                  <a:lnTo>
                    <a:pt x="595135" y="101081"/>
                  </a:lnTo>
                  <a:cubicBezTo>
                    <a:pt x="1132498" y="442998"/>
                    <a:pt x="1812752" y="551197"/>
                    <a:pt x="2465802" y="339008"/>
                  </a:cubicBezTo>
                  <a:cubicBezTo>
                    <a:pt x="2683485" y="268279"/>
                    <a:pt x="2882689" y="166972"/>
                    <a:pt x="3060205" y="41390"/>
                  </a:cubicBezTo>
                  <a:lnTo>
                    <a:pt x="3075633" y="29292"/>
                  </a:lnTo>
                  <a:lnTo>
                    <a:pt x="3527868" y="651741"/>
                  </a:lnTo>
                  <a:close/>
                </a:path>
              </a:pathLst>
            </a:custGeom>
            <a:solidFill>
              <a:srgbClr val="F7F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427E4CD-7B3D-46A6-B2D9-90497A5C9770}"/>
                </a:ext>
              </a:extLst>
            </p:cNvPr>
            <p:cNvSpPr/>
            <p:nvPr/>
          </p:nvSpPr>
          <p:spPr>
            <a:xfrm rot="17280000">
              <a:off x="2334042" y="4436309"/>
              <a:ext cx="1470187" cy="3202693"/>
            </a:xfrm>
            <a:custGeom>
              <a:avLst/>
              <a:gdLst>
                <a:gd name="connsiteX0" fmla="*/ 896142 w 1470187"/>
                <a:gd name="connsiteY0" fmla="*/ 237580 h 3202693"/>
                <a:gd name="connsiteX1" fmla="*/ 855701 w 1470187"/>
                <a:gd name="connsiteY1" fmla="*/ 356450 h 3202693"/>
                <a:gd name="connsiteX2" fmla="*/ 878575 w 1470187"/>
                <a:gd name="connsiteY2" fmla="*/ 1648424 h 3202693"/>
                <a:gd name="connsiteX3" fmla="*/ 1457862 w 1470187"/>
                <a:gd name="connsiteY3" fmla="*/ 2567988 h 3202693"/>
                <a:gd name="connsiteX4" fmla="*/ 1470187 w 1470187"/>
                <a:gd name="connsiteY4" fmla="*/ 2578597 h 3202693"/>
                <a:gd name="connsiteX5" fmla="*/ 1016755 w 1470187"/>
                <a:gd name="connsiteY5" fmla="*/ 3202693 h 3202693"/>
                <a:gd name="connsiteX6" fmla="*/ 927634 w 1470187"/>
                <a:gd name="connsiteY6" fmla="*/ 3125981 h 3202693"/>
                <a:gd name="connsiteX7" fmla="*/ 146651 w 1470187"/>
                <a:gd name="connsiteY7" fmla="*/ 1886240 h 3202693"/>
                <a:gd name="connsiteX8" fmla="*/ 115812 w 1470187"/>
                <a:gd name="connsiteY8" fmla="*/ 144426 h 3202693"/>
                <a:gd name="connsiteX9" fmla="*/ 164947 w 1470187"/>
                <a:gd name="connsiteY9" fmla="*/ 0 h 3202693"/>
                <a:gd name="connsiteX10" fmla="*/ 896142 w 1470187"/>
                <a:gd name="connsiteY10" fmla="*/ 237580 h 320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0187" h="3202693">
                  <a:moveTo>
                    <a:pt x="896142" y="237580"/>
                  </a:moveTo>
                  <a:lnTo>
                    <a:pt x="855701" y="356450"/>
                  </a:lnTo>
                  <a:cubicBezTo>
                    <a:pt x="738052" y="765600"/>
                    <a:pt x="737116" y="1213058"/>
                    <a:pt x="878575" y="1648424"/>
                  </a:cubicBezTo>
                  <a:cubicBezTo>
                    <a:pt x="996458" y="2011229"/>
                    <a:pt x="1199276" y="2322704"/>
                    <a:pt x="1457862" y="2567988"/>
                  </a:cubicBezTo>
                  <a:lnTo>
                    <a:pt x="1470187" y="2578597"/>
                  </a:lnTo>
                  <a:lnTo>
                    <a:pt x="1016755" y="3202693"/>
                  </a:lnTo>
                  <a:lnTo>
                    <a:pt x="927634" y="3125981"/>
                  </a:lnTo>
                  <a:cubicBezTo>
                    <a:pt x="579013" y="2795293"/>
                    <a:pt x="305578" y="2375368"/>
                    <a:pt x="146651" y="1886240"/>
                  </a:cubicBezTo>
                  <a:cubicBezTo>
                    <a:pt x="-44062" y="1299287"/>
                    <a:pt x="-42801" y="696033"/>
                    <a:pt x="115812" y="144426"/>
                  </a:cubicBezTo>
                  <a:lnTo>
                    <a:pt x="164947" y="0"/>
                  </a:lnTo>
                  <a:lnTo>
                    <a:pt x="896142" y="237580"/>
                  </a:lnTo>
                  <a:close/>
                </a:path>
              </a:pathLst>
            </a:custGeom>
            <a:solidFill>
              <a:srgbClr val="C6F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D74D21F-6D1C-47DD-AFD1-69A5EBD2BFE2}"/>
                </a:ext>
              </a:extLst>
            </p:cNvPr>
            <p:cNvSpPr/>
            <p:nvPr/>
          </p:nvSpPr>
          <p:spPr>
            <a:xfrm rot="19351117">
              <a:off x="969066" y="1622520"/>
              <a:ext cx="1927713" cy="7484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2625601"/>
                </a:avLst>
              </a:prstTxWarp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RECOVER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732F19D-4E00-4A76-AF54-69CEB23F05ED}"/>
                </a:ext>
              </a:extLst>
            </p:cNvPr>
            <p:cNvSpPr/>
            <p:nvPr/>
          </p:nvSpPr>
          <p:spPr>
            <a:xfrm rot="2440629">
              <a:off x="3466800" y="1592877"/>
              <a:ext cx="1927713" cy="7484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1763504"/>
                </a:avLst>
              </a:prstTxWarp>
              <a:spAutoFit/>
            </a:bodyPr>
            <a:lstStyle/>
            <a:p>
              <a:pPr algn="ctr"/>
              <a:r>
                <a:rPr lang="en-US" sz="5400" b="0" cap="none" spc="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IDENTIFY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DF7CB5-7E4D-44ED-8DE8-551188FC8B2C}"/>
                </a:ext>
              </a:extLst>
            </p:cNvPr>
            <p:cNvSpPr/>
            <p:nvPr/>
          </p:nvSpPr>
          <p:spPr>
            <a:xfrm rot="17272029">
              <a:off x="4263966" y="4097852"/>
              <a:ext cx="2180248" cy="7484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37897"/>
                </a:avLst>
              </a:prstTxWarp>
              <a:spAutoFit/>
            </a:bodyPr>
            <a:lstStyle/>
            <a:p>
              <a:pPr algn="ctr"/>
              <a:r>
                <a:rPr lang="en-US" sz="5400" b="0" cap="none" spc="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PROTECT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2D6E485-F273-4F15-9099-7B51AADC7BE8}"/>
                </a:ext>
              </a:extLst>
            </p:cNvPr>
            <p:cNvSpPr/>
            <p:nvPr/>
          </p:nvSpPr>
          <p:spPr>
            <a:xfrm>
              <a:off x="2030755" y="5637098"/>
              <a:ext cx="2180248" cy="7484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1391225"/>
                </a:avLst>
              </a:prstTxWarp>
              <a:spAutoFit/>
            </a:bodyPr>
            <a:lstStyle/>
            <a:p>
              <a:pPr algn="ctr"/>
              <a:r>
                <a:rPr lang="en-US" sz="5400" b="0" cap="none" spc="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DETECT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C3C3D48-5501-4761-90D2-FD09DD9F12FB}"/>
                </a:ext>
              </a:extLst>
            </p:cNvPr>
            <p:cNvSpPr/>
            <p:nvPr/>
          </p:nvSpPr>
          <p:spPr>
            <a:xfrm rot="4579307">
              <a:off x="-149798" y="3812843"/>
              <a:ext cx="2180248" cy="7484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1391225"/>
                </a:avLst>
              </a:prstTxWarp>
              <a:spAutoFit/>
            </a:bodyPr>
            <a:lstStyle/>
            <a:p>
              <a:pPr algn="ctr"/>
              <a:r>
                <a:rPr lang="en-US" sz="5400" b="0" cap="none" spc="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RESPOND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7D08C1E-06B7-4D37-B2FD-8D25B044FE50}"/>
              </a:ext>
            </a:extLst>
          </p:cNvPr>
          <p:cNvSpPr txBox="1"/>
          <p:nvPr/>
        </p:nvSpPr>
        <p:spPr>
          <a:xfrm>
            <a:off x="6110671" y="706586"/>
            <a:ext cx="60161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Identify</a:t>
            </a:r>
            <a:r>
              <a:rPr lang="en-GB" sz="2400" dirty="0"/>
              <a:t> – Develop an organizational understanding to manage cybersecurity risk to systems, people, assets, data, and capabilities</a:t>
            </a:r>
          </a:p>
          <a:p>
            <a:endParaRPr lang="en-GB" sz="2400" dirty="0"/>
          </a:p>
          <a:p>
            <a:r>
              <a:rPr lang="en-GB" sz="2400" b="1" dirty="0"/>
              <a:t>Protect</a:t>
            </a:r>
            <a:r>
              <a:rPr lang="en-GB" sz="2400" dirty="0"/>
              <a:t> – Develop and implement appropriate safeguards to ensure delivery of critical services</a:t>
            </a:r>
          </a:p>
          <a:p>
            <a:endParaRPr lang="en-GB" sz="2400" dirty="0"/>
          </a:p>
          <a:p>
            <a:r>
              <a:rPr lang="en-GB" sz="2400" b="1" dirty="0"/>
              <a:t>Detect</a:t>
            </a:r>
            <a:r>
              <a:rPr lang="en-GB" sz="2400" dirty="0"/>
              <a:t> – Develop and implement appropriate activities to identify the occurrence of a cybersecurity event</a:t>
            </a:r>
          </a:p>
        </p:txBody>
      </p:sp>
    </p:spTree>
    <p:extLst>
      <p:ext uri="{BB962C8B-B14F-4D97-AF65-F5344CB8AC3E}">
        <p14:creationId xmlns:p14="http://schemas.microsoft.com/office/powerpoint/2010/main" val="3007482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669807-079D-4B8E-BE7C-E31D25B87CD4}"/>
              </a:ext>
            </a:extLst>
          </p:cNvPr>
          <p:cNvGrpSpPr/>
          <p:nvPr/>
        </p:nvGrpSpPr>
        <p:grpSpPr>
          <a:xfrm>
            <a:off x="548892" y="1167451"/>
            <a:ext cx="4801799" cy="4722381"/>
            <a:chOff x="-146020" y="404580"/>
            <a:chExt cx="6227726" cy="636816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549D0B-68D7-453F-BC10-6FBA0FE37C4C}"/>
                </a:ext>
              </a:extLst>
            </p:cNvPr>
            <p:cNvSpPr/>
            <p:nvPr/>
          </p:nvSpPr>
          <p:spPr>
            <a:xfrm rot="17280000">
              <a:off x="3785707" y="268809"/>
              <a:ext cx="1506164" cy="3085834"/>
            </a:xfrm>
            <a:custGeom>
              <a:avLst/>
              <a:gdLst>
                <a:gd name="connsiteX0" fmla="*/ 1390930 w 1506164"/>
                <a:gd name="connsiteY0" fmla="*/ 0 h 3085834"/>
                <a:gd name="connsiteX1" fmla="*/ 1403212 w 1506164"/>
                <a:gd name="connsiteY1" fmla="*/ 41326 h 3085834"/>
                <a:gd name="connsiteX2" fmla="*/ 477075 w 1506164"/>
                <a:gd name="connsiteY2" fmla="*/ 3068040 h 3085834"/>
                <a:gd name="connsiteX3" fmla="*/ 454384 w 1506164"/>
                <a:gd name="connsiteY3" fmla="*/ 3085834 h 3085834"/>
                <a:gd name="connsiteX4" fmla="*/ 0 w 1506164"/>
                <a:gd name="connsiteY4" fmla="*/ 2460429 h 3085834"/>
                <a:gd name="connsiteX5" fmla="*/ 128043 w 1506164"/>
                <a:gd name="connsiteY5" fmla="*/ 2337977 h 3085834"/>
                <a:gd name="connsiteX6" fmla="*/ 686570 w 1506164"/>
                <a:gd name="connsiteY6" fmla="*/ 350561 h 3085834"/>
                <a:gd name="connsiteX7" fmla="*/ 656362 w 1506164"/>
                <a:gd name="connsiteY7" fmla="*/ 238675 h 3085834"/>
                <a:gd name="connsiteX8" fmla="*/ 1390930 w 1506164"/>
                <a:gd name="connsiteY8" fmla="*/ 0 h 308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4" h="3085834">
                  <a:moveTo>
                    <a:pt x="1390930" y="0"/>
                  </a:moveTo>
                  <a:lnTo>
                    <a:pt x="1403212" y="41326"/>
                  </a:lnTo>
                  <a:cubicBezTo>
                    <a:pt x="1707880" y="1170622"/>
                    <a:pt x="1317912" y="2339000"/>
                    <a:pt x="477075" y="3068040"/>
                  </a:cubicBezTo>
                  <a:lnTo>
                    <a:pt x="454384" y="3085834"/>
                  </a:lnTo>
                  <a:lnTo>
                    <a:pt x="0" y="2460429"/>
                  </a:lnTo>
                  <a:lnTo>
                    <a:pt x="128043" y="2337977"/>
                  </a:lnTo>
                  <a:cubicBezTo>
                    <a:pt x="618612" y="1820804"/>
                    <a:pt x="844417" y="1080556"/>
                    <a:pt x="686570" y="350561"/>
                  </a:cubicBezTo>
                  <a:lnTo>
                    <a:pt x="656362" y="238675"/>
                  </a:lnTo>
                  <a:lnTo>
                    <a:pt x="139093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B471169-E67D-46B7-8DC8-218C53EDEE9F}"/>
                </a:ext>
              </a:extLst>
            </p:cNvPr>
            <p:cNvSpPr/>
            <p:nvPr/>
          </p:nvSpPr>
          <p:spPr>
            <a:xfrm rot="17280000">
              <a:off x="563421" y="591396"/>
              <a:ext cx="2545379" cy="2171747"/>
            </a:xfrm>
            <a:custGeom>
              <a:avLst/>
              <a:gdLst>
                <a:gd name="connsiteX0" fmla="*/ 2545379 w 2545379"/>
                <a:gd name="connsiteY0" fmla="*/ 1932970 h 2171747"/>
                <a:gd name="connsiteX1" fmla="*/ 1810500 w 2545379"/>
                <a:gd name="connsiteY1" fmla="*/ 2171747 h 2171747"/>
                <a:gd name="connsiteX2" fmla="*/ 1773805 w 2545379"/>
                <a:gd name="connsiteY2" fmla="*/ 2075606 h 2171747"/>
                <a:gd name="connsiteX3" fmla="*/ 153773 w 2545379"/>
                <a:gd name="connsiteY3" fmla="*/ 796047 h 2171747"/>
                <a:gd name="connsiteX4" fmla="*/ 0 w 2545379"/>
                <a:gd name="connsiteY4" fmla="*/ 775198 h 2171747"/>
                <a:gd name="connsiteX5" fmla="*/ 0 w 2545379"/>
                <a:gd name="connsiteY5" fmla="*/ 0 h 2171747"/>
                <a:gd name="connsiteX6" fmla="*/ 7025 w 2545379"/>
                <a:gd name="connsiteY6" fmla="*/ 258 h 2171747"/>
                <a:gd name="connsiteX7" fmla="*/ 2535344 w 2545379"/>
                <a:gd name="connsiteY7" fmla="*/ 1904551 h 2171747"/>
                <a:gd name="connsiteX8" fmla="*/ 2545379 w 2545379"/>
                <a:gd name="connsiteY8" fmla="*/ 1932970 h 217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5379" h="2171747">
                  <a:moveTo>
                    <a:pt x="2545379" y="1932970"/>
                  </a:moveTo>
                  <a:lnTo>
                    <a:pt x="1810500" y="2171747"/>
                  </a:lnTo>
                  <a:lnTo>
                    <a:pt x="1773805" y="2075606"/>
                  </a:lnTo>
                  <a:cubicBezTo>
                    <a:pt x="1472425" y="1392249"/>
                    <a:pt x="854638" y="926100"/>
                    <a:pt x="153773" y="796047"/>
                  </a:cubicBezTo>
                  <a:lnTo>
                    <a:pt x="0" y="775198"/>
                  </a:lnTo>
                  <a:lnTo>
                    <a:pt x="0" y="0"/>
                  </a:lnTo>
                  <a:lnTo>
                    <a:pt x="7025" y="258"/>
                  </a:lnTo>
                  <a:cubicBezTo>
                    <a:pt x="1115796" y="95832"/>
                    <a:pt x="2118042" y="811853"/>
                    <a:pt x="2535344" y="1904551"/>
                  </a:cubicBezTo>
                  <a:lnTo>
                    <a:pt x="2545379" y="1932970"/>
                  </a:lnTo>
                  <a:close/>
                </a:path>
              </a:pathLst>
            </a:custGeom>
            <a:solidFill>
              <a:srgbClr val="F7C6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7697E3D-5487-4C32-92F1-DB0CFED747B7}"/>
                </a:ext>
              </a:extLst>
            </p:cNvPr>
            <p:cNvSpPr/>
            <p:nvPr/>
          </p:nvSpPr>
          <p:spPr>
            <a:xfrm rot="17280000">
              <a:off x="-500861" y="3373152"/>
              <a:ext cx="2745643" cy="2035961"/>
            </a:xfrm>
            <a:custGeom>
              <a:avLst/>
              <a:gdLst>
                <a:gd name="connsiteX0" fmla="*/ 2745643 w 2745643"/>
                <a:gd name="connsiteY0" fmla="*/ 1867 h 2035961"/>
                <a:gd name="connsiteX1" fmla="*/ 2745643 w 2745643"/>
                <a:gd name="connsiteY1" fmla="*/ 771257 h 2035961"/>
                <a:gd name="connsiteX2" fmla="*/ 2704259 w 2745643"/>
                <a:gd name="connsiteY2" fmla="*/ 769737 h 2035961"/>
                <a:gd name="connsiteX3" fmla="*/ 2048441 w 2745643"/>
                <a:gd name="connsiteY3" fmla="*/ 878340 h 2035961"/>
                <a:gd name="connsiteX4" fmla="*/ 762060 w 2745643"/>
                <a:gd name="connsiteY4" fmla="*/ 1977013 h 2035961"/>
                <a:gd name="connsiteX5" fmla="*/ 735486 w 2745643"/>
                <a:gd name="connsiteY5" fmla="*/ 2035961 h 2035961"/>
                <a:gd name="connsiteX6" fmla="*/ 0 w 2745643"/>
                <a:gd name="connsiteY6" fmla="*/ 1796987 h 2035961"/>
                <a:gd name="connsiteX7" fmla="*/ 76350 w 2745643"/>
                <a:gd name="connsiteY7" fmla="*/ 1627626 h 2035961"/>
                <a:gd name="connsiteX8" fmla="*/ 1810624 w 2745643"/>
                <a:gd name="connsiteY8" fmla="*/ 146416 h 2035961"/>
                <a:gd name="connsiteX9" fmla="*/ 2694786 w 2745643"/>
                <a:gd name="connsiteY9" fmla="*/ 0 h 2035961"/>
                <a:gd name="connsiteX10" fmla="*/ 2745643 w 2745643"/>
                <a:gd name="connsiteY10" fmla="*/ 1867 h 20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45643" h="2035961">
                  <a:moveTo>
                    <a:pt x="2745643" y="1867"/>
                  </a:moveTo>
                  <a:lnTo>
                    <a:pt x="2745643" y="771257"/>
                  </a:lnTo>
                  <a:lnTo>
                    <a:pt x="2704259" y="769737"/>
                  </a:lnTo>
                  <a:cubicBezTo>
                    <a:pt x="2486830" y="772480"/>
                    <a:pt x="2266124" y="807611"/>
                    <a:pt x="2048441" y="878340"/>
                  </a:cubicBezTo>
                  <a:cubicBezTo>
                    <a:pt x="1467953" y="1066952"/>
                    <a:pt x="1018870" y="1472998"/>
                    <a:pt x="762060" y="1977013"/>
                  </a:cubicBezTo>
                  <a:lnTo>
                    <a:pt x="735486" y="2035961"/>
                  </a:lnTo>
                  <a:lnTo>
                    <a:pt x="0" y="1796987"/>
                  </a:lnTo>
                  <a:lnTo>
                    <a:pt x="76350" y="1627626"/>
                  </a:lnTo>
                  <a:cubicBezTo>
                    <a:pt x="422574" y="948122"/>
                    <a:pt x="1028020" y="400699"/>
                    <a:pt x="1810624" y="146416"/>
                  </a:cubicBezTo>
                  <a:cubicBezTo>
                    <a:pt x="2104101" y="51059"/>
                    <a:pt x="2401653" y="3696"/>
                    <a:pt x="2694786" y="0"/>
                  </a:cubicBezTo>
                  <a:lnTo>
                    <a:pt x="2745643" y="1867"/>
                  </a:lnTo>
                  <a:close/>
                </a:path>
              </a:pathLst>
            </a:custGeom>
            <a:solidFill>
              <a:srgbClr val="F79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6E91477-0F81-4824-AEF0-5259236483AF}"/>
                </a:ext>
              </a:extLst>
            </p:cNvPr>
            <p:cNvSpPr/>
            <p:nvPr/>
          </p:nvSpPr>
          <p:spPr>
            <a:xfrm rot="17280000">
              <a:off x="3644319" y="3847519"/>
              <a:ext cx="3527868" cy="1217584"/>
            </a:xfrm>
            <a:custGeom>
              <a:avLst/>
              <a:gdLst>
                <a:gd name="connsiteX0" fmla="*/ 3527868 w 3527868"/>
                <a:gd name="connsiteY0" fmla="*/ 651741 h 1217584"/>
                <a:gd name="connsiteX1" fmla="*/ 3504982 w 3527868"/>
                <a:gd name="connsiteY1" fmla="*/ 669689 h 1217584"/>
                <a:gd name="connsiteX2" fmla="*/ 2703619 w 3527868"/>
                <a:gd name="connsiteY2" fmla="*/ 1070933 h 1217584"/>
                <a:gd name="connsiteX3" fmla="*/ 181620 w 3527868"/>
                <a:gd name="connsiteY3" fmla="*/ 750165 h 1217584"/>
                <a:gd name="connsiteX4" fmla="*/ 0 w 3527868"/>
                <a:gd name="connsiteY4" fmla="*/ 621992 h 1217584"/>
                <a:gd name="connsiteX5" fmla="*/ 451903 w 3527868"/>
                <a:gd name="connsiteY5" fmla="*/ 0 h 1217584"/>
                <a:gd name="connsiteX6" fmla="*/ 595135 w 3527868"/>
                <a:gd name="connsiteY6" fmla="*/ 101081 h 1217584"/>
                <a:gd name="connsiteX7" fmla="*/ 2465802 w 3527868"/>
                <a:gd name="connsiteY7" fmla="*/ 339008 h 1217584"/>
                <a:gd name="connsiteX8" fmla="*/ 3060205 w 3527868"/>
                <a:gd name="connsiteY8" fmla="*/ 41390 h 1217584"/>
                <a:gd name="connsiteX9" fmla="*/ 3075633 w 3527868"/>
                <a:gd name="connsiteY9" fmla="*/ 29292 h 1217584"/>
                <a:gd name="connsiteX10" fmla="*/ 3527868 w 3527868"/>
                <a:gd name="connsiteY10" fmla="*/ 651741 h 121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27868" h="1217584">
                  <a:moveTo>
                    <a:pt x="3527868" y="651741"/>
                  </a:moveTo>
                  <a:lnTo>
                    <a:pt x="3504982" y="669689"/>
                  </a:lnTo>
                  <a:cubicBezTo>
                    <a:pt x="3265659" y="838997"/>
                    <a:pt x="2997095" y="975576"/>
                    <a:pt x="2703619" y="1070933"/>
                  </a:cubicBezTo>
                  <a:cubicBezTo>
                    <a:pt x="1823189" y="1357002"/>
                    <a:pt x="906082" y="1211131"/>
                    <a:pt x="181620" y="750165"/>
                  </a:cubicBezTo>
                  <a:lnTo>
                    <a:pt x="0" y="621992"/>
                  </a:lnTo>
                  <a:lnTo>
                    <a:pt x="451903" y="0"/>
                  </a:lnTo>
                  <a:lnTo>
                    <a:pt x="595135" y="101081"/>
                  </a:lnTo>
                  <a:cubicBezTo>
                    <a:pt x="1132498" y="442998"/>
                    <a:pt x="1812752" y="551197"/>
                    <a:pt x="2465802" y="339008"/>
                  </a:cubicBezTo>
                  <a:cubicBezTo>
                    <a:pt x="2683485" y="268279"/>
                    <a:pt x="2882689" y="166972"/>
                    <a:pt x="3060205" y="41390"/>
                  </a:cubicBezTo>
                  <a:lnTo>
                    <a:pt x="3075633" y="29292"/>
                  </a:lnTo>
                  <a:lnTo>
                    <a:pt x="3527868" y="651741"/>
                  </a:lnTo>
                  <a:close/>
                </a:path>
              </a:pathLst>
            </a:custGeom>
            <a:solidFill>
              <a:srgbClr val="F7F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427E4CD-7B3D-46A6-B2D9-90497A5C9770}"/>
                </a:ext>
              </a:extLst>
            </p:cNvPr>
            <p:cNvSpPr/>
            <p:nvPr/>
          </p:nvSpPr>
          <p:spPr>
            <a:xfrm rot="17280000">
              <a:off x="2334042" y="4436309"/>
              <a:ext cx="1470187" cy="3202693"/>
            </a:xfrm>
            <a:custGeom>
              <a:avLst/>
              <a:gdLst>
                <a:gd name="connsiteX0" fmla="*/ 896142 w 1470187"/>
                <a:gd name="connsiteY0" fmla="*/ 237580 h 3202693"/>
                <a:gd name="connsiteX1" fmla="*/ 855701 w 1470187"/>
                <a:gd name="connsiteY1" fmla="*/ 356450 h 3202693"/>
                <a:gd name="connsiteX2" fmla="*/ 878575 w 1470187"/>
                <a:gd name="connsiteY2" fmla="*/ 1648424 h 3202693"/>
                <a:gd name="connsiteX3" fmla="*/ 1457862 w 1470187"/>
                <a:gd name="connsiteY3" fmla="*/ 2567988 h 3202693"/>
                <a:gd name="connsiteX4" fmla="*/ 1470187 w 1470187"/>
                <a:gd name="connsiteY4" fmla="*/ 2578597 h 3202693"/>
                <a:gd name="connsiteX5" fmla="*/ 1016755 w 1470187"/>
                <a:gd name="connsiteY5" fmla="*/ 3202693 h 3202693"/>
                <a:gd name="connsiteX6" fmla="*/ 927634 w 1470187"/>
                <a:gd name="connsiteY6" fmla="*/ 3125981 h 3202693"/>
                <a:gd name="connsiteX7" fmla="*/ 146651 w 1470187"/>
                <a:gd name="connsiteY7" fmla="*/ 1886240 h 3202693"/>
                <a:gd name="connsiteX8" fmla="*/ 115812 w 1470187"/>
                <a:gd name="connsiteY8" fmla="*/ 144426 h 3202693"/>
                <a:gd name="connsiteX9" fmla="*/ 164947 w 1470187"/>
                <a:gd name="connsiteY9" fmla="*/ 0 h 3202693"/>
                <a:gd name="connsiteX10" fmla="*/ 896142 w 1470187"/>
                <a:gd name="connsiteY10" fmla="*/ 237580 h 320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0187" h="3202693">
                  <a:moveTo>
                    <a:pt x="896142" y="237580"/>
                  </a:moveTo>
                  <a:lnTo>
                    <a:pt x="855701" y="356450"/>
                  </a:lnTo>
                  <a:cubicBezTo>
                    <a:pt x="738052" y="765600"/>
                    <a:pt x="737116" y="1213058"/>
                    <a:pt x="878575" y="1648424"/>
                  </a:cubicBezTo>
                  <a:cubicBezTo>
                    <a:pt x="996458" y="2011229"/>
                    <a:pt x="1199276" y="2322704"/>
                    <a:pt x="1457862" y="2567988"/>
                  </a:cubicBezTo>
                  <a:lnTo>
                    <a:pt x="1470187" y="2578597"/>
                  </a:lnTo>
                  <a:lnTo>
                    <a:pt x="1016755" y="3202693"/>
                  </a:lnTo>
                  <a:lnTo>
                    <a:pt x="927634" y="3125981"/>
                  </a:lnTo>
                  <a:cubicBezTo>
                    <a:pt x="579013" y="2795293"/>
                    <a:pt x="305578" y="2375368"/>
                    <a:pt x="146651" y="1886240"/>
                  </a:cubicBezTo>
                  <a:cubicBezTo>
                    <a:pt x="-44062" y="1299287"/>
                    <a:pt x="-42801" y="696033"/>
                    <a:pt x="115812" y="144426"/>
                  </a:cubicBezTo>
                  <a:lnTo>
                    <a:pt x="164947" y="0"/>
                  </a:lnTo>
                  <a:lnTo>
                    <a:pt x="896142" y="237580"/>
                  </a:lnTo>
                  <a:close/>
                </a:path>
              </a:pathLst>
            </a:custGeom>
            <a:solidFill>
              <a:srgbClr val="C6F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D74D21F-6D1C-47DD-AFD1-69A5EBD2BFE2}"/>
                </a:ext>
              </a:extLst>
            </p:cNvPr>
            <p:cNvSpPr/>
            <p:nvPr/>
          </p:nvSpPr>
          <p:spPr>
            <a:xfrm rot="19351117">
              <a:off x="969066" y="1622520"/>
              <a:ext cx="1927713" cy="7484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2625601"/>
                </a:avLst>
              </a:prstTxWarp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RECOVER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732F19D-4E00-4A76-AF54-69CEB23F05ED}"/>
                </a:ext>
              </a:extLst>
            </p:cNvPr>
            <p:cNvSpPr/>
            <p:nvPr/>
          </p:nvSpPr>
          <p:spPr>
            <a:xfrm rot="2440629">
              <a:off x="3466800" y="1592877"/>
              <a:ext cx="1927713" cy="7484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1763504"/>
                </a:avLst>
              </a:prstTxWarp>
              <a:spAutoFit/>
            </a:bodyPr>
            <a:lstStyle/>
            <a:p>
              <a:pPr algn="ctr"/>
              <a:r>
                <a:rPr lang="en-US" sz="5400" b="0" cap="none" spc="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IDENTIFY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DF7CB5-7E4D-44ED-8DE8-551188FC8B2C}"/>
                </a:ext>
              </a:extLst>
            </p:cNvPr>
            <p:cNvSpPr/>
            <p:nvPr/>
          </p:nvSpPr>
          <p:spPr>
            <a:xfrm rot="17272029">
              <a:off x="4263966" y="4097852"/>
              <a:ext cx="2180248" cy="7484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937897"/>
                </a:avLst>
              </a:prstTxWarp>
              <a:spAutoFit/>
            </a:bodyPr>
            <a:lstStyle/>
            <a:p>
              <a:pPr algn="ctr"/>
              <a:r>
                <a:rPr lang="en-US" sz="5400" b="0" cap="none" spc="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PROTECT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2D6E485-F273-4F15-9099-7B51AADC7BE8}"/>
                </a:ext>
              </a:extLst>
            </p:cNvPr>
            <p:cNvSpPr/>
            <p:nvPr/>
          </p:nvSpPr>
          <p:spPr>
            <a:xfrm>
              <a:off x="2030755" y="5637098"/>
              <a:ext cx="2180248" cy="7484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1391225"/>
                </a:avLst>
              </a:prstTxWarp>
              <a:spAutoFit/>
            </a:bodyPr>
            <a:lstStyle/>
            <a:p>
              <a:pPr algn="ctr"/>
              <a:r>
                <a:rPr lang="en-US" sz="5400" b="0" cap="none" spc="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DETECT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C3C3D48-5501-4761-90D2-FD09DD9F12FB}"/>
                </a:ext>
              </a:extLst>
            </p:cNvPr>
            <p:cNvSpPr/>
            <p:nvPr/>
          </p:nvSpPr>
          <p:spPr>
            <a:xfrm rot="4579307">
              <a:off x="-149798" y="3812843"/>
              <a:ext cx="2180248" cy="7484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1391225"/>
                </a:avLst>
              </a:prstTxWarp>
              <a:spAutoFit/>
            </a:bodyPr>
            <a:lstStyle/>
            <a:p>
              <a:pPr algn="ctr"/>
              <a:r>
                <a:rPr lang="en-US" sz="5400" b="0" cap="none" spc="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RESPOND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7D08C1E-06B7-4D37-B2FD-8D25B044FE50}"/>
              </a:ext>
            </a:extLst>
          </p:cNvPr>
          <p:cNvSpPr txBox="1"/>
          <p:nvPr/>
        </p:nvSpPr>
        <p:spPr>
          <a:xfrm>
            <a:off x="6110671" y="706586"/>
            <a:ext cx="60161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Respond</a:t>
            </a:r>
            <a:r>
              <a:rPr lang="en-GB" sz="2400" dirty="0"/>
              <a:t> – Develop and implement appropriate activities to take action regarding a detected cybersecurity incident</a:t>
            </a:r>
          </a:p>
          <a:p>
            <a:endParaRPr lang="en-GB" sz="2400" dirty="0"/>
          </a:p>
          <a:p>
            <a:r>
              <a:rPr lang="en-GB" sz="2400" b="1" dirty="0"/>
              <a:t>Recover</a:t>
            </a:r>
            <a:r>
              <a:rPr lang="en-GB" sz="2400" dirty="0"/>
              <a:t> – Develop and implement appropriate activities to maintain plans for resilience and to restore any capabilities or services that were impaired due to a cybersecurity incident</a:t>
            </a:r>
          </a:p>
        </p:txBody>
      </p:sp>
    </p:spTree>
    <p:extLst>
      <p:ext uri="{BB962C8B-B14F-4D97-AF65-F5344CB8AC3E}">
        <p14:creationId xmlns:p14="http://schemas.microsoft.com/office/powerpoint/2010/main" val="1275116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EAB1B-6646-4A00-9A79-41C176CBF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B6D03-A3FF-4F1E-82C6-FCE35AB8D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Information Technology Laboratory (ITL) is one of NIST’s six research laboratories that focuses on IT measurements, testing, and standards, and is a globally recognized and trusted source of high-quality, independent, and unbiased research and data</a:t>
            </a:r>
          </a:p>
        </p:txBody>
      </p:sp>
    </p:spTree>
    <p:extLst>
      <p:ext uri="{BB962C8B-B14F-4D97-AF65-F5344CB8AC3E}">
        <p14:creationId xmlns:p14="http://schemas.microsoft.com/office/powerpoint/2010/main" val="1689171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04251-90E6-4E59-B272-FC7D7EE2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Security Awareness Training Plan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8B954-E099-4529-8979-AECF7260D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/>
              <a:t>You will not be able to implement any technical cybersecurity solutions effectively, without the commitment of the people in the organization to support cybersecurity goals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8048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04251-90E6-4E59-B272-FC7D7EE2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Security Awareness Training Plan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8B954-E099-4529-8979-AECF7260D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This plan or program will need to:</a:t>
            </a:r>
          </a:p>
          <a:p>
            <a:pPr lvl="1"/>
            <a:r>
              <a:rPr lang="en-GB" dirty="0"/>
              <a:t>Set out all functional roles within the organisation, with a focus on those who are most central to the organisation’s success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Identify the specific knowledge, skills, and abilities, that are required for a robust cyber defence of your enterprise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Make a plan which identifies any skills and knowledge gaps within the organisation, and sets out how the organisation will manage its training and security awareness to deal with those gaps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004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BF51-DBAA-473B-A7D5-1A5809E9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Group A – Create 3 Posters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15948-1479-4E63-B0EB-3A611DC5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8462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000" dirty="0"/>
              <a:t>Create 3 Security Awareness Posters for employees on your chosen topics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/>
              <a:t>Split into 2 Groups </a:t>
            </a:r>
          </a:p>
          <a:p>
            <a:pPr marL="0" indent="0" algn="ctr">
              <a:buNone/>
            </a:pPr>
            <a:r>
              <a:rPr lang="en-GB" sz="4000" dirty="0"/>
              <a:t>60 Mins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</p:txBody>
      </p:sp>
      <p:pic>
        <p:nvPicPr>
          <p:cNvPr id="6" name="Graphic 5" descr="Lightbulb and gear with solid fill">
            <a:extLst>
              <a:ext uri="{FF2B5EF4-FFF2-40B4-BE49-F238E27FC236}">
                <a16:creationId xmlns:a16="http://schemas.microsoft.com/office/drawing/2014/main" id="{1ECD6537-37E5-4C7F-85A0-3871D66B3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3082" y="1429377"/>
            <a:ext cx="4705623" cy="470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237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BF51-DBAA-473B-A7D5-1A5809E9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Group B - Create a Security Handout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15948-1479-4E63-B0EB-3A611DC5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8462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000" dirty="0"/>
              <a:t>Create a Security Handout covering at least 3 topics and employee expected  behaviours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/>
              <a:t>Split into 2 Groups </a:t>
            </a:r>
          </a:p>
          <a:p>
            <a:pPr marL="0" indent="0" algn="ctr">
              <a:buNone/>
            </a:pPr>
            <a:r>
              <a:rPr lang="en-GB" sz="4000" dirty="0"/>
              <a:t>60 Mins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</p:txBody>
      </p:sp>
      <p:pic>
        <p:nvPicPr>
          <p:cNvPr id="6" name="Graphic 5" descr="Lightbulb and gear with solid fill">
            <a:extLst>
              <a:ext uri="{FF2B5EF4-FFF2-40B4-BE49-F238E27FC236}">
                <a16:creationId xmlns:a16="http://schemas.microsoft.com/office/drawing/2014/main" id="{1ECD6537-37E5-4C7F-85A0-3871D66B3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3082" y="1429377"/>
            <a:ext cx="4705623" cy="470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257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BF51-DBAA-473B-A7D5-1A5809E9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Create a Security Awareness Training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15948-1479-4E63-B0EB-3A611DC5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8462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000" dirty="0"/>
              <a:t>What depts would you target for </a:t>
            </a:r>
          </a:p>
          <a:p>
            <a:pPr marL="0" indent="0" algn="ctr">
              <a:buNone/>
            </a:pPr>
            <a:r>
              <a:rPr lang="en-GB" sz="4000" dirty="0"/>
              <a:t>“Security Awareness Training” and why?</a:t>
            </a:r>
          </a:p>
          <a:p>
            <a:pPr marL="0" indent="0" algn="ctr">
              <a:buNone/>
            </a:pPr>
            <a:r>
              <a:rPr lang="en-GB" sz="4000" dirty="0"/>
              <a:t>3 things you would cover?</a:t>
            </a:r>
          </a:p>
          <a:p>
            <a:pPr marL="0" indent="0" algn="ctr">
              <a:buNone/>
            </a:pPr>
            <a:r>
              <a:rPr lang="en-GB" sz="4000" dirty="0"/>
              <a:t>Split into 2 Groups </a:t>
            </a:r>
          </a:p>
          <a:p>
            <a:pPr marL="0" indent="0" algn="ctr">
              <a:buNone/>
            </a:pPr>
            <a:r>
              <a:rPr lang="en-GB" sz="4000" dirty="0"/>
              <a:t>30 Mins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</p:txBody>
      </p:sp>
      <p:pic>
        <p:nvPicPr>
          <p:cNvPr id="6" name="Graphic 5" descr="Lightbulb and gear with solid fill">
            <a:extLst>
              <a:ext uri="{FF2B5EF4-FFF2-40B4-BE49-F238E27FC236}">
                <a16:creationId xmlns:a16="http://schemas.microsoft.com/office/drawing/2014/main" id="{1ECD6537-37E5-4C7F-85A0-3871D66B3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3082" y="1429377"/>
            <a:ext cx="4705623" cy="470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05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01208E-A137-458C-A1C6-8E28A8C09405}"/>
              </a:ext>
            </a:extLst>
          </p:cNvPr>
          <p:cNvSpPr txBox="1"/>
          <p:nvPr/>
        </p:nvSpPr>
        <p:spPr>
          <a:xfrm>
            <a:off x="2427804" y="2767280"/>
            <a:ext cx="74707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GB" sz="4000" dirty="0"/>
              <a:t>What is meant by an organisations </a:t>
            </a:r>
          </a:p>
          <a:p>
            <a:pPr marL="0" indent="0" algn="ctr">
              <a:buNone/>
            </a:pPr>
            <a:r>
              <a:rPr lang="en-GB" sz="4000" dirty="0"/>
              <a:t>“Cyber Culture”?</a:t>
            </a:r>
          </a:p>
        </p:txBody>
      </p:sp>
    </p:spTree>
    <p:extLst>
      <p:ext uri="{BB962C8B-B14F-4D97-AF65-F5344CB8AC3E}">
        <p14:creationId xmlns:p14="http://schemas.microsoft.com/office/powerpoint/2010/main" val="7920700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112CB-76B6-445D-A905-03B841063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83974"/>
            <a:ext cx="10515600" cy="1674743"/>
          </a:xfrm>
        </p:spPr>
        <p:txBody>
          <a:bodyPr>
            <a:normAutofit fontScale="90000"/>
          </a:bodyPr>
          <a:lstStyle/>
          <a:p>
            <a:r>
              <a:rPr lang="en-GB" dirty="0"/>
              <a:t>How to implement a successful cyber security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F3C59-79B9-40DE-BBBC-999E1243E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02832"/>
            <a:ext cx="10515600" cy="33793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Assess the current state of the security environment</a:t>
            </a:r>
          </a:p>
          <a:p>
            <a:pPr marL="0" indent="0">
              <a:buNone/>
            </a:pPr>
            <a:r>
              <a:rPr lang="en-GB" dirty="0"/>
              <a:t>Monitor networks</a:t>
            </a:r>
          </a:p>
          <a:p>
            <a:pPr marL="0" indent="0">
              <a:buNone/>
            </a:pPr>
            <a:r>
              <a:rPr lang="en-GB" dirty="0"/>
              <a:t>Collaborate with colleagues and stakeholders</a:t>
            </a:r>
          </a:p>
          <a:p>
            <a:pPr marL="0" indent="0">
              <a:buNone/>
            </a:pPr>
            <a:r>
              <a:rPr lang="en-GB" dirty="0"/>
              <a:t>Set security measures and controls</a:t>
            </a:r>
          </a:p>
          <a:p>
            <a:pPr marL="0" indent="0">
              <a:buNone/>
            </a:pPr>
            <a:r>
              <a:rPr lang="en-GB" dirty="0"/>
              <a:t>Create a dynamic security culture</a:t>
            </a:r>
          </a:p>
          <a:p>
            <a:pPr marL="0" indent="0">
              <a:buNone/>
            </a:pPr>
            <a:r>
              <a:rPr lang="en-GB" dirty="0"/>
              <a:t>Consider </a:t>
            </a:r>
            <a:r>
              <a:rPr lang="en-GB" dirty="0" err="1"/>
              <a:t>DevSecOps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Review &amp; Report</a:t>
            </a:r>
          </a:p>
          <a:p>
            <a:pPr marL="0" indent="0">
              <a:buNone/>
            </a:pPr>
            <a:r>
              <a:rPr lang="en-GB" dirty="0"/>
              <a:t>Be Open, Honest &amp; Transparent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6997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F3CE6-C18E-49FB-8FE1-BE893206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your start…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0DEAA-744A-4679-97AC-F9A9F9636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2325"/>
            <a:ext cx="10446099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 Business Case is required, which includes:</a:t>
            </a:r>
          </a:p>
          <a:p>
            <a:endParaRPr lang="en-GB" dirty="0"/>
          </a:p>
          <a:p>
            <a:r>
              <a:rPr lang="en-GB" dirty="0"/>
              <a:t>Clear reasoning</a:t>
            </a:r>
          </a:p>
          <a:p>
            <a:r>
              <a:rPr lang="en-GB" dirty="0"/>
              <a:t>Objectives</a:t>
            </a:r>
          </a:p>
          <a:p>
            <a:r>
              <a:rPr lang="en-GB" dirty="0"/>
              <a:t>Proposed framework</a:t>
            </a:r>
          </a:p>
          <a:p>
            <a:r>
              <a:rPr lang="en-GB" dirty="0"/>
              <a:t>Timescales</a:t>
            </a:r>
          </a:p>
          <a:p>
            <a:r>
              <a:rPr lang="en-GB" dirty="0"/>
              <a:t>Resources &amp; funding requirements </a:t>
            </a:r>
          </a:p>
          <a:p>
            <a:endParaRPr lang="en-GB" dirty="0"/>
          </a:p>
          <a:p>
            <a:r>
              <a:rPr lang="en-GB" dirty="0"/>
              <a:t>Senior management need to sign-off your CSC programme, or you will NOT be successful!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9554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92DE4-BD1A-4FCC-BA42-446F4C154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Assess the current state of the security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482AF-BE96-46D5-970C-5358E4EC6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Many CISOs and CIOs start implementing a security plan without reviewing the policies that are already in place</a:t>
            </a:r>
          </a:p>
          <a:p>
            <a:endParaRPr lang="en-GB" dirty="0"/>
          </a:p>
          <a:p>
            <a:r>
              <a:rPr lang="en-GB" dirty="0"/>
              <a:t>It’s important to assess previous security strategies, their (in)effectiveness and the reasons why they were unsuccessful</a:t>
            </a:r>
          </a:p>
          <a:p>
            <a:endParaRPr lang="en-GB" dirty="0"/>
          </a:p>
          <a:p>
            <a:r>
              <a:rPr lang="en-GB" dirty="0"/>
              <a:t>Was the problem with lack of resources or maybe inexperienced resources who have been given the task previously on top of their “day job”</a:t>
            </a:r>
          </a:p>
        </p:txBody>
      </p:sp>
    </p:spTree>
    <p:extLst>
      <p:ext uri="{BB962C8B-B14F-4D97-AF65-F5344CB8AC3E}">
        <p14:creationId xmlns:p14="http://schemas.microsoft.com/office/powerpoint/2010/main" val="4858907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92DE4-BD1A-4FCC-BA42-446F4C154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Assess the current state of the security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482AF-BE96-46D5-970C-5358E4EC6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Use risk registers, timelines, Gantt charts or any other documents that can help you set milestones, track your progress, keep accurate records and help towards evaluation</a:t>
            </a:r>
          </a:p>
          <a:p>
            <a:endParaRPr lang="en-GB" dirty="0"/>
          </a:p>
          <a:p>
            <a:r>
              <a:rPr lang="en-GB" dirty="0"/>
              <a:t>A master sheet is always more effective than hundreds of documents all over the place and helps in keeping updates centralised</a:t>
            </a:r>
          </a:p>
          <a:p>
            <a:endParaRPr lang="en-GB" dirty="0"/>
          </a:p>
          <a:p>
            <a:r>
              <a:rPr lang="en-GB" dirty="0"/>
              <a:t>Communication with stakeholder at ALL LEVELS is critical to your success!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4226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F3CE6-C18E-49FB-8FE1-BE893206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Considerations…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0DEAA-744A-4679-97AC-F9A9F9636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325"/>
            <a:ext cx="4748684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Policies</a:t>
            </a:r>
          </a:p>
          <a:p>
            <a:endParaRPr lang="en-GB" dirty="0"/>
          </a:p>
          <a:p>
            <a:r>
              <a:rPr lang="en-GB" dirty="0"/>
              <a:t>People</a:t>
            </a:r>
          </a:p>
          <a:p>
            <a:endParaRPr lang="en-GB" dirty="0"/>
          </a:p>
          <a:p>
            <a:r>
              <a:rPr lang="en-GB" dirty="0"/>
              <a:t>Processes</a:t>
            </a:r>
          </a:p>
          <a:p>
            <a:endParaRPr lang="en-GB" dirty="0"/>
          </a:p>
          <a:p>
            <a:r>
              <a:rPr lang="en-GB" dirty="0"/>
              <a:t>Technology</a:t>
            </a:r>
          </a:p>
          <a:p>
            <a:endParaRPr lang="en-GB" dirty="0"/>
          </a:p>
          <a:p>
            <a:r>
              <a:rPr lang="en-GB" dirty="0"/>
              <a:t>Business Critical Assets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0A3248-5158-4E0D-96FA-E9EFEA747E00}"/>
              </a:ext>
            </a:extLst>
          </p:cNvPr>
          <p:cNvSpPr txBox="1">
            <a:spLocks/>
          </p:cNvSpPr>
          <p:nvPr/>
        </p:nvSpPr>
        <p:spPr>
          <a:xfrm>
            <a:off x="6096000" y="2031530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Business Strategy</a:t>
            </a:r>
          </a:p>
          <a:p>
            <a:endParaRPr lang="en-GB" dirty="0"/>
          </a:p>
          <a:p>
            <a:r>
              <a:rPr lang="en-GB" dirty="0"/>
              <a:t>IT Strategy</a:t>
            </a:r>
          </a:p>
          <a:p>
            <a:endParaRPr lang="en-GB" dirty="0"/>
          </a:p>
          <a:p>
            <a:r>
              <a:rPr lang="en-GB" dirty="0"/>
              <a:t>Cyber Security Strategy</a:t>
            </a:r>
          </a:p>
          <a:p>
            <a:endParaRPr lang="en-GB" dirty="0"/>
          </a:p>
          <a:p>
            <a:r>
              <a:rPr lang="en-GB" dirty="0"/>
              <a:t>Business Culture </a:t>
            </a:r>
          </a:p>
          <a:p>
            <a:endParaRPr lang="en-GB" dirty="0"/>
          </a:p>
          <a:p>
            <a:r>
              <a:rPr lang="en-GB" dirty="0"/>
              <a:t>“Ways of Working”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0413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F3CE6-C18E-49FB-8FE1-BE893206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Organisational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0DEAA-744A-4679-97AC-F9A9F9636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325"/>
            <a:ext cx="10368170" cy="4351338"/>
          </a:xfrm>
        </p:spPr>
        <p:txBody>
          <a:bodyPr>
            <a:normAutofit/>
          </a:bodyPr>
          <a:lstStyle/>
          <a:p>
            <a:r>
              <a:rPr lang="en-GB" dirty="0"/>
              <a:t>It is extremely important to have robust policies to provide employee’s with guidance on expected behaviours</a:t>
            </a:r>
          </a:p>
          <a:p>
            <a:endParaRPr lang="en-GB" dirty="0"/>
          </a:p>
          <a:p>
            <a:r>
              <a:rPr lang="en-GB" dirty="0"/>
              <a:t>But what does a robust policy look like?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644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BF51-DBAA-473B-A7D5-1A5809E9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Create a Security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15948-1479-4E63-B0EB-3A611DC5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8462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000" dirty="0"/>
              <a:t>Create an </a:t>
            </a:r>
          </a:p>
          <a:p>
            <a:pPr marL="0" indent="0" algn="ctr">
              <a:buNone/>
            </a:pPr>
            <a:r>
              <a:rPr lang="en-GB" sz="4000" dirty="0"/>
              <a:t>“Acceptable Usage” Policy</a:t>
            </a:r>
          </a:p>
          <a:p>
            <a:pPr marL="0" indent="0" algn="ctr">
              <a:buNone/>
            </a:pPr>
            <a:r>
              <a:rPr lang="en-GB" sz="4000" dirty="0"/>
              <a:t>What sections would you have, and what topics would you cover?</a:t>
            </a:r>
          </a:p>
          <a:p>
            <a:pPr marL="0" indent="0" algn="ctr">
              <a:buNone/>
            </a:pPr>
            <a:r>
              <a:rPr lang="en-GB" sz="4000" dirty="0"/>
              <a:t>Individual  Exercise </a:t>
            </a:r>
          </a:p>
          <a:p>
            <a:pPr marL="0" indent="0" algn="ctr">
              <a:buNone/>
            </a:pPr>
            <a:r>
              <a:rPr lang="en-GB" sz="4000" dirty="0"/>
              <a:t>30 Mins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</p:txBody>
      </p:sp>
      <p:pic>
        <p:nvPicPr>
          <p:cNvPr id="6" name="Graphic 5" descr="Lightbulb and gear with solid fill">
            <a:extLst>
              <a:ext uri="{FF2B5EF4-FFF2-40B4-BE49-F238E27FC236}">
                <a16:creationId xmlns:a16="http://schemas.microsoft.com/office/drawing/2014/main" id="{1ECD6537-37E5-4C7F-85A0-3871D66B3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3082" y="1429377"/>
            <a:ext cx="4705623" cy="470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427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832338" y="405360"/>
            <a:ext cx="11031416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1" spc="-1" dirty="0">
                <a:latin typeface="+mj-lt"/>
              </a:rPr>
              <a:t>Robust </a:t>
            </a:r>
            <a:r>
              <a:rPr lang="en-US" sz="4400" b="1" spc="-1" dirty="0" err="1">
                <a:latin typeface="+mj-lt"/>
              </a:rPr>
              <a:t>Organisational</a:t>
            </a:r>
            <a:r>
              <a:rPr lang="en-US" sz="4400" b="1" spc="-1" dirty="0">
                <a:latin typeface="+mj-lt"/>
              </a:rPr>
              <a:t> Policies</a:t>
            </a:r>
            <a:endParaRPr lang="en-US" sz="4400" b="0" strike="noStrike" spc="-1" dirty="0">
              <a:latin typeface="+mj-lt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5997676" y="4935794"/>
            <a:ext cx="5073447" cy="18253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64454905"/>
              </p:ext>
            </p:extLst>
          </p:nvPr>
        </p:nvGraphicFramePr>
        <p:xfrm>
          <a:off x="1187532" y="1816924"/>
          <a:ext cx="9215252" cy="4690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A30AB4A2-EF77-4B5C-9856-5CFA1AF70F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160" y="1816924"/>
            <a:ext cx="6431308" cy="4286751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16198227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3509-87EF-463E-9763-85F620511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AEC17-5CEA-411D-8964-B15A7EB5F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Network management, and particularly network monitoring, helps spotting slow or failing components that might jeopardise your system</a:t>
            </a:r>
          </a:p>
          <a:p>
            <a:endParaRPr lang="en-GB" dirty="0"/>
          </a:p>
          <a:p>
            <a:r>
              <a:rPr lang="en-GB" dirty="0"/>
              <a:t>A network must be able to collect, process and present data with information being analysed on the current status and performance on the devices connected</a:t>
            </a:r>
          </a:p>
        </p:txBody>
      </p:sp>
    </p:spTree>
    <p:extLst>
      <p:ext uri="{BB962C8B-B14F-4D97-AF65-F5344CB8AC3E}">
        <p14:creationId xmlns:p14="http://schemas.microsoft.com/office/powerpoint/2010/main" val="13668163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3509-87EF-463E-9763-85F620511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AEC17-5CEA-411D-8964-B15A7EB5F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Five of the top network monitoring products on the market are:</a:t>
            </a:r>
          </a:p>
          <a:p>
            <a:endParaRPr lang="en-GB" dirty="0"/>
          </a:p>
          <a:p>
            <a:pPr lvl="1"/>
            <a:r>
              <a:rPr lang="en-GB" dirty="0"/>
              <a:t>CA Unified Infrastructure Management</a:t>
            </a:r>
          </a:p>
          <a:p>
            <a:pPr lvl="1"/>
            <a:endParaRPr lang="en-GB" dirty="0"/>
          </a:p>
          <a:p>
            <a:pPr lvl="1"/>
            <a:r>
              <a:rPr lang="en-GB" dirty="0" err="1"/>
              <a:t>SevOne</a:t>
            </a: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Microsoft System </a:t>
            </a:r>
            <a:r>
              <a:rPr lang="en-GB" dirty="0" err="1"/>
              <a:t>Center</a:t>
            </a:r>
            <a:r>
              <a:rPr lang="en-GB" dirty="0"/>
              <a:t> Operations Manager (SCOM)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SolarWinds Network Performance Monitor (NPM)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CA Spectrum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694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D84AB-11A7-402F-A37F-9646CBCCF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security culture?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F0ACB-830D-4965-9037-C81176B53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 dirty="0"/>
          </a:p>
          <a:p>
            <a:r>
              <a:rPr lang="en-GB" sz="4000" dirty="0"/>
              <a:t>Security Culture = Cyber Culture</a:t>
            </a:r>
          </a:p>
          <a:p>
            <a:endParaRPr lang="en-GB" sz="4000" dirty="0"/>
          </a:p>
          <a:p>
            <a:r>
              <a:rPr lang="en-GB" sz="4000" dirty="0"/>
              <a:t>There is no single definition that works for everyone, in all circumstances (and that's ok)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491814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3509-87EF-463E-9763-85F620511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 networks – SIEM / SIM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AEC17-5CEA-411D-8964-B15A7EB5F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If available use a SIEM or SIM security monitoring product</a:t>
            </a:r>
          </a:p>
          <a:p>
            <a:endParaRPr lang="en-GB" dirty="0"/>
          </a:p>
          <a:p>
            <a:r>
              <a:rPr lang="en-GB" dirty="0"/>
              <a:t>SIEM = Security Information &amp; Event Management </a:t>
            </a:r>
          </a:p>
          <a:p>
            <a:endParaRPr lang="en-GB" dirty="0"/>
          </a:p>
          <a:p>
            <a:r>
              <a:rPr lang="en-GB" dirty="0"/>
              <a:t>SIEM products can proactively identify potentially suspicious / malicious activity, and vulnerabilities that are being actively scanned for or even being exploited!</a:t>
            </a:r>
          </a:p>
          <a:p>
            <a:endParaRPr lang="en-GB" dirty="0"/>
          </a:p>
          <a:p>
            <a:r>
              <a:rPr lang="en-GB" dirty="0"/>
              <a:t>SIEM products can also store copies of logs from devices to ensure an audit trail exists to identify when a security event first occurred</a:t>
            </a:r>
          </a:p>
        </p:txBody>
      </p:sp>
    </p:spTree>
    <p:extLst>
      <p:ext uri="{BB962C8B-B14F-4D97-AF65-F5344CB8AC3E}">
        <p14:creationId xmlns:p14="http://schemas.microsoft.com/office/powerpoint/2010/main" val="31844895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3509-87EF-463E-9763-85F620511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 networks – SIEM / SIM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AEC17-5CEA-411D-8964-B15A7EB5F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Five of the top security monitoring products on the market are:</a:t>
            </a:r>
          </a:p>
          <a:p>
            <a:endParaRPr lang="en-GB" dirty="0"/>
          </a:p>
          <a:p>
            <a:pPr lvl="1"/>
            <a:r>
              <a:rPr lang="en-GB" dirty="0"/>
              <a:t>Splunk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LogRhythm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Azure Sentinel</a:t>
            </a:r>
          </a:p>
          <a:p>
            <a:pPr lvl="1"/>
            <a:endParaRPr lang="en-GB" dirty="0"/>
          </a:p>
          <a:p>
            <a:pPr lvl="1"/>
            <a:r>
              <a:rPr lang="en-GB" dirty="0" err="1"/>
              <a:t>QRadar</a:t>
            </a: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ArcSight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8869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4FC9-F55E-4F9C-BB06-FBA311DE4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Collaborate with colleagues and 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EFC3D-3BFC-4DF8-BC34-6938D9312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Be open to suggestions and ideas from junior staff or customers - they might have noticed something you haven’t or be able to contribute with fresh ideas</a:t>
            </a:r>
          </a:p>
          <a:p>
            <a:endParaRPr lang="en-GB" dirty="0"/>
          </a:p>
          <a:p>
            <a:r>
              <a:rPr lang="en-GB" dirty="0"/>
              <a:t>CISOs and CIOs are in high demand and your diary will barely have any gaps left. </a:t>
            </a:r>
          </a:p>
          <a:p>
            <a:endParaRPr lang="en-GB" dirty="0"/>
          </a:p>
          <a:p>
            <a:r>
              <a:rPr lang="en-GB" dirty="0"/>
              <a:t>Build a close relationship with middle management and the senior management team to back you and implement the security changes you want to see implemented in the organisation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0215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7612F-40B0-4075-BEE9-098DE9B79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 security measures and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C0DF1-BC47-4C30-BFD7-77BE10A0F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/>
              <a:t>Determine all the risks and vulnerabilities that can affect your security infrastructure, it’s time to look for the best solutions to contain them</a:t>
            </a:r>
          </a:p>
          <a:p>
            <a:endParaRPr lang="en-GB" sz="2400" dirty="0"/>
          </a:p>
          <a:p>
            <a:r>
              <a:rPr lang="en-GB" sz="2400" dirty="0"/>
              <a:t>Prevention, detection and response are the three golden words that should have a prominent position in your plan</a:t>
            </a:r>
          </a:p>
          <a:p>
            <a:endParaRPr lang="en-GB" sz="2400" dirty="0"/>
          </a:p>
          <a:p>
            <a:r>
              <a:rPr lang="en-GB" sz="2400" dirty="0"/>
              <a:t>Have an effective response strategy in place, plan for “When” not “If” an incident occurs</a:t>
            </a:r>
          </a:p>
          <a:p>
            <a:endParaRPr lang="en-GB" sz="2400" dirty="0"/>
          </a:p>
          <a:p>
            <a:r>
              <a:rPr lang="en-GB" sz="2400" dirty="0"/>
              <a:t>It should explain what to do, who to contact and how to prevent this from happening in the future, and how to mitigate them</a:t>
            </a:r>
          </a:p>
          <a:p>
            <a:endParaRPr lang="en-GB" sz="2400" dirty="0"/>
          </a:p>
          <a:p>
            <a:r>
              <a:rPr lang="en-GB" sz="2400" dirty="0"/>
              <a:t>Test your controls and processes, Keep good records and review them frequently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317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01779-5A1C-492A-871F-9BDA9D3C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Create a dynamic security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2E410-E55B-48B2-9CB6-499672991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This is probably the most important step in a security plan as, after all, what’s the point of having the greatest strategy and all available resources for the team if it’s not part of the picture?</a:t>
            </a:r>
          </a:p>
          <a:p>
            <a:endParaRPr lang="en-GB" dirty="0"/>
          </a:p>
          <a:p>
            <a:r>
              <a:rPr lang="en-GB" dirty="0"/>
              <a:t>It's your duty to carry the security banner and make sure that everyone in your organisation is well informed about it</a:t>
            </a:r>
          </a:p>
          <a:p>
            <a:endParaRPr lang="en-GB" dirty="0"/>
          </a:p>
          <a:p>
            <a:r>
              <a:rPr lang="en-GB" dirty="0"/>
              <a:t>Security starts with every single one of your employees - most data breaches and cybersecurity threats are the result of human error or neglect</a:t>
            </a:r>
          </a:p>
          <a:p>
            <a:endParaRPr lang="en-GB" dirty="0"/>
          </a:p>
          <a:p>
            <a:r>
              <a:rPr lang="en-GB" dirty="0"/>
              <a:t>Make beautiful dynamic posters, not boring PowerPoint lectures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1482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7DBF5-D825-4423-AC7C-9989A2341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 </a:t>
            </a:r>
            <a:r>
              <a:rPr lang="en-GB" dirty="0" err="1"/>
              <a:t>DevSecOps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0D357-84B9-464E-ABAE-808985087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IT security must also play an integrated role in the full cycle of your apps </a:t>
            </a:r>
          </a:p>
          <a:p>
            <a:endParaRPr lang="en-GB" dirty="0"/>
          </a:p>
          <a:p>
            <a:r>
              <a:rPr lang="en-GB" dirty="0"/>
              <a:t>DevOps isn't just about development and operations teams</a:t>
            </a:r>
          </a:p>
          <a:p>
            <a:endParaRPr lang="en-GB" dirty="0"/>
          </a:p>
          <a:p>
            <a:r>
              <a:rPr lang="en-GB" dirty="0" err="1"/>
              <a:t>DevSecOps</a:t>
            </a:r>
            <a:r>
              <a:rPr lang="en-GB" dirty="0"/>
              <a:t> gets developers to think more about security principles and standards as well as giving them further ownership in deploying and monitoring their applications</a:t>
            </a:r>
          </a:p>
          <a:p>
            <a:endParaRPr lang="en-GB" dirty="0"/>
          </a:p>
          <a:p>
            <a:r>
              <a:rPr lang="en-GB" dirty="0"/>
              <a:t>It can also build security testing into your development process by making use of tools that can automate processes where possible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2505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3F52B-919C-4A32-9147-930742C15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&amp; Report on your budget and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D90E0-4F4E-4FEE-AFEF-7F1BE665E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Money is a determining factor at the time of implementing your security plan</a:t>
            </a:r>
          </a:p>
          <a:p>
            <a:endParaRPr lang="en-GB" dirty="0"/>
          </a:p>
          <a:p>
            <a:r>
              <a:rPr lang="en-GB" dirty="0"/>
              <a:t>Whereas changing passwords or encrypting documents are free, investing in adequate hardware or switching IT support can affect your budget significantly</a:t>
            </a:r>
          </a:p>
          <a:p>
            <a:endParaRPr lang="en-GB" dirty="0"/>
          </a:p>
          <a:p>
            <a:r>
              <a:rPr lang="en-GB" dirty="0"/>
              <a:t>Computer security software (e.g. anti-spyware, intrusion prevention system or anti-tamper software) are sometimes effective tools that you might need to consider at the time of drafting your budget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6091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6C4AE-2D6E-4F24-B916-570FE5F01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open, honest and transparent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7020A-C121-426C-832A-D0C85C679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Openness, Honesty and Transparency are important traits for any Cyber Security professional to evidence in everything they do, and helps towards building trust among your peers and stakeholders</a:t>
            </a:r>
          </a:p>
          <a:p>
            <a:endParaRPr lang="en-GB" dirty="0"/>
          </a:p>
          <a:p>
            <a:r>
              <a:rPr lang="en-GB" dirty="0"/>
              <a:t>The security team need to act as an exemplar for good practice  </a:t>
            </a:r>
          </a:p>
          <a:p>
            <a:endParaRPr lang="en-GB" dirty="0"/>
          </a:p>
          <a:p>
            <a:r>
              <a:rPr lang="en-GB" dirty="0"/>
              <a:t>You will not get buy-in from the business comply with any given requirement, if the security team are not seen to comply themselves, or are appearing to allowing some individuals / departments to operate outside of these requirements without explaining the reasons why</a:t>
            </a:r>
          </a:p>
        </p:txBody>
      </p:sp>
    </p:spTree>
    <p:extLst>
      <p:ext uri="{BB962C8B-B14F-4D97-AF65-F5344CB8AC3E}">
        <p14:creationId xmlns:p14="http://schemas.microsoft.com/office/powerpoint/2010/main" val="15721792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DDA460C-0072-4C06-B816-2B05E4A2A0EA}"/>
              </a:ext>
            </a:extLst>
          </p:cNvPr>
          <p:cNvGrpSpPr/>
          <p:nvPr/>
        </p:nvGrpSpPr>
        <p:grpSpPr>
          <a:xfrm>
            <a:off x="5197342" y="2888634"/>
            <a:ext cx="1862433" cy="3586556"/>
            <a:chOff x="5021580" y="1604970"/>
            <a:chExt cx="2374153" cy="457199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EE129BC-86F6-440E-84F5-88EE0A93A132}"/>
                </a:ext>
              </a:extLst>
            </p:cNvPr>
            <p:cNvSpPr/>
            <p:nvPr/>
          </p:nvSpPr>
          <p:spPr>
            <a:xfrm>
              <a:off x="5021580" y="2790823"/>
              <a:ext cx="791384" cy="644849"/>
            </a:xfrm>
            <a:custGeom>
              <a:avLst/>
              <a:gdLst>
                <a:gd name="connsiteX0" fmla="*/ 7620 w 791384"/>
                <a:gd name="connsiteY0" fmla="*/ 0 h 644849"/>
                <a:gd name="connsiteX1" fmla="*/ 782169 w 791384"/>
                <a:gd name="connsiteY1" fmla="*/ 320829 h 644849"/>
                <a:gd name="connsiteX2" fmla="*/ 791384 w 791384"/>
                <a:gd name="connsiteY2" fmla="*/ 330968 h 644849"/>
                <a:gd name="connsiteX3" fmla="*/ 791384 w 791384"/>
                <a:gd name="connsiteY3" fmla="*/ 644849 h 644849"/>
                <a:gd name="connsiteX4" fmla="*/ 4575 w 791384"/>
                <a:gd name="connsiteY4" fmla="*/ 188500 h 644849"/>
                <a:gd name="connsiteX5" fmla="*/ 0 w 791384"/>
                <a:gd name="connsiteY5" fmla="*/ 191153 h 644849"/>
                <a:gd name="connsiteX6" fmla="*/ 0 w 791384"/>
                <a:gd name="connsiteY6" fmla="*/ 385 h 644849"/>
                <a:gd name="connsiteX7" fmla="*/ 7620 w 791384"/>
                <a:gd name="connsiteY7" fmla="*/ 0 h 64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1384" h="644849">
                  <a:moveTo>
                    <a:pt x="7620" y="0"/>
                  </a:moveTo>
                  <a:cubicBezTo>
                    <a:pt x="310101" y="0"/>
                    <a:pt x="583945" y="122604"/>
                    <a:pt x="782169" y="320829"/>
                  </a:cubicBezTo>
                  <a:lnTo>
                    <a:pt x="791384" y="330968"/>
                  </a:lnTo>
                  <a:lnTo>
                    <a:pt x="791384" y="644849"/>
                  </a:lnTo>
                  <a:lnTo>
                    <a:pt x="4575" y="188500"/>
                  </a:lnTo>
                  <a:lnTo>
                    <a:pt x="0" y="191153"/>
                  </a:lnTo>
                  <a:lnTo>
                    <a:pt x="0" y="385"/>
                  </a:lnTo>
                  <a:lnTo>
                    <a:pt x="762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5CA4A01-B7D4-4C02-A0A6-31D1D25DBE5E}"/>
                </a:ext>
              </a:extLst>
            </p:cNvPr>
            <p:cNvSpPr/>
            <p:nvPr/>
          </p:nvSpPr>
          <p:spPr>
            <a:xfrm>
              <a:off x="6600506" y="2977519"/>
              <a:ext cx="3843" cy="4457"/>
            </a:xfrm>
            <a:custGeom>
              <a:avLst/>
              <a:gdLst>
                <a:gd name="connsiteX0" fmla="*/ 3843 w 3843"/>
                <a:gd name="connsiteY0" fmla="*/ 0 h 4457"/>
                <a:gd name="connsiteX1" fmla="*/ 3843 w 3843"/>
                <a:gd name="connsiteY1" fmla="*/ 4457 h 4457"/>
                <a:gd name="connsiteX2" fmla="*/ 0 w 3843"/>
                <a:gd name="connsiteY2" fmla="*/ 2229 h 4457"/>
                <a:gd name="connsiteX3" fmla="*/ 3843 w 3843"/>
                <a:gd name="connsiteY3" fmla="*/ 0 h 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3" h="4457">
                  <a:moveTo>
                    <a:pt x="3843" y="0"/>
                  </a:moveTo>
                  <a:lnTo>
                    <a:pt x="3843" y="4457"/>
                  </a:lnTo>
                  <a:lnTo>
                    <a:pt x="0" y="2229"/>
                  </a:lnTo>
                  <a:lnTo>
                    <a:pt x="384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DAAB66-13A8-4034-BDDF-000911C1B325}"/>
                </a:ext>
              </a:extLst>
            </p:cNvPr>
            <p:cNvSpPr/>
            <p:nvPr/>
          </p:nvSpPr>
          <p:spPr>
            <a:xfrm>
              <a:off x="5977789" y="2979324"/>
              <a:ext cx="622716" cy="361379"/>
            </a:xfrm>
            <a:custGeom>
              <a:avLst/>
              <a:gdLst>
                <a:gd name="connsiteX0" fmla="*/ 621985 w 622716"/>
                <a:gd name="connsiteY0" fmla="*/ 0 h 361379"/>
                <a:gd name="connsiteX1" fmla="*/ 622716 w 622716"/>
                <a:gd name="connsiteY1" fmla="*/ 424 h 361379"/>
                <a:gd name="connsiteX2" fmla="*/ 382 w 622716"/>
                <a:gd name="connsiteY2" fmla="*/ 361379 h 361379"/>
                <a:gd name="connsiteX3" fmla="*/ 0 w 622716"/>
                <a:gd name="connsiteY3" fmla="*/ 360751 h 361379"/>
                <a:gd name="connsiteX4" fmla="*/ 621985 w 622716"/>
                <a:gd name="connsiteY4" fmla="*/ 0 h 36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716" h="361379">
                  <a:moveTo>
                    <a:pt x="621985" y="0"/>
                  </a:moveTo>
                  <a:lnTo>
                    <a:pt x="622716" y="424"/>
                  </a:lnTo>
                  <a:lnTo>
                    <a:pt x="382" y="361379"/>
                  </a:lnTo>
                  <a:lnTo>
                    <a:pt x="0" y="360751"/>
                  </a:lnTo>
                  <a:lnTo>
                    <a:pt x="62198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C62978-FAF5-4DD6-A6FF-DA4D04CC401D}"/>
                </a:ext>
              </a:extLst>
            </p:cNvPr>
            <p:cNvSpPr/>
            <p:nvPr/>
          </p:nvSpPr>
          <p:spPr>
            <a:xfrm>
              <a:off x="5812965" y="3121791"/>
              <a:ext cx="164824" cy="313880"/>
            </a:xfrm>
            <a:custGeom>
              <a:avLst/>
              <a:gdLst>
                <a:gd name="connsiteX0" fmla="*/ 0 w 164824"/>
                <a:gd name="connsiteY0" fmla="*/ 0 h 313880"/>
                <a:gd name="connsiteX1" fmla="*/ 61482 w 164824"/>
                <a:gd name="connsiteY1" fmla="*/ 67647 h 313880"/>
                <a:gd name="connsiteX2" fmla="*/ 124540 w 164824"/>
                <a:gd name="connsiteY2" fmla="*/ 151973 h 313880"/>
                <a:gd name="connsiteX3" fmla="*/ 164824 w 164824"/>
                <a:gd name="connsiteY3" fmla="*/ 218283 h 313880"/>
                <a:gd name="connsiteX4" fmla="*/ 0 w 164824"/>
                <a:gd name="connsiteY4" fmla="*/ 313880 h 313880"/>
                <a:gd name="connsiteX5" fmla="*/ 0 w 164824"/>
                <a:gd name="connsiteY5" fmla="*/ 0 h 31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824" h="313880">
                  <a:moveTo>
                    <a:pt x="0" y="0"/>
                  </a:moveTo>
                  <a:lnTo>
                    <a:pt x="61482" y="67647"/>
                  </a:lnTo>
                  <a:cubicBezTo>
                    <a:pt x="83805" y="94696"/>
                    <a:pt x="104855" y="122835"/>
                    <a:pt x="124540" y="151973"/>
                  </a:cubicBezTo>
                  <a:lnTo>
                    <a:pt x="164824" y="218283"/>
                  </a:lnTo>
                  <a:lnTo>
                    <a:pt x="0" y="31388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0F9C09-3FB9-4C54-848D-CD843C318F9D}"/>
                </a:ext>
              </a:extLst>
            </p:cNvPr>
            <p:cNvSpPr/>
            <p:nvPr/>
          </p:nvSpPr>
          <p:spPr>
            <a:xfrm>
              <a:off x="5812964" y="3340703"/>
              <a:ext cx="311614" cy="1098673"/>
            </a:xfrm>
            <a:custGeom>
              <a:avLst/>
              <a:gdLst>
                <a:gd name="connsiteX0" fmla="*/ 165207 w 311614"/>
                <a:gd name="connsiteY0" fmla="*/ 0 h 1098673"/>
                <a:gd name="connsiteX1" fmla="*/ 179408 w 311614"/>
                <a:gd name="connsiteY1" fmla="*/ 23376 h 1098673"/>
                <a:gd name="connsiteX2" fmla="*/ 311614 w 311614"/>
                <a:gd name="connsiteY2" fmla="*/ 545498 h 1098673"/>
                <a:gd name="connsiteX3" fmla="*/ 179408 w 311614"/>
                <a:gd name="connsiteY3" fmla="*/ 1067620 h 1098673"/>
                <a:gd name="connsiteX4" fmla="*/ 160543 w 311614"/>
                <a:gd name="connsiteY4" fmla="*/ 1098673 h 1098673"/>
                <a:gd name="connsiteX5" fmla="*/ 0 w 311614"/>
                <a:gd name="connsiteY5" fmla="*/ 1005558 h 1098673"/>
                <a:gd name="connsiteX6" fmla="*/ 0 w 311614"/>
                <a:gd name="connsiteY6" fmla="*/ 95819 h 1098673"/>
                <a:gd name="connsiteX7" fmla="*/ 0 w 311614"/>
                <a:gd name="connsiteY7" fmla="*/ 95818 h 1098673"/>
                <a:gd name="connsiteX8" fmla="*/ 1 w 311614"/>
                <a:gd name="connsiteY8" fmla="*/ 95819 h 1098673"/>
                <a:gd name="connsiteX9" fmla="*/ 165207 w 311614"/>
                <a:gd name="connsiteY9" fmla="*/ 0 h 109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614" h="1098673">
                  <a:moveTo>
                    <a:pt x="165207" y="0"/>
                  </a:moveTo>
                  <a:lnTo>
                    <a:pt x="179408" y="23376"/>
                  </a:lnTo>
                  <a:cubicBezTo>
                    <a:pt x="263722" y="178583"/>
                    <a:pt x="311614" y="356448"/>
                    <a:pt x="311614" y="545498"/>
                  </a:cubicBezTo>
                  <a:cubicBezTo>
                    <a:pt x="311614" y="734548"/>
                    <a:pt x="263722" y="912413"/>
                    <a:pt x="179408" y="1067620"/>
                  </a:cubicBezTo>
                  <a:lnTo>
                    <a:pt x="160543" y="1098673"/>
                  </a:lnTo>
                  <a:lnTo>
                    <a:pt x="0" y="1005558"/>
                  </a:lnTo>
                  <a:lnTo>
                    <a:pt x="0" y="95819"/>
                  </a:lnTo>
                  <a:lnTo>
                    <a:pt x="0" y="95818"/>
                  </a:lnTo>
                  <a:lnTo>
                    <a:pt x="1" y="95819"/>
                  </a:lnTo>
                  <a:lnTo>
                    <a:pt x="16520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3E275BE-D4F7-41A9-B504-CBCA6B3286E5}"/>
                </a:ext>
              </a:extLst>
            </p:cNvPr>
            <p:cNvSpPr/>
            <p:nvPr/>
          </p:nvSpPr>
          <p:spPr>
            <a:xfrm>
              <a:off x="5021581" y="4346260"/>
              <a:ext cx="950599" cy="635318"/>
            </a:xfrm>
            <a:custGeom>
              <a:avLst/>
              <a:gdLst>
                <a:gd name="connsiteX0" fmla="*/ 791384 w 950599"/>
                <a:gd name="connsiteY0" fmla="*/ 0 h 635318"/>
                <a:gd name="connsiteX1" fmla="*/ 791384 w 950599"/>
                <a:gd name="connsiteY1" fmla="*/ 8264 h 635318"/>
                <a:gd name="connsiteX2" fmla="*/ 795959 w 950599"/>
                <a:gd name="connsiteY2" fmla="*/ 5611 h 635318"/>
                <a:gd name="connsiteX3" fmla="*/ 950599 w 950599"/>
                <a:gd name="connsiteY3" fmla="*/ 95302 h 635318"/>
                <a:gd name="connsiteX4" fmla="*/ 915925 w 950599"/>
                <a:gd name="connsiteY4" fmla="*/ 152376 h 635318"/>
                <a:gd name="connsiteX5" fmla="*/ 852867 w 950599"/>
                <a:gd name="connsiteY5" fmla="*/ 236702 h 635318"/>
                <a:gd name="connsiteX6" fmla="*/ 791384 w 950599"/>
                <a:gd name="connsiteY6" fmla="*/ 304350 h 635318"/>
                <a:gd name="connsiteX7" fmla="*/ 782169 w 950599"/>
                <a:gd name="connsiteY7" fmla="*/ 314489 h 635318"/>
                <a:gd name="connsiteX8" fmla="*/ 7620 w 950599"/>
                <a:gd name="connsiteY8" fmla="*/ 635318 h 635318"/>
                <a:gd name="connsiteX9" fmla="*/ 0 w 950599"/>
                <a:gd name="connsiteY9" fmla="*/ 634933 h 635318"/>
                <a:gd name="connsiteX10" fmla="*/ 0 w 950599"/>
                <a:gd name="connsiteY10" fmla="*/ 459003 h 635318"/>
                <a:gd name="connsiteX11" fmla="*/ 0 w 950599"/>
                <a:gd name="connsiteY11" fmla="*/ 459002 h 635318"/>
                <a:gd name="connsiteX12" fmla="*/ 1 w 950599"/>
                <a:gd name="connsiteY12" fmla="*/ 459003 h 635318"/>
                <a:gd name="connsiteX13" fmla="*/ 791384 w 950599"/>
                <a:gd name="connsiteY13" fmla="*/ 0 h 63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0599" h="635318">
                  <a:moveTo>
                    <a:pt x="791384" y="0"/>
                  </a:moveTo>
                  <a:lnTo>
                    <a:pt x="791384" y="8264"/>
                  </a:lnTo>
                  <a:lnTo>
                    <a:pt x="795959" y="5611"/>
                  </a:lnTo>
                  <a:lnTo>
                    <a:pt x="950599" y="95302"/>
                  </a:lnTo>
                  <a:lnTo>
                    <a:pt x="915925" y="152376"/>
                  </a:lnTo>
                  <a:cubicBezTo>
                    <a:pt x="896240" y="181514"/>
                    <a:pt x="875190" y="209653"/>
                    <a:pt x="852867" y="236702"/>
                  </a:cubicBezTo>
                  <a:lnTo>
                    <a:pt x="791384" y="304350"/>
                  </a:lnTo>
                  <a:lnTo>
                    <a:pt x="782169" y="314489"/>
                  </a:lnTo>
                  <a:cubicBezTo>
                    <a:pt x="583945" y="512714"/>
                    <a:pt x="310101" y="635318"/>
                    <a:pt x="7620" y="635318"/>
                  </a:cubicBezTo>
                  <a:lnTo>
                    <a:pt x="0" y="634933"/>
                  </a:lnTo>
                  <a:lnTo>
                    <a:pt x="0" y="459003"/>
                  </a:lnTo>
                  <a:lnTo>
                    <a:pt x="0" y="459002"/>
                  </a:lnTo>
                  <a:lnTo>
                    <a:pt x="1" y="459003"/>
                  </a:lnTo>
                  <a:lnTo>
                    <a:pt x="79138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B918341-62AE-4DF9-97B8-0A38506765CC}"/>
                </a:ext>
              </a:extLst>
            </p:cNvPr>
            <p:cNvSpPr/>
            <p:nvPr/>
          </p:nvSpPr>
          <p:spPr>
            <a:xfrm>
              <a:off x="5021580" y="1604970"/>
              <a:ext cx="1582768" cy="1735105"/>
            </a:xfrm>
            <a:custGeom>
              <a:avLst/>
              <a:gdLst>
                <a:gd name="connsiteX0" fmla="*/ 791384 w 1582768"/>
                <a:gd name="connsiteY0" fmla="*/ 0 h 1735105"/>
                <a:gd name="connsiteX1" fmla="*/ 1582767 w 1582768"/>
                <a:gd name="connsiteY1" fmla="*/ 459002 h 1735105"/>
                <a:gd name="connsiteX2" fmla="*/ 1582768 w 1582768"/>
                <a:gd name="connsiteY2" fmla="*/ 459002 h 1735105"/>
                <a:gd name="connsiteX3" fmla="*/ 1582768 w 1582768"/>
                <a:gd name="connsiteY3" fmla="*/ 1371700 h 1735105"/>
                <a:gd name="connsiteX4" fmla="*/ 1582768 w 1582768"/>
                <a:gd name="connsiteY4" fmla="*/ 1371701 h 1735105"/>
                <a:gd name="connsiteX5" fmla="*/ 1582768 w 1582768"/>
                <a:gd name="connsiteY5" fmla="*/ 1372549 h 1735105"/>
                <a:gd name="connsiteX6" fmla="*/ 1578925 w 1582768"/>
                <a:gd name="connsiteY6" fmla="*/ 1374778 h 1735105"/>
                <a:gd name="connsiteX7" fmla="*/ 1578194 w 1582768"/>
                <a:gd name="connsiteY7" fmla="*/ 1374354 h 1735105"/>
                <a:gd name="connsiteX8" fmla="*/ 956209 w 1582768"/>
                <a:gd name="connsiteY8" fmla="*/ 1735105 h 1735105"/>
                <a:gd name="connsiteX9" fmla="*/ 915925 w 1582768"/>
                <a:gd name="connsiteY9" fmla="*/ 1668795 h 1735105"/>
                <a:gd name="connsiteX10" fmla="*/ 852867 w 1582768"/>
                <a:gd name="connsiteY10" fmla="*/ 1584469 h 1735105"/>
                <a:gd name="connsiteX11" fmla="*/ 791385 w 1582768"/>
                <a:gd name="connsiteY11" fmla="*/ 1516822 h 1735105"/>
                <a:gd name="connsiteX12" fmla="*/ 791385 w 1582768"/>
                <a:gd name="connsiteY12" fmla="*/ 918005 h 1735105"/>
                <a:gd name="connsiteX13" fmla="*/ 791384 w 1582768"/>
                <a:gd name="connsiteY13" fmla="*/ 918004 h 1735105"/>
                <a:gd name="connsiteX14" fmla="*/ 791384 w 1582768"/>
                <a:gd name="connsiteY14" fmla="*/ 1516821 h 1735105"/>
                <a:gd name="connsiteX15" fmla="*/ 782169 w 1582768"/>
                <a:gd name="connsiteY15" fmla="*/ 1506682 h 1735105"/>
                <a:gd name="connsiteX16" fmla="*/ 7620 w 1582768"/>
                <a:gd name="connsiteY16" fmla="*/ 1185853 h 1735105"/>
                <a:gd name="connsiteX17" fmla="*/ 0 w 1582768"/>
                <a:gd name="connsiteY17" fmla="*/ 1186238 h 1735105"/>
                <a:gd name="connsiteX18" fmla="*/ 0 w 1582768"/>
                <a:gd name="connsiteY18" fmla="*/ 459002 h 1735105"/>
                <a:gd name="connsiteX19" fmla="*/ 1 w 1582768"/>
                <a:gd name="connsiteY19" fmla="*/ 459002 h 1735105"/>
                <a:gd name="connsiteX20" fmla="*/ 791384 w 1582768"/>
                <a:gd name="connsiteY20" fmla="*/ 0 h 173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768" h="1735105">
                  <a:moveTo>
                    <a:pt x="791384" y="0"/>
                  </a:moveTo>
                  <a:lnTo>
                    <a:pt x="1582767" y="459002"/>
                  </a:lnTo>
                  <a:lnTo>
                    <a:pt x="1582768" y="459002"/>
                  </a:lnTo>
                  <a:lnTo>
                    <a:pt x="1582768" y="1371700"/>
                  </a:lnTo>
                  <a:lnTo>
                    <a:pt x="1582768" y="1371701"/>
                  </a:lnTo>
                  <a:lnTo>
                    <a:pt x="1582768" y="1372549"/>
                  </a:lnTo>
                  <a:lnTo>
                    <a:pt x="1578925" y="1374778"/>
                  </a:lnTo>
                  <a:lnTo>
                    <a:pt x="1578194" y="1374354"/>
                  </a:lnTo>
                  <a:lnTo>
                    <a:pt x="956209" y="1735105"/>
                  </a:lnTo>
                  <a:lnTo>
                    <a:pt x="915925" y="1668795"/>
                  </a:lnTo>
                  <a:cubicBezTo>
                    <a:pt x="896240" y="1639657"/>
                    <a:pt x="875190" y="1611518"/>
                    <a:pt x="852867" y="1584469"/>
                  </a:cubicBezTo>
                  <a:lnTo>
                    <a:pt x="791385" y="1516822"/>
                  </a:lnTo>
                  <a:lnTo>
                    <a:pt x="791385" y="918005"/>
                  </a:lnTo>
                  <a:lnTo>
                    <a:pt x="791384" y="918004"/>
                  </a:lnTo>
                  <a:lnTo>
                    <a:pt x="791384" y="1516821"/>
                  </a:lnTo>
                  <a:lnTo>
                    <a:pt x="782169" y="1506682"/>
                  </a:lnTo>
                  <a:cubicBezTo>
                    <a:pt x="583945" y="1308457"/>
                    <a:pt x="310101" y="1185853"/>
                    <a:pt x="7620" y="1185853"/>
                  </a:cubicBezTo>
                  <a:lnTo>
                    <a:pt x="0" y="1186238"/>
                  </a:lnTo>
                  <a:lnTo>
                    <a:pt x="0" y="459002"/>
                  </a:lnTo>
                  <a:lnTo>
                    <a:pt x="1" y="459002"/>
                  </a:lnTo>
                  <a:lnTo>
                    <a:pt x="79138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85ABCA8-D310-4A20-86D5-E28F124AED36}"/>
                </a:ext>
              </a:extLst>
            </p:cNvPr>
            <p:cNvSpPr/>
            <p:nvPr/>
          </p:nvSpPr>
          <p:spPr>
            <a:xfrm>
              <a:off x="5973508" y="2977518"/>
              <a:ext cx="1422225" cy="1830702"/>
            </a:xfrm>
            <a:custGeom>
              <a:avLst/>
              <a:gdLst>
                <a:gd name="connsiteX0" fmla="*/ 630841 w 1422225"/>
                <a:gd name="connsiteY0" fmla="*/ 0 h 1830702"/>
                <a:gd name="connsiteX1" fmla="*/ 1422224 w 1422225"/>
                <a:gd name="connsiteY1" fmla="*/ 459003 h 1830702"/>
                <a:gd name="connsiteX2" fmla="*/ 1422225 w 1422225"/>
                <a:gd name="connsiteY2" fmla="*/ 459002 h 1830702"/>
                <a:gd name="connsiteX3" fmla="*/ 1422225 w 1422225"/>
                <a:gd name="connsiteY3" fmla="*/ 459003 h 1830702"/>
                <a:gd name="connsiteX4" fmla="*/ 1422225 w 1422225"/>
                <a:gd name="connsiteY4" fmla="*/ 1371700 h 1830702"/>
                <a:gd name="connsiteX5" fmla="*/ 1422225 w 1422225"/>
                <a:gd name="connsiteY5" fmla="*/ 1371701 h 1830702"/>
                <a:gd name="connsiteX6" fmla="*/ 1422225 w 1422225"/>
                <a:gd name="connsiteY6" fmla="*/ 1377006 h 1830702"/>
                <a:gd name="connsiteX7" fmla="*/ 1417651 w 1422225"/>
                <a:gd name="connsiteY7" fmla="*/ 1374354 h 1830702"/>
                <a:gd name="connsiteX8" fmla="*/ 630842 w 1422225"/>
                <a:gd name="connsiteY8" fmla="*/ 1830702 h 1830702"/>
                <a:gd name="connsiteX9" fmla="*/ 630842 w 1422225"/>
                <a:gd name="connsiteY9" fmla="*/ 918005 h 1830702"/>
                <a:gd name="connsiteX10" fmla="*/ 630841 w 1422225"/>
                <a:gd name="connsiteY10" fmla="*/ 918004 h 1830702"/>
                <a:gd name="connsiteX11" fmla="*/ 630841 w 1422225"/>
                <a:gd name="connsiteY11" fmla="*/ 1827744 h 1830702"/>
                <a:gd name="connsiteX12" fmla="*/ 630840 w 1422225"/>
                <a:gd name="connsiteY12" fmla="*/ 1827745 h 1830702"/>
                <a:gd name="connsiteX13" fmla="*/ 0 w 1422225"/>
                <a:gd name="connsiteY13" fmla="*/ 1461857 h 1830702"/>
                <a:gd name="connsiteX14" fmla="*/ 18865 w 1422225"/>
                <a:gd name="connsiteY14" fmla="*/ 1430804 h 1830702"/>
                <a:gd name="connsiteX15" fmla="*/ 151071 w 1422225"/>
                <a:gd name="connsiteY15" fmla="*/ 908682 h 1830702"/>
                <a:gd name="connsiteX16" fmla="*/ 18865 w 1422225"/>
                <a:gd name="connsiteY16" fmla="*/ 386560 h 1830702"/>
                <a:gd name="connsiteX17" fmla="*/ 4664 w 1422225"/>
                <a:gd name="connsiteY17" fmla="*/ 363184 h 1830702"/>
                <a:gd name="connsiteX18" fmla="*/ 626998 w 1422225"/>
                <a:gd name="connsiteY18" fmla="*/ 2229 h 1830702"/>
                <a:gd name="connsiteX19" fmla="*/ 630841 w 1422225"/>
                <a:gd name="connsiteY19" fmla="*/ 4457 h 1830702"/>
                <a:gd name="connsiteX20" fmla="*/ 630841 w 1422225"/>
                <a:gd name="connsiteY20" fmla="*/ 0 h 183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2225" h="1830702">
                  <a:moveTo>
                    <a:pt x="630841" y="0"/>
                  </a:moveTo>
                  <a:lnTo>
                    <a:pt x="1422224" y="459003"/>
                  </a:lnTo>
                  <a:lnTo>
                    <a:pt x="1422225" y="459002"/>
                  </a:lnTo>
                  <a:lnTo>
                    <a:pt x="1422225" y="459003"/>
                  </a:lnTo>
                  <a:lnTo>
                    <a:pt x="1422225" y="1371700"/>
                  </a:lnTo>
                  <a:lnTo>
                    <a:pt x="1422225" y="1371701"/>
                  </a:lnTo>
                  <a:lnTo>
                    <a:pt x="1422225" y="1377006"/>
                  </a:lnTo>
                  <a:lnTo>
                    <a:pt x="1417651" y="1374354"/>
                  </a:lnTo>
                  <a:lnTo>
                    <a:pt x="630842" y="1830702"/>
                  </a:lnTo>
                  <a:lnTo>
                    <a:pt x="630842" y="918005"/>
                  </a:lnTo>
                  <a:lnTo>
                    <a:pt x="630841" y="918004"/>
                  </a:lnTo>
                  <a:lnTo>
                    <a:pt x="630841" y="1827744"/>
                  </a:lnTo>
                  <a:lnTo>
                    <a:pt x="630840" y="1827745"/>
                  </a:lnTo>
                  <a:lnTo>
                    <a:pt x="0" y="1461857"/>
                  </a:lnTo>
                  <a:lnTo>
                    <a:pt x="18865" y="1430804"/>
                  </a:lnTo>
                  <a:cubicBezTo>
                    <a:pt x="103179" y="1275597"/>
                    <a:pt x="151071" y="1097732"/>
                    <a:pt x="151071" y="908682"/>
                  </a:cubicBezTo>
                  <a:cubicBezTo>
                    <a:pt x="151071" y="719632"/>
                    <a:pt x="103179" y="541767"/>
                    <a:pt x="18865" y="386560"/>
                  </a:cubicBezTo>
                  <a:lnTo>
                    <a:pt x="4664" y="363184"/>
                  </a:lnTo>
                  <a:lnTo>
                    <a:pt x="626998" y="2229"/>
                  </a:lnTo>
                  <a:lnTo>
                    <a:pt x="630841" y="4457"/>
                  </a:lnTo>
                  <a:lnTo>
                    <a:pt x="63084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7112E0-955F-4D31-803A-A76358EBC614}"/>
                </a:ext>
              </a:extLst>
            </p:cNvPr>
            <p:cNvSpPr/>
            <p:nvPr/>
          </p:nvSpPr>
          <p:spPr>
            <a:xfrm>
              <a:off x="5812965" y="4346260"/>
              <a:ext cx="160543" cy="95302"/>
            </a:xfrm>
            <a:custGeom>
              <a:avLst/>
              <a:gdLst>
                <a:gd name="connsiteX0" fmla="*/ 0 w 160543"/>
                <a:gd name="connsiteY0" fmla="*/ 0 h 95302"/>
                <a:gd name="connsiteX1" fmla="*/ 160543 w 160543"/>
                <a:gd name="connsiteY1" fmla="*/ 93115 h 95302"/>
                <a:gd name="connsiteX2" fmla="*/ 159215 w 160543"/>
                <a:gd name="connsiteY2" fmla="*/ 95302 h 95302"/>
                <a:gd name="connsiteX3" fmla="*/ 4575 w 160543"/>
                <a:gd name="connsiteY3" fmla="*/ 5611 h 95302"/>
                <a:gd name="connsiteX4" fmla="*/ 0 w 160543"/>
                <a:gd name="connsiteY4" fmla="*/ 8264 h 95302"/>
                <a:gd name="connsiteX5" fmla="*/ 0 w 160543"/>
                <a:gd name="connsiteY5" fmla="*/ 0 h 9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543" h="95302">
                  <a:moveTo>
                    <a:pt x="0" y="0"/>
                  </a:moveTo>
                  <a:lnTo>
                    <a:pt x="160543" y="93115"/>
                  </a:lnTo>
                  <a:lnTo>
                    <a:pt x="159215" y="95302"/>
                  </a:lnTo>
                  <a:lnTo>
                    <a:pt x="4575" y="5611"/>
                  </a:lnTo>
                  <a:lnTo>
                    <a:pt x="0" y="826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AC36928-96A1-49EA-B9D1-733D22362489}"/>
                </a:ext>
              </a:extLst>
            </p:cNvPr>
            <p:cNvSpPr/>
            <p:nvPr/>
          </p:nvSpPr>
          <p:spPr>
            <a:xfrm>
              <a:off x="5021580" y="4441562"/>
              <a:ext cx="1582768" cy="1735400"/>
            </a:xfrm>
            <a:custGeom>
              <a:avLst/>
              <a:gdLst>
                <a:gd name="connsiteX0" fmla="*/ 950599 w 1582768"/>
                <a:gd name="connsiteY0" fmla="*/ 0 h 1735400"/>
                <a:gd name="connsiteX1" fmla="*/ 1582768 w 1582768"/>
                <a:gd name="connsiteY1" fmla="*/ 366658 h 1735400"/>
                <a:gd name="connsiteX2" fmla="*/ 1582768 w 1582768"/>
                <a:gd name="connsiteY2" fmla="*/ 1276398 h 1735400"/>
                <a:gd name="connsiteX3" fmla="*/ 1582768 w 1582768"/>
                <a:gd name="connsiteY3" fmla="*/ 1276399 h 1735400"/>
                <a:gd name="connsiteX4" fmla="*/ 1582768 w 1582768"/>
                <a:gd name="connsiteY4" fmla="*/ 1281704 h 1735400"/>
                <a:gd name="connsiteX5" fmla="*/ 1578194 w 1582768"/>
                <a:gd name="connsiteY5" fmla="*/ 1279052 h 1735400"/>
                <a:gd name="connsiteX6" fmla="*/ 791385 w 1582768"/>
                <a:gd name="connsiteY6" fmla="*/ 1735400 h 1735400"/>
                <a:gd name="connsiteX7" fmla="*/ 791385 w 1582768"/>
                <a:gd name="connsiteY7" fmla="*/ 822703 h 1735400"/>
                <a:gd name="connsiteX8" fmla="*/ 791384 w 1582768"/>
                <a:gd name="connsiteY8" fmla="*/ 822702 h 1735400"/>
                <a:gd name="connsiteX9" fmla="*/ 791384 w 1582768"/>
                <a:gd name="connsiteY9" fmla="*/ 1735400 h 1735400"/>
                <a:gd name="connsiteX10" fmla="*/ 4575 w 1582768"/>
                <a:gd name="connsiteY10" fmla="*/ 1279051 h 1735400"/>
                <a:gd name="connsiteX11" fmla="*/ 0 w 1582768"/>
                <a:gd name="connsiteY11" fmla="*/ 1281704 h 1735400"/>
                <a:gd name="connsiteX12" fmla="*/ 0 w 1582768"/>
                <a:gd name="connsiteY12" fmla="*/ 539631 h 1735400"/>
                <a:gd name="connsiteX13" fmla="*/ 7620 w 1582768"/>
                <a:gd name="connsiteY13" fmla="*/ 540016 h 1735400"/>
                <a:gd name="connsiteX14" fmla="*/ 782169 w 1582768"/>
                <a:gd name="connsiteY14" fmla="*/ 219187 h 1735400"/>
                <a:gd name="connsiteX15" fmla="*/ 791384 w 1582768"/>
                <a:gd name="connsiteY15" fmla="*/ 209048 h 1735400"/>
                <a:gd name="connsiteX16" fmla="*/ 852867 w 1582768"/>
                <a:gd name="connsiteY16" fmla="*/ 141400 h 1735400"/>
                <a:gd name="connsiteX17" fmla="*/ 915925 w 1582768"/>
                <a:gd name="connsiteY17" fmla="*/ 57074 h 1735400"/>
                <a:gd name="connsiteX18" fmla="*/ 950599 w 1582768"/>
                <a:gd name="connsiteY18" fmla="*/ 0 h 173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82768" h="1735400">
                  <a:moveTo>
                    <a:pt x="950599" y="0"/>
                  </a:moveTo>
                  <a:lnTo>
                    <a:pt x="1582768" y="366658"/>
                  </a:lnTo>
                  <a:lnTo>
                    <a:pt x="1582768" y="1276398"/>
                  </a:lnTo>
                  <a:lnTo>
                    <a:pt x="1582768" y="1276399"/>
                  </a:lnTo>
                  <a:lnTo>
                    <a:pt x="1582768" y="1281704"/>
                  </a:lnTo>
                  <a:lnTo>
                    <a:pt x="1578194" y="1279052"/>
                  </a:lnTo>
                  <a:lnTo>
                    <a:pt x="791385" y="1735400"/>
                  </a:lnTo>
                  <a:lnTo>
                    <a:pt x="791385" y="822703"/>
                  </a:lnTo>
                  <a:lnTo>
                    <a:pt x="791384" y="822702"/>
                  </a:lnTo>
                  <a:lnTo>
                    <a:pt x="791384" y="1735400"/>
                  </a:lnTo>
                  <a:lnTo>
                    <a:pt x="4575" y="1279051"/>
                  </a:lnTo>
                  <a:lnTo>
                    <a:pt x="0" y="1281704"/>
                  </a:lnTo>
                  <a:lnTo>
                    <a:pt x="0" y="539631"/>
                  </a:lnTo>
                  <a:lnTo>
                    <a:pt x="7620" y="540016"/>
                  </a:lnTo>
                  <a:cubicBezTo>
                    <a:pt x="310101" y="540016"/>
                    <a:pt x="583945" y="417412"/>
                    <a:pt x="782169" y="219187"/>
                  </a:cubicBezTo>
                  <a:lnTo>
                    <a:pt x="791384" y="209048"/>
                  </a:lnTo>
                  <a:lnTo>
                    <a:pt x="852867" y="141400"/>
                  </a:lnTo>
                  <a:cubicBezTo>
                    <a:pt x="875190" y="114351"/>
                    <a:pt x="896240" y="86212"/>
                    <a:pt x="915925" y="57074"/>
                  </a:cubicBezTo>
                  <a:lnTo>
                    <a:pt x="95059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A1C8B5A-F88B-4A20-AD3C-18F5C73BF8B7}"/>
              </a:ext>
            </a:extLst>
          </p:cNvPr>
          <p:cNvSpPr/>
          <p:nvPr/>
        </p:nvSpPr>
        <p:spPr>
          <a:xfrm>
            <a:off x="5947452" y="3966764"/>
            <a:ext cx="488497" cy="283489"/>
          </a:xfrm>
          <a:custGeom>
            <a:avLst/>
            <a:gdLst>
              <a:gd name="connsiteX0" fmla="*/ 621985 w 622716"/>
              <a:gd name="connsiteY0" fmla="*/ 0 h 361379"/>
              <a:gd name="connsiteX1" fmla="*/ 622716 w 622716"/>
              <a:gd name="connsiteY1" fmla="*/ 424 h 361379"/>
              <a:gd name="connsiteX2" fmla="*/ 382 w 622716"/>
              <a:gd name="connsiteY2" fmla="*/ 361379 h 361379"/>
              <a:gd name="connsiteX3" fmla="*/ 0 w 622716"/>
              <a:gd name="connsiteY3" fmla="*/ 360751 h 361379"/>
              <a:gd name="connsiteX4" fmla="*/ 621985 w 622716"/>
              <a:gd name="connsiteY4" fmla="*/ 0 h 36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716" h="361379">
                <a:moveTo>
                  <a:pt x="621985" y="0"/>
                </a:moveTo>
                <a:lnTo>
                  <a:pt x="622716" y="424"/>
                </a:lnTo>
                <a:lnTo>
                  <a:pt x="382" y="361379"/>
                </a:lnTo>
                <a:lnTo>
                  <a:pt x="0" y="360751"/>
                </a:lnTo>
                <a:lnTo>
                  <a:pt x="62198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9EF05FD-CD1E-40DE-8FAA-D8948699C889}"/>
              </a:ext>
            </a:extLst>
          </p:cNvPr>
          <p:cNvSpPr/>
          <p:nvPr/>
        </p:nvSpPr>
        <p:spPr>
          <a:xfrm>
            <a:off x="5818153" y="4250252"/>
            <a:ext cx="244450" cy="861868"/>
          </a:xfrm>
          <a:custGeom>
            <a:avLst/>
            <a:gdLst>
              <a:gd name="connsiteX0" fmla="*/ 165207 w 311614"/>
              <a:gd name="connsiteY0" fmla="*/ 0 h 1098673"/>
              <a:gd name="connsiteX1" fmla="*/ 179408 w 311614"/>
              <a:gd name="connsiteY1" fmla="*/ 23376 h 1098673"/>
              <a:gd name="connsiteX2" fmla="*/ 311614 w 311614"/>
              <a:gd name="connsiteY2" fmla="*/ 545498 h 1098673"/>
              <a:gd name="connsiteX3" fmla="*/ 179408 w 311614"/>
              <a:gd name="connsiteY3" fmla="*/ 1067620 h 1098673"/>
              <a:gd name="connsiteX4" fmla="*/ 160543 w 311614"/>
              <a:gd name="connsiteY4" fmla="*/ 1098673 h 1098673"/>
              <a:gd name="connsiteX5" fmla="*/ 0 w 311614"/>
              <a:gd name="connsiteY5" fmla="*/ 1005558 h 1098673"/>
              <a:gd name="connsiteX6" fmla="*/ 0 w 311614"/>
              <a:gd name="connsiteY6" fmla="*/ 95819 h 1098673"/>
              <a:gd name="connsiteX7" fmla="*/ 0 w 311614"/>
              <a:gd name="connsiteY7" fmla="*/ 95818 h 1098673"/>
              <a:gd name="connsiteX8" fmla="*/ 1 w 311614"/>
              <a:gd name="connsiteY8" fmla="*/ 95819 h 1098673"/>
              <a:gd name="connsiteX9" fmla="*/ 165207 w 311614"/>
              <a:gd name="connsiteY9" fmla="*/ 0 h 10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614" h="1098673">
                <a:moveTo>
                  <a:pt x="165207" y="0"/>
                </a:moveTo>
                <a:lnTo>
                  <a:pt x="179408" y="23376"/>
                </a:lnTo>
                <a:cubicBezTo>
                  <a:pt x="263722" y="178583"/>
                  <a:pt x="311614" y="356448"/>
                  <a:pt x="311614" y="545498"/>
                </a:cubicBezTo>
                <a:cubicBezTo>
                  <a:pt x="311614" y="734548"/>
                  <a:pt x="263722" y="912413"/>
                  <a:pt x="179408" y="1067620"/>
                </a:cubicBezTo>
                <a:lnTo>
                  <a:pt x="160543" y="1098673"/>
                </a:lnTo>
                <a:lnTo>
                  <a:pt x="0" y="1005558"/>
                </a:lnTo>
                <a:lnTo>
                  <a:pt x="0" y="95819"/>
                </a:lnTo>
                <a:lnTo>
                  <a:pt x="0" y="95818"/>
                </a:lnTo>
                <a:lnTo>
                  <a:pt x="1" y="95819"/>
                </a:lnTo>
                <a:lnTo>
                  <a:pt x="165207" y="0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  <a:effectLst>
            <a:innerShdw blurRad="63500" dist="50800" dir="21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2CCBDFB-1CF6-4236-83FE-00D0B054EECC}"/>
              </a:ext>
            </a:extLst>
          </p:cNvPr>
          <p:cNvSpPr/>
          <p:nvPr/>
        </p:nvSpPr>
        <p:spPr>
          <a:xfrm>
            <a:off x="5197343" y="5039073"/>
            <a:ext cx="745709" cy="498384"/>
          </a:xfrm>
          <a:custGeom>
            <a:avLst/>
            <a:gdLst>
              <a:gd name="connsiteX0" fmla="*/ 791384 w 950599"/>
              <a:gd name="connsiteY0" fmla="*/ 0 h 635318"/>
              <a:gd name="connsiteX1" fmla="*/ 791384 w 950599"/>
              <a:gd name="connsiteY1" fmla="*/ 8264 h 635318"/>
              <a:gd name="connsiteX2" fmla="*/ 795959 w 950599"/>
              <a:gd name="connsiteY2" fmla="*/ 5611 h 635318"/>
              <a:gd name="connsiteX3" fmla="*/ 950599 w 950599"/>
              <a:gd name="connsiteY3" fmla="*/ 95302 h 635318"/>
              <a:gd name="connsiteX4" fmla="*/ 915925 w 950599"/>
              <a:gd name="connsiteY4" fmla="*/ 152376 h 635318"/>
              <a:gd name="connsiteX5" fmla="*/ 852867 w 950599"/>
              <a:gd name="connsiteY5" fmla="*/ 236702 h 635318"/>
              <a:gd name="connsiteX6" fmla="*/ 791384 w 950599"/>
              <a:gd name="connsiteY6" fmla="*/ 304350 h 635318"/>
              <a:gd name="connsiteX7" fmla="*/ 782169 w 950599"/>
              <a:gd name="connsiteY7" fmla="*/ 314489 h 635318"/>
              <a:gd name="connsiteX8" fmla="*/ 7620 w 950599"/>
              <a:gd name="connsiteY8" fmla="*/ 635318 h 635318"/>
              <a:gd name="connsiteX9" fmla="*/ 0 w 950599"/>
              <a:gd name="connsiteY9" fmla="*/ 634933 h 635318"/>
              <a:gd name="connsiteX10" fmla="*/ 0 w 950599"/>
              <a:gd name="connsiteY10" fmla="*/ 459003 h 635318"/>
              <a:gd name="connsiteX11" fmla="*/ 0 w 950599"/>
              <a:gd name="connsiteY11" fmla="*/ 459002 h 635318"/>
              <a:gd name="connsiteX12" fmla="*/ 1 w 950599"/>
              <a:gd name="connsiteY12" fmla="*/ 459003 h 635318"/>
              <a:gd name="connsiteX13" fmla="*/ 791384 w 950599"/>
              <a:gd name="connsiteY13" fmla="*/ 0 h 63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0599" h="635318">
                <a:moveTo>
                  <a:pt x="791384" y="0"/>
                </a:moveTo>
                <a:lnTo>
                  <a:pt x="791384" y="8264"/>
                </a:lnTo>
                <a:lnTo>
                  <a:pt x="795959" y="5611"/>
                </a:lnTo>
                <a:lnTo>
                  <a:pt x="950599" y="95302"/>
                </a:lnTo>
                <a:lnTo>
                  <a:pt x="915925" y="152376"/>
                </a:lnTo>
                <a:cubicBezTo>
                  <a:pt x="896240" y="181514"/>
                  <a:pt x="875190" y="209653"/>
                  <a:pt x="852867" y="236702"/>
                </a:cubicBezTo>
                <a:lnTo>
                  <a:pt x="791384" y="304350"/>
                </a:lnTo>
                <a:lnTo>
                  <a:pt x="782169" y="314489"/>
                </a:lnTo>
                <a:cubicBezTo>
                  <a:pt x="583945" y="512714"/>
                  <a:pt x="310101" y="635318"/>
                  <a:pt x="7620" y="635318"/>
                </a:cubicBezTo>
                <a:lnTo>
                  <a:pt x="0" y="634933"/>
                </a:lnTo>
                <a:lnTo>
                  <a:pt x="0" y="459003"/>
                </a:lnTo>
                <a:lnTo>
                  <a:pt x="0" y="459002"/>
                </a:lnTo>
                <a:lnTo>
                  <a:pt x="1" y="459003"/>
                </a:lnTo>
                <a:lnTo>
                  <a:pt x="791384" y="0"/>
                </a:lnTo>
                <a:close/>
              </a:path>
            </a:pathLst>
          </a:custGeom>
          <a:solidFill>
            <a:srgbClr val="00FFCC"/>
          </a:solidFill>
          <a:ln>
            <a:noFill/>
          </a:ln>
          <a:effectLst>
            <a:innerShdw blurRad="63500" dist="50800" dir="2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B447F6-08BD-4F09-9455-FD70871F0072}"/>
              </a:ext>
            </a:extLst>
          </p:cNvPr>
          <p:cNvSpPr/>
          <p:nvPr/>
        </p:nvSpPr>
        <p:spPr>
          <a:xfrm>
            <a:off x="5197342" y="2888635"/>
            <a:ext cx="1241622" cy="1361125"/>
          </a:xfrm>
          <a:custGeom>
            <a:avLst/>
            <a:gdLst>
              <a:gd name="connsiteX0" fmla="*/ 791384 w 1582768"/>
              <a:gd name="connsiteY0" fmla="*/ 0 h 1735105"/>
              <a:gd name="connsiteX1" fmla="*/ 1582767 w 1582768"/>
              <a:gd name="connsiteY1" fmla="*/ 459002 h 1735105"/>
              <a:gd name="connsiteX2" fmla="*/ 1582768 w 1582768"/>
              <a:gd name="connsiteY2" fmla="*/ 459002 h 1735105"/>
              <a:gd name="connsiteX3" fmla="*/ 1582768 w 1582768"/>
              <a:gd name="connsiteY3" fmla="*/ 1371700 h 1735105"/>
              <a:gd name="connsiteX4" fmla="*/ 1582768 w 1582768"/>
              <a:gd name="connsiteY4" fmla="*/ 1371701 h 1735105"/>
              <a:gd name="connsiteX5" fmla="*/ 1582768 w 1582768"/>
              <a:gd name="connsiteY5" fmla="*/ 1372549 h 1735105"/>
              <a:gd name="connsiteX6" fmla="*/ 1578925 w 1582768"/>
              <a:gd name="connsiteY6" fmla="*/ 1374778 h 1735105"/>
              <a:gd name="connsiteX7" fmla="*/ 1578194 w 1582768"/>
              <a:gd name="connsiteY7" fmla="*/ 1374354 h 1735105"/>
              <a:gd name="connsiteX8" fmla="*/ 956209 w 1582768"/>
              <a:gd name="connsiteY8" fmla="*/ 1735105 h 1735105"/>
              <a:gd name="connsiteX9" fmla="*/ 915925 w 1582768"/>
              <a:gd name="connsiteY9" fmla="*/ 1668795 h 1735105"/>
              <a:gd name="connsiteX10" fmla="*/ 852867 w 1582768"/>
              <a:gd name="connsiteY10" fmla="*/ 1584469 h 1735105"/>
              <a:gd name="connsiteX11" fmla="*/ 791385 w 1582768"/>
              <a:gd name="connsiteY11" fmla="*/ 1516822 h 1735105"/>
              <a:gd name="connsiteX12" fmla="*/ 791385 w 1582768"/>
              <a:gd name="connsiteY12" fmla="*/ 918005 h 1735105"/>
              <a:gd name="connsiteX13" fmla="*/ 791384 w 1582768"/>
              <a:gd name="connsiteY13" fmla="*/ 918004 h 1735105"/>
              <a:gd name="connsiteX14" fmla="*/ 791384 w 1582768"/>
              <a:gd name="connsiteY14" fmla="*/ 1516821 h 1735105"/>
              <a:gd name="connsiteX15" fmla="*/ 782169 w 1582768"/>
              <a:gd name="connsiteY15" fmla="*/ 1506682 h 1735105"/>
              <a:gd name="connsiteX16" fmla="*/ 7620 w 1582768"/>
              <a:gd name="connsiteY16" fmla="*/ 1185853 h 1735105"/>
              <a:gd name="connsiteX17" fmla="*/ 0 w 1582768"/>
              <a:gd name="connsiteY17" fmla="*/ 1186238 h 1735105"/>
              <a:gd name="connsiteX18" fmla="*/ 0 w 1582768"/>
              <a:gd name="connsiteY18" fmla="*/ 459002 h 1735105"/>
              <a:gd name="connsiteX19" fmla="*/ 1 w 1582768"/>
              <a:gd name="connsiteY19" fmla="*/ 459002 h 1735105"/>
              <a:gd name="connsiteX20" fmla="*/ 791384 w 1582768"/>
              <a:gd name="connsiteY20" fmla="*/ 0 h 173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2768" h="1735105">
                <a:moveTo>
                  <a:pt x="791384" y="0"/>
                </a:moveTo>
                <a:lnTo>
                  <a:pt x="1582767" y="459002"/>
                </a:lnTo>
                <a:lnTo>
                  <a:pt x="1582768" y="459002"/>
                </a:lnTo>
                <a:lnTo>
                  <a:pt x="1582768" y="1371700"/>
                </a:lnTo>
                <a:lnTo>
                  <a:pt x="1582768" y="1371701"/>
                </a:lnTo>
                <a:lnTo>
                  <a:pt x="1582768" y="1372549"/>
                </a:lnTo>
                <a:lnTo>
                  <a:pt x="1578925" y="1374778"/>
                </a:lnTo>
                <a:lnTo>
                  <a:pt x="1578194" y="1374354"/>
                </a:lnTo>
                <a:lnTo>
                  <a:pt x="956209" y="1735105"/>
                </a:lnTo>
                <a:lnTo>
                  <a:pt x="915925" y="1668795"/>
                </a:lnTo>
                <a:cubicBezTo>
                  <a:pt x="896240" y="1639657"/>
                  <a:pt x="875190" y="1611518"/>
                  <a:pt x="852867" y="1584469"/>
                </a:cubicBezTo>
                <a:lnTo>
                  <a:pt x="791385" y="1516822"/>
                </a:lnTo>
                <a:lnTo>
                  <a:pt x="791385" y="918005"/>
                </a:lnTo>
                <a:lnTo>
                  <a:pt x="791384" y="918004"/>
                </a:lnTo>
                <a:lnTo>
                  <a:pt x="791384" y="1516821"/>
                </a:lnTo>
                <a:lnTo>
                  <a:pt x="782169" y="1506682"/>
                </a:lnTo>
                <a:cubicBezTo>
                  <a:pt x="583945" y="1308457"/>
                  <a:pt x="310101" y="1185853"/>
                  <a:pt x="7620" y="1185853"/>
                </a:cubicBezTo>
                <a:lnTo>
                  <a:pt x="0" y="1186238"/>
                </a:lnTo>
                <a:lnTo>
                  <a:pt x="0" y="459002"/>
                </a:lnTo>
                <a:lnTo>
                  <a:pt x="1" y="459002"/>
                </a:lnTo>
                <a:lnTo>
                  <a:pt x="791384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1ECEB67-DA9F-4C2E-B389-B866A473CF6D}"/>
              </a:ext>
            </a:extLst>
          </p:cNvPr>
          <p:cNvSpPr/>
          <p:nvPr/>
        </p:nvSpPr>
        <p:spPr>
          <a:xfrm>
            <a:off x="5944094" y="3965347"/>
            <a:ext cx="1115682" cy="1436117"/>
          </a:xfrm>
          <a:custGeom>
            <a:avLst/>
            <a:gdLst>
              <a:gd name="connsiteX0" fmla="*/ 630841 w 1422225"/>
              <a:gd name="connsiteY0" fmla="*/ 0 h 1830702"/>
              <a:gd name="connsiteX1" fmla="*/ 1422224 w 1422225"/>
              <a:gd name="connsiteY1" fmla="*/ 459003 h 1830702"/>
              <a:gd name="connsiteX2" fmla="*/ 1422225 w 1422225"/>
              <a:gd name="connsiteY2" fmla="*/ 459002 h 1830702"/>
              <a:gd name="connsiteX3" fmla="*/ 1422225 w 1422225"/>
              <a:gd name="connsiteY3" fmla="*/ 459003 h 1830702"/>
              <a:gd name="connsiteX4" fmla="*/ 1422225 w 1422225"/>
              <a:gd name="connsiteY4" fmla="*/ 1371700 h 1830702"/>
              <a:gd name="connsiteX5" fmla="*/ 1422225 w 1422225"/>
              <a:gd name="connsiteY5" fmla="*/ 1371701 h 1830702"/>
              <a:gd name="connsiteX6" fmla="*/ 1422225 w 1422225"/>
              <a:gd name="connsiteY6" fmla="*/ 1377006 h 1830702"/>
              <a:gd name="connsiteX7" fmla="*/ 1417651 w 1422225"/>
              <a:gd name="connsiteY7" fmla="*/ 1374354 h 1830702"/>
              <a:gd name="connsiteX8" fmla="*/ 630842 w 1422225"/>
              <a:gd name="connsiteY8" fmla="*/ 1830702 h 1830702"/>
              <a:gd name="connsiteX9" fmla="*/ 630842 w 1422225"/>
              <a:gd name="connsiteY9" fmla="*/ 918005 h 1830702"/>
              <a:gd name="connsiteX10" fmla="*/ 630841 w 1422225"/>
              <a:gd name="connsiteY10" fmla="*/ 918004 h 1830702"/>
              <a:gd name="connsiteX11" fmla="*/ 630841 w 1422225"/>
              <a:gd name="connsiteY11" fmla="*/ 1827744 h 1830702"/>
              <a:gd name="connsiteX12" fmla="*/ 630840 w 1422225"/>
              <a:gd name="connsiteY12" fmla="*/ 1827745 h 1830702"/>
              <a:gd name="connsiteX13" fmla="*/ 0 w 1422225"/>
              <a:gd name="connsiteY13" fmla="*/ 1461857 h 1830702"/>
              <a:gd name="connsiteX14" fmla="*/ 18865 w 1422225"/>
              <a:gd name="connsiteY14" fmla="*/ 1430804 h 1830702"/>
              <a:gd name="connsiteX15" fmla="*/ 151071 w 1422225"/>
              <a:gd name="connsiteY15" fmla="*/ 908682 h 1830702"/>
              <a:gd name="connsiteX16" fmla="*/ 18865 w 1422225"/>
              <a:gd name="connsiteY16" fmla="*/ 386560 h 1830702"/>
              <a:gd name="connsiteX17" fmla="*/ 4664 w 1422225"/>
              <a:gd name="connsiteY17" fmla="*/ 363184 h 1830702"/>
              <a:gd name="connsiteX18" fmla="*/ 626998 w 1422225"/>
              <a:gd name="connsiteY18" fmla="*/ 2229 h 1830702"/>
              <a:gd name="connsiteX19" fmla="*/ 630841 w 1422225"/>
              <a:gd name="connsiteY19" fmla="*/ 4457 h 1830702"/>
              <a:gd name="connsiteX20" fmla="*/ 630841 w 1422225"/>
              <a:gd name="connsiteY20" fmla="*/ 0 h 183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2225" h="1830702">
                <a:moveTo>
                  <a:pt x="630841" y="0"/>
                </a:moveTo>
                <a:lnTo>
                  <a:pt x="1422224" y="459003"/>
                </a:lnTo>
                <a:lnTo>
                  <a:pt x="1422225" y="459002"/>
                </a:lnTo>
                <a:lnTo>
                  <a:pt x="1422225" y="459003"/>
                </a:lnTo>
                <a:lnTo>
                  <a:pt x="1422225" y="1371700"/>
                </a:lnTo>
                <a:lnTo>
                  <a:pt x="1422225" y="1371701"/>
                </a:lnTo>
                <a:lnTo>
                  <a:pt x="1422225" y="1377006"/>
                </a:lnTo>
                <a:lnTo>
                  <a:pt x="1417651" y="1374354"/>
                </a:lnTo>
                <a:lnTo>
                  <a:pt x="630842" y="1830702"/>
                </a:lnTo>
                <a:lnTo>
                  <a:pt x="630842" y="918005"/>
                </a:lnTo>
                <a:lnTo>
                  <a:pt x="630841" y="918004"/>
                </a:lnTo>
                <a:lnTo>
                  <a:pt x="630841" y="1827744"/>
                </a:lnTo>
                <a:lnTo>
                  <a:pt x="630840" y="1827745"/>
                </a:lnTo>
                <a:lnTo>
                  <a:pt x="0" y="1461857"/>
                </a:lnTo>
                <a:lnTo>
                  <a:pt x="18865" y="1430804"/>
                </a:lnTo>
                <a:cubicBezTo>
                  <a:pt x="103179" y="1275597"/>
                  <a:pt x="151071" y="1097732"/>
                  <a:pt x="151071" y="908682"/>
                </a:cubicBezTo>
                <a:cubicBezTo>
                  <a:pt x="151071" y="719632"/>
                  <a:pt x="103179" y="541767"/>
                  <a:pt x="18865" y="386560"/>
                </a:cubicBezTo>
                <a:lnTo>
                  <a:pt x="4664" y="363184"/>
                </a:lnTo>
                <a:lnTo>
                  <a:pt x="626998" y="2229"/>
                </a:lnTo>
                <a:lnTo>
                  <a:pt x="630841" y="4457"/>
                </a:lnTo>
                <a:lnTo>
                  <a:pt x="630841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DB23C87-2A94-4E14-A9CA-EA6147101D21}"/>
              </a:ext>
            </a:extLst>
          </p:cNvPr>
          <p:cNvSpPr/>
          <p:nvPr/>
        </p:nvSpPr>
        <p:spPr>
          <a:xfrm>
            <a:off x="5818154" y="5039074"/>
            <a:ext cx="125940" cy="74760"/>
          </a:xfrm>
          <a:custGeom>
            <a:avLst/>
            <a:gdLst>
              <a:gd name="connsiteX0" fmla="*/ 0 w 160543"/>
              <a:gd name="connsiteY0" fmla="*/ 0 h 95302"/>
              <a:gd name="connsiteX1" fmla="*/ 160543 w 160543"/>
              <a:gd name="connsiteY1" fmla="*/ 93115 h 95302"/>
              <a:gd name="connsiteX2" fmla="*/ 159215 w 160543"/>
              <a:gd name="connsiteY2" fmla="*/ 95302 h 95302"/>
              <a:gd name="connsiteX3" fmla="*/ 4575 w 160543"/>
              <a:gd name="connsiteY3" fmla="*/ 5611 h 95302"/>
              <a:gd name="connsiteX4" fmla="*/ 0 w 160543"/>
              <a:gd name="connsiteY4" fmla="*/ 8264 h 95302"/>
              <a:gd name="connsiteX5" fmla="*/ 0 w 160543"/>
              <a:gd name="connsiteY5" fmla="*/ 0 h 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43" h="95302">
                <a:moveTo>
                  <a:pt x="0" y="0"/>
                </a:moveTo>
                <a:lnTo>
                  <a:pt x="160543" y="93115"/>
                </a:lnTo>
                <a:lnTo>
                  <a:pt x="159215" y="95302"/>
                </a:lnTo>
                <a:lnTo>
                  <a:pt x="4575" y="5611"/>
                </a:lnTo>
                <a:lnTo>
                  <a:pt x="0" y="82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568E533-9521-457E-875A-558EE570B694}"/>
              </a:ext>
            </a:extLst>
          </p:cNvPr>
          <p:cNvSpPr/>
          <p:nvPr/>
        </p:nvSpPr>
        <p:spPr>
          <a:xfrm>
            <a:off x="5197342" y="5113835"/>
            <a:ext cx="1241622" cy="1361356"/>
          </a:xfrm>
          <a:custGeom>
            <a:avLst/>
            <a:gdLst>
              <a:gd name="connsiteX0" fmla="*/ 950599 w 1582768"/>
              <a:gd name="connsiteY0" fmla="*/ 0 h 1735400"/>
              <a:gd name="connsiteX1" fmla="*/ 1582768 w 1582768"/>
              <a:gd name="connsiteY1" fmla="*/ 366658 h 1735400"/>
              <a:gd name="connsiteX2" fmla="*/ 1582768 w 1582768"/>
              <a:gd name="connsiteY2" fmla="*/ 1276398 h 1735400"/>
              <a:gd name="connsiteX3" fmla="*/ 1582768 w 1582768"/>
              <a:gd name="connsiteY3" fmla="*/ 1276399 h 1735400"/>
              <a:gd name="connsiteX4" fmla="*/ 1582768 w 1582768"/>
              <a:gd name="connsiteY4" fmla="*/ 1281704 h 1735400"/>
              <a:gd name="connsiteX5" fmla="*/ 1578194 w 1582768"/>
              <a:gd name="connsiteY5" fmla="*/ 1279052 h 1735400"/>
              <a:gd name="connsiteX6" fmla="*/ 791385 w 1582768"/>
              <a:gd name="connsiteY6" fmla="*/ 1735400 h 1735400"/>
              <a:gd name="connsiteX7" fmla="*/ 791385 w 1582768"/>
              <a:gd name="connsiteY7" fmla="*/ 822703 h 1735400"/>
              <a:gd name="connsiteX8" fmla="*/ 791384 w 1582768"/>
              <a:gd name="connsiteY8" fmla="*/ 822702 h 1735400"/>
              <a:gd name="connsiteX9" fmla="*/ 791384 w 1582768"/>
              <a:gd name="connsiteY9" fmla="*/ 1735400 h 1735400"/>
              <a:gd name="connsiteX10" fmla="*/ 4575 w 1582768"/>
              <a:gd name="connsiteY10" fmla="*/ 1279051 h 1735400"/>
              <a:gd name="connsiteX11" fmla="*/ 0 w 1582768"/>
              <a:gd name="connsiteY11" fmla="*/ 1281704 h 1735400"/>
              <a:gd name="connsiteX12" fmla="*/ 0 w 1582768"/>
              <a:gd name="connsiteY12" fmla="*/ 539631 h 1735400"/>
              <a:gd name="connsiteX13" fmla="*/ 7620 w 1582768"/>
              <a:gd name="connsiteY13" fmla="*/ 540016 h 1735400"/>
              <a:gd name="connsiteX14" fmla="*/ 782169 w 1582768"/>
              <a:gd name="connsiteY14" fmla="*/ 219187 h 1735400"/>
              <a:gd name="connsiteX15" fmla="*/ 791384 w 1582768"/>
              <a:gd name="connsiteY15" fmla="*/ 209048 h 1735400"/>
              <a:gd name="connsiteX16" fmla="*/ 852867 w 1582768"/>
              <a:gd name="connsiteY16" fmla="*/ 141400 h 1735400"/>
              <a:gd name="connsiteX17" fmla="*/ 915925 w 1582768"/>
              <a:gd name="connsiteY17" fmla="*/ 57074 h 1735400"/>
              <a:gd name="connsiteX18" fmla="*/ 950599 w 1582768"/>
              <a:gd name="connsiteY18" fmla="*/ 0 h 17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82768" h="1735400">
                <a:moveTo>
                  <a:pt x="950599" y="0"/>
                </a:moveTo>
                <a:lnTo>
                  <a:pt x="1582768" y="366658"/>
                </a:lnTo>
                <a:lnTo>
                  <a:pt x="1582768" y="1276398"/>
                </a:lnTo>
                <a:lnTo>
                  <a:pt x="1582768" y="1276399"/>
                </a:lnTo>
                <a:lnTo>
                  <a:pt x="1582768" y="1281704"/>
                </a:lnTo>
                <a:lnTo>
                  <a:pt x="1578194" y="1279052"/>
                </a:lnTo>
                <a:lnTo>
                  <a:pt x="791385" y="1735400"/>
                </a:lnTo>
                <a:lnTo>
                  <a:pt x="791385" y="822703"/>
                </a:lnTo>
                <a:lnTo>
                  <a:pt x="791384" y="822702"/>
                </a:lnTo>
                <a:lnTo>
                  <a:pt x="791384" y="1735400"/>
                </a:lnTo>
                <a:lnTo>
                  <a:pt x="4575" y="1279051"/>
                </a:lnTo>
                <a:lnTo>
                  <a:pt x="0" y="1281704"/>
                </a:lnTo>
                <a:lnTo>
                  <a:pt x="0" y="539631"/>
                </a:lnTo>
                <a:lnTo>
                  <a:pt x="7620" y="540016"/>
                </a:lnTo>
                <a:cubicBezTo>
                  <a:pt x="310101" y="540016"/>
                  <a:pt x="583945" y="417412"/>
                  <a:pt x="782169" y="219187"/>
                </a:cubicBezTo>
                <a:lnTo>
                  <a:pt x="791384" y="209048"/>
                </a:lnTo>
                <a:lnTo>
                  <a:pt x="852867" y="141400"/>
                </a:lnTo>
                <a:cubicBezTo>
                  <a:pt x="875190" y="114351"/>
                  <a:pt x="896240" y="86212"/>
                  <a:pt x="915925" y="57074"/>
                </a:cubicBezTo>
                <a:lnTo>
                  <a:pt x="95059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A802FE2-5948-4AF8-8A06-899878119AF1}"/>
              </a:ext>
            </a:extLst>
          </p:cNvPr>
          <p:cNvSpPr/>
          <p:nvPr/>
        </p:nvSpPr>
        <p:spPr>
          <a:xfrm flipH="1">
            <a:off x="7683162" y="3962539"/>
            <a:ext cx="3015" cy="3496"/>
          </a:xfrm>
          <a:custGeom>
            <a:avLst/>
            <a:gdLst>
              <a:gd name="connsiteX0" fmla="*/ 3843 w 3843"/>
              <a:gd name="connsiteY0" fmla="*/ 0 h 4457"/>
              <a:gd name="connsiteX1" fmla="*/ 3843 w 3843"/>
              <a:gd name="connsiteY1" fmla="*/ 4457 h 4457"/>
              <a:gd name="connsiteX2" fmla="*/ 0 w 3843"/>
              <a:gd name="connsiteY2" fmla="*/ 2229 h 4457"/>
              <a:gd name="connsiteX3" fmla="*/ 3843 w 3843"/>
              <a:gd name="connsiteY3" fmla="*/ 0 h 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3" h="4457">
                <a:moveTo>
                  <a:pt x="3843" y="0"/>
                </a:moveTo>
                <a:lnTo>
                  <a:pt x="3843" y="4457"/>
                </a:lnTo>
                <a:lnTo>
                  <a:pt x="0" y="2229"/>
                </a:lnTo>
                <a:lnTo>
                  <a:pt x="384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E596100-B9C3-49FB-AFB5-0B1BE3835250}"/>
              </a:ext>
            </a:extLst>
          </p:cNvPr>
          <p:cNvSpPr/>
          <p:nvPr/>
        </p:nvSpPr>
        <p:spPr>
          <a:xfrm flipH="1" flipV="1">
            <a:off x="6448649" y="3252200"/>
            <a:ext cx="3015" cy="3496"/>
          </a:xfrm>
          <a:custGeom>
            <a:avLst/>
            <a:gdLst>
              <a:gd name="connsiteX0" fmla="*/ 3843 w 3843"/>
              <a:gd name="connsiteY0" fmla="*/ 0 h 4457"/>
              <a:gd name="connsiteX1" fmla="*/ 3843 w 3843"/>
              <a:gd name="connsiteY1" fmla="*/ 4457 h 4457"/>
              <a:gd name="connsiteX2" fmla="*/ 0 w 3843"/>
              <a:gd name="connsiteY2" fmla="*/ 2229 h 4457"/>
              <a:gd name="connsiteX3" fmla="*/ 3843 w 3843"/>
              <a:gd name="connsiteY3" fmla="*/ 0 h 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3" h="4457">
                <a:moveTo>
                  <a:pt x="3843" y="0"/>
                </a:moveTo>
                <a:lnTo>
                  <a:pt x="3843" y="4457"/>
                </a:lnTo>
                <a:lnTo>
                  <a:pt x="0" y="2229"/>
                </a:lnTo>
                <a:lnTo>
                  <a:pt x="384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BD7015C-483F-4766-A5EB-A46C45617AF5}"/>
              </a:ext>
            </a:extLst>
          </p:cNvPr>
          <p:cNvSpPr/>
          <p:nvPr/>
        </p:nvSpPr>
        <p:spPr>
          <a:xfrm flipH="1" flipV="1">
            <a:off x="6451665" y="2970793"/>
            <a:ext cx="488497" cy="283489"/>
          </a:xfrm>
          <a:custGeom>
            <a:avLst/>
            <a:gdLst>
              <a:gd name="connsiteX0" fmla="*/ 621985 w 622716"/>
              <a:gd name="connsiteY0" fmla="*/ 0 h 361379"/>
              <a:gd name="connsiteX1" fmla="*/ 622716 w 622716"/>
              <a:gd name="connsiteY1" fmla="*/ 424 h 361379"/>
              <a:gd name="connsiteX2" fmla="*/ 382 w 622716"/>
              <a:gd name="connsiteY2" fmla="*/ 361379 h 361379"/>
              <a:gd name="connsiteX3" fmla="*/ 0 w 622716"/>
              <a:gd name="connsiteY3" fmla="*/ 360751 h 361379"/>
              <a:gd name="connsiteX4" fmla="*/ 621985 w 622716"/>
              <a:gd name="connsiteY4" fmla="*/ 0 h 36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716" h="361379">
                <a:moveTo>
                  <a:pt x="621985" y="0"/>
                </a:moveTo>
                <a:lnTo>
                  <a:pt x="622716" y="424"/>
                </a:lnTo>
                <a:lnTo>
                  <a:pt x="382" y="361379"/>
                </a:lnTo>
                <a:lnTo>
                  <a:pt x="0" y="360751"/>
                </a:lnTo>
                <a:lnTo>
                  <a:pt x="62198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E1764B7-0EB9-4BA6-AEB0-B12DD26CC035}"/>
              </a:ext>
            </a:extLst>
          </p:cNvPr>
          <p:cNvSpPr/>
          <p:nvPr/>
        </p:nvSpPr>
        <p:spPr>
          <a:xfrm flipH="1" flipV="1">
            <a:off x="6825011" y="2108925"/>
            <a:ext cx="244450" cy="861868"/>
          </a:xfrm>
          <a:custGeom>
            <a:avLst/>
            <a:gdLst>
              <a:gd name="connsiteX0" fmla="*/ 165207 w 311614"/>
              <a:gd name="connsiteY0" fmla="*/ 0 h 1098673"/>
              <a:gd name="connsiteX1" fmla="*/ 179408 w 311614"/>
              <a:gd name="connsiteY1" fmla="*/ 23376 h 1098673"/>
              <a:gd name="connsiteX2" fmla="*/ 311614 w 311614"/>
              <a:gd name="connsiteY2" fmla="*/ 545498 h 1098673"/>
              <a:gd name="connsiteX3" fmla="*/ 179408 w 311614"/>
              <a:gd name="connsiteY3" fmla="*/ 1067620 h 1098673"/>
              <a:gd name="connsiteX4" fmla="*/ 160543 w 311614"/>
              <a:gd name="connsiteY4" fmla="*/ 1098673 h 1098673"/>
              <a:gd name="connsiteX5" fmla="*/ 0 w 311614"/>
              <a:gd name="connsiteY5" fmla="*/ 1005558 h 1098673"/>
              <a:gd name="connsiteX6" fmla="*/ 0 w 311614"/>
              <a:gd name="connsiteY6" fmla="*/ 95819 h 1098673"/>
              <a:gd name="connsiteX7" fmla="*/ 0 w 311614"/>
              <a:gd name="connsiteY7" fmla="*/ 95818 h 1098673"/>
              <a:gd name="connsiteX8" fmla="*/ 1 w 311614"/>
              <a:gd name="connsiteY8" fmla="*/ 95819 h 1098673"/>
              <a:gd name="connsiteX9" fmla="*/ 165207 w 311614"/>
              <a:gd name="connsiteY9" fmla="*/ 0 h 10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614" h="1098673">
                <a:moveTo>
                  <a:pt x="165207" y="0"/>
                </a:moveTo>
                <a:lnTo>
                  <a:pt x="179408" y="23376"/>
                </a:lnTo>
                <a:cubicBezTo>
                  <a:pt x="263722" y="178583"/>
                  <a:pt x="311614" y="356448"/>
                  <a:pt x="311614" y="545498"/>
                </a:cubicBezTo>
                <a:cubicBezTo>
                  <a:pt x="311614" y="734548"/>
                  <a:pt x="263722" y="912413"/>
                  <a:pt x="179408" y="1067620"/>
                </a:cubicBezTo>
                <a:lnTo>
                  <a:pt x="160543" y="1098673"/>
                </a:lnTo>
                <a:lnTo>
                  <a:pt x="0" y="1005558"/>
                </a:lnTo>
                <a:lnTo>
                  <a:pt x="0" y="95819"/>
                </a:lnTo>
                <a:lnTo>
                  <a:pt x="0" y="95818"/>
                </a:lnTo>
                <a:lnTo>
                  <a:pt x="1" y="95819"/>
                </a:lnTo>
                <a:lnTo>
                  <a:pt x="165207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innerShdw blurRad="63500" dist="50800" dir="30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9764DC3-5E31-4863-90A8-F66102EC8D3C}"/>
              </a:ext>
            </a:extLst>
          </p:cNvPr>
          <p:cNvSpPr/>
          <p:nvPr/>
        </p:nvSpPr>
        <p:spPr>
          <a:xfrm flipH="1" flipV="1">
            <a:off x="6944563" y="1683586"/>
            <a:ext cx="745709" cy="498384"/>
          </a:xfrm>
          <a:custGeom>
            <a:avLst/>
            <a:gdLst>
              <a:gd name="connsiteX0" fmla="*/ 791384 w 950599"/>
              <a:gd name="connsiteY0" fmla="*/ 0 h 635318"/>
              <a:gd name="connsiteX1" fmla="*/ 791384 w 950599"/>
              <a:gd name="connsiteY1" fmla="*/ 8264 h 635318"/>
              <a:gd name="connsiteX2" fmla="*/ 795959 w 950599"/>
              <a:gd name="connsiteY2" fmla="*/ 5611 h 635318"/>
              <a:gd name="connsiteX3" fmla="*/ 950599 w 950599"/>
              <a:gd name="connsiteY3" fmla="*/ 95302 h 635318"/>
              <a:gd name="connsiteX4" fmla="*/ 915925 w 950599"/>
              <a:gd name="connsiteY4" fmla="*/ 152376 h 635318"/>
              <a:gd name="connsiteX5" fmla="*/ 852867 w 950599"/>
              <a:gd name="connsiteY5" fmla="*/ 236702 h 635318"/>
              <a:gd name="connsiteX6" fmla="*/ 791384 w 950599"/>
              <a:gd name="connsiteY6" fmla="*/ 304350 h 635318"/>
              <a:gd name="connsiteX7" fmla="*/ 782169 w 950599"/>
              <a:gd name="connsiteY7" fmla="*/ 314489 h 635318"/>
              <a:gd name="connsiteX8" fmla="*/ 7620 w 950599"/>
              <a:gd name="connsiteY8" fmla="*/ 635318 h 635318"/>
              <a:gd name="connsiteX9" fmla="*/ 0 w 950599"/>
              <a:gd name="connsiteY9" fmla="*/ 634933 h 635318"/>
              <a:gd name="connsiteX10" fmla="*/ 0 w 950599"/>
              <a:gd name="connsiteY10" fmla="*/ 459003 h 635318"/>
              <a:gd name="connsiteX11" fmla="*/ 0 w 950599"/>
              <a:gd name="connsiteY11" fmla="*/ 459002 h 635318"/>
              <a:gd name="connsiteX12" fmla="*/ 1 w 950599"/>
              <a:gd name="connsiteY12" fmla="*/ 459003 h 635318"/>
              <a:gd name="connsiteX13" fmla="*/ 791384 w 950599"/>
              <a:gd name="connsiteY13" fmla="*/ 0 h 63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0599" h="635318">
                <a:moveTo>
                  <a:pt x="791384" y="0"/>
                </a:moveTo>
                <a:lnTo>
                  <a:pt x="791384" y="8264"/>
                </a:lnTo>
                <a:lnTo>
                  <a:pt x="795959" y="5611"/>
                </a:lnTo>
                <a:lnTo>
                  <a:pt x="950599" y="95302"/>
                </a:lnTo>
                <a:lnTo>
                  <a:pt x="915925" y="152376"/>
                </a:lnTo>
                <a:cubicBezTo>
                  <a:pt x="896240" y="181514"/>
                  <a:pt x="875190" y="209653"/>
                  <a:pt x="852867" y="236702"/>
                </a:cubicBezTo>
                <a:lnTo>
                  <a:pt x="791384" y="304350"/>
                </a:lnTo>
                <a:lnTo>
                  <a:pt x="782169" y="314489"/>
                </a:lnTo>
                <a:cubicBezTo>
                  <a:pt x="583945" y="512714"/>
                  <a:pt x="310101" y="635318"/>
                  <a:pt x="7620" y="635318"/>
                </a:cubicBezTo>
                <a:lnTo>
                  <a:pt x="0" y="634933"/>
                </a:lnTo>
                <a:lnTo>
                  <a:pt x="0" y="459003"/>
                </a:lnTo>
                <a:lnTo>
                  <a:pt x="0" y="459002"/>
                </a:lnTo>
                <a:lnTo>
                  <a:pt x="1" y="459003"/>
                </a:lnTo>
                <a:lnTo>
                  <a:pt x="791384" y="0"/>
                </a:lnTo>
                <a:close/>
              </a:path>
            </a:pathLst>
          </a:custGeom>
          <a:solidFill>
            <a:srgbClr val="FF66CC"/>
          </a:solidFill>
          <a:ln>
            <a:noFill/>
          </a:ln>
          <a:effectLst>
            <a:innerShdw blurRad="63500" dist="50800" dir="36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39EC02E-39C3-4B8D-AE9F-796E86412B46}"/>
              </a:ext>
            </a:extLst>
          </p:cNvPr>
          <p:cNvSpPr/>
          <p:nvPr/>
        </p:nvSpPr>
        <p:spPr>
          <a:xfrm flipH="1" flipV="1">
            <a:off x="6441031" y="2971285"/>
            <a:ext cx="1241622" cy="1361125"/>
          </a:xfrm>
          <a:custGeom>
            <a:avLst/>
            <a:gdLst>
              <a:gd name="connsiteX0" fmla="*/ 791384 w 1582768"/>
              <a:gd name="connsiteY0" fmla="*/ 0 h 1735105"/>
              <a:gd name="connsiteX1" fmla="*/ 1582767 w 1582768"/>
              <a:gd name="connsiteY1" fmla="*/ 459002 h 1735105"/>
              <a:gd name="connsiteX2" fmla="*/ 1582768 w 1582768"/>
              <a:gd name="connsiteY2" fmla="*/ 459002 h 1735105"/>
              <a:gd name="connsiteX3" fmla="*/ 1582768 w 1582768"/>
              <a:gd name="connsiteY3" fmla="*/ 1371700 h 1735105"/>
              <a:gd name="connsiteX4" fmla="*/ 1582768 w 1582768"/>
              <a:gd name="connsiteY4" fmla="*/ 1371701 h 1735105"/>
              <a:gd name="connsiteX5" fmla="*/ 1582768 w 1582768"/>
              <a:gd name="connsiteY5" fmla="*/ 1372549 h 1735105"/>
              <a:gd name="connsiteX6" fmla="*/ 1578925 w 1582768"/>
              <a:gd name="connsiteY6" fmla="*/ 1374778 h 1735105"/>
              <a:gd name="connsiteX7" fmla="*/ 1578194 w 1582768"/>
              <a:gd name="connsiteY7" fmla="*/ 1374354 h 1735105"/>
              <a:gd name="connsiteX8" fmla="*/ 956209 w 1582768"/>
              <a:gd name="connsiteY8" fmla="*/ 1735105 h 1735105"/>
              <a:gd name="connsiteX9" fmla="*/ 915925 w 1582768"/>
              <a:gd name="connsiteY9" fmla="*/ 1668795 h 1735105"/>
              <a:gd name="connsiteX10" fmla="*/ 852867 w 1582768"/>
              <a:gd name="connsiteY10" fmla="*/ 1584469 h 1735105"/>
              <a:gd name="connsiteX11" fmla="*/ 791385 w 1582768"/>
              <a:gd name="connsiteY11" fmla="*/ 1516822 h 1735105"/>
              <a:gd name="connsiteX12" fmla="*/ 791385 w 1582768"/>
              <a:gd name="connsiteY12" fmla="*/ 918005 h 1735105"/>
              <a:gd name="connsiteX13" fmla="*/ 791384 w 1582768"/>
              <a:gd name="connsiteY13" fmla="*/ 918004 h 1735105"/>
              <a:gd name="connsiteX14" fmla="*/ 791384 w 1582768"/>
              <a:gd name="connsiteY14" fmla="*/ 1516821 h 1735105"/>
              <a:gd name="connsiteX15" fmla="*/ 782169 w 1582768"/>
              <a:gd name="connsiteY15" fmla="*/ 1506682 h 1735105"/>
              <a:gd name="connsiteX16" fmla="*/ 7620 w 1582768"/>
              <a:gd name="connsiteY16" fmla="*/ 1185853 h 1735105"/>
              <a:gd name="connsiteX17" fmla="*/ 0 w 1582768"/>
              <a:gd name="connsiteY17" fmla="*/ 1186238 h 1735105"/>
              <a:gd name="connsiteX18" fmla="*/ 0 w 1582768"/>
              <a:gd name="connsiteY18" fmla="*/ 459002 h 1735105"/>
              <a:gd name="connsiteX19" fmla="*/ 1 w 1582768"/>
              <a:gd name="connsiteY19" fmla="*/ 459002 h 1735105"/>
              <a:gd name="connsiteX20" fmla="*/ 791384 w 1582768"/>
              <a:gd name="connsiteY20" fmla="*/ 0 h 173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2768" h="1735105">
                <a:moveTo>
                  <a:pt x="791384" y="0"/>
                </a:moveTo>
                <a:lnTo>
                  <a:pt x="1582767" y="459002"/>
                </a:lnTo>
                <a:lnTo>
                  <a:pt x="1582768" y="459002"/>
                </a:lnTo>
                <a:lnTo>
                  <a:pt x="1582768" y="1371700"/>
                </a:lnTo>
                <a:lnTo>
                  <a:pt x="1582768" y="1371701"/>
                </a:lnTo>
                <a:lnTo>
                  <a:pt x="1582768" y="1372549"/>
                </a:lnTo>
                <a:lnTo>
                  <a:pt x="1578925" y="1374778"/>
                </a:lnTo>
                <a:lnTo>
                  <a:pt x="1578194" y="1374354"/>
                </a:lnTo>
                <a:lnTo>
                  <a:pt x="956209" y="1735105"/>
                </a:lnTo>
                <a:lnTo>
                  <a:pt x="915925" y="1668795"/>
                </a:lnTo>
                <a:cubicBezTo>
                  <a:pt x="896240" y="1639657"/>
                  <a:pt x="875190" y="1611518"/>
                  <a:pt x="852867" y="1584469"/>
                </a:cubicBezTo>
                <a:lnTo>
                  <a:pt x="791385" y="1516822"/>
                </a:lnTo>
                <a:lnTo>
                  <a:pt x="791385" y="918005"/>
                </a:lnTo>
                <a:lnTo>
                  <a:pt x="791384" y="918004"/>
                </a:lnTo>
                <a:lnTo>
                  <a:pt x="791384" y="1516821"/>
                </a:lnTo>
                <a:lnTo>
                  <a:pt x="782169" y="1506682"/>
                </a:lnTo>
                <a:cubicBezTo>
                  <a:pt x="583945" y="1308457"/>
                  <a:pt x="310101" y="1185853"/>
                  <a:pt x="7620" y="1185853"/>
                </a:cubicBezTo>
                <a:lnTo>
                  <a:pt x="0" y="1186238"/>
                </a:lnTo>
                <a:lnTo>
                  <a:pt x="0" y="459002"/>
                </a:lnTo>
                <a:lnTo>
                  <a:pt x="1" y="459002"/>
                </a:lnTo>
                <a:lnTo>
                  <a:pt x="791384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91ABD13-A430-42F6-8875-5EA1EE1747D2}"/>
              </a:ext>
            </a:extLst>
          </p:cNvPr>
          <p:cNvSpPr/>
          <p:nvPr/>
        </p:nvSpPr>
        <p:spPr>
          <a:xfrm flipH="1" flipV="1">
            <a:off x="5820219" y="1819581"/>
            <a:ext cx="1115682" cy="1436117"/>
          </a:xfrm>
          <a:custGeom>
            <a:avLst/>
            <a:gdLst>
              <a:gd name="connsiteX0" fmla="*/ 630841 w 1422225"/>
              <a:gd name="connsiteY0" fmla="*/ 0 h 1830702"/>
              <a:gd name="connsiteX1" fmla="*/ 1422224 w 1422225"/>
              <a:gd name="connsiteY1" fmla="*/ 459003 h 1830702"/>
              <a:gd name="connsiteX2" fmla="*/ 1422225 w 1422225"/>
              <a:gd name="connsiteY2" fmla="*/ 459002 h 1830702"/>
              <a:gd name="connsiteX3" fmla="*/ 1422225 w 1422225"/>
              <a:gd name="connsiteY3" fmla="*/ 459003 h 1830702"/>
              <a:gd name="connsiteX4" fmla="*/ 1422225 w 1422225"/>
              <a:gd name="connsiteY4" fmla="*/ 1371700 h 1830702"/>
              <a:gd name="connsiteX5" fmla="*/ 1422225 w 1422225"/>
              <a:gd name="connsiteY5" fmla="*/ 1371701 h 1830702"/>
              <a:gd name="connsiteX6" fmla="*/ 1422225 w 1422225"/>
              <a:gd name="connsiteY6" fmla="*/ 1377006 h 1830702"/>
              <a:gd name="connsiteX7" fmla="*/ 1417651 w 1422225"/>
              <a:gd name="connsiteY7" fmla="*/ 1374354 h 1830702"/>
              <a:gd name="connsiteX8" fmla="*/ 630842 w 1422225"/>
              <a:gd name="connsiteY8" fmla="*/ 1830702 h 1830702"/>
              <a:gd name="connsiteX9" fmla="*/ 630842 w 1422225"/>
              <a:gd name="connsiteY9" fmla="*/ 918005 h 1830702"/>
              <a:gd name="connsiteX10" fmla="*/ 630841 w 1422225"/>
              <a:gd name="connsiteY10" fmla="*/ 918004 h 1830702"/>
              <a:gd name="connsiteX11" fmla="*/ 630841 w 1422225"/>
              <a:gd name="connsiteY11" fmla="*/ 1827744 h 1830702"/>
              <a:gd name="connsiteX12" fmla="*/ 630840 w 1422225"/>
              <a:gd name="connsiteY12" fmla="*/ 1827745 h 1830702"/>
              <a:gd name="connsiteX13" fmla="*/ 0 w 1422225"/>
              <a:gd name="connsiteY13" fmla="*/ 1461857 h 1830702"/>
              <a:gd name="connsiteX14" fmla="*/ 18865 w 1422225"/>
              <a:gd name="connsiteY14" fmla="*/ 1430804 h 1830702"/>
              <a:gd name="connsiteX15" fmla="*/ 151071 w 1422225"/>
              <a:gd name="connsiteY15" fmla="*/ 908682 h 1830702"/>
              <a:gd name="connsiteX16" fmla="*/ 18865 w 1422225"/>
              <a:gd name="connsiteY16" fmla="*/ 386560 h 1830702"/>
              <a:gd name="connsiteX17" fmla="*/ 4664 w 1422225"/>
              <a:gd name="connsiteY17" fmla="*/ 363184 h 1830702"/>
              <a:gd name="connsiteX18" fmla="*/ 626998 w 1422225"/>
              <a:gd name="connsiteY18" fmla="*/ 2229 h 1830702"/>
              <a:gd name="connsiteX19" fmla="*/ 630841 w 1422225"/>
              <a:gd name="connsiteY19" fmla="*/ 4457 h 1830702"/>
              <a:gd name="connsiteX20" fmla="*/ 630841 w 1422225"/>
              <a:gd name="connsiteY20" fmla="*/ 0 h 183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2225" h="1830702">
                <a:moveTo>
                  <a:pt x="630841" y="0"/>
                </a:moveTo>
                <a:lnTo>
                  <a:pt x="1422224" y="459003"/>
                </a:lnTo>
                <a:lnTo>
                  <a:pt x="1422225" y="459002"/>
                </a:lnTo>
                <a:lnTo>
                  <a:pt x="1422225" y="459003"/>
                </a:lnTo>
                <a:lnTo>
                  <a:pt x="1422225" y="1371700"/>
                </a:lnTo>
                <a:lnTo>
                  <a:pt x="1422225" y="1371701"/>
                </a:lnTo>
                <a:lnTo>
                  <a:pt x="1422225" y="1377006"/>
                </a:lnTo>
                <a:lnTo>
                  <a:pt x="1417651" y="1374354"/>
                </a:lnTo>
                <a:lnTo>
                  <a:pt x="630842" y="1830702"/>
                </a:lnTo>
                <a:lnTo>
                  <a:pt x="630842" y="918005"/>
                </a:lnTo>
                <a:lnTo>
                  <a:pt x="630841" y="918004"/>
                </a:lnTo>
                <a:lnTo>
                  <a:pt x="630841" y="1827744"/>
                </a:lnTo>
                <a:lnTo>
                  <a:pt x="630840" y="1827745"/>
                </a:lnTo>
                <a:lnTo>
                  <a:pt x="0" y="1461857"/>
                </a:lnTo>
                <a:lnTo>
                  <a:pt x="18865" y="1430804"/>
                </a:lnTo>
                <a:cubicBezTo>
                  <a:pt x="103179" y="1275597"/>
                  <a:pt x="151071" y="1097732"/>
                  <a:pt x="151071" y="908682"/>
                </a:cubicBezTo>
                <a:cubicBezTo>
                  <a:pt x="151071" y="719632"/>
                  <a:pt x="103179" y="541767"/>
                  <a:pt x="18865" y="386560"/>
                </a:cubicBezTo>
                <a:lnTo>
                  <a:pt x="4664" y="363184"/>
                </a:lnTo>
                <a:lnTo>
                  <a:pt x="626998" y="2229"/>
                </a:lnTo>
                <a:lnTo>
                  <a:pt x="630841" y="4457"/>
                </a:lnTo>
                <a:lnTo>
                  <a:pt x="630841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FA6B576-9F7D-4DE4-9393-077029355B4C}"/>
              </a:ext>
            </a:extLst>
          </p:cNvPr>
          <p:cNvSpPr/>
          <p:nvPr/>
        </p:nvSpPr>
        <p:spPr>
          <a:xfrm flipH="1" flipV="1">
            <a:off x="6943521" y="2107210"/>
            <a:ext cx="125940" cy="74760"/>
          </a:xfrm>
          <a:custGeom>
            <a:avLst/>
            <a:gdLst>
              <a:gd name="connsiteX0" fmla="*/ 0 w 160543"/>
              <a:gd name="connsiteY0" fmla="*/ 0 h 95302"/>
              <a:gd name="connsiteX1" fmla="*/ 160543 w 160543"/>
              <a:gd name="connsiteY1" fmla="*/ 93115 h 95302"/>
              <a:gd name="connsiteX2" fmla="*/ 159215 w 160543"/>
              <a:gd name="connsiteY2" fmla="*/ 95302 h 95302"/>
              <a:gd name="connsiteX3" fmla="*/ 4575 w 160543"/>
              <a:gd name="connsiteY3" fmla="*/ 5611 h 95302"/>
              <a:gd name="connsiteX4" fmla="*/ 0 w 160543"/>
              <a:gd name="connsiteY4" fmla="*/ 8264 h 95302"/>
              <a:gd name="connsiteX5" fmla="*/ 0 w 160543"/>
              <a:gd name="connsiteY5" fmla="*/ 0 h 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43" h="95302">
                <a:moveTo>
                  <a:pt x="0" y="0"/>
                </a:moveTo>
                <a:lnTo>
                  <a:pt x="160543" y="93115"/>
                </a:lnTo>
                <a:lnTo>
                  <a:pt x="159215" y="95302"/>
                </a:lnTo>
                <a:lnTo>
                  <a:pt x="4575" y="5611"/>
                </a:lnTo>
                <a:lnTo>
                  <a:pt x="0" y="82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5DCADB-1A7C-4662-B136-6915DDFD1CC9}"/>
              </a:ext>
            </a:extLst>
          </p:cNvPr>
          <p:cNvSpPr/>
          <p:nvPr/>
        </p:nvSpPr>
        <p:spPr>
          <a:xfrm flipH="1" flipV="1">
            <a:off x="6441031" y="745854"/>
            <a:ext cx="1241622" cy="1361356"/>
          </a:xfrm>
          <a:custGeom>
            <a:avLst/>
            <a:gdLst>
              <a:gd name="connsiteX0" fmla="*/ 950599 w 1582768"/>
              <a:gd name="connsiteY0" fmla="*/ 0 h 1735400"/>
              <a:gd name="connsiteX1" fmla="*/ 1582768 w 1582768"/>
              <a:gd name="connsiteY1" fmla="*/ 366658 h 1735400"/>
              <a:gd name="connsiteX2" fmla="*/ 1582768 w 1582768"/>
              <a:gd name="connsiteY2" fmla="*/ 1276398 h 1735400"/>
              <a:gd name="connsiteX3" fmla="*/ 1582768 w 1582768"/>
              <a:gd name="connsiteY3" fmla="*/ 1276399 h 1735400"/>
              <a:gd name="connsiteX4" fmla="*/ 1582768 w 1582768"/>
              <a:gd name="connsiteY4" fmla="*/ 1281704 h 1735400"/>
              <a:gd name="connsiteX5" fmla="*/ 1578194 w 1582768"/>
              <a:gd name="connsiteY5" fmla="*/ 1279052 h 1735400"/>
              <a:gd name="connsiteX6" fmla="*/ 791385 w 1582768"/>
              <a:gd name="connsiteY6" fmla="*/ 1735400 h 1735400"/>
              <a:gd name="connsiteX7" fmla="*/ 791385 w 1582768"/>
              <a:gd name="connsiteY7" fmla="*/ 822703 h 1735400"/>
              <a:gd name="connsiteX8" fmla="*/ 791384 w 1582768"/>
              <a:gd name="connsiteY8" fmla="*/ 822702 h 1735400"/>
              <a:gd name="connsiteX9" fmla="*/ 791384 w 1582768"/>
              <a:gd name="connsiteY9" fmla="*/ 1735400 h 1735400"/>
              <a:gd name="connsiteX10" fmla="*/ 4575 w 1582768"/>
              <a:gd name="connsiteY10" fmla="*/ 1279051 h 1735400"/>
              <a:gd name="connsiteX11" fmla="*/ 0 w 1582768"/>
              <a:gd name="connsiteY11" fmla="*/ 1281704 h 1735400"/>
              <a:gd name="connsiteX12" fmla="*/ 0 w 1582768"/>
              <a:gd name="connsiteY12" fmla="*/ 539631 h 1735400"/>
              <a:gd name="connsiteX13" fmla="*/ 7620 w 1582768"/>
              <a:gd name="connsiteY13" fmla="*/ 540016 h 1735400"/>
              <a:gd name="connsiteX14" fmla="*/ 782169 w 1582768"/>
              <a:gd name="connsiteY14" fmla="*/ 219187 h 1735400"/>
              <a:gd name="connsiteX15" fmla="*/ 791384 w 1582768"/>
              <a:gd name="connsiteY15" fmla="*/ 209048 h 1735400"/>
              <a:gd name="connsiteX16" fmla="*/ 852867 w 1582768"/>
              <a:gd name="connsiteY16" fmla="*/ 141400 h 1735400"/>
              <a:gd name="connsiteX17" fmla="*/ 915925 w 1582768"/>
              <a:gd name="connsiteY17" fmla="*/ 57074 h 1735400"/>
              <a:gd name="connsiteX18" fmla="*/ 950599 w 1582768"/>
              <a:gd name="connsiteY18" fmla="*/ 0 h 17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82768" h="1735400">
                <a:moveTo>
                  <a:pt x="950599" y="0"/>
                </a:moveTo>
                <a:lnTo>
                  <a:pt x="1582768" y="366658"/>
                </a:lnTo>
                <a:lnTo>
                  <a:pt x="1582768" y="1276398"/>
                </a:lnTo>
                <a:lnTo>
                  <a:pt x="1582768" y="1276399"/>
                </a:lnTo>
                <a:lnTo>
                  <a:pt x="1582768" y="1281704"/>
                </a:lnTo>
                <a:lnTo>
                  <a:pt x="1578194" y="1279052"/>
                </a:lnTo>
                <a:lnTo>
                  <a:pt x="791385" y="1735400"/>
                </a:lnTo>
                <a:lnTo>
                  <a:pt x="791385" y="822703"/>
                </a:lnTo>
                <a:lnTo>
                  <a:pt x="791384" y="822702"/>
                </a:lnTo>
                <a:lnTo>
                  <a:pt x="791384" y="1735400"/>
                </a:lnTo>
                <a:lnTo>
                  <a:pt x="4575" y="1279051"/>
                </a:lnTo>
                <a:lnTo>
                  <a:pt x="0" y="1281704"/>
                </a:lnTo>
                <a:lnTo>
                  <a:pt x="0" y="539631"/>
                </a:lnTo>
                <a:lnTo>
                  <a:pt x="7620" y="540016"/>
                </a:lnTo>
                <a:cubicBezTo>
                  <a:pt x="310101" y="540016"/>
                  <a:pt x="583945" y="417412"/>
                  <a:pt x="782169" y="219187"/>
                </a:cubicBezTo>
                <a:lnTo>
                  <a:pt x="791384" y="209048"/>
                </a:lnTo>
                <a:lnTo>
                  <a:pt x="852867" y="141400"/>
                </a:lnTo>
                <a:cubicBezTo>
                  <a:pt x="875190" y="114351"/>
                  <a:pt x="896240" y="86212"/>
                  <a:pt x="915925" y="57074"/>
                </a:cubicBezTo>
                <a:lnTo>
                  <a:pt x="95059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8952B75-B054-4F76-BF3D-E7EF8B86B5C8}"/>
              </a:ext>
            </a:extLst>
          </p:cNvPr>
          <p:cNvSpPr/>
          <p:nvPr/>
        </p:nvSpPr>
        <p:spPr>
          <a:xfrm rot="17986545" flipH="1" flipV="1">
            <a:off x="7190691" y="2750003"/>
            <a:ext cx="244450" cy="861868"/>
          </a:xfrm>
          <a:custGeom>
            <a:avLst/>
            <a:gdLst>
              <a:gd name="connsiteX0" fmla="*/ 165207 w 311614"/>
              <a:gd name="connsiteY0" fmla="*/ 0 h 1098673"/>
              <a:gd name="connsiteX1" fmla="*/ 179408 w 311614"/>
              <a:gd name="connsiteY1" fmla="*/ 23376 h 1098673"/>
              <a:gd name="connsiteX2" fmla="*/ 311614 w 311614"/>
              <a:gd name="connsiteY2" fmla="*/ 545498 h 1098673"/>
              <a:gd name="connsiteX3" fmla="*/ 179408 w 311614"/>
              <a:gd name="connsiteY3" fmla="*/ 1067620 h 1098673"/>
              <a:gd name="connsiteX4" fmla="*/ 160543 w 311614"/>
              <a:gd name="connsiteY4" fmla="*/ 1098673 h 1098673"/>
              <a:gd name="connsiteX5" fmla="*/ 0 w 311614"/>
              <a:gd name="connsiteY5" fmla="*/ 1005558 h 1098673"/>
              <a:gd name="connsiteX6" fmla="*/ 0 w 311614"/>
              <a:gd name="connsiteY6" fmla="*/ 95819 h 1098673"/>
              <a:gd name="connsiteX7" fmla="*/ 0 w 311614"/>
              <a:gd name="connsiteY7" fmla="*/ 95818 h 1098673"/>
              <a:gd name="connsiteX8" fmla="*/ 1 w 311614"/>
              <a:gd name="connsiteY8" fmla="*/ 95819 h 1098673"/>
              <a:gd name="connsiteX9" fmla="*/ 165207 w 311614"/>
              <a:gd name="connsiteY9" fmla="*/ 0 h 10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614" h="1098673">
                <a:moveTo>
                  <a:pt x="165207" y="0"/>
                </a:moveTo>
                <a:lnTo>
                  <a:pt x="179408" y="23376"/>
                </a:lnTo>
                <a:cubicBezTo>
                  <a:pt x="263722" y="178583"/>
                  <a:pt x="311614" y="356448"/>
                  <a:pt x="311614" y="545498"/>
                </a:cubicBezTo>
                <a:cubicBezTo>
                  <a:pt x="311614" y="734548"/>
                  <a:pt x="263722" y="912413"/>
                  <a:pt x="179408" y="1067620"/>
                </a:cubicBezTo>
                <a:lnTo>
                  <a:pt x="160543" y="1098673"/>
                </a:lnTo>
                <a:lnTo>
                  <a:pt x="0" y="1005558"/>
                </a:lnTo>
                <a:lnTo>
                  <a:pt x="0" y="95819"/>
                </a:lnTo>
                <a:lnTo>
                  <a:pt x="0" y="95818"/>
                </a:lnTo>
                <a:lnTo>
                  <a:pt x="1" y="95819"/>
                </a:lnTo>
                <a:lnTo>
                  <a:pt x="165207" y="0"/>
                </a:lnTo>
                <a:close/>
              </a:path>
            </a:pathLst>
          </a:custGeom>
          <a:solidFill>
            <a:srgbClr val="FFFF66"/>
          </a:solidFill>
          <a:ln>
            <a:noFill/>
          </a:ln>
          <a:effectLst>
            <a:innerShdw blurRad="63500" dist="50800" dir="1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BA324CE-03C4-4ECF-9ECE-3A286CCC0399}"/>
              </a:ext>
            </a:extLst>
          </p:cNvPr>
          <p:cNvSpPr/>
          <p:nvPr/>
        </p:nvSpPr>
        <p:spPr>
          <a:xfrm flipV="1">
            <a:off x="5199430" y="3824133"/>
            <a:ext cx="745709" cy="498384"/>
          </a:xfrm>
          <a:custGeom>
            <a:avLst/>
            <a:gdLst>
              <a:gd name="connsiteX0" fmla="*/ 791384 w 950599"/>
              <a:gd name="connsiteY0" fmla="*/ 0 h 635318"/>
              <a:gd name="connsiteX1" fmla="*/ 791384 w 950599"/>
              <a:gd name="connsiteY1" fmla="*/ 8264 h 635318"/>
              <a:gd name="connsiteX2" fmla="*/ 795959 w 950599"/>
              <a:gd name="connsiteY2" fmla="*/ 5611 h 635318"/>
              <a:gd name="connsiteX3" fmla="*/ 950599 w 950599"/>
              <a:gd name="connsiteY3" fmla="*/ 95302 h 635318"/>
              <a:gd name="connsiteX4" fmla="*/ 915925 w 950599"/>
              <a:gd name="connsiteY4" fmla="*/ 152376 h 635318"/>
              <a:gd name="connsiteX5" fmla="*/ 852867 w 950599"/>
              <a:gd name="connsiteY5" fmla="*/ 236702 h 635318"/>
              <a:gd name="connsiteX6" fmla="*/ 791384 w 950599"/>
              <a:gd name="connsiteY6" fmla="*/ 304350 h 635318"/>
              <a:gd name="connsiteX7" fmla="*/ 782169 w 950599"/>
              <a:gd name="connsiteY7" fmla="*/ 314489 h 635318"/>
              <a:gd name="connsiteX8" fmla="*/ 7620 w 950599"/>
              <a:gd name="connsiteY8" fmla="*/ 635318 h 635318"/>
              <a:gd name="connsiteX9" fmla="*/ 0 w 950599"/>
              <a:gd name="connsiteY9" fmla="*/ 634933 h 635318"/>
              <a:gd name="connsiteX10" fmla="*/ 0 w 950599"/>
              <a:gd name="connsiteY10" fmla="*/ 459003 h 635318"/>
              <a:gd name="connsiteX11" fmla="*/ 0 w 950599"/>
              <a:gd name="connsiteY11" fmla="*/ 459002 h 635318"/>
              <a:gd name="connsiteX12" fmla="*/ 1 w 950599"/>
              <a:gd name="connsiteY12" fmla="*/ 459003 h 635318"/>
              <a:gd name="connsiteX13" fmla="*/ 791384 w 950599"/>
              <a:gd name="connsiteY13" fmla="*/ 0 h 63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0599" h="635318">
                <a:moveTo>
                  <a:pt x="791384" y="0"/>
                </a:moveTo>
                <a:lnTo>
                  <a:pt x="791384" y="8264"/>
                </a:lnTo>
                <a:lnTo>
                  <a:pt x="795959" y="5611"/>
                </a:lnTo>
                <a:lnTo>
                  <a:pt x="950599" y="95302"/>
                </a:lnTo>
                <a:lnTo>
                  <a:pt x="915925" y="152376"/>
                </a:lnTo>
                <a:cubicBezTo>
                  <a:pt x="896240" y="181514"/>
                  <a:pt x="875190" y="209653"/>
                  <a:pt x="852867" y="236702"/>
                </a:cubicBezTo>
                <a:lnTo>
                  <a:pt x="791384" y="304350"/>
                </a:lnTo>
                <a:lnTo>
                  <a:pt x="782169" y="314489"/>
                </a:lnTo>
                <a:cubicBezTo>
                  <a:pt x="583945" y="512714"/>
                  <a:pt x="310101" y="635318"/>
                  <a:pt x="7620" y="635318"/>
                </a:cubicBezTo>
                <a:lnTo>
                  <a:pt x="0" y="634933"/>
                </a:lnTo>
                <a:lnTo>
                  <a:pt x="0" y="459003"/>
                </a:lnTo>
                <a:lnTo>
                  <a:pt x="0" y="459002"/>
                </a:lnTo>
                <a:lnTo>
                  <a:pt x="1" y="459003"/>
                </a:lnTo>
                <a:lnTo>
                  <a:pt x="791384" y="0"/>
                </a:lnTo>
                <a:close/>
              </a:path>
            </a:pathLst>
          </a:custGeom>
          <a:solidFill>
            <a:srgbClr val="99FF66"/>
          </a:solidFill>
          <a:ln>
            <a:noFill/>
          </a:ln>
          <a:effectLst>
            <a:innerShdw blurRad="63500" dist="50800" dir="2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5F31A74B-03A6-41A7-8C7D-7A260A6E97E2}"/>
              </a:ext>
            </a:extLst>
          </p:cNvPr>
          <p:cNvCxnSpPr>
            <a:cxnSpLocks/>
          </p:cNvCxnSpPr>
          <p:nvPr/>
        </p:nvCxnSpPr>
        <p:spPr>
          <a:xfrm rot="10800000">
            <a:off x="5284470" y="771630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73C7EA77-C775-45E1-A760-7BE2AC29E0CB}"/>
              </a:ext>
            </a:extLst>
          </p:cNvPr>
          <p:cNvCxnSpPr>
            <a:cxnSpLocks/>
          </p:cNvCxnSpPr>
          <p:nvPr/>
        </p:nvCxnSpPr>
        <p:spPr>
          <a:xfrm rot="10800000">
            <a:off x="4673859" y="1840684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4F33FD81-39ED-4757-B556-4BF5BB149EBB}"/>
              </a:ext>
            </a:extLst>
          </p:cNvPr>
          <p:cNvCxnSpPr>
            <a:cxnSpLocks/>
          </p:cNvCxnSpPr>
          <p:nvPr/>
        </p:nvCxnSpPr>
        <p:spPr>
          <a:xfrm rot="10800000">
            <a:off x="7678094" y="3969099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2AE52E96-CD4D-4A7B-A070-52B498E04335}"/>
              </a:ext>
            </a:extLst>
          </p:cNvPr>
          <p:cNvCxnSpPr>
            <a:cxnSpLocks/>
          </p:cNvCxnSpPr>
          <p:nvPr/>
        </p:nvCxnSpPr>
        <p:spPr>
          <a:xfrm rot="10800000">
            <a:off x="7057686" y="5030992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00B11DF8-A293-4036-A586-EB1D0556386A}"/>
              </a:ext>
            </a:extLst>
          </p:cNvPr>
          <p:cNvCxnSpPr>
            <a:cxnSpLocks/>
          </p:cNvCxnSpPr>
          <p:nvPr/>
        </p:nvCxnSpPr>
        <p:spPr>
          <a:xfrm rot="10800000">
            <a:off x="6426456" y="6105646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EF8DCE1-F939-430A-974F-AEDFA83E0613}"/>
              </a:ext>
            </a:extLst>
          </p:cNvPr>
          <p:cNvSpPr/>
          <p:nvPr/>
        </p:nvSpPr>
        <p:spPr>
          <a:xfrm>
            <a:off x="2730326" y="1544067"/>
            <a:ext cx="1935480" cy="59323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0221159-1856-4AD4-95DF-A96735C5121F}"/>
              </a:ext>
            </a:extLst>
          </p:cNvPr>
          <p:cNvSpPr/>
          <p:nvPr/>
        </p:nvSpPr>
        <p:spPr>
          <a:xfrm>
            <a:off x="8826174" y="4002249"/>
            <a:ext cx="1935480" cy="59323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A0D5C1B-03D4-4071-8C9E-6B402409517F}"/>
              </a:ext>
            </a:extLst>
          </p:cNvPr>
          <p:cNvSpPr/>
          <p:nvPr/>
        </p:nvSpPr>
        <p:spPr>
          <a:xfrm>
            <a:off x="8205766" y="5051878"/>
            <a:ext cx="1935480" cy="59323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3CEA714-1B86-4BCF-8BE2-F36729AF0E14}"/>
              </a:ext>
            </a:extLst>
          </p:cNvPr>
          <p:cNvSpPr/>
          <p:nvPr/>
        </p:nvSpPr>
        <p:spPr>
          <a:xfrm>
            <a:off x="7574536" y="6126902"/>
            <a:ext cx="1935480" cy="59323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Graphic 44" descr="Bullseye with solid fill">
            <a:extLst>
              <a:ext uri="{FF2B5EF4-FFF2-40B4-BE49-F238E27FC236}">
                <a16:creationId xmlns:a16="http://schemas.microsoft.com/office/drawing/2014/main" id="{39E46765-30FC-41F7-8566-A50A1CE65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8889" y="5511966"/>
            <a:ext cx="540000" cy="540000"/>
          </a:xfrm>
          <a:prstGeom prst="rect">
            <a:avLst/>
          </a:prstGeom>
          <a:effectLst>
            <a:outerShdw blurRad="50800" dist="266700" dir="3000000" algn="tl" rotWithShape="0">
              <a:schemeClr val="tx1">
                <a:alpha val="31000"/>
              </a:schemeClr>
            </a:outerShdw>
          </a:effectLst>
        </p:spPr>
      </p:pic>
      <p:pic>
        <p:nvPicPr>
          <p:cNvPr id="46" name="Graphic 45" descr="Bar graph with upward trend with solid fill">
            <a:extLst>
              <a:ext uri="{FF2B5EF4-FFF2-40B4-BE49-F238E27FC236}">
                <a16:creationId xmlns:a16="http://schemas.microsoft.com/office/drawing/2014/main" id="{4B568A1D-6739-4133-9E8C-BD3AF7C09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8542" y="4432128"/>
            <a:ext cx="540000" cy="540000"/>
          </a:xfrm>
          <a:prstGeom prst="rect">
            <a:avLst/>
          </a:prstGeom>
          <a:effectLst>
            <a:outerShdw blurRad="50800" dist="330200" dir="24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Graphic 46" descr="Stopwatch with solid fill">
            <a:extLst>
              <a:ext uri="{FF2B5EF4-FFF2-40B4-BE49-F238E27FC236}">
                <a16:creationId xmlns:a16="http://schemas.microsoft.com/office/drawing/2014/main" id="{D9530905-13E8-4695-BFF9-3B11821490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8163" y="3316963"/>
            <a:ext cx="540000" cy="540000"/>
          </a:xfrm>
          <a:prstGeom prst="rect">
            <a:avLst/>
          </a:prstGeom>
          <a:effectLst>
            <a:outerShdw blurRad="50800" dist="292100" dir="18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Graphic 47" descr="Single gear with solid fill">
            <a:extLst>
              <a:ext uri="{FF2B5EF4-FFF2-40B4-BE49-F238E27FC236}">
                <a16:creationId xmlns:a16="http://schemas.microsoft.com/office/drawing/2014/main" id="{AFF084EB-A625-4679-9005-E608FDAD3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90165" y="3347081"/>
            <a:ext cx="540000" cy="540000"/>
          </a:xfrm>
          <a:prstGeom prst="rect">
            <a:avLst/>
          </a:prstGeom>
          <a:effectLst>
            <a:outerShdw blurRad="50800" dist="266700" dir="18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Graphic 48" descr="Magnifying glass with solid fill">
            <a:extLst>
              <a:ext uri="{FF2B5EF4-FFF2-40B4-BE49-F238E27FC236}">
                <a16:creationId xmlns:a16="http://schemas.microsoft.com/office/drawing/2014/main" id="{06979707-E88A-4C93-AFA1-30A21E2915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92681" y="2247627"/>
            <a:ext cx="540000" cy="540000"/>
          </a:xfrm>
          <a:prstGeom prst="rect">
            <a:avLst/>
          </a:prstGeom>
          <a:effectLst>
            <a:outerShdw blurRad="50800" dist="177800" dir="18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Graphic 49" descr="Lightbulb with solid fill">
            <a:extLst>
              <a:ext uri="{FF2B5EF4-FFF2-40B4-BE49-F238E27FC236}">
                <a16:creationId xmlns:a16="http://schemas.microsoft.com/office/drawing/2014/main" id="{9D0F1E9D-77B1-47A2-9965-7EF8757022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99461" y="1100857"/>
            <a:ext cx="540000" cy="540000"/>
          </a:xfrm>
          <a:prstGeom prst="rect">
            <a:avLst/>
          </a:prstGeom>
          <a:effectLst>
            <a:outerShdw blurRad="50800" dist="190500" dir="24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F663FCDC-2679-4560-B2BF-AB5965A0EE4F}"/>
              </a:ext>
            </a:extLst>
          </p:cNvPr>
          <p:cNvSpPr txBox="1"/>
          <p:nvPr/>
        </p:nvSpPr>
        <p:spPr>
          <a:xfrm>
            <a:off x="7151270" y="1704038"/>
            <a:ext cx="357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B9310E-43E4-43F4-80A4-AACA8D4FD77D}"/>
              </a:ext>
            </a:extLst>
          </p:cNvPr>
          <p:cNvSpPr txBox="1"/>
          <p:nvPr/>
        </p:nvSpPr>
        <p:spPr>
          <a:xfrm>
            <a:off x="6747798" y="23384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5D71D65-0147-4631-82E1-BD82953684EA}"/>
              </a:ext>
            </a:extLst>
          </p:cNvPr>
          <p:cNvSpPr txBox="1"/>
          <p:nvPr/>
        </p:nvSpPr>
        <p:spPr>
          <a:xfrm>
            <a:off x="5737042" y="4492695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05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A341CB-ED85-4BF4-8F62-7C18A1E39D94}"/>
              </a:ext>
            </a:extLst>
          </p:cNvPr>
          <p:cNvSpPr txBox="1"/>
          <p:nvPr/>
        </p:nvSpPr>
        <p:spPr>
          <a:xfrm>
            <a:off x="7109592" y="2980756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6754B27-32F0-44BE-B6AF-981570202F1C}"/>
              </a:ext>
            </a:extLst>
          </p:cNvPr>
          <p:cNvSpPr txBox="1"/>
          <p:nvPr/>
        </p:nvSpPr>
        <p:spPr>
          <a:xfrm>
            <a:off x="5328835" y="383175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F703032-4DFE-4B25-8847-23F5806318F6}"/>
              </a:ext>
            </a:extLst>
          </p:cNvPr>
          <p:cNvSpPr txBox="1"/>
          <p:nvPr/>
        </p:nvSpPr>
        <p:spPr>
          <a:xfrm>
            <a:off x="5377061" y="5109837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06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511BFB5-EEAD-4CA1-979C-CC71A3834622}"/>
              </a:ext>
            </a:extLst>
          </p:cNvPr>
          <p:cNvSpPr txBox="1"/>
          <p:nvPr/>
        </p:nvSpPr>
        <p:spPr>
          <a:xfrm>
            <a:off x="7898512" y="108973"/>
            <a:ext cx="43386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Cyber Threats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Week 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658BCC0-52DC-4EAC-90A4-64F4A48930B5}"/>
              </a:ext>
            </a:extLst>
          </p:cNvPr>
          <p:cNvSpPr/>
          <p:nvPr/>
        </p:nvSpPr>
        <p:spPr>
          <a:xfrm>
            <a:off x="3350299" y="475589"/>
            <a:ext cx="1935480" cy="593232"/>
          </a:xfrm>
          <a:prstGeom prst="roundRect">
            <a:avLst>
              <a:gd name="adj" fmla="val 50000"/>
            </a:avLst>
          </a:prstGeom>
          <a:solidFill>
            <a:schemeClr val="accent2">
              <a:alpha val="46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1E1CA2-8B22-4EBC-A8B3-4E1D4101D87E}"/>
              </a:ext>
            </a:extLst>
          </p:cNvPr>
          <p:cNvSpPr txBox="1"/>
          <p:nvPr/>
        </p:nvSpPr>
        <p:spPr>
          <a:xfrm>
            <a:off x="3111192" y="1594657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Monday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roStyle" panose="02027200000000000000" pitchFamily="18" charset="0"/>
              <a:ea typeface="+mn-ea"/>
              <a:cs typeface="+mn-cs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CF13811-8598-4F26-9603-CA0B69228D9D}"/>
              </a:ext>
            </a:extLst>
          </p:cNvPr>
          <p:cNvGrpSpPr/>
          <p:nvPr/>
        </p:nvGrpSpPr>
        <p:grpSpPr>
          <a:xfrm>
            <a:off x="2125488" y="2621138"/>
            <a:ext cx="3085627" cy="644788"/>
            <a:chOff x="2121400" y="2608497"/>
            <a:chExt cx="3085627" cy="644788"/>
          </a:xfrm>
          <a:solidFill>
            <a:schemeClr val="accent2"/>
          </a:solidFill>
        </p:grpSpPr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55AA3BB2-2C6C-4DBD-A301-DA956D86FA2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058947" y="2922299"/>
              <a:ext cx="1148080" cy="330986"/>
            </a:xfrm>
            <a:prstGeom prst="bentConnector3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AA0A2FC9-DA13-4A0F-8748-086A59805721}"/>
                </a:ext>
              </a:extLst>
            </p:cNvPr>
            <p:cNvSpPr/>
            <p:nvPr/>
          </p:nvSpPr>
          <p:spPr>
            <a:xfrm>
              <a:off x="2121400" y="2608497"/>
              <a:ext cx="1935480" cy="593232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CF09B4E-41D8-4B56-8174-5E60E938E8D6}"/>
                </a:ext>
              </a:extLst>
            </p:cNvPr>
            <p:cNvSpPr txBox="1"/>
            <p:nvPr/>
          </p:nvSpPr>
          <p:spPr>
            <a:xfrm>
              <a:off x="2505221" y="2672174"/>
              <a:ext cx="1077539" cy="461665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uroStyle" panose="02027200000000000000" pitchFamily="18" charset="0"/>
                  <a:ea typeface="+mn-ea"/>
                  <a:cs typeface="+mn-cs"/>
                </a:rPr>
                <a:t>Tuesday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yle" panose="02027200000000000000" pitchFamily="18" charset="0"/>
                <a:ea typeface="+mn-ea"/>
                <a:cs typeface="+mn-cs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CF244F9-7E36-42DC-B24D-59EBF30A28A1}"/>
              </a:ext>
            </a:extLst>
          </p:cNvPr>
          <p:cNvSpPr txBox="1"/>
          <p:nvPr/>
        </p:nvSpPr>
        <p:spPr>
          <a:xfrm>
            <a:off x="8948798" y="4042703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Wednesday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roStyle" panose="02027200000000000000" pitchFamily="18" charset="0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55572B0-0A45-4057-94BB-B759D0F7135D}"/>
              </a:ext>
            </a:extLst>
          </p:cNvPr>
          <p:cNvSpPr txBox="1"/>
          <p:nvPr/>
        </p:nvSpPr>
        <p:spPr>
          <a:xfrm>
            <a:off x="8542276" y="5106253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Thursday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roStyle" panose="02027200000000000000" pitchFamily="18" charset="0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82655B6-90CA-4328-86FC-0793928AD5CE}"/>
              </a:ext>
            </a:extLst>
          </p:cNvPr>
          <p:cNvSpPr txBox="1"/>
          <p:nvPr/>
        </p:nvSpPr>
        <p:spPr>
          <a:xfrm>
            <a:off x="8098904" y="6179200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Friday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roStyle" panose="02027200000000000000" pitchFamily="18" charset="0"/>
              <a:ea typeface="+mn-ea"/>
              <a:cs typeface="+mn-cs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118C42C5-E944-4007-8FB1-C9944E795B1F}"/>
              </a:ext>
            </a:extLst>
          </p:cNvPr>
          <p:cNvSpPr/>
          <p:nvPr/>
        </p:nvSpPr>
        <p:spPr>
          <a:xfrm>
            <a:off x="3354109" y="472780"/>
            <a:ext cx="1935480" cy="59323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53D6A25-F9E0-4F54-8267-D3A1C32C0D86}"/>
              </a:ext>
            </a:extLst>
          </p:cNvPr>
          <p:cNvSpPr txBox="1"/>
          <p:nvPr/>
        </p:nvSpPr>
        <p:spPr>
          <a:xfrm>
            <a:off x="3411066" y="582563"/>
            <a:ext cx="198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Assessment 1</a:t>
            </a:r>
          </a:p>
        </p:txBody>
      </p:sp>
    </p:spTree>
    <p:extLst>
      <p:ext uri="{BB962C8B-B14F-4D97-AF65-F5344CB8AC3E}">
        <p14:creationId xmlns:p14="http://schemas.microsoft.com/office/powerpoint/2010/main" val="63120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D84AB-11A7-402F-A37F-9646CBCCF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security culture?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F0ACB-830D-4965-9037-C81176B53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Here, we're considering how non-security specialists – </a:t>
            </a:r>
            <a:r>
              <a:rPr lang="en-GB" sz="4000" dirty="0" err="1"/>
              <a:t>i.e</a:t>
            </a:r>
            <a:r>
              <a:rPr lang="en-GB" sz="4000" dirty="0"/>
              <a:t> </a:t>
            </a:r>
            <a:r>
              <a:rPr lang="en-GB" sz="4000" i="1" dirty="0"/>
              <a:t>Normal People</a:t>
            </a:r>
            <a:r>
              <a:rPr lang="en-GB" sz="4000" dirty="0"/>
              <a:t> - tend to think about security culture</a:t>
            </a:r>
          </a:p>
          <a:p>
            <a:endParaRPr lang="en-GB" sz="4000" dirty="0"/>
          </a:p>
          <a:p>
            <a:r>
              <a:rPr lang="en-GB" sz="4000" dirty="0"/>
              <a:t>Ask </a:t>
            </a:r>
            <a:r>
              <a:rPr lang="en-GB" sz="4000" i="1" dirty="0"/>
              <a:t>Normal People </a:t>
            </a:r>
            <a:r>
              <a:rPr lang="en-GB" sz="4000" dirty="0"/>
              <a:t>what security culture means to them, and many will say that it's about the security decisions people make at work</a:t>
            </a:r>
          </a:p>
        </p:txBody>
      </p:sp>
    </p:spTree>
    <p:extLst>
      <p:ext uri="{BB962C8B-B14F-4D97-AF65-F5344CB8AC3E}">
        <p14:creationId xmlns:p14="http://schemas.microsoft.com/office/powerpoint/2010/main" val="270658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D84AB-11A7-402F-A37F-9646CBCCF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security culture?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F0ACB-830D-4965-9037-C81176B53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4000" dirty="0"/>
              <a:t>Remember…</a:t>
            </a:r>
          </a:p>
          <a:p>
            <a:endParaRPr lang="en-GB" sz="4000" dirty="0"/>
          </a:p>
          <a:p>
            <a:r>
              <a:rPr lang="en-GB" sz="4000" dirty="0"/>
              <a:t>Security professionals are fortunate that Information / Cyber security is the primary focus of our role</a:t>
            </a:r>
          </a:p>
          <a:p>
            <a:endParaRPr lang="en-GB" sz="4000" dirty="0"/>
          </a:p>
          <a:p>
            <a:r>
              <a:rPr lang="en-GB" sz="4000" dirty="0"/>
              <a:t>Some “Normal People’s” views will be that Security is not the primary or even part of their day job!</a:t>
            </a:r>
          </a:p>
        </p:txBody>
      </p:sp>
    </p:spTree>
    <p:extLst>
      <p:ext uri="{BB962C8B-B14F-4D97-AF65-F5344CB8AC3E}">
        <p14:creationId xmlns:p14="http://schemas.microsoft.com/office/powerpoint/2010/main" val="158543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D84AB-11A7-402F-A37F-9646CBCCF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security culture?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F0ACB-830D-4965-9037-C81176B53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Security culture is…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/>
              <a:t>The ideas, customs, and social behaviours that impact security in an organization, positively or negatively</a:t>
            </a:r>
          </a:p>
        </p:txBody>
      </p:sp>
    </p:spTree>
    <p:extLst>
      <p:ext uri="{BB962C8B-B14F-4D97-AF65-F5344CB8AC3E}">
        <p14:creationId xmlns:p14="http://schemas.microsoft.com/office/powerpoint/2010/main" val="266771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D84AB-11A7-402F-A37F-9646CBCCF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Culture and Security Awareness?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F0ACB-830D-4965-9037-C81176B53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difference between a security culture and Security Awareness:</a:t>
            </a:r>
          </a:p>
          <a:p>
            <a:endParaRPr lang="en-GB" dirty="0"/>
          </a:p>
          <a:p>
            <a:pPr marL="457200" lvl="1" indent="0">
              <a:buNone/>
            </a:pPr>
            <a:r>
              <a:rPr lang="en-GB" dirty="0"/>
              <a:t>Security Culture: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r>
              <a:rPr lang="en-GB" dirty="0"/>
              <a:t>“Information Security Culture is the result of values, attitudes, know-how and patterns of behaviour that determine the commitment to information security”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(</a:t>
            </a:r>
            <a:r>
              <a:rPr lang="en-GB" dirty="0" err="1"/>
              <a:t>Schlienger</a:t>
            </a:r>
            <a:r>
              <a:rPr lang="en-GB" dirty="0"/>
              <a:t> T. 2006)</a:t>
            </a:r>
          </a:p>
        </p:txBody>
      </p:sp>
    </p:spTree>
    <p:extLst>
      <p:ext uri="{BB962C8B-B14F-4D97-AF65-F5344CB8AC3E}">
        <p14:creationId xmlns:p14="http://schemas.microsoft.com/office/powerpoint/2010/main" val="2050309109"/>
      </p:ext>
    </p:extLst>
  </p:cSld>
  <p:clrMapOvr>
    <a:masterClrMapping/>
  </p:clrMapOvr>
</p:sld>
</file>

<file path=ppt/theme/theme1.xml><?xml version="1.0" encoding="utf-8"?>
<a:theme xmlns:a="http://schemas.openxmlformats.org/drawingml/2006/main" name="degre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gree2" id="{411E9D5B-E36E-4214-B691-6A4241F91BA7}" vid="{190BCCB6-F2C4-4D8A-90C0-2EE477782D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502E175D4041AD5498D9462EEF6D" ma:contentTypeVersion="12" ma:contentTypeDescription="Create a new document." ma:contentTypeScope="" ma:versionID="33593a38736335e42a39cf1bdc9c157e">
  <xsd:schema xmlns:xsd="http://www.w3.org/2001/XMLSchema" xmlns:xs="http://www.w3.org/2001/XMLSchema" xmlns:p="http://schemas.microsoft.com/office/2006/metadata/properties" xmlns:ns2="97cb88b6-6f55-437d-af73-4cb2e3d1be32" xmlns:ns3="4a02df82-8de1-40de-837c-d16ad8d3d107" targetNamespace="http://schemas.microsoft.com/office/2006/metadata/properties" ma:root="true" ma:fieldsID="72cfa9850d34c0af169e4cb7279ca6ac" ns2:_="" ns3:_="">
    <xsd:import namespace="97cb88b6-6f55-437d-af73-4cb2e3d1be32"/>
    <xsd:import namespace="4a02df82-8de1-40de-837c-d16ad8d3d1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b88b6-6f55-437d-af73-4cb2e3d1be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2df82-8de1-40de-837c-d16ad8d3d1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210F29-37A2-4E4D-8307-4DEDE2D292A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251AF72-BBAB-4019-8EFE-389DCB3C03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cb88b6-6f55-437d-af73-4cb2e3d1be32"/>
    <ds:schemaRef ds:uri="4a02df82-8de1-40de-837c-d16ad8d3d1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4ABF08-D298-4045-A5D6-E523824B64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degree2</Template>
  <TotalTime>0</TotalTime>
  <Words>2983</Words>
  <Application>Microsoft Office PowerPoint</Application>
  <PresentationFormat>Widescreen</PresentationFormat>
  <Paragraphs>464</Paragraphs>
  <Slides>58</Slides>
  <Notes>14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EuroStyle</vt:lpstr>
      <vt:lpstr>degree2</vt:lpstr>
      <vt:lpstr>Week 2 – Day 2</vt:lpstr>
      <vt:lpstr>PowerPoint Presentation</vt:lpstr>
      <vt:lpstr>Week 2 - Tuesday</vt:lpstr>
      <vt:lpstr>PowerPoint Presentation</vt:lpstr>
      <vt:lpstr>What is security culture?</vt:lpstr>
      <vt:lpstr>What is security culture?</vt:lpstr>
      <vt:lpstr>What is security culture?</vt:lpstr>
      <vt:lpstr>What is security culture?</vt:lpstr>
      <vt:lpstr>Security Culture and Security Awareness?</vt:lpstr>
      <vt:lpstr>Security Culture and Security Awareness?</vt:lpstr>
      <vt:lpstr>Indicators of Poor Security Culture</vt:lpstr>
      <vt:lpstr>Indicators of Poor Security Culture…</vt:lpstr>
      <vt:lpstr>PowerPoint Presentation</vt:lpstr>
      <vt:lpstr>Effective Security Culture - Benefits</vt:lpstr>
      <vt:lpstr>Cybercrime Statistics</vt:lpstr>
      <vt:lpstr>The Need for Cyber Security Culture</vt:lpstr>
      <vt:lpstr>Developing a positive Cyber Security Culture</vt:lpstr>
      <vt:lpstr>Developing a positive Cyber Security Culture</vt:lpstr>
      <vt:lpstr>Why Implement a CSC Programme</vt:lpstr>
      <vt:lpstr>CSC Programme - Business Case Justification</vt:lpstr>
      <vt:lpstr>CSC Programme - Business Case Justification</vt:lpstr>
      <vt:lpstr>CSC Programme - Business Case Justification</vt:lpstr>
      <vt:lpstr>PowerPoint Presentation</vt:lpstr>
      <vt:lpstr>PowerPoint Presentation</vt:lpstr>
      <vt:lpstr>Security Frameworks</vt:lpstr>
      <vt:lpstr>Types Of Cyber Security Frameworks</vt:lpstr>
      <vt:lpstr>Types Of Cyber Security Frameworks</vt:lpstr>
      <vt:lpstr>Types Of Cyber Security Frameworks</vt:lpstr>
      <vt:lpstr>Cyber Security Frameworks </vt:lpstr>
      <vt:lpstr>NIST Cyber Security Framework (v1.1)</vt:lpstr>
      <vt:lpstr>NIST</vt:lpstr>
      <vt:lpstr>PowerPoint Presentation</vt:lpstr>
      <vt:lpstr>PowerPoint Presentation</vt:lpstr>
      <vt:lpstr>NIST</vt:lpstr>
      <vt:lpstr>Security Awareness Training Plan</vt:lpstr>
      <vt:lpstr>Security Awareness Training Plan</vt:lpstr>
      <vt:lpstr>Group A – Create 3 Posters</vt:lpstr>
      <vt:lpstr>Group B - Create a Security Handout</vt:lpstr>
      <vt:lpstr>Create a Security Awareness Training Plan</vt:lpstr>
      <vt:lpstr>How to implement a successful cyber security plan</vt:lpstr>
      <vt:lpstr>Before your start…</vt:lpstr>
      <vt:lpstr>Assess the current state of the security environment</vt:lpstr>
      <vt:lpstr>Assess the current state of the security environment</vt:lpstr>
      <vt:lpstr>Important Considerations…</vt:lpstr>
      <vt:lpstr>Organisational Policies</vt:lpstr>
      <vt:lpstr>Create a Security Policy</vt:lpstr>
      <vt:lpstr>PowerPoint Presentation</vt:lpstr>
      <vt:lpstr>Monitor networks</vt:lpstr>
      <vt:lpstr>Monitor networks</vt:lpstr>
      <vt:lpstr>Monitor networks – SIEM / SIM </vt:lpstr>
      <vt:lpstr>Monitor networks – SIEM / SIM</vt:lpstr>
      <vt:lpstr>Collaborate with colleagues and stakeholders</vt:lpstr>
      <vt:lpstr>Set security measures and controls</vt:lpstr>
      <vt:lpstr>Create a dynamic security culture</vt:lpstr>
      <vt:lpstr>Consider DevSecOps</vt:lpstr>
      <vt:lpstr>Review &amp; Report on your budget and progress</vt:lpstr>
      <vt:lpstr>Be open, honest and transparent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Leonard Shand</dc:creator>
  <cp:lastModifiedBy>Martin Webley</cp:lastModifiedBy>
  <cp:revision>16</cp:revision>
  <dcterms:created xsi:type="dcterms:W3CDTF">2021-01-18T11:18:24Z</dcterms:created>
  <dcterms:modified xsi:type="dcterms:W3CDTF">2022-03-18T15:57:34Z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0x010100DB71502E175D4041AD5498D9462EEF6D</vt:lpwstr>
  </property>
</Properties>
</file>