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322" r:id="rId3"/>
    <p:sldId id="379" r:id="rId4"/>
    <p:sldId id="380" r:id="rId5"/>
    <p:sldId id="377" r:id="rId6"/>
    <p:sldId id="3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687BD-807A-4C1C-B0AC-84FFA7D9FFED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09CC9-4F9F-4778-BAA1-AD9B7D2C9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0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6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721"/>
            <a:ext cx="10515600" cy="7819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3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4704"/>
            <a:ext cx="1595569" cy="54122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4703"/>
            <a:ext cx="7734300" cy="54122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4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34" y="980728"/>
            <a:ext cx="11590421" cy="90363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2276872"/>
            <a:ext cx="11590421" cy="41195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19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7"/>
            <a:ext cx="10467475" cy="99799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2697"/>
            <a:ext cx="10515600" cy="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2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50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2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294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1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9294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9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A33B-6BB3-4AA8-8D2D-AF381FA34AC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451" y="105744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74" y="103635"/>
            <a:ext cx="1152127" cy="46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" y="32516"/>
            <a:ext cx="2083613" cy="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2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0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to homework questions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hour for questions, explanations, reviews of exam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4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Day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0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in </a:t>
            </a:r>
            <a:r>
              <a:rPr lang="en-GB" smtClean="0"/>
              <a:t>the afternoon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44572"/>
      </p:ext>
    </p:extLst>
  </p:cSld>
  <p:clrMapOvr>
    <a:masterClrMapping/>
  </p:clrMapOvr>
</p:sld>
</file>

<file path=ppt/theme/theme1.xml><?xml version="1.0" encoding="utf-8"?>
<a:theme xmlns:a="http://schemas.openxmlformats.org/drawingml/2006/main" name="WBLv1.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v1.1" id="{AE2FB37C-47F1-466C-87AA-2C4D4E456A5B}" vid="{61CA168C-D1F6-44CF-8537-A9C170399B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WBLv1.1</Template>
  <TotalTime>421</TotalTime>
  <Words>26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WBLv1.1</vt:lpstr>
      <vt:lpstr>PowerPoint Presentation</vt:lpstr>
      <vt:lpstr>Day 4</vt:lpstr>
      <vt:lpstr>Answers to homework questions</vt:lpstr>
      <vt:lpstr>Revision</vt:lpstr>
      <vt:lpstr>End of Day 4</vt:lpstr>
      <vt:lpstr>Exam in the afternoon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Shand</dc:creator>
  <cp:lastModifiedBy>Leonard Shand</cp:lastModifiedBy>
  <cp:revision>12</cp:revision>
  <dcterms:created xsi:type="dcterms:W3CDTF">2019-01-17T15:34:48Z</dcterms:created>
  <dcterms:modified xsi:type="dcterms:W3CDTF">2019-02-05T09:41:32Z</dcterms:modified>
</cp:coreProperties>
</file>