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AF3C47-AA3E-4B13-83EE-A154267890DE}" v="1" dt="2021-01-22T11:45:32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582AA-4687-464E-AC03-3F4487181C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ED1C41D-CF5A-47FB-ADC4-640C6CA3B5BC}">
      <dgm:prSet/>
      <dgm:spPr/>
      <dgm:t>
        <a:bodyPr/>
        <a:lstStyle/>
        <a:p>
          <a:r>
            <a:rPr lang="en-US"/>
            <a:t>Congratulate yourself on a job well done</a:t>
          </a:r>
        </a:p>
      </dgm:t>
    </dgm:pt>
    <dgm:pt modelId="{11F07F6B-242C-4E4E-90AE-78F6ED0AE7C1}" type="parTrans" cxnId="{D24E1039-F600-471D-9383-19C33AAC7920}">
      <dgm:prSet/>
      <dgm:spPr/>
      <dgm:t>
        <a:bodyPr/>
        <a:lstStyle/>
        <a:p>
          <a:endParaRPr lang="en-US"/>
        </a:p>
      </dgm:t>
    </dgm:pt>
    <dgm:pt modelId="{12361AD1-07F7-47B3-A004-C62C33B1106F}" type="sibTrans" cxnId="{D24E1039-F600-471D-9383-19C33AAC7920}">
      <dgm:prSet/>
      <dgm:spPr/>
      <dgm:t>
        <a:bodyPr/>
        <a:lstStyle/>
        <a:p>
          <a:endParaRPr lang="en-US"/>
        </a:p>
      </dgm:t>
    </dgm:pt>
    <dgm:pt modelId="{D1129B7E-633F-4F91-90F0-C488DEA4F815}">
      <dgm:prSet/>
      <dgm:spPr/>
      <dgm:t>
        <a:bodyPr/>
        <a:lstStyle/>
        <a:p>
          <a:r>
            <a:rPr lang="en-US"/>
            <a:t>You completed your website</a:t>
          </a:r>
        </a:p>
      </dgm:t>
    </dgm:pt>
    <dgm:pt modelId="{9F3F72FC-CA1E-4C9B-90C0-F1EE44AF5131}" type="parTrans" cxnId="{DA5E4C5E-5429-4C72-84F1-06C2326E37BF}">
      <dgm:prSet/>
      <dgm:spPr/>
      <dgm:t>
        <a:bodyPr/>
        <a:lstStyle/>
        <a:p>
          <a:endParaRPr lang="en-US"/>
        </a:p>
      </dgm:t>
    </dgm:pt>
    <dgm:pt modelId="{3315E95D-9DFF-4B78-AA45-C3C32983AE69}" type="sibTrans" cxnId="{DA5E4C5E-5429-4C72-84F1-06C2326E37BF}">
      <dgm:prSet/>
      <dgm:spPr/>
      <dgm:t>
        <a:bodyPr/>
        <a:lstStyle/>
        <a:p>
          <a:endParaRPr lang="en-US"/>
        </a:p>
      </dgm:t>
    </dgm:pt>
    <dgm:pt modelId="{2388E4FE-D784-44D9-AE14-F69098A1353E}" type="pres">
      <dgm:prSet presAssocID="{9E3582AA-4687-464E-AC03-3F4487181CC6}" presName="root" presStyleCnt="0">
        <dgm:presLayoutVars>
          <dgm:dir/>
          <dgm:resizeHandles val="exact"/>
        </dgm:presLayoutVars>
      </dgm:prSet>
      <dgm:spPr/>
    </dgm:pt>
    <dgm:pt modelId="{53094DC5-BB31-4730-B601-0A4702C66E0F}" type="pres">
      <dgm:prSet presAssocID="{EED1C41D-CF5A-47FB-ADC4-640C6CA3B5BC}" presName="compNode" presStyleCnt="0"/>
      <dgm:spPr/>
    </dgm:pt>
    <dgm:pt modelId="{F193E808-71F4-4405-8DDE-F11BF3EB4C0D}" type="pres">
      <dgm:prSet presAssocID="{EED1C41D-CF5A-47FB-ADC4-640C6CA3B5BC}" presName="bgRect" presStyleLbl="bgShp" presStyleIdx="0" presStyleCnt="2"/>
      <dgm:spPr/>
    </dgm:pt>
    <dgm:pt modelId="{A4393F90-5617-469F-B183-AF78E69F4452}" type="pres">
      <dgm:prSet presAssocID="{EED1C41D-CF5A-47FB-ADC4-640C6CA3B5B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85B3964-7D63-40B3-85D8-BFFE2B8C09A5}" type="pres">
      <dgm:prSet presAssocID="{EED1C41D-CF5A-47FB-ADC4-640C6CA3B5BC}" presName="spaceRect" presStyleCnt="0"/>
      <dgm:spPr/>
    </dgm:pt>
    <dgm:pt modelId="{BD9FB831-A5D3-4DBF-AC6A-BF8211AE956B}" type="pres">
      <dgm:prSet presAssocID="{EED1C41D-CF5A-47FB-ADC4-640C6CA3B5BC}" presName="parTx" presStyleLbl="revTx" presStyleIdx="0" presStyleCnt="2">
        <dgm:presLayoutVars>
          <dgm:chMax val="0"/>
          <dgm:chPref val="0"/>
        </dgm:presLayoutVars>
      </dgm:prSet>
      <dgm:spPr/>
    </dgm:pt>
    <dgm:pt modelId="{C4A451D0-6A8A-4958-99C0-4716C8C25F19}" type="pres">
      <dgm:prSet presAssocID="{12361AD1-07F7-47B3-A004-C62C33B1106F}" presName="sibTrans" presStyleCnt="0"/>
      <dgm:spPr/>
    </dgm:pt>
    <dgm:pt modelId="{803E4C9F-27D6-4133-B08D-2FAAFC290AB4}" type="pres">
      <dgm:prSet presAssocID="{D1129B7E-633F-4F91-90F0-C488DEA4F815}" presName="compNode" presStyleCnt="0"/>
      <dgm:spPr/>
    </dgm:pt>
    <dgm:pt modelId="{F3D1D084-8398-4FFC-A70E-2140314826B9}" type="pres">
      <dgm:prSet presAssocID="{D1129B7E-633F-4F91-90F0-C488DEA4F815}" presName="bgRect" presStyleLbl="bgShp" presStyleIdx="1" presStyleCnt="2"/>
      <dgm:spPr/>
    </dgm:pt>
    <dgm:pt modelId="{887C6368-88B7-4473-8EE0-DA6AA1E63142}" type="pres">
      <dgm:prSet presAssocID="{D1129B7E-633F-4F91-90F0-C488DEA4F81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F00966AC-0F55-4973-AF54-E7B9E615A624}" type="pres">
      <dgm:prSet presAssocID="{D1129B7E-633F-4F91-90F0-C488DEA4F815}" presName="spaceRect" presStyleCnt="0"/>
      <dgm:spPr/>
    </dgm:pt>
    <dgm:pt modelId="{EAC36A8F-495F-4E6E-8330-C8B848BF2D0D}" type="pres">
      <dgm:prSet presAssocID="{D1129B7E-633F-4F91-90F0-C488DEA4F81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24E1039-F600-471D-9383-19C33AAC7920}" srcId="{9E3582AA-4687-464E-AC03-3F4487181CC6}" destId="{EED1C41D-CF5A-47FB-ADC4-640C6CA3B5BC}" srcOrd="0" destOrd="0" parTransId="{11F07F6B-242C-4E4E-90AE-78F6ED0AE7C1}" sibTransId="{12361AD1-07F7-47B3-A004-C62C33B1106F}"/>
    <dgm:cxn modelId="{DA5E4C5E-5429-4C72-84F1-06C2326E37BF}" srcId="{9E3582AA-4687-464E-AC03-3F4487181CC6}" destId="{D1129B7E-633F-4F91-90F0-C488DEA4F815}" srcOrd="1" destOrd="0" parTransId="{9F3F72FC-CA1E-4C9B-90C0-F1EE44AF5131}" sibTransId="{3315E95D-9DFF-4B78-AA45-C3C32983AE69}"/>
    <dgm:cxn modelId="{B8871097-FA09-469A-BEDF-2820B6E0E1B8}" type="presOf" srcId="{9E3582AA-4687-464E-AC03-3F4487181CC6}" destId="{2388E4FE-D784-44D9-AE14-F69098A1353E}" srcOrd="0" destOrd="0" presId="urn:microsoft.com/office/officeart/2018/2/layout/IconVerticalSolidList"/>
    <dgm:cxn modelId="{90627DEC-4253-4D04-B06E-7C36A316222A}" type="presOf" srcId="{EED1C41D-CF5A-47FB-ADC4-640C6CA3B5BC}" destId="{BD9FB831-A5D3-4DBF-AC6A-BF8211AE956B}" srcOrd="0" destOrd="0" presId="urn:microsoft.com/office/officeart/2018/2/layout/IconVerticalSolidList"/>
    <dgm:cxn modelId="{F43A19F2-4DE8-4787-B321-F4B71E3B2EE6}" type="presOf" srcId="{D1129B7E-633F-4F91-90F0-C488DEA4F815}" destId="{EAC36A8F-495F-4E6E-8330-C8B848BF2D0D}" srcOrd="0" destOrd="0" presId="urn:microsoft.com/office/officeart/2018/2/layout/IconVerticalSolidList"/>
    <dgm:cxn modelId="{B2B71317-967B-4F23-8B76-BFAA75C1833D}" type="presParOf" srcId="{2388E4FE-D784-44D9-AE14-F69098A1353E}" destId="{53094DC5-BB31-4730-B601-0A4702C66E0F}" srcOrd="0" destOrd="0" presId="urn:microsoft.com/office/officeart/2018/2/layout/IconVerticalSolidList"/>
    <dgm:cxn modelId="{F3F8006D-95AC-405F-BC40-BA61B9EC256B}" type="presParOf" srcId="{53094DC5-BB31-4730-B601-0A4702C66E0F}" destId="{F193E808-71F4-4405-8DDE-F11BF3EB4C0D}" srcOrd="0" destOrd="0" presId="urn:microsoft.com/office/officeart/2018/2/layout/IconVerticalSolidList"/>
    <dgm:cxn modelId="{19F212E4-AD1C-4E2D-8CE8-7738A483C4D9}" type="presParOf" srcId="{53094DC5-BB31-4730-B601-0A4702C66E0F}" destId="{A4393F90-5617-469F-B183-AF78E69F4452}" srcOrd="1" destOrd="0" presId="urn:microsoft.com/office/officeart/2018/2/layout/IconVerticalSolidList"/>
    <dgm:cxn modelId="{8E2B5C7D-28C7-41CA-8E99-3E90208C8EBC}" type="presParOf" srcId="{53094DC5-BB31-4730-B601-0A4702C66E0F}" destId="{E85B3964-7D63-40B3-85D8-BFFE2B8C09A5}" srcOrd="2" destOrd="0" presId="urn:microsoft.com/office/officeart/2018/2/layout/IconVerticalSolidList"/>
    <dgm:cxn modelId="{1D406135-4C52-4E7D-A9AC-EE22A017C058}" type="presParOf" srcId="{53094DC5-BB31-4730-B601-0A4702C66E0F}" destId="{BD9FB831-A5D3-4DBF-AC6A-BF8211AE956B}" srcOrd="3" destOrd="0" presId="urn:microsoft.com/office/officeart/2018/2/layout/IconVerticalSolidList"/>
    <dgm:cxn modelId="{CAFBA25C-C3AC-4885-845B-3DC6D99FA1E9}" type="presParOf" srcId="{2388E4FE-D784-44D9-AE14-F69098A1353E}" destId="{C4A451D0-6A8A-4958-99C0-4716C8C25F19}" srcOrd="1" destOrd="0" presId="urn:microsoft.com/office/officeart/2018/2/layout/IconVerticalSolidList"/>
    <dgm:cxn modelId="{74AEB0A1-74B3-4D7C-B2A8-52EF75517ABB}" type="presParOf" srcId="{2388E4FE-D784-44D9-AE14-F69098A1353E}" destId="{803E4C9F-27D6-4133-B08D-2FAAFC290AB4}" srcOrd="2" destOrd="0" presId="urn:microsoft.com/office/officeart/2018/2/layout/IconVerticalSolidList"/>
    <dgm:cxn modelId="{6FBA00A8-D920-4043-843F-CFBE02D06D7D}" type="presParOf" srcId="{803E4C9F-27D6-4133-B08D-2FAAFC290AB4}" destId="{F3D1D084-8398-4FFC-A70E-2140314826B9}" srcOrd="0" destOrd="0" presId="urn:microsoft.com/office/officeart/2018/2/layout/IconVerticalSolidList"/>
    <dgm:cxn modelId="{4D5D049C-40B8-453D-A595-9D01FED63788}" type="presParOf" srcId="{803E4C9F-27D6-4133-B08D-2FAAFC290AB4}" destId="{887C6368-88B7-4473-8EE0-DA6AA1E63142}" srcOrd="1" destOrd="0" presId="urn:microsoft.com/office/officeart/2018/2/layout/IconVerticalSolidList"/>
    <dgm:cxn modelId="{C58FB5B2-96EC-4F00-9BED-B551AC24F1E0}" type="presParOf" srcId="{803E4C9F-27D6-4133-B08D-2FAAFC290AB4}" destId="{F00966AC-0F55-4973-AF54-E7B9E615A624}" srcOrd="2" destOrd="0" presId="urn:microsoft.com/office/officeart/2018/2/layout/IconVerticalSolidList"/>
    <dgm:cxn modelId="{8B12FA2D-E1BF-49ED-8AC8-301A6096E9D8}" type="presParOf" srcId="{803E4C9F-27D6-4133-B08D-2FAAFC290AB4}" destId="{EAC36A8F-495F-4E6E-8330-C8B848BF2D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3E808-71F4-4405-8DDE-F11BF3EB4C0D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93F90-5617-469F-B183-AF78E69F4452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FB831-A5D3-4DBF-AC6A-BF8211AE956B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Congratulate yourself on a job well done</a:t>
          </a:r>
        </a:p>
      </dsp:txBody>
      <dsp:txXfrm>
        <a:off x="2039300" y="956381"/>
        <a:ext cx="4474303" cy="1765627"/>
      </dsp:txXfrm>
    </dsp:sp>
    <dsp:sp modelId="{F3D1D084-8398-4FFC-A70E-2140314826B9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C6368-88B7-4473-8EE0-DA6AA1E63142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36A8F-495F-4E6E-8330-C8B848BF2D0D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completed your website</a:t>
          </a:r>
        </a:p>
      </dsp:txBody>
      <dsp:txXfrm>
        <a:off x="2039300" y="3163416"/>
        <a:ext cx="4474303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EFBE-9BFD-4E5E-B277-914CC3F10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86D20-1FC6-4CDA-8639-D95698A1D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B00E-7683-4C5B-9CE8-E6BC931B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6B80-8208-4107-A9DB-42A60A32E2E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64ABB-E7DE-4475-A737-BB1BDAAA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9E055-5E05-43B4-A04A-E8ED4A64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85A5-90B7-46FC-A222-7B03256E5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2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AD92-0638-4C89-95C1-E23973032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A6149-06A5-4643-9D4A-A912EA127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AF292-9F1E-4855-8873-FFE697AA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6B80-8208-4107-A9DB-42A60A32E2E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23E6B-C849-4F4F-B730-9B421FEF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84006-5B5C-4EAE-B52D-B5D54922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85A5-90B7-46FC-A222-7B03256E5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21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E73F0-D9D0-4F76-8059-27183F921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02DB7-C3E4-4974-82B8-FF547555D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6BE77-F9F7-4987-82A9-6DAD35FF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6B80-8208-4107-A9DB-42A60A32E2E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B5B2D-1441-4E41-8C72-16D82968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CC434-0B6A-483D-8A9C-CBA703BB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85A5-90B7-46FC-A222-7B03256E5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72FB-8C73-4AD2-86DD-59E689EE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3E292-D581-47B4-91D1-56ADCD282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576DE-8206-444B-8DC7-93354D10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6B80-8208-4107-A9DB-42A60A32E2E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8E99A-2265-4C7D-B6E3-239DD640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C507D-101B-4FED-8CB8-3E526E2D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85A5-90B7-46FC-A222-7B03256E5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BB45-579B-425F-8409-F75FFE54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2EC7B-6265-44F2-A0AB-F966AAB4B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A40DF-8597-47AB-8270-C056159E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6B80-8208-4107-A9DB-42A60A32E2E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51759-4093-4A4D-A99F-90535DE6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B013B-BBB3-4EA0-B8F0-BA27EA6F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85A5-90B7-46FC-A222-7B03256E5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90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5159-782B-45CD-997A-B8F34683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347FC-03CB-46E8-A28B-2A19289D3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F6AF5-783E-489A-8BC6-DB2CE708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16AB9-E145-4AF0-A2CE-BCB2A3CE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6B80-8208-4107-A9DB-42A60A32E2E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C0CBB-E107-4979-A275-739845D0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D612C-8043-410A-925E-B10BC0A3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85A5-90B7-46FC-A222-7B03256E5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38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6F60-D8A2-45BD-8006-06C1E6BC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B94D1-D3B2-43BB-91D6-7FB051831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C2C0B-B1AC-4AE8-B778-FE58F6269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98ADD3-D46D-4ABA-8DF2-F93A8B7E7C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9A5B9-DABD-433A-A881-7CAF1CCDC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26E60-8536-4D00-91F1-E3AE3C59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6B80-8208-4107-A9DB-42A60A32E2E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C7A82-92C1-4F72-B7FB-434687F9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9513E-51F9-41CA-9D02-0B75E94D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85A5-90B7-46FC-A222-7B03256E5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8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5FF4-A74A-4F79-A6C9-2B763908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FF21B-6C7C-488E-AA24-F1CAA3DC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6B80-8208-4107-A9DB-42A60A32E2E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97DB7-9B40-4565-BAFE-3073D721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5B4C0-67C4-4EAE-8FAE-DBFCCCCB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85A5-90B7-46FC-A222-7B03256E5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4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CE3B1-44EF-41F1-9856-359FBDA8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6B80-8208-4107-A9DB-42A60A32E2E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D658B-0D98-43B8-B4E3-A6179D38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93F80-E552-48F9-83B8-055463E2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85A5-90B7-46FC-A222-7B03256E5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6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7E74-411D-40FB-99C6-3473AEE71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402D7-BE82-4331-8623-1654D598C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65F06-9636-4001-8647-2CCECA2DB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457C9-BBC0-41EC-B41C-B89561B7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6B80-8208-4107-A9DB-42A60A32E2E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CE9D7-203D-4BD9-AC2C-8ACB3C50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63484-E01D-42F0-830B-93E4E4BA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85A5-90B7-46FC-A222-7B03256E5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32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9321-60B8-41A4-BF24-2A964D293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962CA-46F9-42A7-9BFF-BB77B9155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78277-55D8-4434-A79B-7F192BBEA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90051-C864-4CF4-8171-5D4D4F4F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6B80-8208-4107-A9DB-42A60A32E2E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A72ED-F81F-4C3D-9F9D-A2AE42692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BE555-644B-4A78-8863-9DE5CB61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85A5-90B7-46FC-A222-7B03256E5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5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tx1">
                <a:lumMod val="95000"/>
                <a:lumOff val="5000"/>
                <a:alpha val="19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43A18-D6EC-4860-B737-CD4EA434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D4AC-D62E-490E-95BB-584A46F4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3CB25-2747-4023-8B43-4C077BC73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6B80-8208-4107-A9DB-42A60A32E2E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49B56-E88B-4CF0-96E8-04CBDB5B5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94653-6D7E-4B44-A100-69458E7B2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85A5-90B7-46FC-A222-7B03256E5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0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3EB6-E3BC-4EC2-BFAA-688E2F35B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443" y="240492"/>
            <a:ext cx="3156496" cy="945135"/>
          </a:xfrm>
        </p:spPr>
        <p:txBody>
          <a:bodyPr anchor="b">
            <a:normAutofit/>
          </a:bodyPr>
          <a:lstStyle/>
          <a:p>
            <a:pPr algn="l"/>
            <a:r>
              <a:rPr lang="en-GB" sz="3200" dirty="0"/>
              <a:t>Digital Marketer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5E227-C9B0-41E1-8A87-6589B9BF8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2493" y="4961908"/>
            <a:ext cx="5298830" cy="653445"/>
          </a:xfrm>
        </p:spPr>
        <p:txBody>
          <a:bodyPr anchor="t">
            <a:normAutofit/>
          </a:bodyPr>
          <a:lstStyle/>
          <a:p>
            <a:pPr algn="l"/>
            <a:r>
              <a:rPr lang="en-GB" sz="3600" dirty="0">
                <a:latin typeface="Dancing Script OT" panose="03080600040507000D00" pitchFamily="66" charset="0"/>
              </a:rPr>
              <a:t>Build a Mindfulness Website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up on a table&#10;&#10;Description automatically generated with low confidence">
            <a:extLst>
              <a:ext uri="{FF2B5EF4-FFF2-40B4-BE49-F238E27FC236}">
                <a16:creationId xmlns:a16="http://schemas.microsoft.com/office/drawing/2014/main" id="{B55A0D12-4C68-4E91-85F0-2FE9318BD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7" r="13772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2452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BD1C87D-7B83-49A8-844E-433D32C45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024938"/>
            <a:ext cx="6413262" cy="5833063"/>
          </a:xfrm>
          <a:custGeom>
            <a:avLst/>
            <a:gdLst>
              <a:gd name="connsiteX0" fmla="*/ 343517 w 6413262"/>
              <a:gd name="connsiteY0" fmla="*/ 5832222 h 5833063"/>
              <a:gd name="connsiteX1" fmla="*/ 6335225 w 6413262"/>
              <a:gd name="connsiteY1" fmla="*/ 835839 h 5833063"/>
              <a:gd name="connsiteX2" fmla="*/ 6411127 w 6413262"/>
              <a:gd name="connsiteY2" fmla="*/ 123790 h 5833063"/>
              <a:gd name="connsiteX3" fmla="*/ 6413262 w 6413262"/>
              <a:gd name="connsiteY3" fmla="*/ 0 h 5833063"/>
              <a:gd name="connsiteX4" fmla="*/ 0 w 6413262"/>
              <a:gd name="connsiteY4" fmla="*/ 0 h 5833063"/>
              <a:gd name="connsiteX5" fmla="*/ 0 w 6413262"/>
              <a:gd name="connsiteY5" fmla="*/ 5815521 h 5833063"/>
              <a:gd name="connsiteX6" fmla="*/ 51379 w 6413262"/>
              <a:gd name="connsiteY6" fmla="*/ 5820166 h 5833063"/>
              <a:gd name="connsiteX7" fmla="*/ 343517 w 6413262"/>
              <a:gd name="connsiteY7" fmla="*/ 5832222 h 58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3262" h="5833063">
                <a:moveTo>
                  <a:pt x="343517" y="5832222"/>
                </a:moveTo>
                <a:cubicBezTo>
                  <a:pt x="3254747" y="5881130"/>
                  <a:pt x="5841718" y="3794544"/>
                  <a:pt x="6335225" y="835839"/>
                </a:cubicBezTo>
                <a:cubicBezTo>
                  <a:pt x="6375023" y="597235"/>
                  <a:pt x="6400103" y="359575"/>
                  <a:pt x="6411127" y="123790"/>
                </a:cubicBezTo>
                <a:lnTo>
                  <a:pt x="6413262" y="0"/>
                </a:lnTo>
                <a:lnTo>
                  <a:pt x="0" y="0"/>
                </a:lnTo>
                <a:lnTo>
                  <a:pt x="0" y="5815521"/>
                </a:lnTo>
                <a:lnTo>
                  <a:pt x="51379" y="5820166"/>
                </a:lnTo>
                <a:cubicBezTo>
                  <a:pt x="149075" y="5826589"/>
                  <a:pt x="246476" y="5830592"/>
                  <a:pt x="343517" y="58322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03047A-2C9B-4E2C-9A75-B67521B6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324648"/>
            <a:ext cx="6110122" cy="5533351"/>
          </a:xfrm>
          <a:custGeom>
            <a:avLst/>
            <a:gdLst>
              <a:gd name="connsiteX0" fmla="*/ 324583 w 6110122"/>
              <a:gd name="connsiteY0" fmla="*/ 5532549 h 5533351"/>
              <a:gd name="connsiteX1" fmla="*/ 6035604 w 6110122"/>
              <a:gd name="connsiteY1" fmla="*/ 770225 h 5533351"/>
              <a:gd name="connsiteX2" fmla="*/ 6088871 w 6110122"/>
              <a:gd name="connsiteY2" fmla="*/ 362020 h 5533351"/>
              <a:gd name="connsiteX3" fmla="*/ 6110122 w 6110122"/>
              <a:gd name="connsiteY3" fmla="*/ 0 h 5533351"/>
              <a:gd name="connsiteX4" fmla="*/ 0 w 6110122"/>
              <a:gd name="connsiteY4" fmla="*/ 0 h 5533351"/>
              <a:gd name="connsiteX5" fmla="*/ 0 w 6110122"/>
              <a:gd name="connsiteY5" fmla="*/ 5516887 h 5533351"/>
              <a:gd name="connsiteX6" fmla="*/ 46130 w 6110122"/>
              <a:gd name="connsiteY6" fmla="*/ 5521057 h 5533351"/>
              <a:gd name="connsiteX7" fmla="*/ 324583 w 6110122"/>
              <a:gd name="connsiteY7" fmla="*/ 5532549 h 553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22" h="5533351">
                <a:moveTo>
                  <a:pt x="324583" y="5532549"/>
                </a:moveTo>
                <a:cubicBezTo>
                  <a:pt x="3099434" y="5579166"/>
                  <a:pt x="5565217" y="3590326"/>
                  <a:pt x="6035604" y="770225"/>
                </a:cubicBezTo>
                <a:cubicBezTo>
                  <a:pt x="6058365" y="633768"/>
                  <a:pt x="6076076" y="497636"/>
                  <a:pt x="6088871" y="362020"/>
                </a:cubicBezTo>
                <a:lnTo>
                  <a:pt x="6110122" y="0"/>
                </a:lnTo>
                <a:lnTo>
                  <a:pt x="0" y="0"/>
                </a:lnTo>
                <a:lnTo>
                  <a:pt x="0" y="5516887"/>
                </a:lnTo>
                <a:lnTo>
                  <a:pt x="46130" y="5521057"/>
                </a:lnTo>
                <a:cubicBezTo>
                  <a:pt x="139249" y="5527179"/>
                  <a:pt x="232088" y="5530995"/>
                  <a:pt x="324583" y="5532549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382CA-D65A-4027-BA3A-4E342164555B}"/>
              </a:ext>
            </a:extLst>
          </p:cNvPr>
          <p:cNvSpPr txBox="1"/>
          <p:nvPr/>
        </p:nvSpPr>
        <p:spPr>
          <a:xfrm>
            <a:off x="6570921" y="600741"/>
            <a:ext cx="4959662" cy="481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Ingredients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A text editor such as Sublime Text 3, Notepad++ or Notepad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FileZilla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Your wesite01 folder (opened)</a:t>
            </a:r>
          </a:p>
        </p:txBody>
      </p:sp>
    </p:spTree>
    <p:extLst>
      <p:ext uri="{BB962C8B-B14F-4D97-AF65-F5344CB8AC3E}">
        <p14:creationId xmlns:p14="http://schemas.microsoft.com/office/powerpoint/2010/main" val="3664584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4382CA-D65A-4027-BA3A-4E342164555B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This is what we are going to build today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E1514-0767-4D12-B6C4-6514E2E5F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95" r="12374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456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382CA-D65A-4027-BA3A-4E342164555B}"/>
              </a:ext>
            </a:extLst>
          </p:cNvPr>
          <p:cNvSpPr txBox="1"/>
          <p:nvPr/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There we go!</a:t>
            </a:r>
          </a:p>
        </p:txBody>
      </p:sp>
      <p:graphicFrame>
        <p:nvGraphicFramePr>
          <p:cNvPr id="13" name="TextBox 1">
            <a:extLst>
              <a:ext uri="{FF2B5EF4-FFF2-40B4-BE49-F238E27FC236}">
                <a16:creationId xmlns:a16="http://schemas.microsoft.com/office/drawing/2014/main" id="{949FBB34-B84D-438B-BBA9-2D2501D35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3278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27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361C39-71E0-4BA3-853E-B890C8382C7A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>
                <a:latin typeface="+mj-lt"/>
                <a:ea typeface="+mj-ea"/>
                <a:cs typeface="+mj-cs"/>
              </a:rPr>
              <a:t>What do you think we need to do to make this better?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01CE2-2359-4103-A8DE-9A20329F8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2" r="11547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0584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64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Dancing Script OT</vt:lpstr>
      <vt:lpstr>Office Theme</vt:lpstr>
      <vt:lpstr>Digital Marketer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Marketer</dc:title>
  <dc:creator>Leonard Shand</dc:creator>
  <cp:lastModifiedBy>Leonard Shand</cp:lastModifiedBy>
  <cp:revision>2</cp:revision>
  <dcterms:created xsi:type="dcterms:W3CDTF">2021-01-20T14:00:58Z</dcterms:created>
  <dcterms:modified xsi:type="dcterms:W3CDTF">2021-01-25T09:01:12Z</dcterms:modified>
</cp:coreProperties>
</file>