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610" r:id="rId2"/>
    <p:sldId id="262" r:id="rId3"/>
    <p:sldId id="628" r:id="rId4"/>
    <p:sldId id="627" r:id="rId5"/>
    <p:sldId id="645" r:id="rId6"/>
    <p:sldId id="732" r:id="rId7"/>
    <p:sldId id="646" r:id="rId8"/>
    <p:sldId id="716" r:id="rId9"/>
    <p:sldId id="717" r:id="rId10"/>
    <p:sldId id="718" r:id="rId11"/>
    <p:sldId id="719" r:id="rId12"/>
    <p:sldId id="720" r:id="rId13"/>
    <p:sldId id="721" r:id="rId14"/>
    <p:sldId id="722" r:id="rId15"/>
    <p:sldId id="733" r:id="rId16"/>
    <p:sldId id="723" r:id="rId17"/>
    <p:sldId id="647" r:id="rId18"/>
    <p:sldId id="724" r:id="rId19"/>
    <p:sldId id="725" r:id="rId20"/>
    <p:sldId id="726" r:id="rId21"/>
    <p:sldId id="727" r:id="rId22"/>
    <p:sldId id="711" r:id="rId23"/>
    <p:sldId id="713" r:id="rId24"/>
    <p:sldId id="731" r:id="rId25"/>
    <p:sldId id="729" r:id="rId26"/>
    <p:sldId id="730" r:id="rId27"/>
    <p:sldId id="728" r:id="rId28"/>
    <p:sldId id="714" r:id="rId29"/>
    <p:sldId id="648" r:id="rId30"/>
    <p:sldId id="612" r:id="rId31"/>
    <p:sldId id="709" r:id="rId32"/>
    <p:sldId id="652" r:id="rId33"/>
    <p:sldId id="710" r:id="rId34"/>
    <p:sldId id="630" r:id="rId35"/>
    <p:sldId id="62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906B14-43C0-4602-A0AB-F1A6023C297C}" v="42" dt="2022-01-13T09:31:32.789"/>
    <p1510:client id="{F2020536-C766-4DDF-9E86-49D52B1B6AAF}" v="56" dt="2022-01-13T00:12:54.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01" autoAdjust="0"/>
    <p:restoredTop sz="66392" autoAdjust="0"/>
  </p:normalViewPr>
  <p:slideViewPr>
    <p:cSldViewPr snapToGrid="0" showGuides="1">
      <p:cViewPr varScale="1">
        <p:scale>
          <a:sx n="102" d="100"/>
          <a:sy n="102" d="100"/>
        </p:scale>
        <p:origin x="1293" y="5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ggins" userId="f99148ad-7e67-4304-8c11-27c7a53efd31" providerId="ADAL" clId="{0B26D2F5-4258-406F-8078-48BF5A5F8989}"/>
    <pc:docChg chg="custSel delSld modSld">
      <pc:chgData name="Mark Higgins" userId="f99148ad-7e67-4304-8c11-27c7a53efd31" providerId="ADAL" clId="{0B26D2F5-4258-406F-8078-48BF5A5F8989}" dt="2021-12-06T18:07:25.215" v="850" actId="27636"/>
      <pc:docMkLst>
        <pc:docMk/>
      </pc:docMkLst>
      <pc:sldChg chg="modSp del mod">
        <pc:chgData name="Mark Higgins" userId="f99148ad-7e67-4304-8c11-27c7a53efd31" providerId="ADAL" clId="{0B26D2F5-4258-406F-8078-48BF5A5F8989}" dt="2021-12-02T10:32:25.151" v="219" actId="47"/>
        <pc:sldMkLst>
          <pc:docMk/>
          <pc:sldMk cId="653415081" sldId="257"/>
        </pc:sldMkLst>
        <pc:spChg chg="mod">
          <ac:chgData name="Mark Higgins" userId="f99148ad-7e67-4304-8c11-27c7a53efd31" providerId="ADAL" clId="{0B26D2F5-4258-406F-8078-48BF5A5F8989}" dt="2021-12-02T10:04:33.608" v="218" actId="20577"/>
          <ac:spMkLst>
            <pc:docMk/>
            <pc:sldMk cId="653415081" sldId="257"/>
            <ac:spMk id="3" creationId="{93E1A0CE-437E-4089-AE73-03BEE8D4C05A}"/>
          </ac:spMkLst>
        </pc:spChg>
      </pc:sldChg>
      <pc:sldChg chg="modSp mod">
        <pc:chgData name="Mark Higgins" userId="f99148ad-7e67-4304-8c11-27c7a53efd31" providerId="ADAL" clId="{0B26D2F5-4258-406F-8078-48BF5A5F8989}" dt="2021-12-02T14:11:39.754" v="274" actId="207"/>
        <pc:sldMkLst>
          <pc:docMk/>
          <pc:sldMk cId="1120319146" sldId="262"/>
        </pc:sldMkLst>
        <pc:spChg chg="mod">
          <ac:chgData name="Mark Higgins" userId="f99148ad-7e67-4304-8c11-27c7a53efd31" providerId="ADAL" clId="{0B26D2F5-4258-406F-8078-48BF5A5F8989}" dt="2021-12-02T14:11:39.754" v="274" actId="207"/>
          <ac:spMkLst>
            <pc:docMk/>
            <pc:sldMk cId="1120319146" sldId="262"/>
            <ac:spMk id="58" creationId="{DE6C5A3C-32EF-4195-8A42-ECEC36D1B91E}"/>
          </ac:spMkLst>
        </pc:spChg>
      </pc:sldChg>
      <pc:sldChg chg="modSp mod">
        <pc:chgData name="Mark Higgins" userId="f99148ad-7e67-4304-8c11-27c7a53efd31" providerId="ADAL" clId="{0B26D2F5-4258-406F-8078-48BF5A5F8989}" dt="2021-12-06T18:07:25.215" v="850" actId="27636"/>
        <pc:sldMkLst>
          <pc:docMk/>
          <pc:sldMk cId="913094952" sldId="859"/>
        </pc:sldMkLst>
        <pc:spChg chg="mod">
          <ac:chgData name="Mark Higgins" userId="f99148ad-7e67-4304-8c11-27c7a53efd31" providerId="ADAL" clId="{0B26D2F5-4258-406F-8078-48BF5A5F8989}" dt="2021-12-02T10:34:38.946" v="221" actId="20577"/>
          <ac:spMkLst>
            <pc:docMk/>
            <pc:sldMk cId="913094952" sldId="859"/>
            <ac:spMk id="2" creationId="{481D007A-59F5-4274-BFEE-660043854827}"/>
          </ac:spMkLst>
        </pc:spChg>
        <pc:spChg chg="mod">
          <ac:chgData name="Mark Higgins" userId="f99148ad-7e67-4304-8c11-27c7a53efd31" providerId="ADAL" clId="{0B26D2F5-4258-406F-8078-48BF5A5F8989}" dt="2021-12-06T18:07:25.215" v="849" actId="27636"/>
          <ac:spMkLst>
            <pc:docMk/>
            <pc:sldMk cId="913094952" sldId="859"/>
            <ac:spMk id="3" creationId="{E9F07F3A-5687-4147-BDB2-B1BC414486CE}"/>
          </ac:spMkLst>
        </pc:spChg>
        <pc:spChg chg="mod">
          <ac:chgData name="Mark Higgins" userId="f99148ad-7e67-4304-8c11-27c7a53efd31" providerId="ADAL" clId="{0B26D2F5-4258-406F-8078-48BF5A5F8989}" dt="2021-12-06T18:07:25.215" v="850" actId="27636"/>
          <ac:spMkLst>
            <pc:docMk/>
            <pc:sldMk cId="913094952" sldId="859"/>
            <ac:spMk id="4" creationId="{6E3A0779-7ECE-4AB1-97DA-F00A80FFBE3D}"/>
          </ac:spMkLst>
        </pc:spChg>
      </pc:sldChg>
    </pc:docChg>
  </pc:docChgLst>
  <pc:docChgLst>
    <pc:chgData name="Mark Higgins" userId="ad4ee43bd0f7a961" providerId="LiveId" clId="{D0EEBFFF-B99A-460D-AB6C-222D09397D2D}"/>
    <pc:docChg chg="undo custSel addSld delSld modSld">
      <pc:chgData name="Mark Higgins" userId="ad4ee43bd0f7a961" providerId="LiveId" clId="{D0EEBFFF-B99A-460D-AB6C-222D09397D2D}" dt="2021-09-20T20:26:33.046" v="726"/>
      <pc:docMkLst>
        <pc:docMk/>
      </pc:docMkLst>
      <pc:sldChg chg="modSp new mod">
        <pc:chgData name="Mark Higgins" userId="ad4ee43bd0f7a961" providerId="LiveId" clId="{D0EEBFFF-B99A-460D-AB6C-222D09397D2D}" dt="2021-09-20T15:46:34.789" v="390" actId="20577"/>
        <pc:sldMkLst>
          <pc:docMk/>
          <pc:sldMk cId="943533271" sldId="786"/>
        </pc:sldMkLst>
        <pc:spChg chg="mod">
          <ac:chgData name="Mark Higgins" userId="ad4ee43bd0f7a961" providerId="LiveId" clId="{D0EEBFFF-B99A-460D-AB6C-222D09397D2D}" dt="2021-09-20T15:35:32.106" v="12" actId="20577"/>
          <ac:spMkLst>
            <pc:docMk/>
            <pc:sldMk cId="943533271" sldId="786"/>
            <ac:spMk id="2" creationId="{895E720B-4926-4138-8999-41BF2C94BBE3}"/>
          </ac:spMkLst>
        </pc:spChg>
        <pc:spChg chg="mod">
          <ac:chgData name="Mark Higgins" userId="ad4ee43bd0f7a961" providerId="LiveId" clId="{D0EEBFFF-B99A-460D-AB6C-222D09397D2D}" dt="2021-09-20T15:46:34.789" v="390" actId="20577"/>
          <ac:spMkLst>
            <pc:docMk/>
            <pc:sldMk cId="943533271" sldId="786"/>
            <ac:spMk id="3" creationId="{141F992C-D2D7-40B0-B135-B97BB1D085C5}"/>
          </ac:spMkLst>
        </pc:spChg>
      </pc:sldChg>
      <pc:sldChg chg="addSp delSp modSp new mod">
        <pc:chgData name="Mark Higgins" userId="ad4ee43bd0f7a961" providerId="LiveId" clId="{D0EEBFFF-B99A-460D-AB6C-222D09397D2D}" dt="2021-09-20T15:46:18.124" v="385" actId="20577"/>
        <pc:sldMkLst>
          <pc:docMk/>
          <pc:sldMk cId="3315086354" sldId="787"/>
        </pc:sldMkLst>
        <pc:spChg chg="mod">
          <ac:chgData name="Mark Higgins" userId="ad4ee43bd0f7a961" providerId="LiveId" clId="{D0EEBFFF-B99A-460D-AB6C-222D09397D2D}" dt="2021-09-20T15:46:18.124" v="385" actId="20577"/>
          <ac:spMkLst>
            <pc:docMk/>
            <pc:sldMk cId="3315086354" sldId="787"/>
            <ac:spMk id="2" creationId="{28BD9BAA-5DA5-4B38-95D8-7D9070E30B19}"/>
          </ac:spMkLst>
        </pc:spChg>
        <pc:spChg chg="del">
          <ac:chgData name="Mark Higgins" userId="ad4ee43bd0f7a961" providerId="LiveId" clId="{D0EEBFFF-B99A-460D-AB6C-222D09397D2D}" dt="2021-09-20T15:38:41.090" v="34" actId="3680"/>
          <ac:spMkLst>
            <pc:docMk/>
            <pc:sldMk cId="3315086354" sldId="787"/>
            <ac:spMk id="3" creationId="{4273E47B-84F9-403D-A8CB-91CDB0DC1235}"/>
          </ac:spMkLst>
        </pc:spChg>
        <pc:graphicFrameChg chg="add mod ord modGraphic">
          <ac:chgData name="Mark Higgins" userId="ad4ee43bd0f7a961" providerId="LiveId" clId="{D0EEBFFF-B99A-460D-AB6C-222D09397D2D}" dt="2021-09-20T15:45:58.728" v="373" actId="14100"/>
          <ac:graphicFrameMkLst>
            <pc:docMk/>
            <pc:sldMk cId="3315086354" sldId="787"/>
            <ac:graphicFrameMk id="4" creationId="{B5C60E41-08CB-42B5-88A3-94D93B9179C2}"/>
          </ac:graphicFrameMkLst>
        </pc:graphicFrameChg>
      </pc:sldChg>
      <pc:sldChg chg="addSp delSp modSp new mod">
        <pc:chgData name="Mark Higgins" userId="ad4ee43bd0f7a961" providerId="LiveId" clId="{D0EEBFFF-B99A-460D-AB6C-222D09397D2D}" dt="2021-09-20T15:50:57.171" v="522" actId="27636"/>
        <pc:sldMkLst>
          <pc:docMk/>
          <pc:sldMk cId="2254413050" sldId="788"/>
        </pc:sldMkLst>
        <pc:spChg chg="mod">
          <ac:chgData name="Mark Higgins" userId="ad4ee43bd0f7a961" providerId="LiveId" clId="{D0EEBFFF-B99A-460D-AB6C-222D09397D2D}" dt="2021-09-20T15:50:57.171" v="522" actId="27636"/>
          <ac:spMkLst>
            <pc:docMk/>
            <pc:sldMk cId="2254413050" sldId="788"/>
            <ac:spMk id="2" creationId="{356D0041-616E-4477-9693-88C482402C04}"/>
          </ac:spMkLst>
        </pc:spChg>
        <pc:spChg chg="add del mod">
          <ac:chgData name="Mark Higgins" userId="ad4ee43bd0f7a961" providerId="LiveId" clId="{D0EEBFFF-B99A-460D-AB6C-222D09397D2D}" dt="2021-09-20T15:49:16.037" v="480" actId="20577"/>
          <ac:spMkLst>
            <pc:docMk/>
            <pc:sldMk cId="2254413050" sldId="788"/>
            <ac:spMk id="3" creationId="{1EB11020-8495-462E-BD15-0BC7988EF720}"/>
          </ac:spMkLst>
        </pc:spChg>
        <pc:graphicFrameChg chg="add del mod">
          <ac:chgData name="Mark Higgins" userId="ad4ee43bd0f7a961" providerId="LiveId" clId="{D0EEBFFF-B99A-460D-AB6C-222D09397D2D}" dt="2021-09-20T15:48:30.927" v="446"/>
          <ac:graphicFrameMkLst>
            <pc:docMk/>
            <pc:sldMk cId="2254413050" sldId="788"/>
            <ac:graphicFrameMk id="4" creationId="{17A21641-F50F-4033-900F-6F51F248A481}"/>
          </ac:graphicFrameMkLst>
        </pc:graphicFrameChg>
        <pc:graphicFrameChg chg="add del mod">
          <ac:chgData name="Mark Higgins" userId="ad4ee43bd0f7a961" providerId="LiveId" clId="{D0EEBFFF-B99A-460D-AB6C-222D09397D2D}" dt="2021-09-20T15:48:35.963" v="448"/>
          <ac:graphicFrameMkLst>
            <pc:docMk/>
            <pc:sldMk cId="2254413050" sldId="788"/>
            <ac:graphicFrameMk id="5" creationId="{8010E962-FEBD-4820-ADB8-4024E61F83D5}"/>
          </ac:graphicFrameMkLst>
        </pc:graphicFrameChg>
      </pc:sldChg>
      <pc:sldChg chg="modSp add mod">
        <pc:chgData name="Mark Higgins" userId="ad4ee43bd0f7a961" providerId="LiveId" clId="{D0EEBFFF-B99A-460D-AB6C-222D09397D2D}" dt="2021-09-20T15:51:04.103" v="525" actId="27636"/>
        <pc:sldMkLst>
          <pc:docMk/>
          <pc:sldMk cId="1898860426" sldId="789"/>
        </pc:sldMkLst>
        <pc:spChg chg="mod">
          <ac:chgData name="Mark Higgins" userId="ad4ee43bd0f7a961" providerId="LiveId" clId="{D0EEBFFF-B99A-460D-AB6C-222D09397D2D}" dt="2021-09-20T15:51:04.103" v="525" actId="27636"/>
          <ac:spMkLst>
            <pc:docMk/>
            <pc:sldMk cId="1898860426" sldId="789"/>
            <ac:spMk id="2" creationId="{356D0041-616E-4477-9693-88C482402C04}"/>
          </ac:spMkLst>
        </pc:spChg>
      </pc:sldChg>
      <pc:sldChg chg="modSp add mod">
        <pc:chgData name="Mark Higgins" userId="ad4ee43bd0f7a961" providerId="LiveId" clId="{D0EEBFFF-B99A-460D-AB6C-222D09397D2D}" dt="2021-09-20T15:50:48.598" v="519" actId="27636"/>
        <pc:sldMkLst>
          <pc:docMk/>
          <pc:sldMk cId="582655134" sldId="790"/>
        </pc:sldMkLst>
        <pc:spChg chg="mod">
          <ac:chgData name="Mark Higgins" userId="ad4ee43bd0f7a961" providerId="LiveId" clId="{D0EEBFFF-B99A-460D-AB6C-222D09397D2D}" dt="2021-09-20T15:50:48.598" v="519" actId="27636"/>
          <ac:spMkLst>
            <pc:docMk/>
            <pc:sldMk cId="582655134" sldId="790"/>
            <ac:spMk id="2" creationId="{356D0041-616E-4477-9693-88C482402C04}"/>
          </ac:spMkLst>
        </pc:spChg>
      </pc:sldChg>
      <pc:sldChg chg="modSp add mod">
        <pc:chgData name="Mark Higgins" userId="ad4ee43bd0f7a961" providerId="LiveId" clId="{D0EEBFFF-B99A-460D-AB6C-222D09397D2D}" dt="2021-09-20T15:51:28.734" v="533" actId="27636"/>
        <pc:sldMkLst>
          <pc:docMk/>
          <pc:sldMk cId="2115869644" sldId="791"/>
        </pc:sldMkLst>
        <pc:spChg chg="mod">
          <ac:chgData name="Mark Higgins" userId="ad4ee43bd0f7a961" providerId="LiveId" clId="{D0EEBFFF-B99A-460D-AB6C-222D09397D2D}" dt="2021-09-20T15:51:28.734" v="533" actId="27636"/>
          <ac:spMkLst>
            <pc:docMk/>
            <pc:sldMk cId="2115869644" sldId="791"/>
            <ac:spMk id="2" creationId="{356D0041-616E-4477-9693-88C482402C04}"/>
          </ac:spMkLst>
        </pc:spChg>
      </pc:sldChg>
      <pc:sldChg chg="modSp add mod">
        <pc:chgData name="Mark Higgins" userId="ad4ee43bd0f7a961" providerId="LiveId" clId="{D0EEBFFF-B99A-460D-AB6C-222D09397D2D}" dt="2021-09-20T15:51:59.376" v="540" actId="27636"/>
        <pc:sldMkLst>
          <pc:docMk/>
          <pc:sldMk cId="1430388509" sldId="792"/>
        </pc:sldMkLst>
        <pc:spChg chg="mod">
          <ac:chgData name="Mark Higgins" userId="ad4ee43bd0f7a961" providerId="LiveId" clId="{D0EEBFFF-B99A-460D-AB6C-222D09397D2D}" dt="2021-09-20T15:51:59.376" v="540" actId="27636"/>
          <ac:spMkLst>
            <pc:docMk/>
            <pc:sldMk cId="1430388509" sldId="792"/>
            <ac:spMk id="2" creationId="{356D0041-616E-4477-9693-88C482402C04}"/>
          </ac:spMkLst>
        </pc:spChg>
      </pc:sldChg>
      <pc:sldChg chg="modSp add mod">
        <pc:chgData name="Mark Higgins" userId="ad4ee43bd0f7a961" providerId="LiveId" clId="{D0EEBFFF-B99A-460D-AB6C-222D09397D2D}" dt="2021-09-20T15:52:21.081" v="548" actId="27636"/>
        <pc:sldMkLst>
          <pc:docMk/>
          <pc:sldMk cId="1305669384" sldId="793"/>
        </pc:sldMkLst>
        <pc:spChg chg="mod">
          <ac:chgData name="Mark Higgins" userId="ad4ee43bd0f7a961" providerId="LiveId" clId="{D0EEBFFF-B99A-460D-AB6C-222D09397D2D}" dt="2021-09-20T15:52:21.081" v="548" actId="27636"/>
          <ac:spMkLst>
            <pc:docMk/>
            <pc:sldMk cId="1305669384" sldId="793"/>
            <ac:spMk id="2" creationId="{356D0041-616E-4477-9693-88C482402C04}"/>
          </ac:spMkLst>
        </pc:spChg>
      </pc:sldChg>
      <pc:sldChg chg="modSp add mod">
        <pc:chgData name="Mark Higgins" userId="ad4ee43bd0f7a961" providerId="LiveId" clId="{D0EEBFFF-B99A-460D-AB6C-222D09397D2D}" dt="2021-09-20T15:52:41.589" v="555" actId="27636"/>
        <pc:sldMkLst>
          <pc:docMk/>
          <pc:sldMk cId="220799762" sldId="794"/>
        </pc:sldMkLst>
        <pc:spChg chg="mod">
          <ac:chgData name="Mark Higgins" userId="ad4ee43bd0f7a961" providerId="LiveId" clId="{D0EEBFFF-B99A-460D-AB6C-222D09397D2D}" dt="2021-09-20T15:52:41.589" v="555" actId="27636"/>
          <ac:spMkLst>
            <pc:docMk/>
            <pc:sldMk cId="220799762" sldId="794"/>
            <ac:spMk id="2" creationId="{356D0041-616E-4477-9693-88C482402C04}"/>
          </ac:spMkLst>
        </pc:spChg>
      </pc:sldChg>
      <pc:sldChg chg="modSp add mod">
        <pc:chgData name="Mark Higgins" userId="ad4ee43bd0f7a961" providerId="LiveId" clId="{D0EEBFFF-B99A-460D-AB6C-222D09397D2D}" dt="2021-09-20T15:53:04.487" v="563" actId="27636"/>
        <pc:sldMkLst>
          <pc:docMk/>
          <pc:sldMk cId="2721446035" sldId="795"/>
        </pc:sldMkLst>
        <pc:spChg chg="mod">
          <ac:chgData name="Mark Higgins" userId="ad4ee43bd0f7a961" providerId="LiveId" clId="{D0EEBFFF-B99A-460D-AB6C-222D09397D2D}" dt="2021-09-20T15:53:04.487" v="563" actId="27636"/>
          <ac:spMkLst>
            <pc:docMk/>
            <pc:sldMk cId="2721446035" sldId="795"/>
            <ac:spMk id="2" creationId="{356D0041-616E-4477-9693-88C482402C04}"/>
          </ac:spMkLst>
        </pc:spChg>
      </pc:sldChg>
      <pc:sldChg chg="modSp add mod">
        <pc:chgData name="Mark Higgins" userId="ad4ee43bd0f7a961" providerId="LiveId" clId="{D0EEBFFF-B99A-460D-AB6C-222D09397D2D}" dt="2021-09-20T15:53:31.961" v="571" actId="27636"/>
        <pc:sldMkLst>
          <pc:docMk/>
          <pc:sldMk cId="850367915" sldId="796"/>
        </pc:sldMkLst>
        <pc:spChg chg="mod">
          <ac:chgData name="Mark Higgins" userId="ad4ee43bd0f7a961" providerId="LiveId" clId="{D0EEBFFF-B99A-460D-AB6C-222D09397D2D}" dt="2021-09-20T15:53:31.961" v="571" actId="27636"/>
          <ac:spMkLst>
            <pc:docMk/>
            <pc:sldMk cId="850367915" sldId="796"/>
            <ac:spMk id="2" creationId="{356D0041-616E-4477-9693-88C482402C04}"/>
          </ac:spMkLst>
        </pc:spChg>
      </pc:sldChg>
      <pc:sldChg chg="modSp add mod">
        <pc:chgData name="Mark Higgins" userId="ad4ee43bd0f7a961" providerId="LiveId" clId="{D0EEBFFF-B99A-460D-AB6C-222D09397D2D}" dt="2021-09-20T15:53:53.736" v="579" actId="27636"/>
        <pc:sldMkLst>
          <pc:docMk/>
          <pc:sldMk cId="1309863362" sldId="797"/>
        </pc:sldMkLst>
        <pc:spChg chg="mod">
          <ac:chgData name="Mark Higgins" userId="ad4ee43bd0f7a961" providerId="LiveId" clId="{D0EEBFFF-B99A-460D-AB6C-222D09397D2D}" dt="2021-09-20T15:53:53.736" v="579" actId="27636"/>
          <ac:spMkLst>
            <pc:docMk/>
            <pc:sldMk cId="1309863362" sldId="797"/>
            <ac:spMk id="2" creationId="{356D0041-616E-4477-9693-88C482402C04}"/>
          </ac:spMkLst>
        </pc:spChg>
      </pc:sldChg>
      <pc:sldChg chg="modSp new mod">
        <pc:chgData name="Mark Higgins" userId="ad4ee43bd0f7a961" providerId="LiveId" clId="{D0EEBFFF-B99A-460D-AB6C-222D09397D2D}" dt="2021-09-20T16:02:19.695" v="627" actId="20577"/>
        <pc:sldMkLst>
          <pc:docMk/>
          <pc:sldMk cId="59047964" sldId="798"/>
        </pc:sldMkLst>
        <pc:spChg chg="mod">
          <ac:chgData name="Mark Higgins" userId="ad4ee43bd0f7a961" providerId="LiveId" clId="{D0EEBFFF-B99A-460D-AB6C-222D09397D2D}" dt="2021-09-20T16:02:19.695" v="627" actId="20577"/>
          <ac:spMkLst>
            <pc:docMk/>
            <pc:sldMk cId="59047964" sldId="798"/>
            <ac:spMk id="2" creationId="{8735BC34-66A9-4A25-8634-550555A5EF55}"/>
          </ac:spMkLst>
        </pc:spChg>
      </pc:sldChg>
      <pc:sldChg chg="new del">
        <pc:chgData name="Mark Higgins" userId="ad4ee43bd0f7a961" providerId="LiveId" clId="{D0EEBFFF-B99A-460D-AB6C-222D09397D2D}" dt="2021-09-20T16:01:45.337" v="581" actId="2696"/>
        <pc:sldMkLst>
          <pc:docMk/>
          <pc:sldMk cId="1743153787" sldId="798"/>
        </pc:sldMkLst>
      </pc:sldChg>
      <pc:sldChg chg="addSp modSp new mod">
        <pc:chgData name="Mark Higgins" userId="ad4ee43bd0f7a961" providerId="LiveId" clId="{D0EEBFFF-B99A-460D-AB6C-222D09397D2D}" dt="2021-09-20T20:26:33.046" v="726"/>
        <pc:sldMkLst>
          <pc:docMk/>
          <pc:sldMk cId="2917903884" sldId="799"/>
        </pc:sldMkLst>
        <pc:spChg chg="mod">
          <ac:chgData name="Mark Higgins" userId="ad4ee43bd0f7a961" providerId="LiveId" clId="{D0EEBFFF-B99A-460D-AB6C-222D09397D2D}" dt="2021-09-20T16:02:53.955" v="652" actId="20577"/>
          <ac:spMkLst>
            <pc:docMk/>
            <pc:sldMk cId="2917903884" sldId="799"/>
            <ac:spMk id="2" creationId="{B51CF2B1-A3F7-4792-8D4B-5B8DDBC8B158}"/>
          </ac:spMkLst>
        </pc:spChg>
        <pc:spChg chg="mod">
          <ac:chgData name="Mark Higgins" userId="ad4ee43bd0f7a961" providerId="LiveId" clId="{D0EEBFFF-B99A-460D-AB6C-222D09397D2D}" dt="2021-09-20T16:03:23.820" v="725" actId="20577"/>
          <ac:spMkLst>
            <pc:docMk/>
            <pc:sldMk cId="2917903884" sldId="799"/>
            <ac:spMk id="3" creationId="{86896204-D10B-43E1-9E51-B92BF6E1921D}"/>
          </ac:spMkLst>
        </pc:spChg>
        <pc:graphicFrameChg chg="add mod">
          <ac:chgData name="Mark Higgins" userId="ad4ee43bd0f7a961" providerId="LiveId" clId="{D0EEBFFF-B99A-460D-AB6C-222D09397D2D}" dt="2021-09-20T20:26:33.046" v="726"/>
          <ac:graphicFrameMkLst>
            <pc:docMk/>
            <pc:sldMk cId="2917903884" sldId="799"/>
            <ac:graphicFrameMk id="4" creationId="{31D51039-E77D-4355-A669-A1B4C5CDDC05}"/>
          </ac:graphicFrameMkLst>
        </pc:graphicFrameChg>
      </pc:sldChg>
    </pc:docChg>
  </pc:docChgLst>
  <pc:docChgLst>
    <pc:chgData name="Mark Higgins" userId="ad4ee43bd0f7a961" providerId="LiveId" clId="{647653EF-4188-4197-B4D1-62B0EF62C349}"/>
    <pc:docChg chg="undo redo custSel addSld delSld modSld sldOrd">
      <pc:chgData name="Mark Higgins" userId="ad4ee43bd0f7a961" providerId="LiveId" clId="{647653EF-4188-4197-B4D1-62B0EF62C349}" dt="2021-09-09T14:14:04.636" v="14012" actId="20577"/>
      <pc:docMkLst>
        <pc:docMk/>
      </pc:docMkLst>
      <pc:sldChg chg="modSp mod">
        <pc:chgData name="Mark Higgins" userId="ad4ee43bd0f7a961" providerId="LiveId" clId="{647653EF-4188-4197-B4D1-62B0EF62C349}" dt="2021-09-08T14:06:00.055" v="4803" actId="20577"/>
        <pc:sldMkLst>
          <pc:docMk/>
          <pc:sldMk cId="653415081" sldId="257"/>
        </pc:sldMkLst>
        <pc:spChg chg="mod">
          <ac:chgData name="Mark Higgins" userId="ad4ee43bd0f7a961" providerId="LiveId" clId="{647653EF-4188-4197-B4D1-62B0EF62C349}" dt="2021-09-08T14:06:00.055" v="4803" actId="20577"/>
          <ac:spMkLst>
            <pc:docMk/>
            <pc:sldMk cId="653415081" sldId="257"/>
            <ac:spMk id="3" creationId="{93E1A0CE-437E-4089-AE73-03BEE8D4C05A}"/>
          </ac:spMkLst>
        </pc:spChg>
      </pc:sldChg>
      <pc:sldChg chg="modSp mod">
        <pc:chgData name="Mark Higgins" userId="ad4ee43bd0f7a961" providerId="LiveId" clId="{647653EF-4188-4197-B4D1-62B0EF62C349}" dt="2021-09-08T14:25:55.821" v="4909" actId="20577"/>
        <pc:sldMkLst>
          <pc:docMk/>
          <pc:sldMk cId="2851725395" sldId="263"/>
        </pc:sldMkLst>
        <pc:spChg chg="mod">
          <ac:chgData name="Mark Higgins" userId="ad4ee43bd0f7a961" providerId="LiveId" clId="{647653EF-4188-4197-B4D1-62B0EF62C349}" dt="2021-09-08T14:25:55.821" v="4909" actId="20577"/>
          <ac:spMkLst>
            <pc:docMk/>
            <pc:sldMk cId="2851725395" sldId="263"/>
            <ac:spMk id="3" creationId="{93E1A0CE-437E-4089-AE73-03BEE8D4C05A}"/>
          </ac:spMkLst>
        </pc:spChg>
      </pc:sldChg>
      <pc:sldChg chg="modSp mod">
        <pc:chgData name="Mark Higgins" userId="ad4ee43bd0f7a961" providerId="LiveId" clId="{647653EF-4188-4197-B4D1-62B0EF62C349}" dt="2021-09-08T14:21:19.570" v="4814" actId="20577"/>
        <pc:sldMkLst>
          <pc:docMk/>
          <pc:sldMk cId="174211072" sldId="264"/>
        </pc:sldMkLst>
        <pc:spChg chg="mod">
          <ac:chgData name="Mark Higgins" userId="ad4ee43bd0f7a961" providerId="LiveId" clId="{647653EF-4188-4197-B4D1-62B0EF62C349}" dt="2021-09-08T14:21:19.570" v="4814" actId="20577"/>
          <ac:spMkLst>
            <pc:docMk/>
            <pc:sldMk cId="174211072" sldId="264"/>
            <ac:spMk id="3" creationId="{93E1A0CE-437E-4089-AE73-03BEE8D4C05A}"/>
          </ac:spMkLst>
        </pc:spChg>
      </pc:sldChg>
      <pc:sldChg chg="modSp del mod">
        <pc:chgData name="Mark Higgins" userId="ad4ee43bd0f7a961" providerId="LiveId" clId="{647653EF-4188-4197-B4D1-62B0EF62C349}" dt="2021-09-08T14:01:52.081" v="4739" actId="47"/>
        <pc:sldMkLst>
          <pc:docMk/>
          <pc:sldMk cId="693423902" sldId="270"/>
        </pc:sldMkLst>
        <pc:spChg chg="mod">
          <ac:chgData name="Mark Higgins" userId="ad4ee43bd0f7a961" providerId="LiveId" clId="{647653EF-4188-4197-B4D1-62B0EF62C349}" dt="2021-09-08T13:58:54.881" v="4667" actId="255"/>
          <ac:spMkLst>
            <pc:docMk/>
            <pc:sldMk cId="693423902" sldId="270"/>
            <ac:spMk id="6" creationId="{D757E8AA-F339-4612-B77D-24D7A92AAF0A}"/>
          </ac:spMkLst>
        </pc:spChg>
      </pc:sldChg>
      <pc:sldChg chg="modSp del mod">
        <pc:chgData name="Mark Higgins" userId="ad4ee43bd0f7a961" providerId="LiveId" clId="{647653EF-4188-4197-B4D1-62B0EF62C349}" dt="2021-09-08T11:06:06.920" v="4630" actId="2696"/>
        <pc:sldMkLst>
          <pc:docMk/>
          <pc:sldMk cId="162881234" sldId="688"/>
        </pc:sldMkLst>
        <pc:spChg chg="mod">
          <ac:chgData name="Mark Higgins" userId="ad4ee43bd0f7a961" providerId="LiveId" clId="{647653EF-4188-4197-B4D1-62B0EF62C349}" dt="2021-09-07T15:39:30.784" v="373" actId="20577"/>
          <ac:spMkLst>
            <pc:docMk/>
            <pc:sldMk cId="162881234" sldId="688"/>
            <ac:spMk id="3" creationId="{18505FD1-CDB0-486D-9380-51AA02B060F4}"/>
          </ac:spMkLst>
        </pc:spChg>
      </pc:sldChg>
      <pc:sldChg chg="add ord">
        <pc:chgData name="Mark Higgins" userId="ad4ee43bd0f7a961" providerId="LiveId" clId="{647653EF-4188-4197-B4D1-62B0EF62C349}" dt="2021-09-09T10:56:00.402" v="9571"/>
        <pc:sldMkLst>
          <pc:docMk/>
          <pc:sldMk cId="2266756688" sldId="688"/>
        </pc:sldMkLst>
      </pc:sldChg>
      <pc:sldChg chg="modSp del mod">
        <pc:chgData name="Mark Higgins" userId="ad4ee43bd0f7a961" providerId="LiveId" clId="{647653EF-4188-4197-B4D1-62B0EF62C349}" dt="2021-09-08T11:06:06.920" v="4630" actId="2696"/>
        <pc:sldMkLst>
          <pc:docMk/>
          <pc:sldMk cId="116519343" sldId="689"/>
        </pc:sldMkLst>
        <pc:spChg chg="mod">
          <ac:chgData name="Mark Higgins" userId="ad4ee43bd0f7a961" providerId="LiveId" clId="{647653EF-4188-4197-B4D1-62B0EF62C349}" dt="2021-09-07T15:37:10.698" v="136"/>
          <ac:spMkLst>
            <pc:docMk/>
            <pc:sldMk cId="116519343" sldId="689"/>
            <ac:spMk id="3" creationId="{09131163-B45F-4BE2-828A-91FC58F41A68}"/>
          </ac:spMkLst>
        </pc:spChg>
      </pc:sldChg>
      <pc:sldChg chg="add del">
        <pc:chgData name="Mark Higgins" userId="ad4ee43bd0f7a961" providerId="LiveId" clId="{647653EF-4188-4197-B4D1-62B0EF62C349}" dt="2021-09-09T09:52:38.615" v="8347" actId="47"/>
        <pc:sldMkLst>
          <pc:docMk/>
          <pc:sldMk cId="2296762438" sldId="689"/>
        </pc:sldMkLst>
      </pc:sldChg>
      <pc:sldChg chg="addSp delSp modSp mod">
        <pc:chgData name="Mark Higgins" userId="ad4ee43bd0f7a961" providerId="LiveId" clId="{647653EF-4188-4197-B4D1-62B0EF62C349}" dt="2021-09-09T09:04:53.626" v="6293" actId="20577"/>
        <pc:sldMkLst>
          <pc:docMk/>
          <pc:sldMk cId="1637030846" sldId="693"/>
        </pc:sldMkLst>
        <pc:spChg chg="add mod">
          <ac:chgData name="Mark Higgins" userId="ad4ee43bd0f7a961" providerId="LiveId" clId="{647653EF-4188-4197-B4D1-62B0EF62C349}" dt="2021-09-08T09:35:03.136" v="3416" actId="20577"/>
          <ac:spMkLst>
            <pc:docMk/>
            <pc:sldMk cId="1637030846" sldId="693"/>
            <ac:spMk id="3" creationId="{3EDF88D1-5B18-4F2B-82EE-7DC35E76B4CE}"/>
          </ac:spMkLst>
        </pc:spChg>
        <pc:spChg chg="add mod">
          <ac:chgData name="Mark Higgins" userId="ad4ee43bd0f7a961" providerId="LiveId" clId="{647653EF-4188-4197-B4D1-62B0EF62C349}" dt="2021-09-08T09:38:13.304" v="3478" actId="1076"/>
          <ac:spMkLst>
            <pc:docMk/>
            <pc:sldMk cId="1637030846" sldId="693"/>
            <ac:spMk id="5" creationId="{A9CD787D-AEC4-429D-93CB-E7DCFAD7EE2F}"/>
          </ac:spMkLst>
        </pc:spChg>
        <pc:spChg chg="add mod">
          <ac:chgData name="Mark Higgins" userId="ad4ee43bd0f7a961" providerId="LiveId" clId="{647653EF-4188-4197-B4D1-62B0EF62C349}" dt="2021-09-08T14:05:10.455" v="4763" actId="14100"/>
          <ac:spMkLst>
            <pc:docMk/>
            <pc:sldMk cId="1637030846" sldId="693"/>
            <ac:spMk id="12" creationId="{A690BCA5-3EF4-4C54-A40B-0B5691703428}"/>
          </ac:spMkLst>
        </pc:spChg>
        <pc:spChg chg="add mod">
          <ac:chgData name="Mark Higgins" userId="ad4ee43bd0f7a961" providerId="LiveId" clId="{647653EF-4188-4197-B4D1-62B0EF62C349}" dt="2021-09-08T14:04:32.961" v="4759" actId="14100"/>
          <ac:spMkLst>
            <pc:docMk/>
            <pc:sldMk cId="1637030846" sldId="693"/>
            <ac:spMk id="16" creationId="{B73BF6CE-A4C4-41F2-9BDA-C8CC95467334}"/>
          </ac:spMkLst>
        </pc:spChg>
        <pc:grpChg chg="add del mod">
          <ac:chgData name="Mark Higgins" userId="ad4ee43bd0f7a961" providerId="LiveId" clId="{647653EF-4188-4197-B4D1-62B0EF62C349}" dt="2021-09-08T14:03:22.543" v="4752"/>
          <ac:grpSpMkLst>
            <pc:docMk/>
            <pc:sldMk cId="1637030846" sldId="693"/>
            <ac:grpSpMk id="10" creationId="{4A1D0024-7D4E-466F-888C-DF50A3EE1172}"/>
          </ac:grpSpMkLst>
        </pc:grpChg>
        <pc:grpChg chg="mod">
          <ac:chgData name="Mark Higgins" userId="ad4ee43bd0f7a961" providerId="LiveId" clId="{647653EF-4188-4197-B4D1-62B0EF62C349}" dt="2021-09-08T14:03:20.174" v="4750"/>
          <ac:grpSpMkLst>
            <pc:docMk/>
            <pc:sldMk cId="1637030846" sldId="693"/>
            <ac:grpSpMk id="12" creationId="{76175742-59C3-4858-9354-C21EF2A5337B}"/>
          </ac:grpSpMkLst>
        </pc:grpChg>
        <pc:graphicFrameChg chg="mod modGraphic">
          <ac:chgData name="Mark Higgins" userId="ad4ee43bd0f7a961" providerId="LiveId" clId="{647653EF-4188-4197-B4D1-62B0EF62C349}" dt="2021-09-09T09:04:53.626" v="6293" actId="20577"/>
          <ac:graphicFrameMkLst>
            <pc:docMk/>
            <pc:sldMk cId="1637030846" sldId="693"/>
            <ac:graphicFrameMk id="4" creationId="{E030EAED-58A5-4164-A2E2-5394113E1482}"/>
          </ac:graphicFrameMkLst>
        </pc:graphicFrameChg>
        <pc:inkChg chg="add del">
          <ac:chgData name="Mark Higgins" userId="ad4ee43bd0f7a961" providerId="LiveId" clId="{647653EF-4188-4197-B4D1-62B0EF62C349}" dt="2021-09-08T14:02:29.292" v="4741" actId="9405"/>
          <ac:inkMkLst>
            <pc:docMk/>
            <pc:sldMk cId="1637030846" sldId="693"/>
            <ac:inkMk id="6" creationId="{917D9C67-118D-445A-A407-647CC2103E39}"/>
          </ac:inkMkLst>
        </pc:inkChg>
        <pc:inkChg chg="add del">
          <ac:chgData name="Mark Higgins" userId="ad4ee43bd0f7a961" providerId="LiveId" clId="{647653EF-4188-4197-B4D1-62B0EF62C349}" dt="2021-09-08T14:02:34.032" v="4743" actId="9405"/>
          <ac:inkMkLst>
            <pc:docMk/>
            <pc:sldMk cId="1637030846" sldId="693"/>
            <ac:inkMk id="7" creationId="{FCC87C69-F0E1-4E94-B313-EBD3CCCBBCE8}"/>
          </ac:inkMkLst>
        </pc:inkChg>
        <pc:inkChg chg="add del mod">
          <ac:chgData name="Mark Higgins" userId="ad4ee43bd0f7a961" providerId="LiveId" clId="{647653EF-4188-4197-B4D1-62B0EF62C349}" dt="2021-09-08T14:03:22.977" v="4753" actId="9405"/>
          <ac:inkMkLst>
            <pc:docMk/>
            <pc:sldMk cId="1637030846" sldId="693"/>
            <ac:inkMk id="8" creationId="{E8796455-96D0-43F6-A46D-5602C9ED3225}"/>
          </ac:inkMkLst>
        </pc:inkChg>
        <pc:inkChg chg="add del mod">
          <ac:chgData name="Mark Higgins" userId="ad4ee43bd0f7a961" providerId="LiveId" clId="{647653EF-4188-4197-B4D1-62B0EF62C349}" dt="2021-09-08T14:03:22.543" v="4752"/>
          <ac:inkMkLst>
            <pc:docMk/>
            <pc:sldMk cId="1637030846" sldId="693"/>
            <ac:inkMk id="9" creationId="{DDE7C28A-6C16-4234-886E-83E29B75F333}"/>
          </ac:inkMkLst>
        </pc:inkChg>
        <pc:inkChg chg="add del mod">
          <ac:chgData name="Mark Higgins" userId="ad4ee43bd0f7a961" providerId="LiveId" clId="{647653EF-4188-4197-B4D1-62B0EF62C349}" dt="2021-09-08T14:03:20.174" v="4750"/>
          <ac:inkMkLst>
            <pc:docMk/>
            <pc:sldMk cId="1637030846" sldId="693"/>
            <ac:inkMk id="11" creationId="{19121F67-69B0-4624-A78D-DC499BD7B56B}"/>
          </ac:inkMkLst>
        </pc:inkChg>
        <pc:inkChg chg="add del mod">
          <ac:chgData name="Mark Higgins" userId="ad4ee43bd0f7a961" providerId="LiveId" clId="{647653EF-4188-4197-B4D1-62B0EF62C349}" dt="2021-09-08T14:04:15.901" v="4756" actId="34122"/>
          <ac:inkMkLst>
            <pc:docMk/>
            <pc:sldMk cId="1637030846" sldId="693"/>
            <ac:inkMk id="13" creationId="{C794C9FD-156F-4002-A3D9-E7B26E91E725}"/>
          </ac:inkMkLst>
        </pc:inkChg>
        <pc:inkChg chg="add del">
          <ac:chgData name="Mark Higgins" userId="ad4ee43bd0f7a961" providerId="LiveId" clId="{647653EF-4188-4197-B4D1-62B0EF62C349}" dt="2021-09-08T14:04:50.826" v="4761" actId="34122"/>
          <ac:inkMkLst>
            <pc:docMk/>
            <pc:sldMk cId="1637030846" sldId="693"/>
            <ac:inkMk id="14" creationId="{ED8A129C-A824-4D25-B014-65BBE1BA195F}"/>
          </ac:inkMkLst>
        </pc:inkChg>
      </pc:sldChg>
      <pc:sldChg chg="del ord">
        <pc:chgData name="Mark Higgins" userId="ad4ee43bd0f7a961" providerId="LiveId" clId="{647653EF-4188-4197-B4D1-62B0EF62C349}" dt="2021-09-08T11:05:24.911" v="4629" actId="2696"/>
        <pc:sldMkLst>
          <pc:docMk/>
          <pc:sldMk cId="550359697" sldId="694"/>
        </pc:sldMkLst>
      </pc:sldChg>
      <pc:sldChg chg="del">
        <pc:chgData name="Mark Higgins" userId="ad4ee43bd0f7a961" providerId="LiveId" clId="{647653EF-4188-4197-B4D1-62B0EF62C349}" dt="2021-09-08T13:56:49.170" v="4636" actId="2696"/>
        <pc:sldMkLst>
          <pc:docMk/>
          <pc:sldMk cId="247146181" sldId="695"/>
        </pc:sldMkLst>
      </pc:sldChg>
      <pc:sldChg chg="add">
        <pc:chgData name="Mark Higgins" userId="ad4ee43bd0f7a961" providerId="LiveId" clId="{647653EF-4188-4197-B4D1-62B0EF62C349}" dt="2021-09-08T13:56:53.722" v="4637"/>
        <pc:sldMkLst>
          <pc:docMk/>
          <pc:sldMk cId="1384747455" sldId="695"/>
        </pc:sldMkLst>
      </pc:sldChg>
      <pc:sldChg chg="modSp mod">
        <pc:chgData name="Mark Higgins" userId="ad4ee43bd0f7a961" providerId="LiveId" clId="{647653EF-4188-4197-B4D1-62B0EF62C349}" dt="2021-09-08T13:44:12.662" v="4635" actId="20577"/>
        <pc:sldMkLst>
          <pc:docMk/>
          <pc:sldMk cId="961037850" sldId="696"/>
        </pc:sldMkLst>
        <pc:spChg chg="mod">
          <ac:chgData name="Mark Higgins" userId="ad4ee43bd0f7a961" providerId="LiveId" clId="{647653EF-4188-4197-B4D1-62B0EF62C349}" dt="2021-09-08T13:44:12.662" v="4635" actId="20577"/>
          <ac:spMkLst>
            <pc:docMk/>
            <pc:sldMk cId="961037850" sldId="696"/>
            <ac:spMk id="3" creationId="{87CEC9F6-EDFF-4BA7-9F22-9EF8532E1D99}"/>
          </ac:spMkLst>
        </pc:spChg>
      </pc:sldChg>
      <pc:sldChg chg="del ord">
        <pc:chgData name="Mark Higgins" userId="ad4ee43bd0f7a961" providerId="LiveId" clId="{647653EF-4188-4197-B4D1-62B0EF62C349}" dt="2021-09-08T11:05:24.911" v="4629" actId="2696"/>
        <pc:sldMkLst>
          <pc:docMk/>
          <pc:sldMk cId="68695730" sldId="705"/>
        </pc:sldMkLst>
      </pc:sldChg>
      <pc:sldChg chg="del ord">
        <pc:chgData name="Mark Higgins" userId="ad4ee43bd0f7a961" providerId="LiveId" clId="{647653EF-4188-4197-B4D1-62B0EF62C349}" dt="2021-09-08T11:05:24.911" v="4629" actId="2696"/>
        <pc:sldMkLst>
          <pc:docMk/>
          <pc:sldMk cId="296084717" sldId="706"/>
        </pc:sldMkLst>
      </pc:sldChg>
      <pc:sldChg chg="add">
        <pc:chgData name="Mark Higgins" userId="ad4ee43bd0f7a961" providerId="LiveId" clId="{647653EF-4188-4197-B4D1-62B0EF62C349}" dt="2021-09-08T13:56:53.722" v="4637"/>
        <pc:sldMkLst>
          <pc:docMk/>
          <pc:sldMk cId="1816344671" sldId="707"/>
        </pc:sldMkLst>
      </pc:sldChg>
      <pc:sldChg chg="del">
        <pc:chgData name="Mark Higgins" userId="ad4ee43bd0f7a961" providerId="LiveId" clId="{647653EF-4188-4197-B4D1-62B0EF62C349}" dt="2021-09-08T13:56:49.170" v="4636" actId="2696"/>
        <pc:sldMkLst>
          <pc:docMk/>
          <pc:sldMk cId="2510874112" sldId="707"/>
        </pc:sldMkLst>
      </pc:sldChg>
      <pc:sldChg chg="del">
        <pc:chgData name="Mark Higgins" userId="ad4ee43bd0f7a961" providerId="LiveId" clId="{647653EF-4188-4197-B4D1-62B0EF62C349}" dt="2021-09-08T13:56:49.170" v="4636" actId="2696"/>
        <pc:sldMkLst>
          <pc:docMk/>
          <pc:sldMk cId="197150763" sldId="708"/>
        </pc:sldMkLst>
      </pc:sldChg>
      <pc:sldChg chg="add">
        <pc:chgData name="Mark Higgins" userId="ad4ee43bd0f7a961" providerId="LiveId" clId="{647653EF-4188-4197-B4D1-62B0EF62C349}" dt="2021-09-08T13:56:53.722" v="4637"/>
        <pc:sldMkLst>
          <pc:docMk/>
          <pc:sldMk cId="2977657711" sldId="708"/>
        </pc:sldMkLst>
      </pc:sldChg>
      <pc:sldChg chg="del">
        <pc:chgData name="Mark Higgins" userId="ad4ee43bd0f7a961" providerId="LiveId" clId="{647653EF-4188-4197-B4D1-62B0EF62C349}" dt="2021-09-08T13:56:49.170" v="4636" actId="2696"/>
        <pc:sldMkLst>
          <pc:docMk/>
          <pc:sldMk cId="2046844614" sldId="717"/>
        </pc:sldMkLst>
      </pc:sldChg>
      <pc:sldChg chg="add">
        <pc:chgData name="Mark Higgins" userId="ad4ee43bd0f7a961" providerId="LiveId" clId="{647653EF-4188-4197-B4D1-62B0EF62C349}" dt="2021-09-08T13:56:53.722" v="4637"/>
        <pc:sldMkLst>
          <pc:docMk/>
          <pc:sldMk cId="4156006121" sldId="717"/>
        </pc:sldMkLst>
      </pc:sldChg>
      <pc:sldChg chg="modSp mod">
        <pc:chgData name="Mark Higgins" userId="ad4ee43bd0f7a961" providerId="LiveId" clId="{647653EF-4188-4197-B4D1-62B0EF62C349}" dt="2021-09-07T15:42:26.851" v="450" actId="20577"/>
        <pc:sldMkLst>
          <pc:docMk/>
          <pc:sldMk cId="1913810849" sldId="725"/>
        </pc:sldMkLst>
        <pc:spChg chg="mod">
          <ac:chgData name="Mark Higgins" userId="ad4ee43bd0f7a961" providerId="LiveId" clId="{647653EF-4188-4197-B4D1-62B0EF62C349}" dt="2021-09-07T15:42:26.851" v="450" actId="20577"/>
          <ac:spMkLst>
            <pc:docMk/>
            <pc:sldMk cId="1913810849" sldId="725"/>
            <ac:spMk id="3" creationId="{3D4BF050-3D39-49BE-A1E1-7CA3E382C0FC}"/>
          </ac:spMkLst>
        </pc:spChg>
      </pc:sldChg>
      <pc:sldChg chg="addSp modSp mod ord">
        <pc:chgData name="Mark Higgins" userId="ad4ee43bd0f7a961" providerId="LiveId" clId="{647653EF-4188-4197-B4D1-62B0EF62C349}" dt="2021-09-08T09:04:58.195" v="2526"/>
        <pc:sldMkLst>
          <pc:docMk/>
          <pc:sldMk cId="1326003313" sldId="726"/>
        </pc:sldMkLst>
        <pc:spChg chg="mod">
          <ac:chgData name="Mark Higgins" userId="ad4ee43bd0f7a961" providerId="LiveId" clId="{647653EF-4188-4197-B4D1-62B0EF62C349}" dt="2021-09-08T08:32:45.089" v="1325" actId="20577"/>
          <ac:spMkLst>
            <pc:docMk/>
            <pc:sldMk cId="1326003313" sldId="726"/>
            <ac:spMk id="2" creationId="{3B5280CE-BB24-4FD9-897E-A513BF3D82A8}"/>
          </ac:spMkLst>
        </pc:spChg>
        <pc:spChg chg="mod">
          <ac:chgData name="Mark Higgins" userId="ad4ee43bd0f7a961" providerId="LiveId" clId="{647653EF-4188-4197-B4D1-62B0EF62C349}" dt="2021-09-08T08:33:50.356" v="1444" actId="20577"/>
          <ac:spMkLst>
            <pc:docMk/>
            <pc:sldMk cId="1326003313" sldId="726"/>
            <ac:spMk id="3" creationId="{11E75937-4DAD-4EA5-804B-D83ED24FCC9F}"/>
          </ac:spMkLst>
        </pc:spChg>
        <pc:picChg chg="add mod">
          <ac:chgData name="Mark Higgins" userId="ad4ee43bd0f7a961" providerId="LiveId" clId="{647653EF-4188-4197-B4D1-62B0EF62C349}" dt="2021-09-08T08:25:59.766" v="830" actId="1076"/>
          <ac:picMkLst>
            <pc:docMk/>
            <pc:sldMk cId="1326003313" sldId="726"/>
            <ac:picMk id="5" creationId="{D50A6A5D-2EA3-456A-B3D6-9142D36545A7}"/>
          </ac:picMkLst>
        </pc:picChg>
      </pc:sldChg>
      <pc:sldChg chg="add del">
        <pc:chgData name="Mark Higgins" userId="ad4ee43bd0f7a961" providerId="LiveId" clId="{647653EF-4188-4197-B4D1-62B0EF62C349}" dt="2021-09-09T09:52:41.808" v="8348" actId="47"/>
        <pc:sldMkLst>
          <pc:docMk/>
          <pc:sldMk cId="409281941" sldId="727"/>
        </pc:sldMkLst>
      </pc:sldChg>
      <pc:sldChg chg="modSp new del mod">
        <pc:chgData name="Mark Higgins" userId="ad4ee43bd0f7a961" providerId="LiveId" clId="{647653EF-4188-4197-B4D1-62B0EF62C349}" dt="2021-09-08T11:06:06.920" v="4630" actId="2696"/>
        <pc:sldMkLst>
          <pc:docMk/>
          <pc:sldMk cId="3957863609" sldId="727"/>
        </pc:sldMkLst>
        <pc:spChg chg="mod">
          <ac:chgData name="Mark Higgins" userId="ad4ee43bd0f7a961" providerId="LiveId" clId="{647653EF-4188-4197-B4D1-62B0EF62C349}" dt="2021-09-07T15:40:58.875" v="432" actId="20577"/>
          <ac:spMkLst>
            <pc:docMk/>
            <pc:sldMk cId="3957863609" sldId="727"/>
            <ac:spMk id="2" creationId="{144635CD-1787-4F3D-B5B9-FF66691EAC1F}"/>
          </ac:spMkLst>
        </pc:spChg>
        <pc:spChg chg="mod">
          <ac:chgData name="Mark Higgins" userId="ad4ee43bd0f7a961" providerId="LiveId" clId="{647653EF-4188-4197-B4D1-62B0EF62C349}" dt="2021-09-07T15:40:51.850" v="429" actId="15"/>
          <ac:spMkLst>
            <pc:docMk/>
            <pc:sldMk cId="3957863609" sldId="727"/>
            <ac:spMk id="3" creationId="{07363428-748E-4143-84DD-C2730D07AD0E}"/>
          </ac:spMkLst>
        </pc:spChg>
      </pc:sldChg>
      <pc:sldChg chg="modSp new del mod">
        <pc:chgData name="Mark Higgins" userId="ad4ee43bd0f7a961" providerId="LiveId" clId="{647653EF-4188-4197-B4D1-62B0EF62C349}" dt="2021-09-08T11:06:06.920" v="4630" actId="2696"/>
        <pc:sldMkLst>
          <pc:docMk/>
          <pc:sldMk cId="426866733" sldId="728"/>
        </pc:sldMkLst>
        <pc:spChg chg="mod">
          <ac:chgData name="Mark Higgins" userId="ad4ee43bd0f7a961" providerId="LiveId" clId="{647653EF-4188-4197-B4D1-62B0EF62C349}" dt="2021-09-07T15:37:33.061" v="160" actId="20577"/>
          <ac:spMkLst>
            <pc:docMk/>
            <pc:sldMk cId="426866733" sldId="728"/>
            <ac:spMk id="2" creationId="{F92AF725-37A3-414B-83A8-E582535F743C}"/>
          </ac:spMkLst>
        </pc:spChg>
        <pc:spChg chg="mod">
          <ac:chgData name="Mark Higgins" userId="ad4ee43bd0f7a961" providerId="LiveId" clId="{647653EF-4188-4197-B4D1-62B0EF62C349}" dt="2021-09-07T15:37:35.434" v="161"/>
          <ac:spMkLst>
            <pc:docMk/>
            <pc:sldMk cId="426866733" sldId="728"/>
            <ac:spMk id="3" creationId="{A78E7CE9-F4C5-4007-BFBD-1555FFBA07AE}"/>
          </ac:spMkLst>
        </pc:spChg>
      </pc:sldChg>
      <pc:sldChg chg="modSp add mod ord">
        <pc:chgData name="Mark Higgins" userId="ad4ee43bd0f7a961" providerId="LiveId" clId="{647653EF-4188-4197-B4D1-62B0EF62C349}" dt="2021-09-09T12:54:47.331" v="12332" actId="20577"/>
        <pc:sldMkLst>
          <pc:docMk/>
          <pc:sldMk cId="4089840093" sldId="728"/>
        </pc:sldMkLst>
        <pc:spChg chg="mod">
          <ac:chgData name="Mark Higgins" userId="ad4ee43bd0f7a961" providerId="LiveId" clId="{647653EF-4188-4197-B4D1-62B0EF62C349}" dt="2021-09-09T12:54:47.331" v="12332" actId="20577"/>
          <ac:spMkLst>
            <pc:docMk/>
            <pc:sldMk cId="4089840093" sldId="728"/>
            <ac:spMk id="2" creationId="{F92AF725-37A3-414B-83A8-E582535F743C}"/>
          </ac:spMkLst>
        </pc:spChg>
        <pc:spChg chg="mod">
          <ac:chgData name="Mark Higgins" userId="ad4ee43bd0f7a961" providerId="LiveId" clId="{647653EF-4188-4197-B4D1-62B0EF62C349}" dt="2021-09-08T15:29:51.634" v="5314" actId="12"/>
          <ac:spMkLst>
            <pc:docMk/>
            <pc:sldMk cId="4089840093" sldId="728"/>
            <ac:spMk id="3" creationId="{A78E7CE9-F4C5-4007-BFBD-1555FFBA07AE}"/>
          </ac:spMkLst>
        </pc:spChg>
      </pc:sldChg>
      <pc:sldChg chg="modSp new del mod">
        <pc:chgData name="Mark Higgins" userId="ad4ee43bd0f7a961" providerId="LiveId" clId="{647653EF-4188-4197-B4D1-62B0EF62C349}" dt="2021-09-08T11:06:06.920" v="4630" actId="2696"/>
        <pc:sldMkLst>
          <pc:docMk/>
          <pc:sldMk cId="2236185836" sldId="729"/>
        </pc:sldMkLst>
        <pc:spChg chg="mod">
          <ac:chgData name="Mark Higgins" userId="ad4ee43bd0f7a961" providerId="LiveId" clId="{647653EF-4188-4197-B4D1-62B0EF62C349}" dt="2021-09-07T15:42:46.966" v="487" actId="20577"/>
          <ac:spMkLst>
            <pc:docMk/>
            <pc:sldMk cId="2236185836" sldId="729"/>
            <ac:spMk id="2" creationId="{8BD2EEC5-3868-4374-B632-3D282AD4D321}"/>
          </ac:spMkLst>
        </pc:spChg>
        <pc:spChg chg="mod">
          <ac:chgData name="Mark Higgins" userId="ad4ee43bd0f7a961" providerId="LiveId" clId="{647653EF-4188-4197-B4D1-62B0EF62C349}" dt="2021-09-07T16:09:37.909" v="646" actId="6549"/>
          <ac:spMkLst>
            <pc:docMk/>
            <pc:sldMk cId="2236185836" sldId="729"/>
            <ac:spMk id="3" creationId="{EF9C576E-99C5-4999-A508-E77B22F880E2}"/>
          </ac:spMkLst>
        </pc:spChg>
      </pc:sldChg>
      <pc:sldChg chg="add del">
        <pc:chgData name="Mark Higgins" userId="ad4ee43bd0f7a961" providerId="LiveId" clId="{647653EF-4188-4197-B4D1-62B0EF62C349}" dt="2021-09-09T09:52:46.474" v="8349" actId="47"/>
        <pc:sldMkLst>
          <pc:docMk/>
          <pc:sldMk cId="2698361923" sldId="729"/>
        </pc:sldMkLst>
      </pc:sldChg>
      <pc:sldChg chg="addSp modSp new mod ord">
        <pc:chgData name="Mark Higgins" userId="ad4ee43bd0f7a961" providerId="LiveId" clId="{647653EF-4188-4197-B4D1-62B0EF62C349}" dt="2021-09-08T09:15:00.357" v="2925" actId="15"/>
        <pc:sldMkLst>
          <pc:docMk/>
          <pc:sldMk cId="307547839" sldId="730"/>
        </pc:sldMkLst>
        <pc:spChg chg="mod">
          <ac:chgData name="Mark Higgins" userId="ad4ee43bd0f7a961" providerId="LiveId" clId="{647653EF-4188-4197-B4D1-62B0EF62C349}" dt="2021-09-08T08:27:58.636" v="859" actId="20577"/>
          <ac:spMkLst>
            <pc:docMk/>
            <pc:sldMk cId="307547839" sldId="730"/>
            <ac:spMk id="2" creationId="{AFD520BB-21A5-4252-8F5A-56BE325151F9}"/>
          </ac:spMkLst>
        </pc:spChg>
        <pc:spChg chg="mod">
          <ac:chgData name="Mark Higgins" userId="ad4ee43bd0f7a961" providerId="LiveId" clId="{647653EF-4188-4197-B4D1-62B0EF62C349}" dt="2021-09-08T09:15:00.357" v="2925" actId="15"/>
          <ac:spMkLst>
            <pc:docMk/>
            <pc:sldMk cId="307547839" sldId="730"/>
            <ac:spMk id="3" creationId="{E9572BCB-33F8-465F-9736-25F4A4D3B971}"/>
          </ac:spMkLst>
        </pc:spChg>
        <pc:picChg chg="add mod">
          <ac:chgData name="Mark Higgins" userId="ad4ee43bd0f7a961" providerId="LiveId" clId="{647653EF-4188-4197-B4D1-62B0EF62C349}" dt="2021-09-08T08:29:27.911" v="1106" actId="1076"/>
          <ac:picMkLst>
            <pc:docMk/>
            <pc:sldMk cId="307547839" sldId="730"/>
            <ac:picMk id="5" creationId="{139A02C5-0CAE-4F07-8508-D53FC60B8D5E}"/>
          </ac:picMkLst>
        </pc:picChg>
      </pc:sldChg>
      <pc:sldChg chg="addSp modSp new mod ord">
        <pc:chgData name="Mark Higgins" userId="ad4ee43bd0f7a961" providerId="LiveId" clId="{647653EF-4188-4197-B4D1-62B0EF62C349}" dt="2021-09-08T09:04:58.195" v="2526"/>
        <pc:sldMkLst>
          <pc:docMk/>
          <pc:sldMk cId="2642783198" sldId="731"/>
        </pc:sldMkLst>
        <pc:spChg chg="mod">
          <ac:chgData name="Mark Higgins" userId="ad4ee43bd0f7a961" providerId="LiveId" clId="{647653EF-4188-4197-B4D1-62B0EF62C349}" dt="2021-09-08T08:30:42.450" v="1174" actId="20577"/>
          <ac:spMkLst>
            <pc:docMk/>
            <pc:sldMk cId="2642783198" sldId="731"/>
            <ac:spMk id="2" creationId="{3542A854-0A4F-476E-9F02-BF0235FCECD1}"/>
          </ac:spMkLst>
        </pc:spChg>
        <pc:spChg chg="mod">
          <ac:chgData name="Mark Higgins" userId="ad4ee43bd0f7a961" providerId="LiveId" clId="{647653EF-4188-4197-B4D1-62B0EF62C349}" dt="2021-09-08T08:32:33.390" v="1317" actId="20577"/>
          <ac:spMkLst>
            <pc:docMk/>
            <pc:sldMk cId="2642783198" sldId="731"/>
            <ac:spMk id="3" creationId="{F4F01C57-E979-412C-9915-801748D0EB4A}"/>
          </ac:spMkLst>
        </pc:spChg>
        <pc:picChg chg="add mod">
          <ac:chgData name="Mark Higgins" userId="ad4ee43bd0f7a961" providerId="LiveId" clId="{647653EF-4188-4197-B4D1-62B0EF62C349}" dt="2021-09-08T08:32:31.094" v="1316" actId="1076"/>
          <ac:picMkLst>
            <pc:docMk/>
            <pc:sldMk cId="2642783198" sldId="731"/>
            <ac:picMk id="5" creationId="{785E5ECD-B483-441E-80B3-7A92C2AF4157}"/>
          </ac:picMkLst>
        </pc:picChg>
      </pc:sldChg>
      <pc:sldChg chg="addSp modSp new mod ord">
        <pc:chgData name="Mark Higgins" userId="ad4ee43bd0f7a961" providerId="LiveId" clId="{647653EF-4188-4197-B4D1-62B0EF62C349}" dt="2021-09-08T09:04:58.195" v="2526"/>
        <pc:sldMkLst>
          <pc:docMk/>
          <pc:sldMk cId="4079892440" sldId="732"/>
        </pc:sldMkLst>
        <pc:spChg chg="mod">
          <ac:chgData name="Mark Higgins" userId="ad4ee43bd0f7a961" providerId="LiveId" clId="{647653EF-4188-4197-B4D1-62B0EF62C349}" dt="2021-09-08T08:48:04.676" v="1459" actId="20577"/>
          <ac:spMkLst>
            <pc:docMk/>
            <pc:sldMk cId="4079892440" sldId="732"/>
            <ac:spMk id="2" creationId="{2572328E-9C26-4BE8-94BD-938EE02CE6D6}"/>
          </ac:spMkLst>
        </pc:spChg>
        <pc:spChg chg="mod">
          <ac:chgData name="Mark Higgins" userId="ad4ee43bd0f7a961" providerId="LiveId" clId="{647653EF-4188-4197-B4D1-62B0EF62C349}" dt="2021-09-08T08:49:44.411" v="1597" actId="20577"/>
          <ac:spMkLst>
            <pc:docMk/>
            <pc:sldMk cId="4079892440" sldId="732"/>
            <ac:spMk id="3" creationId="{825ADE8F-B3F6-4FD4-8B69-8FF243246F81}"/>
          </ac:spMkLst>
        </pc:spChg>
        <pc:picChg chg="add mod">
          <ac:chgData name="Mark Higgins" userId="ad4ee43bd0f7a961" providerId="LiveId" clId="{647653EF-4188-4197-B4D1-62B0EF62C349}" dt="2021-09-08T08:49:51.541" v="1599" actId="1076"/>
          <ac:picMkLst>
            <pc:docMk/>
            <pc:sldMk cId="4079892440" sldId="732"/>
            <ac:picMk id="5" creationId="{296AFF89-94B9-46E3-9749-A6C8694C6019}"/>
          </ac:picMkLst>
        </pc:picChg>
      </pc:sldChg>
      <pc:sldChg chg="addSp delSp modSp new mod ord">
        <pc:chgData name="Mark Higgins" userId="ad4ee43bd0f7a961" providerId="LiveId" clId="{647653EF-4188-4197-B4D1-62B0EF62C349}" dt="2021-09-08T09:24:38.746" v="3100" actId="20577"/>
        <pc:sldMkLst>
          <pc:docMk/>
          <pc:sldMk cId="1934917559" sldId="733"/>
        </pc:sldMkLst>
        <pc:spChg chg="mod">
          <ac:chgData name="Mark Higgins" userId="ad4ee43bd0f7a961" providerId="LiveId" clId="{647653EF-4188-4197-B4D1-62B0EF62C349}" dt="2021-09-08T09:24:38.746" v="3100" actId="20577"/>
          <ac:spMkLst>
            <pc:docMk/>
            <pc:sldMk cId="1934917559" sldId="733"/>
            <ac:spMk id="2" creationId="{549F1B38-CB12-48D5-9D27-DF119FEC6BEE}"/>
          </ac:spMkLst>
        </pc:spChg>
        <pc:spChg chg="mod">
          <ac:chgData name="Mark Higgins" userId="ad4ee43bd0f7a961" providerId="LiveId" clId="{647653EF-4188-4197-B4D1-62B0EF62C349}" dt="2021-09-08T08:52:49.164" v="1800" actId="20577"/>
          <ac:spMkLst>
            <pc:docMk/>
            <pc:sldMk cId="1934917559" sldId="733"/>
            <ac:spMk id="3" creationId="{F067B55E-5145-483C-AF3D-CDC5555AB04C}"/>
          </ac:spMkLst>
        </pc:spChg>
        <pc:picChg chg="add del mod">
          <ac:chgData name="Mark Higgins" userId="ad4ee43bd0f7a961" providerId="LiveId" clId="{647653EF-4188-4197-B4D1-62B0EF62C349}" dt="2021-09-08T08:51:36.523" v="1608" actId="22"/>
          <ac:picMkLst>
            <pc:docMk/>
            <pc:sldMk cId="1934917559" sldId="733"/>
            <ac:picMk id="5" creationId="{20EB30FA-C91B-4014-A26A-141221590329}"/>
          </ac:picMkLst>
        </pc:picChg>
        <pc:picChg chg="add mod">
          <ac:chgData name="Mark Higgins" userId="ad4ee43bd0f7a961" providerId="LiveId" clId="{647653EF-4188-4197-B4D1-62B0EF62C349}" dt="2021-09-08T08:52:22.218" v="1751" actId="1076"/>
          <ac:picMkLst>
            <pc:docMk/>
            <pc:sldMk cId="1934917559" sldId="733"/>
            <ac:picMk id="7" creationId="{F5482DB4-9ADA-478A-A2F6-878BBA186C38}"/>
          </ac:picMkLst>
        </pc:picChg>
      </pc:sldChg>
      <pc:sldChg chg="addSp modSp new mod ord">
        <pc:chgData name="Mark Higgins" userId="ad4ee43bd0f7a961" providerId="LiveId" clId="{647653EF-4188-4197-B4D1-62B0EF62C349}" dt="2021-09-08T09:04:58.195" v="2526"/>
        <pc:sldMkLst>
          <pc:docMk/>
          <pc:sldMk cId="1696381284" sldId="734"/>
        </pc:sldMkLst>
        <pc:spChg chg="mod">
          <ac:chgData name="Mark Higgins" userId="ad4ee43bd0f7a961" providerId="LiveId" clId="{647653EF-4188-4197-B4D1-62B0EF62C349}" dt="2021-09-08T08:53:21.009" v="1877" actId="20577"/>
          <ac:spMkLst>
            <pc:docMk/>
            <pc:sldMk cId="1696381284" sldId="734"/>
            <ac:spMk id="2" creationId="{CC7DD6EB-2EAA-4815-8AB1-0C1BD9A94018}"/>
          </ac:spMkLst>
        </pc:spChg>
        <pc:spChg chg="mod">
          <ac:chgData name="Mark Higgins" userId="ad4ee43bd0f7a961" providerId="LiveId" clId="{647653EF-4188-4197-B4D1-62B0EF62C349}" dt="2021-09-08T08:55:56.769" v="2057" actId="20577"/>
          <ac:spMkLst>
            <pc:docMk/>
            <pc:sldMk cId="1696381284" sldId="734"/>
            <ac:spMk id="3" creationId="{7B61A6C4-AB5B-454F-A965-D3392E845EB5}"/>
          </ac:spMkLst>
        </pc:spChg>
        <pc:picChg chg="add">
          <ac:chgData name="Mark Higgins" userId="ad4ee43bd0f7a961" providerId="LiveId" clId="{647653EF-4188-4197-B4D1-62B0EF62C349}" dt="2021-09-08T08:55:32.054" v="2038" actId="22"/>
          <ac:picMkLst>
            <pc:docMk/>
            <pc:sldMk cId="1696381284" sldId="734"/>
            <ac:picMk id="5" creationId="{09310793-D6C1-407A-BEE0-B7474F791B9B}"/>
          </ac:picMkLst>
        </pc:picChg>
      </pc:sldChg>
      <pc:sldChg chg="addSp modSp new mod ord">
        <pc:chgData name="Mark Higgins" userId="ad4ee43bd0f7a961" providerId="LiveId" clId="{647653EF-4188-4197-B4D1-62B0EF62C349}" dt="2021-09-08T09:04:58.195" v="2526"/>
        <pc:sldMkLst>
          <pc:docMk/>
          <pc:sldMk cId="4165303584" sldId="735"/>
        </pc:sldMkLst>
        <pc:spChg chg="mod">
          <ac:chgData name="Mark Higgins" userId="ad4ee43bd0f7a961" providerId="LiveId" clId="{647653EF-4188-4197-B4D1-62B0EF62C349}" dt="2021-09-08T08:56:17.544" v="2084" actId="20577"/>
          <ac:spMkLst>
            <pc:docMk/>
            <pc:sldMk cId="4165303584" sldId="735"/>
            <ac:spMk id="2" creationId="{AAD3848B-EBE9-46CD-BF52-FE9EFA488717}"/>
          </ac:spMkLst>
        </pc:spChg>
        <pc:spChg chg="mod">
          <ac:chgData name="Mark Higgins" userId="ad4ee43bd0f7a961" providerId="LiveId" clId="{647653EF-4188-4197-B4D1-62B0EF62C349}" dt="2021-09-08T08:57:34.480" v="2254" actId="20577"/>
          <ac:spMkLst>
            <pc:docMk/>
            <pc:sldMk cId="4165303584" sldId="735"/>
            <ac:spMk id="3" creationId="{89680905-DB02-4A61-99D6-9222D93AEC92}"/>
          </ac:spMkLst>
        </pc:spChg>
        <pc:picChg chg="add mod">
          <ac:chgData name="Mark Higgins" userId="ad4ee43bd0f7a961" providerId="LiveId" clId="{647653EF-4188-4197-B4D1-62B0EF62C349}" dt="2021-09-08T08:57:48.904" v="2260" actId="14100"/>
          <ac:picMkLst>
            <pc:docMk/>
            <pc:sldMk cId="4165303584" sldId="735"/>
            <ac:picMk id="5" creationId="{8B730B8C-443B-42BD-A174-8BA538868571}"/>
          </ac:picMkLst>
        </pc:picChg>
      </pc:sldChg>
      <pc:sldChg chg="addSp modSp new mod ord modNotesTx">
        <pc:chgData name="Mark Higgins" userId="ad4ee43bd0f7a961" providerId="LiveId" clId="{647653EF-4188-4197-B4D1-62B0EF62C349}" dt="2021-09-08T09:25:04.412" v="3111" actId="20577"/>
        <pc:sldMkLst>
          <pc:docMk/>
          <pc:sldMk cId="3876293331" sldId="736"/>
        </pc:sldMkLst>
        <pc:spChg chg="mod">
          <ac:chgData name="Mark Higgins" userId="ad4ee43bd0f7a961" providerId="LiveId" clId="{647653EF-4188-4197-B4D1-62B0EF62C349}" dt="2021-09-08T08:58:24.158" v="2287" actId="20577"/>
          <ac:spMkLst>
            <pc:docMk/>
            <pc:sldMk cId="3876293331" sldId="736"/>
            <ac:spMk id="2" creationId="{57F1D301-69B9-4536-99E6-4F09970E64FA}"/>
          </ac:spMkLst>
        </pc:spChg>
        <pc:spChg chg="mod">
          <ac:chgData name="Mark Higgins" userId="ad4ee43bd0f7a961" providerId="LiveId" clId="{647653EF-4188-4197-B4D1-62B0EF62C349}" dt="2021-09-08T09:25:04.412" v="3111" actId="20577"/>
          <ac:spMkLst>
            <pc:docMk/>
            <pc:sldMk cId="3876293331" sldId="736"/>
            <ac:spMk id="3" creationId="{E522E803-E6D8-47C9-BE82-6DCEB14D368E}"/>
          </ac:spMkLst>
        </pc:spChg>
        <pc:picChg chg="add mod">
          <ac:chgData name="Mark Higgins" userId="ad4ee43bd0f7a961" providerId="LiveId" clId="{647653EF-4188-4197-B4D1-62B0EF62C349}" dt="2021-09-08T09:02:39.110" v="2437" actId="1076"/>
          <ac:picMkLst>
            <pc:docMk/>
            <pc:sldMk cId="3876293331" sldId="736"/>
            <ac:picMk id="5" creationId="{6200BFC8-1D8E-46EC-806C-A0BE4124B866}"/>
          </ac:picMkLst>
        </pc:picChg>
      </pc:sldChg>
      <pc:sldChg chg="addSp delSp modSp new mod modClrScheme chgLayout">
        <pc:chgData name="Mark Higgins" userId="ad4ee43bd0f7a961" providerId="LiveId" clId="{647653EF-4188-4197-B4D1-62B0EF62C349}" dt="2021-09-08T09:05:34.582" v="2610" actId="20577"/>
        <pc:sldMkLst>
          <pc:docMk/>
          <pc:sldMk cId="3470252975" sldId="737"/>
        </pc:sldMkLst>
        <pc:spChg chg="del mod ord">
          <ac:chgData name="Mark Higgins" userId="ad4ee43bd0f7a961" providerId="LiveId" clId="{647653EF-4188-4197-B4D1-62B0EF62C349}" dt="2021-09-08T09:05:09.670" v="2528" actId="700"/>
          <ac:spMkLst>
            <pc:docMk/>
            <pc:sldMk cId="3470252975" sldId="737"/>
            <ac:spMk id="2" creationId="{A319DF55-697C-4A91-BBEC-3309C2D2BF16}"/>
          </ac:spMkLst>
        </pc:spChg>
        <pc:spChg chg="del mod ord">
          <ac:chgData name="Mark Higgins" userId="ad4ee43bd0f7a961" providerId="LiveId" clId="{647653EF-4188-4197-B4D1-62B0EF62C349}" dt="2021-09-08T09:05:09.670" v="2528" actId="700"/>
          <ac:spMkLst>
            <pc:docMk/>
            <pc:sldMk cId="3470252975" sldId="737"/>
            <ac:spMk id="3" creationId="{61C1D4EF-F6FA-4CCA-A958-2E5545AA271C}"/>
          </ac:spMkLst>
        </pc:spChg>
        <pc:spChg chg="add mod ord">
          <ac:chgData name="Mark Higgins" userId="ad4ee43bd0f7a961" providerId="LiveId" clId="{647653EF-4188-4197-B4D1-62B0EF62C349}" dt="2021-09-08T09:05:16.132" v="2548" actId="20577"/>
          <ac:spMkLst>
            <pc:docMk/>
            <pc:sldMk cId="3470252975" sldId="737"/>
            <ac:spMk id="4" creationId="{AB1A3186-7124-4109-A42C-7654993EAE58}"/>
          </ac:spMkLst>
        </pc:spChg>
        <pc:spChg chg="add mod ord">
          <ac:chgData name="Mark Higgins" userId="ad4ee43bd0f7a961" providerId="LiveId" clId="{647653EF-4188-4197-B4D1-62B0EF62C349}" dt="2021-09-08T09:05:34.582" v="2610" actId="20577"/>
          <ac:spMkLst>
            <pc:docMk/>
            <pc:sldMk cId="3470252975" sldId="737"/>
            <ac:spMk id="5" creationId="{8E828051-AAC6-41BF-9D24-F726C4B948A4}"/>
          </ac:spMkLst>
        </pc:spChg>
      </pc:sldChg>
      <pc:sldChg chg="addSp modSp new mod">
        <pc:chgData name="Mark Higgins" userId="ad4ee43bd0f7a961" providerId="LiveId" clId="{647653EF-4188-4197-B4D1-62B0EF62C349}" dt="2021-09-09T09:06:33.023" v="6333" actId="20577"/>
        <pc:sldMkLst>
          <pc:docMk/>
          <pc:sldMk cId="332731690" sldId="738"/>
        </pc:sldMkLst>
        <pc:spChg chg="mod">
          <ac:chgData name="Mark Higgins" userId="ad4ee43bd0f7a961" providerId="LiveId" clId="{647653EF-4188-4197-B4D1-62B0EF62C349}" dt="2021-09-09T09:06:33.023" v="6333" actId="20577"/>
          <ac:spMkLst>
            <pc:docMk/>
            <pc:sldMk cId="332731690" sldId="738"/>
            <ac:spMk id="2" creationId="{A4CB308F-D920-4E79-85CD-3F0CE5968E57}"/>
          </ac:spMkLst>
        </pc:spChg>
        <pc:spChg chg="mod">
          <ac:chgData name="Mark Higgins" userId="ad4ee43bd0f7a961" providerId="LiveId" clId="{647653EF-4188-4197-B4D1-62B0EF62C349}" dt="2021-09-08T09:12:14.405" v="2729" actId="20577"/>
          <ac:spMkLst>
            <pc:docMk/>
            <pc:sldMk cId="332731690" sldId="738"/>
            <ac:spMk id="3" creationId="{7D4CF582-7BEC-4A8C-B3D6-A63CD04DEE7F}"/>
          </ac:spMkLst>
        </pc:spChg>
        <pc:picChg chg="add mod">
          <ac:chgData name="Mark Higgins" userId="ad4ee43bd0f7a961" providerId="LiveId" clId="{647653EF-4188-4197-B4D1-62B0EF62C349}" dt="2021-09-08T09:08:17.791" v="2707" actId="1076"/>
          <ac:picMkLst>
            <pc:docMk/>
            <pc:sldMk cId="332731690" sldId="738"/>
            <ac:picMk id="5" creationId="{E508468E-A7AD-457B-98FD-3CA4DC31FE25}"/>
          </ac:picMkLst>
        </pc:picChg>
      </pc:sldChg>
      <pc:sldChg chg="modSp new mod">
        <pc:chgData name="Mark Higgins" userId="ad4ee43bd0f7a961" providerId="LiveId" clId="{647653EF-4188-4197-B4D1-62B0EF62C349}" dt="2021-09-08T09:13:08.554" v="2794" actId="20577"/>
        <pc:sldMkLst>
          <pc:docMk/>
          <pc:sldMk cId="3774060212" sldId="739"/>
        </pc:sldMkLst>
        <pc:spChg chg="mod">
          <ac:chgData name="Mark Higgins" userId="ad4ee43bd0f7a961" providerId="LiveId" clId="{647653EF-4188-4197-B4D1-62B0EF62C349}" dt="2021-09-08T09:12:51.770" v="2750" actId="20577"/>
          <ac:spMkLst>
            <pc:docMk/>
            <pc:sldMk cId="3774060212" sldId="739"/>
            <ac:spMk id="2" creationId="{A1BE1310-0E13-4227-8189-518F669B86D4}"/>
          </ac:spMkLst>
        </pc:spChg>
        <pc:spChg chg="mod">
          <ac:chgData name="Mark Higgins" userId="ad4ee43bd0f7a961" providerId="LiveId" clId="{647653EF-4188-4197-B4D1-62B0EF62C349}" dt="2021-09-08T09:13:08.554" v="2794" actId="20577"/>
          <ac:spMkLst>
            <pc:docMk/>
            <pc:sldMk cId="3774060212" sldId="739"/>
            <ac:spMk id="3" creationId="{132E6F20-0A77-49C4-8537-FAA41E1FF426}"/>
          </ac:spMkLst>
        </pc:spChg>
      </pc:sldChg>
      <pc:sldChg chg="addSp delSp modSp new mod">
        <pc:chgData name="Mark Higgins" userId="ad4ee43bd0f7a961" providerId="LiveId" clId="{647653EF-4188-4197-B4D1-62B0EF62C349}" dt="2021-09-08T09:18:32.646" v="3086" actId="1076"/>
        <pc:sldMkLst>
          <pc:docMk/>
          <pc:sldMk cId="3122003498" sldId="740"/>
        </pc:sldMkLst>
        <pc:spChg chg="mod">
          <ac:chgData name="Mark Higgins" userId="ad4ee43bd0f7a961" providerId="LiveId" clId="{647653EF-4188-4197-B4D1-62B0EF62C349}" dt="2021-09-08T09:17:36.319" v="3077" actId="20577"/>
          <ac:spMkLst>
            <pc:docMk/>
            <pc:sldMk cId="3122003498" sldId="740"/>
            <ac:spMk id="2" creationId="{E3B9C72A-3EE1-407E-A125-C838E1C3AD21}"/>
          </ac:spMkLst>
        </pc:spChg>
        <pc:spChg chg="mod">
          <ac:chgData name="Mark Higgins" userId="ad4ee43bd0f7a961" providerId="LiveId" clId="{647653EF-4188-4197-B4D1-62B0EF62C349}" dt="2021-09-08T09:18:03.830" v="3081" actId="14100"/>
          <ac:spMkLst>
            <pc:docMk/>
            <pc:sldMk cId="3122003498" sldId="740"/>
            <ac:spMk id="3" creationId="{539D6945-146A-44A3-9A1A-5A329FC55450}"/>
          </ac:spMkLst>
        </pc:spChg>
        <pc:picChg chg="add del">
          <ac:chgData name="Mark Higgins" userId="ad4ee43bd0f7a961" providerId="LiveId" clId="{647653EF-4188-4197-B4D1-62B0EF62C349}" dt="2021-09-08T09:17:59.501" v="3080" actId="21"/>
          <ac:picMkLst>
            <pc:docMk/>
            <pc:sldMk cId="3122003498" sldId="740"/>
            <ac:picMk id="5" creationId="{473E18C6-9822-4B5C-A0A1-E29758D62A57}"/>
          </ac:picMkLst>
        </pc:picChg>
        <pc:picChg chg="add del mod">
          <ac:chgData name="Mark Higgins" userId="ad4ee43bd0f7a961" providerId="LiveId" clId="{647653EF-4188-4197-B4D1-62B0EF62C349}" dt="2021-09-08T09:18:06.668" v="3083" actId="21"/>
          <ac:picMkLst>
            <pc:docMk/>
            <pc:sldMk cId="3122003498" sldId="740"/>
            <ac:picMk id="6" creationId="{0C51080A-C2A2-4CC6-BFA7-CD34EC29B8C8}"/>
          </ac:picMkLst>
        </pc:picChg>
        <pc:picChg chg="add mod">
          <ac:chgData name="Mark Higgins" userId="ad4ee43bd0f7a961" providerId="LiveId" clId="{647653EF-4188-4197-B4D1-62B0EF62C349}" dt="2021-09-08T09:18:32.646" v="3086" actId="1076"/>
          <ac:picMkLst>
            <pc:docMk/>
            <pc:sldMk cId="3122003498" sldId="740"/>
            <ac:picMk id="8" creationId="{B5693977-7AB4-43C5-8F69-069D2A45D06E}"/>
          </ac:picMkLst>
        </pc:picChg>
      </pc:sldChg>
      <pc:sldChg chg="modSp new mod">
        <pc:chgData name="Mark Higgins" userId="ad4ee43bd0f7a961" providerId="LiveId" clId="{647653EF-4188-4197-B4D1-62B0EF62C349}" dt="2021-09-08T09:27:52.023" v="3241" actId="20577"/>
        <pc:sldMkLst>
          <pc:docMk/>
          <pc:sldMk cId="678621518" sldId="741"/>
        </pc:sldMkLst>
        <pc:spChg chg="mod">
          <ac:chgData name="Mark Higgins" userId="ad4ee43bd0f7a961" providerId="LiveId" clId="{647653EF-4188-4197-B4D1-62B0EF62C349}" dt="2021-09-08T09:27:04.052" v="3132" actId="20577"/>
          <ac:spMkLst>
            <pc:docMk/>
            <pc:sldMk cId="678621518" sldId="741"/>
            <ac:spMk id="2" creationId="{3056E26D-EC3A-48F7-B331-D5476C2E69CE}"/>
          </ac:spMkLst>
        </pc:spChg>
        <pc:spChg chg="mod">
          <ac:chgData name="Mark Higgins" userId="ad4ee43bd0f7a961" providerId="LiveId" clId="{647653EF-4188-4197-B4D1-62B0EF62C349}" dt="2021-09-08T09:27:52.023" v="3241" actId="20577"/>
          <ac:spMkLst>
            <pc:docMk/>
            <pc:sldMk cId="678621518" sldId="741"/>
            <ac:spMk id="3" creationId="{A1C4E95F-EBCC-4B36-8479-3A230A1BAFB8}"/>
          </ac:spMkLst>
        </pc:spChg>
      </pc:sldChg>
      <pc:sldChg chg="addSp modSp new mod">
        <pc:chgData name="Mark Higgins" userId="ad4ee43bd0f7a961" providerId="LiveId" clId="{647653EF-4188-4197-B4D1-62B0EF62C349}" dt="2021-09-08T10:07:10.202" v="3950" actId="1076"/>
        <pc:sldMkLst>
          <pc:docMk/>
          <pc:sldMk cId="2723241041" sldId="742"/>
        </pc:sldMkLst>
        <pc:spChg chg="mod">
          <ac:chgData name="Mark Higgins" userId="ad4ee43bd0f7a961" providerId="LiveId" clId="{647653EF-4188-4197-B4D1-62B0EF62C349}" dt="2021-09-08T10:06:27.685" v="3948" actId="20577"/>
          <ac:spMkLst>
            <pc:docMk/>
            <pc:sldMk cId="2723241041" sldId="742"/>
            <ac:spMk id="2" creationId="{79EC3CBB-E97E-452F-9E16-BE6C46B9CA63}"/>
          </ac:spMkLst>
        </pc:spChg>
        <pc:spChg chg="mod">
          <ac:chgData name="Mark Higgins" userId="ad4ee43bd0f7a961" providerId="LiveId" clId="{647653EF-4188-4197-B4D1-62B0EF62C349}" dt="2021-09-08T10:05:55.892" v="3943" actId="1076"/>
          <ac:spMkLst>
            <pc:docMk/>
            <pc:sldMk cId="2723241041" sldId="742"/>
            <ac:spMk id="3" creationId="{C6E813A7-1EA2-41B9-93EF-92171934AB3D}"/>
          </ac:spMkLst>
        </pc:spChg>
        <pc:picChg chg="add mod ord">
          <ac:chgData name="Mark Higgins" userId="ad4ee43bd0f7a961" providerId="LiveId" clId="{647653EF-4188-4197-B4D1-62B0EF62C349}" dt="2021-09-08T10:07:10.202" v="3950" actId="1076"/>
          <ac:picMkLst>
            <pc:docMk/>
            <pc:sldMk cId="2723241041" sldId="742"/>
            <ac:picMk id="5" creationId="{A2CF1D19-B9B6-4603-BD69-672E67BD9E1E}"/>
          </ac:picMkLst>
        </pc:picChg>
      </pc:sldChg>
      <pc:sldChg chg="modSp new del mod">
        <pc:chgData name="Mark Higgins" userId="ad4ee43bd0f7a961" providerId="LiveId" clId="{647653EF-4188-4197-B4D1-62B0EF62C349}" dt="2021-09-08T10:20:34.372" v="4062" actId="47"/>
        <pc:sldMkLst>
          <pc:docMk/>
          <pc:sldMk cId="1896300869" sldId="743"/>
        </pc:sldMkLst>
        <pc:spChg chg="mod">
          <ac:chgData name="Mark Higgins" userId="ad4ee43bd0f7a961" providerId="LiveId" clId="{647653EF-4188-4197-B4D1-62B0EF62C349}" dt="2021-09-08T10:08:13.463" v="3986" actId="113"/>
          <ac:spMkLst>
            <pc:docMk/>
            <pc:sldMk cId="1896300869" sldId="743"/>
            <ac:spMk id="2" creationId="{DB211CC2-7118-45AE-9158-F2AC0E989193}"/>
          </ac:spMkLst>
        </pc:spChg>
        <pc:spChg chg="mod">
          <ac:chgData name="Mark Higgins" userId="ad4ee43bd0f7a961" providerId="LiveId" clId="{647653EF-4188-4197-B4D1-62B0EF62C349}" dt="2021-09-08T10:20:29.380" v="4060" actId="21"/>
          <ac:spMkLst>
            <pc:docMk/>
            <pc:sldMk cId="1896300869" sldId="743"/>
            <ac:spMk id="3" creationId="{23C6BBAB-C1BA-415C-B704-B6588242D233}"/>
          </ac:spMkLst>
        </pc:spChg>
      </pc:sldChg>
      <pc:sldChg chg="modSp new mod">
        <pc:chgData name="Mark Higgins" userId="ad4ee43bd0f7a961" providerId="LiveId" clId="{647653EF-4188-4197-B4D1-62B0EF62C349}" dt="2021-09-09T12:54:24.919" v="12330" actId="20577"/>
        <pc:sldMkLst>
          <pc:docMk/>
          <pc:sldMk cId="4066186202" sldId="744"/>
        </pc:sldMkLst>
        <pc:spChg chg="mod">
          <ac:chgData name="Mark Higgins" userId="ad4ee43bd0f7a961" providerId="LiveId" clId="{647653EF-4188-4197-B4D1-62B0EF62C349}" dt="2021-09-08T10:20:11.544" v="4056" actId="14100"/>
          <ac:spMkLst>
            <pc:docMk/>
            <pc:sldMk cId="4066186202" sldId="744"/>
            <ac:spMk id="2" creationId="{0B885EB5-A960-454C-A969-2478FCCEC572}"/>
          </ac:spMkLst>
        </pc:spChg>
        <pc:spChg chg="mod">
          <ac:chgData name="Mark Higgins" userId="ad4ee43bd0f7a961" providerId="LiveId" clId="{647653EF-4188-4197-B4D1-62B0EF62C349}" dt="2021-09-08T15:59:39.274" v="5918" actId="12"/>
          <ac:spMkLst>
            <pc:docMk/>
            <pc:sldMk cId="4066186202" sldId="744"/>
            <ac:spMk id="3" creationId="{3A95C09B-7C5C-4C05-83F7-3D32A8964383}"/>
          </ac:spMkLst>
        </pc:spChg>
        <pc:spChg chg="mod">
          <ac:chgData name="Mark Higgins" userId="ad4ee43bd0f7a961" providerId="LiveId" clId="{647653EF-4188-4197-B4D1-62B0EF62C349}" dt="2021-09-09T12:54:24.919" v="12330" actId="20577"/>
          <ac:spMkLst>
            <pc:docMk/>
            <pc:sldMk cId="4066186202" sldId="744"/>
            <ac:spMk id="4" creationId="{D5105E7A-D0F6-478E-A603-BEA9B8033B25}"/>
          </ac:spMkLst>
        </pc:spChg>
      </pc:sldChg>
      <pc:sldChg chg="modSp new mod">
        <pc:chgData name="Mark Higgins" userId="ad4ee43bd0f7a961" providerId="LiveId" clId="{647653EF-4188-4197-B4D1-62B0EF62C349}" dt="2021-09-08T10:24:03.460" v="4260"/>
        <pc:sldMkLst>
          <pc:docMk/>
          <pc:sldMk cId="770630686" sldId="745"/>
        </pc:sldMkLst>
        <pc:spChg chg="mod">
          <ac:chgData name="Mark Higgins" userId="ad4ee43bd0f7a961" providerId="LiveId" clId="{647653EF-4188-4197-B4D1-62B0EF62C349}" dt="2021-09-08T10:22:06.496" v="4114" actId="20577"/>
          <ac:spMkLst>
            <pc:docMk/>
            <pc:sldMk cId="770630686" sldId="745"/>
            <ac:spMk id="2" creationId="{82E6915D-19D3-4BC8-89FD-3615A6D6BCAD}"/>
          </ac:spMkLst>
        </pc:spChg>
        <pc:spChg chg="mod">
          <ac:chgData name="Mark Higgins" userId="ad4ee43bd0f7a961" providerId="LiveId" clId="{647653EF-4188-4197-B4D1-62B0EF62C349}" dt="2021-09-08T10:24:01.689" v="4259" actId="21"/>
          <ac:spMkLst>
            <pc:docMk/>
            <pc:sldMk cId="770630686" sldId="745"/>
            <ac:spMk id="3" creationId="{65B89865-A8C0-424A-B106-1E19A3E4C571}"/>
          </ac:spMkLst>
        </pc:spChg>
        <pc:spChg chg="mod">
          <ac:chgData name="Mark Higgins" userId="ad4ee43bd0f7a961" providerId="LiveId" clId="{647653EF-4188-4197-B4D1-62B0EF62C349}" dt="2021-09-08T10:24:03.460" v="4260"/>
          <ac:spMkLst>
            <pc:docMk/>
            <pc:sldMk cId="770630686" sldId="745"/>
            <ac:spMk id="4" creationId="{02B5F9ED-CA4E-41DD-86F2-7AC6DD74DFA6}"/>
          </ac:spMkLst>
        </pc:spChg>
      </pc:sldChg>
      <pc:sldChg chg="modSp add mod">
        <pc:chgData name="Mark Higgins" userId="ad4ee43bd0f7a961" providerId="LiveId" clId="{647653EF-4188-4197-B4D1-62B0EF62C349}" dt="2021-09-08T10:24:50.807" v="4344" actId="20577"/>
        <pc:sldMkLst>
          <pc:docMk/>
          <pc:sldMk cId="617376751" sldId="746"/>
        </pc:sldMkLst>
        <pc:spChg chg="mod">
          <ac:chgData name="Mark Higgins" userId="ad4ee43bd0f7a961" providerId="LiveId" clId="{647653EF-4188-4197-B4D1-62B0EF62C349}" dt="2021-09-08T10:22:36.122" v="4142" actId="20577"/>
          <ac:spMkLst>
            <pc:docMk/>
            <pc:sldMk cId="617376751" sldId="746"/>
            <ac:spMk id="2" creationId="{82E6915D-19D3-4BC8-89FD-3615A6D6BCAD}"/>
          </ac:spMkLst>
        </pc:spChg>
        <pc:spChg chg="mod">
          <ac:chgData name="Mark Higgins" userId="ad4ee43bd0f7a961" providerId="LiveId" clId="{647653EF-4188-4197-B4D1-62B0EF62C349}" dt="2021-09-08T10:24:30.752" v="4306" actId="20577"/>
          <ac:spMkLst>
            <pc:docMk/>
            <pc:sldMk cId="617376751" sldId="746"/>
            <ac:spMk id="3" creationId="{65B89865-A8C0-424A-B106-1E19A3E4C571}"/>
          </ac:spMkLst>
        </pc:spChg>
        <pc:spChg chg="mod">
          <ac:chgData name="Mark Higgins" userId="ad4ee43bd0f7a961" providerId="LiveId" clId="{647653EF-4188-4197-B4D1-62B0EF62C349}" dt="2021-09-08T10:24:50.807" v="4344" actId="20577"/>
          <ac:spMkLst>
            <pc:docMk/>
            <pc:sldMk cId="617376751" sldId="746"/>
            <ac:spMk id="4" creationId="{02B5F9ED-CA4E-41DD-86F2-7AC6DD74DFA6}"/>
          </ac:spMkLst>
        </pc:spChg>
      </pc:sldChg>
      <pc:sldChg chg="addSp delSp modSp add mod">
        <pc:chgData name="Mark Higgins" userId="ad4ee43bd0f7a961" providerId="LiveId" clId="{647653EF-4188-4197-B4D1-62B0EF62C349}" dt="2021-09-08T10:26:35.701" v="4430" actId="478"/>
        <pc:sldMkLst>
          <pc:docMk/>
          <pc:sldMk cId="1570186602" sldId="747"/>
        </pc:sldMkLst>
        <pc:spChg chg="mod">
          <ac:chgData name="Mark Higgins" userId="ad4ee43bd0f7a961" providerId="LiveId" clId="{647653EF-4188-4197-B4D1-62B0EF62C349}" dt="2021-09-08T10:25:20.956" v="4355" actId="20577"/>
          <ac:spMkLst>
            <pc:docMk/>
            <pc:sldMk cId="1570186602" sldId="747"/>
            <ac:spMk id="2" creationId="{82E6915D-19D3-4BC8-89FD-3615A6D6BCAD}"/>
          </ac:spMkLst>
        </pc:spChg>
        <pc:spChg chg="mod">
          <ac:chgData name="Mark Higgins" userId="ad4ee43bd0f7a961" providerId="LiveId" clId="{647653EF-4188-4197-B4D1-62B0EF62C349}" dt="2021-09-08T10:26:16.067" v="4427" actId="20577"/>
          <ac:spMkLst>
            <pc:docMk/>
            <pc:sldMk cId="1570186602" sldId="747"/>
            <ac:spMk id="3" creationId="{65B89865-A8C0-424A-B106-1E19A3E4C571}"/>
          </ac:spMkLst>
        </pc:spChg>
        <pc:spChg chg="del">
          <ac:chgData name="Mark Higgins" userId="ad4ee43bd0f7a961" providerId="LiveId" clId="{647653EF-4188-4197-B4D1-62B0EF62C349}" dt="2021-09-08T10:26:34.506" v="4429" actId="478"/>
          <ac:spMkLst>
            <pc:docMk/>
            <pc:sldMk cId="1570186602" sldId="747"/>
            <ac:spMk id="4" creationId="{02B5F9ED-CA4E-41DD-86F2-7AC6DD74DFA6}"/>
          </ac:spMkLst>
        </pc:spChg>
        <pc:spChg chg="add del mod">
          <ac:chgData name="Mark Higgins" userId="ad4ee43bd0f7a961" providerId="LiveId" clId="{647653EF-4188-4197-B4D1-62B0EF62C349}" dt="2021-09-08T10:26:35.701" v="4430" actId="478"/>
          <ac:spMkLst>
            <pc:docMk/>
            <pc:sldMk cId="1570186602" sldId="747"/>
            <ac:spMk id="6" creationId="{9321712D-3311-4C9F-A724-58A44687E374}"/>
          </ac:spMkLst>
        </pc:spChg>
      </pc:sldChg>
      <pc:sldChg chg="new del">
        <pc:chgData name="Mark Higgins" userId="ad4ee43bd0f7a961" providerId="LiveId" clId="{647653EF-4188-4197-B4D1-62B0EF62C349}" dt="2021-09-08T10:25:05.520" v="4346" actId="47"/>
        <pc:sldMkLst>
          <pc:docMk/>
          <pc:sldMk cId="2126946114" sldId="747"/>
        </pc:sldMkLst>
      </pc:sldChg>
      <pc:sldChg chg="modSp add mod">
        <pc:chgData name="Mark Higgins" userId="ad4ee43bd0f7a961" providerId="LiveId" clId="{647653EF-4188-4197-B4D1-62B0EF62C349}" dt="2021-09-08T10:27:31.709" v="4517" actId="20577"/>
        <pc:sldMkLst>
          <pc:docMk/>
          <pc:sldMk cId="2759050896" sldId="748"/>
        </pc:sldMkLst>
        <pc:spChg chg="mod">
          <ac:chgData name="Mark Higgins" userId="ad4ee43bd0f7a961" providerId="LiveId" clId="{647653EF-4188-4197-B4D1-62B0EF62C349}" dt="2021-09-08T10:26:55.470" v="4458" actId="20577"/>
          <ac:spMkLst>
            <pc:docMk/>
            <pc:sldMk cId="2759050896" sldId="748"/>
            <ac:spMk id="2" creationId="{82E6915D-19D3-4BC8-89FD-3615A6D6BCAD}"/>
          </ac:spMkLst>
        </pc:spChg>
        <pc:spChg chg="mod">
          <ac:chgData name="Mark Higgins" userId="ad4ee43bd0f7a961" providerId="LiveId" clId="{647653EF-4188-4197-B4D1-62B0EF62C349}" dt="2021-09-08T10:27:31.709" v="4517" actId="20577"/>
          <ac:spMkLst>
            <pc:docMk/>
            <pc:sldMk cId="2759050896" sldId="748"/>
            <ac:spMk id="3" creationId="{65B89865-A8C0-424A-B106-1E19A3E4C571}"/>
          </ac:spMkLst>
        </pc:spChg>
      </pc:sldChg>
      <pc:sldChg chg="addSp delSp modSp new mod">
        <pc:chgData name="Mark Higgins" userId="ad4ee43bd0f7a961" providerId="LiveId" clId="{647653EF-4188-4197-B4D1-62B0EF62C349}" dt="2021-09-08T10:37:54.940" v="4628" actId="20577"/>
        <pc:sldMkLst>
          <pc:docMk/>
          <pc:sldMk cId="2085346251" sldId="749"/>
        </pc:sldMkLst>
        <pc:spChg chg="mod">
          <ac:chgData name="Mark Higgins" userId="ad4ee43bd0f7a961" providerId="LiveId" clId="{647653EF-4188-4197-B4D1-62B0EF62C349}" dt="2021-09-08T10:37:33.071" v="4622" actId="20577"/>
          <ac:spMkLst>
            <pc:docMk/>
            <pc:sldMk cId="2085346251" sldId="749"/>
            <ac:spMk id="2" creationId="{D40BF2D4-8835-46D2-BD41-E37842792346}"/>
          </ac:spMkLst>
        </pc:spChg>
        <pc:spChg chg="mod">
          <ac:chgData name="Mark Higgins" userId="ad4ee43bd0f7a961" providerId="LiveId" clId="{647653EF-4188-4197-B4D1-62B0EF62C349}" dt="2021-09-08T10:37:54.940" v="4628" actId="20577"/>
          <ac:spMkLst>
            <pc:docMk/>
            <pc:sldMk cId="2085346251" sldId="749"/>
            <ac:spMk id="3" creationId="{3E6BEAB8-451A-4A1D-BED2-CB8698FDE0DE}"/>
          </ac:spMkLst>
        </pc:spChg>
        <pc:picChg chg="add del mod">
          <ac:chgData name="Mark Higgins" userId="ad4ee43bd0f7a961" providerId="LiveId" clId="{647653EF-4188-4197-B4D1-62B0EF62C349}" dt="2021-09-08T10:37:08.878" v="4595"/>
          <ac:picMkLst>
            <pc:docMk/>
            <pc:sldMk cId="2085346251" sldId="749"/>
            <ac:picMk id="5" creationId="{754F284C-C0BC-4475-8975-3AB8A6BA25D8}"/>
          </ac:picMkLst>
        </pc:picChg>
        <pc:picChg chg="add mod">
          <ac:chgData name="Mark Higgins" userId="ad4ee43bd0f7a961" providerId="LiveId" clId="{647653EF-4188-4197-B4D1-62B0EF62C349}" dt="2021-09-08T10:37:48.430" v="4627" actId="1076"/>
          <ac:picMkLst>
            <pc:docMk/>
            <pc:sldMk cId="2085346251" sldId="749"/>
            <ac:picMk id="7" creationId="{241833EA-63A3-466C-8345-C6D888A9E209}"/>
          </ac:picMkLst>
        </pc:picChg>
      </pc:sldChg>
      <pc:sldChg chg="addSp delSp modSp new mod">
        <pc:chgData name="Mark Higgins" userId="ad4ee43bd0f7a961" providerId="LiveId" clId="{647653EF-4188-4197-B4D1-62B0EF62C349}" dt="2021-09-08T14:01:47.380" v="4738" actId="20577"/>
        <pc:sldMkLst>
          <pc:docMk/>
          <pc:sldMk cId="2018838890" sldId="750"/>
        </pc:sldMkLst>
        <pc:spChg chg="mod">
          <ac:chgData name="Mark Higgins" userId="ad4ee43bd0f7a961" providerId="LiveId" clId="{647653EF-4188-4197-B4D1-62B0EF62C349}" dt="2021-09-08T13:59:43.500" v="4670"/>
          <ac:spMkLst>
            <pc:docMk/>
            <pc:sldMk cId="2018838890" sldId="750"/>
            <ac:spMk id="2" creationId="{73ABB5C0-7797-4E62-BD5C-EADF4A7CD391}"/>
          </ac:spMkLst>
        </pc:spChg>
        <pc:spChg chg="del">
          <ac:chgData name="Mark Higgins" userId="ad4ee43bd0f7a961" providerId="LiveId" clId="{647653EF-4188-4197-B4D1-62B0EF62C349}" dt="2021-09-08T13:59:55.683" v="4671" actId="3680"/>
          <ac:spMkLst>
            <pc:docMk/>
            <pc:sldMk cId="2018838890" sldId="750"/>
            <ac:spMk id="3" creationId="{96F53DAE-5B74-4D47-81C7-142D07EFA951}"/>
          </ac:spMkLst>
        </pc:spChg>
        <pc:graphicFrameChg chg="add mod ord modGraphic">
          <ac:chgData name="Mark Higgins" userId="ad4ee43bd0f7a961" providerId="LiveId" clId="{647653EF-4188-4197-B4D1-62B0EF62C349}" dt="2021-09-08T14:01:47.380" v="4738" actId="20577"/>
          <ac:graphicFrameMkLst>
            <pc:docMk/>
            <pc:sldMk cId="2018838890" sldId="750"/>
            <ac:graphicFrameMk id="4" creationId="{8A37CDB9-E18B-44F7-B972-B90D1179C821}"/>
          </ac:graphicFrameMkLst>
        </pc:graphicFrameChg>
      </pc:sldChg>
      <pc:sldChg chg="modSp new mod">
        <pc:chgData name="Mark Higgins" userId="ad4ee43bd0f7a961" providerId="LiveId" clId="{647653EF-4188-4197-B4D1-62B0EF62C349}" dt="2021-09-09T12:54:52.896" v="12334" actId="20577"/>
        <pc:sldMkLst>
          <pc:docMk/>
          <pc:sldMk cId="3539341101" sldId="751"/>
        </pc:sldMkLst>
        <pc:spChg chg="mod">
          <ac:chgData name="Mark Higgins" userId="ad4ee43bd0f7a961" providerId="LiveId" clId="{647653EF-4188-4197-B4D1-62B0EF62C349}" dt="2021-09-09T12:54:52.896" v="12334" actId="20577"/>
          <ac:spMkLst>
            <pc:docMk/>
            <pc:sldMk cId="3539341101" sldId="751"/>
            <ac:spMk id="2" creationId="{1BB4857F-8796-4749-928C-198127ADE2FB}"/>
          </ac:spMkLst>
        </pc:spChg>
        <pc:spChg chg="mod">
          <ac:chgData name="Mark Higgins" userId="ad4ee43bd0f7a961" providerId="LiveId" clId="{647653EF-4188-4197-B4D1-62B0EF62C349}" dt="2021-09-08T15:58:41.532" v="5909" actId="12"/>
          <ac:spMkLst>
            <pc:docMk/>
            <pc:sldMk cId="3539341101" sldId="751"/>
            <ac:spMk id="3" creationId="{3AB7AE0C-5A41-40B0-AED7-1AF4736BCA6A}"/>
          </ac:spMkLst>
        </pc:spChg>
      </pc:sldChg>
      <pc:sldChg chg="modSp new mod">
        <pc:chgData name="Mark Higgins" userId="ad4ee43bd0f7a961" providerId="LiveId" clId="{647653EF-4188-4197-B4D1-62B0EF62C349}" dt="2021-09-09T12:54:56.393" v="12336" actId="20577"/>
        <pc:sldMkLst>
          <pc:docMk/>
          <pc:sldMk cId="3580120427" sldId="752"/>
        </pc:sldMkLst>
        <pc:spChg chg="mod">
          <ac:chgData name="Mark Higgins" userId="ad4ee43bd0f7a961" providerId="LiveId" clId="{647653EF-4188-4197-B4D1-62B0EF62C349}" dt="2021-09-09T12:54:56.393" v="12336" actId="20577"/>
          <ac:spMkLst>
            <pc:docMk/>
            <pc:sldMk cId="3580120427" sldId="752"/>
            <ac:spMk id="2" creationId="{87610D9C-BD6C-4444-A299-99F5760BAF0E}"/>
          </ac:spMkLst>
        </pc:spChg>
        <pc:spChg chg="mod">
          <ac:chgData name="Mark Higgins" userId="ad4ee43bd0f7a961" providerId="LiveId" clId="{647653EF-4188-4197-B4D1-62B0EF62C349}" dt="2021-09-08T15:58:36.862" v="5908" actId="12"/>
          <ac:spMkLst>
            <pc:docMk/>
            <pc:sldMk cId="3580120427" sldId="752"/>
            <ac:spMk id="3" creationId="{9FF05AF0-4B53-448B-B409-D3C128C84C03}"/>
          </ac:spMkLst>
        </pc:spChg>
      </pc:sldChg>
      <pc:sldChg chg="modSp new mod">
        <pc:chgData name="Mark Higgins" userId="ad4ee43bd0f7a961" providerId="LiveId" clId="{647653EF-4188-4197-B4D1-62B0EF62C349}" dt="2021-09-09T12:54:59.813" v="12338" actId="20577"/>
        <pc:sldMkLst>
          <pc:docMk/>
          <pc:sldMk cId="3010225684" sldId="753"/>
        </pc:sldMkLst>
        <pc:spChg chg="mod">
          <ac:chgData name="Mark Higgins" userId="ad4ee43bd0f7a961" providerId="LiveId" clId="{647653EF-4188-4197-B4D1-62B0EF62C349}" dt="2021-09-09T12:54:59.813" v="12338" actId="20577"/>
          <ac:spMkLst>
            <pc:docMk/>
            <pc:sldMk cId="3010225684" sldId="753"/>
            <ac:spMk id="2" creationId="{401D1D14-A222-4EE8-B2FF-FE298B7DF0FA}"/>
          </ac:spMkLst>
        </pc:spChg>
        <pc:spChg chg="mod">
          <ac:chgData name="Mark Higgins" userId="ad4ee43bd0f7a961" providerId="LiveId" clId="{647653EF-4188-4197-B4D1-62B0EF62C349}" dt="2021-09-09T09:15:36.197" v="6929" actId="113"/>
          <ac:spMkLst>
            <pc:docMk/>
            <pc:sldMk cId="3010225684" sldId="753"/>
            <ac:spMk id="3" creationId="{49BB9FA9-D075-4304-A37F-AAF49C0B6A7C}"/>
          </ac:spMkLst>
        </pc:spChg>
      </pc:sldChg>
      <pc:sldChg chg="modSp new mod">
        <pc:chgData name="Mark Higgins" userId="ad4ee43bd0f7a961" providerId="LiveId" clId="{647653EF-4188-4197-B4D1-62B0EF62C349}" dt="2021-09-09T12:55:03.877" v="12340" actId="20577"/>
        <pc:sldMkLst>
          <pc:docMk/>
          <pc:sldMk cId="1173022864" sldId="754"/>
        </pc:sldMkLst>
        <pc:spChg chg="mod">
          <ac:chgData name="Mark Higgins" userId="ad4ee43bd0f7a961" providerId="LiveId" clId="{647653EF-4188-4197-B4D1-62B0EF62C349}" dt="2021-09-09T12:55:03.877" v="12340" actId="20577"/>
          <ac:spMkLst>
            <pc:docMk/>
            <pc:sldMk cId="1173022864" sldId="754"/>
            <ac:spMk id="2" creationId="{29EE2AEC-0835-4E20-81E4-B461CE63A0B2}"/>
          </ac:spMkLst>
        </pc:spChg>
        <pc:spChg chg="mod">
          <ac:chgData name="Mark Higgins" userId="ad4ee43bd0f7a961" providerId="LiveId" clId="{647653EF-4188-4197-B4D1-62B0EF62C349}" dt="2021-09-09T09:15:51.604" v="6933" actId="113"/>
          <ac:spMkLst>
            <pc:docMk/>
            <pc:sldMk cId="1173022864" sldId="754"/>
            <ac:spMk id="3" creationId="{C3F4B77D-2814-4FEF-B37C-272F71A99C5A}"/>
          </ac:spMkLst>
        </pc:spChg>
      </pc:sldChg>
      <pc:sldChg chg="modSp new del mod">
        <pc:chgData name="Mark Higgins" userId="ad4ee43bd0f7a961" providerId="LiveId" clId="{647653EF-4188-4197-B4D1-62B0EF62C349}" dt="2021-09-09T09:09:23.900" v="6355" actId="47"/>
        <pc:sldMkLst>
          <pc:docMk/>
          <pc:sldMk cId="4037847139" sldId="754"/>
        </pc:sldMkLst>
        <pc:spChg chg="mod">
          <ac:chgData name="Mark Higgins" userId="ad4ee43bd0f7a961" providerId="LiveId" clId="{647653EF-4188-4197-B4D1-62B0EF62C349}" dt="2021-09-09T09:08:56.317" v="6354" actId="20577"/>
          <ac:spMkLst>
            <pc:docMk/>
            <pc:sldMk cId="4037847139" sldId="754"/>
            <ac:spMk id="2" creationId="{4E9F14D6-C0F7-414C-9EB0-EB508749F86E}"/>
          </ac:spMkLst>
        </pc:spChg>
      </pc:sldChg>
      <pc:sldChg chg="modSp new mod">
        <pc:chgData name="Mark Higgins" userId="ad4ee43bd0f7a961" providerId="LiveId" clId="{647653EF-4188-4197-B4D1-62B0EF62C349}" dt="2021-09-09T12:55:07.882" v="12342" actId="20577"/>
        <pc:sldMkLst>
          <pc:docMk/>
          <pc:sldMk cId="3597424047" sldId="755"/>
        </pc:sldMkLst>
        <pc:spChg chg="mod">
          <ac:chgData name="Mark Higgins" userId="ad4ee43bd0f7a961" providerId="LiveId" clId="{647653EF-4188-4197-B4D1-62B0EF62C349}" dt="2021-09-09T12:55:07.882" v="12342" actId="20577"/>
          <ac:spMkLst>
            <pc:docMk/>
            <pc:sldMk cId="3597424047" sldId="755"/>
            <ac:spMk id="2" creationId="{BA7536C8-1243-4AF5-A008-9D212FC0CBE4}"/>
          </ac:spMkLst>
        </pc:spChg>
        <pc:spChg chg="mod">
          <ac:chgData name="Mark Higgins" userId="ad4ee43bd0f7a961" providerId="LiveId" clId="{647653EF-4188-4197-B4D1-62B0EF62C349}" dt="2021-09-09T09:15:24.071" v="6927" actId="113"/>
          <ac:spMkLst>
            <pc:docMk/>
            <pc:sldMk cId="3597424047" sldId="755"/>
            <ac:spMk id="3" creationId="{68B79A21-A458-4052-907B-276AB1D73994}"/>
          </ac:spMkLst>
        </pc:spChg>
      </pc:sldChg>
      <pc:sldChg chg="modSp new mod">
        <pc:chgData name="Mark Higgins" userId="ad4ee43bd0f7a961" providerId="LiveId" clId="{647653EF-4188-4197-B4D1-62B0EF62C349}" dt="2021-09-09T12:55:12.442" v="12344" actId="20577"/>
        <pc:sldMkLst>
          <pc:docMk/>
          <pc:sldMk cId="192846444" sldId="756"/>
        </pc:sldMkLst>
        <pc:spChg chg="mod">
          <ac:chgData name="Mark Higgins" userId="ad4ee43bd0f7a961" providerId="LiveId" clId="{647653EF-4188-4197-B4D1-62B0EF62C349}" dt="2021-09-09T12:55:12.442" v="12344" actId="20577"/>
          <ac:spMkLst>
            <pc:docMk/>
            <pc:sldMk cId="192846444" sldId="756"/>
            <ac:spMk id="2" creationId="{BAA89689-7137-4340-B3F4-197A66D12BC1}"/>
          </ac:spMkLst>
        </pc:spChg>
        <pc:spChg chg="mod">
          <ac:chgData name="Mark Higgins" userId="ad4ee43bd0f7a961" providerId="LiveId" clId="{647653EF-4188-4197-B4D1-62B0EF62C349}" dt="2021-09-09T09:17:23.073" v="7087" actId="20577"/>
          <ac:spMkLst>
            <pc:docMk/>
            <pc:sldMk cId="192846444" sldId="756"/>
            <ac:spMk id="3" creationId="{CDF89FEC-A921-41D4-B826-87495DF1D861}"/>
          </ac:spMkLst>
        </pc:spChg>
      </pc:sldChg>
      <pc:sldChg chg="addSp delSp modSp new mod">
        <pc:chgData name="Mark Higgins" userId="ad4ee43bd0f7a961" providerId="LiveId" clId="{647653EF-4188-4197-B4D1-62B0EF62C349}" dt="2021-09-09T12:55:17.316" v="12346" actId="20577"/>
        <pc:sldMkLst>
          <pc:docMk/>
          <pc:sldMk cId="1815768866" sldId="757"/>
        </pc:sldMkLst>
        <pc:spChg chg="mod">
          <ac:chgData name="Mark Higgins" userId="ad4ee43bd0f7a961" providerId="LiveId" clId="{647653EF-4188-4197-B4D1-62B0EF62C349}" dt="2021-09-09T12:55:17.316" v="12346" actId="20577"/>
          <ac:spMkLst>
            <pc:docMk/>
            <pc:sldMk cId="1815768866" sldId="757"/>
            <ac:spMk id="2" creationId="{EAFA9237-BBAC-48E6-947A-9659CE1BE2F2}"/>
          </ac:spMkLst>
        </pc:spChg>
        <pc:spChg chg="mod">
          <ac:chgData name="Mark Higgins" userId="ad4ee43bd0f7a961" providerId="LiveId" clId="{647653EF-4188-4197-B4D1-62B0EF62C349}" dt="2021-09-09T09:25:51.691" v="7106" actId="20577"/>
          <ac:spMkLst>
            <pc:docMk/>
            <pc:sldMk cId="1815768866" sldId="757"/>
            <ac:spMk id="3" creationId="{0586534F-53BB-494E-8F0F-BD32767322B6}"/>
          </ac:spMkLst>
        </pc:spChg>
        <pc:picChg chg="add del mod">
          <ac:chgData name="Mark Higgins" userId="ad4ee43bd0f7a961" providerId="LiveId" clId="{647653EF-4188-4197-B4D1-62B0EF62C349}" dt="2021-09-09T09:27:03.377" v="7109" actId="478"/>
          <ac:picMkLst>
            <pc:docMk/>
            <pc:sldMk cId="1815768866" sldId="757"/>
            <ac:picMk id="5" creationId="{1F16B5F8-3E97-40FE-A687-957394C45584}"/>
          </ac:picMkLst>
        </pc:picChg>
        <pc:picChg chg="add mod">
          <ac:chgData name="Mark Higgins" userId="ad4ee43bd0f7a961" providerId="LiveId" clId="{647653EF-4188-4197-B4D1-62B0EF62C349}" dt="2021-09-09T09:27:10.284" v="7111" actId="1076"/>
          <ac:picMkLst>
            <pc:docMk/>
            <pc:sldMk cId="1815768866" sldId="757"/>
            <ac:picMk id="7" creationId="{CA08C98E-0A9E-485A-A5D3-104D5B96924B}"/>
          </ac:picMkLst>
        </pc:picChg>
      </pc:sldChg>
      <pc:sldChg chg="addSp modSp new mod">
        <pc:chgData name="Mark Higgins" userId="ad4ee43bd0f7a961" providerId="LiveId" clId="{647653EF-4188-4197-B4D1-62B0EF62C349}" dt="2021-09-09T12:55:22.537" v="12348" actId="20577"/>
        <pc:sldMkLst>
          <pc:docMk/>
          <pc:sldMk cId="107335709" sldId="758"/>
        </pc:sldMkLst>
        <pc:spChg chg="mod">
          <ac:chgData name="Mark Higgins" userId="ad4ee43bd0f7a961" providerId="LiveId" clId="{647653EF-4188-4197-B4D1-62B0EF62C349}" dt="2021-09-09T12:55:22.537" v="12348" actId="20577"/>
          <ac:spMkLst>
            <pc:docMk/>
            <pc:sldMk cId="107335709" sldId="758"/>
            <ac:spMk id="2" creationId="{43BAAE52-1509-46FA-A105-04A9619D64DC}"/>
          </ac:spMkLst>
        </pc:spChg>
        <pc:spChg chg="mod">
          <ac:chgData name="Mark Higgins" userId="ad4ee43bd0f7a961" providerId="LiveId" clId="{647653EF-4188-4197-B4D1-62B0EF62C349}" dt="2021-09-09T09:28:57.331" v="7229" actId="20577"/>
          <ac:spMkLst>
            <pc:docMk/>
            <pc:sldMk cId="107335709" sldId="758"/>
            <ac:spMk id="3" creationId="{9454C529-E6EF-4B71-AC87-E144CAB4E824}"/>
          </ac:spMkLst>
        </pc:spChg>
        <pc:picChg chg="add mod">
          <ac:chgData name="Mark Higgins" userId="ad4ee43bd0f7a961" providerId="LiveId" clId="{647653EF-4188-4197-B4D1-62B0EF62C349}" dt="2021-09-09T09:29:35.598" v="7232" actId="14100"/>
          <ac:picMkLst>
            <pc:docMk/>
            <pc:sldMk cId="107335709" sldId="758"/>
            <ac:picMk id="5" creationId="{85A52650-E4DC-497D-828C-870A2DEE54E1}"/>
          </ac:picMkLst>
        </pc:picChg>
      </pc:sldChg>
      <pc:sldChg chg="modSp new mod">
        <pc:chgData name="Mark Higgins" userId="ad4ee43bd0f7a961" providerId="LiveId" clId="{647653EF-4188-4197-B4D1-62B0EF62C349}" dt="2021-09-09T12:55:27.547" v="12350" actId="20577"/>
        <pc:sldMkLst>
          <pc:docMk/>
          <pc:sldMk cId="2045349611" sldId="759"/>
        </pc:sldMkLst>
        <pc:spChg chg="mod">
          <ac:chgData name="Mark Higgins" userId="ad4ee43bd0f7a961" providerId="LiveId" clId="{647653EF-4188-4197-B4D1-62B0EF62C349}" dt="2021-09-09T12:55:27.547" v="12350" actId="20577"/>
          <ac:spMkLst>
            <pc:docMk/>
            <pc:sldMk cId="2045349611" sldId="759"/>
            <ac:spMk id="2" creationId="{DD75EB1F-A187-4F8E-A63A-3BD6C54B3014}"/>
          </ac:spMkLst>
        </pc:spChg>
        <pc:spChg chg="mod">
          <ac:chgData name="Mark Higgins" userId="ad4ee43bd0f7a961" providerId="LiveId" clId="{647653EF-4188-4197-B4D1-62B0EF62C349}" dt="2021-09-09T09:33:03.487" v="7511" actId="15"/>
          <ac:spMkLst>
            <pc:docMk/>
            <pc:sldMk cId="2045349611" sldId="759"/>
            <ac:spMk id="3" creationId="{FA3AE9BA-6935-4460-801B-096F2E05C6CE}"/>
          </ac:spMkLst>
        </pc:spChg>
      </pc:sldChg>
      <pc:sldChg chg="addSp modSp new mod">
        <pc:chgData name="Mark Higgins" userId="ad4ee43bd0f7a961" providerId="LiveId" clId="{647653EF-4188-4197-B4D1-62B0EF62C349}" dt="2021-09-09T12:55:31.522" v="12352" actId="20577"/>
        <pc:sldMkLst>
          <pc:docMk/>
          <pc:sldMk cId="3253721968" sldId="760"/>
        </pc:sldMkLst>
        <pc:spChg chg="mod">
          <ac:chgData name="Mark Higgins" userId="ad4ee43bd0f7a961" providerId="LiveId" clId="{647653EF-4188-4197-B4D1-62B0EF62C349}" dt="2021-09-09T12:55:31.522" v="12352" actId="20577"/>
          <ac:spMkLst>
            <pc:docMk/>
            <pc:sldMk cId="3253721968" sldId="760"/>
            <ac:spMk id="2" creationId="{EB634CC2-0C76-47E8-9A95-CE0D6FDF258F}"/>
          </ac:spMkLst>
        </pc:spChg>
        <pc:spChg chg="mod">
          <ac:chgData name="Mark Higgins" userId="ad4ee43bd0f7a961" providerId="LiveId" clId="{647653EF-4188-4197-B4D1-62B0EF62C349}" dt="2021-09-09T09:51:20.015" v="8337" actId="20577"/>
          <ac:spMkLst>
            <pc:docMk/>
            <pc:sldMk cId="3253721968" sldId="760"/>
            <ac:spMk id="3" creationId="{657A60F7-E7D0-4967-9B58-18FAC5ED161B}"/>
          </ac:spMkLst>
        </pc:spChg>
        <pc:picChg chg="add mod">
          <ac:chgData name="Mark Higgins" userId="ad4ee43bd0f7a961" providerId="LiveId" clId="{647653EF-4188-4197-B4D1-62B0EF62C349}" dt="2021-09-09T09:51:30.791" v="8341" actId="1076"/>
          <ac:picMkLst>
            <pc:docMk/>
            <pc:sldMk cId="3253721968" sldId="760"/>
            <ac:picMk id="5" creationId="{045571A5-71A1-4DF8-A4E3-D3DCACFDD431}"/>
          </ac:picMkLst>
        </pc:picChg>
      </pc:sldChg>
      <pc:sldChg chg="addSp modSp new mod">
        <pc:chgData name="Mark Higgins" userId="ad4ee43bd0f7a961" providerId="LiveId" clId="{647653EF-4188-4197-B4D1-62B0EF62C349}" dt="2021-09-09T12:55:36.456" v="12354" actId="20577"/>
        <pc:sldMkLst>
          <pc:docMk/>
          <pc:sldMk cId="2057681853" sldId="761"/>
        </pc:sldMkLst>
        <pc:spChg chg="mod">
          <ac:chgData name="Mark Higgins" userId="ad4ee43bd0f7a961" providerId="LiveId" clId="{647653EF-4188-4197-B4D1-62B0EF62C349}" dt="2021-09-09T12:55:36.456" v="12354" actId="20577"/>
          <ac:spMkLst>
            <pc:docMk/>
            <pc:sldMk cId="2057681853" sldId="761"/>
            <ac:spMk id="2" creationId="{E2187FE0-8CC6-435A-B2A4-B27FC9A34388}"/>
          </ac:spMkLst>
        </pc:spChg>
        <pc:spChg chg="mod">
          <ac:chgData name="Mark Higgins" userId="ad4ee43bd0f7a961" providerId="LiveId" clId="{647653EF-4188-4197-B4D1-62B0EF62C349}" dt="2021-09-09T09:52:12.114" v="8346" actId="20577"/>
          <ac:spMkLst>
            <pc:docMk/>
            <pc:sldMk cId="2057681853" sldId="761"/>
            <ac:spMk id="3" creationId="{23C6CB75-64D4-43D4-9738-85AB40B1A31E}"/>
          </ac:spMkLst>
        </pc:spChg>
        <pc:picChg chg="add mod">
          <ac:chgData name="Mark Higgins" userId="ad4ee43bd0f7a961" providerId="LiveId" clId="{647653EF-4188-4197-B4D1-62B0EF62C349}" dt="2021-09-09T09:52:05.743" v="8345" actId="14100"/>
          <ac:picMkLst>
            <pc:docMk/>
            <pc:sldMk cId="2057681853" sldId="761"/>
            <ac:picMk id="5" creationId="{92281F29-9DEC-497F-920F-F70FC675274E}"/>
          </ac:picMkLst>
        </pc:picChg>
      </pc:sldChg>
      <pc:sldChg chg="addSp delSp modSp new mod">
        <pc:chgData name="Mark Higgins" userId="ad4ee43bd0f7a961" providerId="LiveId" clId="{647653EF-4188-4197-B4D1-62B0EF62C349}" dt="2021-09-09T12:55:41.137" v="12356" actId="20577"/>
        <pc:sldMkLst>
          <pc:docMk/>
          <pc:sldMk cId="1239202243" sldId="762"/>
        </pc:sldMkLst>
        <pc:spChg chg="mod">
          <ac:chgData name="Mark Higgins" userId="ad4ee43bd0f7a961" providerId="LiveId" clId="{647653EF-4188-4197-B4D1-62B0EF62C349}" dt="2021-09-09T12:55:41.137" v="12356" actId="20577"/>
          <ac:spMkLst>
            <pc:docMk/>
            <pc:sldMk cId="1239202243" sldId="762"/>
            <ac:spMk id="2" creationId="{ACE5C469-65D0-4D83-BF7A-59281C182216}"/>
          </ac:spMkLst>
        </pc:spChg>
        <pc:spChg chg="mod">
          <ac:chgData name="Mark Higgins" userId="ad4ee43bd0f7a961" providerId="LiveId" clId="{647653EF-4188-4197-B4D1-62B0EF62C349}" dt="2021-09-09T09:49:53.559" v="8325" actId="20577"/>
          <ac:spMkLst>
            <pc:docMk/>
            <pc:sldMk cId="1239202243" sldId="762"/>
            <ac:spMk id="3" creationId="{AB875117-E1A0-49EA-B79F-6A0C26B636D1}"/>
          </ac:spMkLst>
        </pc:spChg>
        <pc:picChg chg="add del mod">
          <ac:chgData name="Mark Higgins" userId="ad4ee43bd0f7a961" providerId="LiveId" clId="{647653EF-4188-4197-B4D1-62B0EF62C349}" dt="2021-09-09T09:50:42.235" v="8331" actId="478"/>
          <ac:picMkLst>
            <pc:docMk/>
            <pc:sldMk cId="1239202243" sldId="762"/>
            <ac:picMk id="5" creationId="{E0F0E987-FE5E-47E8-A482-7004840C8D81}"/>
          </ac:picMkLst>
        </pc:picChg>
        <pc:picChg chg="add mod">
          <ac:chgData name="Mark Higgins" userId="ad4ee43bd0f7a961" providerId="LiveId" clId="{647653EF-4188-4197-B4D1-62B0EF62C349}" dt="2021-09-09T09:50:53.187" v="8336" actId="14100"/>
          <ac:picMkLst>
            <pc:docMk/>
            <pc:sldMk cId="1239202243" sldId="762"/>
            <ac:picMk id="7" creationId="{0C01605C-91E9-4215-9568-A949A3F02FB0}"/>
          </ac:picMkLst>
        </pc:picChg>
      </pc:sldChg>
      <pc:sldChg chg="addSp modSp new mod">
        <pc:chgData name="Mark Higgins" userId="ad4ee43bd0f7a961" providerId="LiveId" clId="{647653EF-4188-4197-B4D1-62B0EF62C349}" dt="2021-09-09T12:55:45.292" v="12358" actId="20577"/>
        <pc:sldMkLst>
          <pc:docMk/>
          <pc:sldMk cId="932549731" sldId="763"/>
        </pc:sldMkLst>
        <pc:spChg chg="mod">
          <ac:chgData name="Mark Higgins" userId="ad4ee43bd0f7a961" providerId="LiveId" clId="{647653EF-4188-4197-B4D1-62B0EF62C349}" dt="2021-09-09T12:55:45.292" v="12358" actId="20577"/>
          <ac:spMkLst>
            <pc:docMk/>
            <pc:sldMk cId="932549731" sldId="763"/>
            <ac:spMk id="2" creationId="{924CA2A8-7AB3-4895-A078-9A98244A65FD}"/>
          </ac:spMkLst>
        </pc:spChg>
        <pc:spChg chg="mod">
          <ac:chgData name="Mark Higgins" userId="ad4ee43bd0f7a961" providerId="LiveId" clId="{647653EF-4188-4197-B4D1-62B0EF62C349}" dt="2021-09-09T10:26:45.658" v="8392" actId="20577"/>
          <ac:spMkLst>
            <pc:docMk/>
            <pc:sldMk cId="932549731" sldId="763"/>
            <ac:spMk id="3" creationId="{CC258964-63E2-4C5C-8A6A-6E69A3E6AE69}"/>
          </ac:spMkLst>
        </pc:spChg>
        <pc:graphicFrameChg chg="add mod modGraphic">
          <ac:chgData name="Mark Higgins" userId="ad4ee43bd0f7a961" providerId="LiveId" clId="{647653EF-4188-4197-B4D1-62B0EF62C349}" dt="2021-09-09T10:28:06.792" v="8399"/>
          <ac:graphicFrameMkLst>
            <pc:docMk/>
            <pc:sldMk cId="932549731" sldId="763"/>
            <ac:graphicFrameMk id="4" creationId="{43006814-3F2B-4EF6-8CB2-765C847ED3BF}"/>
          </ac:graphicFrameMkLst>
        </pc:graphicFrameChg>
      </pc:sldChg>
      <pc:sldChg chg="addSp modSp new mod">
        <pc:chgData name="Mark Higgins" userId="ad4ee43bd0f7a961" providerId="LiveId" clId="{647653EF-4188-4197-B4D1-62B0EF62C349}" dt="2021-09-09T12:55:50.362" v="12360" actId="20577"/>
        <pc:sldMkLst>
          <pc:docMk/>
          <pc:sldMk cId="763952852" sldId="764"/>
        </pc:sldMkLst>
        <pc:spChg chg="mod">
          <ac:chgData name="Mark Higgins" userId="ad4ee43bd0f7a961" providerId="LiveId" clId="{647653EF-4188-4197-B4D1-62B0EF62C349}" dt="2021-09-09T12:55:50.362" v="12360" actId="20577"/>
          <ac:spMkLst>
            <pc:docMk/>
            <pc:sldMk cId="763952852" sldId="764"/>
            <ac:spMk id="2" creationId="{211A66BA-4D08-47C0-A76D-981C5C30BAB2}"/>
          </ac:spMkLst>
        </pc:spChg>
        <pc:spChg chg="mod">
          <ac:chgData name="Mark Higgins" userId="ad4ee43bd0f7a961" providerId="LiveId" clId="{647653EF-4188-4197-B4D1-62B0EF62C349}" dt="2021-09-09T10:33:46.258" v="8564" actId="20577"/>
          <ac:spMkLst>
            <pc:docMk/>
            <pc:sldMk cId="763952852" sldId="764"/>
            <ac:spMk id="3" creationId="{304731A3-2A66-40BA-B756-D72BC33AAC82}"/>
          </ac:spMkLst>
        </pc:spChg>
        <pc:picChg chg="add mod">
          <ac:chgData name="Mark Higgins" userId="ad4ee43bd0f7a961" providerId="LiveId" clId="{647653EF-4188-4197-B4D1-62B0EF62C349}" dt="2021-09-09T10:33:51.475" v="8565" actId="1076"/>
          <ac:picMkLst>
            <pc:docMk/>
            <pc:sldMk cId="763952852" sldId="764"/>
            <ac:picMk id="5" creationId="{6CFF9021-0E1D-41E8-9332-DC80C71CD68E}"/>
          </ac:picMkLst>
        </pc:picChg>
      </pc:sldChg>
      <pc:sldChg chg="modSp new mod">
        <pc:chgData name="Mark Higgins" userId="ad4ee43bd0f7a961" providerId="LiveId" clId="{647653EF-4188-4197-B4D1-62B0EF62C349}" dt="2021-09-09T12:55:55.011" v="12362" actId="20577"/>
        <pc:sldMkLst>
          <pc:docMk/>
          <pc:sldMk cId="1031906618" sldId="765"/>
        </pc:sldMkLst>
        <pc:spChg chg="mod">
          <ac:chgData name="Mark Higgins" userId="ad4ee43bd0f7a961" providerId="LiveId" clId="{647653EF-4188-4197-B4D1-62B0EF62C349}" dt="2021-09-09T12:55:55.011" v="12362" actId="20577"/>
          <ac:spMkLst>
            <pc:docMk/>
            <pc:sldMk cId="1031906618" sldId="765"/>
            <ac:spMk id="2" creationId="{8084D6C1-1EC6-4D41-A849-D117CA29F83C}"/>
          </ac:spMkLst>
        </pc:spChg>
        <pc:spChg chg="mod">
          <ac:chgData name="Mark Higgins" userId="ad4ee43bd0f7a961" providerId="LiveId" clId="{647653EF-4188-4197-B4D1-62B0EF62C349}" dt="2021-09-09T10:35:17.982" v="8712" actId="20577"/>
          <ac:spMkLst>
            <pc:docMk/>
            <pc:sldMk cId="1031906618" sldId="765"/>
            <ac:spMk id="3" creationId="{222DAC11-93A6-4359-B1BC-7DB59C9F22D4}"/>
          </ac:spMkLst>
        </pc:spChg>
      </pc:sldChg>
      <pc:sldChg chg="modSp new mod">
        <pc:chgData name="Mark Higgins" userId="ad4ee43bd0f7a961" providerId="LiveId" clId="{647653EF-4188-4197-B4D1-62B0EF62C349}" dt="2021-09-09T12:55:59.257" v="12364" actId="20577"/>
        <pc:sldMkLst>
          <pc:docMk/>
          <pc:sldMk cId="4045849453" sldId="766"/>
        </pc:sldMkLst>
        <pc:spChg chg="mod">
          <ac:chgData name="Mark Higgins" userId="ad4ee43bd0f7a961" providerId="LiveId" clId="{647653EF-4188-4197-B4D1-62B0EF62C349}" dt="2021-09-09T12:55:59.257" v="12364" actId="20577"/>
          <ac:spMkLst>
            <pc:docMk/>
            <pc:sldMk cId="4045849453" sldId="766"/>
            <ac:spMk id="2" creationId="{1C13DB8D-A665-42B7-8788-4DD4F0837DAA}"/>
          </ac:spMkLst>
        </pc:spChg>
        <pc:spChg chg="mod">
          <ac:chgData name="Mark Higgins" userId="ad4ee43bd0f7a961" providerId="LiveId" clId="{647653EF-4188-4197-B4D1-62B0EF62C349}" dt="2021-09-09T10:38:47.518" v="9127" actId="20577"/>
          <ac:spMkLst>
            <pc:docMk/>
            <pc:sldMk cId="4045849453" sldId="766"/>
            <ac:spMk id="3" creationId="{2764C43D-B1E0-4321-8FC2-3AFE18F18302}"/>
          </ac:spMkLst>
        </pc:spChg>
      </pc:sldChg>
      <pc:sldChg chg="addSp modSp new mod">
        <pc:chgData name="Mark Higgins" userId="ad4ee43bd0f7a961" providerId="LiveId" clId="{647653EF-4188-4197-B4D1-62B0EF62C349}" dt="2021-09-09T12:56:02.855" v="12366" actId="20577"/>
        <pc:sldMkLst>
          <pc:docMk/>
          <pc:sldMk cId="148442352" sldId="767"/>
        </pc:sldMkLst>
        <pc:spChg chg="mod">
          <ac:chgData name="Mark Higgins" userId="ad4ee43bd0f7a961" providerId="LiveId" clId="{647653EF-4188-4197-B4D1-62B0EF62C349}" dt="2021-09-09T12:56:02.855" v="12366" actId="20577"/>
          <ac:spMkLst>
            <pc:docMk/>
            <pc:sldMk cId="148442352" sldId="767"/>
            <ac:spMk id="2" creationId="{3B291F5B-9305-4732-A4B3-ADA915692CA3}"/>
          </ac:spMkLst>
        </pc:spChg>
        <pc:spChg chg="mod">
          <ac:chgData name="Mark Higgins" userId="ad4ee43bd0f7a961" providerId="LiveId" clId="{647653EF-4188-4197-B4D1-62B0EF62C349}" dt="2021-09-09T10:41:21.055" v="9213" actId="20577"/>
          <ac:spMkLst>
            <pc:docMk/>
            <pc:sldMk cId="148442352" sldId="767"/>
            <ac:spMk id="3" creationId="{B233EB34-DD2A-4BA7-B09C-EBFD9845E69C}"/>
          </ac:spMkLst>
        </pc:spChg>
        <pc:graphicFrameChg chg="add mod modGraphic">
          <ac:chgData name="Mark Higgins" userId="ad4ee43bd0f7a961" providerId="LiveId" clId="{647653EF-4188-4197-B4D1-62B0EF62C349}" dt="2021-09-09T10:45:08.319" v="9418" actId="20577"/>
          <ac:graphicFrameMkLst>
            <pc:docMk/>
            <pc:sldMk cId="148442352" sldId="767"/>
            <ac:graphicFrameMk id="4" creationId="{9F6BB076-A773-4E25-BDAC-CC73A81A61E3}"/>
          </ac:graphicFrameMkLst>
        </pc:graphicFrameChg>
      </pc:sldChg>
      <pc:sldChg chg="modSp new del mod">
        <pc:chgData name="Mark Higgins" userId="ad4ee43bd0f7a961" providerId="LiveId" clId="{647653EF-4188-4197-B4D1-62B0EF62C349}" dt="2021-09-09T11:02:49.093" v="9597" actId="47"/>
        <pc:sldMkLst>
          <pc:docMk/>
          <pc:sldMk cId="112603793" sldId="768"/>
        </pc:sldMkLst>
        <pc:spChg chg="mod">
          <ac:chgData name="Mark Higgins" userId="ad4ee43bd0f7a961" providerId="LiveId" clId="{647653EF-4188-4197-B4D1-62B0EF62C349}" dt="2021-09-09T10:45:29.634" v="9432" actId="20577"/>
          <ac:spMkLst>
            <pc:docMk/>
            <pc:sldMk cId="112603793" sldId="768"/>
            <ac:spMk id="2" creationId="{1E6B7B18-2927-48B5-B56C-A774622FBB14}"/>
          </ac:spMkLst>
        </pc:spChg>
        <pc:spChg chg="mod">
          <ac:chgData name="Mark Higgins" userId="ad4ee43bd0f7a961" providerId="LiveId" clId="{647653EF-4188-4197-B4D1-62B0EF62C349}" dt="2021-09-09T11:02:47.297" v="9596" actId="6549"/>
          <ac:spMkLst>
            <pc:docMk/>
            <pc:sldMk cId="112603793" sldId="768"/>
            <ac:spMk id="3" creationId="{2317DD97-C843-4D1E-B57E-C584134C1E56}"/>
          </ac:spMkLst>
        </pc:spChg>
      </pc:sldChg>
      <pc:sldChg chg="addSp modSp new mod">
        <pc:chgData name="Mark Higgins" userId="ad4ee43bd0f7a961" providerId="LiveId" clId="{647653EF-4188-4197-B4D1-62B0EF62C349}" dt="2021-09-09T12:56:07.192" v="12368" actId="20577"/>
        <pc:sldMkLst>
          <pc:docMk/>
          <pc:sldMk cId="1954010883" sldId="769"/>
        </pc:sldMkLst>
        <pc:spChg chg="mod">
          <ac:chgData name="Mark Higgins" userId="ad4ee43bd0f7a961" providerId="LiveId" clId="{647653EF-4188-4197-B4D1-62B0EF62C349}" dt="2021-09-09T12:56:07.192" v="12368" actId="20577"/>
          <ac:spMkLst>
            <pc:docMk/>
            <pc:sldMk cId="1954010883" sldId="769"/>
            <ac:spMk id="2" creationId="{3394C551-7EEF-4B50-BD17-359FCABEE0AE}"/>
          </ac:spMkLst>
        </pc:spChg>
        <pc:spChg chg="mod">
          <ac:chgData name="Mark Higgins" userId="ad4ee43bd0f7a961" providerId="LiveId" clId="{647653EF-4188-4197-B4D1-62B0EF62C349}" dt="2021-09-09T11:14:02.774" v="10000" actId="20577"/>
          <ac:spMkLst>
            <pc:docMk/>
            <pc:sldMk cId="1954010883" sldId="769"/>
            <ac:spMk id="3" creationId="{2373F381-E274-476A-859D-554434E772A9}"/>
          </ac:spMkLst>
        </pc:spChg>
        <pc:graphicFrameChg chg="add mod modGraphic">
          <ac:chgData name="Mark Higgins" userId="ad4ee43bd0f7a961" providerId="LiveId" clId="{647653EF-4188-4197-B4D1-62B0EF62C349}" dt="2021-09-09T11:13:31.812" v="9908" actId="14734"/>
          <ac:graphicFrameMkLst>
            <pc:docMk/>
            <pc:sldMk cId="1954010883" sldId="769"/>
            <ac:graphicFrameMk id="4" creationId="{FC2DD406-8B9C-4AF3-8A8B-75DBF1334EF1}"/>
          </ac:graphicFrameMkLst>
        </pc:graphicFrameChg>
      </pc:sldChg>
      <pc:sldChg chg="modSp new mod">
        <pc:chgData name="Mark Higgins" userId="ad4ee43bd0f7a961" providerId="LiveId" clId="{647653EF-4188-4197-B4D1-62B0EF62C349}" dt="2021-09-09T12:56:14.958" v="12369"/>
        <pc:sldMkLst>
          <pc:docMk/>
          <pc:sldMk cId="1604972400" sldId="770"/>
        </pc:sldMkLst>
        <pc:spChg chg="mod">
          <ac:chgData name="Mark Higgins" userId="ad4ee43bd0f7a961" providerId="LiveId" clId="{647653EF-4188-4197-B4D1-62B0EF62C349}" dt="2021-09-09T12:56:14.958" v="12369"/>
          <ac:spMkLst>
            <pc:docMk/>
            <pc:sldMk cId="1604972400" sldId="770"/>
            <ac:spMk id="2" creationId="{2AA2E299-6B3D-4A4F-A7A5-BF215D2FE48B}"/>
          </ac:spMkLst>
        </pc:spChg>
        <pc:spChg chg="mod">
          <ac:chgData name="Mark Higgins" userId="ad4ee43bd0f7a961" providerId="LiveId" clId="{647653EF-4188-4197-B4D1-62B0EF62C349}" dt="2021-09-09T12:01:09.212" v="10225" actId="20577"/>
          <ac:spMkLst>
            <pc:docMk/>
            <pc:sldMk cId="1604972400" sldId="770"/>
            <ac:spMk id="3" creationId="{D69C3DC8-5804-4F88-B958-019F3E3D7375}"/>
          </ac:spMkLst>
        </pc:spChg>
      </pc:sldChg>
      <pc:sldChg chg="addSp modSp new mod">
        <pc:chgData name="Mark Higgins" userId="ad4ee43bd0f7a961" providerId="LiveId" clId="{647653EF-4188-4197-B4D1-62B0EF62C349}" dt="2021-09-09T12:56:18.469" v="12370"/>
        <pc:sldMkLst>
          <pc:docMk/>
          <pc:sldMk cId="2510440238" sldId="771"/>
        </pc:sldMkLst>
        <pc:spChg chg="mod">
          <ac:chgData name="Mark Higgins" userId="ad4ee43bd0f7a961" providerId="LiveId" clId="{647653EF-4188-4197-B4D1-62B0EF62C349}" dt="2021-09-09T12:56:18.469" v="12370"/>
          <ac:spMkLst>
            <pc:docMk/>
            <pc:sldMk cId="2510440238" sldId="771"/>
            <ac:spMk id="2" creationId="{205782F2-7381-4999-9F72-1F7CB91CEF1B}"/>
          </ac:spMkLst>
        </pc:spChg>
        <pc:spChg chg="mod">
          <ac:chgData name="Mark Higgins" userId="ad4ee43bd0f7a961" providerId="LiveId" clId="{647653EF-4188-4197-B4D1-62B0EF62C349}" dt="2021-09-09T12:08:03.484" v="10646" actId="20577"/>
          <ac:spMkLst>
            <pc:docMk/>
            <pc:sldMk cId="2510440238" sldId="771"/>
            <ac:spMk id="3" creationId="{821E72C2-EF11-49F1-BED4-7485BC6FFC3E}"/>
          </ac:spMkLst>
        </pc:spChg>
        <pc:picChg chg="add mod">
          <ac:chgData name="Mark Higgins" userId="ad4ee43bd0f7a961" providerId="LiveId" clId="{647653EF-4188-4197-B4D1-62B0EF62C349}" dt="2021-09-09T12:06:42.347" v="10492" actId="14100"/>
          <ac:picMkLst>
            <pc:docMk/>
            <pc:sldMk cId="2510440238" sldId="771"/>
            <ac:picMk id="5" creationId="{04F80B8A-962A-41FB-9B29-4EBFEB78DE46}"/>
          </ac:picMkLst>
        </pc:picChg>
      </pc:sldChg>
      <pc:sldChg chg="addSp modSp new mod ord">
        <pc:chgData name="Mark Higgins" userId="ad4ee43bd0f7a961" providerId="LiveId" clId="{647653EF-4188-4197-B4D1-62B0EF62C349}" dt="2021-09-09T12:56:21.881" v="12371"/>
        <pc:sldMkLst>
          <pc:docMk/>
          <pc:sldMk cId="676233634" sldId="772"/>
        </pc:sldMkLst>
        <pc:spChg chg="mod">
          <ac:chgData name="Mark Higgins" userId="ad4ee43bd0f7a961" providerId="LiveId" clId="{647653EF-4188-4197-B4D1-62B0EF62C349}" dt="2021-09-09T12:56:21.881" v="12371"/>
          <ac:spMkLst>
            <pc:docMk/>
            <pc:sldMk cId="676233634" sldId="772"/>
            <ac:spMk id="2" creationId="{95274E2D-5564-44B1-BE0C-5FFEA7E1C781}"/>
          </ac:spMkLst>
        </pc:spChg>
        <pc:spChg chg="mod">
          <ac:chgData name="Mark Higgins" userId="ad4ee43bd0f7a961" providerId="LiveId" clId="{647653EF-4188-4197-B4D1-62B0EF62C349}" dt="2021-09-09T12:06:10.260" v="10484" actId="20577"/>
          <ac:spMkLst>
            <pc:docMk/>
            <pc:sldMk cId="676233634" sldId="772"/>
            <ac:spMk id="3" creationId="{F5782063-7B1A-4B12-93EC-B67BC7DEAE50}"/>
          </ac:spMkLst>
        </pc:spChg>
        <pc:picChg chg="add mod">
          <ac:chgData name="Mark Higgins" userId="ad4ee43bd0f7a961" providerId="LiveId" clId="{647653EF-4188-4197-B4D1-62B0EF62C349}" dt="2021-09-09T12:06:14.994" v="10486" actId="1076"/>
          <ac:picMkLst>
            <pc:docMk/>
            <pc:sldMk cId="676233634" sldId="772"/>
            <ac:picMk id="5" creationId="{FC1F3846-1F48-4940-8171-5995EA390C5F}"/>
          </ac:picMkLst>
        </pc:picChg>
      </pc:sldChg>
      <pc:sldChg chg="addSp modSp new mod">
        <pc:chgData name="Mark Higgins" userId="ad4ee43bd0f7a961" providerId="LiveId" clId="{647653EF-4188-4197-B4D1-62B0EF62C349}" dt="2021-09-09T12:56:26.613" v="12372"/>
        <pc:sldMkLst>
          <pc:docMk/>
          <pc:sldMk cId="1934469221" sldId="773"/>
        </pc:sldMkLst>
        <pc:spChg chg="mod">
          <ac:chgData name="Mark Higgins" userId="ad4ee43bd0f7a961" providerId="LiveId" clId="{647653EF-4188-4197-B4D1-62B0EF62C349}" dt="2021-09-09T12:56:26.613" v="12372"/>
          <ac:spMkLst>
            <pc:docMk/>
            <pc:sldMk cId="1934469221" sldId="773"/>
            <ac:spMk id="2" creationId="{69161DD3-065D-4F10-97B8-A1B60EFC01FD}"/>
          </ac:spMkLst>
        </pc:spChg>
        <pc:spChg chg="mod">
          <ac:chgData name="Mark Higgins" userId="ad4ee43bd0f7a961" providerId="LiveId" clId="{647653EF-4188-4197-B4D1-62B0EF62C349}" dt="2021-09-09T12:20:17.207" v="11157" actId="20577"/>
          <ac:spMkLst>
            <pc:docMk/>
            <pc:sldMk cId="1934469221" sldId="773"/>
            <ac:spMk id="3" creationId="{068B7CD6-FE8F-48A9-A540-D69A888FBF9B}"/>
          </ac:spMkLst>
        </pc:spChg>
        <pc:picChg chg="add mod">
          <ac:chgData name="Mark Higgins" userId="ad4ee43bd0f7a961" providerId="LiveId" clId="{647653EF-4188-4197-B4D1-62B0EF62C349}" dt="2021-09-09T12:19:06.371" v="11083" actId="1076"/>
          <ac:picMkLst>
            <pc:docMk/>
            <pc:sldMk cId="1934469221" sldId="773"/>
            <ac:picMk id="5" creationId="{95D8BF38-E3B6-45D1-8B83-0FE3B48ADAB3}"/>
          </ac:picMkLst>
        </pc:picChg>
      </pc:sldChg>
      <pc:sldChg chg="addSp modSp new mod">
        <pc:chgData name="Mark Higgins" userId="ad4ee43bd0f7a961" providerId="LiveId" clId="{647653EF-4188-4197-B4D1-62B0EF62C349}" dt="2021-09-09T12:56:30.678" v="12373"/>
        <pc:sldMkLst>
          <pc:docMk/>
          <pc:sldMk cId="1886039604" sldId="774"/>
        </pc:sldMkLst>
        <pc:spChg chg="mod">
          <ac:chgData name="Mark Higgins" userId="ad4ee43bd0f7a961" providerId="LiveId" clId="{647653EF-4188-4197-B4D1-62B0EF62C349}" dt="2021-09-09T12:56:30.678" v="12373"/>
          <ac:spMkLst>
            <pc:docMk/>
            <pc:sldMk cId="1886039604" sldId="774"/>
            <ac:spMk id="2" creationId="{4E73F67C-C8B2-4D94-B9F0-E4E49DBF3B44}"/>
          </ac:spMkLst>
        </pc:spChg>
        <pc:spChg chg="mod">
          <ac:chgData name="Mark Higgins" userId="ad4ee43bd0f7a961" providerId="LiveId" clId="{647653EF-4188-4197-B4D1-62B0EF62C349}" dt="2021-09-09T12:24:12.703" v="11599" actId="6549"/>
          <ac:spMkLst>
            <pc:docMk/>
            <pc:sldMk cId="1886039604" sldId="774"/>
            <ac:spMk id="3" creationId="{AA871E9D-6440-45F5-8DC5-DEE8634EE039}"/>
          </ac:spMkLst>
        </pc:spChg>
        <pc:picChg chg="add mod">
          <ac:chgData name="Mark Higgins" userId="ad4ee43bd0f7a961" providerId="LiveId" clId="{647653EF-4188-4197-B4D1-62B0EF62C349}" dt="2021-09-09T12:21:08.748" v="11254" actId="14100"/>
          <ac:picMkLst>
            <pc:docMk/>
            <pc:sldMk cId="1886039604" sldId="774"/>
            <ac:picMk id="5" creationId="{BD684FC9-EAC5-4671-A891-1C34634B561E}"/>
          </ac:picMkLst>
        </pc:picChg>
      </pc:sldChg>
      <pc:sldChg chg="addSp modSp new mod">
        <pc:chgData name="Mark Higgins" userId="ad4ee43bd0f7a961" providerId="LiveId" clId="{647653EF-4188-4197-B4D1-62B0EF62C349}" dt="2021-09-09T12:56:34.091" v="12374"/>
        <pc:sldMkLst>
          <pc:docMk/>
          <pc:sldMk cId="2319426009" sldId="775"/>
        </pc:sldMkLst>
        <pc:spChg chg="mod">
          <ac:chgData name="Mark Higgins" userId="ad4ee43bd0f7a961" providerId="LiveId" clId="{647653EF-4188-4197-B4D1-62B0EF62C349}" dt="2021-09-09T12:56:34.091" v="12374"/>
          <ac:spMkLst>
            <pc:docMk/>
            <pc:sldMk cId="2319426009" sldId="775"/>
            <ac:spMk id="2" creationId="{B8899151-AD9F-4B4F-817B-E4A7561B0B5B}"/>
          </ac:spMkLst>
        </pc:spChg>
        <pc:spChg chg="mod">
          <ac:chgData name="Mark Higgins" userId="ad4ee43bd0f7a961" providerId="LiveId" clId="{647653EF-4188-4197-B4D1-62B0EF62C349}" dt="2021-09-09T12:22:24.310" v="11366" actId="20577"/>
          <ac:spMkLst>
            <pc:docMk/>
            <pc:sldMk cId="2319426009" sldId="775"/>
            <ac:spMk id="3" creationId="{0745E1F7-8067-43B9-8BC5-12932ECF86EE}"/>
          </ac:spMkLst>
        </pc:spChg>
        <pc:picChg chg="add mod">
          <ac:chgData name="Mark Higgins" userId="ad4ee43bd0f7a961" providerId="LiveId" clId="{647653EF-4188-4197-B4D1-62B0EF62C349}" dt="2021-09-09T12:22:01.721" v="11337" actId="1076"/>
          <ac:picMkLst>
            <pc:docMk/>
            <pc:sldMk cId="2319426009" sldId="775"/>
            <ac:picMk id="5" creationId="{623D7FFF-540C-43C6-A4B7-25A181C6053D}"/>
          </ac:picMkLst>
        </pc:picChg>
      </pc:sldChg>
      <pc:sldChg chg="modSp new mod">
        <pc:chgData name="Mark Higgins" userId="ad4ee43bd0f7a961" providerId="LiveId" clId="{647653EF-4188-4197-B4D1-62B0EF62C349}" dt="2021-09-09T12:56:37.406" v="12375"/>
        <pc:sldMkLst>
          <pc:docMk/>
          <pc:sldMk cId="3786160514" sldId="776"/>
        </pc:sldMkLst>
        <pc:spChg chg="mod">
          <ac:chgData name="Mark Higgins" userId="ad4ee43bd0f7a961" providerId="LiveId" clId="{647653EF-4188-4197-B4D1-62B0EF62C349}" dt="2021-09-09T12:56:37.406" v="12375"/>
          <ac:spMkLst>
            <pc:docMk/>
            <pc:sldMk cId="3786160514" sldId="776"/>
            <ac:spMk id="2" creationId="{086E7393-C005-40BF-B749-9ADC7CBBB905}"/>
          </ac:spMkLst>
        </pc:spChg>
        <pc:spChg chg="mod">
          <ac:chgData name="Mark Higgins" userId="ad4ee43bd0f7a961" providerId="LiveId" clId="{647653EF-4188-4197-B4D1-62B0EF62C349}" dt="2021-09-09T12:37:30.186" v="12290" actId="27636"/>
          <ac:spMkLst>
            <pc:docMk/>
            <pc:sldMk cId="3786160514" sldId="776"/>
            <ac:spMk id="3" creationId="{82ED2AB1-4240-4CC9-BF5E-B083AE1DEB25}"/>
          </ac:spMkLst>
        </pc:spChg>
      </pc:sldChg>
      <pc:sldChg chg="addSp modSp new del mod">
        <pc:chgData name="Mark Higgins" userId="ad4ee43bd0f7a961" providerId="LiveId" clId="{647653EF-4188-4197-B4D1-62B0EF62C349}" dt="2021-09-09T12:37:10.697" v="12284" actId="47"/>
        <pc:sldMkLst>
          <pc:docMk/>
          <pc:sldMk cId="1539168376" sldId="777"/>
        </pc:sldMkLst>
        <pc:spChg chg="mod">
          <ac:chgData name="Mark Higgins" userId="ad4ee43bd0f7a961" providerId="LiveId" clId="{647653EF-4188-4197-B4D1-62B0EF62C349}" dt="2021-09-09T12:33:30.638" v="12140" actId="20577"/>
          <ac:spMkLst>
            <pc:docMk/>
            <pc:sldMk cId="1539168376" sldId="777"/>
            <ac:spMk id="2" creationId="{046C7536-ACB4-4E1F-BDC7-C67AEEA45DC1}"/>
          </ac:spMkLst>
        </pc:spChg>
        <pc:spChg chg="mod">
          <ac:chgData name="Mark Higgins" userId="ad4ee43bd0f7a961" providerId="LiveId" clId="{647653EF-4188-4197-B4D1-62B0EF62C349}" dt="2021-09-09T12:34:56.602" v="12188" actId="20577"/>
          <ac:spMkLst>
            <pc:docMk/>
            <pc:sldMk cId="1539168376" sldId="777"/>
            <ac:spMk id="3" creationId="{6C48F410-F4A6-4536-9E9A-265101796DE8}"/>
          </ac:spMkLst>
        </pc:spChg>
        <pc:graphicFrameChg chg="add mod modGraphic">
          <ac:chgData name="Mark Higgins" userId="ad4ee43bd0f7a961" providerId="LiveId" clId="{647653EF-4188-4197-B4D1-62B0EF62C349}" dt="2021-09-09T12:35:57.923" v="12245" actId="20577"/>
          <ac:graphicFrameMkLst>
            <pc:docMk/>
            <pc:sldMk cId="1539168376" sldId="777"/>
            <ac:graphicFrameMk id="4" creationId="{719650A6-2C92-4312-BD58-0D21E1394437}"/>
          </ac:graphicFrameMkLst>
        </pc:graphicFrameChg>
      </pc:sldChg>
      <pc:sldChg chg="modSp new mod">
        <pc:chgData name="Mark Higgins" userId="ad4ee43bd0f7a961" providerId="LiveId" clId="{647653EF-4188-4197-B4D1-62B0EF62C349}" dt="2021-09-09T13:42:36.519" v="12748" actId="20577"/>
        <pc:sldMkLst>
          <pc:docMk/>
          <pc:sldMk cId="2516407089" sldId="777"/>
        </pc:sldMkLst>
        <pc:spChg chg="mod">
          <ac:chgData name="Mark Higgins" userId="ad4ee43bd0f7a961" providerId="LiveId" clId="{647653EF-4188-4197-B4D1-62B0EF62C349}" dt="2021-09-09T12:56:40.969" v="12376"/>
          <ac:spMkLst>
            <pc:docMk/>
            <pc:sldMk cId="2516407089" sldId="777"/>
            <ac:spMk id="2" creationId="{1387D88F-3D55-4FDF-99A3-B815C272A81E}"/>
          </ac:spMkLst>
        </pc:spChg>
        <pc:spChg chg="mod">
          <ac:chgData name="Mark Higgins" userId="ad4ee43bd0f7a961" providerId="LiveId" clId="{647653EF-4188-4197-B4D1-62B0EF62C349}" dt="2021-09-09T13:42:36.519" v="12748" actId="20577"/>
          <ac:spMkLst>
            <pc:docMk/>
            <pc:sldMk cId="2516407089" sldId="777"/>
            <ac:spMk id="3" creationId="{3D8F4E44-C9E1-4A10-89BD-F086F4F898D4}"/>
          </ac:spMkLst>
        </pc:spChg>
      </pc:sldChg>
      <pc:sldChg chg="modSp add mod">
        <pc:chgData name="Mark Higgins" userId="ad4ee43bd0f7a961" providerId="LiveId" clId="{647653EF-4188-4197-B4D1-62B0EF62C349}" dt="2021-09-09T14:03:51.588" v="13055" actId="20577"/>
        <pc:sldMkLst>
          <pc:docMk/>
          <pc:sldMk cId="4293784501" sldId="778"/>
        </pc:sldMkLst>
        <pc:spChg chg="mod">
          <ac:chgData name="Mark Higgins" userId="ad4ee43bd0f7a961" providerId="LiveId" clId="{647653EF-4188-4197-B4D1-62B0EF62C349}" dt="2021-09-09T14:02:36.512" v="12804" actId="20577"/>
          <ac:spMkLst>
            <pc:docMk/>
            <pc:sldMk cId="4293784501" sldId="778"/>
            <ac:spMk id="2" creationId="{1387D88F-3D55-4FDF-99A3-B815C272A81E}"/>
          </ac:spMkLst>
        </pc:spChg>
        <pc:spChg chg="mod">
          <ac:chgData name="Mark Higgins" userId="ad4ee43bd0f7a961" providerId="LiveId" clId="{647653EF-4188-4197-B4D1-62B0EF62C349}" dt="2021-09-09T14:03:51.588" v="13055" actId="20577"/>
          <ac:spMkLst>
            <pc:docMk/>
            <pc:sldMk cId="4293784501" sldId="778"/>
            <ac:spMk id="3" creationId="{3D8F4E44-C9E1-4A10-89BD-F086F4F898D4}"/>
          </ac:spMkLst>
        </pc:spChg>
      </pc:sldChg>
      <pc:sldChg chg="modSp new mod">
        <pc:chgData name="Mark Higgins" userId="ad4ee43bd0f7a961" providerId="LiveId" clId="{647653EF-4188-4197-B4D1-62B0EF62C349}" dt="2021-09-09T12:57:13.267" v="12412" actId="20577"/>
        <pc:sldMkLst>
          <pc:docMk/>
          <pc:sldMk cId="1417685135" sldId="779"/>
        </pc:sldMkLst>
        <pc:spChg chg="mod">
          <ac:chgData name="Mark Higgins" userId="ad4ee43bd0f7a961" providerId="LiveId" clId="{647653EF-4188-4197-B4D1-62B0EF62C349}" dt="2021-09-09T12:57:13.267" v="12412" actId="20577"/>
          <ac:spMkLst>
            <pc:docMk/>
            <pc:sldMk cId="1417685135" sldId="779"/>
            <ac:spMk id="2" creationId="{0F0628B2-6987-45D7-855F-A73DE1B2959E}"/>
          </ac:spMkLst>
        </pc:spChg>
      </pc:sldChg>
      <pc:sldChg chg="modSp add mod">
        <pc:chgData name="Mark Higgins" userId="ad4ee43bd0f7a961" providerId="LiveId" clId="{647653EF-4188-4197-B4D1-62B0EF62C349}" dt="2021-09-09T14:09:37.544" v="13533" actId="15"/>
        <pc:sldMkLst>
          <pc:docMk/>
          <pc:sldMk cId="3894080252" sldId="780"/>
        </pc:sldMkLst>
        <pc:spChg chg="mod">
          <ac:chgData name="Mark Higgins" userId="ad4ee43bd0f7a961" providerId="LiveId" clId="{647653EF-4188-4197-B4D1-62B0EF62C349}" dt="2021-09-09T12:57:42.130" v="12443" actId="20577"/>
          <ac:spMkLst>
            <pc:docMk/>
            <pc:sldMk cId="3894080252" sldId="780"/>
            <ac:spMk id="2" creationId="{1387D88F-3D55-4FDF-99A3-B815C272A81E}"/>
          </ac:spMkLst>
        </pc:spChg>
        <pc:spChg chg="mod">
          <ac:chgData name="Mark Higgins" userId="ad4ee43bd0f7a961" providerId="LiveId" clId="{647653EF-4188-4197-B4D1-62B0EF62C349}" dt="2021-09-09T14:09:37.544" v="13533" actId="15"/>
          <ac:spMkLst>
            <pc:docMk/>
            <pc:sldMk cId="3894080252" sldId="780"/>
            <ac:spMk id="3" creationId="{3D8F4E44-C9E1-4A10-89BD-F086F4F898D4}"/>
          </ac:spMkLst>
        </pc:spChg>
      </pc:sldChg>
      <pc:sldChg chg="addSp modSp new mod">
        <pc:chgData name="Mark Higgins" userId="ad4ee43bd0f7a961" providerId="LiveId" clId="{647653EF-4188-4197-B4D1-62B0EF62C349}" dt="2021-09-09T14:14:04.636" v="14012" actId="20577"/>
        <pc:sldMkLst>
          <pc:docMk/>
          <pc:sldMk cId="2470802861" sldId="781"/>
        </pc:sldMkLst>
        <pc:spChg chg="mod">
          <ac:chgData name="Mark Higgins" userId="ad4ee43bd0f7a961" providerId="LiveId" clId="{647653EF-4188-4197-B4D1-62B0EF62C349}" dt="2021-09-09T12:57:55.566" v="12470" actId="20577"/>
          <ac:spMkLst>
            <pc:docMk/>
            <pc:sldMk cId="2470802861" sldId="781"/>
            <ac:spMk id="2" creationId="{47D648AA-8018-4191-B91C-756A286AF589}"/>
          </ac:spMkLst>
        </pc:spChg>
        <pc:spChg chg="mod">
          <ac:chgData name="Mark Higgins" userId="ad4ee43bd0f7a961" providerId="LiveId" clId="{647653EF-4188-4197-B4D1-62B0EF62C349}" dt="2021-09-09T14:11:25.083" v="13753" actId="20577"/>
          <ac:spMkLst>
            <pc:docMk/>
            <pc:sldMk cId="2470802861" sldId="781"/>
            <ac:spMk id="3" creationId="{9AF32A0D-75B2-460A-8D82-C2517DE2E7FC}"/>
          </ac:spMkLst>
        </pc:spChg>
        <pc:graphicFrameChg chg="add mod modGraphic">
          <ac:chgData name="Mark Higgins" userId="ad4ee43bd0f7a961" providerId="LiveId" clId="{647653EF-4188-4197-B4D1-62B0EF62C349}" dt="2021-09-09T14:14:04.636" v="14012" actId="20577"/>
          <ac:graphicFrameMkLst>
            <pc:docMk/>
            <pc:sldMk cId="2470802861" sldId="781"/>
            <ac:graphicFrameMk id="4" creationId="{23788E01-35E5-4BF8-9EA5-79A96602C8C2}"/>
          </ac:graphicFrameMkLst>
        </pc:graphicFrameChg>
      </pc:sldChg>
      <pc:sldChg chg="modSp new mod">
        <pc:chgData name="Mark Higgins" userId="ad4ee43bd0f7a961" providerId="LiveId" clId="{647653EF-4188-4197-B4D1-62B0EF62C349}" dt="2021-09-09T12:58:49.130" v="12503" actId="20577"/>
        <pc:sldMkLst>
          <pc:docMk/>
          <pc:sldMk cId="2774721002" sldId="782"/>
        </pc:sldMkLst>
        <pc:spChg chg="mod">
          <ac:chgData name="Mark Higgins" userId="ad4ee43bd0f7a961" providerId="LiveId" clId="{647653EF-4188-4197-B4D1-62B0EF62C349}" dt="2021-09-09T12:58:49.130" v="12503" actId="20577"/>
          <ac:spMkLst>
            <pc:docMk/>
            <pc:sldMk cId="2774721002" sldId="782"/>
            <ac:spMk id="2" creationId="{AD475AE2-6F56-4B37-A42F-DC8F5C052E72}"/>
          </ac:spMkLst>
        </pc:spChg>
      </pc:sldChg>
      <pc:sldChg chg="modSp add mod">
        <pc:chgData name="Mark Higgins" userId="ad4ee43bd0f7a961" providerId="LiveId" clId="{647653EF-4188-4197-B4D1-62B0EF62C349}" dt="2021-09-09T12:58:35.061" v="12493" actId="20577"/>
        <pc:sldMkLst>
          <pc:docMk/>
          <pc:sldMk cId="2161751952" sldId="783"/>
        </pc:sldMkLst>
        <pc:spChg chg="mod">
          <ac:chgData name="Mark Higgins" userId="ad4ee43bd0f7a961" providerId="LiveId" clId="{647653EF-4188-4197-B4D1-62B0EF62C349}" dt="2021-09-09T12:58:35.061" v="12493" actId="20577"/>
          <ac:spMkLst>
            <pc:docMk/>
            <pc:sldMk cId="2161751952" sldId="783"/>
            <ac:spMk id="2" creationId="{47D648AA-8018-4191-B91C-756A286AF589}"/>
          </ac:spMkLst>
        </pc:spChg>
      </pc:sldChg>
      <pc:sldChg chg="modSp new mod">
        <pc:chgData name="Mark Higgins" userId="ad4ee43bd0f7a961" providerId="LiveId" clId="{647653EF-4188-4197-B4D1-62B0EF62C349}" dt="2021-09-09T12:59:05.481" v="12525" actId="20577"/>
        <pc:sldMkLst>
          <pc:docMk/>
          <pc:sldMk cId="2213243107" sldId="784"/>
        </pc:sldMkLst>
        <pc:spChg chg="mod">
          <ac:chgData name="Mark Higgins" userId="ad4ee43bd0f7a961" providerId="LiveId" clId="{647653EF-4188-4197-B4D1-62B0EF62C349}" dt="2021-09-09T12:59:05.481" v="12525" actId="20577"/>
          <ac:spMkLst>
            <pc:docMk/>
            <pc:sldMk cId="2213243107" sldId="784"/>
            <ac:spMk id="2" creationId="{F89EB668-847A-4D12-A9DC-DB041B244F2B}"/>
          </ac:spMkLst>
        </pc:spChg>
      </pc:sldChg>
      <pc:sldChg chg="addSp modSp new mod">
        <pc:chgData name="Mark Higgins" userId="ad4ee43bd0f7a961" providerId="LiveId" clId="{647653EF-4188-4197-B4D1-62B0EF62C349}" dt="2021-09-09T14:02:31.470" v="12802"/>
        <pc:sldMkLst>
          <pc:docMk/>
          <pc:sldMk cId="2965334806" sldId="785"/>
        </pc:sldMkLst>
        <pc:spChg chg="mod">
          <ac:chgData name="Mark Higgins" userId="ad4ee43bd0f7a961" providerId="LiveId" clId="{647653EF-4188-4197-B4D1-62B0EF62C349}" dt="2021-09-09T14:02:31.470" v="12802"/>
          <ac:spMkLst>
            <pc:docMk/>
            <pc:sldMk cId="2965334806" sldId="785"/>
            <ac:spMk id="2" creationId="{6520173E-EECA-4C21-BD7F-FB7FFCAD25A0}"/>
          </ac:spMkLst>
        </pc:spChg>
        <pc:spChg chg="mod">
          <ac:chgData name="Mark Higgins" userId="ad4ee43bd0f7a961" providerId="LiveId" clId="{647653EF-4188-4197-B4D1-62B0EF62C349}" dt="2021-09-09T14:01:45.738" v="12795" actId="20577"/>
          <ac:spMkLst>
            <pc:docMk/>
            <pc:sldMk cId="2965334806" sldId="785"/>
            <ac:spMk id="3" creationId="{C1206447-0F3D-43E2-AC44-F6961E867FC5}"/>
          </ac:spMkLst>
        </pc:spChg>
        <pc:picChg chg="add mod">
          <ac:chgData name="Mark Higgins" userId="ad4ee43bd0f7a961" providerId="LiveId" clId="{647653EF-4188-4197-B4D1-62B0EF62C349}" dt="2021-09-09T14:00:16.014" v="12760" actId="1076"/>
          <ac:picMkLst>
            <pc:docMk/>
            <pc:sldMk cId="2965334806" sldId="785"/>
            <ac:picMk id="5" creationId="{D1BA59F9-8425-4BE9-B173-4640F75B8935}"/>
          </ac:picMkLst>
        </pc:picChg>
      </pc:sldChg>
    </pc:docChg>
  </pc:docChgLst>
  <pc:docChgLst>
    <pc:chgData name="Mark Higgins" userId="f99148ad-7e67-4304-8c11-27c7a53efd31" providerId="ADAL" clId="{BC333596-D8C3-4C9B-AD5F-947285B05F4F}"/>
    <pc:docChg chg="undo custSel addSld delSld modSld sldOrd">
      <pc:chgData name="Mark Higgins" userId="f99148ad-7e67-4304-8c11-27c7a53efd31" providerId="ADAL" clId="{BC333596-D8C3-4C9B-AD5F-947285B05F4F}" dt="2021-11-02T11:20:41.123" v="990" actId="20577"/>
      <pc:docMkLst>
        <pc:docMk/>
      </pc:docMkLst>
      <pc:sldChg chg="add del">
        <pc:chgData name="Mark Higgins" userId="f99148ad-7e67-4304-8c11-27c7a53efd31" providerId="ADAL" clId="{BC333596-D8C3-4C9B-AD5F-947285B05F4F}" dt="2021-10-19T15:30:31.824" v="4" actId="47"/>
        <pc:sldMkLst>
          <pc:docMk/>
          <pc:sldMk cId="195010966" sldId="256"/>
        </pc:sldMkLst>
      </pc:sldChg>
      <pc:sldChg chg="add del">
        <pc:chgData name="Mark Higgins" userId="f99148ad-7e67-4304-8c11-27c7a53efd31" providerId="ADAL" clId="{BC333596-D8C3-4C9B-AD5F-947285B05F4F}" dt="2021-10-19T15:29:53.945" v="3" actId="47"/>
        <pc:sldMkLst>
          <pc:docMk/>
          <pc:sldMk cId="653415081" sldId="257"/>
        </pc:sldMkLst>
      </pc:sldChg>
      <pc:sldChg chg="add del">
        <pc:chgData name="Mark Higgins" userId="f99148ad-7e67-4304-8c11-27c7a53efd31" providerId="ADAL" clId="{BC333596-D8C3-4C9B-AD5F-947285B05F4F}" dt="2021-10-19T15:29:53.945" v="3" actId="47"/>
        <pc:sldMkLst>
          <pc:docMk/>
          <pc:sldMk cId="1015055181" sldId="258"/>
        </pc:sldMkLst>
      </pc:sldChg>
      <pc:sldChg chg="add del">
        <pc:chgData name="Mark Higgins" userId="f99148ad-7e67-4304-8c11-27c7a53efd31" providerId="ADAL" clId="{BC333596-D8C3-4C9B-AD5F-947285B05F4F}" dt="2021-10-19T15:30:31.824" v="4" actId="47"/>
        <pc:sldMkLst>
          <pc:docMk/>
          <pc:sldMk cId="1340715411" sldId="259"/>
        </pc:sldMkLst>
      </pc:sldChg>
      <pc:sldChg chg="add del">
        <pc:chgData name="Mark Higgins" userId="f99148ad-7e67-4304-8c11-27c7a53efd31" providerId="ADAL" clId="{BC333596-D8C3-4C9B-AD5F-947285B05F4F}" dt="2021-10-19T15:30:31.824" v="4" actId="47"/>
        <pc:sldMkLst>
          <pc:docMk/>
          <pc:sldMk cId="308592299" sldId="260"/>
        </pc:sldMkLst>
      </pc:sldChg>
      <pc:sldChg chg="add del">
        <pc:chgData name="Mark Higgins" userId="f99148ad-7e67-4304-8c11-27c7a53efd31" providerId="ADAL" clId="{BC333596-D8C3-4C9B-AD5F-947285B05F4F}" dt="2021-10-19T15:30:31.824" v="4" actId="47"/>
        <pc:sldMkLst>
          <pc:docMk/>
          <pc:sldMk cId="3620027515" sldId="261"/>
        </pc:sldMkLst>
      </pc:sldChg>
      <pc:sldChg chg="modSp add del mod">
        <pc:chgData name="Mark Higgins" userId="f99148ad-7e67-4304-8c11-27c7a53efd31" providerId="ADAL" clId="{BC333596-D8C3-4C9B-AD5F-947285B05F4F}" dt="2021-10-19T15:29:53.945" v="3" actId="47"/>
        <pc:sldMkLst>
          <pc:docMk/>
          <pc:sldMk cId="2851725395" sldId="263"/>
        </pc:sldMkLst>
        <pc:spChg chg="mod">
          <ac:chgData name="Mark Higgins" userId="f99148ad-7e67-4304-8c11-27c7a53efd31" providerId="ADAL" clId="{BC333596-D8C3-4C9B-AD5F-947285B05F4F}" dt="2021-10-19T15:24:35.861" v="1" actId="20577"/>
          <ac:spMkLst>
            <pc:docMk/>
            <pc:sldMk cId="2851725395" sldId="263"/>
            <ac:spMk id="2" creationId="{6F72D086-A43B-4CDC-A095-32ECF695D0EB}"/>
          </ac:spMkLst>
        </pc:spChg>
      </pc:sldChg>
      <pc:sldChg chg="add del">
        <pc:chgData name="Mark Higgins" userId="f99148ad-7e67-4304-8c11-27c7a53efd31" providerId="ADAL" clId="{BC333596-D8C3-4C9B-AD5F-947285B05F4F}" dt="2021-10-19T15:29:53.945" v="3" actId="47"/>
        <pc:sldMkLst>
          <pc:docMk/>
          <pc:sldMk cId="174211072" sldId="264"/>
        </pc:sldMkLst>
      </pc:sldChg>
      <pc:sldChg chg="add del">
        <pc:chgData name="Mark Higgins" userId="f99148ad-7e67-4304-8c11-27c7a53efd31" providerId="ADAL" clId="{BC333596-D8C3-4C9B-AD5F-947285B05F4F}" dt="2021-10-19T15:29:53.945" v="3" actId="47"/>
        <pc:sldMkLst>
          <pc:docMk/>
          <pc:sldMk cId="2229582701" sldId="265"/>
        </pc:sldMkLst>
      </pc:sldChg>
      <pc:sldChg chg="add del">
        <pc:chgData name="Mark Higgins" userId="f99148ad-7e67-4304-8c11-27c7a53efd31" providerId="ADAL" clId="{BC333596-D8C3-4C9B-AD5F-947285B05F4F}" dt="2021-10-19T15:29:53.945" v="3" actId="47"/>
        <pc:sldMkLst>
          <pc:docMk/>
          <pc:sldMk cId="610349236" sldId="266"/>
        </pc:sldMkLst>
      </pc:sldChg>
      <pc:sldChg chg="add del">
        <pc:chgData name="Mark Higgins" userId="f99148ad-7e67-4304-8c11-27c7a53efd31" providerId="ADAL" clId="{BC333596-D8C3-4C9B-AD5F-947285B05F4F}" dt="2021-10-19T15:30:31.824" v="4" actId="47"/>
        <pc:sldMkLst>
          <pc:docMk/>
          <pc:sldMk cId="3474297635" sldId="268"/>
        </pc:sldMkLst>
      </pc:sldChg>
      <pc:sldChg chg="add del">
        <pc:chgData name="Mark Higgins" userId="f99148ad-7e67-4304-8c11-27c7a53efd31" providerId="ADAL" clId="{BC333596-D8C3-4C9B-AD5F-947285B05F4F}" dt="2021-10-19T15:30:31.824" v="4" actId="47"/>
        <pc:sldMkLst>
          <pc:docMk/>
          <pc:sldMk cId="431508216" sldId="270"/>
        </pc:sldMkLst>
      </pc:sldChg>
      <pc:sldChg chg="add del">
        <pc:chgData name="Mark Higgins" userId="f99148ad-7e67-4304-8c11-27c7a53efd31" providerId="ADAL" clId="{BC333596-D8C3-4C9B-AD5F-947285B05F4F}" dt="2021-10-19T15:30:31.824" v="4" actId="47"/>
        <pc:sldMkLst>
          <pc:docMk/>
          <pc:sldMk cId="4227811471" sldId="271"/>
        </pc:sldMkLst>
      </pc:sldChg>
      <pc:sldChg chg="add del">
        <pc:chgData name="Mark Higgins" userId="f99148ad-7e67-4304-8c11-27c7a53efd31" providerId="ADAL" clId="{BC333596-D8C3-4C9B-AD5F-947285B05F4F}" dt="2021-10-19T15:29:53.945" v="3" actId="47"/>
        <pc:sldMkLst>
          <pc:docMk/>
          <pc:sldMk cId="1441771244" sldId="272"/>
        </pc:sldMkLst>
      </pc:sldChg>
      <pc:sldChg chg="addSp modSp add del mod">
        <pc:chgData name="Mark Higgins" userId="f99148ad-7e67-4304-8c11-27c7a53efd31" providerId="ADAL" clId="{BC333596-D8C3-4C9B-AD5F-947285B05F4F}" dt="2021-10-19T15:31:40.514" v="24" actId="20577"/>
        <pc:sldMkLst>
          <pc:docMk/>
          <pc:sldMk cId="1845766208" sldId="273"/>
        </pc:sldMkLst>
        <pc:spChg chg="add mod">
          <ac:chgData name="Mark Higgins" userId="f99148ad-7e67-4304-8c11-27c7a53efd31" providerId="ADAL" clId="{BC333596-D8C3-4C9B-AD5F-947285B05F4F}" dt="2021-10-19T15:31:40.514" v="24" actId="20577"/>
          <ac:spMkLst>
            <pc:docMk/>
            <pc:sldMk cId="1845766208" sldId="273"/>
            <ac:spMk id="7" creationId="{6DBBD12B-BC83-43BA-ADD9-C0D5A4BF9910}"/>
          </ac:spMkLst>
        </pc:spChg>
        <pc:spChg chg="mod">
          <ac:chgData name="Mark Higgins" userId="f99148ad-7e67-4304-8c11-27c7a53efd31" providerId="ADAL" clId="{BC333596-D8C3-4C9B-AD5F-947285B05F4F}" dt="2021-10-19T15:31:02.452" v="6" actId="1076"/>
          <ac:spMkLst>
            <pc:docMk/>
            <pc:sldMk cId="1845766208" sldId="273"/>
            <ac:spMk id="10" creationId="{FFD1252B-8CDE-4CDF-84EE-A60BE7BB8D89}"/>
          </ac:spMkLst>
        </pc:spChg>
        <pc:spChg chg="mod">
          <ac:chgData name="Mark Higgins" userId="f99148ad-7e67-4304-8c11-27c7a53efd31" providerId="ADAL" clId="{BC333596-D8C3-4C9B-AD5F-947285B05F4F}" dt="2021-10-19T15:31:12.123" v="8" actId="1076"/>
          <ac:spMkLst>
            <pc:docMk/>
            <pc:sldMk cId="1845766208" sldId="273"/>
            <ac:spMk id="14" creationId="{48C61FE2-2E7A-454A-BAF0-E108F7755431}"/>
          </ac:spMkLst>
        </pc:spChg>
        <pc:picChg chg="mod">
          <ac:chgData name="Mark Higgins" userId="f99148ad-7e67-4304-8c11-27c7a53efd31" providerId="ADAL" clId="{BC333596-D8C3-4C9B-AD5F-947285B05F4F}" dt="2021-10-19T15:30:58.020" v="5" actId="1076"/>
          <ac:picMkLst>
            <pc:docMk/>
            <pc:sldMk cId="1845766208" sldId="273"/>
            <ac:picMk id="6" creationId="{581756FB-9C1B-4E8D-852E-BF3672970A49}"/>
          </ac:picMkLst>
        </pc:picChg>
        <pc:picChg chg="mod">
          <ac:chgData name="Mark Higgins" userId="f99148ad-7e67-4304-8c11-27c7a53efd31" providerId="ADAL" clId="{BC333596-D8C3-4C9B-AD5F-947285B05F4F}" dt="2021-10-19T15:31:05.253" v="7" actId="1076"/>
          <ac:picMkLst>
            <pc:docMk/>
            <pc:sldMk cId="1845766208" sldId="273"/>
            <ac:picMk id="8" creationId="{9D439313-A08A-4E54-9B06-1AC49BA0921A}"/>
          </ac:picMkLst>
        </pc:picChg>
      </pc:sldChg>
      <pc:sldChg chg="add del">
        <pc:chgData name="Mark Higgins" userId="f99148ad-7e67-4304-8c11-27c7a53efd31" providerId="ADAL" clId="{BC333596-D8C3-4C9B-AD5F-947285B05F4F}" dt="2021-10-19T15:30:31.824" v="4" actId="47"/>
        <pc:sldMkLst>
          <pc:docMk/>
          <pc:sldMk cId="1248674225" sldId="275"/>
        </pc:sldMkLst>
      </pc:sldChg>
      <pc:sldChg chg="add del">
        <pc:chgData name="Mark Higgins" userId="f99148ad-7e67-4304-8c11-27c7a53efd31" providerId="ADAL" clId="{BC333596-D8C3-4C9B-AD5F-947285B05F4F}" dt="2021-10-19T15:30:31.824" v="4" actId="47"/>
        <pc:sldMkLst>
          <pc:docMk/>
          <pc:sldMk cId="3739762004" sldId="276"/>
        </pc:sldMkLst>
      </pc:sldChg>
      <pc:sldChg chg="add del">
        <pc:chgData name="Mark Higgins" userId="f99148ad-7e67-4304-8c11-27c7a53efd31" providerId="ADAL" clId="{BC333596-D8C3-4C9B-AD5F-947285B05F4F}" dt="2021-10-19T15:30:31.824" v="4" actId="47"/>
        <pc:sldMkLst>
          <pc:docMk/>
          <pc:sldMk cId="2583232243" sldId="277"/>
        </pc:sldMkLst>
      </pc:sldChg>
      <pc:sldChg chg="add del">
        <pc:chgData name="Mark Higgins" userId="f99148ad-7e67-4304-8c11-27c7a53efd31" providerId="ADAL" clId="{BC333596-D8C3-4C9B-AD5F-947285B05F4F}" dt="2021-10-19T15:30:31.824" v="4" actId="47"/>
        <pc:sldMkLst>
          <pc:docMk/>
          <pc:sldMk cId="1334762385" sldId="278"/>
        </pc:sldMkLst>
      </pc:sldChg>
      <pc:sldChg chg="add del">
        <pc:chgData name="Mark Higgins" userId="f99148ad-7e67-4304-8c11-27c7a53efd31" providerId="ADAL" clId="{BC333596-D8C3-4C9B-AD5F-947285B05F4F}" dt="2021-10-19T15:30:31.824" v="4" actId="47"/>
        <pc:sldMkLst>
          <pc:docMk/>
          <pc:sldMk cId="360803380" sldId="279"/>
        </pc:sldMkLst>
      </pc:sldChg>
      <pc:sldChg chg="add del">
        <pc:chgData name="Mark Higgins" userId="f99148ad-7e67-4304-8c11-27c7a53efd31" providerId="ADAL" clId="{BC333596-D8C3-4C9B-AD5F-947285B05F4F}" dt="2021-10-19T15:30:31.824" v="4" actId="47"/>
        <pc:sldMkLst>
          <pc:docMk/>
          <pc:sldMk cId="4207859248" sldId="280"/>
        </pc:sldMkLst>
      </pc:sldChg>
      <pc:sldChg chg="add del">
        <pc:chgData name="Mark Higgins" userId="f99148ad-7e67-4304-8c11-27c7a53efd31" providerId="ADAL" clId="{BC333596-D8C3-4C9B-AD5F-947285B05F4F}" dt="2021-10-19T15:30:31.824" v="4" actId="47"/>
        <pc:sldMkLst>
          <pc:docMk/>
          <pc:sldMk cId="3368538443" sldId="283"/>
        </pc:sldMkLst>
      </pc:sldChg>
      <pc:sldChg chg="add del">
        <pc:chgData name="Mark Higgins" userId="f99148ad-7e67-4304-8c11-27c7a53efd31" providerId="ADAL" clId="{BC333596-D8C3-4C9B-AD5F-947285B05F4F}" dt="2021-10-19T15:30:31.824" v="4" actId="47"/>
        <pc:sldMkLst>
          <pc:docMk/>
          <pc:sldMk cId="3011566704" sldId="284"/>
        </pc:sldMkLst>
      </pc:sldChg>
      <pc:sldChg chg="add del">
        <pc:chgData name="Mark Higgins" userId="f99148ad-7e67-4304-8c11-27c7a53efd31" providerId="ADAL" clId="{BC333596-D8C3-4C9B-AD5F-947285B05F4F}" dt="2021-10-19T15:30:31.824" v="4" actId="47"/>
        <pc:sldMkLst>
          <pc:docMk/>
          <pc:sldMk cId="467139853" sldId="285"/>
        </pc:sldMkLst>
      </pc:sldChg>
      <pc:sldChg chg="add del">
        <pc:chgData name="Mark Higgins" userId="f99148ad-7e67-4304-8c11-27c7a53efd31" providerId="ADAL" clId="{BC333596-D8C3-4C9B-AD5F-947285B05F4F}" dt="2021-10-19T15:30:31.824" v="4" actId="47"/>
        <pc:sldMkLst>
          <pc:docMk/>
          <pc:sldMk cId="1899824347" sldId="286"/>
        </pc:sldMkLst>
      </pc:sldChg>
      <pc:sldChg chg="add del">
        <pc:chgData name="Mark Higgins" userId="f99148ad-7e67-4304-8c11-27c7a53efd31" providerId="ADAL" clId="{BC333596-D8C3-4C9B-AD5F-947285B05F4F}" dt="2021-10-19T15:30:31.824" v="4" actId="47"/>
        <pc:sldMkLst>
          <pc:docMk/>
          <pc:sldMk cId="226983718" sldId="287"/>
        </pc:sldMkLst>
      </pc:sldChg>
      <pc:sldChg chg="add del">
        <pc:chgData name="Mark Higgins" userId="f99148ad-7e67-4304-8c11-27c7a53efd31" providerId="ADAL" clId="{BC333596-D8C3-4C9B-AD5F-947285B05F4F}" dt="2021-10-19T15:30:31.824" v="4" actId="47"/>
        <pc:sldMkLst>
          <pc:docMk/>
          <pc:sldMk cId="564759367" sldId="288"/>
        </pc:sldMkLst>
      </pc:sldChg>
      <pc:sldChg chg="add del">
        <pc:chgData name="Mark Higgins" userId="f99148ad-7e67-4304-8c11-27c7a53efd31" providerId="ADAL" clId="{BC333596-D8C3-4C9B-AD5F-947285B05F4F}" dt="2021-10-19T15:30:31.824" v="4" actId="47"/>
        <pc:sldMkLst>
          <pc:docMk/>
          <pc:sldMk cId="1424505544" sldId="290"/>
        </pc:sldMkLst>
      </pc:sldChg>
      <pc:sldChg chg="add del">
        <pc:chgData name="Mark Higgins" userId="f99148ad-7e67-4304-8c11-27c7a53efd31" providerId="ADAL" clId="{BC333596-D8C3-4C9B-AD5F-947285B05F4F}" dt="2021-10-19T15:30:31.824" v="4" actId="47"/>
        <pc:sldMkLst>
          <pc:docMk/>
          <pc:sldMk cId="1748441030" sldId="292"/>
        </pc:sldMkLst>
      </pc:sldChg>
      <pc:sldChg chg="add del">
        <pc:chgData name="Mark Higgins" userId="f99148ad-7e67-4304-8c11-27c7a53efd31" providerId="ADAL" clId="{BC333596-D8C3-4C9B-AD5F-947285B05F4F}" dt="2021-10-19T15:30:31.824" v="4" actId="47"/>
        <pc:sldMkLst>
          <pc:docMk/>
          <pc:sldMk cId="335237346" sldId="293"/>
        </pc:sldMkLst>
      </pc:sldChg>
      <pc:sldChg chg="add del">
        <pc:chgData name="Mark Higgins" userId="f99148ad-7e67-4304-8c11-27c7a53efd31" providerId="ADAL" clId="{BC333596-D8C3-4C9B-AD5F-947285B05F4F}" dt="2021-10-19T15:30:31.824" v="4" actId="47"/>
        <pc:sldMkLst>
          <pc:docMk/>
          <pc:sldMk cId="762404290" sldId="297"/>
        </pc:sldMkLst>
      </pc:sldChg>
      <pc:sldChg chg="add del">
        <pc:chgData name="Mark Higgins" userId="f99148ad-7e67-4304-8c11-27c7a53efd31" providerId="ADAL" clId="{BC333596-D8C3-4C9B-AD5F-947285B05F4F}" dt="2021-10-19T15:30:31.824" v="4" actId="47"/>
        <pc:sldMkLst>
          <pc:docMk/>
          <pc:sldMk cId="2852573246" sldId="298"/>
        </pc:sldMkLst>
      </pc:sldChg>
      <pc:sldChg chg="add del">
        <pc:chgData name="Mark Higgins" userId="f99148ad-7e67-4304-8c11-27c7a53efd31" providerId="ADAL" clId="{BC333596-D8C3-4C9B-AD5F-947285B05F4F}" dt="2021-10-19T15:30:31.824" v="4" actId="47"/>
        <pc:sldMkLst>
          <pc:docMk/>
          <pc:sldMk cId="2548354788" sldId="299"/>
        </pc:sldMkLst>
      </pc:sldChg>
      <pc:sldChg chg="add del">
        <pc:chgData name="Mark Higgins" userId="f99148ad-7e67-4304-8c11-27c7a53efd31" providerId="ADAL" clId="{BC333596-D8C3-4C9B-AD5F-947285B05F4F}" dt="2021-10-19T15:30:31.824" v="4" actId="47"/>
        <pc:sldMkLst>
          <pc:docMk/>
          <pc:sldMk cId="2406529237" sldId="300"/>
        </pc:sldMkLst>
      </pc:sldChg>
      <pc:sldChg chg="add del">
        <pc:chgData name="Mark Higgins" userId="f99148ad-7e67-4304-8c11-27c7a53efd31" providerId="ADAL" clId="{BC333596-D8C3-4C9B-AD5F-947285B05F4F}" dt="2021-10-19T15:30:31.824" v="4" actId="47"/>
        <pc:sldMkLst>
          <pc:docMk/>
          <pc:sldMk cId="1860378534" sldId="301"/>
        </pc:sldMkLst>
      </pc:sldChg>
      <pc:sldChg chg="add del">
        <pc:chgData name="Mark Higgins" userId="f99148ad-7e67-4304-8c11-27c7a53efd31" providerId="ADAL" clId="{BC333596-D8C3-4C9B-AD5F-947285B05F4F}" dt="2021-10-19T15:30:31.824" v="4" actId="47"/>
        <pc:sldMkLst>
          <pc:docMk/>
          <pc:sldMk cId="1088354717" sldId="302"/>
        </pc:sldMkLst>
      </pc:sldChg>
      <pc:sldChg chg="add del">
        <pc:chgData name="Mark Higgins" userId="f99148ad-7e67-4304-8c11-27c7a53efd31" providerId="ADAL" clId="{BC333596-D8C3-4C9B-AD5F-947285B05F4F}" dt="2021-10-19T15:30:31.824" v="4" actId="47"/>
        <pc:sldMkLst>
          <pc:docMk/>
          <pc:sldMk cId="3139637837" sldId="303"/>
        </pc:sldMkLst>
      </pc:sldChg>
      <pc:sldChg chg="add del">
        <pc:chgData name="Mark Higgins" userId="f99148ad-7e67-4304-8c11-27c7a53efd31" providerId="ADAL" clId="{BC333596-D8C3-4C9B-AD5F-947285B05F4F}" dt="2021-10-19T15:30:31.824" v="4" actId="47"/>
        <pc:sldMkLst>
          <pc:docMk/>
          <pc:sldMk cId="1806893274" sldId="304"/>
        </pc:sldMkLst>
      </pc:sldChg>
      <pc:sldChg chg="add del">
        <pc:chgData name="Mark Higgins" userId="f99148ad-7e67-4304-8c11-27c7a53efd31" providerId="ADAL" clId="{BC333596-D8C3-4C9B-AD5F-947285B05F4F}" dt="2021-10-19T15:30:31.824" v="4" actId="47"/>
        <pc:sldMkLst>
          <pc:docMk/>
          <pc:sldMk cId="3421881770" sldId="305"/>
        </pc:sldMkLst>
      </pc:sldChg>
      <pc:sldChg chg="add del">
        <pc:chgData name="Mark Higgins" userId="f99148ad-7e67-4304-8c11-27c7a53efd31" providerId="ADAL" clId="{BC333596-D8C3-4C9B-AD5F-947285B05F4F}" dt="2021-10-19T15:30:31.824" v="4" actId="47"/>
        <pc:sldMkLst>
          <pc:docMk/>
          <pc:sldMk cId="1306140612" sldId="307"/>
        </pc:sldMkLst>
      </pc:sldChg>
      <pc:sldChg chg="add del">
        <pc:chgData name="Mark Higgins" userId="f99148ad-7e67-4304-8c11-27c7a53efd31" providerId="ADAL" clId="{BC333596-D8C3-4C9B-AD5F-947285B05F4F}" dt="2021-10-19T15:30:31.824" v="4" actId="47"/>
        <pc:sldMkLst>
          <pc:docMk/>
          <pc:sldMk cId="3314251560" sldId="308"/>
        </pc:sldMkLst>
      </pc:sldChg>
      <pc:sldChg chg="add del">
        <pc:chgData name="Mark Higgins" userId="f99148ad-7e67-4304-8c11-27c7a53efd31" providerId="ADAL" clId="{BC333596-D8C3-4C9B-AD5F-947285B05F4F}" dt="2021-10-19T15:30:31.824" v="4" actId="47"/>
        <pc:sldMkLst>
          <pc:docMk/>
          <pc:sldMk cId="2616973605" sldId="309"/>
        </pc:sldMkLst>
      </pc:sldChg>
      <pc:sldChg chg="add del">
        <pc:chgData name="Mark Higgins" userId="f99148ad-7e67-4304-8c11-27c7a53efd31" providerId="ADAL" clId="{BC333596-D8C3-4C9B-AD5F-947285B05F4F}" dt="2021-10-19T15:30:31.824" v="4" actId="47"/>
        <pc:sldMkLst>
          <pc:docMk/>
          <pc:sldMk cId="1068501209" sldId="312"/>
        </pc:sldMkLst>
      </pc:sldChg>
      <pc:sldChg chg="add del">
        <pc:chgData name="Mark Higgins" userId="f99148ad-7e67-4304-8c11-27c7a53efd31" providerId="ADAL" clId="{BC333596-D8C3-4C9B-AD5F-947285B05F4F}" dt="2021-10-19T15:30:31.824" v="4" actId="47"/>
        <pc:sldMkLst>
          <pc:docMk/>
          <pc:sldMk cId="316319052" sldId="314"/>
        </pc:sldMkLst>
      </pc:sldChg>
      <pc:sldChg chg="add del">
        <pc:chgData name="Mark Higgins" userId="f99148ad-7e67-4304-8c11-27c7a53efd31" providerId="ADAL" clId="{BC333596-D8C3-4C9B-AD5F-947285B05F4F}" dt="2021-10-19T15:30:31.824" v="4" actId="47"/>
        <pc:sldMkLst>
          <pc:docMk/>
          <pc:sldMk cId="3560707118" sldId="315"/>
        </pc:sldMkLst>
      </pc:sldChg>
      <pc:sldChg chg="add del">
        <pc:chgData name="Mark Higgins" userId="f99148ad-7e67-4304-8c11-27c7a53efd31" providerId="ADAL" clId="{BC333596-D8C3-4C9B-AD5F-947285B05F4F}" dt="2021-10-19T15:30:31.824" v="4" actId="47"/>
        <pc:sldMkLst>
          <pc:docMk/>
          <pc:sldMk cId="1207979006" sldId="316"/>
        </pc:sldMkLst>
      </pc:sldChg>
      <pc:sldChg chg="add del">
        <pc:chgData name="Mark Higgins" userId="f99148ad-7e67-4304-8c11-27c7a53efd31" providerId="ADAL" clId="{BC333596-D8C3-4C9B-AD5F-947285B05F4F}" dt="2021-10-19T15:30:31.824" v="4" actId="47"/>
        <pc:sldMkLst>
          <pc:docMk/>
          <pc:sldMk cId="3712599942" sldId="317"/>
        </pc:sldMkLst>
      </pc:sldChg>
      <pc:sldChg chg="add del">
        <pc:chgData name="Mark Higgins" userId="f99148ad-7e67-4304-8c11-27c7a53efd31" providerId="ADAL" clId="{BC333596-D8C3-4C9B-AD5F-947285B05F4F}" dt="2021-10-19T15:30:31.824" v="4" actId="47"/>
        <pc:sldMkLst>
          <pc:docMk/>
          <pc:sldMk cId="1467444371" sldId="319"/>
        </pc:sldMkLst>
      </pc:sldChg>
      <pc:sldChg chg="add del">
        <pc:chgData name="Mark Higgins" userId="f99148ad-7e67-4304-8c11-27c7a53efd31" providerId="ADAL" clId="{BC333596-D8C3-4C9B-AD5F-947285B05F4F}" dt="2021-10-19T15:30:31.824" v="4" actId="47"/>
        <pc:sldMkLst>
          <pc:docMk/>
          <pc:sldMk cId="1530099250" sldId="320"/>
        </pc:sldMkLst>
      </pc:sldChg>
      <pc:sldChg chg="add del">
        <pc:chgData name="Mark Higgins" userId="f99148ad-7e67-4304-8c11-27c7a53efd31" providerId="ADAL" clId="{BC333596-D8C3-4C9B-AD5F-947285B05F4F}" dt="2021-10-19T15:30:31.824" v="4" actId="47"/>
        <pc:sldMkLst>
          <pc:docMk/>
          <pc:sldMk cId="595332086" sldId="321"/>
        </pc:sldMkLst>
      </pc:sldChg>
      <pc:sldChg chg="add del">
        <pc:chgData name="Mark Higgins" userId="f99148ad-7e67-4304-8c11-27c7a53efd31" providerId="ADAL" clId="{BC333596-D8C3-4C9B-AD5F-947285B05F4F}" dt="2021-10-19T15:30:31.824" v="4" actId="47"/>
        <pc:sldMkLst>
          <pc:docMk/>
          <pc:sldMk cId="655083374" sldId="324"/>
        </pc:sldMkLst>
      </pc:sldChg>
      <pc:sldChg chg="add del">
        <pc:chgData name="Mark Higgins" userId="f99148ad-7e67-4304-8c11-27c7a53efd31" providerId="ADAL" clId="{BC333596-D8C3-4C9B-AD5F-947285B05F4F}" dt="2021-10-19T15:30:31.824" v="4" actId="47"/>
        <pc:sldMkLst>
          <pc:docMk/>
          <pc:sldMk cId="3809584291" sldId="325"/>
        </pc:sldMkLst>
      </pc:sldChg>
      <pc:sldChg chg="add del">
        <pc:chgData name="Mark Higgins" userId="f99148ad-7e67-4304-8c11-27c7a53efd31" providerId="ADAL" clId="{BC333596-D8C3-4C9B-AD5F-947285B05F4F}" dt="2021-10-19T15:30:31.824" v="4" actId="47"/>
        <pc:sldMkLst>
          <pc:docMk/>
          <pc:sldMk cId="973167700" sldId="326"/>
        </pc:sldMkLst>
      </pc:sldChg>
      <pc:sldChg chg="add del">
        <pc:chgData name="Mark Higgins" userId="f99148ad-7e67-4304-8c11-27c7a53efd31" providerId="ADAL" clId="{BC333596-D8C3-4C9B-AD5F-947285B05F4F}" dt="2021-10-19T15:30:31.824" v="4" actId="47"/>
        <pc:sldMkLst>
          <pc:docMk/>
          <pc:sldMk cId="3354282219" sldId="327"/>
        </pc:sldMkLst>
      </pc:sldChg>
      <pc:sldChg chg="add del">
        <pc:chgData name="Mark Higgins" userId="f99148ad-7e67-4304-8c11-27c7a53efd31" providerId="ADAL" clId="{BC333596-D8C3-4C9B-AD5F-947285B05F4F}" dt="2021-10-19T15:30:31.824" v="4" actId="47"/>
        <pc:sldMkLst>
          <pc:docMk/>
          <pc:sldMk cId="4196323642" sldId="328"/>
        </pc:sldMkLst>
      </pc:sldChg>
      <pc:sldChg chg="add del">
        <pc:chgData name="Mark Higgins" userId="f99148ad-7e67-4304-8c11-27c7a53efd31" providerId="ADAL" clId="{BC333596-D8C3-4C9B-AD5F-947285B05F4F}" dt="2021-10-19T15:30:31.824" v="4" actId="47"/>
        <pc:sldMkLst>
          <pc:docMk/>
          <pc:sldMk cId="1239372303" sldId="329"/>
        </pc:sldMkLst>
      </pc:sldChg>
      <pc:sldChg chg="add del">
        <pc:chgData name="Mark Higgins" userId="f99148ad-7e67-4304-8c11-27c7a53efd31" providerId="ADAL" clId="{BC333596-D8C3-4C9B-AD5F-947285B05F4F}" dt="2021-10-19T15:30:31.824" v="4" actId="47"/>
        <pc:sldMkLst>
          <pc:docMk/>
          <pc:sldMk cId="1175094082" sldId="330"/>
        </pc:sldMkLst>
      </pc:sldChg>
      <pc:sldChg chg="add del">
        <pc:chgData name="Mark Higgins" userId="f99148ad-7e67-4304-8c11-27c7a53efd31" providerId="ADAL" clId="{BC333596-D8C3-4C9B-AD5F-947285B05F4F}" dt="2021-10-19T15:30:31.824" v="4" actId="47"/>
        <pc:sldMkLst>
          <pc:docMk/>
          <pc:sldMk cId="3924781023" sldId="331"/>
        </pc:sldMkLst>
      </pc:sldChg>
      <pc:sldChg chg="add del">
        <pc:chgData name="Mark Higgins" userId="f99148ad-7e67-4304-8c11-27c7a53efd31" providerId="ADAL" clId="{BC333596-D8C3-4C9B-AD5F-947285B05F4F}" dt="2021-10-19T15:30:31.824" v="4" actId="47"/>
        <pc:sldMkLst>
          <pc:docMk/>
          <pc:sldMk cId="1584957530" sldId="332"/>
        </pc:sldMkLst>
      </pc:sldChg>
      <pc:sldChg chg="add del">
        <pc:chgData name="Mark Higgins" userId="f99148ad-7e67-4304-8c11-27c7a53efd31" providerId="ADAL" clId="{BC333596-D8C3-4C9B-AD5F-947285B05F4F}" dt="2021-10-19T15:30:31.824" v="4" actId="47"/>
        <pc:sldMkLst>
          <pc:docMk/>
          <pc:sldMk cId="79574591" sldId="333"/>
        </pc:sldMkLst>
      </pc:sldChg>
      <pc:sldChg chg="add del">
        <pc:chgData name="Mark Higgins" userId="f99148ad-7e67-4304-8c11-27c7a53efd31" providerId="ADAL" clId="{BC333596-D8C3-4C9B-AD5F-947285B05F4F}" dt="2021-10-19T15:30:31.824" v="4" actId="47"/>
        <pc:sldMkLst>
          <pc:docMk/>
          <pc:sldMk cId="2433432481" sldId="334"/>
        </pc:sldMkLst>
      </pc:sldChg>
      <pc:sldChg chg="add del">
        <pc:chgData name="Mark Higgins" userId="f99148ad-7e67-4304-8c11-27c7a53efd31" providerId="ADAL" clId="{BC333596-D8C3-4C9B-AD5F-947285B05F4F}" dt="2021-10-19T15:30:31.824" v="4" actId="47"/>
        <pc:sldMkLst>
          <pc:docMk/>
          <pc:sldMk cId="800638942" sldId="335"/>
        </pc:sldMkLst>
      </pc:sldChg>
      <pc:sldChg chg="add del">
        <pc:chgData name="Mark Higgins" userId="f99148ad-7e67-4304-8c11-27c7a53efd31" providerId="ADAL" clId="{BC333596-D8C3-4C9B-AD5F-947285B05F4F}" dt="2021-10-19T15:30:31.824" v="4" actId="47"/>
        <pc:sldMkLst>
          <pc:docMk/>
          <pc:sldMk cId="2339599335" sldId="338"/>
        </pc:sldMkLst>
      </pc:sldChg>
      <pc:sldChg chg="add del">
        <pc:chgData name="Mark Higgins" userId="f99148ad-7e67-4304-8c11-27c7a53efd31" providerId="ADAL" clId="{BC333596-D8C3-4C9B-AD5F-947285B05F4F}" dt="2021-10-19T15:30:31.824" v="4" actId="47"/>
        <pc:sldMkLst>
          <pc:docMk/>
          <pc:sldMk cId="2815121568" sldId="339"/>
        </pc:sldMkLst>
      </pc:sldChg>
      <pc:sldChg chg="add del">
        <pc:chgData name="Mark Higgins" userId="f99148ad-7e67-4304-8c11-27c7a53efd31" providerId="ADAL" clId="{BC333596-D8C3-4C9B-AD5F-947285B05F4F}" dt="2021-10-19T15:30:31.824" v="4" actId="47"/>
        <pc:sldMkLst>
          <pc:docMk/>
          <pc:sldMk cId="2498991220" sldId="340"/>
        </pc:sldMkLst>
      </pc:sldChg>
      <pc:sldChg chg="add del">
        <pc:chgData name="Mark Higgins" userId="f99148ad-7e67-4304-8c11-27c7a53efd31" providerId="ADAL" clId="{BC333596-D8C3-4C9B-AD5F-947285B05F4F}" dt="2021-10-19T15:30:31.824" v="4" actId="47"/>
        <pc:sldMkLst>
          <pc:docMk/>
          <pc:sldMk cId="720897595" sldId="341"/>
        </pc:sldMkLst>
      </pc:sldChg>
      <pc:sldChg chg="add del">
        <pc:chgData name="Mark Higgins" userId="f99148ad-7e67-4304-8c11-27c7a53efd31" providerId="ADAL" clId="{BC333596-D8C3-4C9B-AD5F-947285B05F4F}" dt="2021-10-19T15:30:31.824" v="4" actId="47"/>
        <pc:sldMkLst>
          <pc:docMk/>
          <pc:sldMk cId="1331042237" sldId="342"/>
        </pc:sldMkLst>
      </pc:sldChg>
      <pc:sldChg chg="add del">
        <pc:chgData name="Mark Higgins" userId="f99148ad-7e67-4304-8c11-27c7a53efd31" providerId="ADAL" clId="{BC333596-D8C3-4C9B-AD5F-947285B05F4F}" dt="2021-10-19T15:30:31.824" v="4" actId="47"/>
        <pc:sldMkLst>
          <pc:docMk/>
          <pc:sldMk cId="2524869878" sldId="343"/>
        </pc:sldMkLst>
      </pc:sldChg>
      <pc:sldChg chg="add del">
        <pc:chgData name="Mark Higgins" userId="f99148ad-7e67-4304-8c11-27c7a53efd31" providerId="ADAL" clId="{BC333596-D8C3-4C9B-AD5F-947285B05F4F}" dt="2021-10-19T15:30:31.824" v="4" actId="47"/>
        <pc:sldMkLst>
          <pc:docMk/>
          <pc:sldMk cId="442263038" sldId="344"/>
        </pc:sldMkLst>
      </pc:sldChg>
      <pc:sldChg chg="add del">
        <pc:chgData name="Mark Higgins" userId="f99148ad-7e67-4304-8c11-27c7a53efd31" providerId="ADAL" clId="{BC333596-D8C3-4C9B-AD5F-947285B05F4F}" dt="2021-10-19T15:30:31.824" v="4" actId="47"/>
        <pc:sldMkLst>
          <pc:docMk/>
          <pc:sldMk cId="381527668" sldId="345"/>
        </pc:sldMkLst>
      </pc:sldChg>
      <pc:sldChg chg="add del">
        <pc:chgData name="Mark Higgins" userId="f99148ad-7e67-4304-8c11-27c7a53efd31" providerId="ADAL" clId="{BC333596-D8C3-4C9B-AD5F-947285B05F4F}" dt="2021-10-19T15:30:31.824" v="4" actId="47"/>
        <pc:sldMkLst>
          <pc:docMk/>
          <pc:sldMk cId="1354352999" sldId="346"/>
        </pc:sldMkLst>
      </pc:sldChg>
      <pc:sldChg chg="add del">
        <pc:chgData name="Mark Higgins" userId="f99148ad-7e67-4304-8c11-27c7a53efd31" providerId="ADAL" clId="{BC333596-D8C3-4C9B-AD5F-947285B05F4F}" dt="2021-10-19T15:30:31.824" v="4" actId="47"/>
        <pc:sldMkLst>
          <pc:docMk/>
          <pc:sldMk cId="4031584946" sldId="347"/>
        </pc:sldMkLst>
      </pc:sldChg>
      <pc:sldChg chg="add del">
        <pc:chgData name="Mark Higgins" userId="f99148ad-7e67-4304-8c11-27c7a53efd31" providerId="ADAL" clId="{BC333596-D8C3-4C9B-AD5F-947285B05F4F}" dt="2021-10-19T15:30:31.824" v="4" actId="47"/>
        <pc:sldMkLst>
          <pc:docMk/>
          <pc:sldMk cId="4037647330" sldId="348"/>
        </pc:sldMkLst>
      </pc:sldChg>
      <pc:sldChg chg="add del">
        <pc:chgData name="Mark Higgins" userId="f99148ad-7e67-4304-8c11-27c7a53efd31" providerId="ADAL" clId="{BC333596-D8C3-4C9B-AD5F-947285B05F4F}" dt="2021-10-19T15:30:31.824" v="4" actId="47"/>
        <pc:sldMkLst>
          <pc:docMk/>
          <pc:sldMk cId="1798815253" sldId="349"/>
        </pc:sldMkLst>
      </pc:sldChg>
      <pc:sldChg chg="add del">
        <pc:chgData name="Mark Higgins" userId="f99148ad-7e67-4304-8c11-27c7a53efd31" providerId="ADAL" clId="{BC333596-D8C3-4C9B-AD5F-947285B05F4F}" dt="2021-10-19T15:30:31.824" v="4" actId="47"/>
        <pc:sldMkLst>
          <pc:docMk/>
          <pc:sldMk cId="25094573" sldId="350"/>
        </pc:sldMkLst>
      </pc:sldChg>
      <pc:sldChg chg="add del">
        <pc:chgData name="Mark Higgins" userId="f99148ad-7e67-4304-8c11-27c7a53efd31" providerId="ADAL" clId="{BC333596-D8C3-4C9B-AD5F-947285B05F4F}" dt="2021-10-19T15:30:31.824" v="4" actId="47"/>
        <pc:sldMkLst>
          <pc:docMk/>
          <pc:sldMk cId="187441037" sldId="351"/>
        </pc:sldMkLst>
      </pc:sldChg>
      <pc:sldChg chg="add del">
        <pc:chgData name="Mark Higgins" userId="f99148ad-7e67-4304-8c11-27c7a53efd31" providerId="ADAL" clId="{BC333596-D8C3-4C9B-AD5F-947285B05F4F}" dt="2021-10-19T15:30:31.824" v="4" actId="47"/>
        <pc:sldMkLst>
          <pc:docMk/>
          <pc:sldMk cId="263494010" sldId="352"/>
        </pc:sldMkLst>
      </pc:sldChg>
      <pc:sldChg chg="add del">
        <pc:chgData name="Mark Higgins" userId="f99148ad-7e67-4304-8c11-27c7a53efd31" providerId="ADAL" clId="{BC333596-D8C3-4C9B-AD5F-947285B05F4F}" dt="2021-10-19T15:30:31.824" v="4" actId="47"/>
        <pc:sldMkLst>
          <pc:docMk/>
          <pc:sldMk cId="3175947865" sldId="353"/>
        </pc:sldMkLst>
      </pc:sldChg>
      <pc:sldChg chg="add del">
        <pc:chgData name="Mark Higgins" userId="f99148ad-7e67-4304-8c11-27c7a53efd31" providerId="ADAL" clId="{BC333596-D8C3-4C9B-AD5F-947285B05F4F}" dt="2021-10-19T15:30:31.824" v="4" actId="47"/>
        <pc:sldMkLst>
          <pc:docMk/>
          <pc:sldMk cId="2280632060" sldId="354"/>
        </pc:sldMkLst>
      </pc:sldChg>
      <pc:sldChg chg="add del">
        <pc:chgData name="Mark Higgins" userId="f99148ad-7e67-4304-8c11-27c7a53efd31" providerId="ADAL" clId="{BC333596-D8C3-4C9B-AD5F-947285B05F4F}" dt="2021-10-19T15:30:31.824" v="4" actId="47"/>
        <pc:sldMkLst>
          <pc:docMk/>
          <pc:sldMk cId="1279291995" sldId="355"/>
        </pc:sldMkLst>
      </pc:sldChg>
      <pc:sldChg chg="add del">
        <pc:chgData name="Mark Higgins" userId="f99148ad-7e67-4304-8c11-27c7a53efd31" providerId="ADAL" clId="{BC333596-D8C3-4C9B-AD5F-947285B05F4F}" dt="2021-10-19T15:30:31.824" v="4" actId="47"/>
        <pc:sldMkLst>
          <pc:docMk/>
          <pc:sldMk cId="3282233655" sldId="356"/>
        </pc:sldMkLst>
      </pc:sldChg>
      <pc:sldChg chg="add del">
        <pc:chgData name="Mark Higgins" userId="f99148ad-7e67-4304-8c11-27c7a53efd31" providerId="ADAL" clId="{BC333596-D8C3-4C9B-AD5F-947285B05F4F}" dt="2021-10-19T15:30:31.824" v="4" actId="47"/>
        <pc:sldMkLst>
          <pc:docMk/>
          <pc:sldMk cId="798366066" sldId="357"/>
        </pc:sldMkLst>
      </pc:sldChg>
      <pc:sldChg chg="add del">
        <pc:chgData name="Mark Higgins" userId="f99148ad-7e67-4304-8c11-27c7a53efd31" providerId="ADAL" clId="{BC333596-D8C3-4C9B-AD5F-947285B05F4F}" dt="2021-10-19T15:30:31.824" v="4" actId="47"/>
        <pc:sldMkLst>
          <pc:docMk/>
          <pc:sldMk cId="3090888529" sldId="358"/>
        </pc:sldMkLst>
      </pc:sldChg>
      <pc:sldChg chg="add del">
        <pc:chgData name="Mark Higgins" userId="f99148ad-7e67-4304-8c11-27c7a53efd31" providerId="ADAL" clId="{BC333596-D8C3-4C9B-AD5F-947285B05F4F}" dt="2021-10-19T15:30:31.824" v="4" actId="47"/>
        <pc:sldMkLst>
          <pc:docMk/>
          <pc:sldMk cId="1278481872" sldId="359"/>
        </pc:sldMkLst>
      </pc:sldChg>
      <pc:sldChg chg="add del">
        <pc:chgData name="Mark Higgins" userId="f99148ad-7e67-4304-8c11-27c7a53efd31" providerId="ADAL" clId="{BC333596-D8C3-4C9B-AD5F-947285B05F4F}" dt="2021-10-19T15:30:31.824" v="4" actId="47"/>
        <pc:sldMkLst>
          <pc:docMk/>
          <pc:sldMk cId="757728401" sldId="360"/>
        </pc:sldMkLst>
      </pc:sldChg>
      <pc:sldChg chg="add del">
        <pc:chgData name="Mark Higgins" userId="f99148ad-7e67-4304-8c11-27c7a53efd31" providerId="ADAL" clId="{BC333596-D8C3-4C9B-AD5F-947285B05F4F}" dt="2021-10-19T15:30:31.824" v="4" actId="47"/>
        <pc:sldMkLst>
          <pc:docMk/>
          <pc:sldMk cId="3092675455" sldId="361"/>
        </pc:sldMkLst>
      </pc:sldChg>
      <pc:sldChg chg="add del">
        <pc:chgData name="Mark Higgins" userId="f99148ad-7e67-4304-8c11-27c7a53efd31" providerId="ADAL" clId="{BC333596-D8C3-4C9B-AD5F-947285B05F4F}" dt="2021-10-19T15:30:31.824" v="4" actId="47"/>
        <pc:sldMkLst>
          <pc:docMk/>
          <pc:sldMk cId="1328544128" sldId="362"/>
        </pc:sldMkLst>
      </pc:sldChg>
      <pc:sldChg chg="add del">
        <pc:chgData name="Mark Higgins" userId="f99148ad-7e67-4304-8c11-27c7a53efd31" providerId="ADAL" clId="{BC333596-D8C3-4C9B-AD5F-947285B05F4F}" dt="2021-10-19T15:30:31.824" v="4" actId="47"/>
        <pc:sldMkLst>
          <pc:docMk/>
          <pc:sldMk cId="833547864" sldId="363"/>
        </pc:sldMkLst>
      </pc:sldChg>
      <pc:sldChg chg="add del">
        <pc:chgData name="Mark Higgins" userId="f99148ad-7e67-4304-8c11-27c7a53efd31" providerId="ADAL" clId="{BC333596-D8C3-4C9B-AD5F-947285B05F4F}" dt="2021-10-19T15:30:31.824" v="4" actId="47"/>
        <pc:sldMkLst>
          <pc:docMk/>
          <pc:sldMk cId="1097937262" sldId="364"/>
        </pc:sldMkLst>
      </pc:sldChg>
      <pc:sldChg chg="add del">
        <pc:chgData name="Mark Higgins" userId="f99148ad-7e67-4304-8c11-27c7a53efd31" providerId="ADAL" clId="{BC333596-D8C3-4C9B-AD5F-947285B05F4F}" dt="2021-10-19T15:30:31.824" v="4" actId="47"/>
        <pc:sldMkLst>
          <pc:docMk/>
          <pc:sldMk cId="2640944913" sldId="365"/>
        </pc:sldMkLst>
      </pc:sldChg>
      <pc:sldChg chg="add del">
        <pc:chgData name="Mark Higgins" userId="f99148ad-7e67-4304-8c11-27c7a53efd31" providerId="ADAL" clId="{BC333596-D8C3-4C9B-AD5F-947285B05F4F}" dt="2021-10-19T15:30:31.824" v="4" actId="47"/>
        <pc:sldMkLst>
          <pc:docMk/>
          <pc:sldMk cId="1231510094" sldId="367"/>
        </pc:sldMkLst>
      </pc:sldChg>
      <pc:sldChg chg="add del">
        <pc:chgData name="Mark Higgins" userId="f99148ad-7e67-4304-8c11-27c7a53efd31" providerId="ADAL" clId="{BC333596-D8C3-4C9B-AD5F-947285B05F4F}" dt="2021-10-19T15:30:31.824" v="4" actId="47"/>
        <pc:sldMkLst>
          <pc:docMk/>
          <pc:sldMk cId="903832305" sldId="369"/>
        </pc:sldMkLst>
      </pc:sldChg>
      <pc:sldChg chg="add del">
        <pc:chgData name="Mark Higgins" userId="f99148ad-7e67-4304-8c11-27c7a53efd31" providerId="ADAL" clId="{BC333596-D8C3-4C9B-AD5F-947285B05F4F}" dt="2021-10-19T15:30:31.824" v="4" actId="47"/>
        <pc:sldMkLst>
          <pc:docMk/>
          <pc:sldMk cId="556409987" sldId="373"/>
        </pc:sldMkLst>
      </pc:sldChg>
      <pc:sldChg chg="add del">
        <pc:chgData name="Mark Higgins" userId="f99148ad-7e67-4304-8c11-27c7a53efd31" providerId="ADAL" clId="{BC333596-D8C3-4C9B-AD5F-947285B05F4F}" dt="2021-10-19T15:30:31.824" v="4" actId="47"/>
        <pc:sldMkLst>
          <pc:docMk/>
          <pc:sldMk cId="486224407" sldId="377"/>
        </pc:sldMkLst>
      </pc:sldChg>
      <pc:sldChg chg="add del">
        <pc:chgData name="Mark Higgins" userId="f99148ad-7e67-4304-8c11-27c7a53efd31" providerId="ADAL" clId="{BC333596-D8C3-4C9B-AD5F-947285B05F4F}" dt="2021-10-19T15:30:31.824" v="4" actId="47"/>
        <pc:sldMkLst>
          <pc:docMk/>
          <pc:sldMk cId="2826229378" sldId="378"/>
        </pc:sldMkLst>
      </pc:sldChg>
      <pc:sldChg chg="add del">
        <pc:chgData name="Mark Higgins" userId="f99148ad-7e67-4304-8c11-27c7a53efd31" providerId="ADAL" clId="{BC333596-D8C3-4C9B-AD5F-947285B05F4F}" dt="2021-10-19T15:30:31.824" v="4" actId="47"/>
        <pc:sldMkLst>
          <pc:docMk/>
          <pc:sldMk cId="1059443082" sldId="379"/>
        </pc:sldMkLst>
      </pc:sldChg>
      <pc:sldChg chg="add del">
        <pc:chgData name="Mark Higgins" userId="f99148ad-7e67-4304-8c11-27c7a53efd31" providerId="ADAL" clId="{BC333596-D8C3-4C9B-AD5F-947285B05F4F}" dt="2021-10-19T15:30:31.824" v="4" actId="47"/>
        <pc:sldMkLst>
          <pc:docMk/>
          <pc:sldMk cId="217333681" sldId="380"/>
        </pc:sldMkLst>
      </pc:sldChg>
      <pc:sldChg chg="add del">
        <pc:chgData name="Mark Higgins" userId="f99148ad-7e67-4304-8c11-27c7a53efd31" providerId="ADAL" clId="{BC333596-D8C3-4C9B-AD5F-947285B05F4F}" dt="2021-10-19T15:30:31.824" v="4" actId="47"/>
        <pc:sldMkLst>
          <pc:docMk/>
          <pc:sldMk cId="761647083" sldId="388"/>
        </pc:sldMkLst>
      </pc:sldChg>
      <pc:sldChg chg="add del">
        <pc:chgData name="Mark Higgins" userId="f99148ad-7e67-4304-8c11-27c7a53efd31" providerId="ADAL" clId="{BC333596-D8C3-4C9B-AD5F-947285B05F4F}" dt="2021-10-19T15:30:31.824" v="4" actId="47"/>
        <pc:sldMkLst>
          <pc:docMk/>
          <pc:sldMk cId="2918068631" sldId="389"/>
        </pc:sldMkLst>
      </pc:sldChg>
      <pc:sldChg chg="add del">
        <pc:chgData name="Mark Higgins" userId="f99148ad-7e67-4304-8c11-27c7a53efd31" providerId="ADAL" clId="{BC333596-D8C3-4C9B-AD5F-947285B05F4F}" dt="2021-10-19T15:30:31.824" v="4" actId="47"/>
        <pc:sldMkLst>
          <pc:docMk/>
          <pc:sldMk cId="845237742" sldId="390"/>
        </pc:sldMkLst>
      </pc:sldChg>
      <pc:sldChg chg="add del">
        <pc:chgData name="Mark Higgins" userId="f99148ad-7e67-4304-8c11-27c7a53efd31" providerId="ADAL" clId="{BC333596-D8C3-4C9B-AD5F-947285B05F4F}" dt="2021-10-19T15:30:31.824" v="4" actId="47"/>
        <pc:sldMkLst>
          <pc:docMk/>
          <pc:sldMk cId="1248848706" sldId="391"/>
        </pc:sldMkLst>
      </pc:sldChg>
      <pc:sldChg chg="add del">
        <pc:chgData name="Mark Higgins" userId="f99148ad-7e67-4304-8c11-27c7a53efd31" providerId="ADAL" clId="{BC333596-D8C3-4C9B-AD5F-947285B05F4F}" dt="2021-10-19T15:30:31.824" v="4" actId="47"/>
        <pc:sldMkLst>
          <pc:docMk/>
          <pc:sldMk cId="1516249719" sldId="392"/>
        </pc:sldMkLst>
      </pc:sldChg>
      <pc:sldChg chg="add del">
        <pc:chgData name="Mark Higgins" userId="f99148ad-7e67-4304-8c11-27c7a53efd31" providerId="ADAL" clId="{BC333596-D8C3-4C9B-AD5F-947285B05F4F}" dt="2021-10-19T15:30:31.824" v="4" actId="47"/>
        <pc:sldMkLst>
          <pc:docMk/>
          <pc:sldMk cId="2184032674" sldId="393"/>
        </pc:sldMkLst>
      </pc:sldChg>
      <pc:sldChg chg="add del">
        <pc:chgData name="Mark Higgins" userId="f99148ad-7e67-4304-8c11-27c7a53efd31" providerId="ADAL" clId="{BC333596-D8C3-4C9B-AD5F-947285B05F4F}" dt="2021-10-19T15:30:31.824" v="4" actId="47"/>
        <pc:sldMkLst>
          <pc:docMk/>
          <pc:sldMk cId="3052757254" sldId="394"/>
        </pc:sldMkLst>
      </pc:sldChg>
      <pc:sldChg chg="add del">
        <pc:chgData name="Mark Higgins" userId="f99148ad-7e67-4304-8c11-27c7a53efd31" providerId="ADAL" clId="{BC333596-D8C3-4C9B-AD5F-947285B05F4F}" dt="2021-10-19T15:30:31.824" v="4" actId="47"/>
        <pc:sldMkLst>
          <pc:docMk/>
          <pc:sldMk cId="3926405391" sldId="395"/>
        </pc:sldMkLst>
      </pc:sldChg>
      <pc:sldChg chg="add del">
        <pc:chgData name="Mark Higgins" userId="f99148ad-7e67-4304-8c11-27c7a53efd31" providerId="ADAL" clId="{BC333596-D8C3-4C9B-AD5F-947285B05F4F}" dt="2021-10-19T15:30:31.824" v="4" actId="47"/>
        <pc:sldMkLst>
          <pc:docMk/>
          <pc:sldMk cId="1511910403" sldId="396"/>
        </pc:sldMkLst>
      </pc:sldChg>
      <pc:sldChg chg="add del">
        <pc:chgData name="Mark Higgins" userId="f99148ad-7e67-4304-8c11-27c7a53efd31" providerId="ADAL" clId="{BC333596-D8C3-4C9B-AD5F-947285B05F4F}" dt="2021-10-19T15:30:31.824" v="4" actId="47"/>
        <pc:sldMkLst>
          <pc:docMk/>
          <pc:sldMk cId="1544895526" sldId="397"/>
        </pc:sldMkLst>
      </pc:sldChg>
      <pc:sldChg chg="add del">
        <pc:chgData name="Mark Higgins" userId="f99148ad-7e67-4304-8c11-27c7a53efd31" providerId="ADAL" clId="{BC333596-D8C3-4C9B-AD5F-947285B05F4F}" dt="2021-10-19T15:30:31.824" v="4" actId="47"/>
        <pc:sldMkLst>
          <pc:docMk/>
          <pc:sldMk cId="2465785807" sldId="398"/>
        </pc:sldMkLst>
      </pc:sldChg>
      <pc:sldChg chg="add del">
        <pc:chgData name="Mark Higgins" userId="f99148ad-7e67-4304-8c11-27c7a53efd31" providerId="ADAL" clId="{BC333596-D8C3-4C9B-AD5F-947285B05F4F}" dt="2021-10-19T15:30:31.824" v="4" actId="47"/>
        <pc:sldMkLst>
          <pc:docMk/>
          <pc:sldMk cId="3222968002" sldId="399"/>
        </pc:sldMkLst>
      </pc:sldChg>
      <pc:sldChg chg="add del">
        <pc:chgData name="Mark Higgins" userId="f99148ad-7e67-4304-8c11-27c7a53efd31" providerId="ADAL" clId="{BC333596-D8C3-4C9B-AD5F-947285B05F4F}" dt="2021-10-19T15:30:31.824" v="4" actId="47"/>
        <pc:sldMkLst>
          <pc:docMk/>
          <pc:sldMk cId="2056755039" sldId="400"/>
        </pc:sldMkLst>
      </pc:sldChg>
      <pc:sldChg chg="add del">
        <pc:chgData name="Mark Higgins" userId="f99148ad-7e67-4304-8c11-27c7a53efd31" providerId="ADAL" clId="{BC333596-D8C3-4C9B-AD5F-947285B05F4F}" dt="2021-10-19T15:30:31.824" v="4" actId="47"/>
        <pc:sldMkLst>
          <pc:docMk/>
          <pc:sldMk cId="481534088" sldId="401"/>
        </pc:sldMkLst>
      </pc:sldChg>
      <pc:sldChg chg="add del">
        <pc:chgData name="Mark Higgins" userId="f99148ad-7e67-4304-8c11-27c7a53efd31" providerId="ADAL" clId="{BC333596-D8C3-4C9B-AD5F-947285B05F4F}" dt="2021-10-19T15:30:31.824" v="4" actId="47"/>
        <pc:sldMkLst>
          <pc:docMk/>
          <pc:sldMk cId="2952593591" sldId="402"/>
        </pc:sldMkLst>
      </pc:sldChg>
      <pc:sldChg chg="add del">
        <pc:chgData name="Mark Higgins" userId="f99148ad-7e67-4304-8c11-27c7a53efd31" providerId="ADAL" clId="{BC333596-D8C3-4C9B-AD5F-947285B05F4F}" dt="2021-10-19T15:30:31.824" v="4" actId="47"/>
        <pc:sldMkLst>
          <pc:docMk/>
          <pc:sldMk cId="1250941793" sldId="403"/>
        </pc:sldMkLst>
      </pc:sldChg>
      <pc:sldChg chg="add del">
        <pc:chgData name="Mark Higgins" userId="f99148ad-7e67-4304-8c11-27c7a53efd31" providerId="ADAL" clId="{BC333596-D8C3-4C9B-AD5F-947285B05F4F}" dt="2021-10-19T15:30:31.824" v="4" actId="47"/>
        <pc:sldMkLst>
          <pc:docMk/>
          <pc:sldMk cId="624383718" sldId="404"/>
        </pc:sldMkLst>
      </pc:sldChg>
      <pc:sldChg chg="add del">
        <pc:chgData name="Mark Higgins" userId="f99148ad-7e67-4304-8c11-27c7a53efd31" providerId="ADAL" clId="{BC333596-D8C3-4C9B-AD5F-947285B05F4F}" dt="2021-10-19T15:30:31.824" v="4" actId="47"/>
        <pc:sldMkLst>
          <pc:docMk/>
          <pc:sldMk cId="1975970897" sldId="405"/>
        </pc:sldMkLst>
      </pc:sldChg>
      <pc:sldChg chg="add del">
        <pc:chgData name="Mark Higgins" userId="f99148ad-7e67-4304-8c11-27c7a53efd31" providerId="ADAL" clId="{BC333596-D8C3-4C9B-AD5F-947285B05F4F}" dt="2021-10-19T15:30:31.824" v="4" actId="47"/>
        <pc:sldMkLst>
          <pc:docMk/>
          <pc:sldMk cId="4114315404" sldId="406"/>
        </pc:sldMkLst>
      </pc:sldChg>
      <pc:sldChg chg="add del">
        <pc:chgData name="Mark Higgins" userId="f99148ad-7e67-4304-8c11-27c7a53efd31" providerId="ADAL" clId="{BC333596-D8C3-4C9B-AD5F-947285B05F4F}" dt="2021-10-19T15:30:31.824" v="4" actId="47"/>
        <pc:sldMkLst>
          <pc:docMk/>
          <pc:sldMk cId="2654113757" sldId="407"/>
        </pc:sldMkLst>
      </pc:sldChg>
      <pc:sldChg chg="add del">
        <pc:chgData name="Mark Higgins" userId="f99148ad-7e67-4304-8c11-27c7a53efd31" providerId="ADAL" clId="{BC333596-D8C3-4C9B-AD5F-947285B05F4F}" dt="2021-10-19T15:30:31.824" v="4" actId="47"/>
        <pc:sldMkLst>
          <pc:docMk/>
          <pc:sldMk cId="1410555242" sldId="408"/>
        </pc:sldMkLst>
      </pc:sldChg>
      <pc:sldChg chg="add del">
        <pc:chgData name="Mark Higgins" userId="f99148ad-7e67-4304-8c11-27c7a53efd31" providerId="ADAL" clId="{BC333596-D8C3-4C9B-AD5F-947285B05F4F}" dt="2021-10-19T15:30:31.824" v="4" actId="47"/>
        <pc:sldMkLst>
          <pc:docMk/>
          <pc:sldMk cId="706236086" sldId="409"/>
        </pc:sldMkLst>
      </pc:sldChg>
      <pc:sldChg chg="add del">
        <pc:chgData name="Mark Higgins" userId="f99148ad-7e67-4304-8c11-27c7a53efd31" providerId="ADAL" clId="{BC333596-D8C3-4C9B-AD5F-947285B05F4F}" dt="2021-10-19T15:30:31.824" v="4" actId="47"/>
        <pc:sldMkLst>
          <pc:docMk/>
          <pc:sldMk cId="4238912955" sldId="410"/>
        </pc:sldMkLst>
      </pc:sldChg>
      <pc:sldChg chg="add del">
        <pc:chgData name="Mark Higgins" userId="f99148ad-7e67-4304-8c11-27c7a53efd31" providerId="ADAL" clId="{BC333596-D8C3-4C9B-AD5F-947285B05F4F}" dt="2021-10-19T15:30:31.824" v="4" actId="47"/>
        <pc:sldMkLst>
          <pc:docMk/>
          <pc:sldMk cId="2602691375" sldId="411"/>
        </pc:sldMkLst>
      </pc:sldChg>
      <pc:sldChg chg="add del">
        <pc:chgData name="Mark Higgins" userId="f99148ad-7e67-4304-8c11-27c7a53efd31" providerId="ADAL" clId="{BC333596-D8C3-4C9B-AD5F-947285B05F4F}" dt="2021-10-19T15:30:31.824" v="4" actId="47"/>
        <pc:sldMkLst>
          <pc:docMk/>
          <pc:sldMk cId="1337448394" sldId="412"/>
        </pc:sldMkLst>
      </pc:sldChg>
      <pc:sldChg chg="add del">
        <pc:chgData name="Mark Higgins" userId="f99148ad-7e67-4304-8c11-27c7a53efd31" providerId="ADAL" clId="{BC333596-D8C3-4C9B-AD5F-947285B05F4F}" dt="2021-10-19T15:30:31.824" v="4" actId="47"/>
        <pc:sldMkLst>
          <pc:docMk/>
          <pc:sldMk cId="3573841059" sldId="413"/>
        </pc:sldMkLst>
      </pc:sldChg>
      <pc:sldChg chg="add del">
        <pc:chgData name="Mark Higgins" userId="f99148ad-7e67-4304-8c11-27c7a53efd31" providerId="ADAL" clId="{BC333596-D8C3-4C9B-AD5F-947285B05F4F}" dt="2021-10-19T15:30:31.824" v="4" actId="47"/>
        <pc:sldMkLst>
          <pc:docMk/>
          <pc:sldMk cId="2629586236" sldId="414"/>
        </pc:sldMkLst>
      </pc:sldChg>
      <pc:sldChg chg="add del">
        <pc:chgData name="Mark Higgins" userId="f99148ad-7e67-4304-8c11-27c7a53efd31" providerId="ADAL" clId="{BC333596-D8C3-4C9B-AD5F-947285B05F4F}" dt="2021-10-19T15:30:31.824" v="4" actId="47"/>
        <pc:sldMkLst>
          <pc:docMk/>
          <pc:sldMk cId="680340156" sldId="415"/>
        </pc:sldMkLst>
      </pc:sldChg>
      <pc:sldChg chg="add del">
        <pc:chgData name="Mark Higgins" userId="f99148ad-7e67-4304-8c11-27c7a53efd31" providerId="ADAL" clId="{BC333596-D8C3-4C9B-AD5F-947285B05F4F}" dt="2021-10-19T15:30:31.824" v="4" actId="47"/>
        <pc:sldMkLst>
          <pc:docMk/>
          <pc:sldMk cId="2650830124" sldId="416"/>
        </pc:sldMkLst>
      </pc:sldChg>
      <pc:sldChg chg="add del">
        <pc:chgData name="Mark Higgins" userId="f99148ad-7e67-4304-8c11-27c7a53efd31" providerId="ADAL" clId="{BC333596-D8C3-4C9B-AD5F-947285B05F4F}" dt="2021-10-19T15:30:31.824" v="4" actId="47"/>
        <pc:sldMkLst>
          <pc:docMk/>
          <pc:sldMk cId="3730956495" sldId="417"/>
        </pc:sldMkLst>
      </pc:sldChg>
      <pc:sldChg chg="add del">
        <pc:chgData name="Mark Higgins" userId="f99148ad-7e67-4304-8c11-27c7a53efd31" providerId="ADAL" clId="{BC333596-D8C3-4C9B-AD5F-947285B05F4F}" dt="2021-10-19T15:30:31.824" v="4" actId="47"/>
        <pc:sldMkLst>
          <pc:docMk/>
          <pc:sldMk cId="4223131663" sldId="418"/>
        </pc:sldMkLst>
      </pc:sldChg>
      <pc:sldChg chg="add del">
        <pc:chgData name="Mark Higgins" userId="f99148ad-7e67-4304-8c11-27c7a53efd31" providerId="ADAL" clId="{BC333596-D8C3-4C9B-AD5F-947285B05F4F}" dt="2021-10-19T15:30:31.824" v="4" actId="47"/>
        <pc:sldMkLst>
          <pc:docMk/>
          <pc:sldMk cId="1778816030" sldId="421"/>
        </pc:sldMkLst>
      </pc:sldChg>
      <pc:sldChg chg="add del">
        <pc:chgData name="Mark Higgins" userId="f99148ad-7e67-4304-8c11-27c7a53efd31" providerId="ADAL" clId="{BC333596-D8C3-4C9B-AD5F-947285B05F4F}" dt="2021-10-19T15:30:31.824" v="4" actId="47"/>
        <pc:sldMkLst>
          <pc:docMk/>
          <pc:sldMk cId="607490500" sldId="422"/>
        </pc:sldMkLst>
      </pc:sldChg>
      <pc:sldChg chg="add del">
        <pc:chgData name="Mark Higgins" userId="f99148ad-7e67-4304-8c11-27c7a53efd31" providerId="ADAL" clId="{BC333596-D8C3-4C9B-AD5F-947285B05F4F}" dt="2021-10-19T15:30:31.824" v="4" actId="47"/>
        <pc:sldMkLst>
          <pc:docMk/>
          <pc:sldMk cId="1890531109" sldId="424"/>
        </pc:sldMkLst>
      </pc:sldChg>
      <pc:sldChg chg="add del">
        <pc:chgData name="Mark Higgins" userId="f99148ad-7e67-4304-8c11-27c7a53efd31" providerId="ADAL" clId="{BC333596-D8C3-4C9B-AD5F-947285B05F4F}" dt="2021-10-19T15:30:31.824" v="4" actId="47"/>
        <pc:sldMkLst>
          <pc:docMk/>
          <pc:sldMk cId="1673904469" sldId="425"/>
        </pc:sldMkLst>
      </pc:sldChg>
      <pc:sldChg chg="add del">
        <pc:chgData name="Mark Higgins" userId="f99148ad-7e67-4304-8c11-27c7a53efd31" providerId="ADAL" clId="{BC333596-D8C3-4C9B-AD5F-947285B05F4F}" dt="2021-10-19T15:30:31.824" v="4" actId="47"/>
        <pc:sldMkLst>
          <pc:docMk/>
          <pc:sldMk cId="658609329" sldId="426"/>
        </pc:sldMkLst>
      </pc:sldChg>
      <pc:sldChg chg="add del">
        <pc:chgData name="Mark Higgins" userId="f99148ad-7e67-4304-8c11-27c7a53efd31" providerId="ADAL" clId="{BC333596-D8C3-4C9B-AD5F-947285B05F4F}" dt="2021-10-19T15:30:31.824" v="4" actId="47"/>
        <pc:sldMkLst>
          <pc:docMk/>
          <pc:sldMk cId="2422120360" sldId="430"/>
        </pc:sldMkLst>
      </pc:sldChg>
      <pc:sldChg chg="add del">
        <pc:chgData name="Mark Higgins" userId="f99148ad-7e67-4304-8c11-27c7a53efd31" providerId="ADAL" clId="{BC333596-D8C3-4C9B-AD5F-947285B05F4F}" dt="2021-10-19T15:30:31.824" v="4" actId="47"/>
        <pc:sldMkLst>
          <pc:docMk/>
          <pc:sldMk cId="3231987782" sldId="433"/>
        </pc:sldMkLst>
      </pc:sldChg>
      <pc:sldChg chg="add del">
        <pc:chgData name="Mark Higgins" userId="f99148ad-7e67-4304-8c11-27c7a53efd31" providerId="ADAL" clId="{BC333596-D8C3-4C9B-AD5F-947285B05F4F}" dt="2021-10-19T15:30:31.824" v="4" actId="47"/>
        <pc:sldMkLst>
          <pc:docMk/>
          <pc:sldMk cId="625691769" sldId="435"/>
        </pc:sldMkLst>
      </pc:sldChg>
      <pc:sldChg chg="add del">
        <pc:chgData name="Mark Higgins" userId="f99148ad-7e67-4304-8c11-27c7a53efd31" providerId="ADAL" clId="{BC333596-D8C3-4C9B-AD5F-947285B05F4F}" dt="2021-10-19T15:30:31.824" v="4" actId="47"/>
        <pc:sldMkLst>
          <pc:docMk/>
          <pc:sldMk cId="3149446475" sldId="436"/>
        </pc:sldMkLst>
      </pc:sldChg>
      <pc:sldChg chg="add del">
        <pc:chgData name="Mark Higgins" userId="f99148ad-7e67-4304-8c11-27c7a53efd31" providerId="ADAL" clId="{BC333596-D8C3-4C9B-AD5F-947285B05F4F}" dt="2021-10-19T15:30:31.824" v="4" actId="47"/>
        <pc:sldMkLst>
          <pc:docMk/>
          <pc:sldMk cId="331857268" sldId="437"/>
        </pc:sldMkLst>
      </pc:sldChg>
      <pc:sldChg chg="add del">
        <pc:chgData name="Mark Higgins" userId="f99148ad-7e67-4304-8c11-27c7a53efd31" providerId="ADAL" clId="{BC333596-D8C3-4C9B-AD5F-947285B05F4F}" dt="2021-10-19T15:30:31.824" v="4" actId="47"/>
        <pc:sldMkLst>
          <pc:docMk/>
          <pc:sldMk cId="2734321847" sldId="438"/>
        </pc:sldMkLst>
      </pc:sldChg>
      <pc:sldChg chg="add del">
        <pc:chgData name="Mark Higgins" userId="f99148ad-7e67-4304-8c11-27c7a53efd31" providerId="ADAL" clId="{BC333596-D8C3-4C9B-AD5F-947285B05F4F}" dt="2021-10-19T15:30:31.824" v="4" actId="47"/>
        <pc:sldMkLst>
          <pc:docMk/>
          <pc:sldMk cId="205147612" sldId="439"/>
        </pc:sldMkLst>
      </pc:sldChg>
      <pc:sldChg chg="add del">
        <pc:chgData name="Mark Higgins" userId="f99148ad-7e67-4304-8c11-27c7a53efd31" providerId="ADAL" clId="{BC333596-D8C3-4C9B-AD5F-947285B05F4F}" dt="2021-10-19T15:30:31.824" v="4" actId="47"/>
        <pc:sldMkLst>
          <pc:docMk/>
          <pc:sldMk cId="2991292184" sldId="441"/>
        </pc:sldMkLst>
      </pc:sldChg>
      <pc:sldChg chg="add del">
        <pc:chgData name="Mark Higgins" userId="f99148ad-7e67-4304-8c11-27c7a53efd31" providerId="ADAL" clId="{BC333596-D8C3-4C9B-AD5F-947285B05F4F}" dt="2021-10-19T15:30:31.824" v="4" actId="47"/>
        <pc:sldMkLst>
          <pc:docMk/>
          <pc:sldMk cId="3362721485" sldId="442"/>
        </pc:sldMkLst>
      </pc:sldChg>
      <pc:sldChg chg="add del">
        <pc:chgData name="Mark Higgins" userId="f99148ad-7e67-4304-8c11-27c7a53efd31" providerId="ADAL" clId="{BC333596-D8C3-4C9B-AD5F-947285B05F4F}" dt="2021-10-19T15:30:31.824" v="4" actId="47"/>
        <pc:sldMkLst>
          <pc:docMk/>
          <pc:sldMk cId="2387050593" sldId="443"/>
        </pc:sldMkLst>
      </pc:sldChg>
      <pc:sldChg chg="add del">
        <pc:chgData name="Mark Higgins" userId="f99148ad-7e67-4304-8c11-27c7a53efd31" providerId="ADAL" clId="{BC333596-D8C3-4C9B-AD5F-947285B05F4F}" dt="2021-10-19T15:30:31.824" v="4" actId="47"/>
        <pc:sldMkLst>
          <pc:docMk/>
          <pc:sldMk cId="389213653" sldId="444"/>
        </pc:sldMkLst>
      </pc:sldChg>
      <pc:sldChg chg="add del">
        <pc:chgData name="Mark Higgins" userId="f99148ad-7e67-4304-8c11-27c7a53efd31" providerId="ADAL" clId="{BC333596-D8C3-4C9B-AD5F-947285B05F4F}" dt="2021-10-19T15:30:31.824" v="4" actId="47"/>
        <pc:sldMkLst>
          <pc:docMk/>
          <pc:sldMk cId="558151786" sldId="445"/>
        </pc:sldMkLst>
      </pc:sldChg>
      <pc:sldChg chg="add del">
        <pc:chgData name="Mark Higgins" userId="f99148ad-7e67-4304-8c11-27c7a53efd31" providerId="ADAL" clId="{BC333596-D8C3-4C9B-AD5F-947285B05F4F}" dt="2021-10-19T15:29:53.945" v="3" actId="47"/>
        <pc:sldMkLst>
          <pc:docMk/>
          <pc:sldMk cId="3260383663" sldId="683"/>
        </pc:sldMkLst>
      </pc:sldChg>
      <pc:sldChg chg="add del">
        <pc:chgData name="Mark Higgins" userId="f99148ad-7e67-4304-8c11-27c7a53efd31" providerId="ADAL" clId="{BC333596-D8C3-4C9B-AD5F-947285B05F4F}" dt="2021-10-19T15:29:53.945" v="3" actId="47"/>
        <pc:sldMkLst>
          <pc:docMk/>
          <pc:sldMk cId="3845661198" sldId="687"/>
        </pc:sldMkLst>
      </pc:sldChg>
      <pc:sldChg chg="add del">
        <pc:chgData name="Mark Higgins" userId="f99148ad-7e67-4304-8c11-27c7a53efd31" providerId="ADAL" clId="{BC333596-D8C3-4C9B-AD5F-947285B05F4F}" dt="2021-10-19T15:30:31.824" v="4" actId="47"/>
        <pc:sldMkLst>
          <pc:docMk/>
          <pc:sldMk cId="3478056148" sldId="694"/>
        </pc:sldMkLst>
      </pc:sldChg>
      <pc:sldChg chg="add del">
        <pc:chgData name="Mark Higgins" userId="f99148ad-7e67-4304-8c11-27c7a53efd31" providerId="ADAL" clId="{BC333596-D8C3-4C9B-AD5F-947285B05F4F}" dt="2021-10-19T15:30:31.824" v="4" actId="47"/>
        <pc:sldMkLst>
          <pc:docMk/>
          <pc:sldMk cId="1384747455" sldId="695"/>
        </pc:sldMkLst>
      </pc:sldChg>
      <pc:sldChg chg="add del">
        <pc:chgData name="Mark Higgins" userId="f99148ad-7e67-4304-8c11-27c7a53efd31" providerId="ADAL" clId="{BC333596-D8C3-4C9B-AD5F-947285B05F4F}" dt="2021-10-19T15:30:31.824" v="4" actId="47"/>
        <pc:sldMkLst>
          <pc:docMk/>
          <pc:sldMk cId="961037850" sldId="696"/>
        </pc:sldMkLst>
      </pc:sldChg>
      <pc:sldChg chg="add del">
        <pc:chgData name="Mark Higgins" userId="f99148ad-7e67-4304-8c11-27c7a53efd31" providerId="ADAL" clId="{BC333596-D8C3-4C9B-AD5F-947285B05F4F}" dt="2021-10-19T15:30:31.824" v="4" actId="47"/>
        <pc:sldMkLst>
          <pc:docMk/>
          <pc:sldMk cId="2382590890" sldId="697"/>
        </pc:sldMkLst>
      </pc:sldChg>
      <pc:sldChg chg="add del">
        <pc:chgData name="Mark Higgins" userId="f99148ad-7e67-4304-8c11-27c7a53efd31" providerId="ADAL" clId="{BC333596-D8C3-4C9B-AD5F-947285B05F4F}" dt="2021-10-19T15:30:31.824" v="4" actId="47"/>
        <pc:sldMkLst>
          <pc:docMk/>
          <pc:sldMk cId="2816790370" sldId="698"/>
        </pc:sldMkLst>
      </pc:sldChg>
      <pc:sldChg chg="add del">
        <pc:chgData name="Mark Higgins" userId="f99148ad-7e67-4304-8c11-27c7a53efd31" providerId="ADAL" clId="{BC333596-D8C3-4C9B-AD5F-947285B05F4F}" dt="2021-10-19T15:30:31.824" v="4" actId="47"/>
        <pc:sldMkLst>
          <pc:docMk/>
          <pc:sldMk cId="4291132042" sldId="699"/>
        </pc:sldMkLst>
      </pc:sldChg>
      <pc:sldChg chg="add del">
        <pc:chgData name="Mark Higgins" userId="f99148ad-7e67-4304-8c11-27c7a53efd31" providerId="ADAL" clId="{BC333596-D8C3-4C9B-AD5F-947285B05F4F}" dt="2021-10-19T15:30:31.824" v="4" actId="47"/>
        <pc:sldMkLst>
          <pc:docMk/>
          <pc:sldMk cId="2299538971" sldId="700"/>
        </pc:sldMkLst>
      </pc:sldChg>
      <pc:sldChg chg="add del">
        <pc:chgData name="Mark Higgins" userId="f99148ad-7e67-4304-8c11-27c7a53efd31" providerId="ADAL" clId="{BC333596-D8C3-4C9B-AD5F-947285B05F4F}" dt="2021-10-19T15:30:31.824" v="4" actId="47"/>
        <pc:sldMkLst>
          <pc:docMk/>
          <pc:sldMk cId="3647801122" sldId="701"/>
        </pc:sldMkLst>
      </pc:sldChg>
      <pc:sldChg chg="add del">
        <pc:chgData name="Mark Higgins" userId="f99148ad-7e67-4304-8c11-27c7a53efd31" providerId="ADAL" clId="{BC333596-D8C3-4C9B-AD5F-947285B05F4F}" dt="2021-10-19T15:30:31.824" v="4" actId="47"/>
        <pc:sldMkLst>
          <pc:docMk/>
          <pc:sldMk cId="1124660872" sldId="702"/>
        </pc:sldMkLst>
      </pc:sldChg>
      <pc:sldChg chg="add del">
        <pc:chgData name="Mark Higgins" userId="f99148ad-7e67-4304-8c11-27c7a53efd31" providerId="ADAL" clId="{BC333596-D8C3-4C9B-AD5F-947285B05F4F}" dt="2021-10-19T15:30:31.824" v="4" actId="47"/>
        <pc:sldMkLst>
          <pc:docMk/>
          <pc:sldMk cId="3031805303" sldId="703"/>
        </pc:sldMkLst>
      </pc:sldChg>
      <pc:sldChg chg="add del">
        <pc:chgData name="Mark Higgins" userId="f99148ad-7e67-4304-8c11-27c7a53efd31" providerId="ADAL" clId="{BC333596-D8C3-4C9B-AD5F-947285B05F4F}" dt="2021-10-19T15:30:31.824" v="4" actId="47"/>
        <pc:sldMkLst>
          <pc:docMk/>
          <pc:sldMk cId="140445724" sldId="704"/>
        </pc:sldMkLst>
      </pc:sldChg>
      <pc:sldChg chg="add del">
        <pc:chgData name="Mark Higgins" userId="f99148ad-7e67-4304-8c11-27c7a53efd31" providerId="ADAL" clId="{BC333596-D8C3-4C9B-AD5F-947285B05F4F}" dt="2021-10-19T15:30:31.824" v="4" actId="47"/>
        <pc:sldMkLst>
          <pc:docMk/>
          <pc:sldMk cId="2542223994" sldId="705"/>
        </pc:sldMkLst>
      </pc:sldChg>
      <pc:sldChg chg="add del">
        <pc:chgData name="Mark Higgins" userId="f99148ad-7e67-4304-8c11-27c7a53efd31" providerId="ADAL" clId="{BC333596-D8C3-4C9B-AD5F-947285B05F4F}" dt="2021-10-19T15:30:31.824" v="4" actId="47"/>
        <pc:sldMkLst>
          <pc:docMk/>
          <pc:sldMk cId="2222589636" sldId="706"/>
        </pc:sldMkLst>
      </pc:sldChg>
      <pc:sldChg chg="add del">
        <pc:chgData name="Mark Higgins" userId="f99148ad-7e67-4304-8c11-27c7a53efd31" providerId="ADAL" clId="{BC333596-D8C3-4C9B-AD5F-947285B05F4F}" dt="2021-10-19T15:30:31.824" v="4" actId="47"/>
        <pc:sldMkLst>
          <pc:docMk/>
          <pc:sldMk cId="2977657711" sldId="708"/>
        </pc:sldMkLst>
      </pc:sldChg>
      <pc:sldChg chg="add del">
        <pc:chgData name="Mark Higgins" userId="f99148ad-7e67-4304-8c11-27c7a53efd31" providerId="ADAL" clId="{BC333596-D8C3-4C9B-AD5F-947285B05F4F}" dt="2021-10-19T15:30:31.824" v="4" actId="47"/>
        <pc:sldMkLst>
          <pc:docMk/>
          <pc:sldMk cId="3350938539" sldId="710"/>
        </pc:sldMkLst>
      </pc:sldChg>
      <pc:sldChg chg="add del">
        <pc:chgData name="Mark Higgins" userId="f99148ad-7e67-4304-8c11-27c7a53efd31" providerId="ADAL" clId="{BC333596-D8C3-4C9B-AD5F-947285B05F4F}" dt="2021-10-19T15:30:31.824" v="4" actId="47"/>
        <pc:sldMkLst>
          <pc:docMk/>
          <pc:sldMk cId="3878494634" sldId="711"/>
        </pc:sldMkLst>
      </pc:sldChg>
      <pc:sldChg chg="add del">
        <pc:chgData name="Mark Higgins" userId="f99148ad-7e67-4304-8c11-27c7a53efd31" providerId="ADAL" clId="{BC333596-D8C3-4C9B-AD5F-947285B05F4F}" dt="2021-10-19T15:30:31.824" v="4" actId="47"/>
        <pc:sldMkLst>
          <pc:docMk/>
          <pc:sldMk cId="3216072036" sldId="712"/>
        </pc:sldMkLst>
      </pc:sldChg>
      <pc:sldChg chg="add del">
        <pc:chgData name="Mark Higgins" userId="f99148ad-7e67-4304-8c11-27c7a53efd31" providerId="ADAL" clId="{BC333596-D8C3-4C9B-AD5F-947285B05F4F}" dt="2021-10-19T15:30:31.824" v="4" actId="47"/>
        <pc:sldMkLst>
          <pc:docMk/>
          <pc:sldMk cId="779021081" sldId="713"/>
        </pc:sldMkLst>
      </pc:sldChg>
      <pc:sldChg chg="add del">
        <pc:chgData name="Mark Higgins" userId="f99148ad-7e67-4304-8c11-27c7a53efd31" providerId="ADAL" clId="{BC333596-D8C3-4C9B-AD5F-947285B05F4F}" dt="2021-10-19T15:30:31.824" v="4" actId="47"/>
        <pc:sldMkLst>
          <pc:docMk/>
          <pc:sldMk cId="4245500416" sldId="714"/>
        </pc:sldMkLst>
      </pc:sldChg>
      <pc:sldChg chg="add del">
        <pc:chgData name="Mark Higgins" userId="f99148ad-7e67-4304-8c11-27c7a53efd31" providerId="ADAL" clId="{BC333596-D8C3-4C9B-AD5F-947285B05F4F}" dt="2021-10-19T15:30:31.824" v="4" actId="47"/>
        <pc:sldMkLst>
          <pc:docMk/>
          <pc:sldMk cId="2036575152" sldId="715"/>
        </pc:sldMkLst>
      </pc:sldChg>
      <pc:sldChg chg="add del">
        <pc:chgData name="Mark Higgins" userId="f99148ad-7e67-4304-8c11-27c7a53efd31" providerId="ADAL" clId="{BC333596-D8C3-4C9B-AD5F-947285B05F4F}" dt="2021-10-19T15:30:31.824" v="4" actId="47"/>
        <pc:sldMkLst>
          <pc:docMk/>
          <pc:sldMk cId="3626110082" sldId="716"/>
        </pc:sldMkLst>
      </pc:sldChg>
      <pc:sldChg chg="add del">
        <pc:chgData name="Mark Higgins" userId="f99148ad-7e67-4304-8c11-27c7a53efd31" providerId="ADAL" clId="{BC333596-D8C3-4C9B-AD5F-947285B05F4F}" dt="2021-10-19T15:30:31.824" v="4" actId="47"/>
        <pc:sldMkLst>
          <pc:docMk/>
          <pc:sldMk cId="2364488843" sldId="718"/>
        </pc:sldMkLst>
      </pc:sldChg>
      <pc:sldChg chg="add del">
        <pc:chgData name="Mark Higgins" userId="f99148ad-7e67-4304-8c11-27c7a53efd31" providerId="ADAL" clId="{BC333596-D8C3-4C9B-AD5F-947285B05F4F}" dt="2021-10-19T15:30:31.824" v="4" actId="47"/>
        <pc:sldMkLst>
          <pc:docMk/>
          <pc:sldMk cId="3837821357" sldId="719"/>
        </pc:sldMkLst>
      </pc:sldChg>
      <pc:sldChg chg="add del">
        <pc:chgData name="Mark Higgins" userId="f99148ad-7e67-4304-8c11-27c7a53efd31" providerId="ADAL" clId="{BC333596-D8C3-4C9B-AD5F-947285B05F4F}" dt="2021-10-19T15:30:31.824" v="4" actId="47"/>
        <pc:sldMkLst>
          <pc:docMk/>
          <pc:sldMk cId="2418004797" sldId="720"/>
        </pc:sldMkLst>
      </pc:sldChg>
      <pc:sldChg chg="add del">
        <pc:chgData name="Mark Higgins" userId="f99148ad-7e67-4304-8c11-27c7a53efd31" providerId="ADAL" clId="{BC333596-D8C3-4C9B-AD5F-947285B05F4F}" dt="2021-10-19T15:30:31.824" v="4" actId="47"/>
        <pc:sldMkLst>
          <pc:docMk/>
          <pc:sldMk cId="3209023164" sldId="721"/>
        </pc:sldMkLst>
      </pc:sldChg>
      <pc:sldChg chg="add del">
        <pc:chgData name="Mark Higgins" userId="f99148ad-7e67-4304-8c11-27c7a53efd31" providerId="ADAL" clId="{BC333596-D8C3-4C9B-AD5F-947285B05F4F}" dt="2021-10-19T15:30:31.824" v="4" actId="47"/>
        <pc:sldMkLst>
          <pc:docMk/>
          <pc:sldMk cId="630191231" sldId="722"/>
        </pc:sldMkLst>
      </pc:sldChg>
      <pc:sldChg chg="add del">
        <pc:chgData name="Mark Higgins" userId="f99148ad-7e67-4304-8c11-27c7a53efd31" providerId="ADAL" clId="{BC333596-D8C3-4C9B-AD5F-947285B05F4F}" dt="2021-10-19T15:30:31.824" v="4" actId="47"/>
        <pc:sldMkLst>
          <pc:docMk/>
          <pc:sldMk cId="2585457873" sldId="723"/>
        </pc:sldMkLst>
      </pc:sldChg>
      <pc:sldChg chg="add del">
        <pc:chgData name="Mark Higgins" userId="f99148ad-7e67-4304-8c11-27c7a53efd31" providerId="ADAL" clId="{BC333596-D8C3-4C9B-AD5F-947285B05F4F}" dt="2021-10-19T15:30:31.824" v="4" actId="47"/>
        <pc:sldMkLst>
          <pc:docMk/>
          <pc:sldMk cId="2626823195" sldId="724"/>
        </pc:sldMkLst>
      </pc:sldChg>
      <pc:sldChg chg="add del">
        <pc:chgData name="Mark Higgins" userId="f99148ad-7e67-4304-8c11-27c7a53efd31" providerId="ADAL" clId="{BC333596-D8C3-4C9B-AD5F-947285B05F4F}" dt="2021-10-19T15:30:31.824" v="4" actId="47"/>
        <pc:sldMkLst>
          <pc:docMk/>
          <pc:sldMk cId="1913810849" sldId="725"/>
        </pc:sldMkLst>
      </pc:sldChg>
      <pc:sldChg chg="add del">
        <pc:chgData name="Mark Higgins" userId="f99148ad-7e67-4304-8c11-27c7a53efd31" providerId="ADAL" clId="{BC333596-D8C3-4C9B-AD5F-947285B05F4F}" dt="2021-10-19T15:30:31.824" v="4" actId="47"/>
        <pc:sldMkLst>
          <pc:docMk/>
          <pc:sldMk cId="3876293331" sldId="736"/>
        </pc:sldMkLst>
      </pc:sldChg>
      <pc:sldChg chg="add del">
        <pc:chgData name="Mark Higgins" userId="f99148ad-7e67-4304-8c11-27c7a53efd31" providerId="ADAL" clId="{BC333596-D8C3-4C9B-AD5F-947285B05F4F}" dt="2021-10-19T15:30:31.824" v="4" actId="47"/>
        <pc:sldMkLst>
          <pc:docMk/>
          <pc:sldMk cId="678621518" sldId="741"/>
        </pc:sldMkLst>
      </pc:sldChg>
      <pc:sldChg chg="add del">
        <pc:chgData name="Mark Higgins" userId="f99148ad-7e67-4304-8c11-27c7a53efd31" providerId="ADAL" clId="{BC333596-D8C3-4C9B-AD5F-947285B05F4F}" dt="2021-10-19T15:30:31.824" v="4" actId="47"/>
        <pc:sldMkLst>
          <pc:docMk/>
          <pc:sldMk cId="2723241041" sldId="742"/>
        </pc:sldMkLst>
      </pc:sldChg>
      <pc:sldChg chg="add del">
        <pc:chgData name="Mark Higgins" userId="f99148ad-7e67-4304-8c11-27c7a53efd31" providerId="ADAL" clId="{BC333596-D8C3-4C9B-AD5F-947285B05F4F}" dt="2021-10-19T15:30:31.824" v="4" actId="47"/>
        <pc:sldMkLst>
          <pc:docMk/>
          <pc:sldMk cId="2085346251" sldId="749"/>
        </pc:sldMkLst>
      </pc:sldChg>
      <pc:sldChg chg="modSp new mod ord">
        <pc:chgData name="Mark Higgins" userId="f99148ad-7e67-4304-8c11-27c7a53efd31" providerId="ADAL" clId="{BC333596-D8C3-4C9B-AD5F-947285B05F4F}" dt="2021-11-02T11:07:44.034" v="192" actId="20577"/>
        <pc:sldMkLst>
          <pc:docMk/>
          <pc:sldMk cId="2594139224" sldId="751"/>
        </pc:sldMkLst>
        <pc:spChg chg="mod">
          <ac:chgData name="Mark Higgins" userId="f99148ad-7e67-4304-8c11-27c7a53efd31" providerId="ADAL" clId="{BC333596-D8C3-4C9B-AD5F-947285B05F4F}" dt="2021-11-02T11:06:51.325" v="180" actId="20577"/>
          <ac:spMkLst>
            <pc:docMk/>
            <pc:sldMk cId="2594139224" sldId="751"/>
            <ac:spMk id="2" creationId="{0B87CDBB-328B-4491-ACDB-93DB793F3B8F}"/>
          </ac:spMkLst>
        </pc:spChg>
        <pc:spChg chg="mod">
          <ac:chgData name="Mark Higgins" userId="f99148ad-7e67-4304-8c11-27c7a53efd31" providerId="ADAL" clId="{BC333596-D8C3-4C9B-AD5F-947285B05F4F}" dt="2021-11-02T11:07:44.034" v="192" actId="20577"/>
          <ac:spMkLst>
            <pc:docMk/>
            <pc:sldMk cId="2594139224" sldId="751"/>
            <ac:spMk id="3" creationId="{F0B7FD29-B2AA-4040-BC9D-CE3424D01DC3}"/>
          </ac:spMkLst>
        </pc:spChg>
      </pc:sldChg>
      <pc:sldChg chg="delSp modSp add del mod">
        <pc:chgData name="Mark Higgins" userId="f99148ad-7e67-4304-8c11-27c7a53efd31" providerId="ADAL" clId="{BC333596-D8C3-4C9B-AD5F-947285B05F4F}" dt="2021-10-19T16:04:11.608" v="135" actId="2696"/>
        <pc:sldMkLst>
          <pc:docMk/>
          <pc:sldMk cId="4105346015" sldId="751"/>
        </pc:sldMkLst>
        <pc:spChg chg="mod">
          <ac:chgData name="Mark Higgins" userId="f99148ad-7e67-4304-8c11-27c7a53efd31" providerId="ADAL" clId="{BC333596-D8C3-4C9B-AD5F-947285B05F4F}" dt="2021-10-19T15:31:51.946" v="33" actId="20577"/>
          <ac:spMkLst>
            <pc:docMk/>
            <pc:sldMk cId="4105346015" sldId="751"/>
            <ac:spMk id="2" creationId="{481F7095-154A-4FCE-BC2F-BF71331207EE}"/>
          </ac:spMkLst>
        </pc:spChg>
        <pc:spChg chg="del">
          <ac:chgData name="Mark Higgins" userId="f99148ad-7e67-4304-8c11-27c7a53efd31" providerId="ADAL" clId="{BC333596-D8C3-4C9B-AD5F-947285B05F4F}" dt="2021-10-19T15:32:03.937" v="38" actId="478"/>
          <ac:spMkLst>
            <pc:docMk/>
            <pc:sldMk cId="4105346015" sldId="751"/>
            <ac:spMk id="7" creationId="{6DBBD12B-BC83-43BA-ADD9-C0D5A4BF9910}"/>
          </ac:spMkLst>
        </pc:spChg>
        <pc:spChg chg="mod">
          <ac:chgData name="Mark Higgins" userId="f99148ad-7e67-4304-8c11-27c7a53efd31" providerId="ADAL" clId="{BC333596-D8C3-4C9B-AD5F-947285B05F4F}" dt="2021-10-19T15:37:53.031" v="134" actId="6549"/>
          <ac:spMkLst>
            <pc:docMk/>
            <pc:sldMk cId="4105346015" sldId="751"/>
            <ac:spMk id="10" creationId="{FFD1252B-8CDE-4CDF-84EE-A60BE7BB8D89}"/>
          </ac:spMkLst>
        </pc:spChg>
        <pc:spChg chg="del mod">
          <ac:chgData name="Mark Higgins" userId="f99148ad-7e67-4304-8c11-27c7a53efd31" providerId="ADAL" clId="{BC333596-D8C3-4C9B-AD5F-947285B05F4F}" dt="2021-10-19T15:32:05.897" v="39" actId="478"/>
          <ac:spMkLst>
            <pc:docMk/>
            <pc:sldMk cId="4105346015" sldId="751"/>
            <ac:spMk id="14" creationId="{48C61FE2-2E7A-454A-BAF0-E108F7755431}"/>
          </ac:spMkLst>
        </pc:spChg>
        <pc:picChg chg="del">
          <ac:chgData name="Mark Higgins" userId="f99148ad-7e67-4304-8c11-27c7a53efd31" providerId="ADAL" clId="{BC333596-D8C3-4C9B-AD5F-947285B05F4F}" dt="2021-10-19T15:31:55.945" v="35" actId="478"/>
          <ac:picMkLst>
            <pc:docMk/>
            <pc:sldMk cId="4105346015" sldId="751"/>
            <ac:picMk id="6" creationId="{581756FB-9C1B-4E8D-852E-BF3672970A49}"/>
          </ac:picMkLst>
        </pc:picChg>
        <pc:picChg chg="del">
          <ac:chgData name="Mark Higgins" userId="f99148ad-7e67-4304-8c11-27c7a53efd31" providerId="ADAL" clId="{BC333596-D8C3-4C9B-AD5F-947285B05F4F}" dt="2021-10-19T15:31:55.123" v="34" actId="478"/>
          <ac:picMkLst>
            <pc:docMk/>
            <pc:sldMk cId="4105346015" sldId="751"/>
            <ac:picMk id="8" creationId="{9D439313-A08A-4E54-9B06-1AC49BA0921A}"/>
          </ac:picMkLst>
        </pc:picChg>
      </pc:sldChg>
      <pc:sldChg chg="modSp new mod">
        <pc:chgData name="Mark Higgins" userId="f99148ad-7e67-4304-8c11-27c7a53efd31" providerId="ADAL" clId="{BC333596-D8C3-4C9B-AD5F-947285B05F4F}" dt="2021-11-02T11:12:22.859" v="598" actId="15"/>
        <pc:sldMkLst>
          <pc:docMk/>
          <pc:sldMk cId="1261467683" sldId="752"/>
        </pc:sldMkLst>
        <pc:spChg chg="mod">
          <ac:chgData name="Mark Higgins" userId="f99148ad-7e67-4304-8c11-27c7a53efd31" providerId="ADAL" clId="{BC333596-D8C3-4C9B-AD5F-947285B05F4F}" dt="2021-11-02T11:09:12.894" v="241" actId="20577"/>
          <ac:spMkLst>
            <pc:docMk/>
            <pc:sldMk cId="1261467683" sldId="752"/>
            <ac:spMk id="2" creationId="{D5A91DFF-4256-49B9-9AE4-5E53D8372750}"/>
          </ac:spMkLst>
        </pc:spChg>
        <pc:spChg chg="mod">
          <ac:chgData name="Mark Higgins" userId="f99148ad-7e67-4304-8c11-27c7a53efd31" providerId="ADAL" clId="{BC333596-D8C3-4C9B-AD5F-947285B05F4F}" dt="2021-11-02T11:12:22.859" v="598" actId="15"/>
          <ac:spMkLst>
            <pc:docMk/>
            <pc:sldMk cId="1261467683" sldId="752"/>
            <ac:spMk id="3" creationId="{0C67D474-C8FD-4FFA-9A33-D0039C143856}"/>
          </ac:spMkLst>
        </pc:spChg>
      </pc:sldChg>
      <pc:sldChg chg="modSp add del mod">
        <pc:chgData name="Mark Higgins" userId="f99148ad-7e67-4304-8c11-27c7a53efd31" providerId="ADAL" clId="{BC333596-D8C3-4C9B-AD5F-947285B05F4F}" dt="2021-11-02T11:08:43.619" v="224" actId="47"/>
        <pc:sldMkLst>
          <pc:docMk/>
          <pc:sldMk cId="2147689510" sldId="752"/>
        </pc:sldMkLst>
        <pc:spChg chg="mod">
          <ac:chgData name="Mark Higgins" userId="f99148ad-7e67-4304-8c11-27c7a53efd31" providerId="ADAL" clId="{BC333596-D8C3-4C9B-AD5F-947285B05F4F}" dt="2021-11-02T11:08:14.381" v="223" actId="20577"/>
          <ac:spMkLst>
            <pc:docMk/>
            <pc:sldMk cId="2147689510" sldId="752"/>
            <ac:spMk id="2" creationId="{0B87CDBB-328B-4491-ACDB-93DB793F3B8F}"/>
          </ac:spMkLst>
        </pc:spChg>
        <pc:spChg chg="mod">
          <ac:chgData name="Mark Higgins" userId="f99148ad-7e67-4304-8c11-27c7a53efd31" providerId="ADAL" clId="{BC333596-D8C3-4C9B-AD5F-947285B05F4F}" dt="2021-11-02T11:08:02.094" v="195" actId="20577"/>
          <ac:spMkLst>
            <pc:docMk/>
            <pc:sldMk cId="2147689510" sldId="752"/>
            <ac:spMk id="3" creationId="{F0B7FD29-B2AA-4040-BC9D-CE3424D01DC3}"/>
          </ac:spMkLst>
        </pc:spChg>
      </pc:sldChg>
      <pc:sldChg chg="addSp modSp new mod ord">
        <pc:chgData name="Mark Higgins" userId="f99148ad-7e67-4304-8c11-27c7a53efd31" providerId="ADAL" clId="{BC333596-D8C3-4C9B-AD5F-947285B05F4F}" dt="2021-11-02T11:17:20.944" v="873" actId="20577"/>
        <pc:sldMkLst>
          <pc:docMk/>
          <pc:sldMk cId="515646528" sldId="753"/>
        </pc:sldMkLst>
        <pc:spChg chg="mod">
          <ac:chgData name="Mark Higgins" userId="f99148ad-7e67-4304-8c11-27c7a53efd31" providerId="ADAL" clId="{BC333596-D8C3-4C9B-AD5F-947285B05F4F}" dt="2021-11-02T11:14:33.157" v="619" actId="20577"/>
          <ac:spMkLst>
            <pc:docMk/>
            <pc:sldMk cId="515646528" sldId="753"/>
            <ac:spMk id="2" creationId="{B0950975-12C5-41BA-9AC8-CC0E71B01D2A}"/>
          </ac:spMkLst>
        </pc:spChg>
        <pc:spChg chg="mod">
          <ac:chgData name="Mark Higgins" userId="f99148ad-7e67-4304-8c11-27c7a53efd31" providerId="ADAL" clId="{BC333596-D8C3-4C9B-AD5F-947285B05F4F}" dt="2021-11-02T11:15:46.072" v="840" actId="20577"/>
          <ac:spMkLst>
            <pc:docMk/>
            <pc:sldMk cId="515646528" sldId="753"/>
            <ac:spMk id="3" creationId="{592E4CE6-0D08-42FD-A9A3-01B104FABDC2}"/>
          </ac:spMkLst>
        </pc:spChg>
        <pc:spChg chg="add mod">
          <ac:chgData name="Mark Higgins" userId="f99148ad-7e67-4304-8c11-27c7a53efd31" providerId="ADAL" clId="{BC333596-D8C3-4C9B-AD5F-947285B05F4F}" dt="2021-11-02T11:17:03.414" v="851" actId="14100"/>
          <ac:spMkLst>
            <pc:docMk/>
            <pc:sldMk cId="515646528" sldId="753"/>
            <ac:spMk id="4" creationId="{A3707973-D2A1-4D7A-A066-053A38EA17C2}"/>
          </ac:spMkLst>
        </pc:spChg>
        <pc:spChg chg="add mod">
          <ac:chgData name="Mark Higgins" userId="f99148ad-7e67-4304-8c11-27c7a53efd31" providerId="ADAL" clId="{BC333596-D8C3-4C9B-AD5F-947285B05F4F}" dt="2021-11-02T11:17:17.210" v="869" actId="20577"/>
          <ac:spMkLst>
            <pc:docMk/>
            <pc:sldMk cId="515646528" sldId="753"/>
            <ac:spMk id="5" creationId="{FD1DF9B9-8A10-43D3-9CD7-2A885CC25310}"/>
          </ac:spMkLst>
        </pc:spChg>
        <pc:spChg chg="add mod">
          <ac:chgData name="Mark Higgins" userId="f99148ad-7e67-4304-8c11-27c7a53efd31" providerId="ADAL" clId="{BC333596-D8C3-4C9B-AD5F-947285B05F4F}" dt="2021-11-02T11:17:20.944" v="873" actId="20577"/>
          <ac:spMkLst>
            <pc:docMk/>
            <pc:sldMk cId="515646528" sldId="753"/>
            <ac:spMk id="6" creationId="{6EF4F5B6-DC7C-44F6-9252-4C93A9568DFE}"/>
          </ac:spMkLst>
        </pc:spChg>
      </pc:sldChg>
      <pc:sldChg chg="modSp new mod">
        <pc:chgData name="Mark Higgins" userId="f99148ad-7e67-4304-8c11-27c7a53efd31" providerId="ADAL" clId="{BC333596-D8C3-4C9B-AD5F-947285B05F4F}" dt="2021-11-02T11:20:41.123" v="990" actId="20577"/>
        <pc:sldMkLst>
          <pc:docMk/>
          <pc:sldMk cId="373148995" sldId="754"/>
        </pc:sldMkLst>
        <pc:spChg chg="mod">
          <ac:chgData name="Mark Higgins" userId="f99148ad-7e67-4304-8c11-27c7a53efd31" providerId="ADAL" clId="{BC333596-D8C3-4C9B-AD5F-947285B05F4F}" dt="2021-11-02T11:20:41.123" v="990" actId="20577"/>
          <ac:spMkLst>
            <pc:docMk/>
            <pc:sldMk cId="373148995" sldId="754"/>
            <ac:spMk id="2" creationId="{A3E713AA-9A3F-458D-A4CB-587BF58F0017}"/>
          </ac:spMkLst>
        </pc:spChg>
        <pc:spChg chg="mod">
          <ac:chgData name="Mark Higgins" userId="f99148ad-7e67-4304-8c11-27c7a53efd31" providerId="ADAL" clId="{BC333596-D8C3-4C9B-AD5F-947285B05F4F}" dt="2021-11-02T11:20:32.840" v="967" actId="20577"/>
          <ac:spMkLst>
            <pc:docMk/>
            <pc:sldMk cId="373148995" sldId="754"/>
            <ac:spMk id="3" creationId="{38542361-A7D9-4EB0-815B-EAEF37A99E91}"/>
          </ac:spMkLst>
        </pc:spChg>
      </pc:sldChg>
      <pc:sldChg chg="add del">
        <pc:chgData name="Mark Higgins" userId="f99148ad-7e67-4304-8c11-27c7a53efd31" providerId="ADAL" clId="{BC333596-D8C3-4C9B-AD5F-947285B05F4F}" dt="2021-10-19T15:30:31.824" v="4" actId="47"/>
        <pc:sldMkLst>
          <pc:docMk/>
          <pc:sldMk cId="943533271" sldId="786"/>
        </pc:sldMkLst>
      </pc:sldChg>
      <pc:sldChg chg="add del">
        <pc:chgData name="Mark Higgins" userId="f99148ad-7e67-4304-8c11-27c7a53efd31" providerId="ADAL" clId="{BC333596-D8C3-4C9B-AD5F-947285B05F4F}" dt="2021-10-19T15:30:31.824" v="4" actId="47"/>
        <pc:sldMkLst>
          <pc:docMk/>
          <pc:sldMk cId="3315086354" sldId="787"/>
        </pc:sldMkLst>
      </pc:sldChg>
      <pc:sldChg chg="add del">
        <pc:chgData name="Mark Higgins" userId="f99148ad-7e67-4304-8c11-27c7a53efd31" providerId="ADAL" clId="{BC333596-D8C3-4C9B-AD5F-947285B05F4F}" dt="2021-10-19T15:30:31.824" v="4" actId="47"/>
        <pc:sldMkLst>
          <pc:docMk/>
          <pc:sldMk cId="2254413050" sldId="788"/>
        </pc:sldMkLst>
      </pc:sldChg>
      <pc:sldChg chg="add del">
        <pc:chgData name="Mark Higgins" userId="f99148ad-7e67-4304-8c11-27c7a53efd31" providerId="ADAL" clId="{BC333596-D8C3-4C9B-AD5F-947285B05F4F}" dt="2021-10-19T15:30:31.824" v="4" actId="47"/>
        <pc:sldMkLst>
          <pc:docMk/>
          <pc:sldMk cId="1898860426" sldId="789"/>
        </pc:sldMkLst>
      </pc:sldChg>
      <pc:sldChg chg="add del">
        <pc:chgData name="Mark Higgins" userId="f99148ad-7e67-4304-8c11-27c7a53efd31" providerId="ADAL" clId="{BC333596-D8C3-4C9B-AD5F-947285B05F4F}" dt="2021-10-19T15:30:31.824" v="4" actId="47"/>
        <pc:sldMkLst>
          <pc:docMk/>
          <pc:sldMk cId="582655134" sldId="790"/>
        </pc:sldMkLst>
      </pc:sldChg>
      <pc:sldChg chg="add del">
        <pc:chgData name="Mark Higgins" userId="f99148ad-7e67-4304-8c11-27c7a53efd31" providerId="ADAL" clId="{BC333596-D8C3-4C9B-AD5F-947285B05F4F}" dt="2021-10-19T15:30:31.824" v="4" actId="47"/>
        <pc:sldMkLst>
          <pc:docMk/>
          <pc:sldMk cId="2115869644" sldId="791"/>
        </pc:sldMkLst>
      </pc:sldChg>
      <pc:sldChg chg="add del">
        <pc:chgData name="Mark Higgins" userId="f99148ad-7e67-4304-8c11-27c7a53efd31" providerId="ADAL" clId="{BC333596-D8C3-4C9B-AD5F-947285B05F4F}" dt="2021-10-19T15:30:31.824" v="4" actId="47"/>
        <pc:sldMkLst>
          <pc:docMk/>
          <pc:sldMk cId="1430388509" sldId="792"/>
        </pc:sldMkLst>
      </pc:sldChg>
      <pc:sldChg chg="add del">
        <pc:chgData name="Mark Higgins" userId="f99148ad-7e67-4304-8c11-27c7a53efd31" providerId="ADAL" clId="{BC333596-D8C3-4C9B-AD5F-947285B05F4F}" dt="2021-10-19T15:30:31.824" v="4" actId="47"/>
        <pc:sldMkLst>
          <pc:docMk/>
          <pc:sldMk cId="1305669384" sldId="793"/>
        </pc:sldMkLst>
      </pc:sldChg>
      <pc:sldChg chg="add del">
        <pc:chgData name="Mark Higgins" userId="f99148ad-7e67-4304-8c11-27c7a53efd31" providerId="ADAL" clId="{BC333596-D8C3-4C9B-AD5F-947285B05F4F}" dt="2021-10-19T15:30:31.824" v="4" actId="47"/>
        <pc:sldMkLst>
          <pc:docMk/>
          <pc:sldMk cId="220799762" sldId="794"/>
        </pc:sldMkLst>
      </pc:sldChg>
      <pc:sldChg chg="add del">
        <pc:chgData name="Mark Higgins" userId="f99148ad-7e67-4304-8c11-27c7a53efd31" providerId="ADAL" clId="{BC333596-D8C3-4C9B-AD5F-947285B05F4F}" dt="2021-10-19T15:30:31.824" v="4" actId="47"/>
        <pc:sldMkLst>
          <pc:docMk/>
          <pc:sldMk cId="2721446035" sldId="795"/>
        </pc:sldMkLst>
      </pc:sldChg>
      <pc:sldChg chg="add del">
        <pc:chgData name="Mark Higgins" userId="f99148ad-7e67-4304-8c11-27c7a53efd31" providerId="ADAL" clId="{BC333596-D8C3-4C9B-AD5F-947285B05F4F}" dt="2021-10-19T15:30:31.824" v="4" actId="47"/>
        <pc:sldMkLst>
          <pc:docMk/>
          <pc:sldMk cId="850367915" sldId="796"/>
        </pc:sldMkLst>
      </pc:sldChg>
      <pc:sldChg chg="add del">
        <pc:chgData name="Mark Higgins" userId="f99148ad-7e67-4304-8c11-27c7a53efd31" providerId="ADAL" clId="{BC333596-D8C3-4C9B-AD5F-947285B05F4F}" dt="2021-10-19T15:30:31.824" v="4" actId="47"/>
        <pc:sldMkLst>
          <pc:docMk/>
          <pc:sldMk cId="1309863362" sldId="797"/>
        </pc:sldMkLst>
      </pc:sldChg>
      <pc:sldChg chg="add del">
        <pc:chgData name="Mark Higgins" userId="f99148ad-7e67-4304-8c11-27c7a53efd31" providerId="ADAL" clId="{BC333596-D8C3-4C9B-AD5F-947285B05F4F}" dt="2021-10-19T15:30:31.824" v="4" actId="47"/>
        <pc:sldMkLst>
          <pc:docMk/>
          <pc:sldMk cId="59047964" sldId="798"/>
        </pc:sldMkLst>
      </pc:sldChg>
      <pc:sldChg chg="add del">
        <pc:chgData name="Mark Higgins" userId="f99148ad-7e67-4304-8c11-27c7a53efd31" providerId="ADAL" clId="{BC333596-D8C3-4C9B-AD5F-947285B05F4F}" dt="2021-10-19T15:30:31.824" v="4" actId="47"/>
        <pc:sldMkLst>
          <pc:docMk/>
          <pc:sldMk cId="2917903884" sldId="799"/>
        </pc:sldMkLst>
      </pc:sldChg>
      <pc:sldChg chg="add del">
        <pc:chgData name="Mark Higgins" userId="f99148ad-7e67-4304-8c11-27c7a53efd31" providerId="ADAL" clId="{BC333596-D8C3-4C9B-AD5F-947285B05F4F}" dt="2021-10-19T15:30:31.824" v="4" actId="47"/>
        <pc:sldMkLst>
          <pc:docMk/>
          <pc:sldMk cId="3307357044" sldId="800"/>
        </pc:sldMkLst>
      </pc:sldChg>
      <pc:sldChg chg="add del">
        <pc:chgData name="Mark Higgins" userId="f99148ad-7e67-4304-8c11-27c7a53efd31" providerId="ADAL" clId="{BC333596-D8C3-4C9B-AD5F-947285B05F4F}" dt="2021-10-19T15:30:31.824" v="4" actId="47"/>
        <pc:sldMkLst>
          <pc:docMk/>
          <pc:sldMk cId="2768283390" sldId="801"/>
        </pc:sldMkLst>
      </pc:sldChg>
      <pc:sldChg chg="add del">
        <pc:chgData name="Mark Higgins" userId="f99148ad-7e67-4304-8c11-27c7a53efd31" providerId="ADAL" clId="{BC333596-D8C3-4C9B-AD5F-947285B05F4F}" dt="2021-10-19T15:30:31.824" v="4" actId="47"/>
        <pc:sldMkLst>
          <pc:docMk/>
          <pc:sldMk cId="269504932" sldId="802"/>
        </pc:sldMkLst>
      </pc:sldChg>
      <pc:sldChg chg="add del">
        <pc:chgData name="Mark Higgins" userId="f99148ad-7e67-4304-8c11-27c7a53efd31" providerId="ADAL" clId="{BC333596-D8C3-4C9B-AD5F-947285B05F4F}" dt="2021-10-19T15:30:31.824" v="4" actId="47"/>
        <pc:sldMkLst>
          <pc:docMk/>
          <pc:sldMk cId="936649872" sldId="803"/>
        </pc:sldMkLst>
      </pc:sldChg>
      <pc:sldChg chg="add del">
        <pc:chgData name="Mark Higgins" userId="f99148ad-7e67-4304-8c11-27c7a53efd31" providerId="ADAL" clId="{BC333596-D8C3-4C9B-AD5F-947285B05F4F}" dt="2021-10-19T15:30:31.824" v="4" actId="47"/>
        <pc:sldMkLst>
          <pc:docMk/>
          <pc:sldMk cId="3756242935" sldId="804"/>
        </pc:sldMkLst>
      </pc:sldChg>
      <pc:sldChg chg="add del">
        <pc:chgData name="Mark Higgins" userId="f99148ad-7e67-4304-8c11-27c7a53efd31" providerId="ADAL" clId="{BC333596-D8C3-4C9B-AD5F-947285B05F4F}" dt="2021-10-19T15:30:31.824" v="4" actId="47"/>
        <pc:sldMkLst>
          <pc:docMk/>
          <pc:sldMk cId="1709385537" sldId="805"/>
        </pc:sldMkLst>
      </pc:sldChg>
      <pc:sldChg chg="add del">
        <pc:chgData name="Mark Higgins" userId="f99148ad-7e67-4304-8c11-27c7a53efd31" providerId="ADAL" clId="{BC333596-D8C3-4C9B-AD5F-947285B05F4F}" dt="2021-10-19T15:30:31.824" v="4" actId="47"/>
        <pc:sldMkLst>
          <pc:docMk/>
          <pc:sldMk cId="1556916043" sldId="806"/>
        </pc:sldMkLst>
      </pc:sldChg>
      <pc:sldChg chg="add del">
        <pc:chgData name="Mark Higgins" userId="f99148ad-7e67-4304-8c11-27c7a53efd31" providerId="ADAL" clId="{BC333596-D8C3-4C9B-AD5F-947285B05F4F}" dt="2021-10-19T15:30:31.824" v="4" actId="47"/>
        <pc:sldMkLst>
          <pc:docMk/>
          <pc:sldMk cId="3746792967" sldId="807"/>
        </pc:sldMkLst>
      </pc:sldChg>
      <pc:sldChg chg="add del">
        <pc:chgData name="Mark Higgins" userId="f99148ad-7e67-4304-8c11-27c7a53efd31" providerId="ADAL" clId="{BC333596-D8C3-4C9B-AD5F-947285B05F4F}" dt="2021-10-19T15:30:31.824" v="4" actId="47"/>
        <pc:sldMkLst>
          <pc:docMk/>
          <pc:sldMk cId="1423839089" sldId="808"/>
        </pc:sldMkLst>
      </pc:sldChg>
      <pc:sldChg chg="add del">
        <pc:chgData name="Mark Higgins" userId="f99148ad-7e67-4304-8c11-27c7a53efd31" providerId="ADAL" clId="{BC333596-D8C3-4C9B-AD5F-947285B05F4F}" dt="2021-10-19T15:30:31.824" v="4" actId="47"/>
        <pc:sldMkLst>
          <pc:docMk/>
          <pc:sldMk cId="621884934" sldId="809"/>
        </pc:sldMkLst>
      </pc:sldChg>
      <pc:sldChg chg="add del">
        <pc:chgData name="Mark Higgins" userId="f99148ad-7e67-4304-8c11-27c7a53efd31" providerId="ADAL" clId="{BC333596-D8C3-4C9B-AD5F-947285B05F4F}" dt="2021-10-19T15:30:31.824" v="4" actId="47"/>
        <pc:sldMkLst>
          <pc:docMk/>
          <pc:sldMk cId="3326104712" sldId="810"/>
        </pc:sldMkLst>
      </pc:sldChg>
      <pc:sldChg chg="add del">
        <pc:chgData name="Mark Higgins" userId="f99148ad-7e67-4304-8c11-27c7a53efd31" providerId="ADAL" clId="{BC333596-D8C3-4C9B-AD5F-947285B05F4F}" dt="2021-10-19T15:30:31.824" v="4" actId="47"/>
        <pc:sldMkLst>
          <pc:docMk/>
          <pc:sldMk cId="2047518538" sldId="811"/>
        </pc:sldMkLst>
      </pc:sldChg>
      <pc:sldChg chg="add del">
        <pc:chgData name="Mark Higgins" userId="f99148ad-7e67-4304-8c11-27c7a53efd31" providerId="ADAL" clId="{BC333596-D8C3-4C9B-AD5F-947285B05F4F}" dt="2021-10-19T15:30:31.824" v="4" actId="47"/>
        <pc:sldMkLst>
          <pc:docMk/>
          <pc:sldMk cId="1220454332" sldId="812"/>
        </pc:sldMkLst>
      </pc:sldChg>
      <pc:sldChg chg="add del">
        <pc:chgData name="Mark Higgins" userId="f99148ad-7e67-4304-8c11-27c7a53efd31" providerId="ADAL" clId="{BC333596-D8C3-4C9B-AD5F-947285B05F4F}" dt="2021-10-19T15:30:31.824" v="4" actId="47"/>
        <pc:sldMkLst>
          <pc:docMk/>
          <pc:sldMk cId="900502132" sldId="813"/>
        </pc:sldMkLst>
      </pc:sldChg>
      <pc:sldChg chg="add del">
        <pc:chgData name="Mark Higgins" userId="f99148ad-7e67-4304-8c11-27c7a53efd31" providerId="ADAL" clId="{BC333596-D8C3-4C9B-AD5F-947285B05F4F}" dt="2021-10-19T15:30:31.824" v="4" actId="47"/>
        <pc:sldMkLst>
          <pc:docMk/>
          <pc:sldMk cId="3768102261" sldId="814"/>
        </pc:sldMkLst>
      </pc:sldChg>
      <pc:sldChg chg="add del">
        <pc:chgData name="Mark Higgins" userId="f99148ad-7e67-4304-8c11-27c7a53efd31" providerId="ADAL" clId="{BC333596-D8C3-4C9B-AD5F-947285B05F4F}" dt="2021-10-19T15:30:31.824" v="4" actId="47"/>
        <pc:sldMkLst>
          <pc:docMk/>
          <pc:sldMk cId="2348555775" sldId="815"/>
        </pc:sldMkLst>
      </pc:sldChg>
      <pc:sldChg chg="add del">
        <pc:chgData name="Mark Higgins" userId="f99148ad-7e67-4304-8c11-27c7a53efd31" providerId="ADAL" clId="{BC333596-D8C3-4C9B-AD5F-947285B05F4F}" dt="2021-10-19T15:30:31.824" v="4" actId="47"/>
        <pc:sldMkLst>
          <pc:docMk/>
          <pc:sldMk cId="1916672220" sldId="816"/>
        </pc:sldMkLst>
      </pc:sldChg>
      <pc:sldChg chg="add del">
        <pc:chgData name="Mark Higgins" userId="f99148ad-7e67-4304-8c11-27c7a53efd31" providerId="ADAL" clId="{BC333596-D8C3-4C9B-AD5F-947285B05F4F}" dt="2021-10-19T15:30:31.824" v="4" actId="47"/>
        <pc:sldMkLst>
          <pc:docMk/>
          <pc:sldMk cId="3990424974" sldId="817"/>
        </pc:sldMkLst>
      </pc:sldChg>
      <pc:sldChg chg="add del">
        <pc:chgData name="Mark Higgins" userId="f99148ad-7e67-4304-8c11-27c7a53efd31" providerId="ADAL" clId="{BC333596-D8C3-4C9B-AD5F-947285B05F4F}" dt="2021-10-19T15:30:31.824" v="4" actId="47"/>
        <pc:sldMkLst>
          <pc:docMk/>
          <pc:sldMk cId="1268753974" sldId="818"/>
        </pc:sldMkLst>
      </pc:sldChg>
      <pc:sldChg chg="add del">
        <pc:chgData name="Mark Higgins" userId="f99148ad-7e67-4304-8c11-27c7a53efd31" providerId="ADAL" clId="{BC333596-D8C3-4C9B-AD5F-947285B05F4F}" dt="2021-10-19T15:30:31.824" v="4" actId="47"/>
        <pc:sldMkLst>
          <pc:docMk/>
          <pc:sldMk cId="1662100627" sldId="819"/>
        </pc:sldMkLst>
      </pc:sldChg>
      <pc:sldChg chg="add del">
        <pc:chgData name="Mark Higgins" userId="f99148ad-7e67-4304-8c11-27c7a53efd31" providerId="ADAL" clId="{BC333596-D8C3-4C9B-AD5F-947285B05F4F}" dt="2021-10-19T15:30:31.824" v="4" actId="47"/>
        <pc:sldMkLst>
          <pc:docMk/>
          <pc:sldMk cId="3132530425" sldId="820"/>
        </pc:sldMkLst>
      </pc:sldChg>
      <pc:sldChg chg="add del">
        <pc:chgData name="Mark Higgins" userId="f99148ad-7e67-4304-8c11-27c7a53efd31" providerId="ADAL" clId="{BC333596-D8C3-4C9B-AD5F-947285B05F4F}" dt="2021-10-19T15:30:31.824" v="4" actId="47"/>
        <pc:sldMkLst>
          <pc:docMk/>
          <pc:sldMk cId="4159035664" sldId="821"/>
        </pc:sldMkLst>
      </pc:sldChg>
      <pc:sldChg chg="add del">
        <pc:chgData name="Mark Higgins" userId="f99148ad-7e67-4304-8c11-27c7a53efd31" providerId="ADAL" clId="{BC333596-D8C3-4C9B-AD5F-947285B05F4F}" dt="2021-10-19T15:30:31.824" v="4" actId="47"/>
        <pc:sldMkLst>
          <pc:docMk/>
          <pc:sldMk cId="1002476302" sldId="822"/>
        </pc:sldMkLst>
      </pc:sldChg>
      <pc:sldChg chg="add del">
        <pc:chgData name="Mark Higgins" userId="f99148ad-7e67-4304-8c11-27c7a53efd31" providerId="ADAL" clId="{BC333596-D8C3-4C9B-AD5F-947285B05F4F}" dt="2021-10-19T15:30:31.824" v="4" actId="47"/>
        <pc:sldMkLst>
          <pc:docMk/>
          <pc:sldMk cId="1185371609" sldId="823"/>
        </pc:sldMkLst>
      </pc:sldChg>
      <pc:sldChg chg="add del">
        <pc:chgData name="Mark Higgins" userId="f99148ad-7e67-4304-8c11-27c7a53efd31" providerId="ADAL" clId="{BC333596-D8C3-4C9B-AD5F-947285B05F4F}" dt="2021-10-19T15:30:31.824" v="4" actId="47"/>
        <pc:sldMkLst>
          <pc:docMk/>
          <pc:sldMk cId="618070154" sldId="824"/>
        </pc:sldMkLst>
      </pc:sldChg>
      <pc:sldChg chg="add del">
        <pc:chgData name="Mark Higgins" userId="f99148ad-7e67-4304-8c11-27c7a53efd31" providerId="ADAL" clId="{BC333596-D8C3-4C9B-AD5F-947285B05F4F}" dt="2021-10-19T15:30:31.824" v="4" actId="47"/>
        <pc:sldMkLst>
          <pc:docMk/>
          <pc:sldMk cId="2758723342" sldId="825"/>
        </pc:sldMkLst>
      </pc:sldChg>
      <pc:sldChg chg="add del">
        <pc:chgData name="Mark Higgins" userId="f99148ad-7e67-4304-8c11-27c7a53efd31" providerId="ADAL" clId="{BC333596-D8C3-4C9B-AD5F-947285B05F4F}" dt="2021-10-19T15:30:31.824" v="4" actId="47"/>
        <pc:sldMkLst>
          <pc:docMk/>
          <pc:sldMk cId="4089018560" sldId="826"/>
        </pc:sldMkLst>
      </pc:sldChg>
      <pc:sldChg chg="add del">
        <pc:chgData name="Mark Higgins" userId="f99148ad-7e67-4304-8c11-27c7a53efd31" providerId="ADAL" clId="{BC333596-D8C3-4C9B-AD5F-947285B05F4F}" dt="2021-10-19T15:30:31.824" v="4" actId="47"/>
        <pc:sldMkLst>
          <pc:docMk/>
          <pc:sldMk cId="2613124085" sldId="827"/>
        </pc:sldMkLst>
      </pc:sldChg>
      <pc:sldChg chg="add del">
        <pc:chgData name="Mark Higgins" userId="f99148ad-7e67-4304-8c11-27c7a53efd31" providerId="ADAL" clId="{BC333596-D8C3-4C9B-AD5F-947285B05F4F}" dt="2021-10-19T15:30:31.824" v="4" actId="47"/>
        <pc:sldMkLst>
          <pc:docMk/>
          <pc:sldMk cId="3424191908" sldId="828"/>
        </pc:sldMkLst>
      </pc:sldChg>
      <pc:sldChg chg="add del">
        <pc:chgData name="Mark Higgins" userId="f99148ad-7e67-4304-8c11-27c7a53efd31" providerId="ADAL" clId="{BC333596-D8C3-4C9B-AD5F-947285B05F4F}" dt="2021-10-19T15:30:31.824" v="4" actId="47"/>
        <pc:sldMkLst>
          <pc:docMk/>
          <pc:sldMk cId="3455165873" sldId="829"/>
        </pc:sldMkLst>
      </pc:sldChg>
      <pc:sldChg chg="add del">
        <pc:chgData name="Mark Higgins" userId="f99148ad-7e67-4304-8c11-27c7a53efd31" providerId="ADAL" clId="{BC333596-D8C3-4C9B-AD5F-947285B05F4F}" dt="2021-10-19T15:30:31.824" v="4" actId="47"/>
        <pc:sldMkLst>
          <pc:docMk/>
          <pc:sldMk cId="2114535970" sldId="830"/>
        </pc:sldMkLst>
      </pc:sldChg>
      <pc:sldChg chg="add del">
        <pc:chgData name="Mark Higgins" userId="f99148ad-7e67-4304-8c11-27c7a53efd31" providerId="ADAL" clId="{BC333596-D8C3-4C9B-AD5F-947285B05F4F}" dt="2021-10-19T15:30:31.824" v="4" actId="47"/>
        <pc:sldMkLst>
          <pc:docMk/>
          <pc:sldMk cId="2034332846" sldId="831"/>
        </pc:sldMkLst>
      </pc:sldChg>
      <pc:sldChg chg="add del">
        <pc:chgData name="Mark Higgins" userId="f99148ad-7e67-4304-8c11-27c7a53efd31" providerId="ADAL" clId="{BC333596-D8C3-4C9B-AD5F-947285B05F4F}" dt="2021-10-19T15:30:31.824" v="4" actId="47"/>
        <pc:sldMkLst>
          <pc:docMk/>
          <pc:sldMk cId="3876447242" sldId="832"/>
        </pc:sldMkLst>
      </pc:sldChg>
      <pc:sldChg chg="add del">
        <pc:chgData name="Mark Higgins" userId="f99148ad-7e67-4304-8c11-27c7a53efd31" providerId="ADAL" clId="{BC333596-D8C3-4C9B-AD5F-947285B05F4F}" dt="2021-10-19T15:30:31.824" v="4" actId="47"/>
        <pc:sldMkLst>
          <pc:docMk/>
          <pc:sldMk cId="61682309" sldId="833"/>
        </pc:sldMkLst>
      </pc:sldChg>
      <pc:sldChg chg="add del">
        <pc:chgData name="Mark Higgins" userId="f99148ad-7e67-4304-8c11-27c7a53efd31" providerId="ADAL" clId="{BC333596-D8C3-4C9B-AD5F-947285B05F4F}" dt="2021-10-19T15:30:31.824" v="4" actId="47"/>
        <pc:sldMkLst>
          <pc:docMk/>
          <pc:sldMk cId="1797970716" sldId="834"/>
        </pc:sldMkLst>
      </pc:sldChg>
      <pc:sldChg chg="add del">
        <pc:chgData name="Mark Higgins" userId="f99148ad-7e67-4304-8c11-27c7a53efd31" providerId="ADAL" clId="{BC333596-D8C3-4C9B-AD5F-947285B05F4F}" dt="2021-10-19T15:30:31.824" v="4" actId="47"/>
        <pc:sldMkLst>
          <pc:docMk/>
          <pc:sldMk cId="3014115190" sldId="835"/>
        </pc:sldMkLst>
      </pc:sldChg>
      <pc:sldChg chg="add del">
        <pc:chgData name="Mark Higgins" userId="f99148ad-7e67-4304-8c11-27c7a53efd31" providerId="ADAL" clId="{BC333596-D8C3-4C9B-AD5F-947285B05F4F}" dt="2021-10-19T15:30:31.824" v="4" actId="47"/>
        <pc:sldMkLst>
          <pc:docMk/>
          <pc:sldMk cId="2526394181" sldId="836"/>
        </pc:sldMkLst>
      </pc:sldChg>
      <pc:sldChg chg="add del">
        <pc:chgData name="Mark Higgins" userId="f99148ad-7e67-4304-8c11-27c7a53efd31" providerId="ADAL" clId="{BC333596-D8C3-4C9B-AD5F-947285B05F4F}" dt="2021-10-19T15:30:31.824" v="4" actId="47"/>
        <pc:sldMkLst>
          <pc:docMk/>
          <pc:sldMk cId="3946992036" sldId="837"/>
        </pc:sldMkLst>
      </pc:sldChg>
      <pc:sldChg chg="add del">
        <pc:chgData name="Mark Higgins" userId="f99148ad-7e67-4304-8c11-27c7a53efd31" providerId="ADAL" clId="{BC333596-D8C3-4C9B-AD5F-947285B05F4F}" dt="2021-10-19T15:30:31.824" v="4" actId="47"/>
        <pc:sldMkLst>
          <pc:docMk/>
          <pc:sldMk cId="2216848995" sldId="838"/>
        </pc:sldMkLst>
      </pc:sldChg>
      <pc:sldChg chg="add del">
        <pc:chgData name="Mark Higgins" userId="f99148ad-7e67-4304-8c11-27c7a53efd31" providerId="ADAL" clId="{BC333596-D8C3-4C9B-AD5F-947285B05F4F}" dt="2021-10-19T15:30:31.824" v="4" actId="47"/>
        <pc:sldMkLst>
          <pc:docMk/>
          <pc:sldMk cId="4190859478" sldId="839"/>
        </pc:sldMkLst>
      </pc:sldChg>
      <pc:sldChg chg="add del">
        <pc:chgData name="Mark Higgins" userId="f99148ad-7e67-4304-8c11-27c7a53efd31" providerId="ADAL" clId="{BC333596-D8C3-4C9B-AD5F-947285B05F4F}" dt="2021-10-19T15:30:31.824" v="4" actId="47"/>
        <pc:sldMkLst>
          <pc:docMk/>
          <pc:sldMk cId="3196069014" sldId="840"/>
        </pc:sldMkLst>
      </pc:sldChg>
      <pc:sldChg chg="add del">
        <pc:chgData name="Mark Higgins" userId="f99148ad-7e67-4304-8c11-27c7a53efd31" providerId="ADAL" clId="{BC333596-D8C3-4C9B-AD5F-947285B05F4F}" dt="2021-10-19T15:30:31.824" v="4" actId="47"/>
        <pc:sldMkLst>
          <pc:docMk/>
          <pc:sldMk cId="1721820367" sldId="841"/>
        </pc:sldMkLst>
      </pc:sldChg>
      <pc:sldChg chg="add del">
        <pc:chgData name="Mark Higgins" userId="f99148ad-7e67-4304-8c11-27c7a53efd31" providerId="ADAL" clId="{BC333596-D8C3-4C9B-AD5F-947285B05F4F}" dt="2021-10-19T15:30:31.824" v="4" actId="47"/>
        <pc:sldMkLst>
          <pc:docMk/>
          <pc:sldMk cId="1869090532" sldId="842"/>
        </pc:sldMkLst>
      </pc:sldChg>
      <pc:sldChg chg="add del">
        <pc:chgData name="Mark Higgins" userId="f99148ad-7e67-4304-8c11-27c7a53efd31" providerId="ADAL" clId="{BC333596-D8C3-4C9B-AD5F-947285B05F4F}" dt="2021-10-19T15:30:31.824" v="4" actId="47"/>
        <pc:sldMkLst>
          <pc:docMk/>
          <pc:sldMk cId="2628112808" sldId="843"/>
        </pc:sldMkLst>
      </pc:sldChg>
      <pc:sldChg chg="add del">
        <pc:chgData name="Mark Higgins" userId="f99148ad-7e67-4304-8c11-27c7a53efd31" providerId="ADAL" clId="{BC333596-D8C3-4C9B-AD5F-947285B05F4F}" dt="2021-10-19T15:30:31.824" v="4" actId="47"/>
        <pc:sldMkLst>
          <pc:docMk/>
          <pc:sldMk cId="2353558584" sldId="844"/>
        </pc:sldMkLst>
      </pc:sldChg>
      <pc:sldChg chg="add del">
        <pc:chgData name="Mark Higgins" userId="f99148ad-7e67-4304-8c11-27c7a53efd31" providerId="ADAL" clId="{BC333596-D8C3-4C9B-AD5F-947285B05F4F}" dt="2021-10-19T15:30:31.824" v="4" actId="47"/>
        <pc:sldMkLst>
          <pc:docMk/>
          <pc:sldMk cId="1443403361" sldId="845"/>
        </pc:sldMkLst>
      </pc:sldChg>
      <pc:sldChg chg="add del">
        <pc:chgData name="Mark Higgins" userId="f99148ad-7e67-4304-8c11-27c7a53efd31" providerId="ADAL" clId="{BC333596-D8C3-4C9B-AD5F-947285B05F4F}" dt="2021-10-19T15:30:31.824" v="4" actId="47"/>
        <pc:sldMkLst>
          <pc:docMk/>
          <pc:sldMk cId="3953925610" sldId="846"/>
        </pc:sldMkLst>
      </pc:sldChg>
      <pc:sldChg chg="add del">
        <pc:chgData name="Mark Higgins" userId="f99148ad-7e67-4304-8c11-27c7a53efd31" providerId="ADAL" clId="{BC333596-D8C3-4C9B-AD5F-947285B05F4F}" dt="2021-10-19T15:30:31.824" v="4" actId="47"/>
        <pc:sldMkLst>
          <pc:docMk/>
          <pc:sldMk cId="3166217738" sldId="847"/>
        </pc:sldMkLst>
      </pc:sldChg>
      <pc:sldChg chg="add del">
        <pc:chgData name="Mark Higgins" userId="f99148ad-7e67-4304-8c11-27c7a53efd31" providerId="ADAL" clId="{BC333596-D8C3-4C9B-AD5F-947285B05F4F}" dt="2021-10-19T15:30:31.824" v="4" actId="47"/>
        <pc:sldMkLst>
          <pc:docMk/>
          <pc:sldMk cId="4139375702" sldId="848"/>
        </pc:sldMkLst>
      </pc:sldChg>
      <pc:sldChg chg="add del">
        <pc:chgData name="Mark Higgins" userId="f99148ad-7e67-4304-8c11-27c7a53efd31" providerId="ADAL" clId="{BC333596-D8C3-4C9B-AD5F-947285B05F4F}" dt="2021-10-19T15:30:31.824" v="4" actId="47"/>
        <pc:sldMkLst>
          <pc:docMk/>
          <pc:sldMk cId="4293902586" sldId="849"/>
        </pc:sldMkLst>
      </pc:sldChg>
      <pc:sldChg chg="add del">
        <pc:chgData name="Mark Higgins" userId="f99148ad-7e67-4304-8c11-27c7a53efd31" providerId="ADAL" clId="{BC333596-D8C3-4C9B-AD5F-947285B05F4F}" dt="2021-10-19T15:30:31.824" v="4" actId="47"/>
        <pc:sldMkLst>
          <pc:docMk/>
          <pc:sldMk cId="3489513525" sldId="850"/>
        </pc:sldMkLst>
      </pc:sldChg>
      <pc:sldChg chg="add del">
        <pc:chgData name="Mark Higgins" userId="f99148ad-7e67-4304-8c11-27c7a53efd31" providerId="ADAL" clId="{BC333596-D8C3-4C9B-AD5F-947285B05F4F}" dt="2021-10-19T15:30:31.824" v="4" actId="47"/>
        <pc:sldMkLst>
          <pc:docMk/>
          <pc:sldMk cId="1141282613" sldId="851"/>
        </pc:sldMkLst>
      </pc:sldChg>
      <pc:sldChg chg="add del">
        <pc:chgData name="Mark Higgins" userId="f99148ad-7e67-4304-8c11-27c7a53efd31" providerId="ADAL" clId="{BC333596-D8C3-4C9B-AD5F-947285B05F4F}" dt="2021-10-19T15:30:31.824" v="4" actId="47"/>
        <pc:sldMkLst>
          <pc:docMk/>
          <pc:sldMk cId="677793915" sldId="852"/>
        </pc:sldMkLst>
      </pc:sldChg>
      <pc:sldChg chg="add del">
        <pc:chgData name="Mark Higgins" userId="f99148ad-7e67-4304-8c11-27c7a53efd31" providerId="ADAL" clId="{BC333596-D8C3-4C9B-AD5F-947285B05F4F}" dt="2021-10-19T15:30:31.824" v="4" actId="47"/>
        <pc:sldMkLst>
          <pc:docMk/>
          <pc:sldMk cId="1416216133" sldId="853"/>
        </pc:sldMkLst>
      </pc:sldChg>
      <pc:sldChg chg="add del">
        <pc:chgData name="Mark Higgins" userId="f99148ad-7e67-4304-8c11-27c7a53efd31" providerId="ADAL" clId="{BC333596-D8C3-4C9B-AD5F-947285B05F4F}" dt="2021-10-19T15:30:31.824" v="4" actId="47"/>
        <pc:sldMkLst>
          <pc:docMk/>
          <pc:sldMk cId="3931041411" sldId="854"/>
        </pc:sldMkLst>
      </pc:sldChg>
      <pc:sldChg chg="add del">
        <pc:chgData name="Mark Higgins" userId="f99148ad-7e67-4304-8c11-27c7a53efd31" providerId="ADAL" clId="{BC333596-D8C3-4C9B-AD5F-947285B05F4F}" dt="2021-10-19T15:30:31.824" v="4" actId="47"/>
        <pc:sldMkLst>
          <pc:docMk/>
          <pc:sldMk cId="1905862668" sldId="855"/>
        </pc:sldMkLst>
      </pc:sldChg>
      <pc:sldChg chg="add del">
        <pc:chgData name="Mark Higgins" userId="f99148ad-7e67-4304-8c11-27c7a53efd31" providerId="ADAL" clId="{BC333596-D8C3-4C9B-AD5F-947285B05F4F}" dt="2021-10-19T15:30:31.824" v="4" actId="47"/>
        <pc:sldMkLst>
          <pc:docMk/>
          <pc:sldMk cId="3043899704" sldId="856"/>
        </pc:sldMkLst>
      </pc:sldChg>
      <pc:sldChg chg="add del">
        <pc:chgData name="Mark Higgins" userId="f99148ad-7e67-4304-8c11-27c7a53efd31" providerId="ADAL" clId="{BC333596-D8C3-4C9B-AD5F-947285B05F4F}" dt="2021-10-19T15:30:31.824" v="4" actId="47"/>
        <pc:sldMkLst>
          <pc:docMk/>
          <pc:sldMk cId="1362578905" sldId="857"/>
        </pc:sldMkLst>
      </pc:sldChg>
    </pc:docChg>
  </pc:docChgLst>
  <pc:docChgLst>
    <pc:chgData name="Mark Higgins" userId="f99148ad-7e67-4304-8c11-27c7a53efd31" providerId="ADAL" clId="{0928E129-FD99-40CD-AF85-5E16D3AA9BEE}"/>
    <pc:docChg chg="undo custSel addSld delSld modSld sldOrd">
      <pc:chgData name="Mark Higgins" userId="f99148ad-7e67-4304-8c11-27c7a53efd31" providerId="ADAL" clId="{0928E129-FD99-40CD-AF85-5E16D3AA9BEE}" dt="2021-10-19T15:02:00.832" v="1669" actId="27636"/>
      <pc:docMkLst>
        <pc:docMk/>
      </pc:docMkLst>
      <pc:sldChg chg="add modTransition">
        <pc:chgData name="Mark Higgins" userId="f99148ad-7e67-4304-8c11-27c7a53efd31" providerId="ADAL" clId="{0928E129-FD99-40CD-AF85-5E16D3AA9BEE}" dt="2021-10-19T10:14:05.289" v="539"/>
        <pc:sldMkLst>
          <pc:docMk/>
          <pc:sldMk cId="195010966" sldId="256"/>
        </pc:sldMkLst>
      </pc:sldChg>
      <pc:sldChg chg="modSp mod">
        <pc:chgData name="Mark Higgins" userId="f99148ad-7e67-4304-8c11-27c7a53efd31" providerId="ADAL" clId="{0928E129-FD99-40CD-AF85-5E16D3AA9BEE}" dt="2021-10-19T09:57:42.722" v="245" actId="20577"/>
        <pc:sldMkLst>
          <pc:docMk/>
          <pc:sldMk cId="653415081" sldId="257"/>
        </pc:sldMkLst>
        <pc:spChg chg="mod">
          <ac:chgData name="Mark Higgins" userId="f99148ad-7e67-4304-8c11-27c7a53efd31" providerId="ADAL" clId="{0928E129-FD99-40CD-AF85-5E16D3AA9BEE}" dt="2021-10-19T09:57:42.722" v="245" actId="20577"/>
          <ac:spMkLst>
            <pc:docMk/>
            <pc:sldMk cId="653415081" sldId="257"/>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1340715411" sldId="259"/>
        </pc:sldMkLst>
      </pc:sldChg>
      <pc:sldChg chg="add modTransition">
        <pc:chgData name="Mark Higgins" userId="f99148ad-7e67-4304-8c11-27c7a53efd31" providerId="ADAL" clId="{0928E129-FD99-40CD-AF85-5E16D3AA9BEE}" dt="2021-10-19T10:14:05.289" v="539"/>
        <pc:sldMkLst>
          <pc:docMk/>
          <pc:sldMk cId="308592299" sldId="260"/>
        </pc:sldMkLst>
      </pc:sldChg>
      <pc:sldChg chg="add modTransition">
        <pc:chgData name="Mark Higgins" userId="f99148ad-7e67-4304-8c11-27c7a53efd31" providerId="ADAL" clId="{0928E129-FD99-40CD-AF85-5E16D3AA9BEE}" dt="2021-10-19T10:14:05.289" v="539"/>
        <pc:sldMkLst>
          <pc:docMk/>
          <pc:sldMk cId="3620027515" sldId="261"/>
        </pc:sldMkLst>
      </pc:sldChg>
      <pc:sldChg chg="modSp mod">
        <pc:chgData name="Mark Higgins" userId="f99148ad-7e67-4304-8c11-27c7a53efd31" providerId="ADAL" clId="{0928E129-FD99-40CD-AF85-5E16D3AA9BEE}" dt="2021-10-19T14:59:43.062" v="1542" actId="20577"/>
        <pc:sldMkLst>
          <pc:docMk/>
          <pc:sldMk cId="2851725395" sldId="263"/>
        </pc:sldMkLst>
        <pc:spChg chg="mod">
          <ac:chgData name="Mark Higgins" userId="f99148ad-7e67-4304-8c11-27c7a53efd31" providerId="ADAL" clId="{0928E129-FD99-40CD-AF85-5E16D3AA9BEE}" dt="2021-10-19T14:59:43.062" v="1542" actId="20577"/>
          <ac:spMkLst>
            <pc:docMk/>
            <pc:sldMk cId="2851725395" sldId="263"/>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431508216" sldId="270"/>
        </pc:sldMkLst>
      </pc:sldChg>
      <pc:sldChg chg="add modTransition">
        <pc:chgData name="Mark Higgins" userId="f99148ad-7e67-4304-8c11-27c7a53efd31" providerId="ADAL" clId="{0928E129-FD99-40CD-AF85-5E16D3AA9BEE}" dt="2021-10-19T10:14:05.289" v="539"/>
        <pc:sldMkLst>
          <pc:docMk/>
          <pc:sldMk cId="4227811471" sldId="271"/>
        </pc:sldMkLst>
      </pc:sldChg>
      <pc:sldChg chg="add modTransition">
        <pc:chgData name="Mark Higgins" userId="f99148ad-7e67-4304-8c11-27c7a53efd31" providerId="ADAL" clId="{0928E129-FD99-40CD-AF85-5E16D3AA9BEE}" dt="2021-10-19T10:14:05.289" v="539"/>
        <pc:sldMkLst>
          <pc:docMk/>
          <pc:sldMk cId="1248674225" sldId="275"/>
        </pc:sldMkLst>
      </pc:sldChg>
      <pc:sldChg chg="add modTransition">
        <pc:chgData name="Mark Higgins" userId="f99148ad-7e67-4304-8c11-27c7a53efd31" providerId="ADAL" clId="{0928E129-FD99-40CD-AF85-5E16D3AA9BEE}" dt="2021-10-19T10:14:05.289" v="539"/>
        <pc:sldMkLst>
          <pc:docMk/>
          <pc:sldMk cId="3739762004" sldId="276"/>
        </pc:sldMkLst>
      </pc:sldChg>
      <pc:sldChg chg="add modTransition">
        <pc:chgData name="Mark Higgins" userId="f99148ad-7e67-4304-8c11-27c7a53efd31" providerId="ADAL" clId="{0928E129-FD99-40CD-AF85-5E16D3AA9BEE}" dt="2021-10-19T10:14:05.289" v="539"/>
        <pc:sldMkLst>
          <pc:docMk/>
          <pc:sldMk cId="2583232243" sldId="277"/>
        </pc:sldMkLst>
      </pc:sldChg>
      <pc:sldChg chg="add modTransition">
        <pc:chgData name="Mark Higgins" userId="f99148ad-7e67-4304-8c11-27c7a53efd31" providerId="ADAL" clId="{0928E129-FD99-40CD-AF85-5E16D3AA9BEE}" dt="2021-10-19T10:14:05.289" v="539"/>
        <pc:sldMkLst>
          <pc:docMk/>
          <pc:sldMk cId="1334762385" sldId="278"/>
        </pc:sldMkLst>
      </pc:sldChg>
      <pc:sldChg chg="add modTransition">
        <pc:chgData name="Mark Higgins" userId="f99148ad-7e67-4304-8c11-27c7a53efd31" providerId="ADAL" clId="{0928E129-FD99-40CD-AF85-5E16D3AA9BEE}" dt="2021-10-19T10:14:05.289" v="539"/>
        <pc:sldMkLst>
          <pc:docMk/>
          <pc:sldMk cId="360803380" sldId="279"/>
        </pc:sldMkLst>
      </pc:sldChg>
      <pc:sldChg chg="add modTransition">
        <pc:chgData name="Mark Higgins" userId="f99148ad-7e67-4304-8c11-27c7a53efd31" providerId="ADAL" clId="{0928E129-FD99-40CD-AF85-5E16D3AA9BEE}" dt="2021-10-19T10:14:05.289" v="539"/>
        <pc:sldMkLst>
          <pc:docMk/>
          <pc:sldMk cId="4207859248" sldId="280"/>
        </pc:sldMkLst>
      </pc:sldChg>
      <pc:sldChg chg="add modTransition">
        <pc:chgData name="Mark Higgins" userId="f99148ad-7e67-4304-8c11-27c7a53efd31" providerId="ADAL" clId="{0928E129-FD99-40CD-AF85-5E16D3AA9BEE}" dt="2021-10-19T10:14:05.289" v="539"/>
        <pc:sldMkLst>
          <pc:docMk/>
          <pc:sldMk cId="3368538443" sldId="283"/>
        </pc:sldMkLst>
      </pc:sldChg>
      <pc:sldChg chg="add modTransition">
        <pc:chgData name="Mark Higgins" userId="f99148ad-7e67-4304-8c11-27c7a53efd31" providerId="ADAL" clId="{0928E129-FD99-40CD-AF85-5E16D3AA9BEE}" dt="2021-10-19T10:14:05.289" v="539"/>
        <pc:sldMkLst>
          <pc:docMk/>
          <pc:sldMk cId="3011566704" sldId="284"/>
        </pc:sldMkLst>
      </pc:sldChg>
      <pc:sldChg chg="add modTransition">
        <pc:chgData name="Mark Higgins" userId="f99148ad-7e67-4304-8c11-27c7a53efd31" providerId="ADAL" clId="{0928E129-FD99-40CD-AF85-5E16D3AA9BEE}" dt="2021-10-19T10:14:05.289" v="539"/>
        <pc:sldMkLst>
          <pc:docMk/>
          <pc:sldMk cId="467139853" sldId="285"/>
        </pc:sldMkLst>
      </pc:sldChg>
      <pc:sldChg chg="add modTransition">
        <pc:chgData name="Mark Higgins" userId="f99148ad-7e67-4304-8c11-27c7a53efd31" providerId="ADAL" clId="{0928E129-FD99-40CD-AF85-5E16D3AA9BEE}" dt="2021-10-19T10:14:05.289" v="539"/>
        <pc:sldMkLst>
          <pc:docMk/>
          <pc:sldMk cId="1899824347" sldId="286"/>
        </pc:sldMkLst>
      </pc:sldChg>
      <pc:sldChg chg="add modTransition">
        <pc:chgData name="Mark Higgins" userId="f99148ad-7e67-4304-8c11-27c7a53efd31" providerId="ADAL" clId="{0928E129-FD99-40CD-AF85-5E16D3AA9BEE}" dt="2021-10-19T10:14:05.289" v="539"/>
        <pc:sldMkLst>
          <pc:docMk/>
          <pc:sldMk cId="226983718" sldId="287"/>
        </pc:sldMkLst>
      </pc:sldChg>
      <pc:sldChg chg="add modTransition">
        <pc:chgData name="Mark Higgins" userId="f99148ad-7e67-4304-8c11-27c7a53efd31" providerId="ADAL" clId="{0928E129-FD99-40CD-AF85-5E16D3AA9BEE}" dt="2021-10-19T10:14:05.289" v="539"/>
        <pc:sldMkLst>
          <pc:docMk/>
          <pc:sldMk cId="564759367" sldId="288"/>
        </pc:sldMkLst>
      </pc:sldChg>
      <pc:sldChg chg="add modTransition">
        <pc:chgData name="Mark Higgins" userId="f99148ad-7e67-4304-8c11-27c7a53efd31" providerId="ADAL" clId="{0928E129-FD99-40CD-AF85-5E16D3AA9BEE}" dt="2021-10-19T10:14:05.289" v="539"/>
        <pc:sldMkLst>
          <pc:docMk/>
          <pc:sldMk cId="1424505544" sldId="290"/>
        </pc:sldMkLst>
      </pc:sldChg>
      <pc:sldChg chg="add modTransition">
        <pc:chgData name="Mark Higgins" userId="f99148ad-7e67-4304-8c11-27c7a53efd31" providerId="ADAL" clId="{0928E129-FD99-40CD-AF85-5E16D3AA9BEE}" dt="2021-10-19T10:14:05.289" v="539"/>
        <pc:sldMkLst>
          <pc:docMk/>
          <pc:sldMk cId="1748441030" sldId="292"/>
        </pc:sldMkLst>
      </pc:sldChg>
      <pc:sldChg chg="add modTransition">
        <pc:chgData name="Mark Higgins" userId="f99148ad-7e67-4304-8c11-27c7a53efd31" providerId="ADAL" clId="{0928E129-FD99-40CD-AF85-5E16D3AA9BEE}" dt="2021-10-19T10:14:05.289" v="539"/>
        <pc:sldMkLst>
          <pc:docMk/>
          <pc:sldMk cId="335237346" sldId="293"/>
        </pc:sldMkLst>
      </pc:sldChg>
      <pc:sldChg chg="add">
        <pc:chgData name="Mark Higgins" userId="f99148ad-7e67-4304-8c11-27c7a53efd31" providerId="ADAL" clId="{0928E129-FD99-40CD-AF85-5E16D3AA9BEE}" dt="2021-10-19T10:15:30.868" v="546"/>
        <pc:sldMkLst>
          <pc:docMk/>
          <pc:sldMk cId="762404290" sldId="297"/>
        </pc:sldMkLst>
      </pc:sldChg>
      <pc:sldChg chg="add modTransition">
        <pc:chgData name="Mark Higgins" userId="f99148ad-7e67-4304-8c11-27c7a53efd31" providerId="ADAL" clId="{0928E129-FD99-40CD-AF85-5E16D3AA9BEE}" dt="2021-10-19T10:14:05.289" v="539"/>
        <pc:sldMkLst>
          <pc:docMk/>
          <pc:sldMk cId="2852573246" sldId="298"/>
        </pc:sldMkLst>
      </pc:sldChg>
      <pc:sldChg chg="add modTransition">
        <pc:chgData name="Mark Higgins" userId="f99148ad-7e67-4304-8c11-27c7a53efd31" providerId="ADAL" clId="{0928E129-FD99-40CD-AF85-5E16D3AA9BEE}" dt="2021-10-19T10:14:05.289" v="539"/>
        <pc:sldMkLst>
          <pc:docMk/>
          <pc:sldMk cId="2548354788" sldId="299"/>
        </pc:sldMkLst>
      </pc:sldChg>
      <pc:sldChg chg="add modTransition">
        <pc:chgData name="Mark Higgins" userId="f99148ad-7e67-4304-8c11-27c7a53efd31" providerId="ADAL" clId="{0928E129-FD99-40CD-AF85-5E16D3AA9BEE}" dt="2021-10-19T10:14:05.289" v="539"/>
        <pc:sldMkLst>
          <pc:docMk/>
          <pc:sldMk cId="2406529237" sldId="300"/>
        </pc:sldMkLst>
      </pc:sldChg>
      <pc:sldChg chg="add modTransition">
        <pc:chgData name="Mark Higgins" userId="f99148ad-7e67-4304-8c11-27c7a53efd31" providerId="ADAL" clId="{0928E129-FD99-40CD-AF85-5E16D3AA9BEE}" dt="2021-10-19T10:14:05.289" v="539"/>
        <pc:sldMkLst>
          <pc:docMk/>
          <pc:sldMk cId="1860378534" sldId="301"/>
        </pc:sldMkLst>
      </pc:sldChg>
      <pc:sldChg chg="add modTransition">
        <pc:chgData name="Mark Higgins" userId="f99148ad-7e67-4304-8c11-27c7a53efd31" providerId="ADAL" clId="{0928E129-FD99-40CD-AF85-5E16D3AA9BEE}" dt="2021-10-19T10:14:05.289" v="539"/>
        <pc:sldMkLst>
          <pc:docMk/>
          <pc:sldMk cId="1088354717" sldId="302"/>
        </pc:sldMkLst>
      </pc:sldChg>
      <pc:sldChg chg="add modTransition">
        <pc:chgData name="Mark Higgins" userId="f99148ad-7e67-4304-8c11-27c7a53efd31" providerId="ADAL" clId="{0928E129-FD99-40CD-AF85-5E16D3AA9BEE}" dt="2021-10-19T10:14:05.289" v="539"/>
        <pc:sldMkLst>
          <pc:docMk/>
          <pc:sldMk cId="3139637837" sldId="303"/>
        </pc:sldMkLst>
      </pc:sldChg>
      <pc:sldChg chg="add modTransition">
        <pc:chgData name="Mark Higgins" userId="f99148ad-7e67-4304-8c11-27c7a53efd31" providerId="ADAL" clId="{0928E129-FD99-40CD-AF85-5E16D3AA9BEE}" dt="2021-10-19T10:14:05.289" v="539"/>
        <pc:sldMkLst>
          <pc:docMk/>
          <pc:sldMk cId="1806893274" sldId="304"/>
        </pc:sldMkLst>
      </pc:sldChg>
      <pc:sldChg chg="add modTransition">
        <pc:chgData name="Mark Higgins" userId="f99148ad-7e67-4304-8c11-27c7a53efd31" providerId="ADAL" clId="{0928E129-FD99-40CD-AF85-5E16D3AA9BEE}" dt="2021-10-19T10:14:05.289" v="539"/>
        <pc:sldMkLst>
          <pc:docMk/>
          <pc:sldMk cId="3421881770" sldId="305"/>
        </pc:sldMkLst>
      </pc:sldChg>
      <pc:sldChg chg="modSp add mod modTransition">
        <pc:chgData name="Mark Higgins" userId="f99148ad-7e67-4304-8c11-27c7a53efd31" providerId="ADAL" clId="{0928E129-FD99-40CD-AF85-5E16D3AA9BEE}" dt="2021-10-19T10:14:05.516" v="542" actId="27636"/>
        <pc:sldMkLst>
          <pc:docMk/>
          <pc:sldMk cId="1306140612" sldId="307"/>
        </pc:sldMkLst>
        <pc:spChg chg="mod">
          <ac:chgData name="Mark Higgins" userId="f99148ad-7e67-4304-8c11-27c7a53efd31" providerId="ADAL" clId="{0928E129-FD99-40CD-AF85-5E16D3AA9BEE}" dt="2021-10-19T10:14:05.516" v="542" actId="27636"/>
          <ac:spMkLst>
            <pc:docMk/>
            <pc:sldMk cId="1306140612" sldId="307"/>
            <ac:spMk id="2" creationId="{00000000-0000-0000-0000-000000000000}"/>
          </ac:spMkLst>
        </pc:spChg>
      </pc:sldChg>
      <pc:sldChg chg="add modTransition">
        <pc:chgData name="Mark Higgins" userId="f99148ad-7e67-4304-8c11-27c7a53efd31" providerId="ADAL" clId="{0928E129-FD99-40CD-AF85-5E16D3AA9BEE}" dt="2021-10-19T10:14:05.289" v="539"/>
        <pc:sldMkLst>
          <pc:docMk/>
          <pc:sldMk cId="3314251560" sldId="308"/>
        </pc:sldMkLst>
      </pc:sldChg>
      <pc:sldChg chg="add modTransition">
        <pc:chgData name="Mark Higgins" userId="f99148ad-7e67-4304-8c11-27c7a53efd31" providerId="ADAL" clId="{0928E129-FD99-40CD-AF85-5E16D3AA9BEE}" dt="2021-10-19T10:14:05.289" v="539"/>
        <pc:sldMkLst>
          <pc:docMk/>
          <pc:sldMk cId="2616973605" sldId="309"/>
        </pc:sldMkLst>
      </pc:sldChg>
      <pc:sldChg chg="add modTransition">
        <pc:chgData name="Mark Higgins" userId="f99148ad-7e67-4304-8c11-27c7a53efd31" providerId="ADAL" clId="{0928E129-FD99-40CD-AF85-5E16D3AA9BEE}" dt="2021-10-19T10:14:05.289" v="539"/>
        <pc:sldMkLst>
          <pc:docMk/>
          <pc:sldMk cId="1068501209" sldId="312"/>
        </pc:sldMkLst>
      </pc:sldChg>
      <pc:sldChg chg="add modTransition">
        <pc:chgData name="Mark Higgins" userId="f99148ad-7e67-4304-8c11-27c7a53efd31" providerId="ADAL" clId="{0928E129-FD99-40CD-AF85-5E16D3AA9BEE}" dt="2021-10-19T10:14:05.289" v="539"/>
        <pc:sldMkLst>
          <pc:docMk/>
          <pc:sldMk cId="316319052" sldId="314"/>
        </pc:sldMkLst>
      </pc:sldChg>
      <pc:sldChg chg="add modTransition">
        <pc:chgData name="Mark Higgins" userId="f99148ad-7e67-4304-8c11-27c7a53efd31" providerId="ADAL" clId="{0928E129-FD99-40CD-AF85-5E16D3AA9BEE}" dt="2021-10-19T10:14:05.289" v="539"/>
        <pc:sldMkLst>
          <pc:docMk/>
          <pc:sldMk cId="3560707118" sldId="315"/>
        </pc:sldMkLst>
      </pc:sldChg>
      <pc:sldChg chg="add modTransition">
        <pc:chgData name="Mark Higgins" userId="f99148ad-7e67-4304-8c11-27c7a53efd31" providerId="ADAL" clId="{0928E129-FD99-40CD-AF85-5E16D3AA9BEE}" dt="2021-10-19T10:14:05.289" v="539"/>
        <pc:sldMkLst>
          <pc:docMk/>
          <pc:sldMk cId="1207979006" sldId="316"/>
        </pc:sldMkLst>
      </pc:sldChg>
      <pc:sldChg chg="add modTransition">
        <pc:chgData name="Mark Higgins" userId="f99148ad-7e67-4304-8c11-27c7a53efd31" providerId="ADAL" clId="{0928E129-FD99-40CD-AF85-5E16D3AA9BEE}" dt="2021-10-19T10:14:05.289" v="539"/>
        <pc:sldMkLst>
          <pc:docMk/>
          <pc:sldMk cId="3712599942" sldId="317"/>
        </pc:sldMkLst>
      </pc:sldChg>
      <pc:sldChg chg="add modTransition">
        <pc:chgData name="Mark Higgins" userId="f99148ad-7e67-4304-8c11-27c7a53efd31" providerId="ADAL" clId="{0928E129-FD99-40CD-AF85-5E16D3AA9BEE}" dt="2021-10-19T10:14:05.289" v="539"/>
        <pc:sldMkLst>
          <pc:docMk/>
          <pc:sldMk cId="1467444371" sldId="319"/>
        </pc:sldMkLst>
      </pc:sldChg>
      <pc:sldChg chg="add modTransition">
        <pc:chgData name="Mark Higgins" userId="f99148ad-7e67-4304-8c11-27c7a53efd31" providerId="ADAL" clId="{0928E129-FD99-40CD-AF85-5E16D3AA9BEE}" dt="2021-10-19T10:14:05.289" v="539"/>
        <pc:sldMkLst>
          <pc:docMk/>
          <pc:sldMk cId="1530099250" sldId="320"/>
        </pc:sldMkLst>
      </pc:sldChg>
      <pc:sldChg chg="add modTransition">
        <pc:chgData name="Mark Higgins" userId="f99148ad-7e67-4304-8c11-27c7a53efd31" providerId="ADAL" clId="{0928E129-FD99-40CD-AF85-5E16D3AA9BEE}" dt="2021-10-19T10:14:05.289" v="539"/>
        <pc:sldMkLst>
          <pc:docMk/>
          <pc:sldMk cId="595332086" sldId="321"/>
        </pc:sldMkLst>
      </pc:sldChg>
      <pc:sldChg chg="add modTransition">
        <pc:chgData name="Mark Higgins" userId="f99148ad-7e67-4304-8c11-27c7a53efd31" providerId="ADAL" clId="{0928E129-FD99-40CD-AF85-5E16D3AA9BEE}" dt="2021-10-19T10:14:05.289" v="539"/>
        <pc:sldMkLst>
          <pc:docMk/>
          <pc:sldMk cId="655083374" sldId="324"/>
        </pc:sldMkLst>
      </pc:sldChg>
      <pc:sldChg chg="add modTransition">
        <pc:chgData name="Mark Higgins" userId="f99148ad-7e67-4304-8c11-27c7a53efd31" providerId="ADAL" clId="{0928E129-FD99-40CD-AF85-5E16D3AA9BEE}" dt="2021-10-19T10:14:05.289" v="539"/>
        <pc:sldMkLst>
          <pc:docMk/>
          <pc:sldMk cId="3809584291" sldId="325"/>
        </pc:sldMkLst>
      </pc:sldChg>
      <pc:sldChg chg="add modTransition">
        <pc:chgData name="Mark Higgins" userId="f99148ad-7e67-4304-8c11-27c7a53efd31" providerId="ADAL" clId="{0928E129-FD99-40CD-AF85-5E16D3AA9BEE}" dt="2021-10-19T10:14:05.289" v="539"/>
        <pc:sldMkLst>
          <pc:docMk/>
          <pc:sldMk cId="973167700" sldId="326"/>
        </pc:sldMkLst>
      </pc:sldChg>
      <pc:sldChg chg="add modTransition">
        <pc:chgData name="Mark Higgins" userId="f99148ad-7e67-4304-8c11-27c7a53efd31" providerId="ADAL" clId="{0928E129-FD99-40CD-AF85-5E16D3AA9BEE}" dt="2021-10-19T10:14:05.289" v="539"/>
        <pc:sldMkLst>
          <pc:docMk/>
          <pc:sldMk cId="3354282219" sldId="327"/>
        </pc:sldMkLst>
      </pc:sldChg>
      <pc:sldChg chg="add modTransition">
        <pc:chgData name="Mark Higgins" userId="f99148ad-7e67-4304-8c11-27c7a53efd31" providerId="ADAL" clId="{0928E129-FD99-40CD-AF85-5E16D3AA9BEE}" dt="2021-10-19T10:14:05.289" v="539"/>
        <pc:sldMkLst>
          <pc:docMk/>
          <pc:sldMk cId="4196323642" sldId="328"/>
        </pc:sldMkLst>
      </pc:sldChg>
      <pc:sldChg chg="add modTransition">
        <pc:chgData name="Mark Higgins" userId="f99148ad-7e67-4304-8c11-27c7a53efd31" providerId="ADAL" clId="{0928E129-FD99-40CD-AF85-5E16D3AA9BEE}" dt="2021-10-19T10:14:05.289" v="539"/>
        <pc:sldMkLst>
          <pc:docMk/>
          <pc:sldMk cId="1239372303" sldId="329"/>
        </pc:sldMkLst>
      </pc:sldChg>
      <pc:sldChg chg="add modTransition">
        <pc:chgData name="Mark Higgins" userId="f99148ad-7e67-4304-8c11-27c7a53efd31" providerId="ADAL" clId="{0928E129-FD99-40CD-AF85-5E16D3AA9BEE}" dt="2021-10-19T10:14:05.289" v="539"/>
        <pc:sldMkLst>
          <pc:docMk/>
          <pc:sldMk cId="1175094082" sldId="330"/>
        </pc:sldMkLst>
      </pc:sldChg>
      <pc:sldChg chg="add modTransition">
        <pc:chgData name="Mark Higgins" userId="f99148ad-7e67-4304-8c11-27c7a53efd31" providerId="ADAL" clId="{0928E129-FD99-40CD-AF85-5E16D3AA9BEE}" dt="2021-10-19T10:14:05.289" v="539"/>
        <pc:sldMkLst>
          <pc:docMk/>
          <pc:sldMk cId="3924781023" sldId="331"/>
        </pc:sldMkLst>
      </pc:sldChg>
      <pc:sldChg chg="add modTransition">
        <pc:chgData name="Mark Higgins" userId="f99148ad-7e67-4304-8c11-27c7a53efd31" providerId="ADAL" clId="{0928E129-FD99-40CD-AF85-5E16D3AA9BEE}" dt="2021-10-19T10:14:05.289" v="539"/>
        <pc:sldMkLst>
          <pc:docMk/>
          <pc:sldMk cId="1584957530" sldId="332"/>
        </pc:sldMkLst>
      </pc:sldChg>
      <pc:sldChg chg="modSp add mod modTransition">
        <pc:chgData name="Mark Higgins" userId="f99148ad-7e67-4304-8c11-27c7a53efd31" providerId="ADAL" clId="{0928E129-FD99-40CD-AF85-5E16D3AA9BEE}" dt="2021-10-19T10:14:05.471" v="540" actId="27636"/>
        <pc:sldMkLst>
          <pc:docMk/>
          <pc:sldMk cId="79574591" sldId="333"/>
        </pc:sldMkLst>
        <pc:spChg chg="mod">
          <ac:chgData name="Mark Higgins" userId="f99148ad-7e67-4304-8c11-27c7a53efd31" providerId="ADAL" clId="{0928E129-FD99-40CD-AF85-5E16D3AA9BEE}" dt="2021-10-19T10:14:05.471" v="540" actId="27636"/>
          <ac:spMkLst>
            <pc:docMk/>
            <pc:sldMk cId="79574591" sldId="333"/>
            <ac:spMk id="10243" creationId="{00000000-0000-0000-0000-000000000000}"/>
          </ac:spMkLst>
        </pc:spChg>
      </pc:sldChg>
      <pc:sldChg chg="add modTransition">
        <pc:chgData name="Mark Higgins" userId="f99148ad-7e67-4304-8c11-27c7a53efd31" providerId="ADAL" clId="{0928E129-FD99-40CD-AF85-5E16D3AA9BEE}" dt="2021-10-19T10:14:05.289" v="539"/>
        <pc:sldMkLst>
          <pc:docMk/>
          <pc:sldMk cId="2433432481" sldId="334"/>
        </pc:sldMkLst>
      </pc:sldChg>
      <pc:sldChg chg="add modTransition">
        <pc:chgData name="Mark Higgins" userId="f99148ad-7e67-4304-8c11-27c7a53efd31" providerId="ADAL" clId="{0928E129-FD99-40CD-AF85-5E16D3AA9BEE}" dt="2021-10-19T10:14:05.289" v="539"/>
        <pc:sldMkLst>
          <pc:docMk/>
          <pc:sldMk cId="800638942" sldId="335"/>
        </pc:sldMkLst>
      </pc:sldChg>
      <pc:sldChg chg="add modTransition">
        <pc:chgData name="Mark Higgins" userId="f99148ad-7e67-4304-8c11-27c7a53efd31" providerId="ADAL" clId="{0928E129-FD99-40CD-AF85-5E16D3AA9BEE}" dt="2021-10-19T10:14:05.289" v="539"/>
        <pc:sldMkLst>
          <pc:docMk/>
          <pc:sldMk cId="2339599335" sldId="338"/>
        </pc:sldMkLst>
      </pc:sldChg>
      <pc:sldChg chg="add modTransition">
        <pc:chgData name="Mark Higgins" userId="f99148ad-7e67-4304-8c11-27c7a53efd31" providerId="ADAL" clId="{0928E129-FD99-40CD-AF85-5E16D3AA9BEE}" dt="2021-10-19T10:14:05.289" v="539"/>
        <pc:sldMkLst>
          <pc:docMk/>
          <pc:sldMk cId="2815121568" sldId="339"/>
        </pc:sldMkLst>
      </pc:sldChg>
      <pc:sldChg chg="add modTransition">
        <pc:chgData name="Mark Higgins" userId="f99148ad-7e67-4304-8c11-27c7a53efd31" providerId="ADAL" clId="{0928E129-FD99-40CD-AF85-5E16D3AA9BEE}" dt="2021-10-19T10:14:05.289" v="539"/>
        <pc:sldMkLst>
          <pc:docMk/>
          <pc:sldMk cId="2498991220" sldId="340"/>
        </pc:sldMkLst>
      </pc:sldChg>
      <pc:sldChg chg="add">
        <pc:chgData name="Mark Higgins" userId="f99148ad-7e67-4304-8c11-27c7a53efd31" providerId="ADAL" clId="{0928E129-FD99-40CD-AF85-5E16D3AA9BEE}" dt="2021-10-19T10:14:05.289" v="539"/>
        <pc:sldMkLst>
          <pc:docMk/>
          <pc:sldMk cId="720897595" sldId="341"/>
        </pc:sldMkLst>
      </pc:sldChg>
      <pc:sldChg chg="add modTransition">
        <pc:chgData name="Mark Higgins" userId="f99148ad-7e67-4304-8c11-27c7a53efd31" providerId="ADAL" clId="{0928E129-FD99-40CD-AF85-5E16D3AA9BEE}" dt="2021-10-19T10:14:05.289" v="539"/>
        <pc:sldMkLst>
          <pc:docMk/>
          <pc:sldMk cId="1331042237" sldId="342"/>
        </pc:sldMkLst>
      </pc:sldChg>
      <pc:sldChg chg="add modTransition">
        <pc:chgData name="Mark Higgins" userId="f99148ad-7e67-4304-8c11-27c7a53efd31" providerId="ADAL" clId="{0928E129-FD99-40CD-AF85-5E16D3AA9BEE}" dt="2021-10-19T10:14:05.289" v="539"/>
        <pc:sldMkLst>
          <pc:docMk/>
          <pc:sldMk cId="2524869878" sldId="343"/>
        </pc:sldMkLst>
      </pc:sldChg>
      <pc:sldChg chg="add">
        <pc:chgData name="Mark Higgins" userId="f99148ad-7e67-4304-8c11-27c7a53efd31" providerId="ADAL" clId="{0928E129-FD99-40CD-AF85-5E16D3AA9BEE}" dt="2021-10-19T10:14:05.289" v="539"/>
        <pc:sldMkLst>
          <pc:docMk/>
          <pc:sldMk cId="442263038" sldId="344"/>
        </pc:sldMkLst>
      </pc:sldChg>
      <pc:sldChg chg="add">
        <pc:chgData name="Mark Higgins" userId="f99148ad-7e67-4304-8c11-27c7a53efd31" providerId="ADAL" clId="{0928E129-FD99-40CD-AF85-5E16D3AA9BEE}" dt="2021-10-19T10:14:05.289" v="539"/>
        <pc:sldMkLst>
          <pc:docMk/>
          <pc:sldMk cId="381527668" sldId="345"/>
        </pc:sldMkLst>
      </pc:sldChg>
      <pc:sldChg chg="add">
        <pc:chgData name="Mark Higgins" userId="f99148ad-7e67-4304-8c11-27c7a53efd31" providerId="ADAL" clId="{0928E129-FD99-40CD-AF85-5E16D3AA9BEE}" dt="2021-10-19T10:14:05.289" v="539"/>
        <pc:sldMkLst>
          <pc:docMk/>
          <pc:sldMk cId="1354352999" sldId="346"/>
        </pc:sldMkLst>
      </pc:sldChg>
      <pc:sldChg chg="add">
        <pc:chgData name="Mark Higgins" userId="f99148ad-7e67-4304-8c11-27c7a53efd31" providerId="ADAL" clId="{0928E129-FD99-40CD-AF85-5E16D3AA9BEE}" dt="2021-10-19T10:14:05.289" v="539"/>
        <pc:sldMkLst>
          <pc:docMk/>
          <pc:sldMk cId="4031584946" sldId="347"/>
        </pc:sldMkLst>
      </pc:sldChg>
      <pc:sldChg chg="add">
        <pc:chgData name="Mark Higgins" userId="f99148ad-7e67-4304-8c11-27c7a53efd31" providerId="ADAL" clId="{0928E129-FD99-40CD-AF85-5E16D3AA9BEE}" dt="2021-10-19T10:14:05.289" v="539"/>
        <pc:sldMkLst>
          <pc:docMk/>
          <pc:sldMk cId="4037647330" sldId="348"/>
        </pc:sldMkLst>
      </pc:sldChg>
      <pc:sldChg chg="add">
        <pc:chgData name="Mark Higgins" userId="f99148ad-7e67-4304-8c11-27c7a53efd31" providerId="ADAL" clId="{0928E129-FD99-40CD-AF85-5E16D3AA9BEE}" dt="2021-10-19T10:14:05.289" v="539"/>
        <pc:sldMkLst>
          <pc:docMk/>
          <pc:sldMk cId="1798815253" sldId="349"/>
        </pc:sldMkLst>
      </pc:sldChg>
      <pc:sldChg chg="add">
        <pc:chgData name="Mark Higgins" userId="f99148ad-7e67-4304-8c11-27c7a53efd31" providerId="ADAL" clId="{0928E129-FD99-40CD-AF85-5E16D3AA9BEE}" dt="2021-10-19T10:14:05.289" v="539"/>
        <pc:sldMkLst>
          <pc:docMk/>
          <pc:sldMk cId="25094573" sldId="350"/>
        </pc:sldMkLst>
      </pc:sldChg>
      <pc:sldChg chg="add">
        <pc:chgData name="Mark Higgins" userId="f99148ad-7e67-4304-8c11-27c7a53efd31" providerId="ADAL" clId="{0928E129-FD99-40CD-AF85-5E16D3AA9BEE}" dt="2021-10-19T10:14:05.289" v="539"/>
        <pc:sldMkLst>
          <pc:docMk/>
          <pc:sldMk cId="187441037" sldId="351"/>
        </pc:sldMkLst>
      </pc:sldChg>
      <pc:sldChg chg="add">
        <pc:chgData name="Mark Higgins" userId="f99148ad-7e67-4304-8c11-27c7a53efd31" providerId="ADAL" clId="{0928E129-FD99-40CD-AF85-5E16D3AA9BEE}" dt="2021-10-19T10:14:05.289" v="539"/>
        <pc:sldMkLst>
          <pc:docMk/>
          <pc:sldMk cId="263494010" sldId="352"/>
        </pc:sldMkLst>
      </pc:sldChg>
      <pc:sldChg chg="add">
        <pc:chgData name="Mark Higgins" userId="f99148ad-7e67-4304-8c11-27c7a53efd31" providerId="ADAL" clId="{0928E129-FD99-40CD-AF85-5E16D3AA9BEE}" dt="2021-10-19T10:14:05.289" v="539"/>
        <pc:sldMkLst>
          <pc:docMk/>
          <pc:sldMk cId="3175947865" sldId="353"/>
        </pc:sldMkLst>
      </pc:sldChg>
      <pc:sldChg chg="add">
        <pc:chgData name="Mark Higgins" userId="f99148ad-7e67-4304-8c11-27c7a53efd31" providerId="ADAL" clId="{0928E129-FD99-40CD-AF85-5E16D3AA9BEE}" dt="2021-10-19T10:14:05.289" v="539"/>
        <pc:sldMkLst>
          <pc:docMk/>
          <pc:sldMk cId="2280632060" sldId="354"/>
        </pc:sldMkLst>
      </pc:sldChg>
      <pc:sldChg chg="modSp add mod">
        <pc:chgData name="Mark Higgins" userId="f99148ad-7e67-4304-8c11-27c7a53efd31" providerId="ADAL" clId="{0928E129-FD99-40CD-AF85-5E16D3AA9BEE}" dt="2021-10-19T10:14:05.499" v="541" actId="27636"/>
        <pc:sldMkLst>
          <pc:docMk/>
          <pc:sldMk cId="1279291995" sldId="355"/>
        </pc:sldMkLst>
        <pc:spChg chg="mod">
          <ac:chgData name="Mark Higgins" userId="f99148ad-7e67-4304-8c11-27c7a53efd31" providerId="ADAL" clId="{0928E129-FD99-40CD-AF85-5E16D3AA9BEE}" dt="2021-10-19T10:14:05.499" v="541" actId="27636"/>
          <ac:spMkLst>
            <pc:docMk/>
            <pc:sldMk cId="1279291995" sldId="355"/>
            <ac:spMk id="31746" creationId="{00000000-0000-0000-0000-000000000000}"/>
          </ac:spMkLst>
        </pc:spChg>
      </pc:sldChg>
      <pc:sldChg chg="add">
        <pc:chgData name="Mark Higgins" userId="f99148ad-7e67-4304-8c11-27c7a53efd31" providerId="ADAL" clId="{0928E129-FD99-40CD-AF85-5E16D3AA9BEE}" dt="2021-10-19T10:14:05.289" v="539"/>
        <pc:sldMkLst>
          <pc:docMk/>
          <pc:sldMk cId="3282233655" sldId="356"/>
        </pc:sldMkLst>
      </pc:sldChg>
      <pc:sldChg chg="add">
        <pc:chgData name="Mark Higgins" userId="f99148ad-7e67-4304-8c11-27c7a53efd31" providerId="ADAL" clId="{0928E129-FD99-40CD-AF85-5E16D3AA9BEE}" dt="2021-10-19T10:14:05.289" v="539"/>
        <pc:sldMkLst>
          <pc:docMk/>
          <pc:sldMk cId="798366066" sldId="357"/>
        </pc:sldMkLst>
      </pc:sldChg>
      <pc:sldChg chg="add">
        <pc:chgData name="Mark Higgins" userId="f99148ad-7e67-4304-8c11-27c7a53efd31" providerId="ADAL" clId="{0928E129-FD99-40CD-AF85-5E16D3AA9BEE}" dt="2021-10-19T10:14:05.289" v="539"/>
        <pc:sldMkLst>
          <pc:docMk/>
          <pc:sldMk cId="3090888529" sldId="358"/>
        </pc:sldMkLst>
      </pc:sldChg>
      <pc:sldChg chg="add">
        <pc:chgData name="Mark Higgins" userId="f99148ad-7e67-4304-8c11-27c7a53efd31" providerId="ADAL" clId="{0928E129-FD99-40CD-AF85-5E16D3AA9BEE}" dt="2021-10-19T10:14:05.289" v="539"/>
        <pc:sldMkLst>
          <pc:docMk/>
          <pc:sldMk cId="1278481872" sldId="359"/>
        </pc:sldMkLst>
      </pc:sldChg>
      <pc:sldChg chg="add modTransition">
        <pc:chgData name="Mark Higgins" userId="f99148ad-7e67-4304-8c11-27c7a53efd31" providerId="ADAL" clId="{0928E129-FD99-40CD-AF85-5E16D3AA9BEE}" dt="2021-10-19T10:14:05.289" v="539"/>
        <pc:sldMkLst>
          <pc:docMk/>
          <pc:sldMk cId="757728401" sldId="360"/>
        </pc:sldMkLst>
      </pc:sldChg>
      <pc:sldChg chg="add">
        <pc:chgData name="Mark Higgins" userId="f99148ad-7e67-4304-8c11-27c7a53efd31" providerId="ADAL" clId="{0928E129-FD99-40CD-AF85-5E16D3AA9BEE}" dt="2021-10-19T10:15:30.868" v="546"/>
        <pc:sldMkLst>
          <pc:docMk/>
          <pc:sldMk cId="3092675455" sldId="361"/>
        </pc:sldMkLst>
      </pc:sldChg>
      <pc:sldChg chg="add">
        <pc:chgData name="Mark Higgins" userId="f99148ad-7e67-4304-8c11-27c7a53efd31" providerId="ADAL" clId="{0928E129-FD99-40CD-AF85-5E16D3AA9BEE}" dt="2021-10-19T10:15:30.868" v="546"/>
        <pc:sldMkLst>
          <pc:docMk/>
          <pc:sldMk cId="1328544128" sldId="362"/>
        </pc:sldMkLst>
      </pc:sldChg>
      <pc:sldChg chg="add">
        <pc:chgData name="Mark Higgins" userId="f99148ad-7e67-4304-8c11-27c7a53efd31" providerId="ADAL" clId="{0928E129-FD99-40CD-AF85-5E16D3AA9BEE}" dt="2021-10-19T10:15:30.868" v="546"/>
        <pc:sldMkLst>
          <pc:docMk/>
          <pc:sldMk cId="833547864" sldId="363"/>
        </pc:sldMkLst>
      </pc:sldChg>
      <pc:sldChg chg="add">
        <pc:chgData name="Mark Higgins" userId="f99148ad-7e67-4304-8c11-27c7a53efd31" providerId="ADAL" clId="{0928E129-FD99-40CD-AF85-5E16D3AA9BEE}" dt="2021-10-19T10:15:30.868" v="546"/>
        <pc:sldMkLst>
          <pc:docMk/>
          <pc:sldMk cId="1097937262" sldId="364"/>
        </pc:sldMkLst>
      </pc:sldChg>
      <pc:sldChg chg="add">
        <pc:chgData name="Mark Higgins" userId="f99148ad-7e67-4304-8c11-27c7a53efd31" providerId="ADAL" clId="{0928E129-FD99-40CD-AF85-5E16D3AA9BEE}" dt="2021-10-19T10:15:30.868" v="546"/>
        <pc:sldMkLst>
          <pc:docMk/>
          <pc:sldMk cId="2640944913" sldId="365"/>
        </pc:sldMkLst>
      </pc:sldChg>
      <pc:sldChg chg="add modTransition">
        <pc:chgData name="Mark Higgins" userId="f99148ad-7e67-4304-8c11-27c7a53efd31" providerId="ADAL" clId="{0928E129-FD99-40CD-AF85-5E16D3AA9BEE}" dt="2021-10-19T10:14:05.289" v="539"/>
        <pc:sldMkLst>
          <pc:docMk/>
          <pc:sldMk cId="1231510094" sldId="367"/>
        </pc:sldMkLst>
      </pc:sldChg>
      <pc:sldChg chg="add modTransition">
        <pc:chgData name="Mark Higgins" userId="f99148ad-7e67-4304-8c11-27c7a53efd31" providerId="ADAL" clId="{0928E129-FD99-40CD-AF85-5E16D3AA9BEE}" dt="2021-10-19T10:14:05.289" v="539"/>
        <pc:sldMkLst>
          <pc:docMk/>
          <pc:sldMk cId="903832305" sldId="369"/>
        </pc:sldMkLst>
      </pc:sldChg>
      <pc:sldChg chg="add modTransition">
        <pc:chgData name="Mark Higgins" userId="f99148ad-7e67-4304-8c11-27c7a53efd31" providerId="ADAL" clId="{0928E129-FD99-40CD-AF85-5E16D3AA9BEE}" dt="2021-10-19T10:14:05.289" v="539"/>
        <pc:sldMkLst>
          <pc:docMk/>
          <pc:sldMk cId="556409987" sldId="373"/>
        </pc:sldMkLst>
      </pc:sldChg>
      <pc:sldChg chg="add modTransition">
        <pc:chgData name="Mark Higgins" userId="f99148ad-7e67-4304-8c11-27c7a53efd31" providerId="ADAL" clId="{0928E129-FD99-40CD-AF85-5E16D3AA9BEE}" dt="2021-10-19T10:14:05.289" v="539"/>
        <pc:sldMkLst>
          <pc:docMk/>
          <pc:sldMk cId="486224407" sldId="377"/>
        </pc:sldMkLst>
      </pc:sldChg>
      <pc:sldChg chg="add modTransition">
        <pc:chgData name="Mark Higgins" userId="f99148ad-7e67-4304-8c11-27c7a53efd31" providerId="ADAL" clId="{0928E129-FD99-40CD-AF85-5E16D3AA9BEE}" dt="2021-10-19T10:14:05.289" v="539"/>
        <pc:sldMkLst>
          <pc:docMk/>
          <pc:sldMk cId="2826229378" sldId="378"/>
        </pc:sldMkLst>
      </pc:sldChg>
      <pc:sldChg chg="add modTransition">
        <pc:chgData name="Mark Higgins" userId="f99148ad-7e67-4304-8c11-27c7a53efd31" providerId="ADAL" clId="{0928E129-FD99-40CD-AF85-5E16D3AA9BEE}" dt="2021-10-19T10:14:05.289" v="539"/>
        <pc:sldMkLst>
          <pc:docMk/>
          <pc:sldMk cId="1059443082" sldId="379"/>
        </pc:sldMkLst>
      </pc:sldChg>
      <pc:sldChg chg="add modTransition">
        <pc:chgData name="Mark Higgins" userId="f99148ad-7e67-4304-8c11-27c7a53efd31" providerId="ADAL" clId="{0928E129-FD99-40CD-AF85-5E16D3AA9BEE}" dt="2021-10-19T10:14:05.289" v="539"/>
        <pc:sldMkLst>
          <pc:docMk/>
          <pc:sldMk cId="217333681" sldId="380"/>
        </pc:sldMkLst>
      </pc:sldChg>
      <pc:sldChg chg="add modTransition">
        <pc:chgData name="Mark Higgins" userId="f99148ad-7e67-4304-8c11-27c7a53efd31" providerId="ADAL" clId="{0928E129-FD99-40CD-AF85-5E16D3AA9BEE}" dt="2021-10-19T10:14:05.289" v="539"/>
        <pc:sldMkLst>
          <pc:docMk/>
          <pc:sldMk cId="761647083" sldId="388"/>
        </pc:sldMkLst>
      </pc:sldChg>
      <pc:sldChg chg="add modTransition">
        <pc:chgData name="Mark Higgins" userId="f99148ad-7e67-4304-8c11-27c7a53efd31" providerId="ADAL" clId="{0928E129-FD99-40CD-AF85-5E16D3AA9BEE}" dt="2021-10-19T10:14:05.289" v="539"/>
        <pc:sldMkLst>
          <pc:docMk/>
          <pc:sldMk cId="2918068631" sldId="389"/>
        </pc:sldMkLst>
      </pc:sldChg>
      <pc:sldChg chg="add modTransition">
        <pc:chgData name="Mark Higgins" userId="f99148ad-7e67-4304-8c11-27c7a53efd31" providerId="ADAL" clId="{0928E129-FD99-40CD-AF85-5E16D3AA9BEE}" dt="2021-10-19T10:14:05.289" v="539"/>
        <pc:sldMkLst>
          <pc:docMk/>
          <pc:sldMk cId="845237742" sldId="390"/>
        </pc:sldMkLst>
      </pc:sldChg>
      <pc:sldChg chg="add modTransition">
        <pc:chgData name="Mark Higgins" userId="f99148ad-7e67-4304-8c11-27c7a53efd31" providerId="ADAL" clId="{0928E129-FD99-40CD-AF85-5E16D3AA9BEE}" dt="2021-10-19T10:14:05.289" v="539"/>
        <pc:sldMkLst>
          <pc:docMk/>
          <pc:sldMk cId="1248848706" sldId="391"/>
        </pc:sldMkLst>
      </pc:sldChg>
      <pc:sldChg chg="add modTransition">
        <pc:chgData name="Mark Higgins" userId="f99148ad-7e67-4304-8c11-27c7a53efd31" providerId="ADAL" clId="{0928E129-FD99-40CD-AF85-5E16D3AA9BEE}" dt="2021-10-19T10:14:05.289" v="539"/>
        <pc:sldMkLst>
          <pc:docMk/>
          <pc:sldMk cId="1516249719" sldId="392"/>
        </pc:sldMkLst>
      </pc:sldChg>
      <pc:sldChg chg="add modTransition">
        <pc:chgData name="Mark Higgins" userId="f99148ad-7e67-4304-8c11-27c7a53efd31" providerId="ADAL" clId="{0928E129-FD99-40CD-AF85-5E16D3AA9BEE}" dt="2021-10-19T10:14:05.289" v="539"/>
        <pc:sldMkLst>
          <pc:docMk/>
          <pc:sldMk cId="2184032674" sldId="393"/>
        </pc:sldMkLst>
      </pc:sldChg>
      <pc:sldChg chg="add modTransition">
        <pc:chgData name="Mark Higgins" userId="f99148ad-7e67-4304-8c11-27c7a53efd31" providerId="ADAL" clId="{0928E129-FD99-40CD-AF85-5E16D3AA9BEE}" dt="2021-10-19T10:14:05.289" v="539"/>
        <pc:sldMkLst>
          <pc:docMk/>
          <pc:sldMk cId="3052757254" sldId="394"/>
        </pc:sldMkLst>
      </pc:sldChg>
      <pc:sldChg chg="add modTransition">
        <pc:chgData name="Mark Higgins" userId="f99148ad-7e67-4304-8c11-27c7a53efd31" providerId="ADAL" clId="{0928E129-FD99-40CD-AF85-5E16D3AA9BEE}" dt="2021-10-19T10:14:05.289" v="539"/>
        <pc:sldMkLst>
          <pc:docMk/>
          <pc:sldMk cId="3926405391" sldId="395"/>
        </pc:sldMkLst>
      </pc:sldChg>
      <pc:sldChg chg="add modTransition">
        <pc:chgData name="Mark Higgins" userId="f99148ad-7e67-4304-8c11-27c7a53efd31" providerId="ADAL" clId="{0928E129-FD99-40CD-AF85-5E16D3AA9BEE}" dt="2021-10-19T10:14:05.289" v="539"/>
        <pc:sldMkLst>
          <pc:docMk/>
          <pc:sldMk cId="1511910403" sldId="396"/>
        </pc:sldMkLst>
      </pc:sldChg>
      <pc:sldChg chg="add modTransition">
        <pc:chgData name="Mark Higgins" userId="f99148ad-7e67-4304-8c11-27c7a53efd31" providerId="ADAL" clId="{0928E129-FD99-40CD-AF85-5E16D3AA9BEE}" dt="2021-10-19T10:14:05.289" v="539"/>
        <pc:sldMkLst>
          <pc:docMk/>
          <pc:sldMk cId="1544895526" sldId="397"/>
        </pc:sldMkLst>
      </pc:sldChg>
      <pc:sldChg chg="add modTransition">
        <pc:chgData name="Mark Higgins" userId="f99148ad-7e67-4304-8c11-27c7a53efd31" providerId="ADAL" clId="{0928E129-FD99-40CD-AF85-5E16D3AA9BEE}" dt="2021-10-19T10:14:05.289" v="539"/>
        <pc:sldMkLst>
          <pc:docMk/>
          <pc:sldMk cId="2465785807" sldId="398"/>
        </pc:sldMkLst>
      </pc:sldChg>
      <pc:sldChg chg="add modTransition">
        <pc:chgData name="Mark Higgins" userId="f99148ad-7e67-4304-8c11-27c7a53efd31" providerId="ADAL" clId="{0928E129-FD99-40CD-AF85-5E16D3AA9BEE}" dt="2021-10-19T10:14:05.289" v="539"/>
        <pc:sldMkLst>
          <pc:docMk/>
          <pc:sldMk cId="3222968002" sldId="399"/>
        </pc:sldMkLst>
      </pc:sldChg>
      <pc:sldChg chg="add modTransition">
        <pc:chgData name="Mark Higgins" userId="f99148ad-7e67-4304-8c11-27c7a53efd31" providerId="ADAL" clId="{0928E129-FD99-40CD-AF85-5E16D3AA9BEE}" dt="2021-10-19T10:14:05.289" v="539"/>
        <pc:sldMkLst>
          <pc:docMk/>
          <pc:sldMk cId="2056755039" sldId="400"/>
        </pc:sldMkLst>
      </pc:sldChg>
      <pc:sldChg chg="add modTransition">
        <pc:chgData name="Mark Higgins" userId="f99148ad-7e67-4304-8c11-27c7a53efd31" providerId="ADAL" clId="{0928E129-FD99-40CD-AF85-5E16D3AA9BEE}" dt="2021-10-19T10:14:05.289" v="539"/>
        <pc:sldMkLst>
          <pc:docMk/>
          <pc:sldMk cId="481534088" sldId="401"/>
        </pc:sldMkLst>
      </pc:sldChg>
      <pc:sldChg chg="add modTransition">
        <pc:chgData name="Mark Higgins" userId="f99148ad-7e67-4304-8c11-27c7a53efd31" providerId="ADAL" clId="{0928E129-FD99-40CD-AF85-5E16D3AA9BEE}" dt="2021-10-19T10:14:05.289" v="539"/>
        <pc:sldMkLst>
          <pc:docMk/>
          <pc:sldMk cId="2952593591" sldId="402"/>
        </pc:sldMkLst>
      </pc:sldChg>
      <pc:sldChg chg="add modTransition">
        <pc:chgData name="Mark Higgins" userId="f99148ad-7e67-4304-8c11-27c7a53efd31" providerId="ADAL" clId="{0928E129-FD99-40CD-AF85-5E16D3AA9BEE}" dt="2021-10-19T10:14:05.289" v="539"/>
        <pc:sldMkLst>
          <pc:docMk/>
          <pc:sldMk cId="1250941793" sldId="403"/>
        </pc:sldMkLst>
      </pc:sldChg>
      <pc:sldChg chg="add modTransition">
        <pc:chgData name="Mark Higgins" userId="f99148ad-7e67-4304-8c11-27c7a53efd31" providerId="ADAL" clId="{0928E129-FD99-40CD-AF85-5E16D3AA9BEE}" dt="2021-10-19T10:14:05.289" v="539"/>
        <pc:sldMkLst>
          <pc:docMk/>
          <pc:sldMk cId="624383718" sldId="404"/>
        </pc:sldMkLst>
      </pc:sldChg>
      <pc:sldChg chg="add modTransition">
        <pc:chgData name="Mark Higgins" userId="f99148ad-7e67-4304-8c11-27c7a53efd31" providerId="ADAL" clId="{0928E129-FD99-40CD-AF85-5E16D3AA9BEE}" dt="2021-10-19T10:14:05.289" v="539"/>
        <pc:sldMkLst>
          <pc:docMk/>
          <pc:sldMk cId="1975970897" sldId="405"/>
        </pc:sldMkLst>
      </pc:sldChg>
      <pc:sldChg chg="add modTransition">
        <pc:chgData name="Mark Higgins" userId="f99148ad-7e67-4304-8c11-27c7a53efd31" providerId="ADAL" clId="{0928E129-FD99-40CD-AF85-5E16D3AA9BEE}" dt="2021-10-19T10:14:05.289" v="539"/>
        <pc:sldMkLst>
          <pc:docMk/>
          <pc:sldMk cId="4114315404" sldId="406"/>
        </pc:sldMkLst>
      </pc:sldChg>
      <pc:sldChg chg="add modTransition">
        <pc:chgData name="Mark Higgins" userId="f99148ad-7e67-4304-8c11-27c7a53efd31" providerId="ADAL" clId="{0928E129-FD99-40CD-AF85-5E16D3AA9BEE}" dt="2021-10-19T10:14:05.289" v="539"/>
        <pc:sldMkLst>
          <pc:docMk/>
          <pc:sldMk cId="2654113757" sldId="407"/>
        </pc:sldMkLst>
      </pc:sldChg>
      <pc:sldChg chg="add modTransition">
        <pc:chgData name="Mark Higgins" userId="f99148ad-7e67-4304-8c11-27c7a53efd31" providerId="ADAL" clId="{0928E129-FD99-40CD-AF85-5E16D3AA9BEE}" dt="2021-10-19T10:14:05.289" v="539"/>
        <pc:sldMkLst>
          <pc:docMk/>
          <pc:sldMk cId="1410555242" sldId="408"/>
        </pc:sldMkLst>
      </pc:sldChg>
      <pc:sldChg chg="add modTransition">
        <pc:chgData name="Mark Higgins" userId="f99148ad-7e67-4304-8c11-27c7a53efd31" providerId="ADAL" clId="{0928E129-FD99-40CD-AF85-5E16D3AA9BEE}" dt="2021-10-19T10:14:05.289" v="539"/>
        <pc:sldMkLst>
          <pc:docMk/>
          <pc:sldMk cId="706236086" sldId="409"/>
        </pc:sldMkLst>
      </pc:sldChg>
      <pc:sldChg chg="add modTransition">
        <pc:chgData name="Mark Higgins" userId="f99148ad-7e67-4304-8c11-27c7a53efd31" providerId="ADAL" clId="{0928E129-FD99-40CD-AF85-5E16D3AA9BEE}" dt="2021-10-19T10:14:05.289" v="539"/>
        <pc:sldMkLst>
          <pc:docMk/>
          <pc:sldMk cId="4238912955" sldId="410"/>
        </pc:sldMkLst>
      </pc:sldChg>
      <pc:sldChg chg="add modTransition">
        <pc:chgData name="Mark Higgins" userId="f99148ad-7e67-4304-8c11-27c7a53efd31" providerId="ADAL" clId="{0928E129-FD99-40CD-AF85-5E16D3AA9BEE}" dt="2021-10-19T10:14:05.289" v="539"/>
        <pc:sldMkLst>
          <pc:docMk/>
          <pc:sldMk cId="2602691375" sldId="411"/>
        </pc:sldMkLst>
      </pc:sldChg>
      <pc:sldChg chg="modSp add mod modTransition">
        <pc:chgData name="Mark Higgins" userId="f99148ad-7e67-4304-8c11-27c7a53efd31" providerId="ADAL" clId="{0928E129-FD99-40CD-AF85-5E16D3AA9BEE}" dt="2021-10-19T10:14:05.608" v="543" actId="27636"/>
        <pc:sldMkLst>
          <pc:docMk/>
          <pc:sldMk cId="1337448394" sldId="412"/>
        </pc:sldMkLst>
        <pc:spChg chg="mod">
          <ac:chgData name="Mark Higgins" userId="f99148ad-7e67-4304-8c11-27c7a53efd31" providerId="ADAL" clId="{0928E129-FD99-40CD-AF85-5E16D3AA9BEE}" dt="2021-10-19T10:14:05.608" v="543" actId="27636"/>
          <ac:spMkLst>
            <pc:docMk/>
            <pc:sldMk cId="1337448394" sldId="412"/>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3573841059" sldId="413"/>
        </pc:sldMkLst>
      </pc:sldChg>
      <pc:sldChg chg="add modTransition">
        <pc:chgData name="Mark Higgins" userId="f99148ad-7e67-4304-8c11-27c7a53efd31" providerId="ADAL" clId="{0928E129-FD99-40CD-AF85-5E16D3AA9BEE}" dt="2021-10-19T10:14:05.289" v="539"/>
        <pc:sldMkLst>
          <pc:docMk/>
          <pc:sldMk cId="2629586236" sldId="414"/>
        </pc:sldMkLst>
      </pc:sldChg>
      <pc:sldChg chg="modSp add mod modTransition">
        <pc:chgData name="Mark Higgins" userId="f99148ad-7e67-4304-8c11-27c7a53efd31" providerId="ADAL" clId="{0928E129-FD99-40CD-AF85-5E16D3AA9BEE}" dt="2021-10-19T10:14:05.620" v="544" actId="27636"/>
        <pc:sldMkLst>
          <pc:docMk/>
          <pc:sldMk cId="680340156" sldId="415"/>
        </pc:sldMkLst>
        <pc:spChg chg="mod">
          <ac:chgData name="Mark Higgins" userId="f99148ad-7e67-4304-8c11-27c7a53efd31" providerId="ADAL" clId="{0928E129-FD99-40CD-AF85-5E16D3AA9BEE}" dt="2021-10-19T10:14:05.620" v="544" actId="27636"/>
          <ac:spMkLst>
            <pc:docMk/>
            <pc:sldMk cId="680340156" sldId="415"/>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2650830124" sldId="416"/>
        </pc:sldMkLst>
      </pc:sldChg>
      <pc:sldChg chg="add modTransition">
        <pc:chgData name="Mark Higgins" userId="f99148ad-7e67-4304-8c11-27c7a53efd31" providerId="ADAL" clId="{0928E129-FD99-40CD-AF85-5E16D3AA9BEE}" dt="2021-10-19T10:14:05.289" v="539"/>
        <pc:sldMkLst>
          <pc:docMk/>
          <pc:sldMk cId="3730956495" sldId="417"/>
        </pc:sldMkLst>
      </pc:sldChg>
      <pc:sldChg chg="add modTransition">
        <pc:chgData name="Mark Higgins" userId="f99148ad-7e67-4304-8c11-27c7a53efd31" providerId="ADAL" clId="{0928E129-FD99-40CD-AF85-5E16D3AA9BEE}" dt="2021-10-19T10:14:05.289" v="539"/>
        <pc:sldMkLst>
          <pc:docMk/>
          <pc:sldMk cId="4223131663" sldId="418"/>
        </pc:sldMkLst>
      </pc:sldChg>
      <pc:sldChg chg="add modTransition">
        <pc:chgData name="Mark Higgins" userId="f99148ad-7e67-4304-8c11-27c7a53efd31" providerId="ADAL" clId="{0928E129-FD99-40CD-AF85-5E16D3AA9BEE}" dt="2021-10-19T10:14:05.289" v="539"/>
        <pc:sldMkLst>
          <pc:docMk/>
          <pc:sldMk cId="1778816030" sldId="421"/>
        </pc:sldMkLst>
      </pc:sldChg>
      <pc:sldChg chg="add modTransition setBg">
        <pc:chgData name="Mark Higgins" userId="f99148ad-7e67-4304-8c11-27c7a53efd31" providerId="ADAL" clId="{0928E129-FD99-40CD-AF85-5E16D3AA9BEE}" dt="2021-10-19T10:14:05.289" v="539"/>
        <pc:sldMkLst>
          <pc:docMk/>
          <pc:sldMk cId="607490500" sldId="422"/>
        </pc:sldMkLst>
      </pc:sldChg>
      <pc:sldChg chg="add modTransition">
        <pc:chgData name="Mark Higgins" userId="f99148ad-7e67-4304-8c11-27c7a53efd31" providerId="ADAL" clId="{0928E129-FD99-40CD-AF85-5E16D3AA9BEE}" dt="2021-10-19T10:14:05.289" v="539"/>
        <pc:sldMkLst>
          <pc:docMk/>
          <pc:sldMk cId="1890531109" sldId="424"/>
        </pc:sldMkLst>
      </pc:sldChg>
      <pc:sldChg chg="add modTransition">
        <pc:chgData name="Mark Higgins" userId="f99148ad-7e67-4304-8c11-27c7a53efd31" providerId="ADAL" clId="{0928E129-FD99-40CD-AF85-5E16D3AA9BEE}" dt="2021-10-19T10:14:05.289" v="539"/>
        <pc:sldMkLst>
          <pc:docMk/>
          <pc:sldMk cId="1673904469" sldId="425"/>
        </pc:sldMkLst>
      </pc:sldChg>
      <pc:sldChg chg="add modTransition">
        <pc:chgData name="Mark Higgins" userId="f99148ad-7e67-4304-8c11-27c7a53efd31" providerId="ADAL" clId="{0928E129-FD99-40CD-AF85-5E16D3AA9BEE}" dt="2021-10-19T10:14:05.289" v="539"/>
        <pc:sldMkLst>
          <pc:docMk/>
          <pc:sldMk cId="658609329" sldId="426"/>
        </pc:sldMkLst>
      </pc:sldChg>
      <pc:sldChg chg="add modTransition">
        <pc:chgData name="Mark Higgins" userId="f99148ad-7e67-4304-8c11-27c7a53efd31" providerId="ADAL" clId="{0928E129-FD99-40CD-AF85-5E16D3AA9BEE}" dt="2021-10-19T10:14:05.289" v="539"/>
        <pc:sldMkLst>
          <pc:docMk/>
          <pc:sldMk cId="2422120360" sldId="430"/>
        </pc:sldMkLst>
      </pc:sldChg>
      <pc:sldChg chg="add modTransition">
        <pc:chgData name="Mark Higgins" userId="f99148ad-7e67-4304-8c11-27c7a53efd31" providerId="ADAL" clId="{0928E129-FD99-40CD-AF85-5E16D3AA9BEE}" dt="2021-10-19T10:14:05.289" v="539"/>
        <pc:sldMkLst>
          <pc:docMk/>
          <pc:sldMk cId="3231987782" sldId="433"/>
        </pc:sldMkLst>
      </pc:sldChg>
      <pc:sldChg chg="add modTransition">
        <pc:chgData name="Mark Higgins" userId="f99148ad-7e67-4304-8c11-27c7a53efd31" providerId="ADAL" clId="{0928E129-FD99-40CD-AF85-5E16D3AA9BEE}" dt="2021-10-19T10:14:05.289" v="539"/>
        <pc:sldMkLst>
          <pc:docMk/>
          <pc:sldMk cId="625691769" sldId="435"/>
        </pc:sldMkLst>
      </pc:sldChg>
      <pc:sldChg chg="add modTransition">
        <pc:chgData name="Mark Higgins" userId="f99148ad-7e67-4304-8c11-27c7a53efd31" providerId="ADAL" clId="{0928E129-FD99-40CD-AF85-5E16D3AA9BEE}" dt="2021-10-19T10:14:05.289" v="539"/>
        <pc:sldMkLst>
          <pc:docMk/>
          <pc:sldMk cId="3149446475" sldId="436"/>
        </pc:sldMkLst>
      </pc:sldChg>
      <pc:sldChg chg="add modTransition">
        <pc:chgData name="Mark Higgins" userId="f99148ad-7e67-4304-8c11-27c7a53efd31" providerId="ADAL" clId="{0928E129-FD99-40CD-AF85-5E16D3AA9BEE}" dt="2021-10-19T10:14:05.289" v="539"/>
        <pc:sldMkLst>
          <pc:docMk/>
          <pc:sldMk cId="331857268" sldId="437"/>
        </pc:sldMkLst>
      </pc:sldChg>
      <pc:sldChg chg="add modTransition">
        <pc:chgData name="Mark Higgins" userId="f99148ad-7e67-4304-8c11-27c7a53efd31" providerId="ADAL" clId="{0928E129-FD99-40CD-AF85-5E16D3AA9BEE}" dt="2021-10-19T10:14:05.289" v="539"/>
        <pc:sldMkLst>
          <pc:docMk/>
          <pc:sldMk cId="2734321847" sldId="438"/>
        </pc:sldMkLst>
      </pc:sldChg>
      <pc:sldChg chg="add modTransition">
        <pc:chgData name="Mark Higgins" userId="f99148ad-7e67-4304-8c11-27c7a53efd31" providerId="ADAL" clId="{0928E129-FD99-40CD-AF85-5E16D3AA9BEE}" dt="2021-10-19T10:14:05.289" v="539"/>
        <pc:sldMkLst>
          <pc:docMk/>
          <pc:sldMk cId="205147612" sldId="439"/>
        </pc:sldMkLst>
      </pc:sldChg>
      <pc:sldChg chg="add modTransition">
        <pc:chgData name="Mark Higgins" userId="f99148ad-7e67-4304-8c11-27c7a53efd31" providerId="ADAL" clId="{0928E129-FD99-40CD-AF85-5E16D3AA9BEE}" dt="2021-10-19T10:14:05.289" v="539"/>
        <pc:sldMkLst>
          <pc:docMk/>
          <pc:sldMk cId="2991292184" sldId="441"/>
        </pc:sldMkLst>
      </pc:sldChg>
      <pc:sldChg chg="add modTransition">
        <pc:chgData name="Mark Higgins" userId="f99148ad-7e67-4304-8c11-27c7a53efd31" providerId="ADAL" clId="{0928E129-FD99-40CD-AF85-5E16D3AA9BEE}" dt="2021-10-19T10:14:05.289" v="539"/>
        <pc:sldMkLst>
          <pc:docMk/>
          <pc:sldMk cId="3362721485" sldId="442"/>
        </pc:sldMkLst>
      </pc:sldChg>
      <pc:sldChg chg="add modTransition">
        <pc:chgData name="Mark Higgins" userId="f99148ad-7e67-4304-8c11-27c7a53efd31" providerId="ADAL" clId="{0928E129-FD99-40CD-AF85-5E16D3AA9BEE}" dt="2021-10-19T10:14:05.289" v="539"/>
        <pc:sldMkLst>
          <pc:docMk/>
          <pc:sldMk cId="2387050593" sldId="443"/>
        </pc:sldMkLst>
      </pc:sldChg>
      <pc:sldChg chg="add modTransition">
        <pc:chgData name="Mark Higgins" userId="f99148ad-7e67-4304-8c11-27c7a53efd31" providerId="ADAL" clId="{0928E129-FD99-40CD-AF85-5E16D3AA9BEE}" dt="2021-10-19T10:14:05.289" v="539"/>
        <pc:sldMkLst>
          <pc:docMk/>
          <pc:sldMk cId="389213653" sldId="444"/>
        </pc:sldMkLst>
      </pc:sldChg>
      <pc:sldChg chg="add modTransition">
        <pc:chgData name="Mark Higgins" userId="f99148ad-7e67-4304-8c11-27c7a53efd31" providerId="ADAL" clId="{0928E129-FD99-40CD-AF85-5E16D3AA9BEE}" dt="2021-10-19T10:14:05.289" v="539"/>
        <pc:sldMkLst>
          <pc:docMk/>
          <pc:sldMk cId="558151786" sldId="445"/>
        </pc:sldMkLst>
      </pc:sldChg>
      <pc:sldChg chg="del">
        <pc:chgData name="Mark Higgins" userId="f99148ad-7e67-4304-8c11-27c7a53efd31" providerId="ADAL" clId="{0928E129-FD99-40CD-AF85-5E16D3AA9BEE}" dt="2021-10-19T10:04:27.564" v="487" actId="47"/>
        <pc:sldMkLst>
          <pc:docMk/>
          <pc:sldMk cId="2266756688" sldId="688"/>
        </pc:sldMkLst>
      </pc:sldChg>
      <pc:sldChg chg="del">
        <pc:chgData name="Mark Higgins" userId="f99148ad-7e67-4304-8c11-27c7a53efd31" providerId="ADAL" clId="{0928E129-FD99-40CD-AF85-5E16D3AA9BEE}" dt="2021-10-19T14:40:39.656" v="830" actId="47"/>
        <pc:sldMkLst>
          <pc:docMk/>
          <pc:sldMk cId="1816344671" sldId="707"/>
        </pc:sldMkLst>
      </pc:sldChg>
      <pc:sldChg chg="del">
        <pc:chgData name="Mark Higgins" userId="f99148ad-7e67-4304-8c11-27c7a53efd31" providerId="ADAL" clId="{0928E129-FD99-40CD-AF85-5E16D3AA9BEE}" dt="2021-10-19T14:40:41.346" v="831" actId="47"/>
        <pc:sldMkLst>
          <pc:docMk/>
          <pc:sldMk cId="4156006121" sldId="717"/>
        </pc:sldMkLst>
      </pc:sldChg>
      <pc:sldChg chg="del">
        <pc:chgData name="Mark Higgins" userId="f99148ad-7e67-4304-8c11-27c7a53efd31" providerId="ADAL" clId="{0928E129-FD99-40CD-AF85-5E16D3AA9BEE}" dt="2021-10-19T10:03:42.653" v="486" actId="47"/>
        <pc:sldMkLst>
          <pc:docMk/>
          <pc:sldMk cId="1326003313" sldId="726"/>
        </pc:sldMkLst>
      </pc:sldChg>
      <pc:sldChg chg="del">
        <pc:chgData name="Mark Higgins" userId="f99148ad-7e67-4304-8c11-27c7a53efd31" providerId="ADAL" clId="{0928E129-FD99-40CD-AF85-5E16D3AA9BEE}" dt="2021-10-19T10:04:27.564" v="487" actId="47"/>
        <pc:sldMkLst>
          <pc:docMk/>
          <pc:sldMk cId="4089840093" sldId="728"/>
        </pc:sldMkLst>
      </pc:sldChg>
      <pc:sldChg chg="del">
        <pc:chgData name="Mark Higgins" userId="f99148ad-7e67-4304-8c11-27c7a53efd31" providerId="ADAL" clId="{0928E129-FD99-40CD-AF85-5E16D3AA9BEE}" dt="2021-10-19T10:03:42.653" v="486" actId="47"/>
        <pc:sldMkLst>
          <pc:docMk/>
          <pc:sldMk cId="307547839" sldId="730"/>
        </pc:sldMkLst>
      </pc:sldChg>
      <pc:sldChg chg="del">
        <pc:chgData name="Mark Higgins" userId="f99148ad-7e67-4304-8c11-27c7a53efd31" providerId="ADAL" clId="{0928E129-FD99-40CD-AF85-5E16D3AA9BEE}" dt="2021-10-19T10:03:42.653" v="486" actId="47"/>
        <pc:sldMkLst>
          <pc:docMk/>
          <pc:sldMk cId="2642783198" sldId="731"/>
        </pc:sldMkLst>
      </pc:sldChg>
      <pc:sldChg chg="del">
        <pc:chgData name="Mark Higgins" userId="f99148ad-7e67-4304-8c11-27c7a53efd31" providerId="ADAL" clId="{0928E129-FD99-40CD-AF85-5E16D3AA9BEE}" dt="2021-10-19T10:03:42.653" v="486" actId="47"/>
        <pc:sldMkLst>
          <pc:docMk/>
          <pc:sldMk cId="4079892440" sldId="732"/>
        </pc:sldMkLst>
      </pc:sldChg>
      <pc:sldChg chg="del">
        <pc:chgData name="Mark Higgins" userId="f99148ad-7e67-4304-8c11-27c7a53efd31" providerId="ADAL" clId="{0928E129-FD99-40CD-AF85-5E16D3AA9BEE}" dt="2021-10-19T10:03:42.653" v="486" actId="47"/>
        <pc:sldMkLst>
          <pc:docMk/>
          <pc:sldMk cId="1934917559" sldId="733"/>
        </pc:sldMkLst>
      </pc:sldChg>
      <pc:sldChg chg="del">
        <pc:chgData name="Mark Higgins" userId="f99148ad-7e67-4304-8c11-27c7a53efd31" providerId="ADAL" clId="{0928E129-FD99-40CD-AF85-5E16D3AA9BEE}" dt="2021-10-19T10:03:42.653" v="486" actId="47"/>
        <pc:sldMkLst>
          <pc:docMk/>
          <pc:sldMk cId="1696381284" sldId="734"/>
        </pc:sldMkLst>
      </pc:sldChg>
      <pc:sldChg chg="del">
        <pc:chgData name="Mark Higgins" userId="f99148ad-7e67-4304-8c11-27c7a53efd31" providerId="ADAL" clId="{0928E129-FD99-40CD-AF85-5E16D3AA9BEE}" dt="2021-10-19T10:03:42.653" v="486" actId="47"/>
        <pc:sldMkLst>
          <pc:docMk/>
          <pc:sldMk cId="4165303584" sldId="735"/>
        </pc:sldMkLst>
      </pc:sldChg>
      <pc:sldChg chg="del">
        <pc:chgData name="Mark Higgins" userId="f99148ad-7e67-4304-8c11-27c7a53efd31" providerId="ADAL" clId="{0928E129-FD99-40CD-AF85-5E16D3AA9BEE}" dt="2021-10-19T10:03:42.653" v="486" actId="47"/>
        <pc:sldMkLst>
          <pc:docMk/>
          <pc:sldMk cId="3470252975" sldId="737"/>
        </pc:sldMkLst>
      </pc:sldChg>
      <pc:sldChg chg="del">
        <pc:chgData name="Mark Higgins" userId="f99148ad-7e67-4304-8c11-27c7a53efd31" providerId="ADAL" clId="{0928E129-FD99-40CD-AF85-5E16D3AA9BEE}" dt="2021-10-19T10:03:42.653" v="486" actId="47"/>
        <pc:sldMkLst>
          <pc:docMk/>
          <pc:sldMk cId="332731690" sldId="738"/>
        </pc:sldMkLst>
      </pc:sldChg>
      <pc:sldChg chg="del">
        <pc:chgData name="Mark Higgins" userId="f99148ad-7e67-4304-8c11-27c7a53efd31" providerId="ADAL" clId="{0928E129-FD99-40CD-AF85-5E16D3AA9BEE}" dt="2021-10-19T10:03:42.653" v="486" actId="47"/>
        <pc:sldMkLst>
          <pc:docMk/>
          <pc:sldMk cId="3774060212" sldId="739"/>
        </pc:sldMkLst>
      </pc:sldChg>
      <pc:sldChg chg="del">
        <pc:chgData name="Mark Higgins" userId="f99148ad-7e67-4304-8c11-27c7a53efd31" providerId="ADAL" clId="{0928E129-FD99-40CD-AF85-5E16D3AA9BEE}" dt="2021-10-19T10:03:42.653" v="486" actId="47"/>
        <pc:sldMkLst>
          <pc:docMk/>
          <pc:sldMk cId="3122003498" sldId="740"/>
        </pc:sldMkLst>
      </pc:sldChg>
      <pc:sldChg chg="del">
        <pc:chgData name="Mark Higgins" userId="f99148ad-7e67-4304-8c11-27c7a53efd31" providerId="ADAL" clId="{0928E129-FD99-40CD-AF85-5E16D3AA9BEE}" dt="2021-10-19T10:04:27.564" v="487" actId="47"/>
        <pc:sldMkLst>
          <pc:docMk/>
          <pc:sldMk cId="4066186202" sldId="744"/>
        </pc:sldMkLst>
      </pc:sldChg>
      <pc:sldChg chg="del">
        <pc:chgData name="Mark Higgins" userId="f99148ad-7e67-4304-8c11-27c7a53efd31" providerId="ADAL" clId="{0928E129-FD99-40CD-AF85-5E16D3AA9BEE}" dt="2021-10-19T10:04:27.564" v="487" actId="47"/>
        <pc:sldMkLst>
          <pc:docMk/>
          <pc:sldMk cId="770630686" sldId="745"/>
        </pc:sldMkLst>
      </pc:sldChg>
      <pc:sldChg chg="del">
        <pc:chgData name="Mark Higgins" userId="f99148ad-7e67-4304-8c11-27c7a53efd31" providerId="ADAL" clId="{0928E129-FD99-40CD-AF85-5E16D3AA9BEE}" dt="2021-10-19T10:04:27.564" v="487" actId="47"/>
        <pc:sldMkLst>
          <pc:docMk/>
          <pc:sldMk cId="617376751" sldId="746"/>
        </pc:sldMkLst>
      </pc:sldChg>
      <pc:sldChg chg="del">
        <pc:chgData name="Mark Higgins" userId="f99148ad-7e67-4304-8c11-27c7a53efd31" providerId="ADAL" clId="{0928E129-FD99-40CD-AF85-5E16D3AA9BEE}" dt="2021-10-19T10:04:27.564" v="487" actId="47"/>
        <pc:sldMkLst>
          <pc:docMk/>
          <pc:sldMk cId="1570186602" sldId="747"/>
        </pc:sldMkLst>
      </pc:sldChg>
      <pc:sldChg chg="del">
        <pc:chgData name="Mark Higgins" userId="f99148ad-7e67-4304-8c11-27c7a53efd31" providerId="ADAL" clId="{0928E129-FD99-40CD-AF85-5E16D3AA9BEE}" dt="2021-10-19T10:04:27.564" v="487" actId="47"/>
        <pc:sldMkLst>
          <pc:docMk/>
          <pc:sldMk cId="2759050896" sldId="748"/>
        </pc:sldMkLst>
      </pc:sldChg>
      <pc:sldChg chg="del">
        <pc:chgData name="Mark Higgins" userId="f99148ad-7e67-4304-8c11-27c7a53efd31" providerId="ADAL" clId="{0928E129-FD99-40CD-AF85-5E16D3AA9BEE}" dt="2021-10-19T10:04:27.564" v="487" actId="47"/>
        <pc:sldMkLst>
          <pc:docMk/>
          <pc:sldMk cId="3539341101" sldId="751"/>
        </pc:sldMkLst>
      </pc:sldChg>
      <pc:sldChg chg="del">
        <pc:chgData name="Mark Higgins" userId="f99148ad-7e67-4304-8c11-27c7a53efd31" providerId="ADAL" clId="{0928E129-FD99-40CD-AF85-5E16D3AA9BEE}" dt="2021-10-19T10:04:27.564" v="487" actId="47"/>
        <pc:sldMkLst>
          <pc:docMk/>
          <pc:sldMk cId="3580120427" sldId="752"/>
        </pc:sldMkLst>
      </pc:sldChg>
      <pc:sldChg chg="del">
        <pc:chgData name="Mark Higgins" userId="f99148ad-7e67-4304-8c11-27c7a53efd31" providerId="ADAL" clId="{0928E129-FD99-40CD-AF85-5E16D3AA9BEE}" dt="2021-10-19T10:04:27.564" v="487" actId="47"/>
        <pc:sldMkLst>
          <pc:docMk/>
          <pc:sldMk cId="3010225684" sldId="753"/>
        </pc:sldMkLst>
      </pc:sldChg>
      <pc:sldChg chg="del">
        <pc:chgData name="Mark Higgins" userId="f99148ad-7e67-4304-8c11-27c7a53efd31" providerId="ADAL" clId="{0928E129-FD99-40CD-AF85-5E16D3AA9BEE}" dt="2021-10-19T10:04:27.564" v="487" actId="47"/>
        <pc:sldMkLst>
          <pc:docMk/>
          <pc:sldMk cId="1173022864" sldId="754"/>
        </pc:sldMkLst>
      </pc:sldChg>
      <pc:sldChg chg="del">
        <pc:chgData name="Mark Higgins" userId="f99148ad-7e67-4304-8c11-27c7a53efd31" providerId="ADAL" clId="{0928E129-FD99-40CD-AF85-5E16D3AA9BEE}" dt="2021-10-19T10:04:27.564" v="487" actId="47"/>
        <pc:sldMkLst>
          <pc:docMk/>
          <pc:sldMk cId="3597424047" sldId="755"/>
        </pc:sldMkLst>
      </pc:sldChg>
      <pc:sldChg chg="del">
        <pc:chgData name="Mark Higgins" userId="f99148ad-7e67-4304-8c11-27c7a53efd31" providerId="ADAL" clId="{0928E129-FD99-40CD-AF85-5E16D3AA9BEE}" dt="2021-10-19T10:04:27.564" v="487" actId="47"/>
        <pc:sldMkLst>
          <pc:docMk/>
          <pc:sldMk cId="192846444" sldId="756"/>
        </pc:sldMkLst>
      </pc:sldChg>
      <pc:sldChg chg="del">
        <pc:chgData name="Mark Higgins" userId="f99148ad-7e67-4304-8c11-27c7a53efd31" providerId="ADAL" clId="{0928E129-FD99-40CD-AF85-5E16D3AA9BEE}" dt="2021-10-19T10:04:27.564" v="487" actId="47"/>
        <pc:sldMkLst>
          <pc:docMk/>
          <pc:sldMk cId="1815768866" sldId="757"/>
        </pc:sldMkLst>
      </pc:sldChg>
      <pc:sldChg chg="del">
        <pc:chgData name="Mark Higgins" userId="f99148ad-7e67-4304-8c11-27c7a53efd31" providerId="ADAL" clId="{0928E129-FD99-40CD-AF85-5E16D3AA9BEE}" dt="2021-10-19T10:04:27.564" v="487" actId="47"/>
        <pc:sldMkLst>
          <pc:docMk/>
          <pc:sldMk cId="107335709" sldId="758"/>
        </pc:sldMkLst>
      </pc:sldChg>
      <pc:sldChg chg="del">
        <pc:chgData name="Mark Higgins" userId="f99148ad-7e67-4304-8c11-27c7a53efd31" providerId="ADAL" clId="{0928E129-FD99-40CD-AF85-5E16D3AA9BEE}" dt="2021-10-19T10:04:27.564" v="487" actId="47"/>
        <pc:sldMkLst>
          <pc:docMk/>
          <pc:sldMk cId="2045349611" sldId="759"/>
        </pc:sldMkLst>
      </pc:sldChg>
      <pc:sldChg chg="del">
        <pc:chgData name="Mark Higgins" userId="f99148ad-7e67-4304-8c11-27c7a53efd31" providerId="ADAL" clId="{0928E129-FD99-40CD-AF85-5E16D3AA9BEE}" dt="2021-10-19T10:04:27.564" v="487" actId="47"/>
        <pc:sldMkLst>
          <pc:docMk/>
          <pc:sldMk cId="3253721968" sldId="760"/>
        </pc:sldMkLst>
      </pc:sldChg>
      <pc:sldChg chg="del">
        <pc:chgData name="Mark Higgins" userId="f99148ad-7e67-4304-8c11-27c7a53efd31" providerId="ADAL" clId="{0928E129-FD99-40CD-AF85-5E16D3AA9BEE}" dt="2021-10-19T10:04:27.564" v="487" actId="47"/>
        <pc:sldMkLst>
          <pc:docMk/>
          <pc:sldMk cId="2057681853" sldId="761"/>
        </pc:sldMkLst>
      </pc:sldChg>
      <pc:sldChg chg="del">
        <pc:chgData name="Mark Higgins" userId="f99148ad-7e67-4304-8c11-27c7a53efd31" providerId="ADAL" clId="{0928E129-FD99-40CD-AF85-5E16D3AA9BEE}" dt="2021-10-19T10:04:27.564" v="487" actId="47"/>
        <pc:sldMkLst>
          <pc:docMk/>
          <pc:sldMk cId="1239202243" sldId="762"/>
        </pc:sldMkLst>
      </pc:sldChg>
      <pc:sldChg chg="del">
        <pc:chgData name="Mark Higgins" userId="f99148ad-7e67-4304-8c11-27c7a53efd31" providerId="ADAL" clId="{0928E129-FD99-40CD-AF85-5E16D3AA9BEE}" dt="2021-10-19T10:04:27.564" v="487" actId="47"/>
        <pc:sldMkLst>
          <pc:docMk/>
          <pc:sldMk cId="932549731" sldId="763"/>
        </pc:sldMkLst>
      </pc:sldChg>
      <pc:sldChg chg="del">
        <pc:chgData name="Mark Higgins" userId="f99148ad-7e67-4304-8c11-27c7a53efd31" providerId="ADAL" clId="{0928E129-FD99-40CD-AF85-5E16D3AA9BEE}" dt="2021-10-19T10:04:27.564" v="487" actId="47"/>
        <pc:sldMkLst>
          <pc:docMk/>
          <pc:sldMk cId="763952852" sldId="764"/>
        </pc:sldMkLst>
      </pc:sldChg>
      <pc:sldChg chg="del">
        <pc:chgData name="Mark Higgins" userId="f99148ad-7e67-4304-8c11-27c7a53efd31" providerId="ADAL" clId="{0928E129-FD99-40CD-AF85-5E16D3AA9BEE}" dt="2021-10-19T10:04:27.564" v="487" actId="47"/>
        <pc:sldMkLst>
          <pc:docMk/>
          <pc:sldMk cId="1031906618" sldId="765"/>
        </pc:sldMkLst>
      </pc:sldChg>
      <pc:sldChg chg="del">
        <pc:chgData name="Mark Higgins" userId="f99148ad-7e67-4304-8c11-27c7a53efd31" providerId="ADAL" clId="{0928E129-FD99-40CD-AF85-5E16D3AA9BEE}" dt="2021-10-19T10:04:27.564" v="487" actId="47"/>
        <pc:sldMkLst>
          <pc:docMk/>
          <pc:sldMk cId="4045849453" sldId="766"/>
        </pc:sldMkLst>
      </pc:sldChg>
      <pc:sldChg chg="del">
        <pc:chgData name="Mark Higgins" userId="f99148ad-7e67-4304-8c11-27c7a53efd31" providerId="ADAL" clId="{0928E129-FD99-40CD-AF85-5E16D3AA9BEE}" dt="2021-10-19T10:04:27.564" v="487" actId="47"/>
        <pc:sldMkLst>
          <pc:docMk/>
          <pc:sldMk cId="148442352" sldId="767"/>
        </pc:sldMkLst>
      </pc:sldChg>
      <pc:sldChg chg="del">
        <pc:chgData name="Mark Higgins" userId="f99148ad-7e67-4304-8c11-27c7a53efd31" providerId="ADAL" clId="{0928E129-FD99-40CD-AF85-5E16D3AA9BEE}" dt="2021-10-19T10:04:27.564" v="487" actId="47"/>
        <pc:sldMkLst>
          <pc:docMk/>
          <pc:sldMk cId="1954010883" sldId="769"/>
        </pc:sldMkLst>
      </pc:sldChg>
      <pc:sldChg chg="del">
        <pc:chgData name="Mark Higgins" userId="f99148ad-7e67-4304-8c11-27c7a53efd31" providerId="ADAL" clId="{0928E129-FD99-40CD-AF85-5E16D3AA9BEE}" dt="2021-10-19T10:04:27.564" v="487" actId="47"/>
        <pc:sldMkLst>
          <pc:docMk/>
          <pc:sldMk cId="1604972400" sldId="770"/>
        </pc:sldMkLst>
      </pc:sldChg>
      <pc:sldChg chg="del">
        <pc:chgData name="Mark Higgins" userId="f99148ad-7e67-4304-8c11-27c7a53efd31" providerId="ADAL" clId="{0928E129-FD99-40CD-AF85-5E16D3AA9BEE}" dt="2021-10-19T10:04:27.564" v="487" actId="47"/>
        <pc:sldMkLst>
          <pc:docMk/>
          <pc:sldMk cId="2510440238" sldId="771"/>
        </pc:sldMkLst>
      </pc:sldChg>
      <pc:sldChg chg="del">
        <pc:chgData name="Mark Higgins" userId="f99148ad-7e67-4304-8c11-27c7a53efd31" providerId="ADAL" clId="{0928E129-FD99-40CD-AF85-5E16D3AA9BEE}" dt="2021-10-19T10:04:27.564" v="487" actId="47"/>
        <pc:sldMkLst>
          <pc:docMk/>
          <pc:sldMk cId="676233634" sldId="772"/>
        </pc:sldMkLst>
      </pc:sldChg>
      <pc:sldChg chg="del">
        <pc:chgData name="Mark Higgins" userId="f99148ad-7e67-4304-8c11-27c7a53efd31" providerId="ADAL" clId="{0928E129-FD99-40CD-AF85-5E16D3AA9BEE}" dt="2021-10-19T10:04:27.564" v="487" actId="47"/>
        <pc:sldMkLst>
          <pc:docMk/>
          <pc:sldMk cId="1934469221" sldId="773"/>
        </pc:sldMkLst>
      </pc:sldChg>
      <pc:sldChg chg="del">
        <pc:chgData name="Mark Higgins" userId="f99148ad-7e67-4304-8c11-27c7a53efd31" providerId="ADAL" clId="{0928E129-FD99-40CD-AF85-5E16D3AA9BEE}" dt="2021-10-19T10:04:27.564" v="487" actId="47"/>
        <pc:sldMkLst>
          <pc:docMk/>
          <pc:sldMk cId="1886039604" sldId="774"/>
        </pc:sldMkLst>
      </pc:sldChg>
      <pc:sldChg chg="del">
        <pc:chgData name="Mark Higgins" userId="f99148ad-7e67-4304-8c11-27c7a53efd31" providerId="ADAL" clId="{0928E129-FD99-40CD-AF85-5E16D3AA9BEE}" dt="2021-10-19T10:04:27.564" v="487" actId="47"/>
        <pc:sldMkLst>
          <pc:docMk/>
          <pc:sldMk cId="2319426009" sldId="775"/>
        </pc:sldMkLst>
      </pc:sldChg>
      <pc:sldChg chg="del">
        <pc:chgData name="Mark Higgins" userId="f99148ad-7e67-4304-8c11-27c7a53efd31" providerId="ADAL" clId="{0928E129-FD99-40CD-AF85-5E16D3AA9BEE}" dt="2021-10-19T10:04:27.564" v="487" actId="47"/>
        <pc:sldMkLst>
          <pc:docMk/>
          <pc:sldMk cId="3786160514" sldId="776"/>
        </pc:sldMkLst>
      </pc:sldChg>
      <pc:sldChg chg="del">
        <pc:chgData name="Mark Higgins" userId="f99148ad-7e67-4304-8c11-27c7a53efd31" providerId="ADAL" clId="{0928E129-FD99-40CD-AF85-5E16D3AA9BEE}" dt="2021-10-19T10:04:27.564" v="487" actId="47"/>
        <pc:sldMkLst>
          <pc:docMk/>
          <pc:sldMk cId="2516407089" sldId="777"/>
        </pc:sldMkLst>
      </pc:sldChg>
      <pc:sldChg chg="del">
        <pc:chgData name="Mark Higgins" userId="f99148ad-7e67-4304-8c11-27c7a53efd31" providerId="ADAL" clId="{0928E129-FD99-40CD-AF85-5E16D3AA9BEE}" dt="2021-10-19T10:04:27.564" v="487" actId="47"/>
        <pc:sldMkLst>
          <pc:docMk/>
          <pc:sldMk cId="4293784501" sldId="778"/>
        </pc:sldMkLst>
      </pc:sldChg>
      <pc:sldChg chg="del">
        <pc:chgData name="Mark Higgins" userId="f99148ad-7e67-4304-8c11-27c7a53efd31" providerId="ADAL" clId="{0928E129-FD99-40CD-AF85-5E16D3AA9BEE}" dt="2021-10-19T10:04:27.564" v="487" actId="47"/>
        <pc:sldMkLst>
          <pc:docMk/>
          <pc:sldMk cId="1417685135" sldId="779"/>
        </pc:sldMkLst>
      </pc:sldChg>
      <pc:sldChg chg="del">
        <pc:chgData name="Mark Higgins" userId="f99148ad-7e67-4304-8c11-27c7a53efd31" providerId="ADAL" clId="{0928E129-FD99-40CD-AF85-5E16D3AA9BEE}" dt="2021-10-19T10:04:27.564" v="487" actId="47"/>
        <pc:sldMkLst>
          <pc:docMk/>
          <pc:sldMk cId="3894080252" sldId="780"/>
        </pc:sldMkLst>
      </pc:sldChg>
      <pc:sldChg chg="del">
        <pc:chgData name="Mark Higgins" userId="f99148ad-7e67-4304-8c11-27c7a53efd31" providerId="ADAL" clId="{0928E129-FD99-40CD-AF85-5E16D3AA9BEE}" dt="2021-10-19T10:04:27.564" v="487" actId="47"/>
        <pc:sldMkLst>
          <pc:docMk/>
          <pc:sldMk cId="2470802861" sldId="781"/>
        </pc:sldMkLst>
      </pc:sldChg>
      <pc:sldChg chg="del">
        <pc:chgData name="Mark Higgins" userId="f99148ad-7e67-4304-8c11-27c7a53efd31" providerId="ADAL" clId="{0928E129-FD99-40CD-AF85-5E16D3AA9BEE}" dt="2021-10-19T10:04:27.564" v="487" actId="47"/>
        <pc:sldMkLst>
          <pc:docMk/>
          <pc:sldMk cId="2774721002" sldId="782"/>
        </pc:sldMkLst>
      </pc:sldChg>
      <pc:sldChg chg="del">
        <pc:chgData name="Mark Higgins" userId="f99148ad-7e67-4304-8c11-27c7a53efd31" providerId="ADAL" clId="{0928E129-FD99-40CD-AF85-5E16D3AA9BEE}" dt="2021-10-19T10:04:27.564" v="487" actId="47"/>
        <pc:sldMkLst>
          <pc:docMk/>
          <pc:sldMk cId="2161751952" sldId="783"/>
        </pc:sldMkLst>
      </pc:sldChg>
      <pc:sldChg chg="del">
        <pc:chgData name="Mark Higgins" userId="f99148ad-7e67-4304-8c11-27c7a53efd31" providerId="ADAL" clId="{0928E129-FD99-40CD-AF85-5E16D3AA9BEE}" dt="2021-10-19T10:04:27.564" v="487" actId="47"/>
        <pc:sldMkLst>
          <pc:docMk/>
          <pc:sldMk cId="2213243107" sldId="784"/>
        </pc:sldMkLst>
      </pc:sldChg>
      <pc:sldChg chg="del">
        <pc:chgData name="Mark Higgins" userId="f99148ad-7e67-4304-8c11-27c7a53efd31" providerId="ADAL" clId="{0928E129-FD99-40CD-AF85-5E16D3AA9BEE}" dt="2021-10-19T10:04:27.564" v="487" actId="47"/>
        <pc:sldMkLst>
          <pc:docMk/>
          <pc:sldMk cId="2965334806" sldId="785"/>
        </pc:sldMkLst>
      </pc:sldChg>
      <pc:sldChg chg="modSp mod">
        <pc:chgData name="Mark Higgins" userId="f99148ad-7e67-4304-8c11-27c7a53efd31" providerId="ADAL" clId="{0928E129-FD99-40CD-AF85-5E16D3AA9BEE}" dt="2021-10-19T08:47:44.097" v="1" actId="27636"/>
        <pc:sldMkLst>
          <pc:docMk/>
          <pc:sldMk cId="943533271" sldId="786"/>
        </pc:sldMkLst>
        <pc:spChg chg="mod">
          <ac:chgData name="Mark Higgins" userId="f99148ad-7e67-4304-8c11-27c7a53efd31" providerId="ADAL" clId="{0928E129-FD99-40CD-AF85-5E16D3AA9BEE}" dt="2021-10-19T08:47:44.097" v="1" actId="27636"/>
          <ac:spMkLst>
            <pc:docMk/>
            <pc:sldMk cId="943533271" sldId="786"/>
            <ac:spMk id="3" creationId="{141F992C-D2D7-40B0-B135-B97BB1D085C5}"/>
          </ac:spMkLst>
        </pc:spChg>
      </pc:sldChg>
      <pc:sldChg chg="del">
        <pc:chgData name="Mark Higgins" userId="f99148ad-7e67-4304-8c11-27c7a53efd31" providerId="ADAL" clId="{0928E129-FD99-40CD-AF85-5E16D3AA9BEE}" dt="2021-10-19T10:04:27.564" v="487" actId="47"/>
        <pc:sldMkLst>
          <pc:docMk/>
          <pc:sldMk cId="2272625412" sldId="800"/>
        </pc:sldMkLst>
      </pc:sldChg>
      <pc:sldChg chg="addSp modSp new mod modClrScheme chgLayout">
        <pc:chgData name="Mark Higgins" userId="f99148ad-7e67-4304-8c11-27c7a53efd31" providerId="ADAL" clId="{0928E129-FD99-40CD-AF85-5E16D3AA9BEE}" dt="2021-10-19T10:12:05.614" v="504" actId="20577"/>
        <pc:sldMkLst>
          <pc:docMk/>
          <pc:sldMk cId="3307357044" sldId="800"/>
        </pc:sldMkLst>
        <pc:spChg chg="add mod">
          <ac:chgData name="Mark Higgins" userId="f99148ad-7e67-4304-8c11-27c7a53efd31" providerId="ADAL" clId="{0928E129-FD99-40CD-AF85-5E16D3AA9BEE}" dt="2021-10-19T10:12:05.614" v="504" actId="20577"/>
          <ac:spMkLst>
            <pc:docMk/>
            <pc:sldMk cId="3307357044" sldId="800"/>
            <ac:spMk id="2" creationId="{561DFFBF-2DD2-4B36-9AA0-43883CAD84ED}"/>
          </ac:spMkLst>
        </pc:spChg>
        <pc:spChg chg="add mod">
          <ac:chgData name="Mark Higgins" userId="f99148ad-7e67-4304-8c11-27c7a53efd31" providerId="ADAL" clId="{0928E129-FD99-40CD-AF85-5E16D3AA9BEE}" dt="2021-10-19T10:11:56.804" v="489" actId="700"/>
          <ac:spMkLst>
            <pc:docMk/>
            <pc:sldMk cId="3307357044" sldId="800"/>
            <ac:spMk id="3" creationId="{366E1BDA-41F7-4DA4-88DA-6FD3B4D267B5}"/>
          </ac:spMkLst>
        </pc:spChg>
      </pc:sldChg>
      <pc:sldChg chg="modSp add mod">
        <pc:chgData name="Mark Higgins" userId="f99148ad-7e67-4304-8c11-27c7a53efd31" providerId="ADAL" clId="{0928E129-FD99-40CD-AF85-5E16D3AA9BEE}" dt="2021-10-19T10:12:19.254" v="512" actId="20577"/>
        <pc:sldMkLst>
          <pc:docMk/>
          <pc:sldMk cId="2768283390" sldId="801"/>
        </pc:sldMkLst>
        <pc:spChg chg="mod">
          <ac:chgData name="Mark Higgins" userId="f99148ad-7e67-4304-8c11-27c7a53efd31" providerId="ADAL" clId="{0928E129-FD99-40CD-AF85-5E16D3AA9BEE}" dt="2021-10-19T10:12:19.254" v="512" actId="20577"/>
          <ac:spMkLst>
            <pc:docMk/>
            <pc:sldMk cId="2768283390" sldId="801"/>
            <ac:spMk id="2" creationId="{561DFFBF-2DD2-4B36-9AA0-43883CAD84ED}"/>
          </ac:spMkLst>
        </pc:spChg>
      </pc:sldChg>
      <pc:sldChg chg="addSp modSp add del mod modNotesTx">
        <pc:chgData name="Mark Higgins" userId="f99148ad-7e67-4304-8c11-27c7a53efd31" providerId="ADAL" clId="{0928E129-FD99-40CD-AF85-5E16D3AA9BEE}" dt="2021-10-19T10:04:27.564" v="487" actId="47"/>
        <pc:sldMkLst>
          <pc:docMk/>
          <pc:sldMk cId="3043698148" sldId="801"/>
        </pc:sldMkLst>
        <pc:spChg chg="mod">
          <ac:chgData name="Mark Higgins" userId="f99148ad-7e67-4304-8c11-27c7a53efd31" providerId="ADAL" clId="{0928E129-FD99-40CD-AF85-5E16D3AA9BEE}" dt="2021-10-19T08:47:57.779" v="13" actId="20577"/>
          <ac:spMkLst>
            <pc:docMk/>
            <pc:sldMk cId="3043698148" sldId="801"/>
            <ac:spMk id="2" creationId="{1387D88F-3D55-4FDF-99A3-B815C272A81E}"/>
          </ac:spMkLst>
        </pc:spChg>
        <pc:spChg chg="mod">
          <ac:chgData name="Mark Higgins" userId="f99148ad-7e67-4304-8c11-27c7a53efd31" providerId="ADAL" clId="{0928E129-FD99-40CD-AF85-5E16D3AA9BEE}" dt="2021-10-19T08:53:07.078" v="165" actId="20577"/>
          <ac:spMkLst>
            <pc:docMk/>
            <pc:sldMk cId="3043698148" sldId="801"/>
            <ac:spMk id="3" creationId="{3D8F4E44-C9E1-4A10-89BD-F086F4F898D4}"/>
          </ac:spMkLst>
        </pc:spChg>
        <pc:picChg chg="add mod">
          <ac:chgData name="Mark Higgins" userId="f99148ad-7e67-4304-8c11-27c7a53efd31" providerId="ADAL" clId="{0928E129-FD99-40CD-AF85-5E16D3AA9BEE}" dt="2021-10-19T08:52:54.061" v="145" actId="1076"/>
          <ac:picMkLst>
            <pc:docMk/>
            <pc:sldMk cId="3043698148" sldId="801"/>
            <ac:picMk id="5" creationId="{3465CF87-3FB7-43E2-8D35-FB89BF27FA98}"/>
          </ac:picMkLst>
        </pc:picChg>
      </pc:sldChg>
      <pc:sldChg chg="modSp add mod">
        <pc:chgData name="Mark Higgins" userId="f99148ad-7e67-4304-8c11-27c7a53efd31" providerId="ADAL" clId="{0928E129-FD99-40CD-AF85-5E16D3AA9BEE}" dt="2021-10-19T10:12:26.472" v="522" actId="20577"/>
        <pc:sldMkLst>
          <pc:docMk/>
          <pc:sldMk cId="269504932" sldId="802"/>
        </pc:sldMkLst>
        <pc:spChg chg="mod">
          <ac:chgData name="Mark Higgins" userId="f99148ad-7e67-4304-8c11-27c7a53efd31" providerId="ADAL" clId="{0928E129-FD99-40CD-AF85-5E16D3AA9BEE}" dt="2021-10-19T10:12:26.472" v="522" actId="20577"/>
          <ac:spMkLst>
            <pc:docMk/>
            <pc:sldMk cId="269504932" sldId="802"/>
            <ac:spMk id="2" creationId="{561DFFBF-2DD2-4B36-9AA0-43883CAD84ED}"/>
          </ac:spMkLst>
        </pc:spChg>
      </pc:sldChg>
      <pc:sldChg chg="modSp add del mod">
        <pc:chgData name="Mark Higgins" userId="f99148ad-7e67-4304-8c11-27c7a53efd31" providerId="ADAL" clId="{0928E129-FD99-40CD-AF85-5E16D3AA9BEE}" dt="2021-10-19T10:04:27.564" v="487" actId="47"/>
        <pc:sldMkLst>
          <pc:docMk/>
          <pc:sldMk cId="450227264" sldId="802"/>
        </pc:sldMkLst>
        <pc:spChg chg="mod">
          <ac:chgData name="Mark Higgins" userId="f99148ad-7e67-4304-8c11-27c7a53efd31" providerId="ADAL" clId="{0928E129-FD99-40CD-AF85-5E16D3AA9BEE}" dt="2021-10-19T08:48:12.935" v="18" actId="20577"/>
          <ac:spMkLst>
            <pc:docMk/>
            <pc:sldMk cId="450227264" sldId="802"/>
            <ac:spMk id="2" creationId="{1387D88F-3D55-4FDF-99A3-B815C272A81E}"/>
          </ac:spMkLst>
        </pc:spChg>
        <pc:spChg chg="mod">
          <ac:chgData name="Mark Higgins" userId="f99148ad-7e67-4304-8c11-27c7a53efd31" providerId="ADAL" clId="{0928E129-FD99-40CD-AF85-5E16D3AA9BEE}" dt="2021-10-19T08:53:37.274" v="166" actId="20577"/>
          <ac:spMkLst>
            <pc:docMk/>
            <pc:sldMk cId="450227264" sldId="802"/>
            <ac:spMk id="3" creationId="{3D8F4E44-C9E1-4A10-89BD-F086F4F898D4}"/>
          </ac:spMkLst>
        </pc:spChg>
      </pc:sldChg>
      <pc:sldChg chg="modSp add mod">
        <pc:chgData name="Mark Higgins" userId="f99148ad-7e67-4304-8c11-27c7a53efd31" providerId="ADAL" clId="{0928E129-FD99-40CD-AF85-5E16D3AA9BEE}" dt="2021-10-19T10:12:33.459" v="531" actId="20577"/>
        <pc:sldMkLst>
          <pc:docMk/>
          <pc:sldMk cId="936649872" sldId="803"/>
        </pc:sldMkLst>
        <pc:spChg chg="mod">
          <ac:chgData name="Mark Higgins" userId="f99148ad-7e67-4304-8c11-27c7a53efd31" providerId="ADAL" clId="{0928E129-FD99-40CD-AF85-5E16D3AA9BEE}" dt="2021-10-19T10:12:33.459" v="531" actId="20577"/>
          <ac:spMkLst>
            <pc:docMk/>
            <pc:sldMk cId="936649872" sldId="803"/>
            <ac:spMk id="2" creationId="{561DFFBF-2DD2-4B36-9AA0-43883CAD84ED}"/>
          </ac:spMkLst>
        </pc:spChg>
      </pc:sldChg>
      <pc:sldChg chg="modSp add mod">
        <pc:chgData name="Mark Higgins" userId="f99148ad-7e67-4304-8c11-27c7a53efd31" providerId="ADAL" clId="{0928E129-FD99-40CD-AF85-5E16D3AA9BEE}" dt="2021-10-19T10:12:40.128" v="538" actId="20577"/>
        <pc:sldMkLst>
          <pc:docMk/>
          <pc:sldMk cId="3756242935" sldId="804"/>
        </pc:sldMkLst>
        <pc:spChg chg="mod">
          <ac:chgData name="Mark Higgins" userId="f99148ad-7e67-4304-8c11-27c7a53efd31" providerId="ADAL" clId="{0928E129-FD99-40CD-AF85-5E16D3AA9BEE}" dt="2021-10-19T10:12:40.128" v="538" actId="20577"/>
          <ac:spMkLst>
            <pc:docMk/>
            <pc:sldMk cId="3756242935" sldId="804"/>
            <ac:spMk id="2" creationId="{561DFFBF-2DD2-4B36-9AA0-43883CAD84ED}"/>
          </ac:spMkLst>
        </pc:spChg>
      </pc:sldChg>
      <pc:sldChg chg="add modTransition">
        <pc:chgData name="Mark Higgins" userId="f99148ad-7e67-4304-8c11-27c7a53efd31" providerId="ADAL" clId="{0928E129-FD99-40CD-AF85-5E16D3AA9BEE}" dt="2021-10-19T10:14:05.289" v="539"/>
        <pc:sldMkLst>
          <pc:docMk/>
          <pc:sldMk cId="1709385537" sldId="805"/>
        </pc:sldMkLst>
      </pc:sldChg>
      <pc:sldChg chg="add modTransition">
        <pc:chgData name="Mark Higgins" userId="f99148ad-7e67-4304-8c11-27c7a53efd31" providerId="ADAL" clId="{0928E129-FD99-40CD-AF85-5E16D3AA9BEE}" dt="2021-10-19T10:14:05.289" v="539"/>
        <pc:sldMkLst>
          <pc:docMk/>
          <pc:sldMk cId="1556916043" sldId="806"/>
        </pc:sldMkLst>
      </pc:sldChg>
      <pc:sldChg chg="add modTransition">
        <pc:chgData name="Mark Higgins" userId="f99148ad-7e67-4304-8c11-27c7a53efd31" providerId="ADAL" clId="{0928E129-FD99-40CD-AF85-5E16D3AA9BEE}" dt="2021-10-19T10:14:05.289" v="539"/>
        <pc:sldMkLst>
          <pc:docMk/>
          <pc:sldMk cId="3746792967" sldId="807"/>
        </pc:sldMkLst>
      </pc:sldChg>
      <pc:sldChg chg="add modTransition">
        <pc:chgData name="Mark Higgins" userId="f99148ad-7e67-4304-8c11-27c7a53efd31" providerId="ADAL" clId="{0928E129-FD99-40CD-AF85-5E16D3AA9BEE}" dt="2021-10-19T10:14:05.289" v="539"/>
        <pc:sldMkLst>
          <pc:docMk/>
          <pc:sldMk cId="1423839089" sldId="808"/>
        </pc:sldMkLst>
      </pc:sldChg>
      <pc:sldChg chg="add modTransition">
        <pc:chgData name="Mark Higgins" userId="f99148ad-7e67-4304-8c11-27c7a53efd31" providerId="ADAL" clId="{0928E129-FD99-40CD-AF85-5E16D3AA9BEE}" dt="2021-10-19T10:14:05.289" v="539"/>
        <pc:sldMkLst>
          <pc:docMk/>
          <pc:sldMk cId="621884934" sldId="809"/>
        </pc:sldMkLst>
      </pc:sldChg>
      <pc:sldChg chg="add modTransition">
        <pc:chgData name="Mark Higgins" userId="f99148ad-7e67-4304-8c11-27c7a53efd31" providerId="ADAL" clId="{0928E129-FD99-40CD-AF85-5E16D3AA9BEE}" dt="2021-10-19T10:14:05.289" v="539"/>
        <pc:sldMkLst>
          <pc:docMk/>
          <pc:sldMk cId="3326104712" sldId="810"/>
        </pc:sldMkLst>
      </pc:sldChg>
      <pc:sldChg chg="add modTransition">
        <pc:chgData name="Mark Higgins" userId="f99148ad-7e67-4304-8c11-27c7a53efd31" providerId="ADAL" clId="{0928E129-FD99-40CD-AF85-5E16D3AA9BEE}" dt="2021-10-19T10:14:05.289" v="539"/>
        <pc:sldMkLst>
          <pc:docMk/>
          <pc:sldMk cId="2047518538" sldId="811"/>
        </pc:sldMkLst>
      </pc:sldChg>
      <pc:sldChg chg="add modTransition">
        <pc:chgData name="Mark Higgins" userId="f99148ad-7e67-4304-8c11-27c7a53efd31" providerId="ADAL" clId="{0928E129-FD99-40CD-AF85-5E16D3AA9BEE}" dt="2021-10-19T10:14:38.672" v="545"/>
        <pc:sldMkLst>
          <pc:docMk/>
          <pc:sldMk cId="1220454332" sldId="812"/>
        </pc:sldMkLst>
      </pc:sldChg>
      <pc:sldChg chg="add modTransition">
        <pc:chgData name="Mark Higgins" userId="f99148ad-7e67-4304-8c11-27c7a53efd31" providerId="ADAL" clId="{0928E129-FD99-40CD-AF85-5E16D3AA9BEE}" dt="2021-10-19T10:14:38.672" v="545"/>
        <pc:sldMkLst>
          <pc:docMk/>
          <pc:sldMk cId="900502132" sldId="813"/>
        </pc:sldMkLst>
      </pc:sldChg>
      <pc:sldChg chg="add modTransition">
        <pc:chgData name="Mark Higgins" userId="f99148ad-7e67-4304-8c11-27c7a53efd31" providerId="ADAL" clId="{0928E129-FD99-40CD-AF85-5E16D3AA9BEE}" dt="2021-10-19T10:14:38.672" v="545"/>
        <pc:sldMkLst>
          <pc:docMk/>
          <pc:sldMk cId="3768102261" sldId="814"/>
        </pc:sldMkLst>
      </pc:sldChg>
      <pc:sldChg chg="add modTransition">
        <pc:chgData name="Mark Higgins" userId="f99148ad-7e67-4304-8c11-27c7a53efd31" providerId="ADAL" clId="{0928E129-FD99-40CD-AF85-5E16D3AA9BEE}" dt="2021-10-19T10:14:38.672" v="545"/>
        <pc:sldMkLst>
          <pc:docMk/>
          <pc:sldMk cId="2348555775" sldId="815"/>
        </pc:sldMkLst>
      </pc:sldChg>
      <pc:sldChg chg="add modTransition">
        <pc:chgData name="Mark Higgins" userId="f99148ad-7e67-4304-8c11-27c7a53efd31" providerId="ADAL" clId="{0928E129-FD99-40CD-AF85-5E16D3AA9BEE}" dt="2021-10-19T10:14:38.672" v="545"/>
        <pc:sldMkLst>
          <pc:docMk/>
          <pc:sldMk cId="1916672220" sldId="816"/>
        </pc:sldMkLst>
      </pc:sldChg>
      <pc:sldChg chg="add">
        <pc:chgData name="Mark Higgins" userId="f99148ad-7e67-4304-8c11-27c7a53efd31" providerId="ADAL" clId="{0928E129-FD99-40CD-AF85-5E16D3AA9BEE}" dt="2021-10-19T10:15:30.868" v="546"/>
        <pc:sldMkLst>
          <pc:docMk/>
          <pc:sldMk cId="3990424974" sldId="817"/>
        </pc:sldMkLst>
      </pc:sldChg>
      <pc:sldChg chg="add">
        <pc:chgData name="Mark Higgins" userId="f99148ad-7e67-4304-8c11-27c7a53efd31" providerId="ADAL" clId="{0928E129-FD99-40CD-AF85-5E16D3AA9BEE}" dt="2021-10-19T10:15:30.868" v="546"/>
        <pc:sldMkLst>
          <pc:docMk/>
          <pc:sldMk cId="1268753974" sldId="818"/>
        </pc:sldMkLst>
      </pc:sldChg>
      <pc:sldChg chg="add">
        <pc:chgData name="Mark Higgins" userId="f99148ad-7e67-4304-8c11-27c7a53efd31" providerId="ADAL" clId="{0928E129-FD99-40CD-AF85-5E16D3AA9BEE}" dt="2021-10-19T10:15:30.868" v="546"/>
        <pc:sldMkLst>
          <pc:docMk/>
          <pc:sldMk cId="1662100627" sldId="819"/>
        </pc:sldMkLst>
      </pc:sldChg>
      <pc:sldChg chg="add">
        <pc:chgData name="Mark Higgins" userId="f99148ad-7e67-4304-8c11-27c7a53efd31" providerId="ADAL" clId="{0928E129-FD99-40CD-AF85-5E16D3AA9BEE}" dt="2021-10-19T10:15:30.868" v="546"/>
        <pc:sldMkLst>
          <pc:docMk/>
          <pc:sldMk cId="3132530425" sldId="820"/>
        </pc:sldMkLst>
      </pc:sldChg>
      <pc:sldChg chg="add">
        <pc:chgData name="Mark Higgins" userId="f99148ad-7e67-4304-8c11-27c7a53efd31" providerId="ADAL" clId="{0928E129-FD99-40CD-AF85-5E16D3AA9BEE}" dt="2021-10-19T10:15:30.868" v="546"/>
        <pc:sldMkLst>
          <pc:docMk/>
          <pc:sldMk cId="4159035664" sldId="821"/>
        </pc:sldMkLst>
      </pc:sldChg>
      <pc:sldChg chg="add">
        <pc:chgData name="Mark Higgins" userId="f99148ad-7e67-4304-8c11-27c7a53efd31" providerId="ADAL" clId="{0928E129-FD99-40CD-AF85-5E16D3AA9BEE}" dt="2021-10-19T10:15:30.868" v="546"/>
        <pc:sldMkLst>
          <pc:docMk/>
          <pc:sldMk cId="1002476302" sldId="822"/>
        </pc:sldMkLst>
      </pc:sldChg>
      <pc:sldChg chg="add">
        <pc:chgData name="Mark Higgins" userId="f99148ad-7e67-4304-8c11-27c7a53efd31" providerId="ADAL" clId="{0928E129-FD99-40CD-AF85-5E16D3AA9BEE}" dt="2021-10-19T10:15:30.868" v="546"/>
        <pc:sldMkLst>
          <pc:docMk/>
          <pc:sldMk cId="1185371609" sldId="823"/>
        </pc:sldMkLst>
      </pc:sldChg>
      <pc:sldChg chg="add">
        <pc:chgData name="Mark Higgins" userId="f99148ad-7e67-4304-8c11-27c7a53efd31" providerId="ADAL" clId="{0928E129-FD99-40CD-AF85-5E16D3AA9BEE}" dt="2021-10-19T10:15:30.868" v="546"/>
        <pc:sldMkLst>
          <pc:docMk/>
          <pc:sldMk cId="618070154" sldId="824"/>
        </pc:sldMkLst>
      </pc:sldChg>
      <pc:sldChg chg="modSp add mod">
        <pc:chgData name="Mark Higgins" userId="f99148ad-7e67-4304-8c11-27c7a53efd31" providerId="ADAL" clId="{0928E129-FD99-40CD-AF85-5E16D3AA9BEE}" dt="2021-10-19T10:15:30.949" v="547" actId="27636"/>
        <pc:sldMkLst>
          <pc:docMk/>
          <pc:sldMk cId="2758723342" sldId="825"/>
        </pc:sldMkLst>
        <pc:spChg chg="mod">
          <ac:chgData name="Mark Higgins" userId="f99148ad-7e67-4304-8c11-27c7a53efd31" providerId="ADAL" clId="{0928E129-FD99-40CD-AF85-5E16D3AA9BEE}" dt="2021-10-19T10:15:30.949" v="547" actId="27636"/>
          <ac:spMkLst>
            <pc:docMk/>
            <pc:sldMk cId="2758723342" sldId="825"/>
            <ac:spMk id="3" creationId="{00000000-0000-0000-0000-000000000000}"/>
          </ac:spMkLst>
        </pc:spChg>
      </pc:sldChg>
      <pc:sldChg chg="add">
        <pc:chgData name="Mark Higgins" userId="f99148ad-7e67-4304-8c11-27c7a53efd31" providerId="ADAL" clId="{0928E129-FD99-40CD-AF85-5E16D3AA9BEE}" dt="2021-10-19T10:15:30.868" v="546"/>
        <pc:sldMkLst>
          <pc:docMk/>
          <pc:sldMk cId="4089018560" sldId="826"/>
        </pc:sldMkLst>
      </pc:sldChg>
      <pc:sldChg chg="modSp add mod">
        <pc:chgData name="Mark Higgins" userId="f99148ad-7e67-4304-8c11-27c7a53efd31" providerId="ADAL" clId="{0928E129-FD99-40CD-AF85-5E16D3AA9BEE}" dt="2021-10-19T10:15:30.958" v="548" actId="27636"/>
        <pc:sldMkLst>
          <pc:docMk/>
          <pc:sldMk cId="2613124085" sldId="827"/>
        </pc:sldMkLst>
        <pc:spChg chg="mod">
          <ac:chgData name="Mark Higgins" userId="f99148ad-7e67-4304-8c11-27c7a53efd31" providerId="ADAL" clId="{0928E129-FD99-40CD-AF85-5E16D3AA9BEE}" dt="2021-10-19T10:15:30.958" v="548" actId="27636"/>
          <ac:spMkLst>
            <pc:docMk/>
            <pc:sldMk cId="2613124085" sldId="827"/>
            <ac:spMk id="3" creationId="{00000000-0000-0000-0000-000000000000}"/>
          </ac:spMkLst>
        </pc:spChg>
      </pc:sldChg>
      <pc:sldChg chg="add">
        <pc:chgData name="Mark Higgins" userId="f99148ad-7e67-4304-8c11-27c7a53efd31" providerId="ADAL" clId="{0928E129-FD99-40CD-AF85-5E16D3AA9BEE}" dt="2021-10-19T10:15:30.868" v="546"/>
        <pc:sldMkLst>
          <pc:docMk/>
          <pc:sldMk cId="3424191908" sldId="828"/>
        </pc:sldMkLst>
      </pc:sldChg>
      <pc:sldChg chg="add">
        <pc:chgData name="Mark Higgins" userId="f99148ad-7e67-4304-8c11-27c7a53efd31" providerId="ADAL" clId="{0928E129-FD99-40CD-AF85-5E16D3AA9BEE}" dt="2021-10-19T10:15:30.868" v="546"/>
        <pc:sldMkLst>
          <pc:docMk/>
          <pc:sldMk cId="3455165873" sldId="829"/>
        </pc:sldMkLst>
      </pc:sldChg>
      <pc:sldChg chg="add">
        <pc:chgData name="Mark Higgins" userId="f99148ad-7e67-4304-8c11-27c7a53efd31" providerId="ADAL" clId="{0928E129-FD99-40CD-AF85-5E16D3AA9BEE}" dt="2021-10-19T10:15:30.868" v="546"/>
        <pc:sldMkLst>
          <pc:docMk/>
          <pc:sldMk cId="2114535970" sldId="830"/>
        </pc:sldMkLst>
      </pc:sldChg>
      <pc:sldChg chg="add">
        <pc:chgData name="Mark Higgins" userId="f99148ad-7e67-4304-8c11-27c7a53efd31" providerId="ADAL" clId="{0928E129-FD99-40CD-AF85-5E16D3AA9BEE}" dt="2021-10-19T10:15:30.868" v="546"/>
        <pc:sldMkLst>
          <pc:docMk/>
          <pc:sldMk cId="2034332846" sldId="831"/>
        </pc:sldMkLst>
      </pc:sldChg>
      <pc:sldChg chg="add">
        <pc:chgData name="Mark Higgins" userId="f99148ad-7e67-4304-8c11-27c7a53efd31" providerId="ADAL" clId="{0928E129-FD99-40CD-AF85-5E16D3AA9BEE}" dt="2021-10-19T10:15:30.868" v="546"/>
        <pc:sldMkLst>
          <pc:docMk/>
          <pc:sldMk cId="3876447242" sldId="832"/>
        </pc:sldMkLst>
      </pc:sldChg>
      <pc:sldChg chg="add">
        <pc:chgData name="Mark Higgins" userId="f99148ad-7e67-4304-8c11-27c7a53efd31" providerId="ADAL" clId="{0928E129-FD99-40CD-AF85-5E16D3AA9BEE}" dt="2021-10-19T10:15:30.868" v="546"/>
        <pc:sldMkLst>
          <pc:docMk/>
          <pc:sldMk cId="61682309" sldId="833"/>
        </pc:sldMkLst>
      </pc:sldChg>
      <pc:sldChg chg="add">
        <pc:chgData name="Mark Higgins" userId="f99148ad-7e67-4304-8c11-27c7a53efd31" providerId="ADAL" clId="{0928E129-FD99-40CD-AF85-5E16D3AA9BEE}" dt="2021-10-19T10:15:30.868" v="546"/>
        <pc:sldMkLst>
          <pc:docMk/>
          <pc:sldMk cId="1797970716" sldId="834"/>
        </pc:sldMkLst>
      </pc:sldChg>
      <pc:sldChg chg="add">
        <pc:chgData name="Mark Higgins" userId="f99148ad-7e67-4304-8c11-27c7a53efd31" providerId="ADAL" clId="{0928E129-FD99-40CD-AF85-5E16D3AA9BEE}" dt="2021-10-19T10:15:30.868" v="546"/>
        <pc:sldMkLst>
          <pc:docMk/>
          <pc:sldMk cId="3014115190" sldId="835"/>
        </pc:sldMkLst>
      </pc:sldChg>
      <pc:sldChg chg="modSp add mod">
        <pc:chgData name="Mark Higgins" userId="f99148ad-7e67-4304-8c11-27c7a53efd31" providerId="ADAL" clId="{0928E129-FD99-40CD-AF85-5E16D3AA9BEE}" dt="2021-10-19T10:15:30.974" v="549" actId="27636"/>
        <pc:sldMkLst>
          <pc:docMk/>
          <pc:sldMk cId="2526394181" sldId="836"/>
        </pc:sldMkLst>
        <pc:spChg chg="mod">
          <ac:chgData name="Mark Higgins" userId="f99148ad-7e67-4304-8c11-27c7a53efd31" providerId="ADAL" clId="{0928E129-FD99-40CD-AF85-5E16D3AA9BEE}" dt="2021-10-19T10:15:30.974" v="549" actId="27636"/>
          <ac:spMkLst>
            <pc:docMk/>
            <pc:sldMk cId="2526394181" sldId="836"/>
            <ac:spMk id="3" creationId="{00000000-0000-0000-0000-000000000000}"/>
          </ac:spMkLst>
        </pc:spChg>
      </pc:sldChg>
      <pc:sldChg chg="addSp delSp modSp new mod ord modClrScheme chgLayout">
        <pc:chgData name="Mark Higgins" userId="f99148ad-7e67-4304-8c11-27c7a53efd31" providerId="ADAL" clId="{0928E129-FD99-40CD-AF85-5E16D3AA9BEE}" dt="2021-10-19T10:17:56.228" v="578"/>
        <pc:sldMkLst>
          <pc:docMk/>
          <pc:sldMk cId="3953925610" sldId="846"/>
        </pc:sldMkLst>
        <pc:spChg chg="del mod ord">
          <ac:chgData name="Mark Higgins" userId="f99148ad-7e67-4304-8c11-27c7a53efd31" providerId="ADAL" clId="{0928E129-FD99-40CD-AF85-5E16D3AA9BEE}" dt="2021-10-19T10:17:35.813" v="551" actId="700"/>
          <ac:spMkLst>
            <pc:docMk/>
            <pc:sldMk cId="3953925610" sldId="846"/>
            <ac:spMk id="2" creationId="{76C6AAF8-2BAF-48CD-9D41-3F9081A87CBF}"/>
          </ac:spMkLst>
        </pc:spChg>
        <pc:spChg chg="del mod ord">
          <ac:chgData name="Mark Higgins" userId="f99148ad-7e67-4304-8c11-27c7a53efd31" providerId="ADAL" clId="{0928E129-FD99-40CD-AF85-5E16D3AA9BEE}" dt="2021-10-19T10:17:35.813" v="551" actId="700"/>
          <ac:spMkLst>
            <pc:docMk/>
            <pc:sldMk cId="3953925610" sldId="846"/>
            <ac:spMk id="3" creationId="{35CF6141-792B-4CDA-A3F7-4B448769B80D}"/>
          </ac:spMkLst>
        </pc:spChg>
        <pc:spChg chg="add mod ord">
          <ac:chgData name="Mark Higgins" userId="f99148ad-7e67-4304-8c11-27c7a53efd31" providerId="ADAL" clId="{0928E129-FD99-40CD-AF85-5E16D3AA9BEE}" dt="2021-10-19T10:17:43.149" v="576" actId="20577"/>
          <ac:spMkLst>
            <pc:docMk/>
            <pc:sldMk cId="3953925610" sldId="846"/>
            <ac:spMk id="4" creationId="{96655DEA-8BB1-4346-9BFE-E203AC2F7E59}"/>
          </ac:spMkLst>
        </pc:spChg>
        <pc:spChg chg="add mod ord">
          <ac:chgData name="Mark Higgins" userId="f99148ad-7e67-4304-8c11-27c7a53efd31" providerId="ADAL" clId="{0928E129-FD99-40CD-AF85-5E16D3AA9BEE}" dt="2021-10-19T10:17:35.813" v="551" actId="700"/>
          <ac:spMkLst>
            <pc:docMk/>
            <pc:sldMk cId="3953925610" sldId="846"/>
            <ac:spMk id="5" creationId="{DC9F0EC1-676F-43FB-9C94-0134926FFC34}"/>
          </ac:spMkLst>
        </pc:spChg>
      </pc:sldChg>
      <pc:sldChg chg="modSp add mod">
        <pc:chgData name="Mark Higgins" userId="f99148ad-7e67-4304-8c11-27c7a53efd31" providerId="ADAL" clId="{0928E129-FD99-40CD-AF85-5E16D3AA9BEE}" dt="2021-10-19T10:18:09.492" v="589" actId="20577"/>
        <pc:sldMkLst>
          <pc:docMk/>
          <pc:sldMk cId="3166217738" sldId="847"/>
        </pc:sldMkLst>
        <pc:spChg chg="mod">
          <ac:chgData name="Mark Higgins" userId="f99148ad-7e67-4304-8c11-27c7a53efd31" providerId="ADAL" clId="{0928E129-FD99-40CD-AF85-5E16D3AA9BEE}" dt="2021-10-19T10:18:09.492" v="589" actId="20577"/>
          <ac:spMkLst>
            <pc:docMk/>
            <pc:sldMk cId="3166217738" sldId="847"/>
            <ac:spMk id="4" creationId="{96655DEA-8BB1-4346-9BFE-E203AC2F7E59}"/>
          </ac:spMkLst>
        </pc:spChg>
      </pc:sldChg>
      <pc:sldChg chg="modSp add mod">
        <pc:chgData name="Mark Higgins" userId="f99148ad-7e67-4304-8c11-27c7a53efd31" providerId="ADAL" clId="{0928E129-FD99-40CD-AF85-5E16D3AA9BEE}" dt="2021-10-19T10:19:18.987" v="616" actId="20577"/>
        <pc:sldMkLst>
          <pc:docMk/>
          <pc:sldMk cId="4139375702" sldId="848"/>
        </pc:sldMkLst>
        <pc:spChg chg="mod">
          <ac:chgData name="Mark Higgins" userId="f99148ad-7e67-4304-8c11-27c7a53efd31" providerId="ADAL" clId="{0928E129-FD99-40CD-AF85-5E16D3AA9BEE}" dt="2021-10-19T10:19:18.987" v="616" actId="20577"/>
          <ac:spMkLst>
            <pc:docMk/>
            <pc:sldMk cId="4139375702" sldId="848"/>
            <ac:spMk id="4" creationId="{96655DEA-8BB1-4346-9BFE-E203AC2F7E59}"/>
          </ac:spMkLst>
        </pc:spChg>
      </pc:sldChg>
      <pc:sldChg chg="modSp add mod">
        <pc:chgData name="Mark Higgins" userId="f99148ad-7e67-4304-8c11-27c7a53efd31" providerId="ADAL" clId="{0928E129-FD99-40CD-AF85-5E16D3AA9BEE}" dt="2021-10-19T10:19:27.275" v="619" actId="20577"/>
        <pc:sldMkLst>
          <pc:docMk/>
          <pc:sldMk cId="4293902586" sldId="849"/>
        </pc:sldMkLst>
        <pc:spChg chg="mod">
          <ac:chgData name="Mark Higgins" userId="f99148ad-7e67-4304-8c11-27c7a53efd31" providerId="ADAL" clId="{0928E129-FD99-40CD-AF85-5E16D3AA9BEE}" dt="2021-10-19T10:19:27.275" v="619" actId="20577"/>
          <ac:spMkLst>
            <pc:docMk/>
            <pc:sldMk cId="4293902586" sldId="849"/>
            <ac:spMk id="4" creationId="{96655DEA-8BB1-4346-9BFE-E203AC2F7E59}"/>
          </ac:spMkLst>
        </pc:spChg>
      </pc:sldChg>
      <pc:sldChg chg="modSp new mod">
        <pc:chgData name="Mark Higgins" userId="f99148ad-7e67-4304-8c11-27c7a53efd31" providerId="ADAL" clId="{0928E129-FD99-40CD-AF85-5E16D3AA9BEE}" dt="2021-10-19T14:36:04.002" v="792" actId="20577"/>
        <pc:sldMkLst>
          <pc:docMk/>
          <pc:sldMk cId="3489513525" sldId="850"/>
        </pc:sldMkLst>
        <pc:spChg chg="mod">
          <ac:chgData name="Mark Higgins" userId="f99148ad-7e67-4304-8c11-27c7a53efd31" providerId="ADAL" clId="{0928E129-FD99-40CD-AF85-5E16D3AA9BEE}" dt="2021-10-19T14:35:05.311" v="640" actId="20577"/>
          <ac:spMkLst>
            <pc:docMk/>
            <pc:sldMk cId="3489513525" sldId="850"/>
            <ac:spMk id="2" creationId="{67BEA296-FEC1-4DF5-BCE9-91624DC6A10B}"/>
          </ac:spMkLst>
        </pc:spChg>
        <pc:spChg chg="mod">
          <ac:chgData name="Mark Higgins" userId="f99148ad-7e67-4304-8c11-27c7a53efd31" providerId="ADAL" clId="{0928E129-FD99-40CD-AF85-5E16D3AA9BEE}" dt="2021-10-19T14:36:04.002" v="792" actId="20577"/>
          <ac:spMkLst>
            <pc:docMk/>
            <pc:sldMk cId="3489513525" sldId="850"/>
            <ac:spMk id="3" creationId="{2D2FD34C-392C-4E9C-964C-910BE2F35505}"/>
          </ac:spMkLst>
        </pc:spChg>
      </pc:sldChg>
      <pc:sldChg chg="modSp new mod ord">
        <pc:chgData name="Mark Higgins" userId="f99148ad-7e67-4304-8c11-27c7a53efd31" providerId="ADAL" clId="{0928E129-FD99-40CD-AF85-5E16D3AA9BEE}" dt="2021-10-19T14:42:38.812" v="927"/>
        <pc:sldMkLst>
          <pc:docMk/>
          <pc:sldMk cId="1141282613" sldId="851"/>
        </pc:sldMkLst>
        <pc:spChg chg="mod">
          <ac:chgData name="Mark Higgins" userId="f99148ad-7e67-4304-8c11-27c7a53efd31" providerId="ADAL" clId="{0928E129-FD99-40CD-AF85-5E16D3AA9BEE}" dt="2021-10-19T14:41:26.916" v="847" actId="20577"/>
          <ac:spMkLst>
            <pc:docMk/>
            <pc:sldMk cId="1141282613" sldId="851"/>
            <ac:spMk id="2" creationId="{7F347F87-C518-409F-916D-D19A681077FE}"/>
          </ac:spMkLst>
        </pc:spChg>
        <pc:spChg chg="mod">
          <ac:chgData name="Mark Higgins" userId="f99148ad-7e67-4304-8c11-27c7a53efd31" providerId="ADAL" clId="{0928E129-FD99-40CD-AF85-5E16D3AA9BEE}" dt="2021-10-19T14:42:18.812" v="925" actId="20577"/>
          <ac:spMkLst>
            <pc:docMk/>
            <pc:sldMk cId="1141282613" sldId="851"/>
            <ac:spMk id="3" creationId="{A219C69C-211A-438B-B0A7-CB9F6E4B315B}"/>
          </ac:spMkLst>
        </pc:spChg>
      </pc:sldChg>
      <pc:sldChg chg="modSp new mod">
        <pc:chgData name="Mark Higgins" userId="f99148ad-7e67-4304-8c11-27c7a53efd31" providerId="ADAL" clId="{0928E129-FD99-40CD-AF85-5E16D3AA9BEE}" dt="2021-10-19T14:47:28.440" v="1242" actId="20577"/>
        <pc:sldMkLst>
          <pc:docMk/>
          <pc:sldMk cId="677793915" sldId="852"/>
        </pc:sldMkLst>
        <pc:spChg chg="mod">
          <ac:chgData name="Mark Higgins" userId="f99148ad-7e67-4304-8c11-27c7a53efd31" providerId="ADAL" clId="{0928E129-FD99-40CD-AF85-5E16D3AA9BEE}" dt="2021-10-19T14:47:28.440" v="1242" actId="20577"/>
          <ac:spMkLst>
            <pc:docMk/>
            <pc:sldMk cId="677793915" sldId="852"/>
            <ac:spMk id="2" creationId="{AB4EE436-AC8B-4A51-97FB-F4411DA9BF7F}"/>
          </ac:spMkLst>
        </pc:spChg>
        <pc:spChg chg="mod">
          <ac:chgData name="Mark Higgins" userId="f99148ad-7e67-4304-8c11-27c7a53efd31" providerId="ADAL" clId="{0928E129-FD99-40CD-AF85-5E16D3AA9BEE}" dt="2021-10-19T14:46:04.723" v="1146" actId="21"/>
          <ac:spMkLst>
            <pc:docMk/>
            <pc:sldMk cId="677793915" sldId="852"/>
            <ac:spMk id="3" creationId="{4ED0DC97-7072-4ADD-804E-81693AC27789}"/>
          </ac:spMkLst>
        </pc:spChg>
      </pc:sldChg>
      <pc:sldChg chg="modSp new mod">
        <pc:chgData name="Mark Higgins" userId="f99148ad-7e67-4304-8c11-27c7a53efd31" providerId="ADAL" clId="{0928E129-FD99-40CD-AF85-5E16D3AA9BEE}" dt="2021-10-19T14:47:24.650" v="1240" actId="20577"/>
        <pc:sldMkLst>
          <pc:docMk/>
          <pc:sldMk cId="1416216133" sldId="853"/>
        </pc:sldMkLst>
        <pc:spChg chg="mod">
          <ac:chgData name="Mark Higgins" userId="f99148ad-7e67-4304-8c11-27c7a53efd31" providerId="ADAL" clId="{0928E129-FD99-40CD-AF85-5E16D3AA9BEE}" dt="2021-10-19T14:47:24.650" v="1240" actId="20577"/>
          <ac:spMkLst>
            <pc:docMk/>
            <pc:sldMk cId="1416216133" sldId="853"/>
            <ac:spMk id="2" creationId="{A6DE2671-E6DA-4D23-BFB8-F3D54A2535A5}"/>
          </ac:spMkLst>
        </pc:spChg>
        <pc:spChg chg="mod">
          <ac:chgData name="Mark Higgins" userId="f99148ad-7e67-4304-8c11-27c7a53efd31" providerId="ADAL" clId="{0928E129-FD99-40CD-AF85-5E16D3AA9BEE}" dt="2021-10-19T14:46:07.301" v="1147"/>
          <ac:spMkLst>
            <pc:docMk/>
            <pc:sldMk cId="1416216133" sldId="853"/>
            <ac:spMk id="3" creationId="{99B05E2F-DABA-4E20-BCC4-B6B8E5D0C36B}"/>
          </ac:spMkLst>
        </pc:spChg>
      </pc:sldChg>
      <pc:sldChg chg="modSp new mod">
        <pc:chgData name="Mark Higgins" userId="f99148ad-7e67-4304-8c11-27c7a53efd31" providerId="ADAL" clId="{0928E129-FD99-40CD-AF85-5E16D3AA9BEE}" dt="2021-10-19T14:47:44.688" v="1246" actId="15"/>
        <pc:sldMkLst>
          <pc:docMk/>
          <pc:sldMk cId="3931041411" sldId="854"/>
        </pc:sldMkLst>
        <pc:spChg chg="mod">
          <ac:chgData name="Mark Higgins" userId="f99148ad-7e67-4304-8c11-27c7a53efd31" providerId="ADAL" clId="{0928E129-FD99-40CD-AF85-5E16D3AA9BEE}" dt="2021-10-19T14:47:20.890" v="1238" actId="20577"/>
          <ac:spMkLst>
            <pc:docMk/>
            <pc:sldMk cId="3931041411" sldId="854"/>
            <ac:spMk id="2" creationId="{87217FF8-7422-4478-B6A0-B4591279EFA3}"/>
          </ac:spMkLst>
        </pc:spChg>
        <pc:spChg chg="mod">
          <ac:chgData name="Mark Higgins" userId="f99148ad-7e67-4304-8c11-27c7a53efd31" providerId="ADAL" clId="{0928E129-FD99-40CD-AF85-5E16D3AA9BEE}" dt="2021-10-19T14:47:44.688" v="1246" actId="15"/>
          <ac:spMkLst>
            <pc:docMk/>
            <pc:sldMk cId="3931041411" sldId="854"/>
            <ac:spMk id="3" creationId="{37B809BF-63BF-4BA4-B1E6-873F52BDB2C7}"/>
          </ac:spMkLst>
        </pc:spChg>
      </pc:sldChg>
      <pc:sldChg chg="modSp add mod">
        <pc:chgData name="Mark Higgins" userId="f99148ad-7e67-4304-8c11-27c7a53efd31" providerId="ADAL" clId="{0928E129-FD99-40CD-AF85-5E16D3AA9BEE}" dt="2021-10-19T14:49:11.047" v="1388" actId="15"/>
        <pc:sldMkLst>
          <pc:docMk/>
          <pc:sldMk cId="1905862668" sldId="855"/>
        </pc:sldMkLst>
        <pc:spChg chg="mod">
          <ac:chgData name="Mark Higgins" userId="f99148ad-7e67-4304-8c11-27c7a53efd31" providerId="ADAL" clId="{0928E129-FD99-40CD-AF85-5E16D3AA9BEE}" dt="2021-10-19T14:47:38.418" v="1245" actId="20577"/>
          <ac:spMkLst>
            <pc:docMk/>
            <pc:sldMk cId="1905862668" sldId="855"/>
            <ac:spMk id="2" creationId="{87217FF8-7422-4478-B6A0-B4591279EFA3}"/>
          </ac:spMkLst>
        </pc:spChg>
        <pc:spChg chg="mod">
          <ac:chgData name="Mark Higgins" userId="f99148ad-7e67-4304-8c11-27c7a53efd31" providerId="ADAL" clId="{0928E129-FD99-40CD-AF85-5E16D3AA9BEE}" dt="2021-10-19T14:49:11.047" v="1388" actId="15"/>
          <ac:spMkLst>
            <pc:docMk/>
            <pc:sldMk cId="1905862668" sldId="855"/>
            <ac:spMk id="3" creationId="{37B809BF-63BF-4BA4-B1E6-873F52BDB2C7}"/>
          </ac:spMkLst>
        </pc:spChg>
      </pc:sldChg>
      <pc:sldChg chg="modSp add mod">
        <pc:chgData name="Mark Higgins" userId="f99148ad-7e67-4304-8c11-27c7a53efd31" providerId="ADAL" clId="{0928E129-FD99-40CD-AF85-5E16D3AA9BEE}" dt="2021-10-19T14:55:22.896" v="1510" actId="20577"/>
        <pc:sldMkLst>
          <pc:docMk/>
          <pc:sldMk cId="3043899704" sldId="856"/>
        </pc:sldMkLst>
        <pc:spChg chg="mod">
          <ac:chgData name="Mark Higgins" userId="f99148ad-7e67-4304-8c11-27c7a53efd31" providerId="ADAL" clId="{0928E129-FD99-40CD-AF85-5E16D3AA9BEE}" dt="2021-10-19T14:49:17.430" v="1390" actId="20577"/>
          <ac:spMkLst>
            <pc:docMk/>
            <pc:sldMk cId="3043899704" sldId="856"/>
            <ac:spMk id="2" creationId="{87217FF8-7422-4478-B6A0-B4591279EFA3}"/>
          </ac:spMkLst>
        </pc:spChg>
        <pc:spChg chg="mod">
          <ac:chgData name="Mark Higgins" userId="f99148ad-7e67-4304-8c11-27c7a53efd31" providerId="ADAL" clId="{0928E129-FD99-40CD-AF85-5E16D3AA9BEE}" dt="2021-10-19T14:55:22.896" v="1510" actId="20577"/>
          <ac:spMkLst>
            <pc:docMk/>
            <pc:sldMk cId="3043899704" sldId="856"/>
            <ac:spMk id="3" creationId="{37B809BF-63BF-4BA4-B1E6-873F52BDB2C7}"/>
          </ac:spMkLst>
        </pc:spChg>
      </pc:sldChg>
      <pc:sldChg chg="modSp add mod">
        <pc:chgData name="Mark Higgins" userId="f99148ad-7e67-4304-8c11-27c7a53efd31" providerId="ADAL" clId="{0928E129-FD99-40CD-AF85-5E16D3AA9BEE}" dt="2021-10-19T15:02:00.832" v="1669" actId="27636"/>
        <pc:sldMkLst>
          <pc:docMk/>
          <pc:sldMk cId="1362578905" sldId="857"/>
        </pc:sldMkLst>
        <pc:spChg chg="mod">
          <ac:chgData name="Mark Higgins" userId="f99148ad-7e67-4304-8c11-27c7a53efd31" providerId="ADAL" clId="{0928E129-FD99-40CD-AF85-5E16D3AA9BEE}" dt="2021-10-19T14:56:29.733" v="1513" actId="20577"/>
          <ac:spMkLst>
            <pc:docMk/>
            <pc:sldMk cId="1362578905" sldId="857"/>
            <ac:spMk id="2" creationId="{87217FF8-7422-4478-B6A0-B4591279EFA3}"/>
          </ac:spMkLst>
        </pc:spChg>
        <pc:spChg chg="mod">
          <ac:chgData name="Mark Higgins" userId="f99148ad-7e67-4304-8c11-27c7a53efd31" providerId="ADAL" clId="{0928E129-FD99-40CD-AF85-5E16D3AA9BEE}" dt="2021-10-19T15:02:00.832" v="1669" actId="27636"/>
          <ac:spMkLst>
            <pc:docMk/>
            <pc:sldMk cId="1362578905" sldId="857"/>
            <ac:spMk id="3" creationId="{37B809BF-63BF-4BA4-B1E6-873F52BDB2C7}"/>
          </ac:spMkLst>
        </pc:spChg>
      </pc:sldChg>
    </pc:docChg>
  </pc:docChgLst>
  <pc:docChgLst>
    <pc:chgData name="Mark Higgins" userId="f99148ad-7e67-4304-8c11-27c7a53efd31" providerId="ADAL" clId="{815C0156-9DAE-4734-9C42-53C1B8081E95}"/>
    <pc:docChg chg="custSel addSld delSld modSld">
      <pc:chgData name="Mark Higgins" userId="f99148ad-7e67-4304-8c11-27c7a53efd31" providerId="ADAL" clId="{815C0156-9DAE-4734-9C42-53C1B8081E95}" dt="2021-11-10T21:01:18.255" v="49"/>
      <pc:docMkLst>
        <pc:docMk/>
      </pc:docMkLst>
      <pc:sldChg chg="modSp mod">
        <pc:chgData name="Mark Higgins" userId="f99148ad-7e67-4304-8c11-27c7a53efd31" providerId="ADAL" clId="{815C0156-9DAE-4734-9C42-53C1B8081E95}" dt="2021-11-10T21:00:33.078" v="46" actId="20577"/>
        <pc:sldMkLst>
          <pc:docMk/>
          <pc:sldMk cId="653415081" sldId="257"/>
        </pc:sldMkLst>
        <pc:spChg chg="mod">
          <ac:chgData name="Mark Higgins" userId="f99148ad-7e67-4304-8c11-27c7a53efd31" providerId="ADAL" clId="{815C0156-9DAE-4734-9C42-53C1B8081E95}" dt="2021-11-10T21:00:33.078" v="46" actId="20577"/>
          <ac:spMkLst>
            <pc:docMk/>
            <pc:sldMk cId="653415081" sldId="257"/>
            <ac:spMk id="3" creationId="{93E1A0CE-437E-4089-AE73-03BEE8D4C05A}"/>
          </ac:spMkLst>
        </pc:spChg>
      </pc:sldChg>
      <pc:sldChg chg="modSp mod">
        <pc:chgData name="Mark Higgins" userId="f99148ad-7e67-4304-8c11-27c7a53efd31" providerId="ADAL" clId="{815C0156-9DAE-4734-9C42-53C1B8081E95}" dt="2021-11-10T20:59:40.231" v="1" actId="20577"/>
        <pc:sldMkLst>
          <pc:docMk/>
          <pc:sldMk cId="1120319146" sldId="262"/>
        </pc:sldMkLst>
        <pc:spChg chg="mod">
          <ac:chgData name="Mark Higgins" userId="f99148ad-7e67-4304-8c11-27c7a53efd31" providerId="ADAL" clId="{815C0156-9DAE-4734-9C42-53C1B8081E95}" dt="2021-11-10T20:59:40.231" v="1" actId="20577"/>
          <ac:spMkLst>
            <pc:docMk/>
            <pc:sldMk cId="1120319146" sldId="262"/>
            <ac:spMk id="57" creationId="{C511BFB5-EEAD-4CA1-979C-CC71A3834622}"/>
          </ac:spMkLst>
        </pc:spChg>
      </pc:sldChg>
      <pc:sldChg chg="del">
        <pc:chgData name="Mark Higgins" userId="f99148ad-7e67-4304-8c11-27c7a53efd31" providerId="ADAL" clId="{815C0156-9DAE-4734-9C42-53C1B8081E95}" dt="2021-11-10T21:01:02.345" v="47" actId="47"/>
        <pc:sldMkLst>
          <pc:docMk/>
          <pc:sldMk cId="661489223" sldId="752"/>
        </pc:sldMkLst>
      </pc:sldChg>
      <pc:sldChg chg="del">
        <pc:chgData name="Mark Higgins" userId="f99148ad-7e67-4304-8c11-27c7a53efd31" providerId="ADAL" clId="{815C0156-9DAE-4734-9C42-53C1B8081E95}" dt="2021-11-10T21:01:05.124" v="48" actId="47"/>
        <pc:sldMkLst>
          <pc:docMk/>
          <pc:sldMk cId="3462418458" sldId="753"/>
        </pc:sldMkLst>
      </pc:sldChg>
      <pc:sldChg chg="add">
        <pc:chgData name="Mark Higgins" userId="f99148ad-7e67-4304-8c11-27c7a53efd31" providerId="ADAL" clId="{815C0156-9DAE-4734-9C42-53C1B8081E95}" dt="2021-11-10T21:01:18.255" v="49"/>
        <pc:sldMkLst>
          <pc:docMk/>
          <pc:sldMk cId="3339852505" sldId="881"/>
        </pc:sldMkLst>
      </pc:sldChg>
      <pc:sldChg chg="add">
        <pc:chgData name="Mark Higgins" userId="f99148ad-7e67-4304-8c11-27c7a53efd31" providerId="ADAL" clId="{815C0156-9DAE-4734-9C42-53C1B8081E95}" dt="2021-11-10T21:01:18.255" v="49"/>
        <pc:sldMkLst>
          <pc:docMk/>
          <pc:sldMk cId="2818337666" sldId="889"/>
        </pc:sldMkLst>
      </pc:sldChg>
      <pc:sldChg chg="add">
        <pc:chgData name="Mark Higgins" userId="f99148ad-7e67-4304-8c11-27c7a53efd31" providerId="ADAL" clId="{815C0156-9DAE-4734-9C42-53C1B8081E95}" dt="2021-11-10T21:01:18.255" v="49"/>
        <pc:sldMkLst>
          <pc:docMk/>
          <pc:sldMk cId="3006028097" sldId="890"/>
        </pc:sldMkLst>
      </pc:sldChg>
    </pc:docChg>
  </pc:docChgLst>
  <pc:docChgLst>
    <pc:chgData name="Mark Higgins" userId="f99148ad-7e67-4304-8c11-27c7a53efd31" providerId="ADAL" clId="{32454487-F112-418F-AFC5-F96DBF989AD8}"/>
    <pc:docChg chg="modSld">
      <pc:chgData name="Mark Higgins" userId="f99148ad-7e67-4304-8c11-27c7a53efd31" providerId="ADAL" clId="{32454487-F112-418F-AFC5-F96DBF989AD8}" dt="2021-12-13T09:55:41.367" v="1" actId="20577"/>
      <pc:docMkLst>
        <pc:docMk/>
      </pc:docMkLst>
      <pc:sldChg chg="modSp mod">
        <pc:chgData name="Mark Higgins" userId="f99148ad-7e67-4304-8c11-27c7a53efd31" providerId="ADAL" clId="{32454487-F112-418F-AFC5-F96DBF989AD8}" dt="2021-12-13T09:55:41.367" v="1" actId="20577"/>
        <pc:sldMkLst>
          <pc:docMk/>
          <pc:sldMk cId="1120319146" sldId="262"/>
        </pc:sldMkLst>
        <pc:spChg chg="mod">
          <ac:chgData name="Mark Higgins" userId="f99148ad-7e67-4304-8c11-27c7a53efd31" providerId="ADAL" clId="{32454487-F112-418F-AFC5-F96DBF989AD8}" dt="2021-12-13T09:55:41.367" v="1" actId="20577"/>
          <ac:spMkLst>
            <pc:docMk/>
            <pc:sldMk cId="1120319146" sldId="262"/>
            <ac:spMk id="57" creationId="{C511BFB5-EEAD-4CA1-979C-CC71A3834622}"/>
          </ac:spMkLst>
        </pc:spChg>
      </pc:sldChg>
    </pc:docChg>
  </pc:docChgLst>
  <pc:docChgLst>
    <pc:chgData name="Mark Higgins" userId="f99148ad-7e67-4304-8c11-27c7a53efd31" providerId="ADAL" clId="{75906B14-43C0-4602-A0AB-F1A6023C297C}"/>
    <pc:docChg chg="undo redo custSel addSld delSld modSld sldOrd">
      <pc:chgData name="Mark Higgins" userId="f99148ad-7e67-4304-8c11-27c7a53efd31" providerId="ADAL" clId="{75906B14-43C0-4602-A0AB-F1A6023C297C}" dt="2022-01-13T09:31:34.969" v="1478" actId="15"/>
      <pc:docMkLst>
        <pc:docMk/>
      </pc:docMkLst>
      <pc:sldChg chg="addSp delSp modSp mod">
        <pc:chgData name="Mark Higgins" userId="f99148ad-7e67-4304-8c11-27c7a53efd31" providerId="ADAL" clId="{75906B14-43C0-4602-A0AB-F1A6023C297C}" dt="2022-01-12T12:08:35.667" v="113" actId="27636"/>
        <pc:sldMkLst>
          <pc:docMk/>
          <pc:sldMk cId="866719922" sldId="612"/>
        </pc:sldMkLst>
        <pc:spChg chg="mod">
          <ac:chgData name="Mark Higgins" userId="f99148ad-7e67-4304-8c11-27c7a53efd31" providerId="ADAL" clId="{75906B14-43C0-4602-A0AB-F1A6023C297C}" dt="2022-01-12T12:08:35.667" v="113" actId="27636"/>
          <ac:spMkLst>
            <pc:docMk/>
            <pc:sldMk cId="866719922" sldId="612"/>
            <ac:spMk id="3" creationId="{FD82AD08-4F28-4BBB-8CB9-3F95D5D6B332}"/>
          </ac:spMkLst>
        </pc:spChg>
        <pc:spChg chg="add del">
          <ac:chgData name="Mark Higgins" userId="f99148ad-7e67-4304-8c11-27c7a53efd31" providerId="ADAL" clId="{75906B14-43C0-4602-A0AB-F1A6023C297C}" dt="2022-01-11T20:08:29.437" v="39" actId="22"/>
          <ac:spMkLst>
            <pc:docMk/>
            <pc:sldMk cId="866719922" sldId="612"/>
            <ac:spMk id="5" creationId="{738D5DD0-0034-4030-A40A-71B50DC7A096}"/>
          </ac:spMkLst>
        </pc:spChg>
      </pc:sldChg>
      <pc:sldChg chg="modSp mod">
        <pc:chgData name="Mark Higgins" userId="f99148ad-7e67-4304-8c11-27c7a53efd31" providerId="ADAL" clId="{75906B14-43C0-4602-A0AB-F1A6023C297C}" dt="2022-01-13T08:20:51.106" v="120" actId="20577"/>
        <pc:sldMkLst>
          <pc:docMk/>
          <pc:sldMk cId="4093955526" sldId="627"/>
        </pc:sldMkLst>
        <pc:spChg chg="mod">
          <ac:chgData name="Mark Higgins" userId="f99148ad-7e67-4304-8c11-27c7a53efd31" providerId="ADAL" clId="{75906B14-43C0-4602-A0AB-F1A6023C297C}" dt="2022-01-13T08:20:51.106" v="120" actId="20577"/>
          <ac:spMkLst>
            <pc:docMk/>
            <pc:sldMk cId="4093955526" sldId="627"/>
            <ac:spMk id="3" creationId="{58415215-5427-454F-9568-B0DF894FDA78}"/>
          </ac:spMkLst>
        </pc:spChg>
      </pc:sldChg>
      <pc:sldChg chg="modSp mod">
        <pc:chgData name="Mark Higgins" userId="f99148ad-7e67-4304-8c11-27c7a53efd31" providerId="ADAL" clId="{75906B14-43C0-4602-A0AB-F1A6023C297C}" dt="2022-01-13T09:31:34.969" v="1478" actId="15"/>
        <pc:sldMkLst>
          <pc:docMk/>
          <pc:sldMk cId="2082779746" sldId="630"/>
        </pc:sldMkLst>
        <pc:spChg chg="mod">
          <ac:chgData name="Mark Higgins" userId="f99148ad-7e67-4304-8c11-27c7a53efd31" providerId="ADAL" clId="{75906B14-43C0-4602-A0AB-F1A6023C297C}" dt="2022-01-13T09:23:54.105" v="1079" actId="20577"/>
          <ac:spMkLst>
            <pc:docMk/>
            <pc:sldMk cId="2082779746" sldId="630"/>
            <ac:spMk id="2" creationId="{AE206F94-145F-45F9-A977-ED174C909CE9}"/>
          </ac:spMkLst>
        </pc:spChg>
        <pc:spChg chg="mod">
          <ac:chgData name="Mark Higgins" userId="f99148ad-7e67-4304-8c11-27c7a53efd31" providerId="ADAL" clId="{75906B14-43C0-4602-A0AB-F1A6023C297C}" dt="2022-01-13T09:31:34.969" v="1478" actId="15"/>
          <ac:spMkLst>
            <pc:docMk/>
            <pc:sldMk cId="2082779746" sldId="630"/>
            <ac:spMk id="3" creationId="{9CA6C583-5583-461A-9C2C-3D9D81B0B601}"/>
          </ac:spMkLst>
        </pc:spChg>
      </pc:sldChg>
      <pc:sldChg chg="del">
        <pc:chgData name="Mark Higgins" userId="f99148ad-7e67-4304-8c11-27c7a53efd31" providerId="ADAL" clId="{75906B14-43C0-4602-A0AB-F1A6023C297C}" dt="2022-01-13T08:21:09.001" v="121" actId="2696"/>
        <pc:sldMkLst>
          <pc:docMk/>
          <pc:sldMk cId="53697571" sldId="651"/>
        </pc:sldMkLst>
      </pc:sldChg>
      <pc:sldChg chg="modSp add mod">
        <pc:chgData name="Mark Higgins" userId="f99148ad-7e67-4304-8c11-27c7a53efd31" providerId="ADAL" clId="{75906B14-43C0-4602-A0AB-F1A6023C297C}" dt="2022-01-13T09:18:15.388" v="1069" actId="20577"/>
        <pc:sldMkLst>
          <pc:docMk/>
          <pc:sldMk cId="1095897409" sldId="652"/>
        </pc:sldMkLst>
        <pc:spChg chg="mod">
          <ac:chgData name="Mark Higgins" userId="f99148ad-7e67-4304-8c11-27c7a53efd31" providerId="ADAL" clId="{75906B14-43C0-4602-A0AB-F1A6023C297C}" dt="2022-01-13T09:18:15.388" v="1069" actId="20577"/>
          <ac:spMkLst>
            <pc:docMk/>
            <pc:sldMk cId="1095897409" sldId="652"/>
            <ac:spMk id="2" creationId="{81DCAB28-BBDC-4AB6-8320-4DFD45CE40EC}"/>
          </ac:spMkLst>
        </pc:spChg>
      </pc:sldChg>
      <pc:sldChg chg="modSp mod">
        <pc:chgData name="Mark Higgins" userId="f99148ad-7e67-4304-8c11-27c7a53efd31" providerId="ADAL" clId="{75906B14-43C0-4602-A0AB-F1A6023C297C}" dt="2022-01-13T08:57:49.605" v="1030" actId="15"/>
        <pc:sldMkLst>
          <pc:docMk/>
          <pc:sldMk cId="3300396425" sldId="714"/>
        </pc:sldMkLst>
        <pc:spChg chg="mod">
          <ac:chgData name="Mark Higgins" userId="f99148ad-7e67-4304-8c11-27c7a53efd31" providerId="ADAL" clId="{75906B14-43C0-4602-A0AB-F1A6023C297C}" dt="2022-01-13T08:57:49.605" v="1030" actId="15"/>
          <ac:spMkLst>
            <pc:docMk/>
            <pc:sldMk cId="3300396425" sldId="714"/>
            <ac:spMk id="3" creationId="{21BC5276-9BCC-4898-B140-BCBFE6ADAD7B}"/>
          </ac:spMkLst>
        </pc:spChg>
      </pc:sldChg>
      <pc:sldChg chg="modSp new mod ord">
        <pc:chgData name="Mark Higgins" userId="f99148ad-7e67-4304-8c11-27c7a53efd31" providerId="ADAL" clId="{75906B14-43C0-4602-A0AB-F1A6023C297C}" dt="2022-01-13T08:30:22.411" v="370" actId="20577"/>
        <pc:sldMkLst>
          <pc:docMk/>
          <pc:sldMk cId="3789791297" sldId="728"/>
        </pc:sldMkLst>
        <pc:spChg chg="mod">
          <ac:chgData name="Mark Higgins" userId="f99148ad-7e67-4304-8c11-27c7a53efd31" providerId="ADAL" clId="{75906B14-43C0-4602-A0AB-F1A6023C297C}" dt="2022-01-13T08:24:51.951" v="146" actId="20577"/>
          <ac:spMkLst>
            <pc:docMk/>
            <pc:sldMk cId="3789791297" sldId="728"/>
            <ac:spMk id="2" creationId="{A0C38CB2-480C-40F9-9B30-B3478ED9BAFB}"/>
          </ac:spMkLst>
        </pc:spChg>
        <pc:spChg chg="mod">
          <ac:chgData name="Mark Higgins" userId="f99148ad-7e67-4304-8c11-27c7a53efd31" providerId="ADAL" clId="{75906B14-43C0-4602-A0AB-F1A6023C297C}" dt="2022-01-13T08:30:22.411" v="370" actId="20577"/>
          <ac:spMkLst>
            <pc:docMk/>
            <pc:sldMk cId="3789791297" sldId="728"/>
            <ac:spMk id="3" creationId="{36C918B0-58AC-4584-84B7-1BAC5F465DDF}"/>
          </ac:spMkLst>
        </pc:spChg>
      </pc:sldChg>
      <pc:sldChg chg="modSp add mod">
        <pc:chgData name="Mark Higgins" userId="f99148ad-7e67-4304-8c11-27c7a53efd31" providerId="ADAL" clId="{75906B14-43C0-4602-A0AB-F1A6023C297C}" dt="2022-01-13T08:56:29.333" v="1021" actId="113"/>
        <pc:sldMkLst>
          <pc:docMk/>
          <pc:sldMk cId="4123652505" sldId="729"/>
        </pc:sldMkLst>
        <pc:spChg chg="mod">
          <ac:chgData name="Mark Higgins" userId="f99148ad-7e67-4304-8c11-27c7a53efd31" providerId="ADAL" clId="{75906B14-43C0-4602-A0AB-F1A6023C297C}" dt="2022-01-13T08:56:29.333" v="1021" actId="113"/>
          <ac:spMkLst>
            <pc:docMk/>
            <pc:sldMk cId="4123652505" sldId="729"/>
            <ac:spMk id="3" creationId="{36C918B0-58AC-4584-84B7-1BAC5F465DDF}"/>
          </ac:spMkLst>
        </pc:spChg>
      </pc:sldChg>
      <pc:sldChg chg="modSp add mod">
        <pc:chgData name="Mark Higgins" userId="f99148ad-7e67-4304-8c11-27c7a53efd31" providerId="ADAL" clId="{75906B14-43C0-4602-A0AB-F1A6023C297C}" dt="2022-01-13T08:30:07.613" v="368" actId="15"/>
        <pc:sldMkLst>
          <pc:docMk/>
          <pc:sldMk cId="1877957341" sldId="730"/>
        </pc:sldMkLst>
        <pc:spChg chg="mod">
          <ac:chgData name="Mark Higgins" userId="f99148ad-7e67-4304-8c11-27c7a53efd31" providerId="ADAL" clId="{75906B14-43C0-4602-A0AB-F1A6023C297C}" dt="2022-01-13T08:30:07.613" v="368" actId="15"/>
          <ac:spMkLst>
            <pc:docMk/>
            <pc:sldMk cId="1877957341" sldId="730"/>
            <ac:spMk id="3" creationId="{36C918B0-58AC-4584-84B7-1BAC5F465DDF}"/>
          </ac:spMkLst>
        </pc:spChg>
      </pc:sldChg>
      <pc:sldChg chg="modSp add mod">
        <pc:chgData name="Mark Higgins" userId="f99148ad-7e67-4304-8c11-27c7a53efd31" providerId="ADAL" clId="{75906B14-43C0-4602-A0AB-F1A6023C297C}" dt="2022-01-13T08:56:03.508" v="976" actId="15"/>
        <pc:sldMkLst>
          <pc:docMk/>
          <pc:sldMk cId="2490093197" sldId="731"/>
        </pc:sldMkLst>
        <pc:spChg chg="mod">
          <ac:chgData name="Mark Higgins" userId="f99148ad-7e67-4304-8c11-27c7a53efd31" providerId="ADAL" clId="{75906B14-43C0-4602-A0AB-F1A6023C297C}" dt="2022-01-13T08:56:03.508" v="976" actId="15"/>
          <ac:spMkLst>
            <pc:docMk/>
            <pc:sldMk cId="2490093197" sldId="731"/>
            <ac:spMk id="3" creationId="{21BC5276-9BCC-4898-B140-BCBFE6ADAD7B}"/>
          </ac:spMkLst>
        </pc:spChg>
      </pc:sldChg>
      <pc:sldChg chg="addSp delSp modSp add mod modTransition modAnim">
        <pc:chgData name="Mark Higgins" userId="f99148ad-7e67-4304-8c11-27c7a53efd31" providerId="ADAL" clId="{75906B14-43C0-4602-A0AB-F1A6023C297C}" dt="2022-01-13T09:10:40.434" v="1066" actId="27636"/>
        <pc:sldMkLst>
          <pc:docMk/>
          <pc:sldMk cId="3840957971" sldId="732"/>
        </pc:sldMkLst>
        <pc:spChg chg="mod">
          <ac:chgData name="Mark Higgins" userId="f99148ad-7e67-4304-8c11-27c7a53efd31" providerId="ADAL" clId="{75906B14-43C0-4602-A0AB-F1A6023C297C}" dt="2022-01-13T09:10:40.434" v="1066" actId="27636"/>
          <ac:spMkLst>
            <pc:docMk/>
            <pc:sldMk cId="3840957971" sldId="732"/>
            <ac:spMk id="3" creationId="{4F679AEC-09BF-4ADA-8D92-8EE545B74734}"/>
          </ac:spMkLst>
        </pc:spChg>
        <pc:picChg chg="add mod">
          <ac:chgData name="Mark Higgins" userId="f99148ad-7e67-4304-8c11-27c7a53efd31" providerId="ADAL" clId="{75906B14-43C0-4602-A0AB-F1A6023C297C}" dt="2022-01-13T08:52:40.567" v="713" actId="1076"/>
          <ac:picMkLst>
            <pc:docMk/>
            <pc:sldMk cId="3840957971" sldId="732"/>
            <ac:picMk id="1026" creationId="{A5113B83-68C9-43FC-B20C-320A3CB2B7E6}"/>
          </ac:picMkLst>
        </pc:picChg>
        <pc:picChg chg="del">
          <ac:chgData name="Mark Higgins" userId="f99148ad-7e67-4304-8c11-27c7a53efd31" providerId="ADAL" clId="{75906B14-43C0-4602-A0AB-F1A6023C297C}" dt="2022-01-13T08:52:14.991" v="685" actId="478"/>
          <ac:picMkLst>
            <pc:docMk/>
            <pc:sldMk cId="3840957971" sldId="732"/>
            <ac:picMk id="1028" creationId="{21424DA5-C68F-4D45-A208-AE5C6DD47C52}"/>
          </ac:picMkLst>
        </pc:picChg>
      </pc:sldChg>
      <pc:sldChg chg="modSp add mod">
        <pc:chgData name="Mark Higgins" userId="f99148ad-7e67-4304-8c11-27c7a53efd31" providerId="ADAL" clId="{75906B14-43C0-4602-A0AB-F1A6023C297C}" dt="2022-01-13T09:01:21.352" v="1048"/>
        <pc:sldMkLst>
          <pc:docMk/>
          <pc:sldMk cId="1471116287" sldId="733"/>
        </pc:sldMkLst>
        <pc:spChg chg="mod">
          <ac:chgData name="Mark Higgins" userId="f99148ad-7e67-4304-8c11-27c7a53efd31" providerId="ADAL" clId="{75906B14-43C0-4602-A0AB-F1A6023C297C}" dt="2022-01-13T09:00:16.944" v="1036" actId="14100"/>
          <ac:spMkLst>
            <pc:docMk/>
            <pc:sldMk cId="1471116287" sldId="733"/>
            <ac:spMk id="2" creationId="{96CE8497-1A06-45CD-B257-35117B873C20}"/>
          </ac:spMkLst>
        </pc:spChg>
        <pc:spChg chg="mod">
          <ac:chgData name="Mark Higgins" userId="f99148ad-7e67-4304-8c11-27c7a53efd31" providerId="ADAL" clId="{75906B14-43C0-4602-A0AB-F1A6023C297C}" dt="2022-01-13T09:01:21.352" v="1048"/>
          <ac:spMkLst>
            <pc:docMk/>
            <pc:sldMk cId="1471116287" sldId="733"/>
            <ac:spMk id="3" creationId="{66FF5EF4-0529-44C7-97E8-B1F1F25F475C}"/>
          </ac:spMkLst>
        </pc:spChg>
      </pc:sldChg>
      <pc:sldChg chg="add del">
        <pc:chgData name="Mark Higgins" userId="f99148ad-7e67-4304-8c11-27c7a53efd31" providerId="ADAL" clId="{75906B14-43C0-4602-A0AB-F1A6023C297C}" dt="2022-01-13T09:18:38.677" v="1071" actId="47"/>
        <pc:sldMkLst>
          <pc:docMk/>
          <pc:sldMk cId="789257000" sldId="734"/>
        </pc:sldMkLst>
      </pc:sldChg>
    </pc:docChg>
  </pc:docChgLst>
  <pc:docChgLst>
    <pc:chgData name="Mark Higgins" userId="f99148ad-7e67-4304-8c11-27c7a53efd31" providerId="ADAL" clId="{F2020536-C766-4DDF-9E86-49D52B1B6AAF}"/>
    <pc:docChg chg="undo redo custSel addSld delSld modSld sldOrd">
      <pc:chgData name="Mark Higgins" userId="f99148ad-7e67-4304-8c11-27c7a53efd31" providerId="ADAL" clId="{F2020536-C766-4DDF-9E86-49D52B1B6AAF}" dt="2022-01-13T00:19:26.774" v="2467" actId="20577"/>
      <pc:docMkLst>
        <pc:docMk/>
      </pc:docMkLst>
      <pc:sldChg chg="modSp mod">
        <pc:chgData name="Mark Higgins" userId="f99148ad-7e67-4304-8c11-27c7a53efd31" providerId="ADAL" clId="{F2020536-C766-4DDF-9E86-49D52B1B6AAF}" dt="2022-01-12T16:54:30.998" v="102" actId="207"/>
        <pc:sldMkLst>
          <pc:docMk/>
          <pc:sldMk cId="1120319146" sldId="262"/>
        </pc:sldMkLst>
        <pc:spChg chg="mod">
          <ac:chgData name="Mark Higgins" userId="f99148ad-7e67-4304-8c11-27c7a53efd31" providerId="ADAL" clId="{F2020536-C766-4DDF-9E86-49D52B1B6AAF}" dt="2022-01-05T16:04:08.966" v="1" actId="207"/>
          <ac:spMkLst>
            <pc:docMk/>
            <pc:sldMk cId="1120319146" sldId="262"/>
            <ac:spMk id="59" creationId="{1F1E1CA2-8B22-4EBC-A8B3-4E1D4101D87E}"/>
          </ac:spMkLst>
        </pc:spChg>
        <pc:spChg chg="mod">
          <ac:chgData name="Mark Higgins" userId="f99148ad-7e67-4304-8c11-27c7a53efd31" providerId="ADAL" clId="{F2020536-C766-4DDF-9E86-49D52B1B6AAF}" dt="2022-01-05T16:04:05.255" v="0" actId="207"/>
          <ac:spMkLst>
            <pc:docMk/>
            <pc:sldMk cId="1120319146" sldId="262"/>
            <ac:spMk id="61" creationId="{9CF244F9-7E36-42DC-B24D-59EBF30A28A1}"/>
          </ac:spMkLst>
        </pc:spChg>
        <pc:spChg chg="mod">
          <ac:chgData name="Mark Higgins" userId="f99148ad-7e67-4304-8c11-27c7a53efd31" providerId="ADAL" clId="{F2020536-C766-4DDF-9E86-49D52B1B6AAF}" dt="2022-01-12T16:54:30.998" v="102" actId="207"/>
          <ac:spMkLst>
            <pc:docMk/>
            <pc:sldMk cId="1120319146" sldId="262"/>
            <ac:spMk id="62" creationId="{E55572B0-0A45-4057-94BB-B759D0F7135D}"/>
          </ac:spMkLst>
        </pc:spChg>
      </pc:sldChg>
      <pc:sldChg chg="del">
        <pc:chgData name="Mark Higgins" userId="f99148ad-7e67-4304-8c11-27c7a53efd31" providerId="ADAL" clId="{F2020536-C766-4DDF-9E86-49D52B1B6AAF}" dt="2022-01-05T16:07:41.532" v="62" actId="47"/>
        <pc:sldMkLst>
          <pc:docMk/>
          <pc:sldMk cId="929705105" sldId="611"/>
        </pc:sldMkLst>
      </pc:sldChg>
      <pc:sldChg chg="modSp mod ord">
        <pc:chgData name="Mark Higgins" userId="f99148ad-7e67-4304-8c11-27c7a53efd31" providerId="ADAL" clId="{F2020536-C766-4DDF-9E86-49D52B1B6AAF}" dt="2022-01-12T23:45:13.059" v="1792" actId="313"/>
        <pc:sldMkLst>
          <pc:docMk/>
          <pc:sldMk cId="866719922" sldId="612"/>
        </pc:sldMkLst>
        <pc:spChg chg="mod">
          <ac:chgData name="Mark Higgins" userId="f99148ad-7e67-4304-8c11-27c7a53efd31" providerId="ADAL" clId="{F2020536-C766-4DDF-9E86-49D52B1B6AAF}" dt="2022-01-12T23:45:13.059" v="1792" actId="313"/>
          <ac:spMkLst>
            <pc:docMk/>
            <pc:sldMk cId="866719922" sldId="612"/>
            <ac:spMk id="3" creationId="{FD82AD08-4F28-4BBB-8CB9-3F95D5D6B332}"/>
          </ac:spMkLst>
        </pc:spChg>
      </pc:sldChg>
      <pc:sldChg chg="del">
        <pc:chgData name="Mark Higgins" userId="f99148ad-7e67-4304-8c11-27c7a53efd31" providerId="ADAL" clId="{F2020536-C766-4DDF-9E86-49D52B1B6AAF}" dt="2022-01-05T16:07:41.532" v="62" actId="47"/>
        <pc:sldMkLst>
          <pc:docMk/>
          <pc:sldMk cId="4238515974" sldId="613"/>
        </pc:sldMkLst>
      </pc:sldChg>
      <pc:sldChg chg="del">
        <pc:chgData name="Mark Higgins" userId="f99148ad-7e67-4304-8c11-27c7a53efd31" providerId="ADAL" clId="{F2020536-C766-4DDF-9E86-49D52B1B6AAF}" dt="2022-01-05T16:07:41.532" v="62" actId="47"/>
        <pc:sldMkLst>
          <pc:docMk/>
          <pc:sldMk cId="2620169667" sldId="614"/>
        </pc:sldMkLst>
      </pc:sldChg>
      <pc:sldChg chg="del">
        <pc:chgData name="Mark Higgins" userId="f99148ad-7e67-4304-8c11-27c7a53efd31" providerId="ADAL" clId="{F2020536-C766-4DDF-9E86-49D52B1B6AAF}" dt="2022-01-05T16:07:41.532" v="62" actId="47"/>
        <pc:sldMkLst>
          <pc:docMk/>
          <pc:sldMk cId="3705234242" sldId="615"/>
        </pc:sldMkLst>
      </pc:sldChg>
      <pc:sldChg chg="del">
        <pc:chgData name="Mark Higgins" userId="f99148ad-7e67-4304-8c11-27c7a53efd31" providerId="ADAL" clId="{F2020536-C766-4DDF-9E86-49D52B1B6AAF}" dt="2022-01-05T16:07:41.532" v="62" actId="47"/>
        <pc:sldMkLst>
          <pc:docMk/>
          <pc:sldMk cId="2015317389" sldId="616"/>
        </pc:sldMkLst>
      </pc:sldChg>
      <pc:sldChg chg="del">
        <pc:chgData name="Mark Higgins" userId="f99148ad-7e67-4304-8c11-27c7a53efd31" providerId="ADAL" clId="{F2020536-C766-4DDF-9E86-49D52B1B6AAF}" dt="2022-01-05T16:07:41.532" v="62" actId="47"/>
        <pc:sldMkLst>
          <pc:docMk/>
          <pc:sldMk cId="4062493774" sldId="617"/>
        </pc:sldMkLst>
      </pc:sldChg>
      <pc:sldChg chg="del">
        <pc:chgData name="Mark Higgins" userId="f99148ad-7e67-4304-8c11-27c7a53efd31" providerId="ADAL" clId="{F2020536-C766-4DDF-9E86-49D52B1B6AAF}" dt="2022-01-05T16:07:41.532" v="62" actId="47"/>
        <pc:sldMkLst>
          <pc:docMk/>
          <pc:sldMk cId="2020684846" sldId="618"/>
        </pc:sldMkLst>
      </pc:sldChg>
      <pc:sldChg chg="del">
        <pc:chgData name="Mark Higgins" userId="f99148ad-7e67-4304-8c11-27c7a53efd31" providerId="ADAL" clId="{F2020536-C766-4DDF-9E86-49D52B1B6AAF}" dt="2022-01-05T16:07:41.532" v="62" actId="47"/>
        <pc:sldMkLst>
          <pc:docMk/>
          <pc:sldMk cId="956819523" sldId="619"/>
        </pc:sldMkLst>
      </pc:sldChg>
      <pc:sldChg chg="del">
        <pc:chgData name="Mark Higgins" userId="f99148ad-7e67-4304-8c11-27c7a53efd31" providerId="ADAL" clId="{F2020536-C766-4DDF-9E86-49D52B1B6AAF}" dt="2022-01-05T16:07:41.532" v="62" actId="47"/>
        <pc:sldMkLst>
          <pc:docMk/>
          <pc:sldMk cId="266062248" sldId="620"/>
        </pc:sldMkLst>
      </pc:sldChg>
      <pc:sldChg chg="del">
        <pc:chgData name="Mark Higgins" userId="f99148ad-7e67-4304-8c11-27c7a53efd31" providerId="ADAL" clId="{F2020536-C766-4DDF-9E86-49D52B1B6AAF}" dt="2022-01-05T16:07:41.532" v="62" actId="47"/>
        <pc:sldMkLst>
          <pc:docMk/>
          <pc:sldMk cId="275576615" sldId="621"/>
        </pc:sldMkLst>
      </pc:sldChg>
      <pc:sldChg chg="del">
        <pc:chgData name="Mark Higgins" userId="f99148ad-7e67-4304-8c11-27c7a53efd31" providerId="ADAL" clId="{F2020536-C766-4DDF-9E86-49D52B1B6AAF}" dt="2022-01-05T16:07:41.532" v="62" actId="47"/>
        <pc:sldMkLst>
          <pc:docMk/>
          <pc:sldMk cId="2100405211" sldId="622"/>
        </pc:sldMkLst>
      </pc:sldChg>
      <pc:sldChg chg="del">
        <pc:chgData name="Mark Higgins" userId="f99148ad-7e67-4304-8c11-27c7a53efd31" providerId="ADAL" clId="{F2020536-C766-4DDF-9E86-49D52B1B6AAF}" dt="2022-01-05T16:07:41.532" v="62" actId="47"/>
        <pc:sldMkLst>
          <pc:docMk/>
          <pc:sldMk cId="2748644667" sldId="623"/>
        </pc:sldMkLst>
      </pc:sldChg>
      <pc:sldChg chg="del">
        <pc:chgData name="Mark Higgins" userId="f99148ad-7e67-4304-8c11-27c7a53efd31" providerId="ADAL" clId="{F2020536-C766-4DDF-9E86-49D52B1B6AAF}" dt="2022-01-05T16:07:41.532" v="62" actId="47"/>
        <pc:sldMkLst>
          <pc:docMk/>
          <pc:sldMk cId="538432224" sldId="624"/>
        </pc:sldMkLst>
      </pc:sldChg>
      <pc:sldChg chg="del">
        <pc:chgData name="Mark Higgins" userId="f99148ad-7e67-4304-8c11-27c7a53efd31" providerId="ADAL" clId="{F2020536-C766-4DDF-9E86-49D52B1B6AAF}" dt="2022-01-05T16:05:43.374" v="60" actId="47"/>
        <pc:sldMkLst>
          <pc:docMk/>
          <pc:sldMk cId="1923395028" sldId="625"/>
        </pc:sldMkLst>
      </pc:sldChg>
      <pc:sldChg chg="del">
        <pc:chgData name="Mark Higgins" userId="f99148ad-7e67-4304-8c11-27c7a53efd31" providerId="ADAL" clId="{F2020536-C766-4DDF-9E86-49D52B1B6AAF}" dt="2022-01-13T00:13:28.918" v="2445" actId="47"/>
        <pc:sldMkLst>
          <pc:docMk/>
          <pc:sldMk cId="4226279703" sldId="626"/>
        </pc:sldMkLst>
      </pc:sldChg>
      <pc:sldChg chg="modSp mod">
        <pc:chgData name="Mark Higgins" userId="f99148ad-7e67-4304-8c11-27c7a53efd31" providerId="ADAL" clId="{F2020536-C766-4DDF-9E86-49D52B1B6AAF}" dt="2022-01-05T16:04:39.957" v="36" actId="20577"/>
        <pc:sldMkLst>
          <pc:docMk/>
          <pc:sldMk cId="4093955526" sldId="627"/>
        </pc:sldMkLst>
        <pc:spChg chg="mod">
          <ac:chgData name="Mark Higgins" userId="f99148ad-7e67-4304-8c11-27c7a53efd31" providerId="ADAL" clId="{F2020536-C766-4DDF-9E86-49D52B1B6AAF}" dt="2022-01-05T16:04:31.683" v="18" actId="20577"/>
          <ac:spMkLst>
            <pc:docMk/>
            <pc:sldMk cId="4093955526" sldId="627"/>
            <ac:spMk id="2" creationId="{71C25045-0FFD-42EC-8789-993132F0C98E}"/>
          </ac:spMkLst>
        </pc:spChg>
        <pc:spChg chg="mod">
          <ac:chgData name="Mark Higgins" userId="f99148ad-7e67-4304-8c11-27c7a53efd31" providerId="ADAL" clId="{F2020536-C766-4DDF-9E86-49D52B1B6AAF}" dt="2022-01-05T16:04:39.957" v="36" actId="20577"/>
          <ac:spMkLst>
            <pc:docMk/>
            <pc:sldMk cId="4093955526" sldId="627"/>
            <ac:spMk id="3" creationId="{58415215-5427-454F-9568-B0DF894FDA78}"/>
          </ac:spMkLst>
        </pc:spChg>
      </pc:sldChg>
      <pc:sldChg chg="delSp modSp mod ord">
        <pc:chgData name="Mark Higgins" userId="f99148ad-7e67-4304-8c11-27c7a53efd31" providerId="ADAL" clId="{F2020536-C766-4DDF-9E86-49D52B1B6AAF}" dt="2022-01-12T23:32:18.053" v="1641" actId="20577"/>
        <pc:sldMkLst>
          <pc:docMk/>
          <pc:sldMk cId="1580308632" sldId="628"/>
        </pc:sldMkLst>
        <pc:spChg chg="mod">
          <ac:chgData name="Mark Higgins" userId="f99148ad-7e67-4304-8c11-27c7a53efd31" providerId="ADAL" clId="{F2020536-C766-4DDF-9E86-49D52B1B6AAF}" dt="2022-01-12T23:32:18.053" v="1641" actId="20577"/>
          <ac:spMkLst>
            <pc:docMk/>
            <pc:sldMk cId="1580308632" sldId="628"/>
            <ac:spMk id="3" creationId="{CFBC91F7-87A5-44F9-85DF-7D6296BB5261}"/>
          </ac:spMkLst>
        </pc:spChg>
        <pc:picChg chg="del">
          <ac:chgData name="Mark Higgins" userId="f99148ad-7e67-4304-8c11-27c7a53efd31" providerId="ADAL" clId="{F2020536-C766-4DDF-9E86-49D52B1B6AAF}" dt="2022-01-05T16:06:43.912" v="61"/>
          <ac:picMkLst>
            <pc:docMk/>
            <pc:sldMk cId="1580308632" sldId="628"/>
            <ac:picMk id="4" creationId="{8F90E509-7685-4DA2-9CA8-A4921E64603D}"/>
          </ac:picMkLst>
        </pc:picChg>
      </pc:sldChg>
      <pc:sldChg chg="modSp add mod ord">
        <pc:chgData name="Mark Higgins" userId="f99148ad-7e67-4304-8c11-27c7a53efd31" providerId="ADAL" clId="{F2020536-C766-4DDF-9E86-49D52B1B6AAF}" dt="2022-01-12T22:56:22.998" v="1197" actId="20577"/>
        <pc:sldMkLst>
          <pc:docMk/>
          <pc:sldMk cId="3437060732" sldId="629"/>
        </pc:sldMkLst>
        <pc:spChg chg="mod">
          <ac:chgData name="Mark Higgins" userId="f99148ad-7e67-4304-8c11-27c7a53efd31" providerId="ADAL" clId="{F2020536-C766-4DDF-9E86-49D52B1B6AAF}" dt="2022-01-12T22:56:22.998" v="1197" actId="20577"/>
          <ac:spMkLst>
            <pc:docMk/>
            <pc:sldMk cId="3437060732" sldId="629"/>
            <ac:spMk id="2" creationId="{C7E2DA2E-4966-43A6-BAA8-4BAA1B1D1EA9}"/>
          </ac:spMkLst>
        </pc:spChg>
        <pc:spChg chg="mod">
          <ac:chgData name="Mark Higgins" userId="f99148ad-7e67-4304-8c11-27c7a53efd31" providerId="ADAL" clId="{F2020536-C766-4DDF-9E86-49D52B1B6AAF}" dt="2022-01-12T22:50:21.497" v="1170" actId="20577"/>
          <ac:spMkLst>
            <pc:docMk/>
            <pc:sldMk cId="3437060732" sldId="629"/>
            <ac:spMk id="3" creationId="{F733DD07-725C-4496-B5A8-450335062B21}"/>
          </ac:spMkLst>
        </pc:spChg>
      </pc:sldChg>
      <pc:sldChg chg="modSp add mod ord">
        <pc:chgData name="Mark Higgins" userId="f99148ad-7e67-4304-8c11-27c7a53efd31" providerId="ADAL" clId="{F2020536-C766-4DDF-9E86-49D52B1B6AAF}" dt="2022-01-13T00:15:52.773" v="2449" actId="6549"/>
        <pc:sldMkLst>
          <pc:docMk/>
          <pc:sldMk cId="2082779746" sldId="630"/>
        </pc:sldMkLst>
        <pc:spChg chg="mod">
          <ac:chgData name="Mark Higgins" userId="f99148ad-7e67-4304-8c11-27c7a53efd31" providerId="ADAL" clId="{F2020536-C766-4DDF-9E86-49D52B1B6AAF}" dt="2022-01-12T22:56:11.142" v="1183" actId="313"/>
          <ac:spMkLst>
            <pc:docMk/>
            <pc:sldMk cId="2082779746" sldId="630"/>
            <ac:spMk id="2" creationId="{AE206F94-145F-45F9-A977-ED174C909CE9}"/>
          </ac:spMkLst>
        </pc:spChg>
        <pc:spChg chg="mod">
          <ac:chgData name="Mark Higgins" userId="f99148ad-7e67-4304-8c11-27c7a53efd31" providerId="ADAL" clId="{F2020536-C766-4DDF-9E86-49D52B1B6AAF}" dt="2022-01-13T00:15:52.773" v="2449" actId="6549"/>
          <ac:spMkLst>
            <pc:docMk/>
            <pc:sldMk cId="2082779746" sldId="630"/>
            <ac:spMk id="3" creationId="{9CA6C583-5583-461A-9C2C-3D9D81B0B601}"/>
          </ac:spMkLst>
        </pc:spChg>
      </pc:sldChg>
      <pc:sldChg chg="modSp mod">
        <pc:chgData name="Mark Higgins" userId="f99148ad-7e67-4304-8c11-27c7a53efd31" providerId="ADAL" clId="{F2020536-C766-4DDF-9E86-49D52B1B6AAF}" dt="2022-01-13T00:13:55.295" v="2447" actId="20577"/>
        <pc:sldMkLst>
          <pc:docMk/>
          <pc:sldMk cId="2820478213" sldId="645"/>
        </pc:sldMkLst>
        <pc:spChg chg="mod">
          <ac:chgData name="Mark Higgins" userId="f99148ad-7e67-4304-8c11-27c7a53efd31" providerId="ADAL" clId="{F2020536-C766-4DDF-9E86-49D52B1B6AAF}" dt="2022-01-13T00:13:55.295" v="2447" actId="20577"/>
          <ac:spMkLst>
            <pc:docMk/>
            <pc:sldMk cId="2820478213" sldId="645"/>
            <ac:spMk id="3" creationId="{4F679AEC-09BF-4ADA-8D92-8EE545B74734}"/>
          </ac:spMkLst>
        </pc:spChg>
      </pc:sldChg>
      <pc:sldChg chg="addSp delSp modSp mod">
        <pc:chgData name="Mark Higgins" userId="f99148ad-7e67-4304-8c11-27c7a53efd31" providerId="ADAL" clId="{F2020536-C766-4DDF-9E86-49D52B1B6AAF}" dt="2022-01-12T23:44:10.434" v="1790" actId="27636"/>
        <pc:sldMkLst>
          <pc:docMk/>
          <pc:sldMk cId="3548501510" sldId="646"/>
        </pc:sldMkLst>
        <pc:spChg chg="mod">
          <ac:chgData name="Mark Higgins" userId="f99148ad-7e67-4304-8c11-27c7a53efd31" providerId="ADAL" clId="{F2020536-C766-4DDF-9E86-49D52B1B6AAF}" dt="2022-01-12T23:38:44.559" v="1670" actId="313"/>
          <ac:spMkLst>
            <pc:docMk/>
            <pc:sldMk cId="3548501510" sldId="646"/>
            <ac:spMk id="2" creationId="{1F441B62-5077-47B2-93D1-FDBD9AE3D387}"/>
          </ac:spMkLst>
        </pc:spChg>
        <pc:spChg chg="add del mod">
          <ac:chgData name="Mark Higgins" userId="f99148ad-7e67-4304-8c11-27c7a53efd31" providerId="ADAL" clId="{F2020536-C766-4DDF-9E86-49D52B1B6AAF}" dt="2022-01-12T23:44:10.434" v="1790" actId="27636"/>
          <ac:spMkLst>
            <pc:docMk/>
            <pc:sldMk cId="3548501510" sldId="646"/>
            <ac:spMk id="3" creationId="{225696EF-928A-4025-8633-6A448725D5E6}"/>
          </ac:spMkLst>
        </pc:spChg>
        <pc:spChg chg="add del mod">
          <ac:chgData name="Mark Higgins" userId="f99148ad-7e67-4304-8c11-27c7a53efd31" providerId="ADAL" clId="{F2020536-C766-4DDF-9E86-49D52B1B6AAF}" dt="2022-01-12T23:38:10.116" v="1660"/>
          <ac:spMkLst>
            <pc:docMk/>
            <pc:sldMk cId="3548501510" sldId="646"/>
            <ac:spMk id="4" creationId="{57EB94CB-BA54-476A-AEBE-E2E8AA029259}"/>
          </ac:spMkLst>
        </pc:spChg>
      </pc:sldChg>
      <pc:sldChg chg="modSp mod ord">
        <pc:chgData name="Mark Higgins" userId="f99148ad-7e67-4304-8c11-27c7a53efd31" providerId="ADAL" clId="{F2020536-C766-4DDF-9E86-49D52B1B6AAF}" dt="2022-01-13T00:05:49.137" v="2259" actId="113"/>
        <pc:sldMkLst>
          <pc:docMk/>
          <pc:sldMk cId="1671589619" sldId="647"/>
        </pc:sldMkLst>
        <pc:spChg chg="mod">
          <ac:chgData name="Mark Higgins" userId="f99148ad-7e67-4304-8c11-27c7a53efd31" providerId="ADAL" clId="{F2020536-C766-4DDF-9E86-49D52B1B6AAF}" dt="2022-01-12T23:53:00.632" v="1949" actId="20577"/>
          <ac:spMkLst>
            <pc:docMk/>
            <pc:sldMk cId="1671589619" sldId="647"/>
            <ac:spMk id="2" creationId="{96CE8497-1A06-45CD-B257-35117B873C20}"/>
          </ac:spMkLst>
        </pc:spChg>
        <pc:spChg chg="mod">
          <ac:chgData name="Mark Higgins" userId="f99148ad-7e67-4304-8c11-27c7a53efd31" providerId="ADAL" clId="{F2020536-C766-4DDF-9E86-49D52B1B6AAF}" dt="2022-01-13T00:05:49.137" v="2259" actId="113"/>
          <ac:spMkLst>
            <pc:docMk/>
            <pc:sldMk cId="1671589619" sldId="647"/>
            <ac:spMk id="3" creationId="{66FF5EF4-0529-44C7-97E8-B1F1F25F475C}"/>
          </ac:spMkLst>
        </pc:spChg>
      </pc:sldChg>
      <pc:sldChg chg="addSp delSp modSp mod ord modAnim">
        <pc:chgData name="Mark Higgins" userId="f99148ad-7e67-4304-8c11-27c7a53efd31" providerId="ADAL" clId="{F2020536-C766-4DDF-9E86-49D52B1B6AAF}" dt="2022-01-12T23:52:03.390" v="1928"/>
        <pc:sldMkLst>
          <pc:docMk/>
          <pc:sldMk cId="3572562322" sldId="648"/>
        </pc:sldMkLst>
        <pc:spChg chg="mod">
          <ac:chgData name="Mark Higgins" userId="f99148ad-7e67-4304-8c11-27c7a53efd31" providerId="ADAL" clId="{F2020536-C766-4DDF-9E86-49D52B1B6AAF}" dt="2022-01-12T23:50:12.471" v="1817" actId="20577"/>
          <ac:spMkLst>
            <pc:docMk/>
            <pc:sldMk cId="3572562322" sldId="648"/>
            <ac:spMk id="2" creationId="{E20A3E74-59FF-4C3F-B9C6-8FEE0BD53F07}"/>
          </ac:spMkLst>
        </pc:spChg>
        <pc:spChg chg="del mod">
          <ac:chgData name="Mark Higgins" userId="f99148ad-7e67-4304-8c11-27c7a53efd31" providerId="ADAL" clId="{F2020536-C766-4DDF-9E86-49D52B1B6AAF}" dt="2022-01-12T23:49:55.432" v="1796"/>
          <ac:spMkLst>
            <pc:docMk/>
            <pc:sldMk cId="3572562322" sldId="648"/>
            <ac:spMk id="3" creationId="{52F99723-5583-4D88-A846-943E6827B422}"/>
          </ac:spMkLst>
        </pc:spChg>
        <pc:spChg chg="add del mod">
          <ac:chgData name="Mark Higgins" userId="f99148ad-7e67-4304-8c11-27c7a53efd31" providerId="ADAL" clId="{F2020536-C766-4DDF-9E86-49D52B1B6AAF}" dt="2022-01-12T23:52:03.390" v="1928"/>
          <ac:spMkLst>
            <pc:docMk/>
            <pc:sldMk cId="3572562322" sldId="648"/>
            <ac:spMk id="5" creationId="{7ACE429A-C49A-4AAB-8025-5F81A237EBC0}"/>
          </ac:spMkLst>
        </pc:spChg>
        <pc:picChg chg="add mod">
          <ac:chgData name="Mark Higgins" userId="f99148ad-7e67-4304-8c11-27c7a53efd31" providerId="ADAL" clId="{F2020536-C766-4DDF-9E86-49D52B1B6AAF}" dt="2022-01-12T23:51:20.576" v="1819" actId="1076"/>
          <ac:picMkLst>
            <pc:docMk/>
            <pc:sldMk cId="3572562322" sldId="648"/>
            <ac:picMk id="4" creationId="{CCD62B77-8CB4-43C4-A74B-6F6B3844E2D5}"/>
          </ac:picMkLst>
        </pc:picChg>
      </pc:sldChg>
      <pc:sldChg chg="del ord">
        <pc:chgData name="Mark Higgins" userId="f99148ad-7e67-4304-8c11-27c7a53efd31" providerId="ADAL" clId="{F2020536-C766-4DDF-9E86-49D52B1B6AAF}" dt="2022-01-12T22:57:45.471" v="1200" actId="47"/>
        <pc:sldMkLst>
          <pc:docMk/>
          <pc:sldMk cId="666269531" sldId="649"/>
        </pc:sldMkLst>
      </pc:sldChg>
      <pc:sldChg chg="del">
        <pc:chgData name="Mark Higgins" userId="f99148ad-7e67-4304-8c11-27c7a53efd31" providerId="ADAL" clId="{F2020536-C766-4DDF-9E86-49D52B1B6AAF}" dt="2022-01-12T23:03:15.574" v="1287" actId="47"/>
        <pc:sldMkLst>
          <pc:docMk/>
          <pc:sldMk cId="747862049" sldId="650"/>
        </pc:sldMkLst>
      </pc:sldChg>
      <pc:sldChg chg="add">
        <pc:chgData name="Mark Higgins" userId="f99148ad-7e67-4304-8c11-27c7a53efd31" providerId="ADAL" clId="{F2020536-C766-4DDF-9E86-49D52B1B6AAF}" dt="2022-01-12T17:08:32.465" v="103"/>
        <pc:sldMkLst>
          <pc:docMk/>
          <pc:sldMk cId="53697571" sldId="651"/>
        </pc:sldMkLst>
      </pc:sldChg>
      <pc:sldChg chg="modSp add mod ord">
        <pc:chgData name="Mark Higgins" userId="f99148ad-7e67-4304-8c11-27c7a53efd31" providerId="ADAL" clId="{F2020536-C766-4DDF-9E86-49D52B1B6AAF}" dt="2022-01-12T22:43:23.960" v="1072"/>
        <pc:sldMkLst>
          <pc:docMk/>
          <pc:sldMk cId="2342036669" sldId="709"/>
        </pc:sldMkLst>
        <pc:spChg chg="mod">
          <ac:chgData name="Mark Higgins" userId="f99148ad-7e67-4304-8c11-27c7a53efd31" providerId="ADAL" clId="{F2020536-C766-4DDF-9E86-49D52B1B6AAF}" dt="2022-01-12T22:04:08.850" v="407" actId="20577"/>
          <ac:spMkLst>
            <pc:docMk/>
            <pc:sldMk cId="2342036669" sldId="709"/>
            <ac:spMk id="2" creationId="{249D0F9E-5921-4EF7-89E5-B8D8FBC2E438}"/>
          </ac:spMkLst>
        </pc:spChg>
      </pc:sldChg>
      <pc:sldChg chg="delSp modSp add mod ord">
        <pc:chgData name="Mark Higgins" userId="f99148ad-7e67-4304-8c11-27c7a53efd31" providerId="ADAL" clId="{F2020536-C766-4DDF-9E86-49D52B1B6AAF}" dt="2022-01-12T22:43:23.960" v="1072"/>
        <pc:sldMkLst>
          <pc:docMk/>
          <pc:sldMk cId="2389195777" sldId="710"/>
        </pc:sldMkLst>
        <pc:spChg chg="mod">
          <ac:chgData name="Mark Higgins" userId="f99148ad-7e67-4304-8c11-27c7a53efd31" providerId="ADAL" clId="{F2020536-C766-4DDF-9E86-49D52B1B6AAF}" dt="2022-01-12T22:09:36.915" v="578" actId="15"/>
          <ac:spMkLst>
            <pc:docMk/>
            <pc:sldMk cId="2389195777" sldId="710"/>
            <ac:spMk id="3" creationId="{DC12307E-B4E2-497D-90B1-FFEF02A8845D}"/>
          </ac:spMkLst>
        </pc:spChg>
        <pc:picChg chg="del">
          <ac:chgData name="Mark Higgins" userId="f99148ad-7e67-4304-8c11-27c7a53efd31" providerId="ADAL" clId="{F2020536-C766-4DDF-9E86-49D52B1B6AAF}" dt="2022-01-12T22:04:58.707" v="409" actId="478"/>
          <ac:picMkLst>
            <pc:docMk/>
            <pc:sldMk cId="2389195777" sldId="710"/>
            <ac:picMk id="5" creationId="{F9453972-A69C-454A-B8E0-D6F7AAF79546}"/>
          </ac:picMkLst>
        </pc:picChg>
        <pc:picChg chg="del">
          <ac:chgData name="Mark Higgins" userId="f99148ad-7e67-4304-8c11-27c7a53efd31" providerId="ADAL" clId="{F2020536-C766-4DDF-9E86-49D52B1B6AAF}" dt="2022-01-12T22:04:59.455" v="410" actId="478"/>
          <ac:picMkLst>
            <pc:docMk/>
            <pc:sldMk cId="2389195777" sldId="710"/>
            <ac:picMk id="8" creationId="{ED968918-0A0C-47F6-A8A0-DE74A3BCD1F2}"/>
          </ac:picMkLst>
        </pc:picChg>
      </pc:sldChg>
      <pc:sldChg chg="modSp new mod">
        <pc:chgData name="Mark Higgins" userId="f99148ad-7e67-4304-8c11-27c7a53efd31" providerId="ADAL" clId="{F2020536-C766-4DDF-9E86-49D52B1B6AAF}" dt="2022-01-12T23:19:35.792" v="1571" actId="20577"/>
        <pc:sldMkLst>
          <pc:docMk/>
          <pc:sldMk cId="3572833208" sldId="711"/>
        </pc:sldMkLst>
        <pc:spChg chg="mod">
          <ac:chgData name="Mark Higgins" userId="f99148ad-7e67-4304-8c11-27c7a53efd31" providerId="ADAL" clId="{F2020536-C766-4DDF-9E86-49D52B1B6AAF}" dt="2022-01-12T23:16:59.456" v="1508" actId="255"/>
          <ac:spMkLst>
            <pc:docMk/>
            <pc:sldMk cId="3572833208" sldId="711"/>
            <ac:spMk id="2" creationId="{40BC11A6-7FA4-49DF-8CF1-BF33D8ECDDCA}"/>
          </ac:spMkLst>
        </pc:spChg>
        <pc:spChg chg="mod">
          <ac:chgData name="Mark Higgins" userId="f99148ad-7e67-4304-8c11-27c7a53efd31" providerId="ADAL" clId="{F2020536-C766-4DDF-9E86-49D52B1B6AAF}" dt="2022-01-12T23:19:35.792" v="1571" actId="20577"/>
          <ac:spMkLst>
            <pc:docMk/>
            <pc:sldMk cId="3572833208" sldId="711"/>
            <ac:spMk id="3" creationId="{21BC5276-9BCC-4898-B140-BCBFE6ADAD7B}"/>
          </ac:spMkLst>
        </pc:spChg>
      </pc:sldChg>
      <pc:sldChg chg="modSp add del mod">
        <pc:chgData name="Mark Higgins" userId="f99148ad-7e67-4304-8c11-27c7a53efd31" providerId="ADAL" clId="{F2020536-C766-4DDF-9E86-49D52B1B6AAF}" dt="2022-01-12T23:19:52.390" v="1572" actId="47"/>
        <pc:sldMkLst>
          <pc:docMk/>
          <pc:sldMk cId="117603726" sldId="712"/>
        </pc:sldMkLst>
        <pc:spChg chg="mod">
          <ac:chgData name="Mark Higgins" userId="f99148ad-7e67-4304-8c11-27c7a53efd31" providerId="ADAL" clId="{F2020536-C766-4DDF-9E86-49D52B1B6AAF}" dt="2022-01-12T23:02:31.136" v="1254" actId="20577"/>
          <ac:spMkLst>
            <pc:docMk/>
            <pc:sldMk cId="117603726" sldId="712"/>
            <ac:spMk id="2" creationId="{40BC11A6-7FA4-49DF-8CF1-BF33D8ECDDCA}"/>
          </ac:spMkLst>
        </pc:spChg>
        <pc:spChg chg="mod">
          <ac:chgData name="Mark Higgins" userId="f99148ad-7e67-4304-8c11-27c7a53efd31" providerId="ADAL" clId="{F2020536-C766-4DDF-9E86-49D52B1B6AAF}" dt="2022-01-12T23:10:22.113" v="1362" actId="20577"/>
          <ac:spMkLst>
            <pc:docMk/>
            <pc:sldMk cId="117603726" sldId="712"/>
            <ac:spMk id="3" creationId="{21BC5276-9BCC-4898-B140-BCBFE6ADAD7B}"/>
          </ac:spMkLst>
        </pc:spChg>
      </pc:sldChg>
      <pc:sldChg chg="modSp add mod">
        <pc:chgData name="Mark Higgins" userId="f99148ad-7e67-4304-8c11-27c7a53efd31" providerId="ADAL" clId="{F2020536-C766-4DDF-9E86-49D52B1B6AAF}" dt="2022-01-13T00:19:05.833" v="2452" actId="5793"/>
        <pc:sldMkLst>
          <pc:docMk/>
          <pc:sldMk cId="4139334709" sldId="713"/>
        </pc:sldMkLst>
        <pc:spChg chg="mod">
          <ac:chgData name="Mark Higgins" userId="f99148ad-7e67-4304-8c11-27c7a53efd31" providerId="ADAL" clId="{F2020536-C766-4DDF-9E86-49D52B1B6AAF}" dt="2022-01-12T23:02:43.784" v="1275" actId="20577"/>
          <ac:spMkLst>
            <pc:docMk/>
            <pc:sldMk cId="4139334709" sldId="713"/>
            <ac:spMk id="2" creationId="{40BC11A6-7FA4-49DF-8CF1-BF33D8ECDDCA}"/>
          </ac:spMkLst>
        </pc:spChg>
        <pc:spChg chg="mod">
          <ac:chgData name="Mark Higgins" userId="f99148ad-7e67-4304-8c11-27c7a53efd31" providerId="ADAL" clId="{F2020536-C766-4DDF-9E86-49D52B1B6AAF}" dt="2022-01-13T00:19:05.833" v="2452" actId="5793"/>
          <ac:spMkLst>
            <pc:docMk/>
            <pc:sldMk cId="4139334709" sldId="713"/>
            <ac:spMk id="3" creationId="{21BC5276-9BCC-4898-B140-BCBFE6ADAD7B}"/>
          </ac:spMkLst>
        </pc:spChg>
      </pc:sldChg>
      <pc:sldChg chg="modSp add mod">
        <pc:chgData name="Mark Higgins" userId="f99148ad-7e67-4304-8c11-27c7a53efd31" providerId="ADAL" clId="{F2020536-C766-4DDF-9E86-49D52B1B6AAF}" dt="2022-01-13T00:19:26.774" v="2467" actId="20577"/>
        <pc:sldMkLst>
          <pc:docMk/>
          <pc:sldMk cId="3300396425" sldId="714"/>
        </pc:sldMkLst>
        <pc:spChg chg="mod">
          <ac:chgData name="Mark Higgins" userId="f99148ad-7e67-4304-8c11-27c7a53efd31" providerId="ADAL" clId="{F2020536-C766-4DDF-9E86-49D52B1B6AAF}" dt="2022-01-12T23:03:00.553" v="1286" actId="20577"/>
          <ac:spMkLst>
            <pc:docMk/>
            <pc:sldMk cId="3300396425" sldId="714"/>
            <ac:spMk id="2" creationId="{40BC11A6-7FA4-49DF-8CF1-BF33D8ECDDCA}"/>
          </ac:spMkLst>
        </pc:spChg>
        <pc:spChg chg="mod">
          <ac:chgData name="Mark Higgins" userId="f99148ad-7e67-4304-8c11-27c7a53efd31" providerId="ADAL" clId="{F2020536-C766-4DDF-9E86-49D52B1B6AAF}" dt="2022-01-13T00:19:26.774" v="2467" actId="20577"/>
          <ac:spMkLst>
            <pc:docMk/>
            <pc:sldMk cId="3300396425" sldId="714"/>
            <ac:spMk id="3" creationId="{21BC5276-9BCC-4898-B140-BCBFE6ADAD7B}"/>
          </ac:spMkLst>
        </pc:spChg>
      </pc:sldChg>
      <pc:sldChg chg="add del">
        <pc:chgData name="Mark Higgins" userId="f99148ad-7e67-4304-8c11-27c7a53efd31" providerId="ADAL" clId="{F2020536-C766-4DDF-9E86-49D52B1B6AAF}" dt="2022-01-12T23:53:30.051" v="1950" actId="47"/>
        <pc:sldMkLst>
          <pc:docMk/>
          <pc:sldMk cId="2932486160" sldId="715"/>
        </pc:sldMkLst>
      </pc:sldChg>
      <pc:sldChg chg="modSp add mod">
        <pc:chgData name="Mark Higgins" userId="f99148ad-7e67-4304-8c11-27c7a53efd31" providerId="ADAL" clId="{F2020536-C766-4DDF-9E86-49D52B1B6AAF}" dt="2022-01-12T23:44:19.478" v="1791" actId="15"/>
        <pc:sldMkLst>
          <pc:docMk/>
          <pc:sldMk cId="266431952" sldId="716"/>
        </pc:sldMkLst>
        <pc:spChg chg="mod">
          <ac:chgData name="Mark Higgins" userId="f99148ad-7e67-4304-8c11-27c7a53efd31" providerId="ADAL" clId="{F2020536-C766-4DDF-9E86-49D52B1B6AAF}" dt="2022-01-12T23:44:19.478" v="1791" actId="15"/>
          <ac:spMkLst>
            <pc:docMk/>
            <pc:sldMk cId="266431952" sldId="716"/>
            <ac:spMk id="3" creationId="{225696EF-928A-4025-8633-6A448725D5E6}"/>
          </ac:spMkLst>
        </pc:spChg>
      </pc:sldChg>
      <pc:sldChg chg="modSp add mod">
        <pc:chgData name="Mark Higgins" userId="f99148ad-7e67-4304-8c11-27c7a53efd31" providerId="ADAL" clId="{F2020536-C766-4DDF-9E86-49D52B1B6AAF}" dt="2022-01-12T23:42:35.877" v="1762" actId="15"/>
        <pc:sldMkLst>
          <pc:docMk/>
          <pc:sldMk cId="3552108072" sldId="717"/>
        </pc:sldMkLst>
        <pc:spChg chg="mod">
          <ac:chgData name="Mark Higgins" userId="f99148ad-7e67-4304-8c11-27c7a53efd31" providerId="ADAL" clId="{F2020536-C766-4DDF-9E86-49D52B1B6AAF}" dt="2022-01-12T23:42:35.877" v="1762" actId="15"/>
          <ac:spMkLst>
            <pc:docMk/>
            <pc:sldMk cId="3552108072" sldId="717"/>
            <ac:spMk id="3" creationId="{225696EF-928A-4025-8633-6A448725D5E6}"/>
          </ac:spMkLst>
        </pc:spChg>
      </pc:sldChg>
      <pc:sldChg chg="modSp add mod">
        <pc:chgData name="Mark Higgins" userId="f99148ad-7e67-4304-8c11-27c7a53efd31" providerId="ADAL" clId="{F2020536-C766-4DDF-9E86-49D52B1B6AAF}" dt="2022-01-12T23:42:31.448" v="1761" actId="27636"/>
        <pc:sldMkLst>
          <pc:docMk/>
          <pc:sldMk cId="943651871" sldId="718"/>
        </pc:sldMkLst>
        <pc:spChg chg="mod">
          <ac:chgData name="Mark Higgins" userId="f99148ad-7e67-4304-8c11-27c7a53efd31" providerId="ADAL" clId="{F2020536-C766-4DDF-9E86-49D52B1B6AAF}" dt="2022-01-12T23:42:31.448" v="1761" actId="27636"/>
          <ac:spMkLst>
            <pc:docMk/>
            <pc:sldMk cId="943651871" sldId="718"/>
            <ac:spMk id="3" creationId="{225696EF-928A-4025-8633-6A448725D5E6}"/>
          </ac:spMkLst>
        </pc:spChg>
      </pc:sldChg>
      <pc:sldChg chg="modSp add mod">
        <pc:chgData name="Mark Higgins" userId="f99148ad-7e67-4304-8c11-27c7a53efd31" providerId="ADAL" clId="{F2020536-C766-4DDF-9E86-49D52B1B6AAF}" dt="2022-01-12T23:43:03.988" v="1772" actId="27636"/>
        <pc:sldMkLst>
          <pc:docMk/>
          <pc:sldMk cId="1569920400" sldId="719"/>
        </pc:sldMkLst>
        <pc:spChg chg="mod">
          <ac:chgData name="Mark Higgins" userId="f99148ad-7e67-4304-8c11-27c7a53efd31" providerId="ADAL" clId="{F2020536-C766-4DDF-9E86-49D52B1B6AAF}" dt="2022-01-12T23:43:03.988" v="1772" actId="27636"/>
          <ac:spMkLst>
            <pc:docMk/>
            <pc:sldMk cId="1569920400" sldId="719"/>
            <ac:spMk id="3" creationId="{225696EF-928A-4025-8633-6A448725D5E6}"/>
          </ac:spMkLst>
        </pc:spChg>
      </pc:sldChg>
      <pc:sldChg chg="modSp add mod">
        <pc:chgData name="Mark Higgins" userId="f99148ad-7e67-4304-8c11-27c7a53efd31" providerId="ADAL" clId="{F2020536-C766-4DDF-9E86-49D52B1B6AAF}" dt="2022-01-12T23:43:40.162" v="1783" actId="27636"/>
        <pc:sldMkLst>
          <pc:docMk/>
          <pc:sldMk cId="1590563846" sldId="720"/>
        </pc:sldMkLst>
        <pc:spChg chg="mod">
          <ac:chgData name="Mark Higgins" userId="f99148ad-7e67-4304-8c11-27c7a53efd31" providerId="ADAL" clId="{F2020536-C766-4DDF-9E86-49D52B1B6AAF}" dt="2022-01-12T23:43:40.162" v="1783" actId="27636"/>
          <ac:spMkLst>
            <pc:docMk/>
            <pc:sldMk cId="1590563846" sldId="720"/>
            <ac:spMk id="3" creationId="{225696EF-928A-4025-8633-6A448725D5E6}"/>
          </ac:spMkLst>
        </pc:spChg>
      </pc:sldChg>
      <pc:sldChg chg="modSp new mod">
        <pc:chgData name="Mark Higgins" userId="f99148ad-7e67-4304-8c11-27c7a53efd31" providerId="ADAL" clId="{F2020536-C766-4DDF-9E86-49D52B1B6AAF}" dt="2022-01-13T00:11:24.190" v="2385" actId="20577"/>
        <pc:sldMkLst>
          <pc:docMk/>
          <pc:sldMk cId="1031446534" sldId="721"/>
        </pc:sldMkLst>
        <pc:spChg chg="mod">
          <ac:chgData name="Mark Higgins" userId="f99148ad-7e67-4304-8c11-27c7a53efd31" providerId="ADAL" clId="{F2020536-C766-4DDF-9E86-49D52B1B6AAF}" dt="2022-01-12T23:53:39.022" v="1966" actId="20577"/>
          <ac:spMkLst>
            <pc:docMk/>
            <pc:sldMk cId="1031446534" sldId="721"/>
            <ac:spMk id="2" creationId="{65A0826D-28AA-4B93-A314-C1D5A460E0EB}"/>
          </ac:spMkLst>
        </pc:spChg>
        <pc:spChg chg="mod">
          <ac:chgData name="Mark Higgins" userId="f99148ad-7e67-4304-8c11-27c7a53efd31" providerId="ADAL" clId="{F2020536-C766-4DDF-9E86-49D52B1B6AAF}" dt="2022-01-13T00:11:24.190" v="2385" actId="20577"/>
          <ac:spMkLst>
            <pc:docMk/>
            <pc:sldMk cId="1031446534" sldId="721"/>
            <ac:spMk id="3" creationId="{E3130539-FE11-4DBA-9300-7AE7C8917AA5}"/>
          </ac:spMkLst>
        </pc:spChg>
      </pc:sldChg>
      <pc:sldChg chg="addSp delSp modSp add mod setBg">
        <pc:chgData name="Mark Higgins" userId="f99148ad-7e67-4304-8c11-27c7a53efd31" providerId="ADAL" clId="{F2020536-C766-4DDF-9E86-49D52B1B6AAF}" dt="2022-01-13T00:05:52.402" v="2260" actId="113"/>
        <pc:sldMkLst>
          <pc:docMk/>
          <pc:sldMk cId="410712972" sldId="722"/>
        </pc:sldMkLst>
        <pc:spChg chg="mod">
          <ac:chgData name="Mark Higgins" userId="f99148ad-7e67-4304-8c11-27c7a53efd31" providerId="ADAL" clId="{F2020536-C766-4DDF-9E86-49D52B1B6AAF}" dt="2022-01-13T00:00:35.536" v="2143" actId="20577"/>
          <ac:spMkLst>
            <pc:docMk/>
            <pc:sldMk cId="410712972" sldId="722"/>
            <ac:spMk id="2" creationId="{96CE8497-1A06-45CD-B257-35117B873C20}"/>
          </ac:spMkLst>
        </pc:spChg>
        <pc:spChg chg="mod">
          <ac:chgData name="Mark Higgins" userId="f99148ad-7e67-4304-8c11-27c7a53efd31" providerId="ADAL" clId="{F2020536-C766-4DDF-9E86-49D52B1B6AAF}" dt="2022-01-13T00:05:52.402" v="2260" actId="113"/>
          <ac:spMkLst>
            <pc:docMk/>
            <pc:sldMk cId="410712972" sldId="722"/>
            <ac:spMk id="3" creationId="{66FF5EF4-0529-44C7-97E8-B1F1F25F475C}"/>
          </ac:spMkLst>
        </pc:spChg>
        <pc:spChg chg="add del">
          <ac:chgData name="Mark Higgins" userId="f99148ad-7e67-4304-8c11-27c7a53efd31" providerId="ADAL" clId="{F2020536-C766-4DDF-9E86-49D52B1B6AAF}" dt="2022-01-12T23:59:36.679" v="2102"/>
          <ac:spMkLst>
            <pc:docMk/>
            <pc:sldMk cId="410712972" sldId="722"/>
            <ac:spMk id="4" creationId="{A7288356-F60D-44EE-A1D7-443459E03F76}"/>
          </ac:spMkLst>
        </pc:spChg>
        <pc:spChg chg="add del">
          <ac:chgData name="Mark Higgins" userId="f99148ad-7e67-4304-8c11-27c7a53efd31" providerId="ADAL" clId="{F2020536-C766-4DDF-9E86-49D52B1B6AAF}" dt="2022-01-12T23:59:44.832" v="2107"/>
          <ac:spMkLst>
            <pc:docMk/>
            <pc:sldMk cId="410712972" sldId="722"/>
            <ac:spMk id="5" creationId="{4CFEEE5C-4EF1-4D8F-8598-BE1C92316C83}"/>
          </ac:spMkLst>
        </pc:spChg>
      </pc:sldChg>
      <pc:sldChg chg="modSp add mod">
        <pc:chgData name="Mark Higgins" userId="f99148ad-7e67-4304-8c11-27c7a53efd31" providerId="ADAL" clId="{F2020536-C766-4DDF-9E86-49D52B1B6AAF}" dt="2022-01-13T00:05:56.620" v="2261" actId="113"/>
        <pc:sldMkLst>
          <pc:docMk/>
          <pc:sldMk cId="3981849736" sldId="723"/>
        </pc:sldMkLst>
        <pc:spChg chg="mod">
          <ac:chgData name="Mark Higgins" userId="f99148ad-7e67-4304-8c11-27c7a53efd31" providerId="ADAL" clId="{F2020536-C766-4DDF-9E86-49D52B1B6AAF}" dt="2022-01-13T00:01:32.231" v="2167" actId="20577"/>
          <ac:spMkLst>
            <pc:docMk/>
            <pc:sldMk cId="3981849736" sldId="723"/>
            <ac:spMk id="2" creationId="{96CE8497-1A06-45CD-B257-35117B873C20}"/>
          </ac:spMkLst>
        </pc:spChg>
        <pc:spChg chg="mod">
          <ac:chgData name="Mark Higgins" userId="f99148ad-7e67-4304-8c11-27c7a53efd31" providerId="ADAL" clId="{F2020536-C766-4DDF-9E86-49D52B1B6AAF}" dt="2022-01-13T00:05:56.620" v="2261" actId="113"/>
          <ac:spMkLst>
            <pc:docMk/>
            <pc:sldMk cId="3981849736" sldId="723"/>
            <ac:spMk id="3" creationId="{66FF5EF4-0529-44C7-97E8-B1F1F25F475C}"/>
          </ac:spMkLst>
        </pc:spChg>
      </pc:sldChg>
      <pc:sldChg chg="modSp add mod">
        <pc:chgData name="Mark Higgins" userId="f99148ad-7e67-4304-8c11-27c7a53efd31" providerId="ADAL" clId="{F2020536-C766-4DDF-9E86-49D52B1B6AAF}" dt="2022-01-13T00:06:00.638" v="2262" actId="113"/>
        <pc:sldMkLst>
          <pc:docMk/>
          <pc:sldMk cId="3177830079" sldId="724"/>
        </pc:sldMkLst>
        <pc:spChg chg="mod">
          <ac:chgData name="Mark Higgins" userId="f99148ad-7e67-4304-8c11-27c7a53efd31" providerId="ADAL" clId="{F2020536-C766-4DDF-9E86-49D52B1B6AAF}" dt="2022-01-13T00:04:04.275" v="2219"/>
          <ac:spMkLst>
            <pc:docMk/>
            <pc:sldMk cId="3177830079" sldId="724"/>
            <ac:spMk id="2" creationId="{96CE8497-1A06-45CD-B257-35117B873C20}"/>
          </ac:spMkLst>
        </pc:spChg>
        <pc:spChg chg="mod">
          <ac:chgData name="Mark Higgins" userId="f99148ad-7e67-4304-8c11-27c7a53efd31" providerId="ADAL" clId="{F2020536-C766-4DDF-9E86-49D52B1B6AAF}" dt="2022-01-13T00:06:00.638" v="2262" actId="113"/>
          <ac:spMkLst>
            <pc:docMk/>
            <pc:sldMk cId="3177830079" sldId="724"/>
            <ac:spMk id="3" creationId="{66FF5EF4-0529-44C7-97E8-B1F1F25F475C}"/>
          </ac:spMkLst>
        </pc:spChg>
      </pc:sldChg>
      <pc:sldChg chg="modSp add mod">
        <pc:chgData name="Mark Higgins" userId="f99148ad-7e67-4304-8c11-27c7a53efd31" providerId="ADAL" clId="{F2020536-C766-4DDF-9E86-49D52B1B6AAF}" dt="2022-01-13T00:09:50.894" v="2355" actId="20577"/>
        <pc:sldMkLst>
          <pc:docMk/>
          <pc:sldMk cId="1557643093" sldId="725"/>
        </pc:sldMkLst>
        <pc:spChg chg="mod">
          <ac:chgData name="Mark Higgins" userId="f99148ad-7e67-4304-8c11-27c7a53efd31" providerId="ADAL" clId="{F2020536-C766-4DDF-9E86-49D52B1B6AAF}" dt="2022-01-13T00:07:24.558" v="2287" actId="20577"/>
          <ac:spMkLst>
            <pc:docMk/>
            <pc:sldMk cId="1557643093" sldId="725"/>
            <ac:spMk id="2" creationId="{96CE8497-1A06-45CD-B257-35117B873C20}"/>
          </ac:spMkLst>
        </pc:spChg>
        <pc:spChg chg="mod">
          <ac:chgData name="Mark Higgins" userId="f99148ad-7e67-4304-8c11-27c7a53efd31" providerId="ADAL" clId="{F2020536-C766-4DDF-9E86-49D52B1B6AAF}" dt="2022-01-13T00:09:50.894" v="2355" actId="20577"/>
          <ac:spMkLst>
            <pc:docMk/>
            <pc:sldMk cId="1557643093" sldId="725"/>
            <ac:spMk id="3" creationId="{66FF5EF4-0529-44C7-97E8-B1F1F25F475C}"/>
          </ac:spMkLst>
        </pc:spChg>
      </pc:sldChg>
      <pc:sldChg chg="modSp add mod">
        <pc:chgData name="Mark Higgins" userId="f99148ad-7e67-4304-8c11-27c7a53efd31" providerId="ADAL" clId="{F2020536-C766-4DDF-9E86-49D52B1B6AAF}" dt="2022-01-13T00:10:59.546" v="2382" actId="20577"/>
        <pc:sldMkLst>
          <pc:docMk/>
          <pc:sldMk cId="1314334706" sldId="726"/>
        </pc:sldMkLst>
        <pc:spChg chg="mod">
          <ac:chgData name="Mark Higgins" userId="f99148ad-7e67-4304-8c11-27c7a53efd31" providerId="ADAL" clId="{F2020536-C766-4DDF-9E86-49D52B1B6AAF}" dt="2022-01-13T00:09:32.967" v="2346" actId="20577"/>
          <ac:spMkLst>
            <pc:docMk/>
            <pc:sldMk cId="1314334706" sldId="726"/>
            <ac:spMk id="2" creationId="{96CE8497-1A06-45CD-B257-35117B873C20}"/>
          </ac:spMkLst>
        </pc:spChg>
        <pc:spChg chg="mod">
          <ac:chgData name="Mark Higgins" userId="f99148ad-7e67-4304-8c11-27c7a53efd31" providerId="ADAL" clId="{F2020536-C766-4DDF-9E86-49D52B1B6AAF}" dt="2022-01-13T00:10:59.546" v="2382" actId="20577"/>
          <ac:spMkLst>
            <pc:docMk/>
            <pc:sldMk cId="1314334706" sldId="726"/>
            <ac:spMk id="3" creationId="{66FF5EF4-0529-44C7-97E8-B1F1F25F475C}"/>
          </ac:spMkLst>
        </pc:spChg>
      </pc:sldChg>
      <pc:sldChg chg="modSp add mod">
        <pc:chgData name="Mark Higgins" userId="f99148ad-7e67-4304-8c11-27c7a53efd31" providerId="ADAL" clId="{F2020536-C766-4DDF-9E86-49D52B1B6AAF}" dt="2022-01-13T00:13:07.404" v="2444" actId="20577"/>
        <pc:sldMkLst>
          <pc:docMk/>
          <pc:sldMk cId="3037700382" sldId="727"/>
        </pc:sldMkLst>
        <pc:spChg chg="mod">
          <ac:chgData name="Mark Higgins" userId="f99148ad-7e67-4304-8c11-27c7a53efd31" providerId="ADAL" clId="{F2020536-C766-4DDF-9E86-49D52B1B6AAF}" dt="2022-01-13T00:11:41.668" v="2402" actId="20577"/>
          <ac:spMkLst>
            <pc:docMk/>
            <pc:sldMk cId="3037700382" sldId="727"/>
            <ac:spMk id="2" creationId="{96CE8497-1A06-45CD-B257-35117B873C20}"/>
          </ac:spMkLst>
        </pc:spChg>
        <pc:spChg chg="mod">
          <ac:chgData name="Mark Higgins" userId="f99148ad-7e67-4304-8c11-27c7a53efd31" providerId="ADAL" clId="{F2020536-C766-4DDF-9E86-49D52B1B6AAF}" dt="2022-01-13T00:13:07.404" v="2444" actId="20577"/>
          <ac:spMkLst>
            <pc:docMk/>
            <pc:sldMk cId="3037700382" sldId="727"/>
            <ac:spMk id="3" creationId="{66FF5EF4-0529-44C7-97E8-B1F1F25F475C}"/>
          </ac:spMkLst>
        </pc:spChg>
      </pc:sldChg>
    </pc:docChg>
  </pc:docChgLst>
  <pc:docChgLst>
    <pc:chgData name="Mark Higgins" userId="f99148ad-7e67-4304-8c11-27c7a53efd31" providerId="ADAL" clId="{D3045E69-31F4-4FFF-9E92-F301C39073A2}"/>
    <pc:docChg chg="undo redo custSel addSld delSld modSld">
      <pc:chgData name="Mark Higgins" userId="f99148ad-7e67-4304-8c11-27c7a53efd31" providerId="ADAL" clId="{D3045E69-31F4-4FFF-9E92-F301C39073A2}" dt="2021-12-14T14:41:25.608" v="2415"/>
      <pc:docMkLst>
        <pc:docMk/>
      </pc:docMkLst>
      <pc:sldChg chg="del">
        <pc:chgData name="Mark Higgins" userId="f99148ad-7e67-4304-8c11-27c7a53efd31" providerId="ADAL" clId="{D3045E69-31F4-4FFF-9E92-F301C39073A2}" dt="2021-12-14T10:23:59.750" v="2" actId="47"/>
        <pc:sldMkLst>
          <pc:docMk/>
          <pc:sldMk cId="1015055181" sldId="258"/>
        </pc:sldMkLst>
      </pc:sldChg>
      <pc:sldChg chg="modSp mod">
        <pc:chgData name="Mark Higgins" userId="f99148ad-7e67-4304-8c11-27c7a53efd31" providerId="ADAL" clId="{D3045E69-31F4-4FFF-9E92-F301C39073A2}" dt="2021-12-14T10:23:51.693" v="1" actId="207"/>
        <pc:sldMkLst>
          <pc:docMk/>
          <pc:sldMk cId="1120319146" sldId="262"/>
        </pc:sldMkLst>
        <pc:spChg chg="mod">
          <ac:chgData name="Mark Higgins" userId="f99148ad-7e67-4304-8c11-27c7a53efd31" providerId="ADAL" clId="{D3045E69-31F4-4FFF-9E92-F301C39073A2}" dt="2021-12-14T10:23:51.693" v="1" actId="207"/>
          <ac:spMkLst>
            <pc:docMk/>
            <pc:sldMk cId="1120319146" sldId="262"/>
            <ac:spMk id="58" creationId="{DE6C5A3C-32EF-4195-8A42-ECEC36D1B91E}"/>
          </ac:spMkLst>
        </pc:spChg>
        <pc:spChg chg="mod">
          <ac:chgData name="Mark Higgins" userId="f99148ad-7e67-4304-8c11-27c7a53efd31" providerId="ADAL" clId="{D3045E69-31F4-4FFF-9E92-F301C39073A2}" dt="2021-12-14T10:23:47.615" v="0" actId="207"/>
          <ac:spMkLst>
            <pc:docMk/>
            <pc:sldMk cId="1120319146" sldId="262"/>
            <ac:spMk id="59" creationId="{1F1E1CA2-8B22-4EBC-A8B3-4E1D4101D87E}"/>
          </ac:spMkLst>
        </pc:spChg>
      </pc:sldChg>
      <pc:sldChg chg="del">
        <pc:chgData name="Mark Higgins" userId="f99148ad-7e67-4304-8c11-27c7a53efd31" providerId="ADAL" clId="{D3045E69-31F4-4FFF-9E92-F301C39073A2}" dt="2021-12-14T10:23:59.750" v="2" actId="47"/>
        <pc:sldMkLst>
          <pc:docMk/>
          <pc:sldMk cId="2851725395" sldId="263"/>
        </pc:sldMkLst>
      </pc:sldChg>
      <pc:sldChg chg="del">
        <pc:chgData name="Mark Higgins" userId="f99148ad-7e67-4304-8c11-27c7a53efd31" providerId="ADAL" clId="{D3045E69-31F4-4FFF-9E92-F301C39073A2}" dt="2021-12-14T10:23:59.750" v="2" actId="47"/>
        <pc:sldMkLst>
          <pc:docMk/>
          <pc:sldMk cId="2229582701" sldId="265"/>
        </pc:sldMkLst>
      </pc:sldChg>
      <pc:sldChg chg="del">
        <pc:chgData name="Mark Higgins" userId="f99148ad-7e67-4304-8c11-27c7a53efd31" providerId="ADAL" clId="{D3045E69-31F4-4FFF-9E92-F301C39073A2}" dt="2021-12-14T10:23:59.750" v="2" actId="47"/>
        <pc:sldMkLst>
          <pc:docMk/>
          <pc:sldMk cId="610349236" sldId="266"/>
        </pc:sldMkLst>
      </pc:sldChg>
      <pc:sldChg chg="del">
        <pc:chgData name="Mark Higgins" userId="f99148ad-7e67-4304-8c11-27c7a53efd31" providerId="ADAL" clId="{D3045E69-31F4-4FFF-9E92-F301C39073A2}" dt="2021-12-14T10:23:59.750" v="2" actId="47"/>
        <pc:sldMkLst>
          <pc:docMk/>
          <pc:sldMk cId="365249416" sldId="269"/>
        </pc:sldMkLst>
      </pc:sldChg>
      <pc:sldChg chg="del">
        <pc:chgData name="Mark Higgins" userId="f99148ad-7e67-4304-8c11-27c7a53efd31" providerId="ADAL" clId="{D3045E69-31F4-4FFF-9E92-F301C39073A2}" dt="2021-12-14T10:23:59.750" v="2" actId="47"/>
        <pc:sldMkLst>
          <pc:docMk/>
          <pc:sldMk cId="1441771244" sldId="272"/>
        </pc:sldMkLst>
      </pc:sldChg>
      <pc:sldChg chg="modSp new mod">
        <pc:chgData name="Mark Higgins" userId="f99148ad-7e67-4304-8c11-27c7a53efd31" providerId="ADAL" clId="{D3045E69-31F4-4FFF-9E92-F301C39073A2}" dt="2021-12-14T11:17:55.445" v="322" actId="20577"/>
        <pc:sldMkLst>
          <pc:docMk/>
          <pc:sldMk cId="929705105" sldId="611"/>
        </pc:sldMkLst>
        <pc:spChg chg="mod">
          <ac:chgData name="Mark Higgins" userId="f99148ad-7e67-4304-8c11-27c7a53efd31" providerId="ADAL" clId="{D3045E69-31F4-4FFF-9E92-F301C39073A2}" dt="2021-12-14T10:24:31.593" v="33" actId="20577"/>
          <ac:spMkLst>
            <pc:docMk/>
            <pc:sldMk cId="929705105" sldId="611"/>
            <ac:spMk id="2" creationId="{76C0C158-7FA9-47C1-8D77-246239BA3BF8}"/>
          </ac:spMkLst>
        </pc:spChg>
        <pc:spChg chg="mod">
          <ac:chgData name="Mark Higgins" userId="f99148ad-7e67-4304-8c11-27c7a53efd31" providerId="ADAL" clId="{D3045E69-31F4-4FFF-9E92-F301C39073A2}" dt="2021-12-14T11:17:55.445" v="322" actId="20577"/>
          <ac:spMkLst>
            <pc:docMk/>
            <pc:sldMk cId="929705105" sldId="611"/>
            <ac:spMk id="3" creationId="{DA4FD8E5-E2E7-4997-A97C-081B1602F688}"/>
          </ac:spMkLst>
        </pc:spChg>
      </pc:sldChg>
      <pc:sldChg chg="modSp new mod">
        <pc:chgData name="Mark Higgins" userId="f99148ad-7e67-4304-8c11-27c7a53efd31" providerId="ADAL" clId="{D3045E69-31F4-4FFF-9E92-F301C39073A2}" dt="2021-12-14T11:04:47.163" v="217"/>
        <pc:sldMkLst>
          <pc:docMk/>
          <pc:sldMk cId="866719922" sldId="612"/>
        </pc:sldMkLst>
        <pc:spChg chg="mod">
          <ac:chgData name="Mark Higgins" userId="f99148ad-7e67-4304-8c11-27c7a53efd31" providerId="ADAL" clId="{D3045E69-31F4-4FFF-9E92-F301C39073A2}" dt="2021-12-14T11:04:40.589" v="216" actId="20577"/>
          <ac:spMkLst>
            <pc:docMk/>
            <pc:sldMk cId="866719922" sldId="612"/>
            <ac:spMk id="2" creationId="{E01DD1E4-E202-4853-B2A1-C254234880D4}"/>
          </ac:spMkLst>
        </pc:spChg>
        <pc:spChg chg="mod">
          <ac:chgData name="Mark Higgins" userId="f99148ad-7e67-4304-8c11-27c7a53efd31" providerId="ADAL" clId="{D3045E69-31F4-4FFF-9E92-F301C39073A2}" dt="2021-12-14T11:04:47.163" v="217"/>
          <ac:spMkLst>
            <pc:docMk/>
            <pc:sldMk cId="866719922" sldId="612"/>
            <ac:spMk id="3" creationId="{FD82AD08-4F28-4BBB-8CB9-3F95D5D6B332}"/>
          </ac:spMkLst>
        </pc:spChg>
      </pc:sldChg>
      <pc:sldChg chg="modSp new mod">
        <pc:chgData name="Mark Higgins" userId="f99148ad-7e67-4304-8c11-27c7a53efd31" providerId="ADAL" clId="{D3045E69-31F4-4FFF-9E92-F301C39073A2}" dt="2021-12-14T14:40:39.770" v="2404" actId="20577"/>
        <pc:sldMkLst>
          <pc:docMk/>
          <pc:sldMk cId="4238515974" sldId="613"/>
        </pc:sldMkLst>
        <pc:spChg chg="mod">
          <ac:chgData name="Mark Higgins" userId="f99148ad-7e67-4304-8c11-27c7a53efd31" providerId="ADAL" clId="{D3045E69-31F4-4FFF-9E92-F301C39073A2}" dt="2021-12-14T14:40:39.770" v="2404" actId="20577"/>
          <ac:spMkLst>
            <pc:docMk/>
            <pc:sldMk cId="4238515974" sldId="613"/>
            <ac:spMk id="2" creationId="{614854CB-8B03-4BF3-9DF3-1CB6EE072561}"/>
          </ac:spMkLst>
        </pc:spChg>
        <pc:spChg chg="mod">
          <ac:chgData name="Mark Higgins" userId="f99148ad-7e67-4304-8c11-27c7a53efd31" providerId="ADAL" clId="{D3045E69-31F4-4FFF-9E92-F301C39073A2}" dt="2021-12-14T12:31:31.634" v="637"/>
          <ac:spMkLst>
            <pc:docMk/>
            <pc:sldMk cId="4238515974" sldId="613"/>
            <ac:spMk id="3" creationId="{18D91F36-B649-487E-908C-06F78D4FBBFF}"/>
          </ac:spMkLst>
        </pc:spChg>
      </pc:sldChg>
      <pc:sldChg chg="modSp add mod">
        <pc:chgData name="Mark Higgins" userId="f99148ad-7e67-4304-8c11-27c7a53efd31" providerId="ADAL" clId="{D3045E69-31F4-4FFF-9E92-F301C39073A2}" dt="2021-12-14T14:40:47.131" v="2405"/>
        <pc:sldMkLst>
          <pc:docMk/>
          <pc:sldMk cId="2620169667" sldId="614"/>
        </pc:sldMkLst>
        <pc:spChg chg="mod">
          <ac:chgData name="Mark Higgins" userId="f99148ad-7e67-4304-8c11-27c7a53efd31" providerId="ADAL" clId="{D3045E69-31F4-4FFF-9E92-F301C39073A2}" dt="2021-12-14T14:40:47.131" v="2405"/>
          <ac:spMkLst>
            <pc:docMk/>
            <pc:sldMk cId="2620169667" sldId="614"/>
            <ac:spMk id="2" creationId="{614854CB-8B03-4BF3-9DF3-1CB6EE072561}"/>
          </ac:spMkLst>
        </pc:spChg>
        <pc:spChg chg="mod">
          <ac:chgData name="Mark Higgins" userId="f99148ad-7e67-4304-8c11-27c7a53efd31" providerId="ADAL" clId="{D3045E69-31F4-4FFF-9E92-F301C39073A2}" dt="2021-12-14T12:46:06.393" v="873" actId="20577"/>
          <ac:spMkLst>
            <pc:docMk/>
            <pc:sldMk cId="2620169667" sldId="614"/>
            <ac:spMk id="3" creationId="{18D91F36-B649-487E-908C-06F78D4FBBFF}"/>
          </ac:spMkLst>
        </pc:spChg>
      </pc:sldChg>
      <pc:sldChg chg="modSp add mod">
        <pc:chgData name="Mark Higgins" userId="f99148ad-7e67-4304-8c11-27c7a53efd31" providerId="ADAL" clId="{D3045E69-31F4-4FFF-9E92-F301C39073A2}" dt="2021-12-14T14:40:52.403" v="2406"/>
        <pc:sldMkLst>
          <pc:docMk/>
          <pc:sldMk cId="3705234242" sldId="615"/>
        </pc:sldMkLst>
        <pc:spChg chg="mod">
          <ac:chgData name="Mark Higgins" userId="f99148ad-7e67-4304-8c11-27c7a53efd31" providerId="ADAL" clId="{D3045E69-31F4-4FFF-9E92-F301C39073A2}" dt="2021-12-14T14:40:52.403" v="2406"/>
          <ac:spMkLst>
            <pc:docMk/>
            <pc:sldMk cId="3705234242" sldId="615"/>
            <ac:spMk id="2" creationId="{614854CB-8B03-4BF3-9DF3-1CB6EE072561}"/>
          </ac:spMkLst>
        </pc:spChg>
        <pc:spChg chg="mod">
          <ac:chgData name="Mark Higgins" userId="f99148ad-7e67-4304-8c11-27c7a53efd31" providerId="ADAL" clId="{D3045E69-31F4-4FFF-9E92-F301C39073A2}" dt="2021-12-14T12:46:41.286" v="979" actId="20577"/>
          <ac:spMkLst>
            <pc:docMk/>
            <pc:sldMk cId="3705234242" sldId="615"/>
            <ac:spMk id="3" creationId="{18D91F36-B649-487E-908C-06F78D4FBBFF}"/>
          </ac:spMkLst>
        </pc:spChg>
      </pc:sldChg>
      <pc:sldChg chg="modSp add mod">
        <pc:chgData name="Mark Higgins" userId="f99148ad-7e67-4304-8c11-27c7a53efd31" providerId="ADAL" clId="{D3045E69-31F4-4FFF-9E92-F301C39073A2}" dt="2021-12-14T14:40:56.532" v="2407"/>
        <pc:sldMkLst>
          <pc:docMk/>
          <pc:sldMk cId="2015317389" sldId="616"/>
        </pc:sldMkLst>
        <pc:spChg chg="mod">
          <ac:chgData name="Mark Higgins" userId="f99148ad-7e67-4304-8c11-27c7a53efd31" providerId="ADAL" clId="{D3045E69-31F4-4FFF-9E92-F301C39073A2}" dt="2021-12-14T14:40:56.532" v="2407"/>
          <ac:spMkLst>
            <pc:docMk/>
            <pc:sldMk cId="2015317389" sldId="616"/>
            <ac:spMk id="2" creationId="{614854CB-8B03-4BF3-9DF3-1CB6EE072561}"/>
          </ac:spMkLst>
        </pc:spChg>
        <pc:spChg chg="mod">
          <ac:chgData name="Mark Higgins" userId="f99148ad-7e67-4304-8c11-27c7a53efd31" providerId="ADAL" clId="{D3045E69-31F4-4FFF-9E92-F301C39073A2}" dt="2021-12-14T12:48:16.891" v="1109" actId="20577"/>
          <ac:spMkLst>
            <pc:docMk/>
            <pc:sldMk cId="2015317389" sldId="616"/>
            <ac:spMk id="3" creationId="{18D91F36-B649-487E-908C-06F78D4FBBFF}"/>
          </ac:spMkLst>
        </pc:spChg>
      </pc:sldChg>
      <pc:sldChg chg="modSp add mod">
        <pc:chgData name="Mark Higgins" userId="f99148ad-7e67-4304-8c11-27c7a53efd31" providerId="ADAL" clId="{D3045E69-31F4-4FFF-9E92-F301C39073A2}" dt="2021-12-14T14:41:00.838" v="2408"/>
        <pc:sldMkLst>
          <pc:docMk/>
          <pc:sldMk cId="4062493774" sldId="617"/>
        </pc:sldMkLst>
        <pc:spChg chg="mod">
          <ac:chgData name="Mark Higgins" userId="f99148ad-7e67-4304-8c11-27c7a53efd31" providerId="ADAL" clId="{D3045E69-31F4-4FFF-9E92-F301C39073A2}" dt="2021-12-14T14:41:00.838" v="2408"/>
          <ac:spMkLst>
            <pc:docMk/>
            <pc:sldMk cId="4062493774" sldId="617"/>
            <ac:spMk id="2" creationId="{614854CB-8B03-4BF3-9DF3-1CB6EE072561}"/>
          </ac:spMkLst>
        </pc:spChg>
        <pc:spChg chg="mod">
          <ac:chgData name="Mark Higgins" userId="f99148ad-7e67-4304-8c11-27c7a53efd31" providerId="ADAL" clId="{D3045E69-31F4-4FFF-9E92-F301C39073A2}" dt="2021-12-14T12:49:18.827" v="1261" actId="20577"/>
          <ac:spMkLst>
            <pc:docMk/>
            <pc:sldMk cId="4062493774" sldId="617"/>
            <ac:spMk id="3" creationId="{18D91F36-B649-487E-908C-06F78D4FBBFF}"/>
          </ac:spMkLst>
        </pc:spChg>
      </pc:sldChg>
      <pc:sldChg chg="modSp add mod">
        <pc:chgData name="Mark Higgins" userId="f99148ad-7e67-4304-8c11-27c7a53efd31" providerId="ADAL" clId="{D3045E69-31F4-4FFF-9E92-F301C39073A2}" dt="2021-12-14T14:41:04.611" v="2409"/>
        <pc:sldMkLst>
          <pc:docMk/>
          <pc:sldMk cId="2020684846" sldId="618"/>
        </pc:sldMkLst>
        <pc:spChg chg="mod">
          <ac:chgData name="Mark Higgins" userId="f99148ad-7e67-4304-8c11-27c7a53efd31" providerId="ADAL" clId="{D3045E69-31F4-4FFF-9E92-F301C39073A2}" dt="2021-12-14T14:41:04.611" v="2409"/>
          <ac:spMkLst>
            <pc:docMk/>
            <pc:sldMk cId="2020684846" sldId="618"/>
            <ac:spMk id="2" creationId="{614854CB-8B03-4BF3-9DF3-1CB6EE072561}"/>
          </ac:spMkLst>
        </pc:spChg>
        <pc:spChg chg="mod">
          <ac:chgData name="Mark Higgins" userId="f99148ad-7e67-4304-8c11-27c7a53efd31" providerId="ADAL" clId="{D3045E69-31F4-4FFF-9E92-F301C39073A2}" dt="2021-12-14T12:50:03.873" v="1363" actId="20577"/>
          <ac:spMkLst>
            <pc:docMk/>
            <pc:sldMk cId="2020684846" sldId="618"/>
            <ac:spMk id="3" creationId="{18D91F36-B649-487E-908C-06F78D4FBBFF}"/>
          </ac:spMkLst>
        </pc:spChg>
      </pc:sldChg>
      <pc:sldChg chg="modSp add mod">
        <pc:chgData name="Mark Higgins" userId="f99148ad-7e67-4304-8c11-27c7a53efd31" providerId="ADAL" clId="{D3045E69-31F4-4FFF-9E92-F301C39073A2}" dt="2021-12-14T14:41:08.266" v="2410"/>
        <pc:sldMkLst>
          <pc:docMk/>
          <pc:sldMk cId="956819523" sldId="619"/>
        </pc:sldMkLst>
        <pc:spChg chg="mod">
          <ac:chgData name="Mark Higgins" userId="f99148ad-7e67-4304-8c11-27c7a53efd31" providerId="ADAL" clId="{D3045E69-31F4-4FFF-9E92-F301C39073A2}" dt="2021-12-14T14:41:08.266" v="2410"/>
          <ac:spMkLst>
            <pc:docMk/>
            <pc:sldMk cId="956819523" sldId="619"/>
            <ac:spMk id="2" creationId="{614854CB-8B03-4BF3-9DF3-1CB6EE072561}"/>
          </ac:spMkLst>
        </pc:spChg>
        <pc:spChg chg="mod">
          <ac:chgData name="Mark Higgins" userId="f99148ad-7e67-4304-8c11-27c7a53efd31" providerId="ADAL" clId="{D3045E69-31F4-4FFF-9E92-F301C39073A2}" dt="2021-12-14T12:51:31.777" v="1551" actId="20577"/>
          <ac:spMkLst>
            <pc:docMk/>
            <pc:sldMk cId="956819523" sldId="619"/>
            <ac:spMk id="3" creationId="{18D91F36-B649-487E-908C-06F78D4FBBFF}"/>
          </ac:spMkLst>
        </pc:spChg>
      </pc:sldChg>
      <pc:sldChg chg="modSp add mod">
        <pc:chgData name="Mark Higgins" userId="f99148ad-7e67-4304-8c11-27c7a53efd31" providerId="ADAL" clId="{D3045E69-31F4-4FFF-9E92-F301C39073A2}" dt="2021-12-14T14:41:12.113" v="2411"/>
        <pc:sldMkLst>
          <pc:docMk/>
          <pc:sldMk cId="266062248" sldId="620"/>
        </pc:sldMkLst>
        <pc:spChg chg="mod">
          <ac:chgData name="Mark Higgins" userId="f99148ad-7e67-4304-8c11-27c7a53efd31" providerId="ADAL" clId="{D3045E69-31F4-4FFF-9E92-F301C39073A2}" dt="2021-12-14T14:41:12.113" v="2411"/>
          <ac:spMkLst>
            <pc:docMk/>
            <pc:sldMk cId="266062248" sldId="620"/>
            <ac:spMk id="2" creationId="{614854CB-8B03-4BF3-9DF3-1CB6EE072561}"/>
          </ac:spMkLst>
        </pc:spChg>
        <pc:spChg chg="mod">
          <ac:chgData name="Mark Higgins" userId="f99148ad-7e67-4304-8c11-27c7a53efd31" providerId="ADAL" clId="{D3045E69-31F4-4FFF-9E92-F301C39073A2}" dt="2021-12-14T12:53:41.271" v="1777" actId="15"/>
          <ac:spMkLst>
            <pc:docMk/>
            <pc:sldMk cId="266062248" sldId="620"/>
            <ac:spMk id="3" creationId="{18D91F36-B649-487E-908C-06F78D4FBBFF}"/>
          </ac:spMkLst>
        </pc:spChg>
      </pc:sldChg>
      <pc:sldChg chg="modSp add mod">
        <pc:chgData name="Mark Higgins" userId="f99148ad-7e67-4304-8c11-27c7a53efd31" providerId="ADAL" clId="{D3045E69-31F4-4FFF-9E92-F301C39073A2}" dt="2021-12-14T14:41:15.368" v="2412"/>
        <pc:sldMkLst>
          <pc:docMk/>
          <pc:sldMk cId="275576615" sldId="621"/>
        </pc:sldMkLst>
        <pc:spChg chg="mod">
          <ac:chgData name="Mark Higgins" userId="f99148ad-7e67-4304-8c11-27c7a53efd31" providerId="ADAL" clId="{D3045E69-31F4-4FFF-9E92-F301C39073A2}" dt="2021-12-14T14:41:15.368" v="2412"/>
          <ac:spMkLst>
            <pc:docMk/>
            <pc:sldMk cId="275576615" sldId="621"/>
            <ac:spMk id="2" creationId="{614854CB-8B03-4BF3-9DF3-1CB6EE072561}"/>
          </ac:spMkLst>
        </pc:spChg>
        <pc:spChg chg="mod">
          <ac:chgData name="Mark Higgins" userId="f99148ad-7e67-4304-8c11-27c7a53efd31" providerId="ADAL" clId="{D3045E69-31F4-4FFF-9E92-F301C39073A2}" dt="2021-12-14T12:55:03.224" v="1966" actId="20577"/>
          <ac:spMkLst>
            <pc:docMk/>
            <pc:sldMk cId="275576615" sldId="621"/>
            <ac:spMk id="3" creationId="{18D91F36-B649-487E-908C-06F78D4FBBFF}"/>
          </ac:spMkLst>
        </pc:spChg>
      </pc:sldChg>
      <pc:sldChg chg="modSp add mod">
        <pc:chgData name="Mark Higgins" userId="f99148ad-7e67-4304-8c11-27c7a53efd31" providerId="ADAL" clId="{D3045E69-31F4-4FFF-9E92-F301C39073A2}" dt="2021-12-14T14:41:18.383" v="2413"/>
        <pc:sldMkLst>
          <pc:docMk/>
          <pc:sldMk cId="2100405211" sldId="622"/>
        </pc:sldMkLst>
        <pc:spChg chg="mod">
          <ac:chgData name="Mark Higgins" userId="f99148ad-7e67-4304-8c11-27c7a53efd31" providerId="ADAL" clId="{D3045E69-31F4-4FFF-9E92-F301C39073A2}" dt="2021-12-14T14:41:18.383" v="2413"/>
          <ac:spMkLst>
            <pc:docMk/>
            <pc:sldMk cId="2100405211" sldId="622"/>
            <ac:spMk id="2" creationId="{614854CB-8B03-4BF3-9DF3-1CB6EE072561}"/>
          </ac:spMkLst>
        </pc:spChg>
        <pc:spChg chg="mod">
          <ac:chgData name="Mark Higgins" userId="f99148ad-7e67-4304-8c11-27c7a53efd31" providerId="ADAL" clId="{D3045E69-31F4-4FFF-9E92-F301C39073A2}" dt="2021-12-14T13:28:20.725" v="2113" actId="20577"/>
          <ac:spMkLst>
            <pc:docMk/>
            <pc:sldMk cId="2100405211" sldId="622"/>
            <ac:spMk id="3" creationId="{18D91F36-B649-487E-908C-06F78D4FBBFF}"/>
          </ac:spMkLst>
        </pc:spChg>
      </pc:sldChg>
      <pc:sldChg chg="modSp add mod">
        <pc:chgData name="Mark Higgins" userId="f99148ad-7e67-4304-8c11-27c7a53efd31" providerId="ADAL" clId="{D3045E69-31F4-4FFF-9E92-F301C39073A2}" dt="2021-12-14T14:41:21.906" v="2414"/>
        <pc:sldMkLst>
          <pc:docMk/>
          <pc:sldMk cId="2748644667" sldId="623"/>
        </pc:sldMkLst>
        <pc:spChg chg="mod">
          <ac:chgData name="Mark Higgins" userId="f99148ad-7e67-4304-8c11-27c7a53efd31" providerId="ADAL" clId="{D3045E69-31F4-4FFF-9E92-F301C39073A2}" dt="2021-12-14T14:41:21.906" v="2414"/>
          <ac:spMkLst>
            <pc:docMk/>
            <pc:sldMk cId="2748644667" sldId="623"/>
            <ac:spMk id="2" creationId="{614854CB-8B03-4BF3-9DF3-1CB6EE072561}"/>
          </ac:spMkLst>
        </pc:spChg>
        <pc:spChg chg="mod">
          <ac:chgData name="Mark Higgins" userId="f99148ad-7e67-4304-8c11-27c7a53efd31" providerId="ADAL" clId="{D3045E69-31F4-4FFF-9E92-F301C39073A2}" dt="2021-12-14T13:29:17.110" v="2260" actId="20577"/>
          <ac:spMkLst>
            <pc:docMk/>
            <pc:sldMk cId="2748644667" sldId="623"/>
            <ac:spMk id="3" creationId="{18D91F36-B649-487E-908C-06F78D4FBBFF}"/>
          </ac:spMkLst>
        </pc:spChg>
      </pc:sldChg>
      <pc:sldChg chg="modSp add mod">
        <pc:chgData name="Mark Higgins" userId="f99148ad-7e67-4304-8c11-27c7a53efd31" providerId="ADAL" clId="{D3045E69-31F4-4FFF-9E92-F301C39073A2}" dt="2021-12-14T14:41:25.608" v="2415"/>
        <pc:sldMkLst>
          <pc:docMk/>
          <pc:sldMk cId="538432224" sldId="624"/>
        </pc:sldMkLst>
        <pc:spChg chg="mod">
          <ac:chgData name="Mark Higgins" userId="f99148ad-7e67-4304-8c11-27c7a53efd31" providerId="ADAL" clId="{D3045E69-31F4-4FFF-9E92-F301C39073A2}" dt="2021-12-14T14:41:25.608" v="2415"/>
          <ac:spMkLst>
            <pc:docMk/>
            <pc:sldMk cId="538432224" sldId="624"/>
            <ac:spMk id="2" creationId="{614854CB-8B03-4BF3-9DF3-1CB6EE072561}"/>
          </ac:spMkLst>
        </pc:spChg>
        <pc:spChg chg="mod">
          <ac:chgData name="Mark Higgins" userId="f99148ad-7e67-4304-8c11-27c7a53efd31" providerId="ADAL" clId="{D3045E69-31F4-4FFF-9E92-F301C39073A2}" dt="2021-12-14T13:30:27.686" v="2394" actId="20577"/>
          <ac:spMkLst>
            <pc:docMk/>
            <pc:sldMk cId="538432224" sldId="624"/>
            <ac:spMk id="3" creationId="{18D91F36-B649-487E-908C-06F78D4FBBFF}"/>
          </ac:spMkLst>
        </pc:spChg>
      </pc:sldChg>
      <pc:sldChg chg="del">
        <pc:chgData name="Mark Higgins" userId="f99148ad-7e67-4304-8c11-27c7a53efd31" providerId="ADAL" clId="{D3045E69-31F4-4FFF-9E92-F301C39073A2}" dt="2021-12-14T10:23:59.750" v="2" actId="47"/>
        <pc:sldMkLst>
          <pc:docMk/>
          <pc:sldMk cId="3260383663" sldId="683"/>
        </pc:sldMkLst>
      </pc:sldChg>
      <pc:sldChg chg="del">
        <pc:chgData name="Mark Higgins" userId="f99148ad-7e67-4304-8c11-27c7a53efd31" providerId="ADAL" clId="{D3045E69-31F4-4FFF-9E92-F301C39073A2}" dt="2021-12-14T10:23:59.750" v="2" actId="47"/>
        <pc:sldMkLst>
          <pc:docMk/>
          <pc:sldMk cId="4007501771" sldId="684"/>
        </pc:sldMkLst>
      </pc:sldChg>
      <pc:sldChg chg="del">
        <pc:chgData name="Mark Higgins" userId="f99148ad-7e67-4304-8c11-27c7a53efd31" providerId="ADAL" clId="{D3045E69-31F4-4FFF-9E92-F301C39073A2}" dt="2021-12-14T10:23:59.750" v="2" actId="47"/>
        <pc:sldMkLst>
          <pc:docMk/>
          <pc:sldMk cId="4014108337" sldId="685"/>
        </pc:sldMkLst>
      </pc:sldChg>
      <pc:sldChg chg="del">
        <pc:chgData name="Mark Higgins" userId="f99148ad-7e67-4304-8c11-27c7a53efd31" providerId="ADAL" clId="{D3045E69-31F4-4FFF-9E92-F301C39073A2}" dt="2021-12-14T10:23:59.750" v="2" actId="47"/>
        <pc:sldMkLst>
          <pc:docMk/>
          <pc:sldMk cId="359539618" sldId="686"/>
        </pc:sldMkLst>
      </pc:sldChg>
      <pc:sldChg chg="del">
        <pc:chgData name="Mark Higgins" userId="f99148ad-7e67-4304-8c11-27c7a53efd31" providerId="ADAL" clId="{D3045E69-31F4-4FFF-9E92-F301C39073A2}" dt="2021-12-14T10:23:59.750" v="2" actId="47"/>
        <pc:sldMkLst>
          <pc:docMk/>
          <pc:sldMk cId="3845661198" sldId="687"/>
        </pc:sldMkLst>
      </pc:sldChg>
      <pc:sldChg chg="del">
        <pc:chgData name="Mark Higgins" userId="f99148ad-7e67-4304-8c11-27c7a53efd31" providerId="ADAL" clId="{D3045E69-31F4-4FFF-9E92-F301C39073A2}" dt="2021-12-14T10:23:59.750" v="2" actId="47"/>
        <pc:sldMkLst>
          <pc:docMk/>
          <pc:sldMk cId="1637030846" sldId="693"/>
        </pc:sldMkLst>
      </pc:sldChg>
      <pc:sldChg chg="del">
        <pc:chgData name="Mark Higgins" userId="f99148ad-7e67-4304-8c11-27c7a53efd31" providerId="ADAL" clId="{D3045E69-31F4-4FFF-9E92-F301C39073A2}" dt="2021-12-14T10:23:59.750" v="2" actId="47"/>
        <pc:sldMkLst>
          <pc:docMk/>
          <pc:sldMk cId="2018838890" sldId="750"/>
        </pc:sldMkLst>
      </pc:sldChg>
      <pc:sldChg chg="del">
        <pc:chgData name="Mark Higgins" userId="f99148ad-7e67-4304-8c11-27c7a53efd31" providerId="ADAL" clId="{D3045E69-31F4-4FFF-9E92-F301C39073A2}" dt="2021-12-14T10:23:59.750" v="2" actId="47"/>
        <pc:sldMkLst>
          <pc:docMk/>
          <pc:sldMk cId="3012017243" sldId="751"/>
        </pc:sldMkLst>
      </pc:sldChg>
      <pc:sldChg chg="del">
        <pc:chgData name="Mark Higgins" userId="f99148ad-7e67-4304-8c11-27c7a53efd31" providerId="ADAL" clId="{D3045E69-31F4-4FFF-9E92-F301C39073A2}" dt="2021-12-14T10:23:59.750" v="2" actId="47"/>
        <pc:sldMkLst>
          <pc:docMk/>
          <pc:sldMk cId="913094952" sldId="859"/>
        </pc:sldMkLst>
      </pc:sldChg>
      <pc:sldChg chg="del">
        <pc:chgData name="Mark Higgins" userId="f99148ad-7e67-4304-8c11-27c7a53efd31" providerId="ADAL" clId="{D3045E69-31F4-4FFF-9E92-F301C39073A2}" dt="2021-12-14T10:23:59.750" v="2" actId="47"/>
        <pc:sldMkLst>
          <pc:docMk/>
          <pc:sldMk cId="3339852505" sldId="881"/>
        </pc:sldMkLst>
      </pc:sldChg>
      <pc:sldChg chg="del">
        <pc:chgData name="Mark Higgins" userId="f99148ad-7e67-4304-8c11-27c7a53efd31" providerId="ADAL" clId="{D3045E69-31F4-4FFF-9E92-F301C39073A2}" dt="2021-12-14T10:23:59.750" v="2" actId="47"/>
        <pc:sldMkLst>
          <pc:docMk/>
          <pc:sldMk cId="2818337666" sldId="889"/>
        </pc:sldMkLst>
      </pc:sldChg>
      <pc:sldChg chg="del">
        <pc:chgData name="Mark Higgins" userId="f99148ad-7e67-4304-8c11-27c7a53efd31" providerId="ADAL" clId="{D3045E69-31F4-4FFF-9E92-F301C39073A2}" dt="2021-12-14T10:23:59.750" v="2" actId="47"/>
        <pc:sldMkLst>
          <pc:docMk/>
          <pc:sldMk cId="3006028097" sldId="890"/>
        </pc:sldMkLst>
      </pc:sldChg>
    </pc:docChg>
  </pc:docChgLst>
  <pc:docChgLst>
    <pc:chgData name="Mark Higgins" userId="f99148ad-7e67-4304-8c11-27c7a53efd31" providerId="ADAL" clId="{E8984929-98CA-4C71-85BA-055D6C157482}"/>
    <pc:docChg chg="modSld">
      <pc:chgData name="Mark Higgins" userId="f99148ad-7e67-4304-8c11-27c7a53efd31" providerId="ADAL" clId="{E8984929-98CA-4C71-85BA-055D6C157482}" dt="2021-12-06T08:21:42.262" v="0" actId="20577"/>
      <pc:docMkLst>
        <pc:docMk/>
      </pc:docMkLst>
      <pc:sldChg chg="modSp mod">
        <pc:chgData name="Mark Higgins" userId="f99148ad-7e67-4304-8c11-27c7a53efd31" providerId="ADAL" clId="{E8984929-98CA-4C71-85BA-055D6C157482}" dt="2021-12-06T08:21:42.262" v="0" actId="20577"/>
        <pc:sldMkLst>
          <pc:docMk/>
          <pc:sldMk cId="913094952" sldId="859"/>
        </pc:sldMkLst>
        <pc:spChg chg="mod">
          <ac:chgData name="Mark Higgins" userId="f99148ad-7e67-4304-8c11-27c7a53efd31" providerId="ADAL" clId="{E8984929-98CA-4C71-85BA-055D6C157482}" dt="2021-12-06T08:21:42.262" v="0" actId="20577"/>
          <ac:spMkLst>
            <pc:docMk/>
            <pc:sldMk cId="913094952" sldId="859"/>
            <ac:spMk id="4" creationId="{6E3A0779-7ECE-4AB1-97DA-F00A80FFBE3D}"/>
          </ac:spMkLst>
        </pc:spChg>
      </pc:sldChg>
    </pc:docChg>
  </pc:docChgLst>
  <pc:docChgLst>
    <pc:chgData name="Mark Higgins" userId="f99148ad-7e67-4304-8c11-27c7a53efd31" providerId="ADAL" clId="{8FFDEC94-9209-415E-B884-432AF432BC19}"/>
    <pc:docChg chg="custSel addSld delSld modSld sldOrd">
      <pc:chgData name="Mark Higgins" userId="f99148ad-7e67-4304-8c11-27c7a53efd31" providerId="ADAL" clId="{8FFDEC94-9209-415E-B884-432AF432BC19}" dt="2022-01-04T11:57:07.860" v="921" actId="20577"/>
      <pc:docMkLst>
        <pc:docMk/>
      </pc:docMkLst>
      <pc:sldChg chg="modSp mod">
        <pc:chgData name="Mark Higgins" userId="f99148ad-7e67-4304-8c11-27c7a53efd31" providerId="ADAL" clId="{8FFDEC94-9209-415E-B884-432AF432BC19}" dt="2022-01-04T11:07:38.773" v="754" actId="15"/>
        <pc:sldMkLst>
          <pc:docMk/>
          <pc:sldMk cId="929705105" sldId="611"/>
        </pc:sldMkLst>
        <pc:spChg chg="mod">
          <ac:chgData name="Mark Higgins" userId="f99148ad-7e67-4304-8c11-27c7a53efd31" providerId="ADAL" clId="{8FFDEC94-9209-415E-B884-432AF432BC19}" dt="2022-01-04T11:07:38.773" v="754" actId="15"/>
          <ac:spMkLst>
            <pc:docMk/>
            <pc:sldMk cId="929705105" sldId="611"/>
            <ac:spMk id="3" creationId="{DA4FD8E5-E2E7-4997-A97C-081B1602F688}"/>
          </ac:spMkLst>
        </pc:spChg>
      </pc:sldChg>
      <pc:sldChg chg="modSp mod ord">
        <pc:chgData name="Mark Higgins" userId="f99148ad-7e67-4304-8c11-27c7a53efd31" providerId="ADAL" clId="{8FFDEC94-9209-415E-B884-432AF432BC19}" dt="2022-01-04T08:43:59.105" v="577" actId="20577"/>
        <pc:sldMkLst>
          <pc:docMk/>
          <pc:sldMk cId="866719922" sldId="612"/>
        </pc:sldMkLst>
        <pc:spChg chg="mod">
          <ac:chgData name="Mark Higgins" userId="f99148ad-7e67-4304-8c11-27c7a53efd31" providerId="ADAL" clId="{8FFDEC94-9209-415E-B884-432AF432BC19}" dt="2022-01-04T08:43:59.105" v="577" actId="20577"/>
          <ac:spMkLst>
            <pc:docMk/>
            <pc:sldMk cId="866719922" sldId="612"/>
            <ac:spMk id="3" creationId="{FD82AD08-4F28-4BBB-8CB9-3F95D5D6B332}"/>
          </ac:spMkLst>
        </pc:spChg>
      </pc:sldChg>
      <pc:sldChg chg="modSp mod">
        <pc:chgData name="Mark Higgins" userId="f99148ad-7e67-4304-8c11-27c7a53efd31" providerId="ADAL" clId="{8FFDEC94-9209-415E-B884-432AF432BC19}" dt="2022-01-04T11:05:20.825" v="715" actId="20577"/>
        <pc:sldMkLst>
          <pc:docMk/>
          <pc:sldMk cId="4238515974" sldId="613"/>
        </pc:sldMkLst>
        <pc:spChg chg="mod">
          <ac:chgData name="Mark Higgins" userId="f99148ad-7e67-4304-8c11-27c7a53efd31" providerId="ADAL" clId="{8FFDEC94-9209-415E-B884-432AF432BC19}" dt="2022-01-04T11:05:20.825" v="715" actId="20577"/>
          <ac:spMkLst>
            <pc:docMk/>
            <pc:sldMk cId="4238515974" sldId="613"/>
            <ac:spMk id="2" creationId="{614854CB-8B03-4BF3-9DF3-1CB6EE072561}"/>
          </ac:spMkLst>
        </pc:spChg>
      </pc:sldChg>
      <pc:sldChg chg="modSp mod">
        <pc:chgData name="Mark Higgins" userId="f99148ad-7e67-4304-8c11-27c7a53efd31" providerId="ADAL" clId="{8FFDEC94-9209-415E-B884-432AF432BC19}" dt="2022-01-03T11:33:34.380" v="3" actId="20577"/>
        <pc:sldMkLst>
          <pc:docMk/>
          <pc:sldMk cId="3705234242" sldId="615"/>
        </pc:sldMkLst>
        <pc:spChg chg="mod">
          <ac:chgData name="Mark Higgins" userId="f99148ad-7e67-4304-8c11-27c7a53efd31" providerId="ADAL" clId="{8FFDEC94-9209-415E-B884-432AF432BC19}" dt="2022-01-03T11:33:34.380" v="3" actId="20577"/>
          <ac:spMkLst>
            <pc:docMk/>
            <pc:sldMk cId="3705234242" sldId="615"/>
            <ac:spMk id="3" creationId="{18D91F36-B649-487E-908C-06F78D4FBBFF}"/>
          </ac:spMkLst>
        </pc:spChg>
      </pc:sldChg>
      <pc:sldChg chg="modSp new mod">
        <pc:chgData name="Mark Higgins" userId="f99148ad-7e67-4304-8c11-27c7a53efd31" providerId="ADAL" clId="{8FFDEC94-9209-415E-B884-432AF432BC19}" dt="2022-01-04T10:50:44.281" v="653" actId="20577"/>
        <pc:sldMkLst>
          <pc:docMk/>
          <pc:sldMk cId="1923395028" sldId="625"/>
        </pc:sldMkLst>
        <pc:spChg chg="mod">
          <ac:chgData name="Mark Higgins" userId="f99148ad-7e67-4304-8c11-27c7a53efd31" providerId="ADAL" clId="{8FFDEC94-9209-415E-B884-432AF432BC19}" dt="2022-01-04T08:36:23.161" v="37" actId="313"/>
          <ac:spMkLst>
            <pc:docMk/>
            <pc:sldMk cId="1923395028" sldId="625"/>
            <ac:spMk id="2" creationId="{9267D0BB-042F-4A37-AC15-2D8F99AEA26B}"/>
          </ac:spMkLst>
        </pc:spChg>
        <pc:spChg chg="mod">
          <ac:chgData name="Mark Higgins" userId="f99148ad-7e67-4304-8c11-27c7a53efd31" providerId="ADAL" clId="{8FFDEC94-9209-415E-B884-432AF432BC19}" dt="2022-01-04T10:50:44.281" v="653" actId="20577"/>
          <ac:spMkLst>
            <pc:docMk/>
            <pc:sldMk cId="1923395028" sldId="625"/>
            <ac:spMk id="3" creationId="{B975E5B1-3873-47A6-BE88-63CB96DE6F9C}"/>
          </ac:spMkLst>
        </pc:spChg>
      </pc:sldChg>
      <pc:sldChg chg="modSp new mod">
        <pc:chgData name="Mark Higgins" userId="f99148ad-7e67-4304-8c11-27c7a53efd31" providerId="ADAL" clId="{8FFDEC94-9209-415E-B884-432AF432BC19}" dt="2022-01-04T10:51:02.328" v="699" actId="27636"/>
        <pc:sldMkLst>
          <pc:docMk/>
          <pc:sldMk cId="4226279703" sldId="626"/>
        </pc:sldMkLst>
        <pc:spChg chg="mod">
          <ac:chgData name="Mark Higgins" userId="f99148ad-7e67-4304-8c11-27c7a53efd31" providerId="ADAL" clId="{8FFDEC94-9209-415E-B884-432AF432BC19}" dt="2022-01-04T08:37:40.461" v="199" actId="20577"/>
          <ac:spMkLst>
            <pc:docMk/>
            <pc:sldMk cId="4226279703" sldId="626"/>
            <ac:spMk id="2" creationId="{1EF067CD-B2CE-4898-BC29-B9372250869E}"/>
          </ac:spMkLst>
        </pc:spChg>
        <pc:spChg chg="mod">
          <ac:chgData name="Mark Higgins" userId="f99148ad-7e67-4304-8c11-27c7a53efd31" providerId="ADAL" clId="{8FFDEC94-9209-415E-B884-432AF432BC19}" dt="2022-01-04T10:51:02.328" v="699" actId="27636"/>
          <ac:spMkLst>
            <pc:docMk/>
            <pc:sldMk cId="4226279703" sldId="626"/>
            <ac:spMk id="3" creationId="{58CC50DA-380A-4C1A-91E2-E73E69EEA146}"/>
          </ac:spMkLst>
        </pc:spChg>
      </pc:sldChg>
      <pc:sldChg chg="modSp new del mod">
        <pc:chgData name="Mark Higgins" userId="f99148ad-7e67-4304-8c11-27c7a53efd31" providerId="ADAL" clId="{8FFDEC94-9209-415E-B884-432AF432BC19}" dt="2022-01-04T10:50:04.604" v="604" actId="47"/>
        <pc:sldMkLst>
          <pc:docMk/>
          <pc:sldMk cId="1452930156" sldId="627"/>
        </pc:sldMkLst>
        <pc:spChg chg="mod">
          <ac:chgData name="Mark Higgins" userId="f99148ad-7e67-4304-8c11-27c7a53efd31" providerId="ADAL" clId="{8FFDEC94-9209-415E-B884-432AF432BC19}" dt="2022-01-04T10:49:58.369" v="603" actId="20577"/>
          <ac:spMkLst>
            <pc:docMk/>
            <pc:sldMk cId="1452930156" sldId="627"/>
            <ac:spMk id="2" creationId="{632FFB86-281A-4587-AB25-104EF455C86B}"/>
          </ac:spMkLst>
        </pc:spChg>
      </pc:sldChg>
      <pc:sldChg chg="modSp new mod">
        <pc:chgData name="Mark Higgins" userId="f99148ad-7e67-4304-8c11-27c7a53efd31" providerId="ADAL" clId="{8FFDEC94-9209-415E-B884-432AF432BC19}" dt="2022-01-04T11:55:18.115" v="781" actId="20577"/>
        <pc:sldMkLst>
          <pc:docMk/>
          <pc:sldMk cId="4093955526" sldId="627"/>
        </pc:sldMkLst>
        <pc:spChg chg="mod">
          <ac:chgData name="Mark Higgins" userId="f99148ad-7e67-4304-8c11-27c7a53efd31" providerId="ADAL" clId="{8FFDEC94-9209-415E-B884-432AF432BC19}" dt="2022-01-04T11:55:12.988" v="772" actId="20577"/>
          <ac:spMkLst>
            <pc:docMk/>
            <pc:sldMk cId="4093955526" sldId="627"/>
            <ac:spMk id="2" creationId="{71C25045-0FFD-42EC-8789-993132F0C98E}"/>
          </ac:spMkLst>
        </pc:spChg>
        <pc:spChg chg="mod">
          <ac:chgData name="Mark Higgins" userId="f99148ad-7e67-4304-8c11-27c7a53efd31" providerId="ADAL" clId="{8FFDEC94-9209-415E-B884-432AF432BC19}" dt="2022-01-04T11:55:18.115" v="781" actId="20577"/>
          <ac:spMkLst>
            <pc:docMk/>
            <pc:sldMk cId="4093955526" sldId="627"/>
            <ac:spMk id="3" creationId="{58415215-5427-454F-9568-B0DF894FDA78}"/>
          </ac:spMkLst>
        </pc:spChg>
      </pc:sldChg>
      <pc:sldChg chg="modSp new mod">
        <pc:chgData name="Mark Higgins" userId="f99148ad-7e67-4304-8c11-27c7a53efd31" providerId="ADAL" clId="{8FFDEC94-9209-415E-B884-432AF432BC19}" dt="2022-01-04T11:57:07.860" v="921" actId="20577"/>
        <pc:sldMkLst>
          <pc:docMk/>
          <pc:sldMk cId="1580308632" sldId="628"/>
        </pc:sldMkLst>
        <pc:spChg chg="mod">
          <ac:chgData name="Mark Higgins" userId="f99148ad-7e67-4304-8c11-27c7a53efd31" providerId="ADAL" clId="{8FFDEC94-9209-415E-B884-432AF432BC19}" dt="2022-01-04T11:56:17.589" v="803" actId="20577"/>
          <ac:spMkLst>
            <pc:docMk/>
            <pc:sldMk cId="1580308632" sldId="628"/>
            <ac:spMk id="2" creationId="{B1CCF9FC-EB9B-4F72-AEE4-6DE1E8193A64}"/>
          </ac:spMkLst>
        </pc:spChg>
        <pc:spChg chg="mod">
          <ac:chgData name="Mark Higgins" userId="f99148ad-7e67-4304-8c11-27c7a53efd31" providerId="ADAL" clId="{8FFDEC94-9209-415E-B884-432AF432BC19}" dt="2022-01-04T11:57:07.860" v="921" actId="20577"/>
          <ac:spMkLst>
            <pc:docMk/>
            <pc:sldMk cId="1580308632" sldId="628"/>
            <ac:spMk id="3" creationId="{CFBC91F7-87A5-44F9-85DF-7D6296BB5261}"/>
          </ac:spMkLst>
        </pc:spChg>
      </pc:sldChg>
    </pc:docChg>
  </pc:docChgLst>
  <pc:docChgLst>
    <pc:chgData name="Mark Higgins" userId="ad4ee43bd0f7a961" providerId="LiveId" clId="{7B3C12DC-8600-4E20-806B-96FB228C8506}"/>
    <pc:docChg chg="undo custSel addSld delSld modSld sldOrd">
      <pc:chgData name="Mark Higgins" userId="ad4ee43bd0f7a961" providerId="LiveId" clId="{7B3C12DC-8600-4E20-806B-96FB228C8506}" dt="2021-09-06T10:37:23.513" v="2710" actId="20578"/>
      <pc:docMkLst>
        <pc:docMk/>
      </pc:docMkLst>
      <pc:sldChg chg="modSp mod">
        <pc:chgData name="Mark Higgins" userId="ad4ee43bd0f7a961" providerId="LiveId" clId="{7B3C12DC-8600-4E20-806B-96FB228C8506}" dt="2021-09-06T07:38:18.412" v="2709" actId="20577"/>
        <pc:sldMkLst>
          <pc:docMk/>
          <pc:sldMk cId="653415081" sldId="257"/>
        </pc:sldMkLst>
        <pc:spChg chg="mod">
          <ac:chgData name="Mark Higgins" userId="ad4ee43bd0f7a961" providerId="LiveId" clId="{7B3C12DC-8600-4E20-806B-96FB228C8506}" dt="2021-09-06T07:38:18.412" v="2709" actId="20577"/>
          <ac:spMkLst>
            <pc:docMk/>
            <pc:sldMk cId="653415081" sldId="257"/>
            <ac:spMk id="3" creationId="{93E1A0CE-437E-4089-AE73-03BEE8D4C05A}"/>
          </ac:spMkLst>
        </pc:spChg>
      </pc:sldChg>
      <pc:sldChg chg="modSp mod">
        <pc:chgData name="Mark Higgins" userId="ad4ee43bd0f7a961" providerId="LiveId" clId="{7B3C12DC-8600-4E20-806B-96FB228C8506}" dt="2021-09-02T09:29:40.658" v="470" actId="20577"/>
        <pc:sldMkLst>
          <pc:docMk/>
          <pc:sldMk cId="2851725395" sldId="263"/>
        </pc:sldMkLst>
        <pc:spChg chg="mod">
          <ac:chgData name="Mark Higgins" userId="ad4ee43bd0f7a961" providerId="LiveId" clId="{7B3C12DC-8600-4E20-806B-96FB228C8506}" dt="2021-09-02T09:29:40.658" v="470" actId="20577"/>
          <ac:spMkLst>
            <pc:docMk/>
            <pc:sldMk cId="2851725395" sldId="263"/>
            <ac:spMk id="3" creationId="{93E1A0CE-437E-4089-AE73-03BEE8D4C05A}"/>
          </ac:spMkLst>
        </pc:spChg>
      </pc:sldChg>
      <pc:sldChg chg="modSp mod">
        <pc:chgData name="Mark Higgins" userId="ad4ee43bd0f7a961" providerId="LiveId" clId="{7B3C12DC-8600-4E20-806B-96FB228C8506}" dt="2021-09-02T13:29:19.563" v="1109" actId="20577"/>
        <pc:sldMkLst>
          <pc:docMk/>
          <pc:sldMk cId="3474297635" sldId="268"/>
        </pc:sldMkLst>
        <pc:spChg chg="mod">
          <ac:chgData name="Mark Higgins" userId="ad4ee43bd0f7a961" providerId="LiveId" clId="{7B3C12DC-8600-4E20-806B-96FB228C8506}" dt="2021-09-02T13:29:19.563" v="1109" actId="20577"/>
          <ac:spMkLst>
            <pc:docMk/>
            <pc:sldMk cId="3474297635" sldId="268"/>
            <ac:spMk id="57" creationId="{C511BFB5-EEAD-4CA1-979C-CC71A3834622}"/>
          </ac:spMkLst>
        </pc:spChg>
      </pc:sldChg>
      <pc:sldChg chg="addSp modSp new mod modClrScheme chgLayout">
        <pc:chgData name="Mark Higgins" userId="ad4ee43bd0f7a961" providerId="LiveId" clId="{7B3C12DC-8600-4E20-806B-96FB228C8506}" dt="2021-08-31T15:08:04.352" v="380" actId="20577"/>
        <pc:sldMkLst>
          <pc:docMk/>
          <pc:sldMk cId="162881234" sldId="688"/>
        </pc:sldMkLst>
        <pc:spChg chg="add mod">
          <ac:chgData name="Mark Higgins" userId="ad4ee43bd0f7a961" providerId="LiveId" clId="{7B3C12DC-8600-4E20-806B-96FB228C8506}" dt="2021-08-31T15:04:49.074" v="37" actId="20577"/>
          <ac:spMkLst>
            <pc:docMk/>
            <pc:sldMk cId="162881234" sldId="688"/>
            <ac:spMk id="2" creationId="{3C7980E3-0EE6-4C5B-AFFA-DAA9DC8F3954}"/>
          </ac:spMkLst>
        </pc:spChg>
        <pc:spChg chg="add mod">
          <ac:chgData name="Mark Higgins" userId="ad4ee43bd0f7a961" providerId="LiveId" clId="{7B3C12DC-8600-4E20-806B-96FB228C8506}" dt="2021-08-31T15:08:04.352" v="380" actId="20577"/>
          <ac:spMkLst>
            <pc:docMk/>
            <pc:sldMk cId="162881234" sldId="688"/>
            <ac:spMk id="3" creationId="{18505FD1-CDB0-486D-9380-51AA02B060F4}"/>
          </ac:spMkLst>
        </pc:spChg>
      </pc:sldChg>
      <pc:sldChg chg="modSp new mod">
        <pc:chgData name="Mark Higgins" userId="ad4ee43bd0f7a961" providerId="LiveId" clId="{7B3C12DC-8600-4E20-806B-96FB228C8506}" dt="2021-08-31T15:14:00.507" v="405" actId="20577"/>
        <pc:sldMkLst>
          <pc:docMk/>
          <pc:sldMk cId="116519343" sldId="689"/>
        </pc:sldMkLst>
        <pc:spChg chg="mod">
          <ac:chgData name="Mark Higgins" userId="ad4ee43bd0f7a961" providerId="LiveId" clId="{7B3C12DC-8600-4E20-806B-96FB228C8506}" dt="2021-08-31T15:14:00.507" v="405" actId="20577"/>
          <ac:spMkLst>
            <pc:docMk/>
            <pc:sldMk cId="116519343" sldId="689"/>
            <ac:spMk id="2" creationId="{9E110F69-0966-4622-AED3-9BC52FB22C17}"/>
          </ac:spMkLst>
        </pc:spChg>
        <pc:spChg chg="mod">
          <ac:chgData name="Mark Higgins" userId="ad4ee43bd0f7a961" providerId="LiveId" clId="{7B3C12DC-8600-4E20-806B-96FB228C8506}" dt="2021-08-31T15:13:51.500" v="386" actId="12"/>
          <ac:spMkLst>
            <pc:docMk/>
            <pc:sldMk cId="116519343" sldId="689"/>
            <ac:spMk id="3" creationId="{09131163-B45F-4BE2-828A-91FC58F41A68}"/>
          </ac:spMkLst>
        </pc:spChg>
      </pc:sldChg>
      <pc:sldChg chg="modSp new del mod">
        <pc:chgData name="Mark Higgins" userId="ad4ee43bd0f7a961" providerId="LiveId" clId="{7B3C12DC-8600-4E20-806B-96FB228C8506}" dt="2021-09-02T13:17:28.917" v="730" actId="47"/>
        <pc:sldMkLst>
          <pc:docMk/>
          <pc:sldMk cId="3064485875" sldId="690"/>
        </pc:sldMkLst>
        <pc:spChg chg="mod">
          <ac:chgData name="Mark Higgins" userId="ad4ee43bd0f7a961" providerId="LiveId" clId="{7B3C12DC-8600-4E20-806B-96FB228C8506}" dt="2021-09-02T09:27:13.745" v="421" actId="20577"/>
          <ac:spMkLst>
            <pc:docMk/>
            <pc:sldMk cId="3064485875" sldId="690"/>
            <ac:spMk id="2" creationId="{8C354346-84C1-4DD7-8567-53955776F4DF}"/>
          </ac:spMkLst>
        </pc:spChg>
        <pc:spChg chg="mod">
          <ac:chgData name="Mark Higgins" userId="ad4ee43bd0f7a961" providerId="LiveId" clId="{7B3C12DC-8600-4E20-806B-96FB228C8506}" dt="2021-09-02T09:27:53.773" v="468" actId="20577"/>
          <ac:spMkLst>
            <pc:docMk/>
            <pc:sldMk cId="3064485875" sldId="690"/>
            <ac:spMk id="3" creationId="{0DF5B948-8EA0-45C1-83AF-41C9D55535B1}"/>
          </ac:spMkLst>
        </pc:spChg>
      </pc:sldChg>
      <pc:sldChg chg="addSp delSp modSp new del mod modClrScheme chgLayout">
        <pc:chgData name="Mark Higgins" userId="ad4ee43bd0f7a961" providerId="LiveId" clId="{7B3C12DC-8600-4E20-806B-96FB228C8506}" dt="2021-09-02T13:17:27.502" v="729" actId="47"/>
        <pc:sldMkLst>
          <pc:docMk/>
          <pc:sldMk cId="940422249" sldId="691"/>
        </pc:sldMkLst>
        <pc:spChg chg="del mod ord">
          <ac:chgData name="Mark Higgins" userId="ad4ee43bd0f7a961" providerId="LiveId" clId="{7B3C12DC-8600-4E20-806B-96FB228C8506}" dt="2021-09-02T09:27:22.823" v="423" actId="700"/>
          <ac:spMkLst>
            <pc:docMk/>
            <pc:sldMk cId="940422249" sldId="691"/>
            <ac:spMk id="2" creationId="{2C977287-6116-4F8D-B6DC-67F8F1CD77C3}"/>
          </ac:spMkLst>
        </pc:spChg>
        <pc:spChg chg="del mod ord">
          <ac:chgData name="Mark Higgins" userId="ad4ee43bd0f7a961" providerId="LiveId" clId="{7B3C12DC-8600-4E20-806B-96FB228C8506}" dt="2021-09-02T09:27:22.823" v="423" actId="700"/>
          <ac:spMkLst>
            <pc:docMk/>
            <pc:sldMk cId="940422249" sldId="691"/>
            <ac:spMk id="3" creationId="{0530D1CD-4A99-4E65-8B1D-4C3E0F06956A}"/>
          </ac:spMkLst>
        </pc:spChg>
        <pc:spChg chg="add mod ord">
          <ac:chgData name="Mark Higgins" userId="ad4ee43bd0f7a961" providerId="LiveId" clId="{7B3C12DC-8600-4E20-806B-96FB228C8506}" dt="2021-09-02T09:27:28.431" v="438" actId="20577"/>
          <ac:spMkLst>
            <pc:docMk/>
            <pc:sldMk cId="940422249" sldId="691"/>
            <ac:spMk id="4" creationId="{5A960BC8-E4FC-4059-8946-042FA3E00F0A}"/>
          </ac:spMkLst>
        </pc:spChg>
        <pc:spChg chg="add mod ord">
          <ac:chgData name="Mark Higgins" userId="ad4ee43bd0f7a961" providerId="LiveId" clId="{7B3C12DC-8600-4E20-806B-96FB228C8506}" dt="2021-09-02T09:27:22.823" v="423" actId="700"/>
          <ac:spMkLst>
            <pc:docMk/>
            <pc:sldMk cId="940422249" sldId="691"/>
            <ac:spMk id="5" creationId="{9908692F-8927-4638-B7ED-B4169BFE2084}"/>
          </ac:spMkLst>
        </pc:spChg>
      </pc:sldChg>
      <pc:sldChg chg="modSp new del mod">
        <pc:chgData name="Mark Higgins" userId="ad4ee43bd0f7a961" providerId="LiveId" clId="{7B3C12DC-8600-4E20-806B-96FB228C8506}" dt="2021-09-02T13:17:24.913" v="728" actId="47"/>
        <pc:sldMkLst>
          <pc:docMk/>
          <pc:sldMk cId="732828431" sldId="692"/>
        </pc:sldMkLst>
        <pc:spChg chg="mod">
          <ac:chgData name="Mark Higgins" userId="ad4ee43bd0f7a961" providerId="LiveId" clId="{7B3C12DC-8600-4E20-806B-96FB228C8506}" dt="2021-09-02T09:27:44.686" v="456" actId="20577"/>
          <ac:spMkLst>
            <pc:docMk/>
            <pc:sldMk cId="732828431" sldId="692"/>
            <ac:spMk id="2" creationId="{94801735-E090-4CCE-B9A1-F59FC5B1D327}"/>
          </ac:spMkLst>
        </pc:spChg>
      </pc:sldChg>
      <pc:sldChg chg="addSp delSp modSp new mod">
        <pc:chgData name="Mark Higgins" userId="ad4ee43bd0f7a961" providerId="LiveId" clId="{7B3C12DC-8600-4E20-806B-96FB228C8506}" dt="2021-09-02T13:14:20.566" v="727" actId="20577"/>
        <pc:sldMkLst>
          <pc:docMk/>
          <pc:sldMk cId="1637030846" sldId="693"/>
        </pc:sldMkLst>
        <pc:spChg chg="mod">
          <ac:chgData name="Mark Higgins" userId="ad4ee43bd0f7a961" providerId="LiveId" clId="{7B3C12DC-8600-4E20-806B-96FB228C8506}" dt="2021-09-02T13:11:30.617" v="542" actId="20577"/>
          <ac:spMkLst>
            <pc:docMk/>
            <pc:sldMk cId="1637030846" sldId="693"/>
            <ac:spMk id="2" creationId="{2EF52883-B499-4376-9815-3C46047A0A2F}"/>
          </ac:spMkLst>
        </pc:spChg>
        <pc:spChg chg="del mod">
          <ac:chgData name="Mark Higgins" userId="ad4ee43bd0f7a961" providerId="LiveId" clId="{7B3C12DC-8600-4E20-806B-96FB228C8506}" dt="2021-09-02T13:12:17.665" v="594" actId="3680"/>
          <ac:spMkLst>
            <pc:docMk/>
            <pc:sldMk cId="1637030846" sldId="693"/>
            <ac:spMk id="3" creationId="{6A0C9F5E-534E-469B-805F-FD485FA1EFC5}"/>
          </ac:spMkLst>
        </pc:spChg>
        <pc:graphicFrameChg chg="add mod ord modGraphic">
          <ac:chgData name="Mark Higgins" userId="ad4ee43bd0f7a961" providerId="LiveId" clId="{7B3C12DC-8600-4E20-806B-96FB228C8506}" dt="2021-09-02T13:14:20.566" v="727" actId="20577"/>
          <ac:graphicFrameMkLst>
            <pc:docMk/>
            <pc:sldMk cId="1637030846" sldId="693"/>
            <ac:graphicFrameMk id="4" creationId="{E030EAED-58A5-4164-A2E2-5394113E1482}"/>
          </ac:graphicFrameMkLst>
        </pc:graphicFrameChg>
      </pc:sldChg>
      <pc:sldChg chg="addSp delSp modSp new mod modClrScheme chgLayout">
        <pc:chgData name="Mark Higgins" userId="ad4ee43bd0f7a961" providerId="LiveId" clId="{7B3C12DC-8600-4E20-806B-96FB228C8506}" dt="2021-09-02T13:18:03.404" v="785" actId="20577"/>
        <pc:sldMkLst>
          <pc:docMk/>
          <pc:sldMk cId="550359697" sldId="694"/>
        </pc:sldMkLst>
        <pc:spChg chg="del mod ord">
          <ac:chgData name="Mark Higgins" userId="ad4ee43bd0f7a961" providerId="LiveId" clId="{7B3C12DC-8600-4E20-806B-96FB228C8506}" dt="2021-09-02T13:17:39.254" v="732" actId="700"/>
          <ac:spMkLst>
            <pc:docMk/>
            <pc:sldMk cId="550359697" sldId="694"/>
            <ac:spMk id="2" creationId="{7AD203C2-6969-407B-ACF3-FEE9E7B64B89}"/>
          </ac:spMkLst>
        </pc:spChg>
        <pc:spChg chg="del mod ord">
          <ac:chgData name="Mark Higgins" userId="ad4ee43bd0f7a961" providerId="LiveId" clId="{7B3C12DC-8600-4E20-806B-96FB228C8506}" dt="2021-09-02T13:17:39.254" v="732" actId="700"/>
          <ac:spMkLst>
            <pc:docMk/>
            <pc:sldMk cId="550359697" sldId="694"/>
            <ac:spMk id="3" creationId="{8F9D8F73-1196-4FF7-AC2E-428B26AEE99A}"/>
          </ac:spMkLst>
        </pc:spChg>
        <pc:spChg chg="add mod ord">
          <ac:chgData name="Mark Higgins" userId="ad4ee43bd0f7a961" providerId="LiveId" clId="{7B3C12DC-8600-4E20-806B-96FB228C8506}" dt="2021-09-02T13:17:44.877" v="738" actId="20577"/>
          <ac:spMkLst>
            <pc:docMk/>
            <pc:sldMk cId="550359697" sldId="694"/>
            <ac:spMk id="4" creationId="{978B8C4E-AF22-437A-81FB-CB7B59C12767}"/>
          </ac:spMkLst>
        </pc:spChg>
        <pc:spChg chg="add mod ord">
          <ac:chgData name="Mark Higgins" userId="ad4ee43bd0f7a961" providerId="LiveId" clId="{7B3C12DC-8600-4E20-806B-96FB228C8506}" dt="2021-09-02T13:18:03.404" v="785" actId="20577"/>
          <ac:spMkLst>
            <pc:docMk/>
            <pc:sldMk cId="550359697" sldId="694"/>
            <ac:spMk id="5" creationId="{69B94D9C-A8CC-4D81-8AF9-23A6DFC412A1}"/>
          </ac:spMkLst>
        </pc:spChg>
      </pc:sldChg>
      <pc:sldChg chg="modSp new mod">
        <pc:chgData name="Mark Higgins" userId="ad4ee43bd0f7a961" providerId="LiveId" clId="{7B3C12DC-8600-4E20-806B-96FB228C8506}" dt="2021-09-02T13:18:39.542" v="849" actId="20577"/>
        <pc:sldMkLst>
          <pc:docMk/>
          <pc:sldMk cId="247146181" sldId="695"/>
        </pc:sldMkLst>
        <pc:spChg chg="mod">
          <ac:chgData name="Mark Higgins" userId="ad4ee43bd0f7a961" providerId="LiveId" clId="{7B3C12DC-8600-4E20-806B-96FB228C8506}" dt="2021-09-02T13:18:39.542" v="849" actId="20577"/>
          <ac:spMkLst>
            <pc:docMk/>
            <pc:sldMk cId="247146181" sldId="695"/>
            <ac:spMk id="2" creationId="{6517ADE2-0A50-4DFE-85F5-C1E1371D6EA4}"/>
          </ac:spMkLst>
        </pc:spChg>
      </pc:sldChg>
      <pc:sldChg chg="modSp new mod ord">
        <pc:chgData name="Mark Higgins" userId="ad4ee43bd0f7a961" providerId="LiveId" clId="{7B3C12DC-8600-4E20-806B-96FB228C8506}" dt="2021-09-02T13:19:08.162" v="867"/>
        <pc:sldMkLst>
          <pc:docMk/>
          <pc:sldMk cId="961037850" sldId="696"/>
        </pc:sldMkLst>
        <pc:spChg chg="mod">
          <ac:chgData name="Mark Higgins" userId="ad4ee43bd0f7a961" providerId="LiveId" clId="{7B3C12DC-8600-4E20-806B-96FB228C8506}" dt="2021-09-02T13:18:59.270" v="865" actId="20577"/>
          <ac:spMkLst>
            <pc:docMk/>
            <pc:sldMk cId="961037850" sldId="696"/>
            <ac:spMk id="2" creationId="{E0F2F5B7-3BD1-40E6-8619-7C3D586FAA6F}"/>
          </ac:spMkLst>
        </pc:spChg>
      </pc:sldChg>
      <pc:sldChg chg="modSp new mod">
        <pc:chgData name="Mark Higgins" userId="ad4ee43bd0f7a961" providerId="LiveId" clId="{7B3C12DC-8600-4E20-806B-96FB228C8506}" dt="2021-09-02T13:19:41.437" v="889" actId="20577"/>
        <pc:sldMkLst>
          <pc:docMk/>
          <pc:sldMk cId="2382590890" sldId="697"/>
        </pc:sldMkLst>
        <pc:spChg chg="mod">
          <ac:chgData name="Mark Higgins" userId="ad4ee43bd0f7a961" providerId="LiveId" clId="{7B3C12DC-8600-4E20-806B-96FB228C8506}" dt="2021-09-02T13:19:41.437" v="889" actId="20577"/>
          <ac:spMkLst>
            <pc:docMk/>
            <pc:sldMk cId="2382590890" sldId="697"/>
            <ac:spMk id="2" creationId="{2E144EA4-3BA7-44CE-A85C-9619B006399F}"/>
          </ac:spMkLst>
        </pc:spChg>
      </pc:sldChg>
      <pc:sldChg chg="modSp new mod">
        <pc:chgData name="Mark Higgins" userId="ad4ee43bd0f7a961" providerId="LiveId" clId="{7B3C12DC-8600-4E20-806B-96FB228C8506}" dt="2021-09-02T13:19:58.524" v="910" actId="20577"/>
        <pc:sldMkLst>
          <pc:docMk/>
          <pc:sldMk cId="2816790370" sldId="698"/>
        </pc:sldMkLst>
        <pc:spChg chg="mod">
          <ac:chgData name="Mark Higgins" userId="ad4ee43bd0f7a961" providerId="LiveId" clId="{7B3C12DC-8600-4E20-806B-96FB228C8506}" dt="2021-09-02T13:19:58.524" v="910" actId="20577"/>
          <ac:spMkLst>
            <pc:docMk/>
            <pc:sldMk cId="2816790370" sldId="698"/>
            <ac:spMk id="2" creationId="{209669A0-8379-4B62-A887-00CF5775A344}"/>
          </ac:spMkLst>
        </pc:spChg>
      </pc:sldChg>
      <pc:sldChg chg="modSp new mod">
        <pc:chgData name="Mark Higgins" userId="ad4ee43bd0f7a961" providerId="LiveId" clId="{7B3C12DC-8600-4E20-806B-96FB228C8506}" dt="2021-09-02T13:21:05.799" v="958" actId="20577"/>
        <pc:sldMkLst>
          <pc:docMk/>
          <pc:sldMk cId="4291132042" sldId="699"/>
        </pc:sldMkLst>
        <pc:spChg chg="mod">
          <ac:chgData name="Mark Higgins" userId="ad4ee43bd0f7a961" providerId="LiveId" clId="{7B3C12DC-8600-4E20-806B-96FB228C8506}" dt="2021-09-02T13:20:46.293" v="927" actId="20577"/>
          <ac:spMkLst>
            <pc:docMk/>
            <pc:sldMk cId="4291132042" sldId="699"/>
            <ac:spMk id="2" creationId="{81FC3673-9079-4D64-B67A-90E485736989}"/>
          </ac:spMkLst>
        </pc:spChg>
        <pc:spChg chg="mod">
          <ac:chgData name="Mark Higgins" userId="ad4ee43bd0f7a961" providerId="LiveId" clId="{7B3C12DC-8600-4E20-806B-96FB228C8506}" dt="2021-09-02T13:21:05.799" v="958" actId="20577"/>
          <ac:spMkLst>
            <pc:docMk/>
            <pc:sldMk cId="4291132042" sldId="699"/>
            <ac:spMk id="3" creationId="{A2B44A85-0027-42D7-999F-F7D112C5EA7E}"/>
          </ac:spMkLst>
        </pc:spChg>
      </pc:sldChg>
      <pc:sldChg chg="modSp new mod">
        <pc:chgData name="Mark Higgins" userId="ad4ee43bd0f7a961" providerId="LiveId" clId="{7B3C12DC-8600-4E20-806B-96FB228C8506}" dt="2021-09-02T13:21:22.567" v="975" actId="20577"/>
        <pc:sldMkLst>
          <pc:docMk/>
          <pc:sldMk cId="2299538971" sldId="700"/>
        </pc:sldMkLst>
        <pc:spChg chg="mod">
          <ac:chgData name="Mark Higgins" userId="ad4ee43bd0f7a961" providerId="LiveId" clId="{7B3C12DC-8600-4E20-806B-96FB228C8506}" dt="2021-09-02T13:21:22.567" v="975" actId="20577"/>
          <ac:spMkLst>
            <pc:docMk/>
            <pc:sldMk cId="2299538971" sldId="700"/>
            <ac:spMk id="2" creationId="{E8F27E77-B677-4EC4-896A-15CB00C3CF04}"/>
          </ac:spMkLst>
        </pc:spChg>
      </pc:sldChg>
      <pc:sldChg chg="modSp new mod">
        <pc:chgData name="Mark Higgins" userId="ad4ee43bd0f7a961" providerId="LiveId" clId="{7B3C12DC-8600-4E20-806B-96FB228C8506}" dt="2021-09-02T13:22:55.728" v="1038" actId="20577"/>
        <pc:sldMkLst>
          <pc:docMk/>
          <pc:sldMk cId="3647801122" sldId="701"/>
        </pc:sldMkLst>
        <pc:spChg chg="mod">
          <ac:chgData name="Mark Higgins" userId="ad4ee43bd0f7a961" providerId="LiveId" clId="{7B3C12DC-8600-4E20-806B-96FB228C8506}" dt="2021-09-02T13:22:38.199" v="981" actId="20577"/>
          <ac:spMkLst>
            <pc:docMk/>
            <pc:sldMk cId="3647801122" sldId="701"/>
            <ac:spMk id="2" creationId="{13E505DE-2040-48D9-9703-FAF4F6DF914C}"/>
          </ac:spMkLst>
        </pc:spChg>
        <pc:spChg chg="mod">
          <ac:chgData name="Mark Higgins" userId="ad4ee43bd0f7a961" providerId="LiveId" clId="{7B3C12DC-8600-4E20-806B-96FB228C8506}" dt="2021-09-02T13:22:55.728" v="1038" actId="20577"/>
          <ac:spMkLst>
            <pc:docMk/>
            <pc:sldMk cId="3647801122" sldId="701"/>
            <ac:spMk id="3" creationId="{31F98659-4FB7-4E33-9613-8E718FF9FB09}"/>
          </ac:spMkLst>
        </pc:spChg>
      </pc:sldChg>
      <pc:sldChg chg="modSp new mod">
        <pc:chgData name="Mark Higgins" userId="ad4ee43bd0f7a961" providerId="LiveId" clId="{7B3C12DC-8600-4E20-806B-96FB228C8506}" dt="2021-09-02T14:42:42.800" v="1397" actId="20577"/>
        <pc:sldMkLst>
          <pc:docMk/>
          <pc:sldMk cId="1124660872" sldId="702"/>
        </pc:sldMkLst>
        <pc:spChg chg="mod">
          <ac:chgData name="Mark Higgins" userId="ad4ee43bd0f7a961" providerId="LiveId" clId="{7B3C12DC-8600-4E20-806B-96FB228C8506}" dt="2021-09-02T13:24:41.459" v="1044" actId="20577"/>
          <ac:spMkLst>
            <pc:docMk/>
            <pc:sldMk cId="1124660872" sldId="702"/>
            <ac:spMk id="2" creationId="{02CC0FA7-F787-44AB-B5BE-14E4E8C3A307}"/>
          </ac:spMkLst>
        </pc:spChg>
        <pc:spChg chg="mod">
          <ac:chgData name="Mark Higgins" userId="ad4ee43bd0f7a961" providerId="LiveId" clId="{7B3C12DC-8600-4E20-806B-96FB228C8506}" dt="2021-09-02T14:42:42.800" v="1397" actId="20577"/>
          <ac:spMkLst>
            <pc:docMk/>
            <pc:sldMk cId="1124660872" sldId="702"/>
            <ac:spMk id="3" creationId="{492CB42C-1481-4724-8EF8-CB22236A5125}"/>
          </ac:spMkLst>
        </pc:spChg>
      </pc:sldChg>
      <pc:sldChg chg="modSp add mod ord">
        <pc:chgData name="Mark Higgins" userId="ad4ee43bd0f7a961" providerId="LiveId" clId="{7B3C12DC-8600-4E20-806B-96FB228C8506}" dt="2021-09-02T13:29:39.605" v="1118" actId="20577"/>
        <pc:sldMkLst>
          <pc:docMk/>
          <pc:sldMk cId="3031805303" sldId="703"/>
        </pc:sldMkLst>
        <pc:spChg chg="mod">
          <ac:chgData name="Mark Higgins" userId="ad4ee43bd0f7a961" providerId="LiveId" clId="{7B3C12DC-8600-4E20-806B-96FB228C8506}" dt="2021-09-02T13:29:39.605" v="1118" actId="20577"/>
          <ac:spMkLst>
            <pc:docMk/>
            <pc:sldMk cId="3031805303" sldId="703"/>
            <ac:spMk id="57" creationId="{C511BFB5-EEAD-4CA1-979C-CC71A3834622}"/>
          </ac:spMkLst>
        </pc:spChg>
      </pc:sldChg>
      <pc:sldChg chg="modSp add mod">
        <pc:chgData name="Mark Higgins" userId="ad4ee43bd0f7a961" providerId="LiveId" clId="{7B3C12DC-8600-4E20-806B-96FB228C8506}" dt="2021-09-02T13:29:48.077" v="1121" actId="20577"/>
        <pc:sldMkLst>
          <pc:docMk/>
          <pc:sldMk cId="140445724" sldId="704"/>
        </pc:sldMkLst>
        <pc:spChg chg="mod">
          <ac:chgData name="Mark Higgins" userId="ad4ee43bd0f7a961" providerId="LiveId" clId="{7B3C12DC-8600-4E20-806B-96FB228C8506}" dt="2021-09-02T13:29:48.077" v="1121" actId="20577"/>
          <ac:spMkLst>
            <pc:docMk/>
            <pc:sldMk cId="140445724" sldId="704"/>
            <ac:spMk id="57" creationId="{C511BFB5-EEAD-4CA1-979C-CC71A3834622}"/>
          </ac:spMkLst>
        </pc:spChg>
      </pc:sldChg>
      <pc:sldChg chg="modSp new mod">
        <pc:chgData name="Mark Higgins" userId="ad4ee43bd0f7a961" providerId="LiveId" clId="{7B3C12DC-8600-4E20-806B-96FB228C8506}" dt="2021-09-02T13:30:09.958" v="1127" actId="20577"/>
        <pc:sldMkLst>
          <pc:docMk/>
          <pc:sldMk cId="68695730" sldId="705"/>
        </pc:sldMkLst>
        <pc:spChg chg="mod">
          <ac:chgData name="Mark Higgins" userId="ad4ee43bd0f7a961" providerId="LiveId" clId="{7B3C12DC-8600-4E20-806B-96FB228C8506}" dt="2021-09-02T13:30:09.958" v="1127" actId="20577"/>
          <ac:spMkLst>
            <pc:docMk/>
            <pc:sldMk cId="68695730" sldId="705"/>
            <ac:spMk id="2" creationId="{F7E9CFC5-72DE-4A72-93D6-A2402CD95D37}"/>
          </ac:spMkLst>
        </pc:spChg>
      </pc:sldChg>
      <pc:sldChg chg="modSp new mod">
        <pc:chgData name="Mark Higgins" userId="ad4ee43bd0f7a961" providerId="LiveId" clId="{7B3C12DC-8600-4E20-806B-96FB228C8506}" dt="2021-09-02T14:04:32.237" v="1330" actId="20577"/>
        <pc:sldMkLst>
          <pc:docMk/>
          <pc:sldMk cId="296084717" sldId="706"/>
        </pc:sldMkLst>
        <pc:spChg chg="mod">
          <ac:chgData name="Mark Higgins" userId="ad4ee43bd0f7a961" providerId="LiveId" clId="{7B3C12DC-8600-4E20-806B-96FB228C8506}" dt="2021-09-02T14:03:36.756" v="1142" actId="20577"/>
          <ac:spMkLst>
            <pc:docMk/>
            <pc:sldMk cId="296084717" sldId="706"/>
            <ac:spMk id="2" creationId="{6C9111C4-F75C-46E7-A994-F49B6A31C81F}"/>
          </ac:spMkLst>
        </pc:spChg>
        <pc:spChg chg="mod">
          <ac:chgData name="Mark Higgins" userId="ad4ee43bd0f7a961" providerId="LiveId" clId="{7B3C12DC-8600-4E20-806B-96FB228C8506}" dt="2021-09-02T14:04:32.237" v="1330" actId="20577"/>
          <ac:spMkLst>
            <pc:docMk/>
            <pc:sldMk cId="296084717" sldId="706"/>
            <ac:spMk id="3" creationId="{1AAEBC1C-4D11-45DA-A78B-8059ED5C863F}"/>
          </ac:spMkLst>
        </pc:spChg>
      </pc:sldChg>
      <pc:sldChg chg="modSp new mod">
        <pc:chgData name="Mark Higgins" userId="ad4ee43bd0f7a961" providerId="LiveId" clId="{7B3C12DC-8600-4E20-806B-96FB228C8506}" dt="2021-09-02T14:43:01.710" v="1405" actId="20577"/>
        <pc:sldMkLst>
          <pc:docMk/>
          <pc:sldMk cId="2510874112" sldId="707"/>
        </pc:sldMkLst>
        <pc:spChg chg="mod">
          <ac:chgData name="Mark Higgins" userId="ad4ee43bd0f7a961" providerId="LiveId" clId="{7B3C12DC-8600-4E20-806B-96FB228C8506}" dt="2021-09-02T14:43:01.710" v="1405" actId="20577"/>
          <ac:spMkLst>
            <pc:docMk/>
            <pc:sldMk cId="2510874112" sldId="707"/>
            <ac:spMk id="2" creationId="{756C7C0F-CDD1-4AF3-9883-A75EC6CA0C6F}"/>
          </ac:spMkLst>
        </pc:spChg>
      </pc:sldChg>
      <pc:sldChg chg="modSp new mod">
        <pc:chgData name="Mark Higgins" userId="ad4ee43bd0f7a961" providerId="LiveId" clId="{7B3C12DC-8600-4E20-806B-96FB228C8506}" dt="2021-09-02T14:43:34.623" v="1484" actId="20577"/>
        <pc:sldMkLst>
          <pc:docMk/>
          <pc:sldMk cId="197150763" sldId="708"/>
        </pc:sldMkLst>
        <pc:spChg chg="mod">
          <ac:chgData name="Mark Higgins" userId="ad4ee43bd0f7a961" providerId="LiveId" clId="{7B3C12DC-8600-4E20-806B-96FB228C8506}" dt="2021-09-02T14:43:11.274" v="1411" actId="20577"/>
          <ac:spMkLst>
            <pc:docMk/>
            <pc:sldMk cId="197150763" sldId="708"/>
            <ac:spMk id="2" creationId="{D0B98489-9094-4B50-81E2-E8ECBD06CD02}"/>
          </ac:spMkLst>
        </pc:spChg>
        <pc:spChg chg="mod">
          <ac:chgData name="Mark Higgins" userId="ad4ee43bd0f7a961" providerId="LiveId" clId="{7B3C12DC-8600-4E20-806B-96FB228C8506}" dt="2021-09-02T14:43:34.623" v="1484" actId="20577"/>
          <ac:spMkLst>
            <pc:docMk/>
            <pc:sldMk cId="197150763" sldId="708"/>
            <ac:spMk id="3" creationId="{F95DFA5F-F4B0-48B0-9AC6-E53277EE8324}"/>
          </ac:spMkLst>
        </pc:spChg>
      </pc:sldChg>
      <pc:sldChg chg="modSp new mod ord">
        <pc:chgData name="Mark Higgins" userId="ad4ee43bd0f7a961" providerId="LiveId" clId="{7B3C12DC-8600-4E20-806B-96FB228C8506}" dt="2021-09-06T10:37:23.513" v="2710" actId="20578"/>
        <pc:sldMkLst>
          <pc:docMk/>
          <pc:sldMk cId="2149614142" sldId="709"/>
        </pc:sldMkLst>
        <pc:spChg chg="mod">
          <ac:chgData name="Mark Higgins" userId="ad4ee43bd0f7a961" providerId="LiveId" clId="{7B3C12DC-8600-4E20-806B-96FB228C8506}" dt="2021-09-02T14:44:14.508" v="1511" actId="20577"/>
          <ac:spMkLst>
            <pc:docMk/>
            <pc:sldMk cId="2149614142" sldId="709"/>
            <ac:spMk id="2" creationId="{A9C75BA8-6A48-4376-A2D7-86A6BC57B3DD}"/>
          </ac:spMkLst>
        </pc:spChg>
        <pc:spChg chg="mod">
          <ac:chgData name="Mark Higgins" userId="ad4ee43bd0f7a961" providerId="LiveId" clId="{7B3C12DC-8600-4E20-806B-96FB228C8506}" dt="2021-09-06T10:37:23.513" v="2710" actId="20578"/>
          <ac:spMkLst>
            <pc:docMk/>
            <pc:sldMk cId="2149614142" sldId="709"/>
            <ac:spMk id="3" creationId="{4C17FE85-12AB-430C-A61C-16AE929CD02D}"/>
          </ac:spMkLst>
        </pc:spChg>
      </pc:sldChg>
      <pc:sldChg chg="modSp new mod">
        <pc:chgData name="Mark Higgins" userId="ad4ee43bd0f7a961" providerId="LiveId" clId="{7B3C12DC-8600-4E20-806B-96FB228C8506}" dt="2021-09-03T07:26:09.082" v="1875" actId="20577"/>
        <pc:sldMkLst>
          <pc:docMk/>
          <pc:sldMk cId="3350938539" sldId="710"/>
        </pc:sldMkLst>
        <pc:spChg chg="mod">
          <ac:chgData name="Mark Higgins" userId="ad4ee43bd0f7a961" providerId="LiveId" clId="{7B3C12DC-8600-4E20-806B-96FB228C8506}" dt="2021-09-03T07:25:47.626" v="1822" actId="20577"/>
          <ac:spMkLst>
            <pc:docMk/>
            <pc:sldMk cId="3350938539" sldId="710"/>
            <ac:spMk id="2" creationId="{152EBD53-9A75-44A4-90E7-893A77B25089}"/>
          </ac:spMkLst>
        </pc:spChg>
        <pc:spChg chg="mod">
          <ac:chgData name="Mark Higgins" userId="ad4ee43bd0f7a961" providerId="LiveId" clId="{7B3C12DC-8600-4E20-806B-96FB228C8506}" dt="2021-09-03T07:26:09.082" v="1875" actId="20577"/>
          <ac:spMkLst>
            <pc:docMk/>
            <pc:sldMk cId="3350938539" sldId="710"/>
            <ac:spMk id="3" creationId="{199CB72E-FF2C-473D-B7E7-E4C48B38C8B8}"/>
          </ac:spMkLst>
        </pc:spChg>
      </pc:sldChg>
      <pc:sldChg chg="modSp new mod modNotesTx">
        <pc:chgData name="Mark Higgins" userId="ad4ee43bd0f7a961" providerId="LiveId" clId="{7B3C12DC-8600-4E20-806B-96FB228C8506}" dt="2021-09-03T07:26:51.852" v="1909" actId="20577"/>
        <pc:sldMkLst>
          <pc:docMk/>
          <pc:sldMk cId="3878494634" sldId="711"/>
        </pc:sldMkLst>
        <pc:spChg chg="mod">
          <ac:chgData name="Mark Higgins" userId="ad4ee43bd0f7a961" providerId="LiveId" clId="{7B3C12DC-8600-4E20-806B-96FB228C8506}" dt="2021-09-03T07:26:51.852" v="1909" actId="20577"/>
          <ac:spMkLst>
            <pc:docMk/>
            <pc:sldMk cId="3878494634" sldId="711"/>
            <ac:spMk id="2" creationId="{C6C46E45-1325-427A-81CC-E0E6418851C2}"/>
          </ac:spMkLst>
        </pc:spChg>
      </pc:sldChg>
      <pc:sldChg chg="modSp new mod">
        <pc:chgData name="Mark Higgins" userId="ad4ee43bd0f7a961" providerId="LiveId" clId="{7B3C12DC-8600-4E20-806B-96FB228C8506}" dt="2021-09-03T07:27:21.044" v="1960" actId="20577"/>
        <pc:sldMkLst>
          <pc:docMk/>
          <pc:sldMk cId="3216072036" sldId="712"/>
        </pc:sldMkLst>
        <pc:spChg chg="mod">
          <ac:chgData name="Mark Higgins" userId="ad4ee43bd0f7a961" providerId="LiveId" clId="{7B3C12DC-8600-4E20-806B-96FB228C8506}" dt="2021-09-03T07:27:21.044" v="1960" actId="20577"/>
          <ac:spMkLst>
            <pc:docMk/>
            <pc:sldMk cId="3216072036" sldId="712"/>
            <ac:spMk id="2" creationId="{61B8CA62-B38F-4CEB-B187-38DB524378D1}"/>
          </ac:spMkLst>
        </pc:spChg>
      </pc:sldChg>
      <pc:sldChg chg="modSp new mod">
        <pc:chgData name="Mark Higgins" userId="ad4ee43bd0f7a961" providerId="LiveId" clId="{7B3C12DC-8600-4E20-806B-96FB228C8506}" dt="2021-09-03T07:28:17.604" v="2022" actId="20577"/>
        <pc:sldMkLst>
          <pc:docMk/>
          <pc:sldMk cId="779021081" sldId="713"/>
        </pc:sldMkLst>
        <pc:spChg chg="mod">
          <ac:chgData name="Mark Higgins" userId="ad4ee43bd0f7a961" providerId="LiveId" clId="{7B3C12DC-8600-4E20-806B-96FB228C8506}" dt="2021-09-03T07:28:17.604" v="2022" actId="20577"/>
          <ac:spMkLst>
            <pc:docMk/>
            <pc:sldMk cId="779021081" sldId="713"/>
            <ac:spMk id="2" creationId="{EA9A251B-82B6-454F-B5B1-EF59737C9708}"/>
          </ac:spMkLst>
        </pc:spChg>
      </pc:sldChg>
      <pc:sldChg chg="modSp new mod">
        <pc:chgData name="Mark Higgins" userId="ad4ee43bd0f7a961" providerId="LiveId" clId="{7B3C12DC-8600-4E20-806B-96FB228C8506}" dt="2021-09-03T07:28:42.567" v="2084" actId="20577"/>
        <pc:sldMkLst>
          <pc:docMk/>
          <pc:sldMk cId="4245500416" sldId="714"/>
        </pc:sldMkLst>
        <pc:spChg chg="mod">
          <ac:chgData name="Mark Higgins" userId="ad4ee43bd0f7a961" providerId="LiveId" clId="{7B3C12DC-8600-4E20-806B-96FB228C8506}" dt="2021-09-03T07:28:42.567" v="2084" actId="20577"/>
          <ac:spMkLst>
            <pc:docMk/>
            <pc:sldMk cId="4245500416" sldId="714"/>
            <ac:spMk id="2" creationId="{0104DD9D-360E-4EF0-A433-CA249067D0C9}"/>
          </ac:spMkLst>
        </pc:spChg>
      </pc:sldChg>
      <pc:sldChg chg="modSp new mod">
        <pc:chgData name="Mark Higgins" userId="ad4ee43bd0f7a961" providerId="LiveId" clId="{7B3C12DC-8600-4E20-806B-96FB228C8506}" dt="2021-09-03T07:29:17.062" v="2130" actId="20577"/>
        <pc:sldMkLst>
          <pc:docMk/>
          <pc:sldMk cId="2036575152" sldId="715"/>
        </pc:sldMkLst>
        <pc:spChg chg="mod">
          <ac:chgData name="Mark Higgins" userId="ad4ee43bd0f7a961" providerId="LiveId" clId="{7B3C12DC-8600-4E20-806B-96FB228C8506}" dt="2021-09-03T07:29:17.062" v="2130" actId="20577"/>
          <ac:spMkLst>
            <pc:docMk/>
            <pc:sldMk cId="2036575152" sldId="715"/>
            <ac:spMk id="2" creationId="{485B26D3-76DA-4B2E-9802-D07A9A7170E6}"/>
          </ac:spMkLst>
        </pc:spChg>
      </pc:sldChg>
      <pc:sldChg chg="modSp new mod">
        <pc:chgData name="Mark Higgins" userId="ad4ee43bd0f7a961" providerId="LiveId" clId="{7B3C12DC-8600-4E20-806B-96FB228C8506}" dt="2021-09-03T07:29:38.432" v="2174" actId="20577"/>
        <pc:sldMkLst>
          <pc:docMk/>
          <pc:sldMk cId="3626110082" sldId="716"/>
        </pc:sldMkLst>
        <pc:spChg chg="mod">
          <ac:chgData name="Mark Higgins" userId="ad4ee43bd0f7a961" providerId="LiveId" clId="{7B3C12DC-8600-4E20-806B-96FB228C8506}" dt="2021-09-03T07:29:38.432" v="2174" actId="20577"/>
          <ac:spMkLst>
            <pc:docMk/>
            <pc:sldMk cId="3626110082" sldId="716"/>
            <ac:spMk id="2" creationId="{ABCFE2F7-A7F9-4FA8-AA00-657D44227B05}"/>
          </ac:spMkLst>
        </pc:spChg>
      </pc:sldChg>
      <pc:sldChg chg="modSp new mod">
        <pc:chgData name="Mark Higgins" userId="ad4ee43bd0f7a961" providerId="LiveId" clId="{7B3C12DC-8600-4E20-806B-96FB228C8506}" dt="2021-09-03T07:31:58.706" v="2207" actId="20577"/>
        <pc:sldMkLst>
          <pc:docMk/>
          <pc:sldMk cId="2046844614" sldId="717"/>
        </pc:sldMkLst>
        <pc:spChg chg="mod">
          <ac:chgData name="Mark Higgins" userId="ad4ee43bd0f7a961" providerId="LiveId" clId="{7B3C12DC-8600-4E20-806B-96FB228C8506}" dt="2021-09-03T07:31:58.706" v="2207" actId="20577"/>
          <ac:spMkLst>
            <pc:docMk/>
            <pc:sldMk cId="2046844614" sldId="717"/>
            <ac:spMk id="2" creationId="{F00E1C08-9226-4A0D-8F2B-46638B491956}"/>
          </ac:spMkLst>
        </pc:spChg>
      </pc:sldChg>
      <pc:sldChg chg="modSp new mod">
        <pc:chgData name="Mark Higgins" userId="ad4ee43bd0f7a961" providerId="LiveId" clId="{7B3C12DC-8600-4E20-806B-96FB228C8506}" dt="2021-09-03T07:38:08.310" v="2255" actId="20577"/>
        <pc:sldMkLst>
          <pc:docMk/>
          <pc:sldMk cId="2364488843" sldId="718"/>
        </pc:sldMkLst>
        <pc:spChg chg="mod">
          <ac:chgData name="Mark Higgins" userId="ad4ee43bd0f7a961" providerId="LiveId" clId="{7B3C12DC-8600-4E20-806B-96FB228C8506}" dt="2021-09-03T07:37:55.466" v="2225" actId="20577"/>
          <ac:spMkLst>
            <pc:docMk/>
            <pc:sldMk cId="2364488843" sldId="718"/>
            <ac:spMk id="2" creationId="{B4E6A346-583D-4A08-ACEE-1FA52C8A4E47}"/>
          </ac:spMkLst>
        </pc:spChg>
        <pc:spChg chg="mod">
          <ac:chgData name="Mark Higgins" userId="ad4ee43bd0f7a961" providerId="LiveId" clId="{7B3C12DC-8600-4E20-806B-96FB228C8506}" dt="2021-09-03T07:38:08.310" v="2255" actId="20577"/>
          <ac:spMkLst>
            <pc:docMk/>
            <pc:sldMk cId="2364488843" sldId="718"/>
            <ac:spMk id="3" creationId="{FF26F51F-86B6-468C-A0EE-79EEF77E9886}"/>
          </ac:spMkLst>
        </pc:spChg>
      </pc:sldChg>
      <pc:sldChg chg="new">
        <pc:chgData name="Mark Higgins" userId="ad4ee43bd0f7a961" providerId="LiveId" clId="{7B3C12DC-8600-4E20-806B-96FB228C8506}" dt="2021-09-03T07:38:20.569" v="2256" actId="680"/>
        <pc:sldMkLst>
          <pc:docMk/>
          <pc:sldMk cId="3837821357" sldId="719"/>
        </pc:sldMkLst>
      </pc:sldChg>
      <pc:sldChg chg="modSp new mod">
        <pc:chgData name="Mark Higgins" userId="ad4ee43bd0f7a961" providerId="LiveId" clId="{7B3C12DC-8600-4E20-806B-96FB228C8506}" dt="2021-09-03T07:40:24.730" v="2332" actId="20577"/>
        <pc:sldMkLst>
          <pc:docMk/>
          <pc:sldMk cId="2418004797" sldId="720"/>
        </pc:sldMkLst>
        <pc:spChg chg="mod">
          <ac:chgData name="Mark Higgins" userId="ad4ee43bd0f7a961" providerId="LiveId" clId="{7B3C12DC-8600-4E20-806B-96FB228C8506}" dt="2021-09-03T07:39:59.065" v="2285" actId="20577"/>
          <ac:spMkLst>
            <pc:docMk/>
            <pc:sldMk cId="2418004797" sldId="720"/>
            <ac:spMk id="2" creationId="{15DAC176-F679-450B-A448-86EF6AB8319D}"/>
          </ac:spMkLst>
        </pc:spChg>
        <pc:spChg chg="mod">
          <ac:chgData name="Mark Higgins" userId="ad4ee43bd0f7a961" providerId="LiveId" clId="{7B3C12DC-8600-4E20-806B-96FB228C8506}" dt="2021-09-03T07:40:24.730" v="2332" actId="20577"/>
          <ac:spMkLst>
            <pc:docMk/>
            <pc:sldMk cId="2418004797" sldId="720"/>
            <ac:spMk id="3" creationId="{6BE8BAD4-A032-49C7-81B5-0C1099F25D4F}"/>
          </ac:spMkLst>
        </pc:spChg>
      </pc:sldChg>
      <pc:sldChg chg="modSp new mod">
        <pc:chgData name="Mark Higgins" userId="ad4ee43bd0f7a961" providerId="LiveId" clId="{7B3C12DC-8600-4E20-806B-96FB228C8506}" dt="2021-09-03T13:51:57.586" v="2695" actId="15"/>
        <pc:sldMkLst>
          <pc:docMk/>
          <pc:sldMk cId="3209023164" sldId="721"/>
        </pc:sldMkLst>
        <pc:spChg chg="mod">
          <ac:chgData name="Mark Higgins" userId="ad4ee43bd0f7a961" providerId="LiveId" clId="{7B3C12DC-8600-4E20-806B-96FB228C8506}" dt="2021-09-03T07:47:34.229" v="2346" actId="20577"/>
          <ac:spMkLst>
            <pc:docMk/>
            <pc:sldMk cId="3209023164" sldId="721"/>
            <ac:spMk id="2" creationId="{5BA81E49-68D9-4F7A-932D-E56999EEAD59}"/>
          </ac:spMkLst>
        </pc:spChg>
        <pc:spChg chg="mod">
          <ac:chgData name="Mark Higgins" userId="ad4ee43bd0f7a961" providerId="LiveId" clId="{7B3C12DC-8600-4E20-806B-96FB228C8506}" dt="2021-09-03T13:51:57.586" v="2695" actId="15"/>
          <ac:spMkLst>
            <pc:docMk/>
            <pc:sldMk cId="3209023164" sldId="721"/>
            <ac:spMk id="3" creationId="{D58EEB7D-6C62-4412-9F24-E7EAC58CA6D2}"/>
          </ac:spMkLst>
        </pc:spChg>
      </pc:sldChg>
      <pc:sldChg chg="modSp new mod">
        <pc:chgData name="Mark Higgins" userId="ad4ee43bd0f7a961" providerId="LiveId" clId="{7B3C12DC-8600-4E20-806B-96FB228C8506}" dt="2021-09-03T13:37:51.990" v="2492" actId="20577"/>
        <pc:sldMkLst>
          <pc:docMk/>
          <pc:sldMk cId="630191231" sldId="722"/>
        </pc:sldMkLst>
        <pc:spChg chg="mod">
          <ac:chgData name="Mark Higgins" userId="ad4ee43bd0f7a961" providerId="LiveId" clId="{7B3C12DC-8600-4E20-806B-96FB228C8506}" dt="2021-09-03T13:37:51.990" v="2492" actId="20577"/>
          <ac:spMkLst>
            <pc:docMk/>
            <pc:sldMk cId="630191231" sldId="722"/>
            <ac:spMk id="2" creationId="{6E667076-F219-455D-8EAF-8096530104F4}"/>
          </ac:spMkLst>
        </pc:spChg>
        <pc:spChg chg="mod">
          <ac:chgData name="Mark Higgins" userId="ad4ee43bd0f7a961" providerId="LiveId" clId="{7B3C12DC-8600-4E20-806B-96FB228C8506}" dt="2021-09-03T13:37:48.525" v="2487" actId="20577"/>
          <ac:spMkLst>
            <pc:docMk/>
            <pc:sldMk cId="630191231" sldId="722"/>
            <ac:spMk id="3" creationId="{4958ED21-021C-40CF-8523-D90047E81597}"/>
          </ac:spMkLst>
        </pc:spChg>
      </pc:sldChg>
      <pc:sldChg chg="modSp new mod">
        <pc:chgData name="Mark Higgins" userId="ad4ee43bd0f7a961" providerId="LiveId" clId="{7B3C12DC-8600-4E20-806B-96FB228C8506}" dt="2021-09-03T07:49:50.311" v="2439" actId="20577"/>
        <pc:sldMkLst>
          <pc:docMk/>
          <pc:sldMk cId="2585457873" sldId="723"/>
        </pc:sldMkLst>
        <pc:spChg chg="mod">
          <ac:chgData name="Mark Higgins" userId="ad4ee43bd0f7a961" providerId="LiveId" clId="{7B3C12DC-8600-4E20-806B-96FB228C8506}" dt="2021-09-03T07:48:40.397" v="2401" actId="20577"/>
          <ac:spMkLst>
            <pc:docMk/>
            <pc:sldMk cId="2585457873" sldId="723"/>
            <ac:spMk id="2" creationId="{7A4B060A-2BFA-47ED-B6B9-0D9D37A6591F}"/>
          </ac:spMkLst>
        </pc:spChg>
        <pc:spChg chg="mod">
          <ac:chgData name="Mark Higgins" userId="ad4ee43bd0f7a961" providerId="LiveId" clId="{7B3C12DC-8600-4E20-806B-96FB228C8506}" dt="2021-09-03T07:49:50.311" v="2439" actId="20577"/>
          <ac:spMkLst>
            <pc:docMk/>
            <pc:sldMk cId="2585457873" sldId="723"/>
            <ac:spMk id="3" creationId="{5FF1ED6F-CC4E-450C-807D-5E0A8FA2A32D}"/>
          </ac:spMkLst>
        </pc:spChg>
      </pc:sldChg>
      <pc:sldChg chg="modSp new mod">
        <pc:chgData name="Mark Higgins" userId="ad4ee43bd0f7a961" providerId="LiveId" clId="{7B3C12DC-8600-4E20-806B-96FB228C8506}" dt="2021-09-03T07:52:02.419" v="2452" actId="20577"/>
        <pc:sldMkLst>
          <pc:docMk/>
          <pc:sldMk cId="2626823195" sldId="724"/>
        </pc:sldMkLst>
        <pc:spChg chg="mod">
          <ac:chgData name="Mark Higgins" userId="ad4ee43bd0f7a961" providerId="LiveId" clId="{7B3C12DC-8600-4E20-806B-96FB228C8506}" dt="2021-09-03T07:52:02.419" v="2452" actId="20577"/>
          <ac:spMkLst>
            <pc:docMk/>
            <pc:sldMk cId="2626823195" sldId="724"/>
            <ac:spMk id="2" creationId="{75E2DDF0-CFA3-493C-A8A1-B22A537AD6EF}"/>
          </ac:spMkLst>
        </pc:spChg>
        <pc:spChg chg="mod">
          <ac:chgData name="Mark Higgins" userId="ad4ee43bd0f7a961" providerId="LiveId" clId="{7B3C12DC-8600-4E20-806B-96FB228C8506}" dt="2021-09-03T07:51:48.516" v="2447" actId="20577"/>
          <ac:spMkLst>
            <pc:docMk/>
            <pc:sldMk cId="2626823195" sldId="724"/>
            <ac:spMk id="3" creationId="{DA8C4FE6-F025-47D6-A280-2D2F8013A576}"/>
          </ac:spMkLst>
        </pc:spChg>
      </pc:sldChg>
      <pc:sldChg chg="modSp new mod">
        <pc:chgData name="Mark Higgins" userId="ad4ee43bd0f7a961" providerId="LiveId" clId="{7B3C12DC-8600-4E20-806B-96FB228C8506}" dt="2021-09-03T13:48:07.597" v="2628" actId="20577"/>
        <pc:sldMkLst>
          <pc:docMk/>
          <pc:sldMk cId="1913810849" sldId="725"/>
        </pc:sldMkLst>
        <pc:spChg chg="mod">
          <ac:chgData name="Mark Higgins" userId="ad4ee43bd0f7a961" providerId="LiveId" clId="{7B3C12DC-8600-4E20-806B-96FB228C8506}" dt="2021-09-03T13:46:47.756" v="2521" actId="20577"/>
          <ac:spMkLst>
            <pc:docMk/>
            <pc:sldMk cId="1913810849" sldId="725"/>
            <ac:spMk id="2" creationId="{C13D9572-0D40-4CEA-B854-02D074333E64}"/>
          </ac:spMkLst>
        </pc:spChg>
        <pc:spChg chg="mod">
          <ac:chgData name="Mark Higgins" userId="ad4ee43bd0f7a961" providerId="LiveId" clId="{7B3C12DC-8600-4E20-806B-96FB228C8506}" dt="2021-09-03T13:48:07.597" v="2628" actId="20577"/>
          <ac:spMkLst>
            <pc:docMk/>
            <pc:sldMk cId="1913810849" sldId="725"/>
            <ac:spMk id="3" creationId="{3D4BF050-3D39-49BE-A1E1-7CA3E382C0FC}"/>
          </ac:spMkLst>
        </pc:spChg>
      </pc:sldChg>
      <pc:sldChg chg="new">
        <pc:chgData name="Mark Higgins" userId="ad4ee43bd0f7a961" providerId="LiveId" clId="{7B3C12DC-8600-4E20-806B-96FB228C8506}" dt="2021-09-03T13:47:13.481" v="2572" actId="680"/>
        <pc:sldMkLst>
          <pc:docMk/>
          <pc:sldMk cId="1326003313" sldId="726"/>
        </pc:sldMkLst>
      </pc:sldChg>
    </pc:docChg>
  </pc:docChgLst>
  <pc:docChgLst>
    <pc:chgData name="Mark Higgins" userId="f99148ad-7e67-4304-8c11-27c7a53efd31" providerId="ADAL" clId="{67496FA6-AE80-4589-8013-147AF777545E}"/>
    <pc:docChg chg="custSel addSld modSld sldOrd">
      <pc:chgData name="Mark Higgins" userId="f99148ad-7e67-4304-8c11-27c7a53efd31" providerId="ADAL" clId="{67496FA6-AE80-4589-8013-147AF777545E}" dt="2021-11-08T08:24:00.845" v="1240" actId="5793"/>
      <pc:docMkLst>
        <pc:docMk/>
      </pc:docMkLst>
      <pc:sldChg chg="modSp mod">
        <pc:chgData name="Mark Higgins" userId="f99148ad-7e67-4304-8c11-27c7a53efd31" providerId="ADAL" clId="{67496FA6-AE80-4589-8013-147AF777545E}" dt="2021-11-04T10:41:56.768" v="480" actId="20578"/>
        <pc:sldMkLst>
          <pc:docMk/>
          <pc:sldMk cId="2851725395" sldId="263"/>
        </pc:sldMkLst>
        <pc:spChg chg="mod">
          <ac:chgData name="Mark Higgins" userId="f99148ad-7e67-4304-8c11-27c7a53efd31" providerId="ADAL" clId="{67496FA6-AE80-4589-8013-147AF777545E}" dt="2021-11-04T10:41:23.807" v="479" actId="6549"/>
          <ac:spMkLst>
            <pc:docMk/>
            <pc:sldMk cId="2851725395" sldId="263"/>
            <ac:spMk id="3" creationId="{93E1A0CE-437E-4089-AE73-03BEE8D4C05A}"/>
          </ac:spMkLst>
        </pc:spChg>
        <pc:spChg chg="mod">
          <ac:chgData name="Mark Higgins" userId="f99148ad-7e67-4304-8c11-27c7a53efd31" providerId="ADAL" clId="{67496FA6-AE80-4589-8013-147AF777545E}" dt="2021-11-04T10:41:56.768" v="480" actId="20578"/>
          <ac:spMkLst>
            <pc:docMk/>
            <pc:sldMk cId="2851725395" sldId="263"/>
            <ac:spMk id="7" creationId="{18128484-EA74-4207-8743-D6890E77D4AF}"/>
          </ac:spMkLst>
        </pc:spChg>
      </pc:sldChg>
      <pc:sldChg chg="modSp mod">
        <pc:chgData name="Mark Higgins" userId="f99148ad-7e67-4304-8c11-27c7a53efd31" providerId="ADAL" clId="{67496FA6-AE80-4589-8013-147AF777545E}" dt="2021-11-04T10:36:26.832" v="39" actId="20577"/>
        <pc:sldMkLst>
          <pc:docMk/>
          <pc:sldMk cId="448120669" sldId="751"/>
        </pc:sldMkLst>
        <pc:spChg chg="mod">
          <ac:chgData name="Mark Higgins" userId="f99148ad-7e67-4304-8c11-27c7a53efd31" providerId="ADAL" clId="{67496FA6-AE80-4589-8013-147AF777545E}" dt="2021-11-04T10:36:26.832" v="39" actId="20577"/>
          <ac:spMkLst>
            <pc:docMk/>
            <pc:sldMk cId="448120669" sldId="751"/>
            <ac:spMk id="3" creationId="{1724013F-FD33-483F-B6A1-487D1C081F19}"/>
          </ac:spMkLst>
        </pc:spChg>
      </pc:sldChg>
      <pc:sldChg chg="modSp new mod ord">
        <pc:chgData name="Mark Higgins" userId="f99148ad-7e67-4304-8c11-27c7a53efd31" providerId="ADAL" clId="{67496FA6-AE80-4589-8013-147AF777545E}" dt="2021-11-08T08:22:05.094" v="1169" actId="20577"/>
        <pc:sldMkLst>
          <pc:docMk/>
          <pc:sldMk cId="661489223" sldId="752"/>
        </pc:sldMkLst>
        <pc:spChg chg="mod">
          <ac:chgData name="Mark Higgins" userId="f99148ad-7e67-4304-8c11-27c7a53efd31" providerId="ADAL" clId="{67496FA6-AE80-4589-8013-147AF777545E}" dt="2021-11-08T08:20:23.439" v="1005" actId="20577"/>
          <ac:spMkLst>
            <pc:docMk/>
            <pc:sldMk cId="661489223" sldId="752"/>
            <ac:spMk id="2" creationId="{581A0EBE-A6F2-4F4E-8876-6D47A8D5FFD8}"/>
          </ac:spMkLst>
        </pc:spChg>
        <pc:spChg chg="mod">
          <ac:chgData name="Mark Higgins" userId="f99148ad-7e67-4304-8c11-27c7a53efd31" providerId="ADAL" clId="{67496FA6-AE80-4589-8013-147AF777545E}" dt="2021-11-08T08:22:05.094" v="1169" actId="20577"/>
          <ac:spMkLst>
            <pc:docMk/>
            <pc:sldMk cId="661489223" sldId="752"/>
            <ac:spMk id="3" creationId="{EE86AC19-90FE-4327-BFE2-4899C40FF6D1}"/>
          </ac:spMkLst>
        </pc:spChg>
      </pc:sldChg>
      <pc:sldChg chg="modSp new mod">
        <pc:chgData name="Mark Higgins" userId="f99148ad-7e67-4304-8c11-27c7a53efd31" providerId="ADAL" clId="{67496FA6-AE80-4589-8013-147AF777545E}" dt="2021-11-08T08:24:00.845" v="1240" actId="5793"/>
        <pc:sldMkLst>
          <pc:docMk/>
          <pc:sldMk cId="3462418458" sldId="753"/>
        </pc:sldMkLst>
        <pc:spChg chg="mod">
          <ac:chgData name="Mark Higgins" userId="f99148ad-7e67-4304-8c11-27c7a53efd31" providerId="ADAL" clId="{67496FA6-AE80-4589-8013-147AF777545E}" dt="2021-11-08T08:22:21.344" v="1179" actId="20577"/>
          <ac:spMkLst>
            <pc:docMk/>
            <pc:sldMk cId="3462418458" sldId="753"/>
            <ac:spMk id="2" creationId="{80EBF94E-84D7-4C47-A3B1-EFB7C19F239F}"/>
          </ac:spMkLst>
        </pc:spChg>
        <pc:spChg chg="mod">
          <ac:chgData name="Mark Higgins" userId="f99148ad-7e67-4304-8c11-27c7a53efd31" providerId="ADAL" clId="{67496FA6-AE80-4589-8013-147AF777545E}" dt="2021-11-08T08:24:00.845" v="1240" actId="5793"/>
          <ac:spMkLst>
            <pc:docMk/>
            <pc:sldMk cId="3462418458" sldId="753"/>
            <ac:spMk id="3" creationId="{0423AAD1-C2D8-4983-8860-5298242C2722}"/>
          </ac:spMkLst>
        </pc:spChg>
      </pc:sldChg>
      <pc:sldChg chg="modSp mod">
        <pc:chgData name="Mark Higgins" userId="f99148ad-7e67-4304-8c11-27c7a53efd31" providerId="ADAL" clId="{67496FA6-AE80-4589-8013-147AF777545E}" dt="2021-11-04T10:37:59.005" v="178" actId="20577"/>
        <pc:sldMkLst>
          <pc:docMk/>
          <pc:sldMk cId="674505606" sldId="757"/>
        </pc:sldMkLst>
        <pc:spChg chg="mod">
          <ac:chgData name="Mark Higgins" userId="f99148ad-7e67-4304-8c11-27c7a53efd31" providerId="ADAL" clId="{67496FA6-AE80-4589-8013-147AF777545E}" dt="2021-11-04T10:37:59.005" v="178" actId="20577"/>
          <ac:spMkLst>
            <pc:docMk/>
            <pc:sldMk cId="674505606" sldId="757"/>
            <ac:spMk id="3" creationId="{B7015CF0-2B28-4A27-945F-B8A50F91C9F6}"/>
          </ac:spMkLst>
        </pc:spChg>
      </pc:sldChg>
      <pc:sldChg chg="modSp mod">
        <pc:chgData name="Mark Higgins" userId="f99148ad-7e67-4304-8c11-27c7a53efd31" providerId="ADAL" clId="{67496FA6-AE80-4589-8013-147AF777545E}" dt="2021-11-04T10:38:36.153" v="225" actId="20577"/>
        <pc:sldMkLst>
          <pc:docMk/>
          <pc:sldMk cId="2004826366" sldId="760"/>
        </pc:sldMkLst>
        <pc:spChg chg="mod">
          <ac:chgData name="Mark Higgins" userId="f99148ad-7e67-4304-8c11-27c7a53efd31" providerId="ADAL" clId="{67496FA6-AE80-4589-8013-147AF777545E}" dt="2021-11-04T10:38:36.153" v="225" actId="20577"/>
          <ac:spMkLst>
            <pc:docMk/>
            <pc:sldMk cId="2004826366" sldId="760"/>
            <ac:spMk id="3" creationId="{40E3E3BB-94A6-4218-AE4A-102B7C9CC149}"/>
          </ac:spMkLst>
        </pc:spChg>
      </pc:sldChg>
      <pc:sldChg chg="modSp mod">
        <pc:chgData name="Mark Higgins" userId="f99148ad-7e67-4304-8c11-27c7a53efd31" providerId="ADAL" clId="{67496FA6-AE80-4589-8013-147AF777545E}" dt="2021-11-04T10:40:20.082" v="455" actId="20577"/>
        <pc:sldMkLst>
          <pc:docMk/>
          <pc:sldMk cId="4272030496" sldId="761"/>
        </pc:sldMkLst>
        <pc:spChg chg="mod">
          <ac:chgData name="Mark Higgins" userId="f99148ad-7e67-4304-8c11-27c7a53efd31" providerId="ADAL" clId="{67496FA6-AE80-4589-8013-147AF777545E}" dt="2021-11-04T10:40:20.082" v="455" actId="20577"/>
          <ac:spMkLst>
            <pc:docMk/>
            <pc:sldMk cId="4272030496" sldId="761"/>
            <ac:spMk id="3" creationId="{40E3E3BB-94A6-4218-AE4A-102B7C9CC149}"/>
          </ac:spMkLst>
        </pc:spChg>
      </pc:sldChg>
      <pc:sldChg chg="modSp mod">
        <pc:chgData name="Mark Higgins" userId="f99148ad-7e67-4304-8c11-27c7a53efd31" providerId="ADAL" clId="{67496FA6-AE80-4589-8013-147AF777545E}" dt="2021-11-04T10:43:46.984" v="750" actId="20577"/>
        <pc:sldMkLst>
          <pc:docMk/>
          <pc:sldMk cId="2760839303" sldId="762"/>
        </pc:sldMkLst>
        <pc:spChg chg="mod">
          <ac:chgData name="Mark Higgins" userId="f99148ad-7e67-4304-8c11-27c7a53efd31" providerId="ADAL" clId="{67496FA6-AE80-4589-8013-147AF777545E}" dt="2021-11-04T10:43:46.984" v="750" actId="20577"/>
          <ac:spMkLst>
            <pc:docMk/>
            <pc:sldMk cId="2760839303" sldId="762"/>
            <ac:spMk id="3" creationId="{40E3E3BB-94A6-4218-AE4A-102B7C9CC149}"/>
          </ac:spMkLst>
        </pc:spChg>
      </pc:sldChg>
      <pc:sldChg chg="modSp mod modNotesTx">
        <pc:chgData name="Mark Higgins" userId="f99148ad-7e67-4304-8c11-27c7a53efd31" providerId="ADAL" clId="{67496FA6-AE80-4589-8013-147AF777545E}" dt="2021-11-04T10:59:13.758" v="989" actId="20577"/>
        <pc:sldMkLst>
          <pc:docMk/>
          <pc:sldMk cId="1834219082" sldId="766"/>
        </pc:sldMkLst>
        <pc:spChg chg="mod">
          <ac:chgData name="Mark Higgins" userId="f99148ad-7e67-4304-8c11-27c7a53efd31" providerId="ADAL" clId="{67496FA6-AE80-4589-8013-147AF777545E}" dt="2021-11-04T10:59:13.758" v="989" actId="20577"/>
          <ac:spMkLst>
            <pc:docMk/>
            <pc:sldMk cId="1834219082" sldId="766"/>
            <ac:spMk id="3" creationId="{637FF243-07DF-4207-B1DB-726973C81453}"/>
          </ac:spMkLst>
        </pc:spChg>
      </pc:sldChg>
    </pc:docChg>
  </pc:docChgLst>
  <pc:docChgLst>
    <pc:chgData name="Mark Higgins" userId="f99148ad-7e67-4304-8c11-27c7a53efd31" providerId="ADAL" clId="{47DC10C3-81B3-4CBD-89BF-2B4D68781B8D}"/>
    <pc:docChg chg="undo redo custSel addSld delSld modSld sldOrd">
      <pc:chgData name="Mark Higgins" userId="f99148ad-7e67-4304-8c11-27c7a53efd31" providerId="ADAL" clId="{47DC10C3-81B3-4CBD-89BF-2B4D68781B8D}" dt="2021-11-07T20:59:39.033" v="32880" actId="47"/>
      <pc:docMkLst>
        <pc:docMk/>
      </pc:docMkLst>
      <pc:sldChg chg="addSp delSp modSp mod">
        <pc:chgData name="Mark Higgins" userId="f99148ad-7e67-4304-8c11-27c7a53efd31" providerId="ADAL" clId="{47DC10C3-81B3-4CBD-89BF-2B4D68781B8D}" dt="2021-11-07T16:02:44.249" v="32861" actId="20577"/>
        <pc:sldMkLst>
          <pc:docMk/>
          <pc:sldMk cId="653415081" sldId="257"/>
        </pc:sldMkLst>
        <pc:spChg chg="del">
          <ac:chgData name="Mark Higgins" userId="f99148ad-7e67-4304-8c11-27c7a53efd31" providerId="ADAL" clId="{47DC10C3-81B3-4CBD-89BF-2B4D68781B8D}" dt="2021-11-03T10:08:59.435" v="9" actId="21"/>
          <ac:spMkLst>
            <pc:docMk/>
            <pc:sldMk cId="653415081" sldId="257"/>
            <ac:spMk id="2" creationId="{6F72D086-A43B-4CDC-A095-32ECF695D0EB}"/>
          </ac:spMkLst>
        </pc:spChg>
        <pc:spChg chg="mod">
          <ac:chgData name="Mark Higgins" userId="f99148ad-7e67-4304-8c11-27c7a53efd31" providerId="ADAL" clId="{47DC10C3-81B3-4CBD-89BF-2B4D68781B8D}" dt="2021-11-07T16:02:44.249" v="32861" actId="20577"/>
          <ac:spMkLst>
            <pc:docMk/>
            <pc:sldMk cId="653415081" sldId="257"/>
            <ac:spMk id="3" creationId="{93E1A0CE-437E-4089-AE73-03BEE8D4C05A}"/>
          </ac:spMkLst>
        </pc:spChg>
        <pc:spChg chg="add mod">
          <ac:chgData name="Mark Higgins" userId="f99148ad-7e67-4304-8c11-27c7a53efd31" providerId="ADAL" clId="{47DC10C3-81B3-4CBD-89BF-2B4D68781B8D}" dt="2021-11-03T10:09:26.259" v="16" actId="1076"/>
          <ac:spMkLst>
            <pc:docMk/>
            <pc:sldMk cId="653415081" sldId="257"/>
            <ac:spMk id="4" creationId="{D5320410-ED88-4971-A4E2-E93173A47682}"/>
          </ac:spMkLst>
        </pc:spChg>
        <pc:spChg chg="add del mod">
          <ac:chgData name="Mark Higgins" userId="f99148ad-7e67-4304-8c11-27c7a53efd31" providerId="ADAL" clId="{47DC10C3-81B3-4CBD-89BF-2B4D68781B8D}" dt="2021-11-03T10:09:22.875" v="15" actId="478"/>
          <ac:spMkLst>
            <pc:docMk/>
            <pc:sldMk cId="653415081" sldId="257"/>
            <ac:spMk id="6" creationId="{2F1BE11E-A40A-4D76-9106-83BFCA47D0C9}"/>
          </ac:spMkLst>
        </pc:spChg>
      </pc:sldChg>
      <pc:sldChg chg="modSp mod">
        <pc:chgData name="Mark Higgins" userId="f99148ad-7e67-4304-8c11-27c7a53efd31" providerId="ADAL" clId="{47DC10C3-81B3-4CBD-89BF-2B4D68781B8D}" dt="2021-11-07T16:03:28.467" v="32868" actId="20577"/>
        <pc:sldMkLst>
          <pc:docMk/>
          <pc:sldMk cId="1015055181" sldId="258"/>
        </pc:sldMkLst>
        <pc:spChg chg="mod">
          <ac:chgData name="Mark Higgins" userId="f99148ad-7e67-4304-8c11-27c7a53efd31" providerId="ADAL" clId="{47DC10C3-81B3-4CBD-89BF-2B4D68781B8D}" dt="2021-11-07T16:03:28.467" v="32868" actId="20577"/>
          <ac:spMkLst>
            <pc:docMk/>
            <pc:sldMk cId="1015055181" sldId="258"/>
            <ac:spMk id="3" creationId="{AE492C01-75B6-409A-93EA-70DADA5312C3}"/>
          </ac:spMkLst>
        </pc:spChg>
      </pc:sldChg>
      <pc:sldChg chg="addSp delSp modSp mod ord">
        <pc:chgData name="Mark Higgins" userId="f99148ad-7e67-4304-8c11-27c7a53efd31" providerId="ADAL" clId="{47DC10C3-81B3-4CBD-89BF-2B4D68781B8D}" dt="2021-11-07T16:01:44.720" v="32836" actId="15"/>
        <pc:sldMkLst>
          <pc:docMk/>
          <pc:sldMk cId="2851725395" sldId="263"/>
        </pc:sldMkLst>
        <pc:spChg chg="del mod">
          <ac:chgData name="Mark Higgins" userId="f99148ad-7e67-4304-8c11-27c7a53efd31" providerId="ADAL" clId="{47DC10C3-81B3-4CBD-89BF-2B4D68781B8D}" dt="2021-11-03T10:09:05.990" v="10" actId="478"/>
          <ac:spMkLst>
            <pc:docMk/>
            <pc:sldMk cId="2851725395" sldId="263"/>
            <ac:spMk id="2" creationId="{6F72D086-A43B-4CDC-A095-32ECF695D0EB}"/>
          </ac:spMkLst>
        </pc:spChg>
        <pc:spChg chg="mod">
          <ac:chgData name="Mark Higgins" userId="f99148ad-7e67-4304-8c11-27c7a53efd31" providerId="ADAL" clId="{47DC10C3-81B3-4CBD-89BF-2B4D68781B8D}" dt="2021-11-07T15:59:47.351" v="32773" actId="20577"/>
          <ac:spMkLst>
            <pc:docMk/>
            <pc:sldMk cId="2851725395" sldId="263"/>
            <ac:spMk id="3" creationId="{93E1A0CE-437E-4089-AE73-03BEE8D4C05A}"/>
          </ac:spMkLst>
        </pc:spChg>
        <pc:spChg chg="add del mod">
          <ac:chgData name="Mark Higgins" userId="f99148ad-7e67-4304-8c11-27c7a53efd31" providerId="ADAL" clId="{47DC10C3-81B3-4CBD-89BF-2B4D68781B8D}" dt="2021-11-03T10:09:10.759" v="13" actId="478"/>
          <ac:spMkLst>
            <pc:docMk/>
            <pc:sldMk cId="2851725395" sldId="263"/>
            <ac:spMk id="5" creationId="{56E84042-8413-4241-B888-76F166264630}"/>
          </ac:spMkLst>
        </pc:spChg>
        <pc:spChg chg="add mod">
          <ac:chgData name="Mark Higgins" userId="f99148ad-7e67-4304-8c11-27c7a53efd31" providerId="ADAL" clId="{47DC10C3-81B3-4CBD-89BF-2B4D68781B8D}" dt="2021-11-03T10:09:15.509" v="14" actId="1076"/>
          <ac:spMkLst>
            <pc:docMk/>
            <pc:sldMk cId="2851725395" sldId="263"/>
            <ac:spMk id="6" creationId="{A696E764-ED5D-47A2-A9F9-4C808777F5D4}"/>
          </ac:spMkLst>
        </pc:spChg>
        <pc:spChg chg="add mod">
          <ac:chgData name="Mark Higgins" userId="f99148ad-7e67-4304-8c11-27c7a53efd31" providerId="ADAL" clId="{47DC10C3-81B3-4CBD-89BF-2B4D68781B8D}" dt="2021-11-07T16:01:44.720" v="32836" actId="15"/>
          <ac:spMkLst>
            <pc:docMk/>
            <pc:sldMk cId="2851725395" sldId="263"/>
            <ac:spMk id="7" creationId="{18128484-EA74-4207-8743-D6890E77D4AF}"/>
          </ac:spMkLst>
        </pc:spChg>
      </pc:sldChg>
      <pc:sldChg chg="modSp del mod">
        <pc:chgData name="Mark Higgins" userId="f99148ad-7e67-4304-8c11-27c7a53efd31" providerId="ADAL" clId="{47DC10C3-81B3-4CBD-89BF-2B4D68781B8D}" dt="2021-11-07T20:59:39.033" v="32880" actId="47"/>
        <pc:sldMkLst>
          <pc:docMk/>
          <pc:sldMk cId="174211072" sldId="264"/>
        </pc:sldMkLst>
        <pc:spChg chg="mod">
          <ac:chgData name="Mark Higgins" userId="f99148ad-7e67-4304-8c11-27c7a53efd31" providerId="ADAL" clId="{47DC10C3-81B3-4CBD-89BF-2B4D68781B8D}" dt="2021-11-07T20:59:17.129" v="32873" actId="21"/>
          <ac:spMkLst>
            <pc:docMk/>
            <pc:sldMk cId="174211072" sldId="264"/>
            <ac:spMk id="2" creationId="{6F72D086-A43B-4CDC-A095-32ECF695D0EB}"/>
          </ac:spMkLst>
        </pc:spChg>
        <pc:spChg chg="mod">
          <ac:chgData name="Mark Higgins" userId="f99148ad-7e67-4304-8c11-27c7a53efd31" providerId="ADAL" clId="{47DC10C3-81B3-4CBD-89BF-2B4D68781B8D}" dt="2021-11-07T20:59:34.481" v="32878" actId="21"/>
          <ac:spMkLst>
            <pc:docMk/>
            <pc:sldMk cId="174211072" sldId="264"/>
            <ac:spMk id="3" creationId="{93E1A0CE-437E-4089-AE73-03BEE8D4C05A}"/>
          </ac:spMkLst>
        </pc:spChg>
      </pc:sldChg>
      <pc:sldChg chg="del">
        <pc:chgData name="Mark Higgins" userId="f99148ad-7e67-4304-8c11-27c7a53efd31" providerId="ADAL" clId="{47DC10C3-81B3-4CBD-89BF-2B4D68781B8D}" dt="2021-11-07T16:04:10.168" v="32869" actId="2696"/>
        <pc:sldMkLst>
          <pc:docMk/>
          <pc:sldMk cId="1845766208" sldId="273"/>
        </pc:sldMkLst>
      </pc:sldChg>
      <pc:sldChg chg="del">
        <pc:chgData name="Mark Higgins" userId="f99148ad-7e67-4304-8c11-27c7a53efd31" providerId="ADAL" clId="{47DC10C3-81B3-4CBD-89BF-2B4D68781B8D}" dt="2021-11-03T10:08:03.385" v="0" actId="47"/>
        <pc:sldMkLst>
          <pc:docMk/>
          <pc:sldMk cId="2149614142" sldId="709"/>
        </pc:sldMkLst>
      </pc:sldChg>
      <pc:sldChg chg="modSp new del mod">
        <pc:chgData name="Mark Higgins" userId="f99148ad-7e67-4304-8c11-27c7a53efd31" providerId="ADAL" clId="{47DC10C3-81B3-4CBD-89BF-2B4D68781B8D}" dt="2021-11-07T16:04:36.021" v="32870" actId="47"/>
        <pc:sldMkLst>
          <pc:docMk/>
          <pc:sldMk cId="448120669" sldId="751"/>
        </pc:sldMkLst>
        <pc:spChg chg="mod">
          <ac:chgData name="Mark Higgins" userId="f99148ad-7e67-4304-8c11-27c7a53efd31" providerId="ADAL" clId="{47DC10C3-81B3-4CBD-89BF-2B4D68781B8D}" dt="2021-11-03T10:11:18.275" v="34" actId="20577"/>
          <ac:spMkLst>
            <pc:docMk/>
            <pc:sldMk cId="448120669" sldId="751"/>
            <ac:spMk id="2" creationId="{8AEF27D0-D0B1-4EC9-8D67-E9BA95D15C05}"/>
          </ac:spMkLst>
        </pc:spChg>
        <pc:spChg chg="mod">
          <ac:chgData name="Mark Higgins" userId="f99148ad-7e67-4304-8c11-27c7a53efd31" providerId="ADAL" clId="{47DC10C3-81B3-4CBD-89BF-2B4D68781B8D}" dt="2021-11-03T10:22:48.941" v="440" actId="20577"/>
          <ac:spMkLst>
            <pc:docMk/>
            <pc:sldMk cId="448120669" sldId="751"/>
            <ac:spMk id="3" creationId="{1724013F-FD33-483F-B6A1-487D1C081F19}"/>
          </ac:spMkLst>
        </pc:spChg>
      </pc:sldChg>
      <pc:sldChg chg="del">
        <pc:chgData name="Mark Higgins" userId="f99148ad-7e67-4304-8c11-27c7a53efd31" providerId="ADAL" clId="{47DC10C3-81B3-4CBD-89BF-2B4D68781B8D}" dt="2021-11-03T10:11:06.364" v="18" actId="47"/>
        <pc:sldMkLst>
          <pc:docMk/>
          <pc:sldMk cId="2594139224" sldId="751"/>
        </pc:sldMkLst>
      </pc:sldChg>
      <pc:sldChg chg="modSp new mod">
        <pc:chgData name="Mark Higgins" userId="f99148ad-7e67-4304-8c11-27c7a53efd31" providerId="ADAL" clId="{47DC10C3-81B3-4CBD-89BF-2B4D68781B8D}" dt="2021-11-07T20:59:36.957" v="32879"/>
        <pc:sldMkLst>
          <pc:docMk/>
          <pc:sldMk cId="3012017243" sldId="751"/>
        </pc:sldMkLst>
        <pc:spChg chg="mod">
          <ac:chgData name="Mark Higgins" userId="f99148ad-7e67-4304-8c11-27c7a53efd31" providerId="ADAL" clId="{47DC10C3-81B3-4CBD-89BF-2B4D68781B8D}" dt="2021-11-07T20:59:19.833" v="32874"/>
          <ac:spMkLst>
            <pc:docMk/>
            <pc:sldMk cId="3012017243" sldId="751"/>
            <ac:spMk id="2" creationId="{372F292C-D909-4287-8696-E17CC5C5AEAE}"/>
          </ac:spMkLst>
        </pc:spChg>
        <pc:spChg chg="mod">
          <ac:chgData name="Mark Higgins" userId="f99148ad-7e67-4304-8c11-27c7a53efd31" providerId="ADAL" clId="{47DC10C3-81B3-4CBD-89BF-2B4D68781B8D}" dt="2021-11-07T20:59:29.644" v="32877"/>
          <ac:spMkLst>
            <pc:docMk/>
            <pc:sldMk cId="3012017243" sldId="751"/>
            <ac:spMk id="3" creationId="{65EFF8C6-42AC-4A83-BF2F-E83C6EFB2852}"/>
          </ac:spMkLst>
        </pc:spChg>
        <pc:spChg chg="mod">
          <ac:chgData name="Mark Higgins" userId="f99148ad-7e67-4304-8c11-27c7a53efd31" providerId="ADAL" clId="{47DC10C3-81B3-4CBD-89BF-2B4D68781B8D}" dt="2021-11-07T20:59:36.957" v="32879"/>
          <ac:spMkLst>
            <pc:docMk/>
            <pc:sldMk cId="3012017243" sldId="751"/>
            <ac:spMk id="4" creationId="{329A02A2-A49E-472D-942E-0F21016C4BE1}"/>
          </ac:spMkLst>
        </pc:spChg>
      </pc:sldChg>
      <pc:sldChg chg="modSp add del mod">
        <pc:chgData name="Mark Higgins" userId="f99148ad-7e67-4304-8c11-27c7a53efd31" providerId="ADAL" clId="{47DC10C3-81B3-4CBD-89BF-2B4D68781B8D}" dt="2021-11-07T16:04:36.021" v="32870" actId="47"/>
        <pc:sldMkLst>
          <pc:docMk/>
          <pc:sldMk cId="1053663098" sldId="752"/>
        </pc:sldMkLst>
        <pc:spChg chg="mod">
          <ac:chgData name="Mark Higgins" userId="f99148ad-7e67-4304-8c11-27c7a53efd31" providerId="ADAL" clId="{47DC10C3-81B3-4CBD-89BF-2B4D68781B8D}" dt="2021-11-03T10:11:30.736" v="42" actId="20577"/>
          <ac:spMkLst>
            <pc:docMk/>
            <pc:sldMk cId="1053663098" sldId="752"/>
            <ac:spMk id="2" creationId="{8AEF27D0-D0B1-4EC9-8D67-E9BA95D15C05}"/>
          </ac:spMkLst>
        </pc:spChg>
      </pc:sldChg>
      <pc:sldChg chg="del">
        <pc:chgData name="Mark Higgins" userId="f99148ad-7e67-4304-8c11-27c7a53efd31" providerId="ADAL" clId="{47DC10C3-81B3-4CBD-89BF-2B4D68781B8D}" dt="2021-11-03T10:11:06.364" v="18" actId="47"/>
        <pc:sldMkLst>
          <pc:docMk/>
          <pc:sldMk cId="1261467683" sldId="752"/>
        </pc:sldMkLst>
      </pc:sldChg>
      <pc:sldChg chg="del">
        <pc:chgData name="Mark Higgins" userId="f99148ad-7e67-4304-8c11-27c7a53efd31" providerId="ADAL" clId="{47DC10C3-81B3-4CBD-89BF-2B4D68781B8D}" dt="2021-11-03T10:11:06.364" v="18" actId="47"/>
        <pc:sldMkLst>
          <pc:docMk/>
          <pc:sldMk cId="515646528" sldId="753"/>
        </pc:sldMkLst>
      </pc:sldChg>
      <pc:sldChg chg="modSp add del mod">
        <pc:chgData name="Mark Higgins" userId="f99148ad-7e67-4304-8c11-27c7a53efd31" providerId="ADAL" clId="{47DC10C3-81B3-4CBD-89BF-2B4D68781B8D}" dt="2021-11-07T16:04:36.021" v="32870" actId="47"/>
        <pc:sldMkLst>
          <pc:docMk/>
          <pc:sldMk cId="2247607445" sldId="753"/>
        </pc:sldMkLst>
        <pc:spChg chg="mod">
          <ac:chgData name="Mark Higgins" userId="f99148ad-7e67-4304-8c11-27c7a53efd31" providerId="ADAL" clId="{47DC10C3-81B3-4CBD-89BF-2B4D68781B8D}" dt="2021-11-03T10:11:38.013" v="52" actId="20577"/>
          <ac:spMkLst>
            <pc:docMk/>
            <pc:sldMk cId="2247607445" sldId="753"/>
            <ac:spMk id="2" creationId="{8AEF27D0-D0B1-4EC9-8D67-E9BA95D15C05}"/>
          </ac:spMkLst>
        </pc:spChg>
      </pc:sldChg>
      <pc:sldChg chg="del">
        <pc:chgData name="Mark Higgins" userId="f99148ad-7e67-4304-8c11-27c7a53efd31" providerId="ADAL" clId="{47DC10C3-81B3-4CBD-89BF-2B4D68781B8D}" dt="2021-11-03T10:11:06.364" v="18" actId="47"/>
        <pc:sldMkLst>
          <pc:docMk/>
          <pc:sldMk cId="373148995" sldId="754"/>
        </pc:sldMkLst>
      </pc:sldChg>
      <pc:sldChg chg="modSp add del mod">
        <pc:chgData name="Mark Higgins" userId="f99148ad-7e67-4304-8c11-27c7a53efd31" providerId="ADAL" clId="{47DC10C3-81B3-4CBD-89BF-2B4D68781B8D}" dt="2021-11-07T16:04:36.021" v="32870" actId="47"/>
        <pc:sldMkLst>
          <pc:docMk/>
          <pc:sldMk cId="3006557055" sldId="754"/>
        </pc:sldMkLst>
        <pc:spChg chg="mod">
          <ac:chgData name="Mark Higgins" userId="f99148ad-7e67-4304-8c11-27c7a53efd31" providerId="ADAL" clId="{47DC10C3-81B3-4CBD-89BF-2B4D68781B8D}" dt="2021-11-03T10:11:44.910" v="61" actId="20577"/>
          <ac:spMkLst>
            <pc:docMk/>
            <pc:sldMk cId="3006557055" sldId="754"/>
            <ac:spMk id="2" creationId="{8AEF27D0-D0B1-4EC9-8D67-E9BA95D15C05}"/>
          </ac:spMkLst>
        </pc:spChg>
      </pc:sldChg>
      <pc:sldChg chg="modSp add del mod">
        <pc:chgData name="Mark Higgins" userId="f99148ad-7e67-4304-8c11-27c7a53efd31" providerId="ADAL" clId="{47DC10C3-81B3-4CBD-89BF-2B4D68781B8D}" dt="2021-11-07T16:04:36.021" v="32870" actId="47"/>
        <pc:sldMkLst>
          <pc:docMk/>
          <pc:sldMk cId="1393377782" sldId="755"/>
        </pc:sldMkLst>
        <pc:spChg chg="mod">
          <ac:chgData name="Mark Higgins" userId="f99148ad-7e67-4304-8c11-27c7a53efd31" providerId="ADAL" clId="{47DC10C3-81B3-4CBD-89BF-2B4D68781B8D}" dt="2021-11-03T10:11:51.174" v="68" actId="20577"/>
          <ac:spMkLst>
            <pc:docMk/>
            <pc:sldMk cId="1393377782" sldId="755"/>
            <ac:spMk id="2" creationId="{8AEF27D0-D0B1-4EC9-8D67-E9BA95D15C05}"/>
          </ac:spMkLst>
        </pc:spChg>
      </pc:sldChg>
      <pc:sldChg chg="addSp modSp new del mod">
        <pc:chgData name="Mark Higgins" userId="f99148ad-7e67-4304-8c11-27c7a53efd31" providerId="ADAL" clId="{47DC10C3-81B3-4CBD-89BF-2B4D68781B8D}" dt="2021-11-07T16:04:36.021" v="32870" actId="47"/>
        <pc:sldMkLst>
          <pc:docMk/>
          <pc:sldMk cId="1075700081" sldId="756"/>
        </pc:sldMkLst>
        <pc:spChg chg="mod">
          <ac:chgData name="Mark Higgins" userId="f99148ad-7e67-4304-8c11-27c7a53efd31" providerId="ADAL" clId="{47DC10C3-81B3-4CBD-89BF-2B4D68781B8D}" dt="2021-11-03T10:20:48.011" v="417" actId="20577"/>
          <ac:spMkLst>
            <pc:docMk/>
            <pc:sldMk cId="1075700081" sldId="756"/>
            <ac:spMk id="2" creationId="{2134C352-E4A5-41FA-84BA-AB49D466F7E5}"/>
          </ac:spMkLst>
        </pc:spChg>
        <pc:spChg chg="mod">
          <ac:chgData name="Mark Higgins" userId="f99148ad-7e67-4304-8c11-27c7a53efd31" providerId="ADAL" clId="{47DC10C3-81B3-4CBD-89BF-2B4D68781B8D}" dt="2021-11-03T11:40:43.486" v="860" actId="15"/>
          <ac:spMkLst>
            <pc:docMk/>
            <pc:sldMk cId="1075700081" sldId="756"/>
            <ac:spMk id="3" creationId="{0D4F0188-F81C-4776-BD24-02146EB4F3A8}"/>
          </ac:spMkLst>
        </pc:spChg>
        <pc:picChg chg="add mod">
          <ac:chgData name="Mark Higgins" userId="f99148ad-7e67-4304-8c11-27c7a53efd31" providerId="ADAL" clId="{47DC10C3-81B3-4CBD-89BF-2B4D68781B8D}" dt="2021-11-03T11:38:50.006" v="678" actId="1076"/>
          <ac:picMkLst>
            <pc:docMk/>
            <pc:sldMk cId="1075700081" sldId="756"/>
            <ac:picMk id="5" creationId="{3B81153D-5349-40AA-A362-D71B74E117FB}"/>
          </ac:picMkLst>
        </pc:picChg>
      </pc:sldChg>
      <pc:sldChg chg="addSp modSp new del mod">
        <pc:chgData name="Mark Higgins" userId="f99148ad-7e67-4304-8c11-27c7a53efd31" providerId="ADAL" clId="{47DC10C3-81B3-4CBD-89BF-2B4D68781B8D}" dt="2021-11-07T16:04:36.021" v="32870" actId="47"/>
        <pc:sldMkLst>
          <pc:docMk/>
          <pc:sldMk cId="674505606" sldId="757"/>
        </pc:sldMkLst>
        <pc:spChg chg="mod">
          <ac:chgData name="Mark Higgins" userId="f99148ad-7e67-4304-8c11-27c7a53efd31" providerId="ADAL" clId="{47DC10C3-81B3-4CBD-89BF-2B4D68781B8D}" dt="2021-11-03T10:30:22.420" v="528" actId="20577"/>
          <ac:spMkLst>
            <pc:docMk/>
            <pc:sldMk cId="674505606" sldId="757"/>
            <ac:spMk id="2" creationId="{7D577F7F-2FA6-4CD4-9420-1AB686FBDE20}"/>
          </ac:spMkLst>
        </pc:spChg>
        <pc:spChg chg="mod">
          <ac:chgData name="Mark Higgins" userId="f99148ad-7e67-4304-8c11-27c7a53efd31" providerId="ADAL" clId="{47DC10C3-81B3-4CBD-89BF-2B4D68781B8D}" dt="2021-11-03T15:58:50.977" v="2140" actId="15"/>
          <ac:spMkLst>
            <pc:docMk/>
            <pc:sldMk cId="674505606" sldId="757"/>
            <ac:spMk id="3" creationId="{B7015CF0-2B28-4A27-945F-B8A50F91C9F6}"/>
          </ac:spMkLst>
        </pc:spChg>
        <pc:spChg chg="add mod">
          <ac:chgData name="Mark Higgins" userId="f99148ad-7e67-4304-8c11-27c7a53efd31" providerId="ADAL" clId="{47DC10C3-81B3-4CBD-89BF-2B4D68781B8D}" dt="2021-11-03T15:59:02.774" v="2151" actId="20577"/>
          <ac:spMkLst>
            <pc:docMk/>
            <pc:sldMk cId="674505606" sldId="757"/>
            <ac:spMk id="4" creationId="{7C9E946C-1D72-4714-AF57-74C4C4A2BE39}"/>
          </ac:spMkLst>
        </pc:spChg>
      </pc:sldChg>
      <pc:sldChg chg="delSp modSp add del mod">
        <pc:chgData name="Mark Higgins" userId="f99148ad-7e67-4304-8c11-27c7a53efd31" providerId="ADAL" clId="{47DC10C3-81B3-4CBD-89BF-2B4D68781B8D}" dt="2021-11-07T16:04:36.021" v="32870" actId="47"/>
        <pc:sldMkLst>
          <pc:docMk/>
          <pc:sldMk cId="1093601633" sldId="758"/>
        </pc:sldMkLst>
        <pc:spChg chg="mod">
          <ac:chgData name="Mark Higgins" userId="f99148ad-7e67-4304-8c11-27c7a53efd31" providerId="ADAL" clId="{47DC10C3-81B3-4CBD-89BF-2B4D68781B8D}" dt="2021-11-03T13:26:59.418" v="1460" actId="20577"/>
          <ac:spMkLst>
            <pc:docMk/>
            <pc:sldMk cId="1093601633" sldId="758"/>
            <ac:spMk id="3" creationId="{0D4F0188-F81C-4776-BD24-02146EB4F3A8}"/>
          </ac:spMkLst>
        </pc:spChg>
        <pc:picChg chg="del">
          <ac:chgData name="Mark Higgins" userId="f99148ad-7e67-4304-8c11-27c7a53efd31" providerId="ADAL" clId="{47DC10C3-81B3-4CBD-89BF-2B4D68781B8D}" dt="2021-11-03T11:39:32.587" v="694" actId="478"/>
          <ac:picMkLst>
            <pc:docMk/>
            <pc:sldMk cId="1093601633" sldId="758"/>
            <ac:picMk id="5" creationId="{3B81153D-5349-40AA-A362-D71B74E117FB}"/>
          </ac:picMkLst>
        </pc:picChg>
      </pc:sldChg>
      <pc:sldChg chg="modSp new del mod">
        <pc:chgData name="Mark Higgins" userId="f99148ad-7e67-4304-8c11-27c7a53efd31" providerId="ADAL" clId="{47DC10C3-81B3-4CBD-89BF-2B4D68781B8D}" dt="2021-11-07T16:04:36.021" v="32870" actId="47"/>
        <pc:sldMkLst>
          <pc:docMk/>
          <pc:sldMk cId="2040909276" sldId="759"/>
        </pc:sldMkLst>
        <pc:spChg chg="mod">
          <ac:chgData name="Mark Higgins" userId="f99148ad-7e67-4304-8c11-27c7a53efd31" providerId="ADAL" clId="{47DC10C3-81B3-4CBD-89BF-2B4D68781B8D}" dt="2021-11-03T13:27:08.510" v="1473" actId="20577"/>
          <ac:spMkLst>
            <pc:docMk/>
            <pc:sldMk cId="2040909276" sldId="759"/>
            <ac:spMk id="2" creationId="{C7F62CA8-5973-4BB5-A7D8-99F52CCA1B40}"/>
          </ac:spMkLst>
        </pc:spChg>
        <pc:spChg chg="mod">
          <ac:chgData name="Mark Higgins" userId="f99148ad-7e67-4304-8c11-27c7a53efd31" providerId="ADAL" clId="{47DC10C3-81B3-4CBD-89BF-2B4D68781B8D}" dt="2021-11-03T16:17:01.989" v="2190" actId="20577"/>
          <ac:spMkLst>
            <pc:docMk/>
            <pc:sldMk cId="2040909276" sldId="759"/>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004826366" sldId="760"/>
        </pc:sldMkLst>
        <pc:spChg chg="mod">
          <ac:chgData name="Mark Higgins" userId="f99148ad-7e67-4304-8c11-27c7a53efd31" providerId="ADAL" clId="{47DC10C3-81B3-4CBD-89BF-2B4D68781B8D}" dt="2021-11-03T16:17:15.531" v="2196" actId="20577"/>
          <ac:spMkLst>
            <pc:docMk/>
            <pc:sldMk cId="2004826366" sldId="760"/>
            <ac:spMk id="2" creationId="{C7F62CA8-5973-4BB5-A7D8-99F52CCA1B40}"/>
          </ac:spMkLst>
        </pc:spChg>
        <pc:spChg chg="mod">
          <ac:chgData name="Mark Higgins" userId="f99148ad-7e67-4304-8c11-27c7a53efd31" providerId="ADAL" clId="{47DC10C3-81B3-4CBD-89BF-2B4D68781B8D}" dt="2021-11-03T16:18:30.219" v="2316" actId="15"/>
          <ac:spMkLst>
            <pc:docMk/>
            <pc:sldMk cId="2004826366" sldId="760"/>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4272030496" sldId="761"/>
        </pc:sldMkLst>
        <pc:spChg chg="mod">
          <ac:chgData name="Mark Higgins" userId="f99148ad-7e67-4304-8c11-27c7a53efd31" providerId="ADAL" clId="{47DC10C3-81B3-4CBD-89BF-2B4D68781B8D}" dt="2021-11-03T16:19:41.781" v="2321" actId="20577"/>
          <ac:spMkLst>
            <pc:docMk/>
            <pc:sldMk cId="4272030496" sldId="761"/>
            <ac:spMk id="2" creationId="{C7F62CA8-5973-4BB5-A7D8-99F52CCA1B40}"/>
          </ac:spMkLst>
        </pc:spChg>
        <pc:spChg chg="mod">
          <ac:chgData name="Mark Higgins" userId="f99148ad-7e67-4304-8c11-27c7a53efd31" providerId="ADAL" clId="{47DC10C3-81B3-4CBD-89BF-2B4D68781B8D}" dt="2021-11-03T16:20:08.976" v="2344" actId="20577"/>
          <ac:spMkLst>
            <pc:docMk/>
            <pc:sldMk cId="4272030496" sldId="761"/>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760839303" sldId="762"/>
        </pc:sldMkLst>
        <pc:spChg chg="mod">
          <ac:chgData name="Mark Higgins" userId="f99148ad-7e67-4304-8c11-27c7a53efd31" providerId="ADAL" clId="{47DC10C3-81B3-4CBD-89BF-2B4D68781B8D}" dt="2021-11-03T16:19:52.447" v="2329" actId="20577"/>
          <ac:spMkLst>
            <pc:docMk/>
            <pc:sldMk cId="2760839303" sldId="762"/>
            <ac:spMk id="2" creationId="{C7F62CA8-5973-4BB5-A7D8-99F52CCA1B40}"/>
          </ac:spMkLst>
        </pc:spChg>
        <pc:spChg chg="mod">
          <ac:chgData name="Mark Higgins" userId="f99148ad-7e67-4304-8c11-27c7a53efd31" providerId="ADAL" clId="{47DC10C3-81B3-4CBD-89BF-2B4D68781B8D}" dt="2021-11-03T16:20:05.914" v="2343" actId="20577"/>
          <ac:spMkLst>
            <pc:docMk/>
            <pc:sldMk cId="2760839303" sldId="762"/>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1837961892" sldId="763"/>
        </pc:sldMkLst>
        <pc:spChg chg="mod">
          <ac:chgData name="Mark Higgins" userId="f99148ad-7e67-4304-8c11-27c7a53efd31" providerId="ADAL" clId="{47DC10C3-81B3-4CBD-89BF-2B4D68781B8D}" dt="2021-11-03T16:19:59.317" v="2341" actId="20577"/>
          <ac:spMkLst>
            <pc:docMk/>
            <pc:sldMk cId="1837961892" sldId="763"/>
            <ac:spMk id="2" creationId="{C7F62CA8-5973-4BB5-A7D8-99F52CCA1B40}"/>
          </ac:spMkLst>
        </pc:spChg>
        <pc:spChg chg="mod">
          <ac:chgData name="Mark Higgins" userId="f99148ad-7e67-4304-8c11-27c7a53efd31" providerId="ADAL" clId="{47DC10C3-81B3-4CBD-89BF-2B4D68781B8D}" dt="2021-11-05T13:26:34.719" v="28179" actId="20577"/>
          <ac:spMkLst>
            <pc:docMk/>
            <pc:sldMk cId="1837961892" sldId="763"/>
            <ac:spMk id="3" creationId="{40E3E3BB-94A6-4218-AE4A-102B7C9CC149}"/>
          </ac:spMkLst>
        </pc:spChg>
      </pc:sldChg>
      <pc:sldChg chg="addSp modSp add del mod ord">
        <pc:chgData name="Mark Higgins" userId="f99148ad-7e67-4304-8c11-27c7a53efd31" providerId="ADAL" clId="{47DC10C3-81B3-4CBD-89BF-2B4D68781B8D}" dt="2021-11-07T16:04:36.021" v="32870" actId="47"/>
        <pc:sldMkLst>
          <pc:docMk/>
          <pc:sldMk cId="2655191991" sldId="764"/>
        </pc:sldMkLst>
        <pc:spChg chg="mod">
          <ac:chgData name="Mark Higgins" userId="f99148ad-7e67-4304-8c11-27c7a53efd31" providerId="ADAL" clId="{47DC10C3-81B3-4CBD-89BF-2B4D68781B8D}" dt="2021-11-03T16:21:18.036" v="2383" actId="20577"/>
          <ac:spMkLst>
            <pc:docMk/>
            <pc:sldMk cId="2655191991" sldId="764"/>
            <ac:spMk id="2" creationId="{C7F62CA8-5973-4BB5-A7D8-99F52CCA1B40}"/>
          </ac:spMkLst>
        </pc:spChg>
        <pc:spChg chg="mod">
          <ac:chgData name="Mark Higgins" userId="f99148ad-7e67-4304-8c11-27c7a53efd31" providerId="ADAL" clId="{47DC10C3-81B3-4CBD-89BF-2B4D68781B8D}" dt="2021-11-03T16:22:20.182" v="2488" actId="6549"/>
          <ac:spMkLst>
            <pc:docMk/>
            <pc:sldMk cId="2655191991" sldId="764"/>
            <ac:spMk id="3" creationId="{40E3E3BB-94A6-4218-AE4A-102B7C9CC149}"/>
          </ac:spMkLst>
        </pc:spChg>
        <pc:picChg chg="add mod">
          <ac:chgData name="Mark Higgins" userId="f99148ad-7e67-4304-8c11-27c7a53efd31" providerId="ADAL" clId="{47DC10C3-81B3-4CBD-89BF-2B4D68781B8D}" dt="2021-11-03T16:21:45.583" v="2386" actId="1076"/>
          <ac:picMkLst>
            <pc:docMk/>
            <pc:sldMk cId="2655191991" sldId="764"/>
            <ac:picMk id="5" creationId="{36776A52-AFBA-41BE-88EB-06775FAF9AA2}"/>
          </ac:picMkLst>
        </pc:picChg>
      </pc:sldChg>
      <pc:sldChg chg="modSp new del mod">
        <pc:chgData name="Mark Higgins" userId="f99148ad-7e67-4304-8c11-27c7a53efd31" providerId="ADAL" clId="{47DC10C3-81B3-4CBD-89BF-2B4D68781B8D}" dt="2021-11-07T16:04:36.021" v="32870" actId="47"/>
        <pc:sldMkLst>
          <pc:docMk/>
          <pc:sldMk cId="501986438" sldId="765"/>
        </pc:sldMkLst>
        <pc:spChg chg="mod">
          <ac:chgData name="Mark Higgins" userId="f99148ad-7e67-4304-8c11-27c7a53efd31" providerId="ADAL" clId="{47DC10C3-81B3-4CBD-89BF-2B4D68781B8D}" dt="2021-11-03T16:20:42.877" v="2368" actId="20577"/>
          <ac:spMkLst>
            <pc:docMk/>
            <pc:sldMk cId="501986438" sldId="765"/>
            <ac:spMk id="2" creationId="{5EA970DC-D17C-4BFF-BBDB-9A187D494579}"/>
          </ac:spMkLst>
        </pc:spChg>
      </pc:sldChg>
      <pc:sldChg chg="modSp new del mod">
        <pc:chgData name="Mark Higgins" userId="f99148ad-7e67-4304-8c11-27c7a53efd31" providerId="ADAL" clId="{47DC10C3-81B3-4CBD-89BF-2B4D68781B8D}" dt="2021-11-07T16:04:36.021" v="32870" actId="47"/>
        <pc:sldMkLst>
          <pc:docMk/>
          <pc:sldMk cId="1834219082" sldId="766"/>
        </pc:sldMkLst>
        <pc:spChg chg="mod">
          <ac:chgData name="Mark Higgins" userId="f99148ad-7e67-4304-8c11-27c7a53efd31" providerId="ADAL" clId="{47DC10C3-81B3-4CBD-89BF-2B4D68781B8D}" dt="2021-11-03T16:28:04.548" v="2517" actId="20577"/>
          <ac:spMkLst>
            <pc:docMk/>
            <pc:sldMk cId="1834219082" sldId="766"/>
            <ac:spMk id="2" creationId="{E55F140D-EE0F-48BC-8808-033DD18EF9C1}"/>
          </ac:spMkLst>
        </pc:spChg>
      </pc:sldChg>
      <pc:sldChg chg="modSp add del mod">
        <pc:chgData name="Mark Higgins" userId="f99148ad-7e67-4304-8c11-27c7a53efd31" providerId="ADAL" clId="{47DC10C3-81B3-4CBD-89BF-2B4D68781B8D}" dt="2021-11-07T16:04:36.021" v="32870" actId="47"/>
        <pc:sldMkLst>
          <pc:docMk/>
          <pc:sldMk cId="1394071020" sldId="767"/>
        </pc:sldMkLst>
        <pc:spChg chg="mod">
          <ac:chgData name="Mark Higgins" userId="f99148ad-7e67-4304-8c11-27c7a53efd31" providerId="ADAL" clId="{47DC10C3-81B3-4CBD-89BF-2B4D68781B8D}" dt="2021-11-03T16:28:24.077" v="2535" actId="20577"/>
          <ac:spMkLst>
            <pc:docMk/>
            <pc:sldMk cId="1394071020" sldId="767"/>
            <ac:spMk id="2" creationId="{E55F140D-EE0F-48BC-8808-033DD18EF9C1}"/>
          </ac:spMkLst>
        </pc:spChg>
        <pc:spChg chg="mod">
          <ac:chgData name="Mark Higgins" userId="f99148ad-7e67-4304-8c11-27c7a53efd31" providerId="ADAL" clId="{47DC10C3-81B3-4CBD-89BF-2B4D68781B8D}" dt="2021-11-04T13:01:09.224" v="6120" actId="313"/>
          <ac:spMkLst>
            <pc:docMk/>
            <pc:sldMk cId="1394071020" sldId="767"/>
            <ac:spMk id="3" creationId="{637FF243-07DF-4207-B1DB-726973C81453}"/>
          </ac:spMkLst>
        </pc:spChg>
      </pc:sldChg>
      <pc:sldChg chg="addSp modSp add del mod modNotesTx">
        <pc:chgData name="Mark Higgins" userId="f99148ad-7e67-4304-8c11-27c7a53efd31" providerId="ADAL" clId="{47DC10C3-81B3-4CBD-89BF-2B4D68781B8D}" dt="2021-11-07T16:04:36.021" v="32870" actId="47"/>
        <pc:sldMkLst>
          <pc:docMk/>
          <pc:sldMk cId="1459537521" sldId="768"/>
        </pc:sldMkLst>
        <pc:spChg chg="mod">
          <ac:chgData name="Mark Higgins" userId="f99148ad-7e67-4304-8c11-27c7a53efd31" providerId="ADAL" clId="{47DC10C3-81B3-4CBD-89BF-2B4D68781B8D}" dt="2021-11-04T12:55:40.872" v="5677" actId="20577"/>
          <ac:spMkLst>
            <pc:docMk/>
            <pc:sldMk cId="1459537521" sldId="768"/>
            <ac:spMk id="2" creationId="{E55F140D-EE0F-48BC-8808-033DD18EF9C1}"/>
          </ac:spMkLst>
        </pc:spChg>
        <pc:spChg chg="mod">
          <ac:chgData name="Mark Higgins" userId="f99148ad-7e67-4304-8c11-27c7a53efd31" providerId="ADAL" clId="{47DC10C3-81B3-4CBD-89BF-2B4D68781B8D}" dt="2021-11-04T12:58:07.247" v="5853" actId="15"/>
          <ac:spMkLst>
            <pc:docMk/>
            <pc:sldMk cId="1459537521" sldId="768"/>
            <ac:spMk id="3" creationId="{637FF243-07DF-4207-B1DB-726973C81453}"/>
          </ac:spMkLst>
        </pc:spChg>
        <pc:picChg chg="add mod">
          <ac:chgData name="Mark Higgins" userId="f99148ad-7e67-4304-8c11-27c7a53efd31" providerId="ADAL" clId="{47DC10C3-81B3-4CBD-89BF-2B4D68781B8D}" dt="2021-11-04T12:58:12.025" v="5854" actId="14100"/>
          <ac:picMkLst>
            <pc:docMk/>
            <pc:sldMk cId="1459537521" sldId="768"/>
            <ac:picMk id="5" creationId="{3522892C-2F16-4FA8-BF13-507E0562F0E6}"/>
          </ac:picMkLst>
        </pc:picChg>
      </pc:sldChg>
      <pc:sldChg chg="modSp add del mod">
        <pc:chgData name="Mark Higgins" userId="f99148ad-7e67-4304-8c11-27c7a53efd31" providerId="ADAL" clId="{47DC10C3-81B3-4CBD-89BF-2B4D68781B8D}" dt="2021-11-07T16:04:36.021" v="32870" actId="47"/>
        <pc:sldMkLst>
          <pc:docMk/>
          <pc:sldMk cId="3828662389" sldId="769"/>
        </pc:sldMkLst>
        <pc:spChg chg="mod">
          <ac:chgData name="Mark Higgins" userId="f99148ad-7e67-4304-8c11-27c7a53efd31" providerId="ADAL" clId="{47DC10C3-81B3-4CBD-89BF-2B4D68781B8D}" dt="2021-11-03T16:29:02.679" v="2576" actId="313"/>
          <ac:spMkLst>
            <pc:docMk/>
            <pc:sldMk cId="3828662389" sldId="769"/>
            <ac:spMk id="2" creationId="{E55F140D-EE0F-48BC-8808-033DD18EF9C1}"/>
          </ac:spMkLst>
        </pc:spChg>
        <pc:spChg chg="mod">
          <ac:chgData name="Mark Higgins" userId="f99148ad-7e67-4304-8c11-27c7a53efd31" providerId="ADAL" clId="{47DC10C3-81B3-4CBD-89BF-2B4D68781B8D}" dt="2021-11-04T12:55:11.562" v="5674" actId="20577"/>
          <ac:spMkLst>
            <pc:docMk/>
            <pc:sldMk cId="3828662389" sldId="769"/>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848994891" sldId="770"/>
        </pc:sldMkLst>
        <pc:spChg chg="mod">
          <ac:chgData name="Mark Higgins" userId="f99148ad-7e67-4304-8c11-27c7a53efd31" providerId="ADAL" clId="{47DC10C3-81B3-4CBD-89BF-2B4D68781B8D}" dt="2021-11-03T16:29:13.764" v="2598" actId="20577"/>
          <ac:spMkLst>
            <pc:docMk/>
            <pc:sldMk cId="848994891" sldId="770"/>
            <ac:spMk id="2" creationId="{E55F140D-EE0F-48BC-8808-033DD18EF9C1}"/>
          </ac:spMkLst>
        </pc:spChg>
        <pc:spChg chg="mod">
          <ac:chgData name="Mark Higgins" userId="f99148ad-7e67-4304-8c11-27c7a53efd31" providerId="ADAL" clId="{47DC10C3-81B3-4CBD-89BF-2B4D68781B8D}" dt="2021-11-04T12:52:54.180" v="5442" actId="20577"/>
          <ac:spMkLst>
            <pc:docMk/>
            <pc:sldMk cId="848994891" sldId="770"/>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2310618842" sldId="771"/>
        </pc:sldMkLst>
        <pc:spChg chg="mod">
          <ac:chgData name="Mark Higgins" userId="f99148ad-7e67-4304-8c11-27c7a53efd31" providerId="ADAL" clId="{47DC10C3-81B3-4CBD-89BF-2B4D68781B8D}" dt="2021-11-03T16:29:26.402" v="2625" actId="20577"/>
          <ac:spMkLst>
            <pc:docMk/>
            <pc:sldMk cId="2310618842" sldId="771"/>
            <ac:spMk id="2" creationId="{E55F140D-EE0F-48BC-8808-033DD18EF9C1}"/>
          </ac:spMkLst>
        </pc:spChg>
        <pc:spChg chg="mod">
          <ac:chgData name="Mark Higgins" userId="f99148ad-7e67-4304-8c11-27c7a53efd31" providerId="ADAL" clId="{47DC10C3-81B3-4CBD-89BF-2B4D68781B8D}" dt="2021-11-04T12:46:59.355" v="4918" actId="20577"/>
          <ac:spMkLst>
            <pc:docMk/>
            <pc:sldMk cId="2310618842" sldId="771"/>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4126821666" sldId="772"/>
        </pc:sldMkLst>
        <pc:spChg chg="mod">
          <ac:chgData name="Mark Higgins" userId="f99148ad-7e67-4304-8c11-27c7a53efd31" providerId="ADAL" clId="{47DC10C3-81B3-4CBD-89BF-2B4D68781B8D}" dt="2021-11-03T16:29:40.854" v="2656" actId="20577"/>
          <ac:spMkLst>
            <pc:docMk/>
            <pc:sldMk cId="4126821666" sldId="772"/>
            <ac:spMk id="2" creationId="{E55F140D-EE0F-48BC-8808-033DD18EF9C1}"/>
          </ac:spMkLst>
        </pc:spChg>
        <pc:spChg chg="mod">
          <ac:chgData name="Mark Higgins" userId="f99148ad-7e67-4304-8c11-27c7a53efd31" providerId="ADAL" clId="{47DC10C3-81B3-4CBD-89BF-2B4D68781B8D}" dt="2021-11-04T12:44:48.545" v="4716" actId="20577"/>
          <ac:spMkLst>
            <pc:docMk/>
            <pc:sldMk cId="4126821666" sldId="772"/>
            <ac:spMk id="3" creationId="{637FF243-07DF-4207-B1DB-726973C81453}"/>
          </ac:spMkLst>
        </pc:spChg>
      </pc:sldChg>
      <pc:sldChg chg="modSp add del mod">
        <pc:chgData name="Mark Higgins" userId="f99148ad-7e67-4304-8c11-27c7a53efd31" providerId="ADAL" clId="{47DC10C3-81B3-4CBD-89BF-2B4D68781B8D}" dt="2021-11-04T12:42:45.182" v="4326" actId="47"/>
        <pc:sldMkLst>
          <pc:docMk/>
          <pc:sldMk cId="2932652462" sldId="773"/>
        </pc:sldMkLst>
        <pc:spChg chg="mod">
          <ac:chgData name="Mark Higgins" userId="f99148ad-7e67-4304-8c11-27c7a53efd31" providerId="ADAL" clId="{47DC10C3-81B3-4CBD-89BF-2B4D68781B8D}" dt="2021-11-03T16:29:51.571" v="2668" actId="20577"/>
          <ac:spMkLst>
            <pc:docMk/>
            <pc:sldMk cId="2932652462" sldId="773"/>
            <ac:spMk id="2" creationId="{E55F140D-EE0F-48BC-8808-033DD18EF9C1}"/>
          </ac:spMkLst>
        </pc:spChg>
      </pc:sldChg>
      <pc:sldChg chg="addSp modSp add del mod">
        <pc:chgData name="Mark Higgins" userId="f99148ad-7e67-4304-8c11-27c7a53efd31" providerId="ADAL" clId="{47DC10C3-81B3-4CBD-89BF-2B4D68781B8D}" dt="2021-11-07T16:04:36.021" v="32870" actId="47"/>
        <pc:sldMkLst>
          <pc:docMk/>
          <pc:sldMk cId="4180525082" sldId="774"/>
        </pc:sldMkLst>
        <pc:spChg chg="mod">
          <ac:chgData name="Mark Higgins" userId="f99148ad-7e67-4304-8c11-27c7a53efd31" providerId="ADAL" clId="{47DC10C3-81B3-4CBD-89BF-2B4D68781B8D}" dt="2021-11-03T16:30:12.796" v="2698" actId="115"/>
          <ac:spMkLst>
            <pc:docMk/>
            <pc:sldMk cId="4180525082" sldId="774"/>
            <ac:spMk id="2" creationId="{E55F140D-EE0F-48BC-8808-033DD18EF9C1}"/>
          </ac:spMkLst>
        </pc:spChg>
        <pc:spChg chg="mod">
          <ac:chgData name="Mark Higgins" userId="f99148ad-7e67-4304-8c11-27c7a53efd31" providerId="ADAL" clId="{47DC10C3-81B3-4CBD-89BF-2B4D68781B8D}" dt="2021-11-04T12:38:01.550" v="4063" actId="27636"/>
          <ac:spMkLst>
            <pc:docMk/>
            <pc:sldMk cId="4180525082" sldId="774"/>
            <ac:spMk id="3" creationId="{637FF243-07DF-4207-B1DB-726973C81453}"/>
          </ac:spMkLst>
        </pc:spChg>
        <pc:picChg chg="add mod">
          <ac:chgData name="Mark Higgins" userId="f99148ad-7e67-4304-8c11-27c7a53efd31" providerId="ADAL" clId="{47DC10C3-81B3-4CBD-89BF-2B4D68781B8D}" dt="2021-11-04T12:38:22.484" v="4065" actId="1076"/>
          <ac:picMkLst>
            <pc:docMk/>
            <pc:sldMk cId="4180525082" sldId="774"/>
            <ac:picMk id="5" creationId="{DD388562-C7D3-49CC-B0BD-EB3E545E0206}"/>
          </ac:picMkLst>
        </pc:picChg>
      </pc:sldChg>
      <pc:sldChg chg="addSp modSp add del mod">
        <pc:chgData name="Mark Higgins" userId="f99148ad-7e67-4304-8c11-27c7a53efd31" providerId="ADAL" clId="{47DC10C3-81B3-4CBD-89BF-2B4D68781B8D}" dt="2021-11-07T16:04:36.021" v="32870" actId="47"/>
        <pc:sldMkLst>
          <pc:docMk/>
          <pc:sldMk cId="3075322656" sldId="775"/>
        </pc:sldMkLst>
        <pc:spChg chg="mod">
          <ac:chgData name="Mark Higgins" userId="f99148ad-7e67-4304-8c11-27c7a53efd31" providerId="ADAL" clId="{47DC10C3-81B3-4CBD-89BF-2B4D68781B8D}" dt="2021-11-03T16:30:24.752" v="2714" actId="20577"/>
          <ac:spMkLst>
            <pc:docMk/>
            <pc:sldMk cId="3075322656" sldId="775"/>
            <ac:spMk id="2" creationId="{E55F140D-EE0F-48BC-8808-033DD18EF9C1}"/>
          </ac:spMkLst>
        </pc:spChg>
        <pc:spChg chg="mod">
          <ac:chgData name="Mark Higgins" userId="f99148ad-7e67-4304-8c11-27c7a53efd31" providerId="ADAL" clId="{47DC10C3-81B3-4CBD-89BF-2B4D68781B8D}" dt="2021-11-04T12:33:19.703" v="3555" actId="20577"/>
          <ac:spMkLst>
            <pc:docMk/>
            <pc:sldMk cId="3075322656" sldId="775"/>
            <ac:spMk id="3" creationId="{637FF243-07DF-4207-B1DB-726973C81453}"/>
          </ac:spMkLst>
        </pc:spChg>
        <pc:picChg chg="add mod">
          <ac:chgData name="Mark Higgins" userId="f99148ad-7e67-4304-8c11-27c7a53efd31" providerId="ADAL" clId="{47DC10C3-81B3-4CBD-89BF-2B4D68781B8D}" dt="2021-11-04T12:32:23.816" v="3464" actId="1076"/>
          <ac:picMkLst>
            <pc:docMk/>
            <pc:sldMk cId="3075322656" sldId="775"/>
            <ac:picMk id="5" creationId="{07CFD01F-0B6F-4DA1-836A-DD80AA60A4F1}"/>
          </ac:picMkLst>
        </pc:picChg>
      </pc:sldChg>
      <pc:sldChg chg="modSp add del mod">
        <pc:chgData name="Mark Higgins" userId="f99148ad-7e67-4304-8c11-27c7a53efd31" providerId="ADAL" clId="{47DC10C3-81B3-4CBD-89BF-2B4D68781B8D}" dt="2021-11-07T16:04:36.021" v="32870" actId="47"/>
        <pc:sldMkLst>
          <pc:docMk/>
          <pc:sldMk cId="2644101182" sldId="776"/>
        </pc:sldMkLst>
        <pc:spChg chg="mod">
          <ac:chgData name="Mark Higgins" userId="f99148ad-7e67-4304-8c11-27c7a53efd31" providerId="ADAL" clId="{47DC10C3-81B3-4CBD-89BF-2B4D68781B8D}" dt="2021-11-03T16:30:40.727" v="2741" actId="20577"/>
          <ac:spMkLst>
            <pc:docMk/>
            <pc:sldMk cId="2644101182" sldId="776"/>
            <ac:spMk id="2" creationId="{E55F140D-EE0F-48BC-8808-033DD18EF9C1}"/>
          </ac:spMkLst>
        </pc:spChg>
        <pc:spChg chg="mod">
          <ac:chgData name="Mark Higgins" userId="f99148ad-7e67-4304-8c11-27c7a53efd31" providerId="ADAL" clId="{47DC10C3-81B3-4CBD-89BF-2B4D68781B8D}" dt="2021-11-04T12:29:58.132" v="3228" actId="15"/>
          <ac:spMkLst>
            <pc:docMk/>
            <pc:sldMk cId="2644101182" sldId="776"/>
            <ac:spMk id="3" creationId="{637FF243-07DF-4207-B1DB-726973C81453}"/>
          </ac:spMkLst>
        </pc:spChg>
      </pc:sldChg>
      <pc:sldChg chg="modSp new del mod ord">
        <pc:chgData name="Mark Higgins" userId="f99148ad-7e67-4304-8c11-27c7a53efd31" providerId="ADAL" clId="{47DC10C3-81B3-4CBD-89BF-2B4D68781B8D}" dt="2021-11-07T16:04:36.021" v="32870" actId="47"/>
        <pc:sldMkLst>
          <pc:docMk/>
          <pc:sldMk cId="20185765" sldId="777"/>
        </pc:sldMkLst>
        <pc:spChg chg="mod">
          <ac:chgData name="Mark Higgins" userId="f99148ad-7e67-4304-8c11-27c7a53efd31" providerId="ADAL" clId="{47DC10C3-81B3-4CBD-89BF-2B4D68781B8D}" dt="2021-11-03T16:32:30.616" v="2767" actId="20577"/>
          <ac:spMkLst>
            <pc:docMk/>
            <pc:sldMk cId="20185765" sldId="777"/>
            <ac:spMk id="2" creationId="{4C64D302-202C-40EA-9939-E96C31EFB7CC}"/>
          </ac:spMkLst>
        </pc:spChg>
      </pc:sldChg>
      <pc:sldChg chg="modSp new del mod">
        <pc:chgData name="Mark Higgins" userId="f99148ad-7e67-4304-8c11-27c7a53efd31" providerId="ADAL" clId="{47DC10C3-81B3-4CBD-89BF-2B4D68781B8D}" dt="2021-11-07T16:04:36.021" v="32870" actId="47"/>
        <pc:sldMkLst>
          <pc:docMk/>
          <pc:sldMk cId="4198735718" sldId="778"/>
        </pc:sldMkLst>
        <pc:spChg chg="mod">
          <ac:chgData name="Mark Higgins" userId="f99148ad-7e67-4304-8c11-27c7a53efd31" providerId="ADAL" clId="{47DC10C3-81B3-4CBD-89BF-2B4D68781B8D}" dt="2021-11-03T16:32:48.990" v="2792" actId="20577"/>
          <ac:spMkLst>
            <pc:docMk/>
            <pc:sldMk cId="4198735718" sldId="778"/>
            <ac:spMk id="2" creationId="{1EC13C53-DB21-4043-B696-4BE1025334DE}"/>
          </ac:spMkLst>
        </pc:spChg>
      </pc:sldChg>
      <pc:sldChg chg="modSp new del mod">
        <pc:chgData name="Mark Higgins" userId="f99148ad-7e67-4304-8c11-27c7a53efd31" providerId="ADAL" clId="{47DC10C3-81B3-4CBD-89BF-2B4D68781B8D}" dt="2021-11-07T16:04:36.021" v="32870" actId="47"/>
        <pc:sldMkLst>
          <pc:docMk/>
          <pc:sldMk cId="3550930138" sldId="779"/>
        </pc:sldMkLst>
        <pc:spChg chg="mod">
          <ac:chgData name="Mark Higgins" userId="f99148ad-7e67-4304-8c11-27c7a53efd31" providerId="ADAL" clId="{47DC10C3-81B3-4CBD-89BF-2B4D68781B8D}" dt="2021-11-03T16:33:39.224" v="2811" actId="20577"/>
          <ac:spMkLst>
            <pc:docMk/>
            <pc:sldMk cId="3550930138" sldId="779"/>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2402439807" sldId="780"/>
        </pc:sldMkLst>
        <pc:spChg chg="mod">
          <ac:chgData name="Mark Higgins" userId="f99148ad-7e67-4304-8c11-27c7a53efd31" providerId="ADAL" clId="{47DC10C3-81B3-4CBD-89BF-2B4D68781B8D}" dt="2021-11-03T16:33:50.446" v="2816" actId="20577"/>
          <ac:spMkLst>
            <pc:docMk/>
            <pc:sldMk cId="2402439807" sldId="780"/>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94368716" sldId="781"/>
        </pc:sldMkLst>
        <pc:spChg chg="mod">
          <ac:chgData name="Mark Higgins" userId="f99148ad-7e67-4304-8c11-27c7a53efd31" providerId="ADAL" clId="{47DC10C3-81B3-4CBD-89BF-2B4D68781B8D}" dt="2021-11-03T16:34:35.911" v="2839" actId="20577"/>
          <ac:spMkLst>
            <pc:docMk/>
            <pc:sldMk cId="94368716" sldId="781"/>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3580167779" sldId="782"/>
        </pc:sldMkLst>
        <pc:spChg chg="mod">
          <ac:chgData name="Mark Higgins" userId="f99148ad-7e67-4304-8c11-27c7a53efd31" providerId="ADAL" clId="{47DC10C3-81B3-4CBD-89BF-2B4D68781B8D}" dt="2021-11-03T16:35:10.695" v="2864" actId="20577"/>
          <ac:spMkLst>
            <pc:docMk/>
            <pc:sldMk cId="3580167779" sldId="782"/>
            <ac:spMk id="2" creationId="{BF68AD0D-779B-4B4C-AF70-FAE9FC4F11F7}"/>
          </ac:spMkLst>
        </pc:spChg>
      </pc:sldChg>
      <pc:sldChg chg="addSp modSp new del mod">
        <pc:chgData name="Mark Higgins" userId="f99148ad-7e67-4304-8c11-27c7a53efd31" providerId="ADAL" clId="{47DC10C3-81B3-4CBD-89BF-2B4D68781B8D}" dt="2021-11-07T16:04:36.021" v="32870" actId="47"/>
        <pc:sldMkLst>
          <pc:docMk/>
          <pc:sldMk cId="3639021523" sldId="783"/>
        </pc:sldMkLst>
        <pc:spChg chg="mod">
          <ac:chgData name="Mark Higgins" userId="f99148ad-7e67-4304-8c11-27c7a53efd31" providerId="ADAL" clId="{47DC10C3-81B3-4CBD-89BF-2B4D68781B8D}" dt="2021-11-03T16:36:25.695" v="2893" actId="20577"/>
          <ac:spMkLst>
            <pc:docMk/>
            <pc:sldMk cId="3639021523" sldId="783"/>
            <ac:spMk id="2" creationId="{BDDF1BBA-AD47-40D7-9A64-3CAB62922152}"/>
          </ac:spMkLst>
        </pc:spChg>
        <pc:spChg chg="mod">
          <ac:chgData name="Mark Higgins" userId="f99148ad-7e67-4304-8c11-27c7a53efd31" providerId="ADAL" clId="{47DC10C3-81B3-4CBD-89BF-2B4D68781B8D}" dt="2021-11-04T13:13:08.705" v="6996" actId="20577"/>
          <ac:spMkLst>
            <pc:docMk/>
            <pc:sldMk cId="3639021523" sldId="783"/>
            <ac:spMk id="3" creationId="{4D7D2F95-411D-4FD9-A190-DAF4DCE44AA6}"/>
          </ac:spMkLst>
        </pc:spChg>
        <pc:picChg chg="add mod">
          <ac:chgData name="Mark Higgins" userId="f99148ad-7e67-4304-8c11-27c7a53efd31" providerId="ADAL" clId="{47DC10C3-81B3-4CBD-89BF-2B4D68781B8D}" dt="2021-11-04T13:13:03.948" v="6994" actId="1076"/>
          <ac:picMkLst>
            <pc:docMk/>
            <pc:sldMk cId="3639021523" sldId="783"/>
            <ac:picMk id="4" creationId="{F3C4E893-649B-443F-94E8-9606B1A7EBFD}"/>
          </ac:picMkLst>
        </pc:picChg>
      </pc:sldChg>
      <pc:sldChg chg="addSp modSp add del mod">
        <pc:chgData name="Mark Higgins" userId="f99148ad-7e67-4304-8c11-27c7a53efd31" providerId="ADAL" clId="{47DC10C3-81B3-4CBD-89BF-2B4D68781B8D}" dt="2021-11-07T16:04:36.021" v="32870" actId="47"/>
        <pc:sldMkLst>
          <pc:docMk/>
          <pc:sldMk cId="2078875398" sldId="784"/>
        </pc:sldMkLst>
        <pc:spChg chg="mod">
          <ac:chgData name="Mark Higgins" userId="f99148ad-7e67-4304-8c11-27c7a53efd31" providerId="ADAL" clId="{47DC10C3-81B3-4CBD-89BF-2B4D68781B8D}" dt="2021-11-03T16:36:53.670" v="2919" actId="20577"/>
          <ac:spMkLst>
            <pc:docMk/>
            <pc:sldMk cId="2078875398" sldId="784"/>
            <ac:spMk id="2" creationId="{BDDF1BBA-AD47-40D7-9A64-3CAB62922152}"/>
          </ac:spMkLst>
        </pc:spChg>
        <pc:spChg chg="mod">
          <ac:chgData name="Mark Higgins" userId="f99148ad-7e67-4304-8c11-27c7a53efd31" providerId="ADAL" clId="{47DC10C3-81B3-4CBD-89BF-2B4D68781B8D}" dt="2021-11-04T13:21:23.364" v="7616" actId="27636"/>
          <ac:spMkLst>
            <pc:docMk/>
            <pc:sldMk cId="2078875398" sldId="784"/>
            <ac:spMk id="3" creationId="{4D7D2F95-411D-4FD9-A190-DAF4DCE44AA6}"/>
          </ac:spMkLst>
        </pc:spChg>
        <pc:picChg chg="add mod ord">
          <ac:chgData name="Mark Higgins" userId="f99148ad-7e67-4304-8c11-27c7a53efd31" providerId="ADAL" clId="{47DC10C3-81B3-4CBD-89BF-2B4D68781B8D}" dt="2021-11-04T13:22:17.182" v="7625" actId="1076"/>
          <ac:picMkLst>
            <pc:docMk/>
            <pc:sldMk cId="2078875398" sldId="784"/>
            <ac:picMk id="5" creationId="{CDBEAD32-E808-4095-86EE-CF6A8B1C4478}"/>
          </ac:picMkLst>
        </pc:picChg>
      </pc:sldChg>
      <pc:sldChg chg="addSp delSp modSp add del mod">
        <pc:chgData name="Mark Higgins" userId="f99148ad-7e67-4304-8c11-27c7a53efd31" providerId="ADAL" clId="{47DC10C3-81B3-4CBD-89BF-2B4D68781B8D}" dt="2021-11-07T16:04:36.021" v="32870" actId="47"/>
        <pc:sldMkLst>
          <pc:docMk/>
          <pc:sldMk cId="4101521925" sldId="785"/>
        </pc:sldMkLst>
        <pc:spChg chg="mod">
          <ac:chgData name="Mark Higgins" userId="f99148ad-7e67-4304-8c11-27c7a53efd31" providerId="ADAL" clId="{47DC10C3-81B3-4CBD-89BF-2B4D68781B8D}" dt="2021-11-03T16:37:07.724" v="2942" actId="20577"/>
          <ac:spMkLst>
            <pc:docMk/>
            <pc:sldMk cId="4101521925" sldId="785"/>
            <ac:spMk id="2" creationId="{BDDF1BBA-AD47-40D7-9A64-3CAB62922152}"/>
          </ac:spMkLst>
        </pc:spChg>
        <pc:spChg chg="mod">
          <ac:chgData name="Mark Higgins" userId="f99148ad-7e67-4304-8c11-27c7a53efd31" providerId="ADAL" clId="{47DC10C3-81B3-4CBD-89BF-2B4D68781B8D}" dt="2021-11-04T13:32:35.847" v="7900" actId="20577"/>
          <ac:spMkLst>
            <pc:docMk/>
            <pc:sldMk cId="4101521925" sldId="785"/>
            <ac:spMk id="3" creationId="{4D7D2F95-411D-4FD9-A190-DAF4DCE44AA6}"/>
          </ac:spMkLst>
        </pc:spChg>
        <pc:spChg chg="add del">
          <ac:chgData name="Mark Higgins" userId="f99148ad-7e67-4304-8c11-27c7a53efd31" providerId="ADAL" clId="{47DC10C3-81B3-4CBD-89BF-2B4D68781B8D}" dt="2021-11-04T13:31:49.622" v="7876"/>
          <ac:spMkLst>
            <pc:docMk/>
            <pc:sldMk cId="4101521925" sldId="785"/>
            <ac:spMk id="4" creationId="{70B9A2B3-3A06-4FAB-8DD1-AD2CD2AEEACA}"/>
          </ac:spMkLst>
        </pc:spChg>
        <pc:spChg chg="add del">
          <ac:chgData name="Mark Higgins" userId="f99148ad-7e67-4304-8c11-27c7a53efd31" providerId="ADAL" clId="{47DC10C3-81B3-4CBD-89BF-2B4D68781B8D}" dt="2021-11-04T13:31:57.631" v="7882"/>
          <ac:spMkLst>
            <pc:docMk/>
            <pc:sldMk cId="4101521925" sldId="785"/>
            <ac:spMk id="5" creationId="{B6969430-E714-4663-9820-2191DB03A0F1}"/>
          </ac:spMkLst>
        </pc:spChg>
      </pc:sldChg>
      <pc:sldChg chg="modSp add del mod modNotesTx">
        <pc:chgData name="Mark Higgins" userId="f99148ad-7e67-4304-8c11-27c7a53efd31" providerId="ADAL" clId="{47DC10C3-81B3-4CBD-89BF-2B4D68781B8D}" dt="2021-11-07T16:04:36.021" v="32870" actId="47"/>
        <pc:sldMkLst>
          <pc:docMk/>
          <pc:sldMk cId="1707891961" sldId="786"/>
        </pc:sldMkLst>
        <pc:spChg chg="mod">
          <ac:chgData name="Mark Higgins" userId="f99148ad-7e67-4304-8c11-27c7a53efd31" providerId="ADAL" clId="{47DC10C3-81B3-4CBD-89BF-2B4D68781B8D}" dt="2021-11-04T14:40:28.049" v="7934" actId="20577"/>
          <ac:spMkLst>
            <pc:docMk/>
            <pc:sldMk cId="1707891961" sldId="786"/>
            <ac:spMk id="2" creationId="{BDDF1BBA-AD47-40D7-9A64-3CAB62922152}"/>
          </ac:spMkLst>
        </pc:spChg>
        <pc:spChg chg="mod">
          <ac:chgData name="Mark Higgins" userId="f99148ad-7e67-4304-8c11-27c7a53efd31" providerId="ADAL" clId="{47DC10C3-81B3-4CBD-89BF-2B4D68781B8D}" dt="2021-11-04T14:45:30.734" v="8463" actId="20577"/>
          <ac:spMkLst>
            <pc:docMk/>
            <pc:sldMk cId="1707891961" sldId="786"/>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587866261" sldId="787"/>
        </pc:sldMkLst>
        <pc:spChg chg="mod">
          <ac:chgData name="Mark Higgins" userId="f99148ad-7e67-4304-8c11-27c7a53efd31" providerId="ADAL" clId="{47DC10C3-81B3-4CBD-89BF-2B4D68781B8D}" dt="2021-11-04T13:02:13.897" v="6145" actId="20577"/>
          <ac:spMkLst>
            <pc:docMk/>
            <pc:sldMk cId="587866261" sldId="787"/>
            <ac:spMk id="2" creationId="{1CA19B7A-4B70-4030-8323-5FE8F3518749}"/>
          </ac:spMkLst>
        </pc:spChg>
        <pc:spChg chg="mod">
          <ac:chgData name="Mark Higgins" userId="f99148ad-7e67-4304-8c11-27c7a53efd31" providerId="ADAL" clId="{47DC10C3-81B3-4CBD-89BF-2B4D68781B8D}" dt="2021-11-04T13:06:07.869" v="6710" actId="20577"/>
          <ac:spMkLst>
            <pc:docMk/>
            <pc:sldMk cId="587866261" sldId="787"/>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557479678" sldId="788"/>
        </pc:sldMkLst>
        <pc:spChg chg="mod">
          <ac:chgData name="Mark Higgins" userId="f99148ad-7e67-4304-8c11-27c7a53efd31" providerId="ADAL" clId="{47DC10C3-81B3-4CBD-89BF-2B4D68781B8D}" dt="2021-11-04T13:30:01.009" v="7868" actId="12"/>
          <ac:spMkLst>
            <pc:docMk/>
            <pc:sldMk cId="1557479678" sldId="788"/>
            <ac:spMk id="3" creationId="{4D7D2F95-411D-4FD9-A190-DAF4DCE44AA6}"/>
          </ac:spMkLst>
        </pc:spChg>
      </pc:sldChg>
      <pc:sldChg chg="modSp add del mod">
        <pc:chgData name="Mark Higgins" userId="f99148ad-7e67-4304-8c11-27c7a53efd31" providerId="ADAL" clId="{47DC10C3-81B3-4CBD-89BF-2B4D68781B8D}" dt="2021-11-04T13:07:41.662" v="6711" actId="47"/>
        <pc:sldMkLst>
          <pc:docMk/>
          <pc:sldMk cId="4113528564" sldId="788"/>
        </pc:sldMkLst>
        <pc:spChg chg="mod">
          <ac:chgData name="Mark Higgins" userId="f99148ad-7e67-4304-8c11-27c7a53efd31" providerId="ADAL" clId="{47DC10C3-81B3-4CBD-89BF-2B4D68781B8D}" dt="2021-11-04T13:05:14.161" v="6605" actId="20577"/>
          <ac:spMkLst>
            <pc:docMk/>
            <pc:sldMk cId="4113528564" sldId="788"/>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702450550" sldId="789"/>
        </pc:sldMkLst>
        <pc:spChg chg="mod">
          <ac:chgData name="Mark Higgins" userId="f99148ad-7e67-4304-8c11-27c7a53efd31" providerId="ADAL" clId="{47DC10C3-81B3-4CBD-89BF-2B4D68781B8D}" dt="2021-11-04T14:45:47.355" v="8480" actId="20577"/>
          <ac:spMkLst>
            <pc:docMk/>
            <pc:sldMk cId="1702450550" sldId="789"/>
            <ac:spMk id="2" creationId="{BDDF1BBA-AD47-40D7-9A64-3CAB62922152}"/>
          </ac:spMkLst>
        </pc:spChg>
        <pc:spChg chg="mod">
          <ac:chgData name="Mark Higgins" userId="f99148ad-7e67-4304-8c11-27c7a53efd31" providerId="ADAL" clId="{47DC10C3-81B3-4CBD-89BF-2B4D68781B8D}" dt="2021-11-04T14:47:51.235" v="8604" actId="27636"/>
          <ac:spMkLst>
            <pc:docMk/>
            <pc:sldMk cId="1702450550" sldId="789"/>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543625010" sldId="790"/>
        </pc:sldMkLst>
        <pc:spChg chg="mod">
          <ac:chgData name="Mark Higgins" userId="f99148ad-7e67-4304-8c11-27c7a53efd31" providerId="ADAL" clId="{47DC10C3-81B3-4CBD-89BF-2B4D68781B8D}" dt="2021-11-04T14:53:10.524" v="8630" actId="20577"/>
          <ac:spMkLst>
            <pc:docMk/>
            <pc:sldMk cId="3543625010" sldId="790"/>
            <ac:spMk id="2" creationId="{BDDF1BBA-AD47-40D7-9A64-3CAB62922152}"/>
          </ac:spMkLst>
        </pc:spChg>
        <pc:spChg chg="mod">
          <ac:chgData name="Mark Higgins" userId="f99148ad-7e67-4304-8c11-27c7a53efd31" providerId="ADAL" clId="{47DC10C3-81B3-4CBD-89BF-2B4D68781B8D}" dt="2021-11-04T14:54:28.301" v="8911" actId="20577"/>
          <ac:spMkLst>
            <pc:docMk/>
            <pc:sldMk cId="3543625010" sldId="790"/>
            <ac:spMk id="3" creationId="{4D7D2F95-411D-4FD9-A190-DAF4DCE44AA6}"/>
          </ac:spMkLst>
        </pc:spChg>
      </pc:sldChg>
      <pc:sldChg chg="add del">
        <pc:chgData name="Mark Higgins" userId="f99148ad-7e67-4304-8c11-27c7a53efd31" providerId="ADAL" clId="{47DC10C3-81B3-4CBD-89BF-2B4D68781B8D}" dt="2021-11-04T14:49:19.096" v="8622" actId="47"/>
        <pc:sldMkLst>
          <pc:docMk/>
          <pc:sldMk cId="365126653" sldId="791"/>
        </pc:sldMkLst>
      </pc:sldChg>
      <pc:sldChg chg="modSp add del mod">
        <pc:chgData name="Mark Higgins" userId="f99148ad-7e67-4304-8c11-27c7a53efd31" providerId="ADAL" clId="{47DC10C3-81B3-4CBD-89BF-2B4D68781B8D}" dt="2021-11-07T16:04:36.021" v="32870" actId="47"/>
        <pc:sldMkLst>
          <pc:docMk/>
          <pc:sldMk cId="2359952045" sldId="791"/>
        </pc:sldMkLst>
        <pc:spChg chg="mod">
          <ac:chgData name="Mark Higgins" userId="f99148ad-7e67-4304-8c11-27c7a53efd31" providerId="ADAL" clId="{47DC10C3-81B3-4CBD-89BF-2B4D68781B8D}" dt="2021-11-04T14:56:17.857" v="8987" actId="14100"/>
          <ac:spMkLst>
            <pc:docMk/>
            <pc:sldMk cId="2359952045" sldId="791"/>
            <ac:spMk id="2" creationId="{BDDF1BBA-AD47-40D7-9A64-3CAB62922152}"/>
          </ac:spMkLst>
        </pc:spChg>
        <pc:spChg chg="mod">
          <ac:chgData name="Mark Higgins" userId="f99148ad-7e67-4304-8c11-27c7a53efd31" providerId="ADAL" clId="{47DC10C3-81B3-4CBD-89BF-2B4D68781B8D}" dt="2021-11-04T14:56:25.538" v="9009" actId="20577"/>
          <ac:spMkLst>
            <pc:docMk/>
            <pc:sldMk cId="2359952045" sldId="791"/>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1054937364" sldId="792"/>
        </pc:sldMkLst>
        <pc:spChg chg="mod">
          <ac:chgData name="Mark Higgins" userId="f99148ad-7e67-4304-8c11-27c7a53efd31" providerId="ADAL" clId="{47DC10C3-81B3-4CBD-89BF-2B4D68781B8D}" dt="2021-11-04T15:00:21.369" v="9041" actId="20577"/>
          <ac:spMkLst>
            <pc:docMk/>
            <pc:sldMk cId="1054937364" sldId="792"/>
            <ac:spMk id="2" creationId="{BDDF1BBA-AD47-40D7-9A64-3CAB62922152}"/>
          </ac:spMkLst>
        </pc:spChg>
        <pc:spChg chg="mod">
          <ac:chgData name="Mark Higgins" userId="f99148ad-7e67-4304-8c11-27c7a53efd31" providerId="ADAL" clId="{47DC10C3-81B3-4CBD-89BF-2B4D68781B8D}" dt="2021-11-04T15:01:51.668" v="9249" actId="20577"/>
          <ac:spMkLst>
            <pc:docMk/>
            <pc:sldMk cId="1054937364" sldId="792"/>
            <ac:spMk id="3" creationId="{4D7D2F95-411D-4FD9-A190-DAF4DCE44AA6}"/>
          </ac:spMkLst>
        </pc:spChg>
      </pc:sldChg>
      <pc:sldChg chg="add del">
        <pc:chgData name="Mark Higgins" userId="f99148ad-7e67-4304-8c11-27c7a53efd31" providerId="ADAL" clId="{47DC10C3-81B3-4CBD-89BF-2B4D68781B8D}" dt="2021-11-04T14:49:17.818" v="8621" actId="47"/>
        <pc:sldMkLst>
          <pc:docMk/>
          <pc:sldMk cId="3994099967" sldId="792"/>
        </pc:sldMkLst>
      </pc:sldChg>
      <pc:sldChg chg="modSp add del mod">
        <pc:chgData name="Mark Higgins" userId="f99148ad-7e67-4304-8c11-27c7a53efd31" providerId="ADAL" clId="{47DC10C3-81B3-4CBD-89BF-2B4D68781B8D}" dt="2021-11-04T14:49:16.155" v="8620" actId="47"/>
        <pc:sldMkLst>
          <pc:docMk/>
          <pc:sldMk cId="955212835" sldId="793"/>
        </pc:sldMkLst>
        <pc:spChg chg="mod">
          <ac:chgData name="Mark Higgins" userId="f99148ad-7e67-4304-8c11-27c7a53efd31" providerId="ADAL" clId="{47DC10C3-81B3-4CBD-89BF-2B4D68781B8D}" dt="2021-11-04T14:48:21.564" v="8619" actId="20577"/>
          <ac:spMkLst>
            <pc:docMk/>
            <pc:sldMk cId="955212835" sldId="793"/>
            <ac:spMk id="2" creationId="{BDDF1BBA-AD47-40D7-9A64-3CAB62922152}"/>
          </ac:spMkLst>
        </pc:spChg>
      </pc:sldChg>
      <pc:sldChg chg="modSp add del mod">
        <pc:chgData name="Mark Higgins" userId="f99148ad-7e67-4304-8c11-27c7a53efd31" providerId="ADAL" clId="{47DC10C3-81B3-4CBD-89BF-2B4D68781B8D}" dt="2021-11-07T16:04:36.021" v="32870" actId="47"/>
        <pc:sldMkLst>
          <pc:docMk/>
          <pc:sldMk cId="2682385095" sldId="793"/>
        </pc:sldMkLst>
        <pc:spChg chg="mod">
          <ac:chgData name="Mark Higgins" userId="f99148ad-7e67-4304-8c11-27c7a53efd31" providerId="ADAL" clId="{47DC10C3-81B3-4CBD-89BF-2B4D68781B8D}" dt="2021-11-04T15:03:00.172" v="9306" actId="20577"/>
          <ac:spMkLst>
            <pc:docMk/>
            <pc:sldMk cId="2682385095" sldId="793"/>
            <ac:spMk id="2" creationId="{BDDF1BBA-AD47-40D7-9A64-3CAB62922152}"/>
          </ac:spMkLst>
        </pc:spChg>
        <pc:spChg chg="mod">
          <ac:chgData name="Mark Higgins" userId="f99148ad-7e67-4304-8c11-27c7a53efd31" providerId="ADAL" clId="{47DC10C3-81B3-4CBD-89BF-2B4D68781B8D}" dt="2021-11-04T15:03:42.726" v="9457" actId="20577"/>
          <ac:spMkLst>
            <pc:docMk/>
            <pc:sldMk cId="2682385095" sldId="793"/>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975867134" sldId="794"/>
        </pc:sldMkLst>
        <pc:spChg chg="mod">
          <ac:chgData name="Mark Higgins" userId="f99148ad-7e67-4304-8c11-27c7a53efd31" providerId="ADAL" clId="{47DC10C3-81B3-4CBD-89BF-2B4D68781B8D}" dt="2021-11-04T15:04:44.691" v="9473" actId="20577"/>
          <ac:spMkLst>
            <pc:docMk/>
            <pc:sldMk cId="3975867134" sldId="794"/>
            <ac:spMk id="2" creationId="{BDDF1BBA-AD47-40D7-9A64-3CAB62922152}"/>
          </ac:spMkLst>
        </pc:spChg>
        <pc:spChg chg="mod">
          <ac:chgData name="Mark Higgins" userId="f99148ad-7e67-4304-8c11-27c7a53efd31" providerId="ADAL" clId="{47DC10C3-81B3-4CBD-89BF-2B4D68781B8D}" dt="2021-11-04T15:07:25.986" v="9883" actId="20577"/>
          <ac:spMkLst>
            <pc:docMk/>
            <pc:sldMk cId="3975867134" sldId="794"/>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2457915311" sldId="795"/>
        </pc:sldMkLst>
        <pc:spChg chg="mod">
          <ac:chgData name="Mark Higgins" userId="f99148ad-7e67-4304-8c11-27c7a53efd31" providerId="ADAL" clId="{47DC10C3-81B3-4CBD-89BF-2B4D68781B8D}" dt="2021-11-04T15:14:59.940" v="10133" actId="20577"/>
          <ac:spMkLst>
            <pc:docMk/>
            <pc:sldMk cId="2457915311" sldId="795"/>
            <ac:spMk id="2" creationId="{C4ED6C99-3222-435B-A08A-EA9335185C02}"/>
          </ac:spMkLst>
        </pc:spChg>
        <pc:spChg chg="mod">
          <ac:chgData name="Mark Higgins" userId="f99148ad-7e67-4304-8c11-27c7a53efd31" providerId="ADAL" clId="{47DC10C3-81B3-4CBD-89BF-2B4D68781B8D}" dt="2021-11-04T15:19:48.113" v="10618" actId="27636"/>
          <ac:spMkLst>
            <pc:docMk/>
            <pc:sldMk cId="2457915311" sldId="795"/>
            <ac:spMk id="3" creationId="{A2353FD4-3E44-4536-ABAC-D82650AEE307}"/>
          </ac:spMkLst>
        </pc:spChg>
      </pc:sldChg>
      <pc:sldChg chg="addSp modSp add del mod modClrScheme chgLayout">
        <pc:chgData name="Mark Higgins" userId="f99148ad-7e67-4304-8c11-27c7a53efd31" providerId="ADAL" clId="{47DC10C3-81B3-4CBD-89BF-2B4D68781B8D}" dt="2021-11-04T15:14:08.718" v="10101" actId="47"/>
        <pc:sldMkLst>
          <pc:docMk/>
          <pc:sldMk cId="2790928741" sldId="795"/>
        </pc:sldMkLst>
        <pc:spChg chg="mod ord">
          <ac:chgData name="Mark Higgins" userId="f99148ad-7e67-4304-8c11-27c7a53efd31" providerId="ADAL" clId="{47DC10C3-81B3-4CBD-89BF-2B4D68781B8D}" dt="2021-11-04T15:11:37.292" v="10020" actId="20577"/>
          <ac:spMkLst>
            <pc:docMk/>
            <pc:sldMk cId="2790928741" sldId="795"/>
            <ac:spMk id="2" creationId="{BDDF1BBA-AD47-40D7-9A64-3CAB62922152}"/>
          </ac:spMkLst>
        </pc:spChg>
        <pc:spChg chg="mod ord">
          <ac:chgData name="Mark Higgins" userId="f99148ad-7e67-4304-8c11-27c7a53efd31" providerId="ADAL" clId="{47DC10C3-81B3-4CBD-89BF-2B4D68781B8D}" dt="2021-11-04T15:09:52.283" v="9953" actId="27636"/>
          <ac:spMkLst>
            <pc:docMk/>
            <pc:sldMk cId="2790928741" sldId="795"/>
            <ac:spMk id="3" creationId="{4D7D2F95-411D-4FD9-A190-DAF4DCE44AA6}"/>
          </ac:spMkLst>
        </pc:spChg>
        <pc:spChg chg="add mod ord">
          <ac:chgData name="Mark Higgins" userId="f99148ad-7e67-4304-8c11-27c7a53efd31" providerId="ADAL" clId="{47DC10C3-81B3-4CBD-89BF-2B4D68781B8D}" dt="2021-11-04T15:10:10.053" v="9961" actId="20577"/>
          <ac:spMkLst>
            <pc:docMk/>
            <pc:sldMk cId="2790928741" sldId="795"/>
            <ac:spMk id="4" creationId="{091F82CB-8378-46AA-B0C8-39412A9FE060}"/>
          </ac:spMkLst>
        </pc:spChg>
      </pc:sldChg>
      <pc:sldChg chg="addSp modSp add del mod">
        <pc:chgData name="Mark Higgins" userId="f99148ad-7e67-4304-8c11-27c7a53efd31" providerId="ADAL" clId="{47DC10C3-81B3-4CBD-89BF-2B4D68781B8D}" dt="2021-11-07T16:04:36.021" v="32870" actId="47"/>
        <pc:sldMkLst>
          <pc:docMk/>
          <pc:sldMk cId="303869230" sldId="796"/>
        </pc:sldMkLst>
        <pc:spChg chg="mod">
          <ac:chgData name="Mark Higgins" userId="f99148ad-7e67-4304-8c11-27c7a53efd31" providerId="ADAL" clId="{47DC10C3-81B3-4CBD-89BF-2B4D68781B8D}" dt="2021-11-04T15:20:27.014" v="10626" actId="20577"/>
          <ac:spMkLst>
            <pc:docMk/>
            <pc:sldMk cId="303869230" sldId="796"/>
            <ac:spMk id="3" creationId="{A2353FD4-3E44-4536-ABAC-D82650AEE307}"/>
          </ac:spMkLst>
        </pc:spChg>
        <pc:spChg chg="add mod">
          <ac:chgData name="Mark Higgins" userId="f99148ad-7e67-4304-8c11-27c7a53efd31" providerId="ADAL" clId="{47DC10C3-81B3-4CBD-89BF-2B4D68781B8D}" dt="2021-11-04T15:21:37.185" v="10650" actId="20577"/>
          <ac:spMkLst>
            <pc:docMk/>
            <pc:sldMk cId="303869230" sldId="796"/>
            <ac:spMk id="6" creationId="{2AA08A95-89CD-490D-BCD0-D7A539C179E0}"/>
          </ac:spMkLst>
        </pc:spChg>
        <pc:picChg chg="add mod">
          <ac:chgData name="Mark Higgins" userId="f99148ad-7e67-4304-8c11-27c7a53efd31" providerId="ADAL" clId="{47DC10C3-81B3-4CBD-89BF-2B4D68781B8D}" dt="2021-11-04T15:20:19.985" v="10625" actId="1076"/>
          <ac:picMkLst>
            <pc:docMk/>
            <pc:sldMk cId="303869230" sldId="796"/>
            <ac:picMk id="5" creationId="{0CA3C560-09A7-4B68-BA4C-D90899C64E33}"/>
          </ac:picMkLst>
        </pc:picChg>
      </pc:sldChg>
      <pc:sldChg chg="addSp modSp add del mod modClrScheme chgLayout">
        <pc:chgData name="Mark Higgins" userId="f99148ad-7e67-4304-8c11-27c7a53efd31" providerId="ADAL" clId="{47DC10C3-81B3-4CBD-89BF-2B4D68781B8D}" dt="2021-11-04T15:14:10.396" v="10102" actId="47"/>
        <pc:sldMkLst>
          <pc:docMk/>
          <pc:sldMk cId="326437757" sldId="796"/>
        </pc:sldMkLst>
        <pc:spChg chg="mod ord">
          <ac:chgData name="Mark Higgins" userId="f99148ad-7e67-4304-8c11-27c7a53efd31" providerId="ADAL" clId="{47DC10C3-81B3-4CBD-89BF-2B4D68781B8D}" dt="2021-11-04T15:11:41.899" v="10023" actId="20577"/>
          <ac:spMkLst>
            <pc:docMk/>
            <pc:sldMk cId="326437757" sldId="796"/>
            <ac:spMk id="2" creationId="{BDDF1BBA-AD47-40D7-9A64-3CAB62922152}"/>
          </ac:spMkLst>
        </pc:spChg>
        <pc:spChg chg="mod ord">
          <ac:chgData name="Mark Higgins" userId="f99148ad-7e67-4304-8c11-27c7a53efd31" providerId="ADAL" clId="{47DC10C3-81B3-4CBD-89BF-2B4D68781B8D}" dt="2021-11-04T15:11:14.304" v="10012" actId="27636"/>
          <ac:spMkLst>
            <pc:docMk/>
            <pc:sldMk cId="326437757" sldId="796"/>
            <ac:spMk id="3" creationId="{4D7D2F95-411D-4FD9-A190-DAF4DCE44AA6}"/>
          </ac:spMkLst>
        </pc:spChg>
        <pc:spChg chg="add mod ord">
          <ac:chgData name="Mark Higgins" userId="f99148ad-7e67-4304-8c11-27c7a53efd31" providerId="ADAL" clId="{47DC10C3-81B3-4CBD-89BF-2B4D68781B8D}" dt="2021-11-04T15:11:18.814" v="10017" actId="20577"/>
          <ac:spMkLst>
            <pc:docMk/>
            <pc:sldMk cId="326437757" sldId="796"/>
            <ac:spMk id="4" creationId="{0E2C519D-DAD4-4C5D-8D6A-AFF9E89C22D3}"/>
          </ac:spMkLst>
        </pc:spChg>
      </pc:sldChg>
      <pc:sldChg chg="modSp new del mod">
        <pc:chgData name="Mark Higgins" userId="f99148ad-7e67-4304-8c11-27c7a53efd31" providerId="ADAL" clId="{47DC10C3-81B3-4CBD-89BF-2B4D68781B8D}" dt="2021-11-04T15:14:07.742" v="10100" actId="47"/>
        <pc:sldMkLst>
          <pc:docMk/>
          <pc:sldMk cId="3910097528" sldId="797"/>
        </pc:sldMkLst>
        <pc:spChg chg="mod">
          <ac:chgData name="Mark Higgins" userId="f99148ad-7e67-4304-8c11-27c7a53efd31" providerId="ADAL" clId="{47DC10C3-81B3-4CBD-89BF-2B4D68781B8D}" dt="2021-11-04T15:11:52.144" v="10026" actId="20577"/>
          <ac:spMkLst>
            <pc:docMk/>
            <pc:sldMk cId="3910097528" sldId="797"/>
            <ac:spMk id="2" creationId="{6FA8A6FE-BDE8-4882-B1B7-EB7770C51074}"/>
          </ac:spMkLst>
        </pc:spChg>
        <pc:spChg chg="mod">
          <ac:chgData name="Mark Higgins" userId="f99148ad-7e67-4304-8c11-27c7a53efd31" providerId="ADAL" clId="{47DC10C3-81B3-4CBD-89BF-2B4D68781B8D}" dt="2021-11-04T15:13:34.077" v="10091" actId="27636"/>
          <ac:spMkLst>
            <pc:docMk/>
            <pc:sldMk cId="3910097528" sldId="797"/>
            <ac:spMk id="3" creationId="{AD6DDC13-7270-44DB-9468-C9B614DA91E6}"/>
          </ac:spMkLst>
        </pc:spChg>
        <pc:spChg chg="mod">
          <ac:chgData name="Mark Higgins" userId="f99148ad-7e67-4304-8c11-27c7a53efd31" providerId="ADAL" clId="{47DC10C3-81B3-4CBD-89BF-2B4D68781B8D}" dt="2021-11-04T15:13:47.486" v="10099" actId="20577"/>
          <ac:spMkLst>
            <pc:docMk/>
            <pc:sldMk cId="3910097528" sldId="797"/>
            <ac:spMk id="4" creationId="{B088D075-6B4C-48B9-B318-F84F75C1F1A4}"/>
          </ac:spMkLst>
        </pc:spChg>
      </pc:sldChg>
      <pc:sldChg chg="add del">
        <pc:chgData name="Mark Higgins" userId="f99148ad-7e67-4304-8c11-27c7a53efd31" providerId="ADAL" clId="{47DC10C3-81B3-4CBD-89BF-2B4D68781B8D}" dt="2021-11-07T16:04:36.021" v="32870" actId="47"/>
        <pc:sldMkLst>
          <pc:docMk/>
          <pc:sldMk cId="3928847040" sldId="797"/>
        </pc:sldMkLst>
      </pc:sldChg>
      <pc:sldChg chg="modSp new del mod">
        <pc:chgData name="Mark Higgins" userId="f99148ad-7e67-4304-8c11-27c7a53efd31" providerId="ADAL" clId="{47DC10C3-81B3-4CBD-89BF-2B4D68781B8D}" dt="2021-11-07T16:04:36.021" v="32870" actId="47"/>
        <pc:sldMkLst>
          <pc:docMk/>
          <pc:sldMk cId="1396839363" sldId="798"/>
        </pc:sldMkLst>
        <pc:spChg chg="mod">
          <ac:chgData name="Mark Higgins" userId="f99148ad-7e67-4304-8c11-27c7a53efd31" providerId="ADAL" clId="{47DC10C3-81B3-4CBD-89BF-2B4D68781B8D}" dt="2021-11-04T15:38:20.513" v="10678" actId="20577"/>
          <ac:spMkLst>
            <pc:docMk/>
            <pc:sldMk cId="1396839363" sldId="798"/>
            <ac:spMk id="2" creationId="{37D79E6E-ECC5-43EB-A2E1-5DA2F6A6BBF6}"/>
          </ac:spMkLst>
        </pc:spChg>
        <pc:spChg chg="mod">
          <ac:chgData name="Mark Higgins" userId="f99148ad-7e67-4304-8c11-27c7a53efd31" providerId="ADAL" clId="{47DC10C3-81B3-4CBD-89BF-2B4D68781B8D}" dt="2021-11-04T15:44:33.726" v="11158" actId="20577"/>
          <ac:spMkLst>
            <pc:docMk/>
            <pc:sldMk cId="1396839363" sldId="798"/>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2552081327" sldId="799"/>
        </pc:sldMkLst>
        <pc:spChg chg="mod">
          <ac:chgData name="Mark Higgins" userId="f99148ad-7e67-4304-8c11-27c7a53efd31" providerId="ADAL" clId="{47DC10C3-81B3-4CBD-89BF-2B4D68781B8D}" dt="2021-11-04T15:48:15.891" v="11585" actId="20577"/>
          <ac:spMkLst>
            <pc:docMk/>
            <pc:sldMk cId="2552081327" sldId="799"/>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722898187" sldId="800"/>
        </pc:sldMkLst>
        <pc:spChg chg="mod">
          <ac:chgData name="Mark Higgins" userId="f99148ad-7e67-4304-8c11-27c7a53efd31" providerId="ADAL" clId="{47DC10C3-81B3-4CBD-89BF-2B4D68781B8D}" dt="2021-11-04T15:53:01.354" v="12166" actId="20577"/>
          <ac:spMkLst>
            <pc:docMk/>
            <pc:sldMk cId="722898187" sldId="800"/>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552729967" sldId="801"/>
        </pc:sldMkLst>
        <pc:spChg chg="mod">
          <ac:chgData name="Mark Higgins" userId="f99148ad-7e67-4304-8c11-27c7a53efd31" providerId="ADAL" clId="{47DC10C3-81B3-4CBD-89BF-2B4D68781B8D}" dt="2021-11-04T16:04:17.694" v="12680" actId="12"/>
          <ac:spMkLst>
            <pc:docMk/>
            <pc:sldMk cId="3552729967" sldId="801"/>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480944567" sldId="802"/>
        </pc:sldMkLst>
        <pc:spChg chg="mod">
          <ac:chgData name="Mark Higgins" userId="f99148ad-7e67-4304-8c11-27c7a53efd31" providerId="ADAL" clId="{47DC10C3-81B3-4CBD-89BF-2B4D68781B8D}" dt="2021-11-04T16:05:27.841" v="12851" actId="20577"/>
          <ac:spMkLst>
            <pc:docMk/>
            <pc:sldMk cId="3480944567" sldId="802"/>
            <ac:spMk id="3" creationId="{165B4980-64B0-4BA9-A5A9-25BF56C3D1AF}"/>
          </ac:spMkLst>
        </pc:spChg>
      </pc:sldChg>
      <pc:sldChg chg="modSp new del mod">
        <pc:chgData name="Mark Higgins" userId="f99148ad-7e67-4304-8c11-27c7a53efd31" providerId="ADAL" clId="{47DC10C3-81B3-4CBD-89BF-2B4D68781B8D}" dt="2021-11-07T16:04:36.021" v="32870" actId="47"/>
        <pc:sldMkLst>
          <pc:docMk/>
          <pc:sldMk cId="3332709110" sldId="803"/>
        </pc:sldMkLst>
        <pc:spChg chg="mod">
          <ac:chgData name="Mark Higgins" userId="f99148ad-7e67-4304-8c11-27c7a53efd31" providerId="ADAL" clId="{47DC10C3-81B3-4CBD-89BF-2B4D68781B8D}" dt="2021-11-04T16:07:46.825" v="12888" actId="20577"/>
          <ac:spMkLst>
            <pc:docMk/>
            <pc:sldMk cId="3332709110" sldId="803"/>
            <ac:spMk id="2" creationId="{395D77D5-3EAC-4FC3-8295-E5EC05E32A10}"/>
          </ac:spMkLst>
        </pc:spChg>
        <pc:spChg chg="mod">
          <ac:chgData name="Mark Higgins" userId="f99148ad-7e67-4304-8c11-27c7a53efd31" providerId="ADAL" clId="{47DC10C3-81B3-4CBD-89BF-2B4D68781B8D}" dt="2021-11-04T16:24:59.238" v="13380" actId="15"/>
          <ac:spMkLst>
            <pc:docMk/>
            <pc:sldMk cId="3332709110" sldId="803"/>
            <ac:spMk id="3" creationId="{71A9DBA3-9005-434A-91B8-7BE7167379C1}"/>
          </ac:spMkLst>
        </pc:spChg>
      </pc:sldChg>
      <pc:sldChg chg="modSp add del mod">
        <pc:chgData name="Mark Higgins" userId="f99148ad-7e67-4304-8c11-27c7a53efd31" providerId="ADAL" clId="{47DC10C3-81B3-4CBD-89BF-2B4D68781B8D}" dt="2021-11-07T16:04:36.021" v="32870" actId="47"/>
        <pc:sldMkLst>
          <pc:docMk/>
          <pc:sldMk cId="2823507175" sldId="804"/>
        </pc:sldMkLst>
        <pc:spChg chg="mod">
          <ac:chgData name="Mark Higgins" userId="f99148ad-7e67-4304-8c11-27c7a53efd31" providerId="ADAL" clId="{47DC10C3-81B3-4CBD-89BF-2B4D68781B8D}" dt="2021-11-04T16:27:12.243" v="13646" actId="20577"/>
          <ac:spMkLst>
            <pc:docMk/>
            <pc:sldMk cId="2823507175" sldId="804"/>
            <ac:spMk id="3" creationId="{71A9DBA3-9005-434A-91B8-7BE7167379C1}"/>
          </ac:spMkLst>
        </pc:spChg>
      </pc:sldChg>
      <pc:sldChg chg="modSp new del mod">
        <pc:chgData name="Mark Higgins" userId="f99148ad-7e67-4304-8c11-27c7a53efd31" providerId="ADAL" clId="{47DC10C3-81B3-4CBD-89BF-2B4D68781B8D}" dt="2021-11-07T16:04:36.021" v="32870" actId="47"/>
        <pc:sldMkLst>
          <pc:docMk/>
          <pc:sldMk cId="1589370958" sldId="805"/>
        </pc:sldMkLst>
        <pc:spChg chg="mod">
          <ac:chgData name="Mark Higgins" userId="f99148ad-7e67-4304-8c11-27c7a53efd31" providerId="ADAL" clId="{47DC10C3-81B3-4CBD-89BF-2B4D68781B8D}" dt="2021-11-04T16:27:48.932" v="13661" actId="20577"/>
          <ac:spMkLst>
            <pc:docMk/>
            <pc:sldMk cId="1589370958" sldId="805"/>
            <ac:spMk id="2" creationId="{BEB226A5-B7F5-4976-B797-41176B53888D}"/>
          </ac:spMkLst>
        </pc:spChg>
        <pc:spChg chg="mod">
          <ac:chgData name="Mark Higgins" userId="f99148ad-7e67-4304-8c11-27c7a53efd31" providerId="ADAL" clId="{47DC10C3-81B3-4CBD-89BF-2B4D68781B8D}" dt="2021-11-04T16:31:30.811" v="14098" actId="20577"/>
          <ac:spMkLst>
            <pc:docMk/>
            <pc:sldMk cId="1589370958" sldId="805"/>
            <ac:spMk id="3" creationId="{3A04F272-5F02-45D9-B409-85647324DA30}"/>
          </ac:spMkLst>
        </pc:spChg>
      </pc:sldChg>
      <pc:sldChg chg="modSp add del mod">
        <pc:chgData name="Mark Higgins" userId="f99148ad-7e67-4304-8c11-27c7a53efd31" providerId="ADAL" clId="{47DC10C3-81B3-4CBD-89BF-2B4D68781B8D}" dt="2021-11-07T16:04:36.021" v="32870" actId="47"/>
        <pc:sldMkLst>
          <pc:docMk/>
          <pc:sldMk cId="3305164382" sldId="806"/>
        </pc:sldMkLst>
        <pc:spChg chg="mod">
          <ac:chgData name="Mark Higgins" userId="f99148ad-7e67-4304-8c11-27c7a53efd31" providerId="ADAL" clId="{47DC10C3-81B3-4CBD-89BF-2B4D68781B8D}" dt="2021-11-04T16:32:23.671" v="14129" actId="20577"/>
          <ac:spMkLst>
            <pc:docMk/>
            <pc:sldMk cId="3305164382" sldId="806"/>
            <ac:spMk id="2" creationId="{BEB226A5-B7F5-4976-B797-41176B53888D}"/>
          </ac:spMkLst>
        </pc:spChg>
        <pc:spChg chg="mod">
          <ac:chgData name="Mark Higgins" userId="f99148ad-7e67-4304-8c11-27c7a53efd31" providerId="ADAL" clId="{47DC10C3-81B3-4CBD-89BF-2B4D68781B8D}" dt="2021-11-04T16:35:38.428" v="14519" actId="20577"/>
          <ac:spMkLst>
            <pc:docMk/>
            <pc:sldMk cId="3305164382" sldId="806"/>
            <ac:spMk id="3" creationId="{3A04F272-5F02-45D9-B409-85647324DA30}"/>
          </ac:spMkLst>
        </pc:spChg>
      </pc:sldChg>
      <pc:sldChg chg="add del">
        <pc:chgData name="Mark Higgins" userId="f99148ad-7e67-4304-8c11-27c7a53efd31" providerId="ADAL" clId="{47DC10C3-81B3-4CBD-89BF-2B4D68781B8D}" dt="2021-11-07T16:04:36.021" v="32870" actId="47"/>
        <pc:sldMkLst>
          <pc:docMk/>
          <pc:sldMk cId="4006833409" sldId="807"/>
        </pc:sldMkLst>
      </pc:sldChg>
      <pc:sldChg chg="addSp modSp add del mod">
        <pc:chgData name="Mark Higgins" userId="f99148ad-7e67-4304-8c11-27c7a53efd31" providerId="ADAL" clId="{47DC10C3-81B3-4CBD-89BF-2B4D68781B8D}" dt="2021-11-07T16:04:36.021" v="32870" actId="47"/>
        <pc:sldMkLst>
          <pc:docMk/>
          <pc:sldMk cId="3825521229" sldId="808"/>
        </pc:sldMkLst>
        <pc:spChg chg="mod">
          <ac:chgData name="Mark Higgins" userId="f99148ad-7e67-4304-8c11-27c7a53efd31" providerId="ADAL" clId="{47DC10C3-81B3-4CBD-89BF-2B4D68781B8D}" dt="2021-11-04T16:36:41.833" v="14528" actId="20577"/>
          <ac:spMkLst>
            <pc:docMk/>
            <pc:sldMk cId="3825521229" sldId="808"/>
            <ac:spMk id="2" creationId="{BEB226A5-B7F5-4976-B797-41176B53888D}"/>
          </ac:spMkLst>
        </pc:spChg>
        <pc:spChg chg="mod">
          <ac:chgData name="Mark Higgins" userId="f99148ad-7e67-4304-8c11-27c7a53efd31" providerId="ADAL" clId="{47DC10C3-81B3-4CBD-89BF-2B4D68781B8D}" dt="2021-11-04T16:39:09.387" v="14702" actId="14100"/>
          <ac:spMkLst>
            <pc:docMk/>
            <pc:sldMk cId="3825521229" sldId="808"/>
            <ac:spMk id="3" creationId="{3A04F272-5F02-45D9-B409-85647324DA30}"/>
          </ac:spMkLst>
        </pc:spChg>
        <pc:picChg chg="add mod">
          <ac:chgData name="Mark Higgins" userId="f99148ad-7e67-4304-8c11-27c7a53efd31" providerId="ADAL" clId="{47DC10C3-81B3-4CBD-89BF-2B4D68781B8D}" dt="2021-11-04T16:39:17.990" v="14706" actId="1076"/>
          <ac:picMkLst>
            <pc:docMk/>
            <pc:sldMk cId="3825521229" sldId="808"/>
            <ac:picMk id="5" creationId="{56518AB4-7F2D-449D-9FDB-3806F11CC37D}"/>
          </ac:picMkLst>
        </pc:picChg>
      </pc:sldChg>
      <pc:sldChg chg="delSp modSp add del mod">
        <pc:chgData name="Mark Higgins" userId="f99148ad-7e67-4304-8c11-27c7a53efd31" providerId="ADAL" clId="{47DC10C3-81B3-4CBD-89BF-2B4D68781B8D}" dt="2021-11-07T16:04:36.021" v="32870" actId="47"/>
        <pc:sldMkLst>
          <pc:docMk/>
          <pc:sldMk cId="2315385055" sldId="809"/>
        </pc:sldMkLst>
        <pc:spChg chg="mod">
          <ac:chgData name="Mark Higgins" userId="f99148ad-7e67-4304-8c11-27c7a53efd31" providerId="ADAL" clId="{47DC10C3-81B3-4CBD-89BF-2B4D68781B8D}" dt="2021-11-04T16:50:57.186" v="15050" actId="20577"/>
          <ac:spMkLst>
            <pc:docMk/>
            <pc:sldMk cId="2315385055" sldId="809"/>
            <ac:spMk id="3" creationId="{3A04F272-5F02-45D9-B409-85647324DA30}"/>
          </ac:spMkLst>
        </pc:spChg>
        <pc:picChg chg="del">
          <ac:chgData name="Mark Higgins" userId="f99148ad-7e67-4304-8c11-27c7a53efd31" providerId="ADAL" clId="{47DC10C3-81B3-4CBD-89BF-2B4D68781B8D}" dt="2021-11-04T16:39:34.318" v="14708" actId="478"/>
          <ac:picMkLst>
            <pc:docMk/>
            <pc:sldMk cId="2315385055" sldId="809"/>
            <ac:picMk id="5" creationId="{56518AB4-7F2D-449D-9FDB-3806F11CC37D}"/>
          </ac:picMkLst>
        </pc:picChg>
      </pc:sldChg>
      <pc:sldChg chg="modSp add del mod">
        <pc:chgData name="Mark Higgins" userId="f99148ad-7e67-4304-8c11-27c7a53efd31" providerId="ADAL" clId="{47DC10C3-81B3-4CBD-89BF-2B4D68781B8D}" dt="2021-11-07T16:04:36.021" v="32870" actId="47"/>
        <pc:sldMkLst>
          <pc:docMk/>
          <pc:sldMk cId="1125009967" sldId="810"/>
        </pc:sldMkLst>
        <pc:spChg chg="mod">
          <ac:chgData name="Mark Higgins" userId="f99148ad-7e67-4304-8c11-27c7a53efd31" providerId="ADAL" clId="{47DC10C3-81B3-4CBD-89BF-2B4D68781B8D}" dt="2021-11-04T16:52:17.855" v="15073" actId="20577"/>
          <ac:spMkLst>
            <pc:docMk/>
            <pc:sldMk cId="1125009967" sldId="810"/>
            <ac:spMk id="2" creationId="{BEB226A5-B7F5-4976-B797-41176B53888D}"/>
          </ac:spMkLst>
        </pc:spChg>
        <pc:spChg chg="mod">
          <ac:chgData name="Mark Higgins" userId="f99148ad-7e67-4304-8c11-27c7a53efd31" providerId="ADAL" clId="{47DC10C3-81B3-4CBD-89BF-2B4D68781B8D}" dt="2021-11-04T16:55:13.237" v="15509" actId="20577"/>
          <ac:spMkLst>
            <pc:docMk/>
            <pc:sldMk cId="1125009967" sldId="810"/>
            <ac:spMk id="3" creationId="{3A04F272-5F02-45D9-B409-85647324DA30}"/>
          </ac:spMkLst>
        </pc:spChg>
      </pc:sldChg>
      <pc:sldChg chg="modSp new del mod ord">
        <pc:chgData name="Mark Higgins" userId="f99148ad-7e67-4304-8c11-27c7a53efd31" providerId="ADAL" clId="{47DC10C3-81B3-4CBD-89BF-2B4D68781B8D}" dt="2021-11-07T16:04:36.021" v="32870" actId="47"/>
        <pc:sldMkLst>
          <pc:docMk/>
          <pc:sldMk cId="2531581508" sldId="811"/>
        </pc:sldMkLst>
        <pc:spChg chg="mod">
          <ac:chgData name="Mark Higgins" userId="f99148ad-7e67-4304-8c11-27c7a53efd31" providerId="ADAL" clId="{47DC10C3-81B3-4CBD-89BF-2B4D68781B8D}" dt="2021-11-05T09:13:35.540" v="16381" actId="20577"/>
          <ac:spMkLst>
            <pc:docMk/>
            <pc:sldMk cId="2531581508" sldId="811"/>
            <ac:spMk id="2" creationId="{45AC14A6-F145-4950-8180-3A0B8675D6C4}"/>
          </ac:spMkLst>
        </pc:spChg>
        <pc:spChg chg="mod">
          <ac:chgData name="Mark Higgins" userId="f99148ad-7e67-4304-8c11-27c7a53efd31" providerId="ADAL" clId="{47DC10C3-81B3-4CBD-89BF-2B4D68781B8D}" dt="2021-11-04T17:23:03.445" v="15927" actId="20577"/>
          <ac:spMkLst>
            <pc:docMk/>
            <pc:sldMk cId="2531581508" sldId="811"/>
            <ac:spMk id="3" creationId="{17C05246-ECBB-4B68-BF60-03D03AB749BA}"/>
          </ac:spMkLst>
        </pc:spChg>
      </pc:sldChg>
      <pc:sldChg chg="modSp add del mod ord">
        <pc:chgData name="Mark Higgins" userId="f99148ad-7e67-4304-8c11-27c7a53efd31" providerId="ADAL" clId="{47DC10C3-81B3-4CBD-89BF-2B4D68781B8D}" dt="2021-11-07T16:04:36.021" v="32870" actId="47"/>
        <pc:sldMkLst>
          <pc:docMk/>
          <pc:sldMk cId="1220454332" sldId="812"/>
        </pc:sldMkLst>
        <pc:spChg chg="mod">
          <ac:chgData name="Mark Higgins" userId="f99148ad-7e67-4304-8c11-27c7a53efd31" providerId="ADAL" clId="{47DC10C3-81B3-4CBD-89BF-2B4D68781B8D}" dt="2021-11-05T09:13:44.420" v="16397" actId="20577"/>
          <ac:spMkLst>
            <pc:docMk/>
            <pc:sldMk cId="1220454332" sldId="812"/>
            <ac:spMk id="2" creationId="{45AC14A6-F145-4950-8180-3A0B8675D6C4}"/>
          </ac:spMkLst>
        </pc:spChg>
        <pc:spChg chg="mod">
          <ac:chgData name="Mark Higgins" userId="f99148ad-7e67-4304-8c11-27c7a53efd31" providerId="ADAL" clId="{47DC10C3-81B3-4CBD-89BF-2B4D68781B8D}" dt="2021-11-04T17:13:47.547" v="15897" actId="20577"/>
          <ac:spMkLst>
            <pc:docMk/>
            <pc:sldMk cId="1220454332" sldId="812"/>
            <ac:spMk id="3" creationId="{17C05246-ECBB-4B68-BF60-03D03AB749BA}"/>
          </ac:spMkLst>
        </pc:spChg>
      </pc:sldChg>
      <pc:sldChg chg="modSp new mod">
        <pc:chgData name="Mark Higgins" userId="f99148ad-7e67-4304-8c11-27c7a53efd31" providerId="ADAL" clId="{47DC10C3-81B3-4CBD-89BF-2B4D68781B8D}" dt="2021-11-05T09:17:41.598" v="16767" actId="20577"/>
        <pc:sldMkLst>
          <pc:docMk/>
          <pc:sldMk cId="900502132" sldId="813"/>
        </pc:sldMkLst>
        <pc:spChg chg="mod">
          <ac:chgData name="Mark Higgins" userId="f99148ad-7e67-4304-8c11-27c7a53efd31" providerId="ADAL" clId="{47DC10C3-81B3-4CBD-89BF-2B4D68781B8D}" dt="2021-11-05T09:15:10.067" v="16440" actId="20577"/>
          <ac:spMkLst>
            <pc:docMk/>
            <pc:sldMk cId="900502132" sldId="813"/>
            <ac:spMk id="2" creationId="{1C4C4EF9-F87C-4D39-9F98-C4AAACD4099B}"/>
          </ac:spMkLst>
        </pc:spChg>
        <pc:spChg chg="mod">
          <ac:chgData name="Mark Higgins" userId="f99148ad-7e67-4304-8c11-27c7a53efd31" providerId="ADAL" clId="{47DC10C3-81B3-4CBD-89BF-2B4D68781B8D}" dt="2021-11-05T09:17:41.598" v="16767" actId="20577"/>
          <ac:spMkLst>
            <pc:docMk/>
            <pc:sldMk cId="900502132" sldId="813"/>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3768102261" sldId="814"/>
        </pc:sldMkLst>
        <pc:spChg chg="mod">
          <ac:chgData name="Mark Higgins" userId="f99148ad-7e67-4304-8c11-27c7a53efd31" providerId="ADAL" clId="{47DC10C3-81B3-4CBD-89BF-2B4D68781B8D}" dt="2021-11-05T09:24:07.304" v="17487" actId="313"/>
          <ac:spMkLst>
            <pc:docMk/>
            <pc:sldMk cId="3768102261" sldId="814"/>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2348555775" sldId="815"/>
        </pc:sldMkLst>
        <pc:spChg chg="mod">
          <ac:chgData name="Mark Higgins" userId="f99148ad-7e67-4304-8c11-27c7a53efd31" providerId="ADAL" clId="{47DC10C3-81B3-4CBD-89BF-2B4D68781B8D}" dt="2021-11-05T09:24:55.681" v="17491" actId="20577"/>
          <ac:spMkLst>
            <pc:docMk/>
            <pc:sldMk cId="2348555775" sldId="815"/>
            <ac:spMk id="2" creationId="{1C4C4EF9-F87C-4D39-9F98-C4AAACD4099B}"/>
          </ac:spMkLst>
        </pc:spChg>
        <pc:spChg chg="mod">
          <ac:chgData name="Mark Higgins" userId="f99148ad-7e67-4304-8c11-27c7a53efd31" providerId="ADAL" clId="{47DC10C3-81B3-4CBD-89BF-2B4D68781B8D}" dt="2021-11-05T09:30:04.829" v="17980" actId="20577"/>
          <ac:spMkLst>
            <pc:docMk/>
            <pc:sldMk cId="2348555775" sldId="815"/>
            <ac:spMk id="3" creationId="{A6018881-2D20-49F6-9922-C514BD9BE124}"/>
          </ac:spMkLst>
        </pc:spChg>
      </pc:sldChg>
      <pc:sldChg chg="modSp add mod">
        <pc:chgData name="Mark Higgins" userId="f99148ad-7e67-4304-8c11-27c7a53efd31" providerId="ADAL" clId="{47DC10C3-81B3-4CBD-89BF-2B4D68781B8D}" dt="2021-11-05T09:33:39.628" v="18336" actId="20577"/>
        <pc:sldMkLst>
          <pc:docMk/>
          <pc:sldMk cId="1916672220" sldId="816"/>
        </pc:sldMkLst>
        <pc:spChg chg="mod">
          <ac:chgData name="Mark Higgins" userId="f99148ad-7e67-4304-8c11-27c7a53efd31" providerId="ADAL" clId="{47DC10C3-81B3-4CBD-89BF-2B4D68781B8D}" dt="2021-11-05T09:30:21.343" v="17993" actId="20577"/>
          <ac:spMkLst>
            <pc:docMk/>
            <pc:sldMk cId="1916672220" sldId="816"/>
            <ac:spMk id="2" creationId="{1C4C4EF9-F87C-4D39-9F98-C4AAACD4099B}"/>
          </ac:spMkLst>
        </pc:spChg>
        <pc:spChg chg="mod">
          <ac:chgData name="Mark Higgins" userId="f99148ad-7e67-4304-8c11-27c7a53efd31" providerId="ADAL" clId="{47DC10C3-81B3-4CBD-89BF-2B4D68781B8D}" dt="2021-11-05T09:33:39.628" v="18336" actId="20577"/>
          <ac:spMkLst>
            <pc:docMk/>
            <pc:sldMk cId="1916672220" sldId="81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39849581" sldId="817"/>
        </pc:sldMkLst>
        <pc:spChg chg="mod">
          <ac:chgData name="Mark Higgins" userId="f99148ad-7e67-4304-8c11-27c7a53efd31" providerId="ADAL" clId="{47DC10C3-81B3-4CBD-89BF-2B4D68781B8D}" dt="2021-11-05T10:36:44.444" v="19188" actId="20577"/>
          <ac:spMkLst>
            <pc:docMk/>
            <pc:sldMk cId="239849581" sldId="81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117205841" sldId="818"/>
        </pc:sldMkLst>
        <pc:spChg chg="mod">
          <ac:chgData name="Mark Higgins" userId="f99148ad-7e67-4304-8c11-27c7a53efd31" providerId="ADAL" clId="{47DC10C3-81B3-4CBD-89BF-2B4D68781B8D}" dt="2021-11-05T10:38:28.982" v="19208" actId="20577"/>
          <ac:spMkLst>
            <pc:docMk/>
            <pc:sldMk cId="3117205841" sldId="818"/>
            <ac:spMk id="2" creationId="{1C4C4EF9-F87C-4D39-9F98-C4AAACD4099B}"/>
          </ac:spMkLst>
        </pc:spChg>
        <pc:spChg chg="mod">
          <ac:chgData name="Mark Higgins" userId="f99148ad-7e67-4304-8c11-27c7a53efd31" providerId="ADAL" clId="{47DC10C3-81B3-4CBD-89BF-2B4D68781B8D}" dt="2021-11-05T10:41:40.572" v="19604" actId="12"/>
          <ac:spMkLst>
            <pc:docMk/>
            <pc:sldMk cId="3117205841" sldId="818"/>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704137461" sldId="819"/>
        </pc:sldMkLst>
        <pc:spChg chg="mod">
          <ac:chgData name="Mark Higgins" userId="f99148ad-7e67-4304-8c11-27c7a53efd31" providerId="ADAL" clId="{47DC10C3-81B3-4CBD-89BF-2B4D68781B8D}" dt="2021-11-05T10:42:15.223" v="19612" actId="20577"/>
          <ac:spMkLst>
            <pc:docMk/>
            <pc:sldMk cId="2704137461" sldId="819"/>
            <ac:spMk id="2" creationId="{1C4C4EF9-F87C-4D39-9F98-C4AAACD4099B}"/>
          </ac:spMkLst>
        </pc:spChg>
        <pc:spChg chg="mod">
          <ac:chgData name="Mark Higgins" userId="f99148ad-7e67-4304-8c11-27c7a53efd31" providerId="ADAL" clId="{47DC10C3-81B3-4CBD-89BF-2B4D68781B8D}" dt="2021-11-05T10:45:09.840" v="19869" actId="20577"/>
          <ac:spMkLst>
            <pc:docMk/>
            <pc:sldMk cId="2704137461" sldId="819"/>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437519917" sldId="820"/>
        </pc:sldMkLst>
        <pc:spChg chg="mod">
          <ac:chgData name="Mark Higgins" userId="f99148ad-7e67-4304-8c11-27c7a53efd31" providerId="ADAL" clId="{47DC10C3-81B3-4CBD-89BF-2B4D68781B8D}" dt="2021-11-05T10:45:18.177" v="19877" actId="20577"/>
          <ac:spMkLst>
            <pc:docMk/>
            <pc:sldMk cId="2437519917" sldId="820"/>
            <ac:spMk id="2" creationId="{1C4C4EF9-F87C-4D39-9F98-C4AAACD4099B}"/>
          </ac:spMkLst>
        </pc:spChg>
        <pc:spChg chg="mod">
          <ac:chgData name="Mark Higgins" userId="f99148ad-7e67-4304-8c11-27c7a53efd31" providerId="ADAL" clId="{47DC10C3-81B3-4CBD-89BF-2B4D68781B8D}" dt="2021-11-05T10:47:22.967" v="20153" actId="15"/>
          <ac:spMkLst>
            <pc:docMk/>
            <pc:sldMk cId="2437519917" sldId="820"/>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4040583694" sldId="821"/>
        </pc:sldMkLst>
        <pc:spChg chg="mod">
          <ac:chgData name="Mark Higgins" userId="f99148ad-7e67-4304-8c11-27c7a53efd31" providerId="ADAL" clId="{47DC10C3-81B3-4CBD-89BF-2B4D68781B8D}" dt="2021-11-05T10:47:51.743" v="20158" actId="20577"/>
          <ac:spMkLst>
            <pc:docMk/>
            <pc:sldMk cId="4040583694" sldId="821"/>
            <ac:spMk id="2" creationId="{1C4C4EF9-F87C-4D39-9F98-C4AAACD4099B}"/>
          </ac:spMkLst>
        </pc:spChg>
        <pc:spChg chg="mod">
          <ac:chgData name="Mark Higgins" userId="f99148ad-7e67-4304-8c11-27c7a53efd31" providerId="ADAL" clId="{47DC10C3-81B3-4CBD-89BF-2B4D68781B8D}" dt="2021-11-05T10:55:25.509" v="20800" actId="27636"/>
          <ac:spMkLst>
            <pc:docMk/>
            <pc:sldMk cId="4040583694" sldId="821"/>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555758089" sldId="822"/>
        </pc:sldMkLst>
        <pc:spChg chg="mod">
          <ac:chgData name="Mark Higgins" userId="f99148ad-7e67-4304-8c11-27c7a53efd31" providerId="ADAL" clId="{47DC10C3-81B3-4CBD-89BF-2B4D68781B8D}" dt="2021-11-05T10:56:50.588" v="20905" actId="14100"/>
          <ac:spMkLst>
            <pc:docMk/>
            <pc:sldMk cId="2555758089" sldId="822"/>
            <ac:spMk id="2" creationId="{1C4C4EF9-F87C-4D39-9F98-C4AAACD4099B}"/>
          </ac:spMkLst>
        </pc:spChg>
        <pc:spChg chg="mod">
          <ac:chgData name="Mark Higgins" userId="f99148ad-7e67-4304-8c11-27c7a53efd31" providerId="ADAL" clId="{47DC10C3-81B3-4CBD-89BF-2B4D68781B8D}" dt="2021-11-05T11:00:27.996" v="21272" actId="20577"/>
          <ac:spMkLst>
            <pc:docMk/>
            <pc:sldMk cId="2555758089" sldId="822"/>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353560502" sldId="823"/>
        </pc:sldMkLst>
        <pc:spChg chg="mod">
          <ac:chgData name="Mark Higgins" userId="f99148ad-7e67-4304-8c11-27c7a53efd31" providerId="ADAL" clId="{47DC10C3-81B3-4CBD-89BF-2B4D68781B8D}" dt="2021-11-05T11:06:00.798" v="21963" actId="14100"/>
          <ac:spMkLst>
            <pc:docMk/>
            <pc:sldMk cId="3353560502" sldId="823"/>
            <ac:spMk id="2" creationId="{1C4C4EF9-F87C-4D39-9F98-C4AAACD4099B}"/>
          </ac:spMkLst>
        </pc:spChg>
        <pc:spChg chg="mod">
          <ac:chgData name="Mark Higgins" userId="f99148ad-7e67-4304-8c11-27c7a53efd31" providerId="ADAL" clId="{47DC10C3-81B3-4CBD-89BF-2B4D68781B8D}" dt="2021-11-05T11:06:59.313" v="22104" actId="20577"/>
          <ac:spMkLst>
            <pc:docMk/>
            <pc:sldMk cId="3353560502" sldId="823"/>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10935259" sldId="824"/>
        </pc:sldMkLst>
        <pc:spChg chg="mod">
          <ac:chgData name="Mark Higgins" userId="f99148ad-7e67-4304-8c11-27c7a53efd31" providerId="ADAL" clId="{47DC10C3-81B3-4CBD-89BF-2B4D68781B8D}" dt="2021-11-05T11:07:23.976" v="22122" actId="14100"/>
          <ac:spMkLst>
            <pc:docMk/>
            <pc:sldMk cId="110935259" sldId="824"/>
            <ac:spMk id="2" creationId="{1C4C4EF9-F87C-4D39-9F98-C4AAACD4099B}"/>
          </ac:spMkLst>
        </pc:spChg>
        <pc:spChg chg="mod">
          <ac:chgData name="Mark Higgins" userId="f99148ad-7e67-4304-8c11-27c7a53efd31" providerId="ADAL" clId="{47DC10C3-81B3-4CBD-89BF-2B4D68781B8D}" dt="2021-11-05T11:08:59.673" v="22331" actId="20577"/>
          <ac:spMkLst>
            <pc:docMk/>
            <pc:sldMk cId="110935259" sldId="824"/>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661565922" sldId="825"/>
        </pc:sldMkLst>
        <pc:spChg chg="mod">
          <ac:chgData name="Mark Higgins" userId="f99148ad-7e67-4304-8c11-27c7a53efd31" providerId="ADAL" clId="{47DC10C3-81B3-4CBD-89BF-2B4D68781B8D}" dt="2021-11-05T11:09:59.657" v="22336" actId="20577"/>
          <ac:spMkLst>
            <pc:docMk/>
            <pc:sldMk cId="3661565922" sldId="825"/>
            <ac:spMk id="2" creationId="{1C4C4EF9-F87C-4D39-9F98-C4AAACD4099B}"/>
          </ac:spMkLst>
        </pc:spChg>
        <pc:spChg chg="mod">
          <ac:chgData name="Mark Higgins" userId="f99148ad-7e67-4304-8c11-27c7a53efd31" providerId="ADAL" clId="{47DC10C3-81B3-4CBD-89BF-2B4D68781B8D}" dt="2021-11-05T11:12:08.522" v="22735" actId="20577"/>
          <ac:spMkLst>
            <pc:docMk/>
            <pc:sldMk cId="3661565922" sldId="825"/>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604574823" sldId="826"/>
        </pc:sldMkLst>
        <pc:spChg chg="mod">
          <ac:chgData name="Mark Higgins" userId="f99148ad-7e67-4304-8c11-27c7a53efd31" providerId="ADAL" clId="{47DC10C3-81B3-4CBD-89BF-2B4D68781B8D}" dt="2021-11-05T11:12:59.087" v="22754" actId="20577"/>
          <ac:spMkLst>
            <pc:docMk/>
            <pc:sldMk cId="2604574823" sldId="826"/>
            <ac:spMk id="2" creationId="{1C4C4EF9-F87C-4D39-9F98-C4AAACD4099B}"/>
          </ac:spMkLst>
        </pc:spChg>
        <pc:spChg chg="mod">
          <ac:chgData name="Mark Higgins" userId="f99148ad-7e67-4304-8c11-27c7a53efd31" providerId="ADAL" clId="{47DC10C3-81B3-4CBD-89BF-2B4D68781B8D}" dt="2021-11-05T11:16:06.736" v="23258" actId="20577"/>
          <ac:spMkLst>
            <pc:docMk/>
            <pc:sldMk cId="2604574823" sldId="82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993763494" sldId="827"/>
        </pc:sldMkLst>
        <pc:spChg chg="mod">
          <ac:chgData name="Mark Higgins" userId="f99148ad-7e67-4304-8c11-27c7a53efd31" providerId="ADAL" clId="{47DC10C3-81B3-4CBD-89BF-2B4D68781B8D}" dt="2021-11-05T11:16:54.644" v="23273" actId="20577"/>
          <ac:spMkLst>
            <pc:docMk/>
            <pc:sldMk cId="2993763494" sldId="827"/>
            <ac:spMk id="2" creationId="{1C4C4EF9-F87C-4D39-9F98-C4AAACD4099B}"/>
          </ac:spMkLst>
        </pc:spChg>
        <pc:spChg chg="mod">
          <ac:chgData name="Mark Higgins" userId="f99148ad-7e67-4304-8c11-27c7a53efd31" providerId="ADAL" clId="{47DC10C3-81B3-4CBD-89BF-2B4D68781B8D}" dt="2021-11-05T11:19:19.605" v="23527" actId="20577"/>
          <ac:spMkLst>
            <pc:docMk/>
            <pc:sldMk cId="2993763494" sldId="82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556107536" sldId="828"/>
        </pc:sldMkLst>
        <pc:spChg chg="mod">
          <ac:chgData name="Mark Higgins" userId="f99148ad-7e67-4304-8c11-27c7a53efd31" providerId="ADAL" clId="{47DC10C3-81B3-4CBD-89BF-2B4D68781B8D}" dt="2021-11-05T11:19:36.913" v="23536" actId="20577"/>
          <ac:spMkLst>
            <pc:docMk/>
            <pc:sldMk cId="1556107536" sldId="828"/>
            <ac:spMk id="2" creationId="{1C4C4EF9-F87C-4D39-9F98-C4AAACD4099B}"/>
          </ac:spMkLst>
        </pc:spChg>
        <pc:spChg chg="mod">
          <ac:chgData name="Mark Higgins" userId="f99148ad-7e67-4304-8c11-27c7a53efd31" providerId="ADAL" clId="{47DC10C3-81B3-4CBD-89BF-2B4D68781B8D}" dt="2021-11-05T11:22:32.321" v="23943" actId="20577"/>
          <ac:spMkLst>
            <pc:docMk/>
            <pc:sldMk cId="1556107536" sldId="828"/>
            <ac:spMk id="3" creationId="{A6018881-2D20-49F6-9922-C514BD9BE124}"/>
          </ac:spMkLst>
        </pc:spChg>
      </pc:sldChg>
      <pc:sldChg chg="addSp modSp add del mod">
        <pc:chgData name="Mark Higgins" userId="f99148ad-7e67-4304-8c11-27c7a53efd31" providerId="ADAL" clId="{47DC10C3-81B3-4CBD-89BF-2B4D68781B8D}" dt="2021-11-07T16:04:36.021" v="32870" actId="47"/>
        <pc:sldMkLst>
          <pc:docMk/>
          <pc:sldMk cId="2765444151" sldId="829"/>
        </pc:sldMkLst>
        <pc:spChg chg="mod">
          <ac:chgData name="Mark Higgins" userId="f99148ad-7e67-4304-8c11-27c7a53efd31" providerId="ADAL" clId="{47DC10C3-81B3-4CBD-89BF-2B4D68781B8D}" dt="2021-11-05T11:22:45.131" v="23961" actId="20577"/>
          <ac:spMkLst>
            <pc:docMk/>
            <pc:sldMk cId="2765444151" sldId="829"/>
            <ac:spMk id="2" creationId="{1C4C4EF9-F87C-4D39-9F98-C4AAACD4099B}"/>
          </ac:spMkLst>
        </pc:spChg>
        <pc:spChg chg="mod">
          <ac:chgData name="Mark Higgins" userId="f99148ad-7e67-4304-8c11-27c7a53efd31" providerId="ADAL" clId="{47DC10C3-81B3-4CBD-89BF-2B4D68781B8D}" dt="2021-11-05T11:32:23.065" v="24459" actId="20577"/>
          <ac:spMkLst>
            <pc:docMk/>
            <pc:sldMk cId="2765444151" sldId="829"/>
            <ac:spMk id="3" creationId="{A6018881-2D20-49F6-9922-C514BD9BE124}"/>
          </ac:spMkLst>
        </pc:spChg>
        <pc:picChg chg="add mod">
          <ac:chgData name="Mark Higgins" userId="f99148ad-7e67-4304-8c11-27c7a53efd31" providerId="ADAL" clId="{47DC10C3-81B3-4CBD-89BF-2B4D68781B8D}" dt="2021-11-05T11:32:02.394" v="24431" actId="1076"/>
          <ac:picMkLst>
            <pc:docMk/>
            <pc:sldMk cId="2765444151" sldId="829"/>
            <ac:picMk id="4" creationId="{75E437DA-3867-4804-9AFC-6C7310B36A73}"/>
          </ac:picMkLst>
        </pc:picChg>
      </pc:sldChg>
      <pc:sldChg chg="addSp delSp modSp add del mod">
        <pc:chgData name="Mark Higgins" userId="f99148ad-7e67-4304-8c11-27c7a53efd31" providerId="ADAL" clId="{47DC10C3-81B3-4CBD-89BF-2B4D68781B8D}" dt="2021-11-07T16:04:36.021" v="32870" actId="47"/>
        <pc:sldMkLst>
          <pc:docMk/>
          <pc:sldMk cId="4046248583" sldId="830"/>
        </pc:sldMkLst>
        <pc:spChg chg="mod">
          <ac:chgData name="Mark Higgins" userId="f99148ad-7e67-4304-8c11-27c7a53efd31" providerId="ADAL" clId="{47DC10C3-81B3-4CBD-89BF-2B4D68781B8D}" dt="2021-11-05T11:32:46.448" v="24472" actId="20577"/>
          <ac:spMkLst>
            <pc:docMk/>
            <pc:sldMk cId="4046248583" sldId="830"/>
            <ac:spMk id="2" creationId="{1C4C4EF9-F87C-4D39-9F98-C4AAACD4099B}"/>
          </ac:spMkLst>
        </pc:spChg>
        <pc:spChg chg="mod">
          <ac:chgData name="Mark Higgins" userId="f99148ad-7e67-4304-8c11-27c7a53efd31" providerId="ADAL" clId="{47DC10C3-81B3-4CBD-89BF-2B4D68781B8D}" dt="2021-11-05T11:34:51.504" v="24612" actId="14100"/>
          <ac:spMkLst>
            <pc:docMk/>
            <pc:sldMk cId="4046248583" sldId="830"/>
            <ac:spMk id="3" creationId="{A6018881-2D20-49F6-9922-C514BD9BE124}"/>
          </ac:spMkLst>
        </pc:spChg>
        <pc:picChg chg="del">
          <ac:chgData name="Mark Higgins" userId="f99148ad-7e67-4304-8c11-27c7a53efd31" providerId="ADAL" clId="{47DC10C3-81B3-4CBD-89BF-2B4D68781B8D}" dt="2021-11-05T11:33:12.833" v="24473" actId="478"/>
          <ac:picMkLst>
            <pc:docMk/>
            <pc:sldMk cId="4046248583" sldId="830"/>
            <ac:picMk id="4" creationId="{75E437DA-3867-4804-9AFC-6C7310B36A73}"/>
          </ac:picMkLst>
        </pc:picChg>
        <pc:picChg chg="add mod">
          <ac:chgData name="Mark Higgins" userId="f99148ad-7e67-4304-8c11-27c7a53efd31" providerId="ADAL" clId="{47DC10C3-81B3-4CBD-89BF-2B4D68781B8D}" dt="2021-11-05T11:34:55.972" v="24614" actId="1076"/>
          <ac:picMkLst>
            <pc:docMk/>
            <pc:sldMk cId="4046248583" sldId="830"/>
            <ac:picMk id="6" creationId="{973EFAC3-3C7B-4258-82B8-C2EF9DE20BC7}"/>
          </ac:picMkLst>
        </pc:picChg>
      </pc:sldChg>
      <pc:sldChg chg="addSp delSp modSp add del mod">
        <pc:chgData name="Mark Higgins" userId="f99148ad-7e67-4304-8c11-27c7a53efd31" providerId="ADAL" clId="{47DC10C3-81B3-4CBD-89BF-2B4D68781B8D}" dt="2021-11-05T11:37:15.452" v="24768" actId="47"/>
        <pc:sldMkLst>
          <pc:docMk/>
          <pc:sldMk cId="289154989" sldId="831"/>
        </pc:sldMkLst>
        <pc:spChg chg="mod">
          <ac:chgData name="Mark Higgins" userId="f99148ad-7e67-4304-8c11-27c7a53efd31" providerId="ADAL" clId="{47DC10C3-81B3-4CBD-89BF-2B4D68781B8D}" dt="2021-11-05T11:35:54.472" v="24630" actId="20577"/>
          <ac:spMkLst>
            <pc:docMk/>
            <pc:sldMk cId="289154989" sldId="831"/>
            <ac:spMk id="2" creationId="{1C4C4EF9-F87C-4D39-9F98-C4AAACD4099B}"/>
          </ac:spMkLst>
        </pc:spChg>
        <pc:spChg chg="mod">
          <ac:chgData name="Mark Higgins" userId="f99148ad-7e67-4304-8c11-27c7a53efd31" providerId="ADAL" clId="{47DC10C3-81B3-4CBD-89BF-2B4D68781B8D}" dt="2021-11-05T11:37:10.635" v="24767" actId="20577"/>
          <ac:spMkLst>
            <pc:docMk/>
            <pc:sldMk cId="289154989" sldId="831"/>
            <ac:spMk id="3" creationId="{A6018881-2D20-49F6-9922-C514BD9BE124}"/>
          </ac:spMkLst>
        </pc:spChg>
        <pc:picChg chg="add mod">
          <ac:chgData name="Mark Higgins" userId="f99148ad-7e67-4304-8c11-27c7a53efd31" providerId="ADAL" clId="{47DC10C3-81B3-4CBD-89BF-2B4D68781B8D}" dt="2021-11-05T11:36:08.705" v="24638" actId="1076"/>
          <ac:picMkLst>
            <pc:docMk/>
            <pc:sldMk cId="289154989" sldId="831"/>
            <ac:picMk id="5" creationId="{DFE5C3AA-C757-4119-8A17-21285347D951}"/>
          </ac:picMkLst>
        </pc:picChg>
        <pc:picChg chg="del">
          <ac:chgData name="Mark Higgins" userId="f99148ad-7e67-4304-8c11-27c7a53efd31" providerId="ADAL" clId="{47DC10C3-81B3-4CBD-89BF-2B4D68781B8D}" dt="2021-11-05T11:35:56.496" v="24631" actId="478"/>
          <ac:picMkLst>
            <pc:docMk/>
            <pc:sldMk cId="289154989" sldId="831"/>
            <ac:picMk id="6" creationId="{973EFAC3-3C7B-4258-82B8-C2EF9DE20BC7}"/>
          </ac:picMkLst>
        </pc:picChg>
      </pc:sldChg>
      <pc:sldChg chg="addSp delSp modSp add del mod">
        <pc:chgData name="Mark Higgins" userId="f99148ad-7e67-4304-8c11-27c7a53efd31" providerId="ADAL" clId="{47DC10C3-81B3-4CBD-89BF-2B4D68781B8D}" dt="2021-11-07T16:04:36.021" v="32870" actId="47"/>
        <pc:sldMkLst>
          <pc:docMk/>
          <pc:sldMk cId="2272084321" sldId="831"/>
        </pc:sldMkLst>
        <pc:spChg chg="mod">
          <ac:chgData name="Mark Higgins" userId="f99148ad-7e67-4304-8c11-27c7a53efd31" providerId="ADAL" clId="{47DC10C3-81B3-4CBD-89BF-2B4D68781B8D}" dt="2021-11-05T11:38:01.715" v="24795" actId="20577"/>
          <ac:spMkLst>
            <pc:docMk/>
            <pc:sldMk cId="2272084321" sldId="831"/>
            <ac:spMk id="2" creationId="{1C4C4EF9-F87C-4D39-9F98-C4AAACD4099B}"/>
          </ac:spMkLst>
        </pc:spChg>
        <pc:spChg chg="mod">
          <ac:chgData name="Mark Higgins" userId="f99148ad-7e67-4304-8c11-27c7a53efd31" providerId="ADAL" clId="{47DC10C3-81B3-4CBD-89BF-2B4D68781B8D}" dt="2021-11-05T11:41:36.870" v="25141" actId="27636"/>
          <ac:spMkLst>
            <pc:docMk/>
            <pc:sldMk cId="2272084321" sldId="831"/>
            <ac:spMk id="3" creationId="{A6018881-2D20-49F6-9922-C514BD9BE124}"/>
          </ac:spMkLst>
        </pc:spChg>
        <pc:picChg chg="add mod">
          <ac:chgData name="Mark Higgins" userId="f99148ad-7e67-4304-8c11-27c7a53efd31" providerId="ADAL" clId="{47DC10C3-81B3-4CBD-89BF-2B4D68781B8D}" dt="2021-11-05T11:39:06.226" v="24801" actId="1076"/>
          <ac:picMkLst>
            <pc:docMk/>
            <pc:sldMk cId="2272084321" sldId="831"/>
            <ac:picMk id="5" creationId="{B86B1C21-C4EB-47DF-BF41-824E85F7554E}"/>
          </ac:picMkLst>
        </pc:picChg>
        <pc:picChg chg="del">
          <ac:chgData name="Mark Higgins" userId="f99148ad-7e67-4304-8c11-27c7a53efd31" providerId="ADAL" clId="{47DC10C3-81B3-4CBD-89BF-2B4D68781B8D}" dt="2021-11-05T11:39:00.590" v="24796" actId="478"/>
          <ac:picMkLst>
            <pc:docMk/>
            <pc:sldMk cId="2272084321" sldId="831"/>
            <ac:picMk id="6" creationId="{973EFAC3-3C7B-4258-82B8-C2EF9DE20BC7}"/>
          </ac:picMkLst>
        </pc:picChg>
      </pc:sldChg>
      <pc:sldChg chg="modSp add del mod">
        <pc:chgData name="Mark Higgins" userId="f99148ad-7e67-4304-8c11-27c7a53efd31" providerId="ADAL" clId="{47DC10C3-81B3-4CBD-89BF-2B4D68781B8D}" dt="2021-11-07T16:04:36.021" v="32870" actId="47"/>
        <pc:sldMkLst>
          <pc:docMk/>
          <pc:sldMk cId="3262931488" sldId="832"/>
        </pc:sldMkLst>
        <pc:spChg chg="mod">
          <ac:chgData name="Mark Higgins" userId="f99148ad-7e67-4304-8c11-27c7a53efd31" providerId="ADAL" clId="{47DC10C3-81B3-4CBD-89BF-2B4D68781B8D}" dt="2021-11-05T11:43:13.142" v="25335" actId="20577"/>
          <ac:spMkLst>
            <pc:docMk/>
            <pc:sldMk cId="3262931488" sldId="832"/>
            <ac:spMk id="3" creationId="{A6018881-2D20-49F6-9922-C514BD9BE124}"/>
          </ac:spMkLst>
        </pc:spChg>
      </pc:sldChg>
      <pc:sldChg chg="modSp new del mod">
        <pc:chgData name="Mark Higgins" userId="f99148ad-7e67-4304-8c11-27c7a53efd31" providerId="ADAL" clId="{47DC10C3-81B3-4CBD-89BF-2B4D68781B8D}" dt="2021-11-07T16:04:36.021" v="32870" actId="47"/>
        <pc:sldMkLst>
          <pc:docMk/>
          <pc:sldMk cId="1551529447" sldId="833"/>
        </pc:sldMkLst>
        <pc:spChg chg="mod">
          <ac:chgData name="Mark Higgins" userId="f99148ad-7e67-4304-8c11-27c7a53efd31" providerId="ADAL" clId="{47DC10C3-81B3-4CBD-89BF-2B4D68781B8D}" dt="2021-11-05T11:44:09.978" v="25364" actId="20577"/>
          <ac:spMkLst>
            <pc:docMk/>
            <pc:sldMk cId="1551529447" sldId="833"/>
            <ac:spMk id="2" creationId="{1CCE3AA2-A676-4022-9AE5-158EC145A830}"/>
          </ac:spMkLst>
        </pc:spChg>
        <pc:spChg chg="mod">
          <ac:chgData name="Mark Higgins" userId="f99148ad-7e67-4304-8c11-27c7a53efd31" providerId="ADAL" clId="{47DC10C3-81B3-4CBD-89BF-2B4D68781B8D}" dt="2021-11-05T11:45:32.225" v="25607" actId="20577"/>
          <ac:spMkLst>
            <pc:docMk/>
            <pc:sldMk cId="1551529447" sldId="833"/>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384918133" sldId="834"/>
        </pc:sldMkLst>
        <pc:spChg chg="mod">
          <ac:chgData name="Mark Higgins" userId="f99148ad-7e67-4304-8c11-27c7a53efd31" providerId="ADAL" clId="{47DC10C3-81B3-4CBD-89BF-2B4D68781B8D}" dt="2021-11-05T11:46:08.717" v="25635" actId="20577"/>
          <ac:spMkLst>
            <pc:docMk/>
            <pc:sldMk cId="1384918133" sldId="834"/>
            <ac:spMk id="2" creationId="{1CCE3AA2-A676-4022-9AE5-158EC145A830}"/>
          </ac:spMkLst>
        </pc:spChg>
        <pc:spChg chg="mod">
          <ac:chgData name="Mark Higgins" userId="f99148ad-7e67-4304-8c11-27c7a53efd31" providerId="ADAL" clId="{47DC10C3-81B3-4CBD-89BF-2B4D68781B8D}" dt="2021-11-05T11:47:56.117" v="25841" actId="20577"/>
          <ac:spMkLst>
            <pc:docMk/>
            <pc:sldMk cId="1384918133" sldId="834"/>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376602322" sldId="835"/>
        </pc:sldMkLst>
        <pc:spChg chg="mod">
          <ac:chgData name="Mark Higgins" userId="f99148ad-7e67-4304-8c11-27c7a53efd31" providerId="ADAL" clId="{47DC10C3-81B3-4CBD-89BF-2B4D68781B8D}" dt="2021-11-05T11:48:06.408" v="25847" actId="20577"/>
          <ac:spMkLst>
            <pc:docMk/>
            <pc:sldMk cId="376602322" sldId="835"/>
            <ac:spMk id="2" creationId="{1CCE3AA2-A676-4022-9AE5-158EC145A830}"/>
          </ac:spMkLst>
        </pc:spChg>
      </pc:sldChg>
      <pc:sldChg chg="modSp add del mod">
        <pc:chgData name="Mark Higgins" userId="f99148ad-7e67-4304-8c11-27c7a53efd31" providerId="ADAL" clId="{47DC10C3-81B3-4CBD-89BF-2B4D68781B8D}" dt="2021-11-07T16:04:36.021" v="32870" actId="47"/>
        <pc:sldMkLst>
          <pc:docMk/>
          <pc:sldMk cId="3365900308" sldId="836"/>
        </pc:sldMkLst>
        <pc:spChg chg="mod">
          <ac:chgData name="Mark Higgins" userId="f99148ad-7e67-4304-8c11-27c7a53efd31" providerId="ADAL" clId="{47DC10C3-81B3-4CBD-89BF-2B4D68781B8D}" dt="2021-11-05T12:00:57.566" v="26087" actId="20577"/>
          <ac:spMkLst>
            <pc:docMk/>
            <pc:sldMk cId="3365900308" sldId="836"/>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2860568311" sldId="837"/>
        </pc:sldMkLst>
        <pc:spChg chg="mod">
          <ac:chgData name="Mark Higgins" userId="f99148ad-7e67-4304-8c11-27c7a53efd31" providerId="ADAL" clId="{47DC10C3-81B3-4CBD-89BF-2B4D68781B8D}" dt="2021-11-05T12:03:15.085" v="26105" actId="20577"/>
          <ac:spMkLst>
            <pc:docMk/>
            <pc:sldMk cId="2860568311" sldId="837"/>
            <ac:spMk id="2" creationId="{1CCE3AA2-A676-4022-9AE5-158EC145A830}"/>
          </ac:spMkLst>
        </pc:spChg>
        <pc:spChg chg="mod">
          <ac:chgData name="Mark Higgins" userId="f99148ad-7e67-4304-8c11-27c7a53efd31" providerId="ADAL" clId="{47DC10C3-81B3-4CBD-89BF-2B4D68781B8D}" dt="2021-11-05T12:04:48.394" v="26250" actId="15"/>
          <ac:spMkLst>
            <pc:docMk/>
            <pc:sldMk cId="2860568311" sldId="837"/>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594060769" sldId="838"/>
        </pc:sldMkLst>
        <pc:spChg chg="mod">
          <ac:chgData name="Mark Higgins" userId="f99148ad-7e67-4304-8c11-27c7a53efd31" providerId="ADAL" clId="{47DC10C3-81B3-4CBD-89BF-2B4D68781B8D}" dt="2021-11-05T12:07:55.735" v="26613" actId="20577"/>
          <ac:spMkLst>
            <pc:docMk/>
            <pc:sldMk cId="1594060769" sldId="838"/>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93928996" sldId="839"/>
        </pc:sldMkLst>
        <pc:spChg chg="mod">
          <ac:chgData name="Mark Higgins" userId="f99148ad-7e67-4304-8c11-27c7a53efd31" providerId="ADAL" clId="{47DC10C3-81B3-4CBD-89BF-2B4D68781B8D}" dt="2021-11-05T13:03:09.587" v="27012" actId="6549"/>
          <ac:spMkLst>
            <pc:docMk/>
            <pc:sldMk cId="193928996" sldId="839"/>
            <ac:spMk id="3" creationId="{299153E3-C451-4F62-AFF0-C142AACB3D0C}"/>
          </ac:spMkLst>
        </pc:spChg>
      </pc:sldChg>
      <pc:sldChg chg="addSp modSp add del mod modNotesTx">
        <pc:chgData name="Mark Higgins" userId="f99148ad-7e67-4304-8c11-27c7a53efd31" providerId="ADAL" clId="{47DC10C3-81B3-4CBD-89BF-2B4D68781B8D}" dt="2021-11-07T16:04:36.021" v="32870" actId="47"/>
        <pc:sldMkLst>
          <pc:docMk/>
          <pc:sldMk cId="3895410609" sldId="840"/>
        </pc:sldMkLst>
        <pc:spChg chg="mod">
          <ac:chgData name="Mark Higgins" userId="f99148ad-7e67-4304-8c11-27c7a53efd31" providerId="ADAL" clId="{47DC10C3-81B3-4CBD-89BF-2B4D68781B8D}" dt="2021-11-05T13:07:31.468" v="27331" actId="20577"/>
          <ac:spMkLst>
            <pc:docMk/>
            <pc:sldMk cId="3895410609" sldId="840"/>
            <ac:spMk id="3" creationId="{299153E3-C451-4F62-AFF0-C142AACB3D0C}"/>
          </ac:spMkLst>
        </pc:spChg>
        <pc:graphicFrameChg chg="add mod modGraphic">
          <ac:chgData name="Mark Higgins" userId="f99148ad-7e67-4304-8c11-27c7a53efd31" providerId="ADAL" clId="{47DC10C3-81B3-4CBD-89BF-2B4D68781B8D}" dt="2021-11-05T13:12:39.196" v="27709" actId="1076"/>
          <ac:graphicFrameMkLst>
            <pc:docMk/>
            <pc:sldMk cId="3895410609" sldId="840"/>
            <ac:graphicFrameMk id="4" creationId="{3E86F231-E39F-4AF6-B33C-7F66110B43BD}"/>
          </ac:graphicFrameMkLst>
        </pc:graphicFrameChg>
      </pc:sldChg>
      <pc:sldChg chg="delSp modSp add del mod">
        <pc:chgData name="Mark Higgins" userId="f99148ad-7e67-4304-8c11-27c7a53efd31" providerId="ADAL" clId="{47DC10C3-81B3-4CBD-89BF-2B4D68781B8D}" dt="2021-11-07T16:04:36.021" v="32870" actId="47"/>
        <pc:sldMkLst>
          <pc:docMk/>
          <pc:sldMk cId="1744556541" sldId="841"/>
        </pc:sldMkLst>
        <pc:spChg chg="mod">
          <ac:chgData name="Mark Higgins" userId="f99148ad-7e67-4304-8c11-27c7a53efd31" providerId="ADAL" clId="{47DC10C3-81B3-4CBD-89BF-2B4D68781B8D}" dt="2021-11-05T13:15:23.906" v="27951" actId="20577"/>
          <ac:spMkLst>
            <pc:docMk/>
            <pc:sldMk cId="1744556541" sldId="841"/>
            <ac:spMk id="3" creationId="{299153E3-C451-4F62-AFF0-C142AACB3D0C}"/>
          </ac:spMkLst>
        </pc:spChg>
        <pc:graphicFrameChg chg="del">
          <ac:chgData name="Mark Higgins" userId="f99148ad-7e67-4304-8c11-27c7a53efd31" providerId="ADAL" clId="{47DC10C3-81B3-4CBD-89BF-2B4D68781B8D}" dt="2021-11-05T13:13:10.835" v="27711" actId="478"/>
          <ac:graphicFrameMkLst>
            <pc:docMk/>
            <pc:sldMk cId="1744556541" sldId="841"/>
            <ac:graphicFrameMk id="4" creationId="{3E86F231-E39F-4AF6-B33C-7F66110B43BD}"/>
          </ac:graphicFrameMkLst>
        </pc:graphicFrameChg>
      </pc:sldChg>
      <pc:sldChg chg="addSp delSp modSp new del mod ord">
        <pc:chgData name="Mark Higgins" userId="f99148ad-7e67-4304-8c11-27c7a53efd31" providerId="ADAL" clId="{47DC10C3-81B3-4CBD-89BF-2B4D68781B8D}" dt="2021-11-07T16:04:36.021" v="32870" actId="47"/>
        <pc:sldMkLst>
          <pc:docMk/>
          <pc:sldMk cId="3684837684" sldId="842"/>
        </pc:sldMkLst>
        <pc:spChg chg="mod">
          <ac:chgData name="Mark Higgins" userId="f99148ad-7e67-4304-8c11-27c7a53efd31" providerId="ADAL" clId="{47DC10C3-81B3-4CBD-89BF-2B4D68781B8D}" dt="2021-11-05T13:18:16.599" v="27985"/>
          <ac:spMkLst>
            <pc:docMk/>
            <pc:sldMk cId="3684837684" sldId="842"/>
            <ac:spMk id="2" creationId="{CB23AB09-B23B-4748-9E4D-0D2787E85E17}"/>
          </ac:spMkLst>
        </pc:spChg>
        <pc:spChg chg="del">
          <ac:chgData name="Mark Higgins" userId="f99148ad-7e67-4304-8c11-27c7a53efd31" providerId="ADAL" clId="{47DC10C3-81B3-4CBD-89BF-2B4D68781B8D}" dt="2021-11-05T13:17:58.517" v="27982" actId="22"/>
          <ac:spMkLst>
            <pc:docMk/>
            <pc:sldMk cId="3684837684" sldId="842"/>
            <ac:spMk id="3" creationId="{A826E064-D00A-43D9-B9B7-433CD568F89D}"/>
          </ac:spMkLst>
        </pc:spChg>
        <pc:picChg chg="add mod ord">
          <ac:chgData name="Mark Higgins" userId="f99148ad-7e67-4304-8c11-27c7a53efd31" providerId="ADAL" clId="{47DC10C3-81B3-4CBD-89BF-2B4D68781B8D}" dt="2021-11-05T13:17:58.517" v="27982" actId="22"/>
          <ac:picMkLst>
            <pc:docMk/>
            <pc:sldMk cId="3684837684" sldId="842"/>
            <ac:picMk id="5" creationId="{2C512E3C-829E-47BF-B4DF-3066E2A9DFC3}"/>
          </ac:picMkLst>
        </pc:picChg>
      </pc:sldChg>
      <pc:sldChg chg="modSp new del mod ord">
        <pc:chgData name="Mark Higgins" userId="f99148ad-7e67-4304-8c11-27c7a53efd31" providerId="ADAL" clId="{47DC10C3-81B3-4CBD-89BF-2B4D68781B8D}" dt="2021-11-07T20:58:00.961" v="32871" actId="47"/>
        <pc:sldMkLst>
          <pc:docMk/>
          <pc:sldMk cId="1598835048" sldId="843"/>
        </pc:sldMkLst>
        <pc:spChg chg="mod">
          <ac:chgData name="Mark Higgins" userId="f99148ad-7e67-4304-8c11-27c7a53efd31" providerId="ADAL" clId="{47DC10C3-81B3-4CBD-89BF-2B4D68781B8D}" dt="2021-11-05T13:29:46.143" v="28187" actId="20577"/>
          <ac:spMkLst>
            <pc:docMk/>
            <pc:sldMk cId="1598835048" sldId="843"/>
            <ac:spMk id="2" creationId="{7A0A3EDC-7744-4A5F-BCBA-9B7F640A2838}"/>
          </ac:spMkLst>
        </pc:spChg>
        <pc:spChg chg="mod">
          <ac:chgData name="Mark Higgins" userId="f99148ad-7e67-4304-8c11-27c7a53efd31" providerId="ADAL" clId="{47DC10C3-81B3-4CBD-89BF-2B4D68781B8D}" dt="2021-11-05T13:31:11.660" v="28260" actId="20577"/>
          <ac:spMkLst>
            <pc:docMk/>
            <pc:sldMk cId="1598835048" sldId="843"/>
            <ac:spMk id="3" creationId="{BFD8389B-4552-4862-95D8-8F8206E865FE}"/>
          </ac:spMkLst>
        </pc:spChg>
      </pc:sldChg>
      <pc:sldChg chg="modSp new del mod">
        <pc:chgData name="Mark Higgins" userId="f99148ad-7e67-4304-8c11-27c7a53efd31" providerId="ADAL" clId="{47DC10C3-81B3-4CBD-89BF-2B4D68781B8D}" dt="2021-11-07T16:04:36.021" v="32870" actId="47"/>
        <pc:sldMkLst>
          <pc:docMk/>
          <pc:sldMk cId="4078172641" sldId="844"/>
        </pc:sldMkLst>
        <pc:spChg chg="mod">
          <ac:chgData name="Mark Higgins" userId="f99148ad-7e67-4304-8c11-27c7a53efd31" providerId="ADAL" clId="{47DC10C3-81B3-4CBD-89BF-2B4D68781B8D}" dt="2021-11-05T13:31:40.669" v="28278" actId="20577"/>
          <ac:spMkLst>
            <pc:docMk/>
            <pc:sldMk cId="4078172641" sldId="844"/>
            <ac:spMk id="2" creationId="{692673D9-2E10-4D50-A629-00F89FE163E2}"/>
          </ac:spMkLst>
        </pc:spChg>
        <pc:spChg chg="mod">
          <ac:chgData name="Mark Higgins" userId="f99148ad-7e67-4304-8c11-27c7a53efd31" providerId="ADAL" clId="{47DC10C3-81B3-4CBD-89BF-2B4D68781B8D}" dt="2021-11-05T13:48:05.552" v="28567" actId="20577"/>
          <ac:spMkLst>
            <pc:docMk/>
            <pc:sldMk cId="4078172641" sldId="844"/>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2108295463" sldId="845"/>
        </pc:sldMkLst>
        <pc:spChg chg="mod">
          <ac:chgData name="Mark Higgins" userId="f99148ad-7e67-4304-8c11-27c7a53efd31" providerId="ADAL" clId="{47DC10C3-81B3-4CBD-89BF-2B4D68781B8D}" dt="2021-11-05T13:32:17.299" v="28301" actId="20577"/>
          <ac:spMkLst>
            <pc:docMk/>
            <pc:sldMk cId="2108295463" sldId="845"/>
            <ac:spMk id="2" creationId="{692673D9-2E10-4D50-A629-00F89FE163E2}"/>
          </ac:spMkLst>
        </pc:spChg>
        <pc:spChg chg="mod">
          <ac:chgData name="Mark Higgins" userId="f99148ad-7e67-4304-8c11-27c7a53efd31" providerId="ADAL" clId="{47DC10C3-81B3-4CBD-89BF-2B4D68781B8D}" dt="2021-11-05T13:47:41.211" v="28509" actId="21"/>
          <ac:spMkLst>
            <pc:docMk/>
            <pc:sldMk cId="2108295463" sldId="845"/>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4151082881" sldId="846"/>
        </pc:sldMkLst>
        <pc:spChg chg="mod">
          <ac:chgData name="Mark Higgins" userId="f99148ad-7e67-4304-8c11-27c7a53efd31" providerId="ADAL" clId="{47DC10C3-81B3-4CBD-89BF-2B4D68781B8D}" dt="2021-11-05T13:34:43.999" v="28349" actId="20577"/>
          <ac:spMkLst>
            <pc:docMk/>
            <pc:sldMk cId="4151082881" sldId="846"/>
            <ac:spMk id="2" creationId="{692673D9-2E10-4D50-A629-00F89FE163E2}"/>
          </ac:spMkLst>
        </pc:spChg>
        <pc:spChg chg="mod">
          <ac:chgData name="Mark Higgins" userId="f99148ad-7e67-4304-8c11-27c7a53efd31" providerId="ADAL" clId="{47DC10C3-81B3-4CBD-89BF-2B4D68781B8D}" dt="2021-11-05T13:34:51.603" v="28373" actId="20577"/>
          <ac:spMkLst>
            <pc:docMk/>
            <pc:sldMk cId="4151082881" sldId="846"/>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810918560" sldId="847"/>
        </pc:sldMkLst>
        <pc:spChg chg="mod">
          <ac:chgData name="Mark Higgins" userId="f99148ad-7e67-4304-8c11-27c7a53efd31" providerId="ADAL" clId="{47DC10C3-81B3-4CBD-89BF-2B4D68781B8D}" dt="2021-11-05T13:35:04.905" v="28383" actId="20577"/>
          <ac:spMkLst>
            <pc:docMk/>
            <pc:sldMk cId="810918560" sldId="847"/>
            <ac:spMk id="2" creationId="{692673D9-2E10-4D50-A629-00F89FE163E2}"/>
          </ac:spMkLst>
        </pc:spChg>
        <pc:spChg chg="mod">
          <ac:chgData name="Mark Higgins" userId="f99148ad-7e67-4304-8c11-27c7a53efd31" providerId="ADAL" clId="{47DC10C3-81B3-4CBD-89BF-2B4D68781B8D}" dt="2021-11-05T13:35:08.569" v="28388" actId="20577"/>
          <ac:spMkLst>
            <pc:docMk/>
            <pc:sldMk cId="810918560" sldId="847"/>
            <ac:spMk id="3" creationId="{5287A250-00F4-4177-9707-74F32710CE73}"/>
          </ac:spMkLst>
        </pc:spChg>
      </pc:sldChg>
      <pc:sldChg chg="modSp new del mod">
        <pc:chgData name="Mark Higgins" userId="f99148ad-7e67-4304-8c11-27c7a53efd31" providerId="ADAL" clId="{47DC10C3-81B3-4CBD-89BF-2B4D68781B8D}" dt="2021-11-07T16:04:36.021" v="32870" actId="47"/>
        <pc:sldMkLst>
          <pc:docMk/>
          <pc:sldMk cId="568527114" sldId="848"/>
        </pc:sldMkLst>
        <pc:spChg chg="mod">
          <ac:chgData name="Mark Higgins" userId="f99148ad-7e67-4304-8c11-27c7a53efd31" providerId="ADAL" clId="{47DC10C3-81B3-4CBD-89BF-2B4D68781B8D}" dt="2021-11-05T13:54:57.822" v="28590" actId="20577"/>
          <ac:spMkLst>
            <pc:docMk/>
            <pc:sldMk cId="568527114" sldId="848"/>
            <ac:spMk id="2" creationId="{DD922B15-5AA1-4E30-A779-185AE2DBFD3D}"/>
          </ac:spMkLst>
        </pc:spChg>
        <pc:spChg chg="mod">
          <ac:chgData name="Mark Higgins" userId="f99148ad-7e67-4304-8c11-27c7a53efd31" providerId="ADAL" clId="{47DC10C3-81B3-4CBD-89BF-2B4D68781B8D}" dt="2021-11-05T14:09:38.345" v="29194" actId="27636"/>
          <ac:spMkLst>
            <pc:docMk/>
            <pc:sldMk cId="568527114" sldId="848"/>
            <ac:spMk id="3" creationId="{0B1A09D8-F462-4351-89E7-4B6C77E65EC9}"/>
          </ac:spMkLst>
        </pc:spChg>
      </pc:sldChg>
      <pc:sldChg chg="addSp modSp add del mod">
        <pc:chgData name="Mark Higgins" userId="f99148ad-7e67-4304-8c11-27c7a53efd31" providerId="ADAL" clId="{47DC10C3-81B3-4CBD-89BF-2B4D68781B8D}" dt="2021-11-07T16:04:36.021" v="32870" actId="47"/>
        <pc:sldMkLst>
          <pc:docMk/>
          <pc:sldMk cId="4245533759" sldId="849"/>
        </pc:sldMkLst>
        <pc:spChg chg="mod">
          <ac:chgData name="Mark Higgins" userId="f99148ad-7e67-4304-8c11-27c7a53efd31" providerId="ADAL" clId="{47DC10C3-81B3-4CBD-89BF-2B4D68781B8D}" dt="2021-11-05T13:55:37.764" v="28598" actId="20577"/>
          <ac:spMkLst>
            <pc:docMk/>
            <pc:sldMk cId="4245533759" sldId="849"/>
            <ac:spMk id="2" creationId="{DD922B15-5AA1-4E30-A779-185AE2DBFD3D}"/>
          </ac:spMkLst>
        </pc:spChg>
        <pc:spChg chg="mod">
          <ac:chgData name="Mark Higgins" userId="f99148ad-7e67-4304-8c11-27c7a53efd31" providerId="ADAL" clId="{47DC10C3-81B3-4CBD-89BF-2B4D68781B8D}" dt="2021-11-05T14:18:29.029" v="29929" actId="20577"/>
          <ac:spMkLst>
            <pc:docMk/>
            <pc:sldMk cId="4245533759" sldId="849"/>
            <ac:spMk id="3" creationId="{0B1A09D8-F462-4351-89E7-4B6C77E65EC9}"/>
          </ac:spMkLst>
        </pc:spChg>
        <pc:picChg chg="add mod">
          <ac:chgData name="Mark Higgins" userId="f99148ad-7e67-4304-8c11-27c7a53efd31" providerId="ADAL" clId="{47DC10C3-81B3-4CBD-89BF-2B4D68781B8D}" dt="2021-11-05T14:17:08.710" v="29760" actId="1076"/>
          <ac:picMkLst>
            <pc:docMk/>
            <pc:sldMk cId="4245533759" sldId="849"/>
            <ac:picMk id="4" creationId="{7225A89E-E2F8-41D7-9C13-895A50D41EDA}"/>
          </ac:picMkLst>
        </pc:picChg>
      </pc:sldChg>
      <pc:sldChg chg="modSp add del mod">
        <pc:chgData name="Mark Higgins" userId="f99148ad-7e67-4304-8c11-27c7a53efd31" providerId="ADAL" clId="{47DC10C3-81B3-4CBD-89BF-2B4D68781B8D}" dt="2021-11-07T16:04:36.021" v="32870" actId="47"/>
        <pc:sldMkLst>
          <pc:docMk/>
          <pc:sldMk cId="592469658" sldId="850"/>
        </pc:sldMkLst>
        <pc:spChg chg="mod">
          <ac:chgData name="Mark Higgins" userId="f99148ad-7e67-4304-8c11-27c7a53efd31" providerId="ADAL" clId="{47DC10C3-81B3-4CBD-89BF-2B4D68781B8D}" dt="2021-11-05T13:55:53.367" v="28609" actId="20577"/>
          <ac:spMkLst>
            <pc:docMk/>
            <pc:sldMk cId="592469658" sldId="850"/>
            <ac:spMk id="2" creationId="{DD922B15-5AA1-4E30-A779-185AE2DBFD3D}"/>
          </ac:spMkLst>
        </pc:spChg>
      </pc:sldChg>
      <pc:sldChg chg="modSp add del mod">
        <pc:chgData name="Mark Higgins" userId="f99148ad-7e67-4304-8c11-27c7a53efd31" providerId="ADAL" clId="{47DC10C3-81B3-4CBD-89BF-2B4D68781B8D}" dt="2021-11-07T16:04:36.021" v="32870" actId="47"/>
        <pc:sldMkLst>
          <pc:docMk/>
          <pc:sldMk cId="139413312" sldId="851"/>
        </pc:sldMkLst>
        <pc:spChg chg="mod">
          <ac:chgData name="Mark Higgins" userId="f99148ad-7e67-4304-8c11-27c7a53efd31" providerId="ADAL" clId="{47DC10C3-81B3-4CBD-89BF-2B4D68781B8D}" dt="2021-11-05T13:56:03.237" v="28617" actId="20577"/>
          <ac:spMkLst>
            <pc:docMk/>
            <pc:sldMk cId="139413312" sldId="851"/>
            <ac:spMk id="2" creationId="{DD922B15-5AA1-4E30-A779-185AE2DBFD3D}"/>
          </ac:spMkLst>
        </pc:spChg>
        <pc:spChg chg="mod">
          <ac:chgData name="Mark Higgins" userId="f99148ad-7e67-4304-8c11-27c7a53efd31" providerId="ADAL" clId="{47DC10C3-81B3-4CBD-89BF-2B4D68781B8D}" dt="2021-11-05T14:09:13.055" v="29192" actId="27636"/>
          <ac:spMkLst>
            <pc:docMk/>
            <pc:sldMk cId="139413312" sldId="851"/>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20787602" sldId="852"/>
        </pc:sldMkLst>
        <pc:spChg chg="mod">
          <ac:chgData name="Mark Higgins" userId="f99148ad-7e67-4304-8c11-27c7a53efd31" providerId="ADAL" clId="{47DC10C3-81B3-4CBD-89BF-2B4D68781B8D}" dt="2021-11-05T14:13:13.477" v="29439" actId="20577"/>
          <ac:spMkLst>
            <pc:docMk/>
            <pc:sldMk cId="220787602" sldId="852"/>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396603108" sldId="853"/>
        </pc:sldMkLst>
        <pc:spChg chg="mod">
          <ac:chgData name="Mark Higgins" userId="f99148ad-7e67-4304-8c11-27c7a53efd31" providerId="ADAL" clId="{47DC10C3-81B3-4CBD-89BF-2B4D68781B8D}" dt="2021-11-05T14:21:08.572" v="30101" actId="20577"/>
          <ac:spMkLst>
            <pc:docMk/>
            <pc:sldMk cId="1396603108" sldId="853"/>
            <ac:spMk id="3" creationId="{0B1A09D8-F462-4351-89E7-4B6C77E65EC9}"/>
          </ac:spMkLst>
        </pc:spChg>
        <pc:spChg chg="add mod">
          <ac:chgData name="Mark Higgins" userId="f99148ad-7e67-4304-8c11-27c7a53efd31" providerId="ADAL" clId="{47DC10C3-81B3-4CBD-89BF-2B4D68781B8D}" dt="2021-11-05T14:31:25.007" v="30762" actId="1076"/>
          <ac:spMkLst>
            <pc:docMk/>
            <pc:sldMk cId="1396603108" sldId="853"/>
            <ac:spMk id="5" creationId="{A10576A3-158B-4ED8-BE12-B185F91C9C50}"/>
          </ac:spMkLst>
        </pc:spChg>
        <pc:spChg chg="add mod">
          <ac:chgData name="Mark Higgins" userId="f99148ad-7e67-4304-8c11-27c7a53efd31" providerId="ADAL" clId="{47DC10C3-81B3-4CBD-89BF-2B4D68781B8D}" dt="2021-11-05T14:31:25.007" v="30762" actId="1076"/>
          <ac:spMkLst>
            <pc:docMk/>
            <pc:sldMk cId="1396603108" sldId="853"/>
            <ac:spMk id="6" creationId="{2042977A-EF5E-41C4-80C3-35DBB40BC1A3}"/>
          </ac:spMkLst>
        </pc:spChg>
        <pc:spChg chg="add mod">
          <ac:chgData name="Mark Higgins" userId="f99148ad-7e67-4304-8c11-27c7a53efd31" providerId="ADAL" clId="{47DC10C3-81B3-4CBD-89BF-2B4D68781B8D}" dt="2021-11-05T14:31:25.007" v="30762" actId="1076"/>
          <ac:spMkLst>
            <pc:docMk/>
            <pc:sldMk cId="1396603108" sldId="853"/>
            <ac:spMk id="7" creationId="{E4CBF553-3E0B-4766-82AB-D90A96E6D963}"/>
          </ac:spMkLst>
        </pc:spChg>
        <pc:spChg chg="add mod">
          <ac:chgData name="Mark Higgins" userId="f99148ad-7e67-4304-8c11-27c7a53efd31" providerId="ADAL" clId="{47DC10C3-81B3-4CBD-89BF-2B4D68781B8D}" dt="2021-11-05T14:32:23.604" v="30763" actId="207"/>
          <ac:spMkLst>
            <pc:docMk/>
            <pc:sldMk cId="1396603108" sldId="853"/>
            <ac:spMk id="8" creationId="{5C072DCA-3D09-4A69-8463-6F5EAF5E4F07}"/>
          </ac:spMkLst>
        </pc:spChg>
        <pc:picChg chg="del mod">
          <ac:chgData name="Mark Higgins" userId="f99148ad-7e67-4304-8c11-27c7a53efd31" providerId="ADAL" clId="{47DC10C3-81B3-4CBD-89BF-2B4D68781B8D}" dt="2021-11-05T14:18:56.477" v="29932" actId="478"/>
          <ac:picMkLst>
            <pc:docMk/>
            <pc:sldMk cId="1396603108" sldId="853"/>
            <ac:picMk id="4" creationId="{7225A89E-E2F8-41D7-9C13-895A50D41EDA}"/>
          </ac:picMkLst>
        </pc:picChg>
      </pc:sldChg>
      <pc:sldChg chg="addSp modSp add del mod">
        <pc:chgData name="Mark Higgins" userId="f99148ad-7e67-4304-8c11-27c7a53efd31" providerId="ADAL" clId="{47DC10C3-81B3-4CBD-89BF-2B4D68781B8D}" dt="2021-11-07T16:04:36.021" v="32870" actId="47"/>
        <pc:sldMkLst>
          <pc:docMk/>
          <pc:sldMk cId="3426310375" sldId="854"/>
        </pc:sldMkLst>
        <pc:spChg chg="mod">
          <ac:chgData name="Mark Higgins" userId="f99148ad-7e67-4304-8c11-27c7a53efd31" providerId="ADAL" clId="{47DC10C3-81B3-4CBD-89BF-2B4D68781B8D}" dt="2021-11-05T14:21:39.957" v="30114" actId="20577"/>
          <ac:spMkLst>
            <pc:docMk/>
            <pc:sldMk cId="3426310375" sldId="854"/>
            <ac:spMk id="3" creationId="{0B1A09D8-F462-4351-89E7-4B6C77E65EC9}"/>
          </ac:spMkLst>
        </pc:spChg>
        <pc:spChg chg="add mod">
          <ac:chgData name="Mark Higgins" userId="f99148ad-7e67-4304-8c11-27c7a53efd31" providerId="ADAL" clId="{47DC10C3-81B3-4CBD-89BF-2B4D68781B8D}" dt="2021-11-05T14:32:41.902" v="30765" actId="1076"/>
          <ac:spMkLst>
            <pc:docMk/>
            <pc:sldMk cId="3426310375" sldId="854"/>
            <ac:spMk id="4" creationId="{A09B5F7A-A990-4EF7-9C04-C4A2F1B250F4}"/>
          </ac:spMkLst>
        </pc:spChg>
      </pc:sldChg>
      <pc:sldChg chg="modSp add del mod">
        <pc:chgData name="Mark Higgins" userId="f99148ad-7e67-4304-8c11-27c7a53efd31" providerId="ADAL" clId="{47DC10C3-81B3-4CBD-89BF-2B4D68781B8D}" dt="2021-11-07T16:04:36.021" v="32870" actId="47"/>
        <pc:sldMkLst>
          <pc:docMk/>
          <pc:sldMk cId="916494217" sldId="855"/>
        </pc:sldMkLst>
        <pc:spChg chg="mod">
          <ac:chgData name="Mark Higgins" userId="f99148ad-7e67-4304-8c11-27c7a53efd31" providerId="ADAL" clId="{47DC10C3-81B3-4CBD-89BF-2B4D68781B8D}" dt="2021-11-05T14:21:48.663" v="30123" actId="20577"/>
          <ac:spMkLst>
            <pc:docMk/>
            <pc:sldMk cId="916494217" sldId="855"/>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824287898" sldId="856"/>
        </pc:sldMkLst>
        <pc:spChg chg="mod">
          <ac:chgData name="Mark Higgins" userId="f99148ad-7e67-4304-8c11-27c7a53efd31" providerId="ADAL" clId="{47DC10C3-81B3-4CBD-89BF-2B4D68781B8D}" dt="2021-11-05T14:21:58.053" v="30137" actId="20577"/>
          <ac:spMkLst>
            <pc:docMk/>
            <pc:sldMk cId="1824287898" sldId="856"/>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060636736" sldId="857"/>
        </pc:sldMkLst>
        <pc:spChg chg="mod">
          <ac:chgData name="Mark Higgins" userId="f99148ad-7e67-4304-8c11-27c7a53efd31" providerId="ADAL" clId="{47DC10C3-81B3-4CBD-89BF-2B4D68781B8D}" dt="2021-11-05T14:25:08.188" v="30545" actId="27636"/>
          <ac:spMkLst>
            <pc:docMk/>
            <pc:sldMk cId="1060636736" sldId="857"/>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081339204" sldId="858"/>
        </pc:sldMkLst>
        <pc:spChg chg="mod">
          <ac:chgData name="Mark Higgins" userId="f99148ad-7e67-4304-8c11-27c7a53efd31" providerId="ADAL" clId="{47DC10C3-81B3-4CBD-89BF-2B4D68781B8D}" dt="2021-11-05T14:26:07.096" v="30615" actId="20577"/>
          <ac:spMkLst>
            <pc:docMk/>
            <pc:sldMk cId="2081339204" sldId="858"/>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848147037" sldId="859"/>
        </pc:sldMkLst>
        <pc:spChg chg="mod">
          <ac:chgData name="Mark Higgins" userId="f99148ad-7e67-4304-8c11-27c7a53efd31" providerId="ADAL" clId="{47DC10C3-81B3-4CBD-89BF-2B4D68781B8D}" dt="2021-11-05T14:42:41.064" v="30994" actId="20577"/>
          <ac:spMkLst>
            <pc:docMk/>
            <pc:sldMk cId="1848147037" sldId="859"/>
            <ac:spMk id="3" creationId="{0B1A09D8-F462-4351-89E7-4B6C77E65EC9}"/>
          </ac:spMkLst>
        </pc:spChg>
        <pc:spChg chg="add del">
          <ac:chgData name="Mark Higgins" userId="f99148ad-7e67-4304-8c11-27c7a53efd31" providerId="ADAL" clId="{47DC10C3-81B3-4CBD-89BF-2B4D68781B8D}" dt="2021-11-05T14:40:09.970" v="30865" actId="478"/>
          <ac:spMkLst>
            <pc:docMk/>
            <pc:sldMk cId="1848147037" sldId="859"/>
            <ac:spMk id="4" creationId="{BF272054-A5A7-493D-A681-BBA3B51F640C}"/>
          </ac:spMkLst>
        </pc:spChg>
        <pc:spChg chg="mod">
          <ac:chgData name="Mark Higgins" userId="f99148ad-7e67-4304-8c11-27c7a53efd31" providerId="ADAL" clId="{47DC10C3-81B3-4CBD-89BF-2B4D68781B8D}" dt="2021-11-05T14:39:03.810" v="30863" actId="1076"/>
          <ac:spMkLst>
            <pc:docMk/>
            <pc:sldMk cId="1848147037" sldId="859"/>
            <ac:spMk id="5" creationId="{A10576A3-158B-4ED8-BE12-B185F91C9C50}"/>
          </ac:spMkLst>
        </pc:spChg>
        <pc:spChg chg="mod">
          <ac:chgData name="Mark Higgins" userId="f99148ad-7e67-4304-8c11-27c7a53efd31" providerId="ADAL" clId="{47DC10C3-81B3-4CBD-89BF-2B4D68781B8D}" dt="2021-11-05T14:39:03.810" v="30863" actId="1076"/>
          <ac:spMkLst>
            <pc:docMk/>
            <pc:sldMk cId="1848147037" sldId="859"/>
            <ac:spMk id="6" creationId="{2042977A-EF5E-41C4-80C3-35DBB40BC1A3}"/>
          </ac:spMkLst>
        </pc:spChg>
        <pc:spChg chg="mod">
          <ac:chgData name="Mark Higgins" userId="f99148ad-7e67-4304-8c11-27c7a53efd31" providerId="ADAL" clId="{47DC10C3-81B3-4CBD-89BF-2B4D68781B8D}" dt="2021-11-05T14:39:03.810" v="30863" actId="1076"/>
          <ac:spMkLst>
            <pc:docMk/>
            <pc:sldMk cId="1848147037" sldId="859"/>
            <ac:spMk id="7" creationId="{E4CBF553-3E0B-4766-82AB-D90A96E6D963}"/>
          </ac:spMkLst>
        </pc:spChg>
        <pc:spChg chg="mod">
          <ac:chgData name="Mark Higgins" userId="f99148ad-7e67-4304-8c11-27c7a53efd31" providerId="ADAL" clId="{47DC10C3-81B3-4CBD-89BF-2B4D68781B8D}" dt="2021-11-05T14:39:03.810" v="30863" actId="1076"/>
          <ac:spMkLst>
            <pc:docMk/>
            <pc:sldMk cId="1848147037" sldId="859"/>
            <ac:spMk id="8" creationId="{5C072DCA-3D09-4A69-8463-6F5EAF5E4F07}"/>
          </ac:spMkLst>
        </pc:spChg>
        <pc:spChg chg="add mod">
          <ac:chgData name="Mark Higgins" userId="f99148ad-7e67-4304-8c11-27c7a53efd31" providerId="ADAL" clId="{47DC10C3-81B3-4CBD-89BF-2B4D68781B8D}" dt="2021-11-05T14:41:31.828" v="30881" actId="207"/>
          <ac:spMkLst>
            <pc:docMk/>
            <pc:sldMk cId="1848147037" sldId="859"/>
            <ac:spMk id="9" creationId="{C217E881-F5BC-4BD7-8EB1-779B06DB2B5C}"/>
          </ac:spMkLst>
        </pc:spChg>
        <pc:spChg chg="add mod">
          <ac:chgData name="Mark Higgins" userId="f99148ad-7e67-4304-8c11-27c7a53efd31" providerId="ADAL" clId="{47DC10C3-81B3-4CBD-89BF-2B4D68781B8D}" dt="2021-11-05T14:41:35.670" v="30882" actId="207"/>
          <ac:spMkLst>
            <pc:docMk/>
            <pc:sldMk cId="1848147037" sldId="859"/>
            <ac:spMk id="10" creationId="{3642834E-7B5F-4CEA-94E1-6FACA0E9C93B}"/>
          </ac:spMkLst>
        </pc:spChg>
        <pc:spChg chg="add mod">
          <ac:chgData name="Mark Higgins" userId="f99148ad-7e67-4304-8c11-27c7a53efd31" providerId="ADAL" clId="{47DC10C3-81B3-4CBD-89BF-2B4D68781B8D}" dt="2021-11-05T14:40:55.263" v="30873" actId="1076"/>
          <ac:spMkLst>
            <pc:docMk/>
            <pc:sldMk cId="1848147037" sldId="859"/>
            <ac:spMk id="11" creationId="{5635153F-B87C-4C0F-A022-8F0BAC567B81}"/>
          </ac:spMkLst>
        </pc:spChg>
        <pc:spChg chg="add mod">
          <ac:chgData name="Mark Higgins" userId="f99148ad-7e67-4304-8c11-27c7a53efd31" providerId="ADAL" clId="{47DC10C3-81B3-4CBD-89BF-2B4D68781B8D}" dt="2021-11-05T14:41:40.163" v="30883" actId="207"/>
          <ac:spMkLst>
            <pc:docMk/>
            <pc:sldMk cId="1848147037" sldId="859"/>
            <ac:spMk id="12" creationId="{BF04E44E-1417-4ADB-B73E-74E89A46131C}"/>
          </ac:spMkLst>
        </pc:spChg>
        <pc:spChg chg="add mod">
          <ac:chgData name="Mark Higgins" userId="f99148ad-7e67-4304-8c11-27c7a53efd31" providerId="ADAL" clId="{47DC10C3-81B3-4CBD-89BF-2B4D68781B8D}" dt="2021-11-05T14:41:26.675" v="30880" actId="207"/>
          <ac:spMkLst>
            <pc:docMk/>
            <pc:sldMk cId="1848147037" sldId="859"/>
            <ac:spMk id="13" creationId="{2374ACC7-0156-4268-92F3-90B90C5FBE8E}"/>
          </ac:spMkLst>
        </pc:spChg>
        <pc:spChg chg="add mod">
          <ac:chgData name="Mark Higgins" userId="f99148ad-7e67-4304-8c11-27c7a53efd31" providerId="ADAL" clId="{47DC10C3-81B3-4CBD-89BF-2B4D68781B8D}" dt="2021-11-05T14:42:03.256" v="30887" actId="207"/>
          <ac:spMkLst>
            <pc:docMk/>
            <pc:sldMk cId="1848147037" sldId="859"/>
            <ac:spMk id="14" creationId="{FF8DF90B-ACC9-47E9-84ED-74D72DAAB98D}"/>
          </ac:spMkLst>
        </pc:spChg>
      </pc:sldChg>
      <pc:sldChg chg="addSp delSp modSp add del mod">
        <pc:chgData name="Mark Higgins" userId="f99148ad-7e67-4304-8c11-27c7a53efd31" providerId="ADAL" clId="{47DC10C3-81B3-4CBD-89BF-2B4D68781B8D}" dt="2021-11-07T16:04:36.021" v="32870" actId="47"/>
        <pc:sldMkLst>
          <pc:docMk/>
          <pc:sldMk cId="2888613729" sldId="860"/>
        </pc:sldMkLst>
        <pc:spChg chg="mod">
          <ac:chgData name="Mark Higgins" userId="f99148ad-7e67-4304-8c11-27c7a53efd31" providerId="ADAL" clId="{47DC10C3-81B3-4CBD-89BF-2B4D68781B8D}" dt="2021-11-05T14:48:58.091" v="31065" actId="14100"/>
          <ac:spMkLst>
            <pc:docMk/>
            <pc:sldMk cId="2888613729" sldId="860"/>
            <ac:spMk id="2" creationId="{DD922B15-5AA1-4E30-A779-185AE2DBFD3D}"/>
          </ac:spMkLst>
        </pc:spChg>
        <pc:spChg chg="mod">
          <ac:chgData name="Mark Higgins" userId="f99148ad-7e67-4304-8c11-27c7a53efd31" providerId="ADAL" clId="{47DC10C3-81B3-4CBD-89BF-2B4D68781B8D}" dt="2021-11-05T15:05:21.316" v="31474" actId="20577"/>
          <ac:spMkLst>
            <pc:docMk/>
            <pc:sldMk cId="2888613729" sldId="860"/>
            <ac:spMk id="3" creationId="{0B1A09D8-F462-4351-89E7-4B6C77E65EC9}"/>
          </ac:spMkLst>
        </pc:spChg>
        <pc:spChg chg="mod">
          <ac:chgData name="Mark Higgins" userId="f99148ad-7e67-4304-8c11-27c7a53efd31" providerId="ADAL" clId="{47DC10C3-81B3-4CBD-89BF-2B4D68781B8D}" dt="2021-11-05T14:50:58.750" v="31074" actId="255"/>
          <ac:spMkLst>
            <pc:docMk/>
            <pc:sldMk cId="2888613729" sldId="860"/>
            <ac:spMk id="5" creationId="{A10576A3-158B-4ED8-BE12-B185F91C9C50}"/>
          </ac:spMkLst>
        </pc:spChg>
        <pc:spChg chg="mod">
          <ac:chgData name="Mark Higgins" userId="f99148ad-7e67-4304-8c11-27c7a53efd31" providerId="ADAL" clId="{47DC10C3-81B3-4CBD-89BF-2B4D68781B8D}" dt="2021-11-05T14:50:54.287" v="31073" actId="255"/>
          <ac:spMkLst>
            <pc:docMk/>
            <pc:sldMk cId="2888613729" sldId="860"/>
            <ac:spMk id="6" creationId="{2042977A-EF5E-41C4-80C3-35DBB40BC1A3}"/>
          </ac:spMkLst>
        </pc:spChg>
        <pc:spChg chg="mod">
          <ac:chgData name="Mark Higgins" userId="f99148ad-7e67-4304-8c11-27c7a53efd31" providerId="ADAL" clId="{47DC10C3-81B3-4CBD-89BF-2B4D68781B8D}" dt="2021-11-05T14:50:47.832" v="31072" actId="255"/>
          <ac:spMkLst>
            <pc:docMk/>
            <pc:sldMk cId="2888613729" sldId="860"/>
            <ac:spMk id="7" creationId="{E4CBF553-3E0B-4766-82AB-D90A96E6D963}"/>
          </ac:spMkLst>
        </pc:spChg>
        <pc:spChg chg="mod">
          <ac:chgData name="Mark Higgins" userId="f99148ad-7e67-4304-8c11-27c7a53efd31" providerId="ADAL" clId="{47DC10C3-81B3-4CBD-89BF-2B4D68781B8D}" dt="2021-11-05T14:50:40.743" v="31071" actId="255"/>
          <ac:spMkLst>
            <pc:docMk/>
            <pc:sldMk cId="2888613729" sldId="860"/>
            <ac:spMk id="8" creationId="{5C072DCA-3D09-4A69-8463-6F5EAF5E4F07}"/>
          </ac:spMkLst>
        </pc:spChg>
        <pc:spChg chg="del">
          <ac:chgData name="Mark Higgins" userId="f99148ad-7e67-4304-8c11-27c7a53efd31" providerId="ADAL" clId="{47DC10C3-81B3-4CBD-89BF-2B4D68781B8D}" dt="2021-11-05T14:51:28.474" v="31082" actId="478"/>
          <ac:spMkLst>
            <pc:docMk/>
            <pc:sldMk cId="2888613729" sldId="860"/>
            <ac:spMk id="9" creationId="{C217E881-F5BC-4BD7-8EB1-779B06DB2B5C}"/>
          </ac:spMkLst>
        </pc:spChg>
        <pc:spChg chg="del">
          <ac:chgData name="Mark Higgins" userId="f99148ad-7e67-4304-8c11-27c7a53efd31" providerId="ADAL" clId="{47DC10C3-81B3-4CBD-89BF-2B4D68781B8D}" dt="2021-11-05T14:51:28.474" v="31082" actId="478"/>
          <ac:spMkLst>
            <pc:docMk/>
            <pc:sldMk cId="2888613729" sldId="860"/>
            <ac:spMk id="10" creationId="{3642834E-7B5F-4CEA-94E1-6FACA0E9C93B}"/>
          </ac:spMkLst>
        </pc:spChg>
        <pc:spChg chg="del">
          <ac:chgData name="Mark Higgins" userId="f99148ad-7e67-4304-8c11-27c7a53efd31" providerId="ADAL" clId="{47DC10C3-81B3-4CBD-89BF-2B4D68781B8D}" dt="2021-11-05T14:51:28.474" v="31082" actId="478"/>
          <ac:spMkLst>
            <pc:docMk/>
            <pc:sldMk cId="2888613729" sldId="860"/>
            <ac:spMk id="11" creationId="{5635153F-B87C-4C0F-A022-8F0BAC567B81}"/>
          </ac:spMkLst>
        </pc:spChg>
        <pc:spChg chg="del">
          <ac:chgData name="Mark Higgins" userId="f99148ad-7e67-4304-8c11-27c7a53efd31" providerId="ADAL" clId="{47DC10C3-81B3-4CBD-89BF-2B4D68781B8D}" dt="2021-11-05T14:51:30.545" v="31083" actId="478"/>
          <ac:spMkLst>
            <pc:docMk/>
            <pc:sldMk cId="2888613729" sldId="860"/>
            <ac:spMk id="12" creationId="{BF04E44E-1417-4ADB-B73E-74E89A46131C}"/>
          </ac:spMkLst>
        </pc:spChg>
        <pc:spChg chg="del">
          <ac:chgData name="Mark Higgins" userId="f99148ad-7e67-4304-8c11-27c7a53efd31" providerId="ADAL" clId="{47DC10C3-81B3-4CBD-89BF-2B4D68781B8D}" dt="2021-11-05T14:51:28.474" v="31082" actId="478"/>
          <ac:spMkLst>
            <pc:docMk/>
            <pc:sldMk cId="2888613729" sldId="860"/>
            <ac:spMk id="13" creationId="{2374ACC7-0156-4268-92F3-90B90C5FBE8E}"/>
          </ac:spMkLst>
        </pc:spChg>
        <pc:spChg chg="del">
          <ac:chgData name="Mark Higgins" userId="f99148ad-7e67-4304-8c11-27c7a53efd31" providerId="ADAL" clId="{47DC10C3-81B3-4CBD-89BF-2B4D68781B8D}" dt="2021-11-05T14:51:28.474" v="31082" actId="478"/>
          <ac:spMkLst>
            <pc:docMk/>
            <pc:sldMk cId="2888613729" sldId="860"/>
            <ac:spMk id="14" creationId="{FF8DF90B-ACC9-47E9-84ED-74D72DAAB98D}"/>
          </ac:spMkLst>
        </pc:spChg>
        <pc:spChg chg="add mod">
          <ac:chgData name="Mark Higgins" userId="f99148ad-7e67-4304-8c11-27c7a53efd31" providerId="ADAL" clId="{47DC10C3-81B3-4CBD-89BF-2B4D68781B8D}" dt="2021-11-05T15:01:56.791" v="31263" actId="1076"/>
          <ac:spMkLst>
            <pc:docMk/>
            <pc:sldMk cId="2888613729" sldId="860"/>
            <ac:spMk id="15" creationId="{0E584953-ACDB-48AC-B34B-28FBDCC959F6}"/>
          </ac:spMkLst>
        </pc:spChg>
        <pc:spChg chg="add mod">
          <ac:chgData name="Mark Higgins" userId="f99148ad-7e67-4304-8c11-27c7a53efd31" providerId="ADAL" clId="{47DC10C3-81B3-4CBD-89BF-2B4D68781B8D}" dt="2021-11-05T15:01:56.791" v="31263" actId="1076"/>
          <ac:spMkLst>
            <pc:docMk/>
            <pc:sldMk cId="2888613729" sldId="860"/>
            <ac:spMk id="16" creationId="{BB59800D-5A04-44F9-BE44-49E844EADBDB}"/>
          </ac:spMkLst>
        </pc:spChg>
        <pc:spChg chg="add del mod">
          <ac:chgData name="Mark Higgins" userId="f99148ad-7e67-4304-8c11-27c7a53efd31" providerId="ADAL" clId="{47DC10C3-81B3-4CBD-89BF-2B4D68781B8D}" dt="2021-11-05T14:55:27.559" v="31185" actId="478"/>
          <ac:spMkLst>
            <pc:docMk/>
            <pc:sldMk cId="2888613729" sldId="860"/>
            <ac:spMk id="17" creationId="{735CDE72-88A9-488A-A3C7-6354FFB1B4AA}"/>
          </ac:spMkLst>
        </pc:spChg>
        <pc:spChg chg="add del mod">
          <ac:chgData name="Mark Higgins" userId="f99148ad-7e67-4304-8c11-27c7a53efd31" providerId="ADAL" clId="{47DC10C3-81B3-4CBD-89BF-2B4D68781B8D}" dt="2021-11-05T14:58:40.502" v="31223" actId="478"/>
          <ac:spMkLst>
            <pc:docMk/>
            <pc:sldMk cId="2888613729" sldId="860"/>
            <ac:spMk id="18" creationId="{5CADCA67-1E7A-4DFF-AF53-E3889564C644}"/>
          </ac:spMkLst>
        </pc:spChg>
        <pc:spChg chg="add del mod">
          <ac:chgData name="Mark Higgins" userId="f99148ad-7e67-4304-8c11-27c7a53efd31" providerId="ADAL" clId="{47DC10C3-81B3-4CBD-89BF-2B4D68781B8D}" dt="2021-11-05T15:01:04.531" v="31256" actId="478"/>
          <ac:spMkLst>
            <pc:docMk/>
            <pc:sldMk cId="2888613729" sldId="860"/>
            <ac:spMk id="19" creationId="{16E6D360-058A-481A-B898-8A709EF1F8D5}"/>
          </ac:spMkLst>
        </pc:spChg>
        <pc:spChg chg="add del mod">
          <ac:chgData name="Mark Higgins" userId="f99148ad-7e67-4304-8c11-27c7a53efd31" providerId="ADAL" clId="{47DC10C3-81B3-4CBD-89BF-2B4D68781B8D}" dt="2021-11-05T15:01:05.536" v="31257" actId="478"/>
          <ac:spMkLst>
            <pc:docMk/>
            <pc:sldMk cId="2888613729" sldId="860"/>
            <ac:spMk id="20" creationId="{EE7D62F0-6D76-468D-9205-FEA9966E9886}"/>
          </ac:spMkLst>
        </pc:spChg>
        <pc:spChg chg="add mod">
          <ac:chgData name="Mark Higgins" userId="f99148ad-7e67-4304-8c11-27c7a53efd31" providerId="ADAL" clId="{47DC10C3-81B3-4CBD-89BF-2B4D68781B8D}" dt="2021-11-05T15:01:56.791" v="31263" actId="1076"/>
          <ac:spMkLst>
            <pc:docMk/>
            <pc:sldMk cId="2888613729" sldId="860"/>
            <ac:spMk id="21" creationId="{BCAD9839-0EFA-412A-BDED-7AFF78F5390B}"/>
          </ac:spMkLst>
        </pc:spChg>
        <pc:spChg chg="add mod">
          <ac:chgData name="Mark Higgins" userId="f99148ad-7e67-4304-8c11-27c7a53efd31" providerId="ADAL" clId="{47DC10C3-81B3-4CBD-89BF-2B4D68781B8D}" dt="2021-11-05T15:01:56.791" v="31263" actId="1076"/>
          <ac:spMkLst>
            <pc:docMk/>
            <pc:sldMk cId="2888613729" sldId="860"/>
            <ac:spMk id="22" creationId="{0E5313FC-48A7-4E1E-A029-DCAA0C0B4F2A}"/>
          </ac:spMkLst>
        </pc:spChg>
        <pc:spChg chg="add mod">
          <ac:chgData name="Mark Higgins" userId="f99148ad-7e67-4304-8c11-27c7a53efd31" providerId="ADAL" clId="{47DC10C3-81B3-4CBD-89BF-2B4D68781B8D}" dt="2021-11-05T15:01:56.791" v="31263" actId="1076"/>
          <ac:spMkLst>
            <pc:docMk/>
            <pc:sldMk cId="2888613729" sldId="860"/>
            <ac:spMk id="23" creationId="{0DC431B3-79B5-4705-85FA-1EB1BDE16C2E}"/>
          </ac:spMkLst>
        </pc:spChg>
        <pc:spChg chg="add mod">
          <ac:chgData name="Mark Higgins" userId="f99148ad-7e67-4304-8c11-27c7a53efd31" providerId="ADAL" clId="{47DC10C3-81B3-4CBD-89BF-2B4D68781B8D}" dt="2021-11-05T15:01:56.791" v="31263" actId="1076"/>
          <ac:spMkLst>
            <pc:docMk/>
            <pc:sldMk cId="2888613729" sldId="860"/>
            <ac:spMk id="24" creationId="{E6B52D60-0FBF-47EF-AACA-DEBEAC81B177}"/>
          </ac:spMkLst>
        </pc:spChg>
        <pc:spChg chg="add mod">
          <ac:chgData name="Mark Higgins" userId="f99148ad-7e67-4304-8c11-27c7a53efd31" providerId="ADAL" clId="{47DC10C3-81B3-4CBD-89BF-2B4D68781B8D}" dt="2021-11-05T15:01:56.791" v="31263" actId="1076"/>
          <ac:spMkLst>
            <pc:docMk/>
            <pc:sldMk cId="2888613729" sldId="860"/>
            <ac:spMk id="25" creationId="{8EBC63C7-6EB5-4BA4-8552-F05BAA841EA7}"/>
          </ac:spMkLst>
        </pc:spChg>
        <pc:spChg chg="add mod">
          <ac:chgData name="Mark Higgins" userId="f99148ad-7e67-4304-8c11-27c7a53efd31" providerId="ADAL" clId="{47DC10C3-81B3-4CBD-89BF-2B4D68781B8D}" dt="2021-11-05T15:01:56.791" v="31263" actId="1076"/>
          <ac:spMkLst>
            <pc:docMk/>
            <pc:sldMk cId="2888613729" sldId="860"/>
            <ac:spMk id="26" creationId="{EFF544AE-672E-4C10-A5FC-70E7F1B93571}"/>
          </ac:spMkLst>
        </pc:spChg>
        <pc:spChg chg="add mod">
          <ac:chgData name="Mark Higgins" userId="f99148ad-7e67-4304-8c11-27c7a53efd31" providerId="ADAL" clId="{47DC10C3-81B3-4CBD-89BF-2B4D68781B8D}" dt="2021-11-05T15:01:56.791" v="31263" actId="1076"/>
          <ac:spMkLst>
            <pc:docMk/>
            <pc:sldMk cId="2888613729" sldId="860"/>
            <ac:spMk id="27" creationId="{5F8323AD-F8BA-411B-9146-6FAC3FE03A9B}"/>
          </ac:spMkLst>
        </pc:spChg>
        <pc:spChg chg="add mod">
          <ac:chgData name="Mark Higgins" userId="f99148ad-7e67-4304-8c11-27c7a53efd31" providerId="ADAL" clId="{47DC10C3-81B3-4CBD-89BF-2B4D68781B8D}" dt="2021-11-05T15:01:56.791" v="31263" actId="1076"/>
          <ac:spMkLst>
            <pc:docMk/>
            <pc:sldMk cId="2888613729" sldId="860"/>
            <ac:spMk id="28" creationId="{B79C4C2B-633D-4E4A-9839-50FA93F0B23C}"/>
          </ac:spMkLst>
        </pc:spChg>
        <pc:spChg chg="add mod">
          <ac:chgData name="Mark Higgins" userId="f99148ad-7e67-4304-8c11-27c7a53efd31" providerId="ADAL" clId="{47DC10C3-81B3-4CBD-89BF-2B4D68781B8D}" dt="2021-11-05T15:01:56.791" v="31263" actId="1076"/>
          <ac:spMkLst>
            <pc:docMk/>
            <pc:sldMk cId="2888613729" sldId="860"/>
            <ac:spMk id="33" creationId="{022137E9-05F4-4EB0-8118-1416333C6EEE}"/>
          </ac:spMkLst>
        </pc:spChg>
        <pc:spChg chg="add mod">
          <ac:chgData name="Mark Higgins" userId="f99148ad-7e67-4304-8c11-27c7a53efd31" providerId="ADAL" clId="{47DC10C3-81B3-4CBD-89BF-2B4D68781B8D}" dt="2021-11-05T15:01:56.791" v="31263" actId="1076"/>
          <ac:spMkLst>
            <pc:docMk/>
            <pc:sldMk cId="2888613729" sldId="860"/>
            <ac:spMk id="34" creationId="{6529A058-6D98-416E-B1FE-D7162650FCC6}"/>
          </ac:spMkLst>
        </pc:spChg>
        <pc:spChg chg="add mod">
          <ac:chgData name="Mark Higgins" userId="f99148ad-7e67-4304-8c11-27c7a53efd31" providerId="ADAL" clId="{47DC10C3-81B3-4CBD-89BF-2B4D68781B8D}" dt="2021-11-05T15:01:56.791" v="31263" actId="1076"/>
          <ac:spMkLst>
            <pc:docMk/>
            <pc:sldMk cId="2888613729" sldId="860"/>
            <ac:spMk id="35" creationId="{08F01DDA-221B-40EC-BA58-F755DC436452}"/>
          </ac:spMkLst>
        </pc:spChg>
        <pc:spChg chg="add mod">
          <ac:chgData name="Mark Higgins" userId="f99148ad-7e67-4304-8c11-27c7a53efd31" providerId="ADAL" clId="{47DC10C3-81B3-4CBD-89BF-2B4D68781B8D}" dt="2021-11-05T15:01:56.791" v="31263" actId="1076"/>
          <ac:spMkLst>
            <pc:docMk/>
            <pc:sldMk cId="2888613729" sldId="860"/>
            <ac:spMk id="36" creationId="{DF8B870E-9BE6-4E4B-BF38-0B03736C2F8E}"/>
          </ac:spMkLst>
        </pc:spChg>
        <pc:spChg chg="add mod">
          <ac:chgData name="Mark Higgins" userId="f99148ad-7e67-4304-8c11-27c7a53efd31" providerId="ADAL" clId="{47DC10C3-81B3-4CBD-89BF-2B4D68781B8D}" dt="2021-11-05T15:01:56.791" v="31263" actId="1076"/>
          <ac:spMkLst>
            <pc:docMk/>
            <pc:sldMk cId="2888613729" sldId="860"/>
            <ac:spMk id="37" creationId="{A743000F-FBC8-468D-9F73-BC678EEB9573}"/>
          </ac:spMkLst>
        </pc:spChg>
        <pc:spChg chg="add mod">
          <ac:chgData name="Mark Higgins" userId="f99148ad-7e67-4304-8c11-27c7a53efd31" providerId="ADAL" clId="{47DC10C3-81B3-4CBD-89BF-2B4D68781B8D}" dt="2021-11-05T15:01:56.791" v="31263" actId="1076"/>
          <ac:spMkLst>
            <pc:docMk/>
            <pc:sldMk cId="2888613729" sldId="860"/>
            <ac:spMk id="38" creationId="{317DA400-01F2-4C8B-9C74-6F36C965A164}"/>
          </ac:spMkLst>
        </pc:spChg>
        <pc:spChg chg="add mod">
          <ac:chgData name="Mark Higgins" userId="f99148ad-7e67-4304-8c11-27c7a53efd31" providerId="ADAL" clId="{47DC10C3-81B3-4CBD-89BF-2B4D68781B8D}" dt="2021-11-05T15:02:21.703" v="31277" actId="20577"/>
          <ac:spMkLst>
            <pc:docMk/>
            <pc:sldMk cId="2888613729" sldId="860"/>
            <ac:spMk id="41" creationId="{51D8DB1A-ABA8-4C0B-8058-C2AD217FE83E}"/>
          </ac:spMkLst>
        </pc:spChg>
        <pc:spChg chg="add mod">
          <ac:chgData name="Mark Higgins" userId="f99148ad-7e67-4304-8c11-27c7a53efd31" providerId="ADAL" clId="{47DC10C3-81B3-4CBD-89BF-2B4D68781B8D}" dt="2021-11-05T15:02:53.571" v="31282" actId="1076"/>
          <ac:spMkLst>
            <pc:docMk/>
            <pc:sldMk cId="2888613729" sldId="860"/>
            <ac:spMk id="42" creationId="{B837F1C0-7C90-4F0E-A35C-7CB696B3FBDA}"/>
          </ac:spMkLst>
        </pc:spChg>
        <pc:spChg chg="add mod">
          <ac:chgData name="Mark Higgins" userId="f99148ad-7e67-4304-8c11-27c7a53efd31" providerId="ADAL" clId="{47DC10C3-81B3-4CBD-89BF-2B4D68781B8D}" dt="2021-11-05T15:02:53.571" v="31282" actId="1076"/>
          <ac:spMkLst>
            <pc:docMk/>
            <pc:sldMk cId="2888613729" sldId="860"/>
            <ac:spMk id="43" creationId="{B4FE998F-9D75-4734-A701-1814D74AFF79}"/>
          </ac:spMkLst>
        </pc:spChg>
        <pc:spChg chg="add mod">
          <ac:chgData name="Mark Higgins" userId="f99148ad-7e67-4304-8c11-27c7a53efd31" providerId="ADAL" clId="{47DC10C3-81B3-4CBD-89BF-2B4D68781B8D}" dt="2021-11-05T15:02:53.571" v="31282" actId="1076"/>
          <ac:spMkLst>
            <pc:docMk/>
            <pc:sldMk cId="2888613729" sldId="860"/>
            <ac:spMk id="44" creationId="{104E6C96-2A29-43A8-9623-FB4EEFED93D5}"/>
          </ac:spMkLst>
        </pc:spChg>
        <pc:spChg chg="add mod">
          <ac:chgData name="Mark Higgins" userId="f99148ad-7e67-4304-8c11-27c7a53efd31" providerId="ADAL" clId="{47DC10C3-81B3-4CBD-89BF-2B4D68781B8D}" dt="2021-11-05T15:02:53.571" v="31282" actId="1076"/>
          <ac:spMkLst>
            <pc:docMk/>
            <pc:sldMk cId="2888613729" sldId="860"/>
            <ac:spMk id="45" creationId="{785A0473-0950-46AC-9E80-1AB150F9ACBA}"/>
          </ac:spMkLst>
        </pc:spChg>
        <pc:spChg chg="add mod">
          <ac:chgData name="Mark Higgins" userId="f99148ad-7e67-4304-8c11-27c7a53efd31" providerId="ADAL" clId="{47DC10C3-81B3-4CBD-89BF-2B4D68781B8D}" dt="2021-11-05T15:06:10.482" v="31492" actId="20577"/>
          <ac:spMkLst>
            <pc:docMk/>
            <pc:sldMk cId="2888613729" sldId="860"/>
            <ac:spMk id="48" creationId="{4B906AE1-6AE4-4CF3-94F0-D2CF6326B7DD}"/>
          </ac:spMkLst>
        </pc:spChg>
        <pc:spChg chg="add mod">
          <ac:chgData name="Mark Higgins" userId="f99148ad-7e67-4304-8c11-27c7a53efd31" providerId="ADAL" clId="{47DC10C3-81B3-4CBD-89BF-2B4D68781B8D}" dt="2021-11-05T15:07:03.675" v="31498" actId="207"/>
          <ac:spMkLst>
            <pc:docMk/>
            <pc:sldMk cId="2888613729" sldId="860"/>
            <ac:spMk id="49" creationId="{E8BD2D1C-DCC3-4920-B9A6-6EACDD107A8E}"/>
          </ac:spMkLst>
        </pc:spChg>
        <pc:spChg chg="add mod">
          <ac:chgData name="Mark Higgins" userId="f99148ad-7e67-4304-8c11-27c7a53efd31" providerId="ADAL" clId="{47DC10C3-81B3-4CBD-89BF-2B4D68781B8D}" dt="2021-11-05T15:07:03.675" v="31498" actId="207"/>
          <ac:spMkLst>
            <pc:docMk/>
            <pc:sldMk cId="2888613729" sldId="860"/>
            <ac:spMk id="50" creationId="{C4431943-00E5-4594-B7EE-793ACBE6D98E}"/>
          </ac:spMkLst>
        </pc:spChg>
        <pc:spChg chg="add mod">
          <ac:chgData name="Mark Higgins" userId="f99148ad-7e67-4304-8c11-27c7a53efd31" providerId="ADAL" clId="{47DC10C3-81B3-4CBD-89BF-2B4D68781B8D}" dt="2021-11-05T15:07:03.675" v="31498" actId="207"/>
          <ac:spMkLst>
            <pc:docMk/>
            <pc:sldMk cId="2888613729" sldId="860"/>
            <ac:spMk id="51" creationId="{1EC18F8E-7905-45DF-A239-DCC7238C8109}"/>
          </ac:spMkLst>
        </pc:spChg>
        <pc:spChg chg="add mod">
          <ac:chgData name="Mark Higgins" userId="f99148ad-7e67-4304-8c11-27c7a53efd31" providerId="ADAL" clId="{47DC10C3-81B3-4CBD-89BF-2B4D68781B8D}" dt="2021-11-05T15:07:03.675" v="31498" actId="207"/>
          <ac:spMkLst>
            <pc:docMk/>
            <pc:sldMk cId="2888613729" sldId="860"/>
            <ac:spMk id="52" creationId="{10B5D811-1475-42A9-8D10-8D8C580CD497}"/>
          </ac:spMkLst>
        </pc:spChg>
        <pc:spChg chg="add del mod">
          <ac:chgData name="Mark Higgins" userId="f99148ad-7e67-4304-8c11-27c7a53efd31" providerId="ADAL" clId="{47DC10C3-81B3-4CBD-89BF-2B4D68781B8D}" dt="2021-11-05T15:08:06.334" v="31504" actId="11529"/>
          <ac:spMkLst>
            <pc:docMk/>
            <pc:sldMk cId="2888613729" sldId="860"/>
            <ac:spMk id="55" creationId="{AF7E84D2-70C1-49D4-AB8B-7F369163498B}"/>
          </ac:spMkLst>
        </pc:spChg>
        <pc:spChg chg="add del">
          <ac:chgData name="Mark Higgins" userId="f99148ad-7e67-4304-8c11-27c7a53efd31" providerId="ADAL" clId="{47DC10C3-81B3-4CBD-89BF-2B4D68781B8D}" dt="2021-11-05T15:08:25.773" v="31506" actId="11529"/>
          <ac:spMkLst>
            <pc:docMk/>
            <pc:sldMk cId="2888613729" sldId="860"/>
            <ac:spMk id="56" creationId="{3377830D-D265-4592-9567-5D5FF764FF89}"/>
          </ac:spMkLst>
        </pc:spChg>
        <pc:spChg chg="add del">
          <ac:chgData name="Mark Higgins" userId="f99148ad-7e67-4304-8c11-27c7a53efd31" providerId="ADAL" clId="{47DC10C3-81B3-4CBD-89BF-2B4D68781B8D}" dt="2021-11-05T15:08:48.029" v="31508" actId="478"/>
          <ac:spMkLst>
            <pc:docMk/>
            <pc:sldMk cId="2888613729" sldId="860"/>
            <ac:spMk id="57" creationId="{DF240B1E-49EE-48B3-8E04-7BCEFD838764}"/>
          </ac:spMkLst>
        </pc:spChg>
        <pc:spChg chg="add mod">
          <ac:chgData name="Mark Higgins" userId="f99148ad-7e67-4304-8c11-27c7a53efd31" providerId="ADAL" clId="{47DC10C3-81B3-4CBD-89BF-2B4D68781B8D}" dt="2021-11-05T15:10:52.687" v="31521" actId="1076"/>
          <ac:spMkLst>
            <pc:docMk/>
            <pc:sldMk cId="2888613729" sldId="860"/>
            <ac:spMk id="58" creationId="{FA8ABB9A-2B63-4E74-A5EC-3700BD49ECB7}"/>
          </ac:spMkLst>
        </pc:spChg>
        <pc:spChg chg="add mod">
          <ac:chgData name="Mark Higgins" userId="f99148ad-7e67-4304-8c11-27c7a53efd31" providerId="ADAL" clId="{47DC10C3-81B3-4CBD-89BF-2B4D68781B8D}" dt="2021-11-05T15:10:55.590" v="31522" actId="1076"/>
          <ac:spMkLst>
            <pc:docMk/>
            <pc:sldMk cId="2888613729" sldId="860"/>
            <ac:spMk id="59" creationId="{9EAF4EB8-FCFB-4F74-BF26-6119257F32CA}"/>
          </ac:spMkLst>
        </pc:spChg>
        <pc:spChg chg="add mod">
          <ac:chgData name="Mark Higgins" userId="f99148ad-7e67-4304-8c11-27c7a53efd31" providerId="ADAL" clId="{47DC10C3-81B3-4CBD-89BF-2B4D68781B8D}" dt="2021-11-05T15:11:10.645" v="31524" actId="1076"/>
          <ac:spMkLst>
            <pc:docMk/>
            <pc:sldMk cId="2888613729" sldId="860"/>
            <ac:spMk id="60" creationId="{7D752115-6AAD-4FE4-BB07-D7AA0DCA6FA0}"/>
          </ac:spMkLst>
        </pc:spChg>
        <pc:spChg chg="add mod">
          <ac:chgData name="Mark Higgins" userId="f99148ad-7e67-4304-8c11-27c7a53efd31" providerId="ADAL" clId="{47DC10C3-81B3-4CBD-89BF-2B4D68781B8D}" dt="2021-11-05T15:11:10.645" v="31524" actId="1076"/>
          <ac:spMkLst>
            <pc:docMk/>
            <pc:sldMk cId="2888613729" sldId="860"/>
            <ac:spMk id="61" creationId="{414C5559-67DB-417B-ACC7-026954D28CB1}"/>
          </ac:spMkLst>
        </pc:spChg>
        <pc:grpChg chg="add mod">
          <ac:chgData name="Mark Higgins" userId="f99148ad-7e67-4304-8c11-27c7a53efd31" providerId="ADAL" clId="{47DC10C3-81B3-4CBD-89BF-2B4D68781B8D}" dt="2021-11-05T15:01:50.088" v="31262" actId="14100"/>
          <ac:grpSpMkLst>
            <pc:docMk/>
            <pc:sldMk cId="2888613729" sldId="860"/>
            <ac:grpSpMk id="4" creationId="{426C40AC-0A4D-44D2-95AF-25CCC142474C}"/>
          </ac:grpSpMkLst>
        </pc:grpChg>
        <pc:cxnChg chg="add mod">
          <ac:chgData name="Mark Higgins" userId="f99148ad-7e67-4304-8c11-27c7a53efd31" providerId="ADAL" clId="{47DC10C3-81B3-4CBD-89BF-2B4D68781B8D}" dt="2021-11-05T15:11:50.694" v="31525" actId="1582"/>
          <ac:cxnSpMkLst>
            <pc:docMk/>
            <pc:sldMk cId="2888613729" sldId="860"/>
            <ac:cxnSpMk id="30" creationId="{D436E85A-DF9B-456D-A1A8-A963C87C7768}"/>
          </ac:cxnSpMkLst>
        </pc:cxnChg>
        <pc:cxnChg chg="add mod ord">
          <ac:chgData name="Mark Higgins" userId="f99148ad-7e67-4304-8c11-27c7a53efd31" providerId="ADAL" clId="{47DC10C3-81B3-4CBD-89BF-2B4D68781B8D}" dt="2021-11-05T15:01:56.791" v="31263" actId="1076"/>
          <ac:cxnSpMkLst>
            <pc:docMk/>
            <pc:sldMk cId="2888613729" sldId="860"/>
            <ac:cxnSpMk id="32" creationId="{FF06A099-4A85-4F05-A5F5-3A373BDB49FE}"/>
          </ac:cxnSpMkLst>
        </pc:cxnChg>
        <pc:cxnChg chg="add mod">
          <ac:chgData name="Mark Higgins" userId="f99148ad-7e67-4304-8c11-27c7a53efd31" providerId="ADAL" clId="{47DC10C3-81B3-4CBD-89BF-2B4D68781B8D}" dt="2021-11-05T15:01:56.791" v="31263" actId="1076"/>
          <ac:cxnSpMkLst>
            <pc:docMk/>
            <pc:sldMk cId="2888613729" sldId="860"/>
            <ac:cxnSpMk id="39" creationId="{2DD2C012-D11C-4165-9F40-F5B70702215D}"/>
          </ac:cxnSpMkLst>
        </pc:cxnChg>
        <pc:cxnChg chg="add mod">
          <ac:chgData name="Mark Higgins" userId="f99148ad-7e67-4304-8c11-27c7a53efd31" providerId="ADAL" clId="{47DC10C3-81B3-4CBD-89BF-2B4D68781B8D}" dt="2021-11-05T15:03:18.109" v="31284" actId="1582"/>
          <ac:cxnSpMkLst>
            <pc:docMk/>
            <pc:sldMk cId="2888613729" sldId="860"/>
            <ac:cxnSpMk id="47" creationId="{C13A2987-256E-47DE-877F-41F184A466E0}"/>
          </ac:cxnSpMkLst>
        </pc:cxnChg>
        <pc:cxnChg chg="add mod">
          <ac:chgData name="Mark Higgins" userId="f99148ad-7e67-4304-8c11-27c7a53efd31" providerId="ADAL" clId="{47DC10C3-81B3-4CBD-89BF-2B4D68781B8D}" dt="2021-11-05T15:07:31.134" v="31500" actId="1582"/>
          <ac:cxnSpMkLst>
            <pc:docMk/>
            <pc:sldMk cId="2888613729" sldId="860"/>
            <ac:cxnSpMk id="54" creationId="{5B391ADE-878B-4616-95AB-A2A47DF0503B}"/>
          </ac:cxnSpMkLst>
        </pc:cxnChg>
      </pc:sldChg>
      <pc:sldChg chg="modSp new del mod">
        <pc:chgData name="Mark Higgins" userId="f99148ad-7e67-4304-8c11-27c7a53efd31" providerId="ADAL" clId="{47DC10C3-81B3-4CBD-89BF-2B4D68781B8D}" dt="2021-11-07T16:04:36.021" v="32870" actId="47"/>
        <pc:sldMkLst>
          <pc:docMk/>
          <pc:sldMk cId="2709567172" sldId="861"/>
        </pc:sldMkLst>
        <pc:spChg chg="mod">
          <ac:chgData name="Mark Higgins" userId="f99148ad-7e67-4304-8c11-27c7a53efd31" providerId="ADAL" clId="{47DC10C3-81B3-4CBD-89BF-2B4D68781B8D}" dt="2021-11-05T15:12:19.239" v="31542" actId="20577"/>
          <ac:spMkLst>
            <pc:docMk/>
            <pc:sldMk cId="2709567172" sldId="861"/>
            <ac:spMk id="2" creationId="{E7D41EA8-2192-48EC-95DF-CCF3C7D49A60}"/>
          </ac:spMkLst>
        </pc:spChg>
        <pc:spChg chg="mod">
          <ac:chgData name="Mark Higgins" userId="f99148ad-7e67-4304-8c11-27c7a53efd31" providerId="ADAL" clId="{47DC10C3-81B3-4CBD-89BF-2B4D68781B8D}" dt="2021-11-05T15:56:14.416" v="32186" actId="20577"/>
          <ac:spMkLst>
            <pc:docMk/>
            <pc:sldMk cId="2709567172" sldId="861"/>
            <ac:spMk id="3" creationId="{61D20A67-44BB-4E6C-9207-19C35568A8AD}"/>
          </ac:spMkLst>
        </pc:spChg>
      </pc:sldChg>
      <pc:sldChg chg="modSp add del mod modNotesTx">
        <pc:chgData name="Mark Higgins" userId="f99148ad-7e67-4304-8c11-27c7a53efd31" providerId="ADAL" clId="{47DC10C3-81B3-4CBD-89BF-2B4D68781B8D}" dt="2021-11-07T16:04:36.021" v="32870" actId="47"/>
        <pc:sldMkLst>
          <pc:docMk/>
          <pc:sldMk cId="1451592651" sldId="862"/>
        </pc:sldMkLst>
        <pc:spChg chg="mod">
          <ac:chgData name="Mark Higgins" userId="f99148ad-7e67-4304-8c11-27c7a53efd31" providerId="ADAL" clId="{47DC10C3-81B3-4CBD-89BF-2B4D68781B8D}" dt="2021-11-05T16:18:18.471" v="32490" actId="20577"/>
          <ac:spMkLst>
            <pc:docMk/>
            <pc:sldMk cId="1451592651" sldId="862"/>
            <ac:spMk id="3" creationId="{61D20A67-44BB-4E6C-9207-19C35568A8AD}"/>
          </ac:spMkLst>
        </pc:spChg>
      </pc:sldChg>
      <pc:sldChg chg="modSp add del mod modNotesTx">
        <pc:chgData name="Mark Higgins" userId="f99148ad-7e67-4304-8c11-27c7a53efd31" providerId="ADAL" clId="{47DC10C3-81B3-4CBD-89BF-2B4D68781B8D}" dt="2021-11-05T16:19:45.586" v="32516" actId="47"/>
        <pc:sldMkLst>
          <pc:docMk/>
          <pc:sldMk cId="2440841830" sldId="863"/>
        </pc:sldMkLst>
        <pc:spChg chg="mod">
          <ac:chgData name="Mark Higgins" userId="f99148ad-7e67-4304-8c11-27c7a53efd31" providerId="ADAL" clId="{47DC10C3-81B3-4CBD-89BF-2B4D68781B8D}" dt="2021-11-05T16:19:30.889" v="32512" actId="20577"/>
          <ac:spMkLst>
            <pc:docMk/>
            <pc:sldMk cId="2440841830" sldId="863"/>
            <ac:spMk id="2" creationId="{E7D41EA8-2192-48EC-95DF-CCF3C7D49A60}"/>
          </ac:spMkLst>
        </pc:spChg>
        <pc:spChg chg="mod">
          <ac:chgData name="Mark Higgins" userId="f99148ad-7e67-4304-8c11-27c7a53efd31" providerId="ADAL" clId="{47DC10C3-81B3-4CBD-89BF-2B4D68781B8D}" dt="2021-11-05T16:19:35.046" v="32514" actId="27636"/>
          <ac:spMkLst>
            <pc:docMk/>
            <pc:sldMk cId="2440841830" sldId="863"/>
            <ac:spMk id="3" creationId="{61D20A67-44BB-4E6C-9207-19C35568A8AD}"/>
          </ac:spMkLst>
        </pc:spChg>
      </pc:sldChg>
      <pc:sldChg chg="modSp new del mod">
        <pc:chgData name="Mark Higgins" userId="f99148ad-7e67-4304-8c11-27c7a53efd31" providerId="ADAL" clId="{47DC10C3-81B3-4CBD-89BF-2B4D68781B8D}" dt="2021-11-07T16:04:36.021" v="32870" actId="47"/>
        <pc:sldMkLst>
          <pc:docMk/>
          <pc:sldMk cId="3657178527" sldId="863"/>
        </pc:sldMkLst>
        <pc:spChg chg="mod">
          <ac:chgData name="Mark Higgins" userId="f99148ad-7e67-4304-8c11-27c7a53efd31" providerId="ADAL" clId="{47DC10C3-81B3-4CBD-89BF-2B4D68781B8D}" dt="2021-11-05T16:20:40.235" v="32522" actId="20577"/>
          <ac:spMkLst>
            <pc:docMk/>
            <pc:sldMk cId="3657178527" sldId="863"/>
            <ac:spMk id="2" creationId="{BD7EC90B-B03D-43CC-9D6F-C364227D6DC5}"/>
          </ac:spMkLst>
        </pc:spChg>
      </pc:sldChg>
      <pc:sldChg chg="addSp modSp new del mod">
        <pc:chgData name="Mark Higgins" userId="f99148ad-7e67-4304-8c11-27c7a53efd31" providerId="ADAL" clId="{47DC10C3-81B3-4CBD-89BF-2B4D68781B8D}" dt="2021-11-07T16:04:36.021" v="32870" actId="47"/>
        <pc:sldMkLst>
          <pc:docMk/>
          <pc:sldMk cId="3167096775" sldId="864"/>
        </pc:sldMkLst>
        <pc:spChg chg="mod">
          <ac:chgData name="Mark Higgins" userId="f99148ad-7e67-4304-8c11-27c7a53efd31" providerId="ADAL" clId="{47DC10C3-81B3-4CBD-89BF-2B4D68781B8D}" dt="2021-11-05T16:22:44.434" v="32539" actId="20577"/>
          <ac:spMkLst>
            <pc:docMk/>
            <pc:sldMk cId="3167096775" sldId="864"/>
            <ac:spMk id="2" creationId="{15BA410C-BFC6-48C5-90E6-03542C5FA9B5}"/>
          </ac:spMkLst>
        </pc:spChg>
        <pc:spChg chg="mod">
          <ac:chgData name="Mark Higgins" userId="f99148ad-7e67-4304-8c11-27c7a53efd31" providerId="ADAL" clId="{47DC10C3-81B3-4CBD-89BF-2B4D68781B8D}" dt="2021-11-05T16:25:32.004" v="32625" actId="20577"/>
          <ac:spMkLst>
            <pc:docMk/>
            <pc:sldMk cId="3167096775" sldId="864"/>
            <ac:spMk id="3" creationId="{AC8CEC7C-0F2E-45AF-9F72-E8CF4E85E0B4}"/>
          </ac:spMkLst>
        </pc:spChg>
        <pc:picChg chg="add mod">
          <ac:chgData name="Mark Higgins" userId="f99148ad-7e67-4304-8c11-27c7a53efd31" providerId="ADAL" clId="{47DC10C3-81B3-4CBD-89BF-2B4D68781B8D}" dt="2021-11-05T16:25:39.111" v="32628" actId="1076"/>
          <ac:picMkLst>
            <pc:docMk/>
            <pc:sldMk cId="3167096775" sldId="864"/>
            <ac:picMk id="5" creationId="{82789947-D846-4DDE-BDB0-BFAB5B13D70F}"/>
          </ac:picMkLst>
        </pc:picChg>
      </pc:sldChg>
      <pc:sldChg chg="addSp delSp modSp add del mod">
        <pc:chgData name="Mark Higgins" userId="f99148ad-7e67-4304-8c11-27c7a53efd31" providerId="ADAL" clId="{47DC10C3-81B3-4CBD-89BF-2B4D68781B8D}" dt="2021-11-07T16:04:36.021" v="32870" actId="47"/>
        <pc:sldMkLst>
          <pc:docMk/>
          <pc:sldMk cId="1401798083" sldId="865"/>
        </pc:sldMkLst>
        <pc:spChg chg="mod">
          <ac:chgData name="Mark Higgins" userId="f99148ad-7e67-4304-8c11-27c7a53efd31" providerId="ADAL" clId="{47DC10C3-81B3-4CBD-89BF-2B4D68781B8D}" dt="2021-11-05T16:27:39.396" v="32706" actId="20577"/>
          <ac:spMkLst>
            <pc:docMk/>
            <pc:sldMk cId="1401798083" sldId="865"/>
            <ac:spMk id="3" creationId="{AC8CEC7C-0F2E-45AF-9F72-E8CF4E85E0B4}"/>
          </ac:spMkLst>
        </pc:spChg>
        <pc:picChg chg="del">
          <ac:chgData name="Mark Higgins" userId="f99148ad-7e67-4304-8c11-27c7a53efd31" providerId="ADAL" clId="{47DC10C3-81B3-4CBD-89BF-2B4D68781B8D}" dt="2021-11-05T16:28:19.321" v="32707" actId="478"/>
          <ac:picMkLst>
            <pc:docMk/>
            <pc:sldMk cId="1401798083" sldId="865"/>
            <ac:picMk id="5" creationId="{82789947-D846-4DDE-BDB0-BFAB5B13D70F}"/>
          </ac:picMkLst>
        </pc:picChg>
        <pc:picChg chg="add mod">
          <ac:chgData name="Mark Higgins" userId="f99148ad-7e67-4304-8c11-27c7a53efd31" providerId="ADAL" clId="{47DC10C3-81B3-4CBD-89BF-2B4D68781B8D}" dt="2021-11-05T16:28:27.990" v="32710" actId="1076"/>
          <ac:picMkLst>
            <pc:docMk/>
            <pc:sldMk cId="1401798083" sldId="865"/>
            <ac:picMk id="6" creationId="{DBCB2AFF-B668-4B31-8BED-50B4E40F80EF}"/>
          </ac:picMkLst>
        </pc:picChg>
      </pc:sldChg>
      <pc:sldChg chg="modSp new del mod">
        <pc:chgData name="Mark Higgins" userId="f99148ad-7e67-4304-8c11-27c7a53efd31" providerId="ADAL" clId="{47DC10C3-81B3-4CBD-89BF-2B4D68781B8D}" dt="2021-11-07T16:04:36.021" v="32870" actId="47"/>
        <pc:sldMkLst>
          <pc:docMk/>
          <pc:sldMk cId="2237213001" sldId="866"/>
        </pc:sldMkLst>
        <pc:spChg chg="mod">
          <ac:chgData name="Mark Higgins" userId="f99148ad-7e67-4304-8c11-27c7a53efd31" providerId="ADAL" clId="{47DC10C3-81B3-4CBD-89BF-2B4D68781B8D}" dt="2021-11-05T16:32:02.326" v="32713" actId="20577"/>
          <ac:spMkLst>
            <pc:docMk/>
            <pc:sldMk cId="2237213001" sldId="866"/>
            <ac:spMk id="2" creationId="{BAC314C1-CA82-442F-B98B-C8A6402C7526}"/>
          </ac:spMkLst>
        </pc:spChg>
      </pc:sldChg>
    </pc:docChg>
  </pc:docChgLst>
  <pc:docChgLst>
    <pc:chgData name="Mark Higgins" userId="ad4ee43bd0f7a961" providerId="LiveId" clId="{DCCC9893-0BD5-4F09-8A2F-8145371C946C}"/>
    <pc:docChg chg="custSel modSld">
      <pc:chgData name="Mark Higgins" userId="ad4ee43bd0f7a961" providerId="LiveId" clId="{DCCC9893-0BD5-4F09-8A2F-8145371C946C}" dt="2021-10-13T13:42:12.210" v="720" actId="20577"/>
      <pc:docMkLst>
        <pc:docMk/>
      </pc:docMkLst>
      <pc:sldChg chg="modSp mod">
        <pc:chgData name="Mark Higgins" userId="ad4ee43bd0f7a961" providerId="LiveId" clId="{DCCC9893-0BD5-4F09-8A2F-8145371C946C}" dt="2021-10-13T13:34:13.967" v="342" actId="20577"/>
        <pc:sldMkLst>
          <pc:docMk/>
          <pc:sldMk cId="653415081" sldId="257"/>
        </pc:sldMkLst>
        <pc:spChg chg="mod">
          <ac:chgData name="Mark Higgins" userId="ad4ee43bd0f7a961" providerId="LiveId" clId="{DCCC9893-0BD5-4F09-8A2F-8145371C946C}" dt="2021-10-13T13:34:13.967" v="342" actId="20577"/>
          <ac:spMkLst>
            <pc:docMk/>
            <pc:sldMk cId="653415081" sldId="257"/>
            <ac:spMk id="3" creationId="{93E1A0CE-437E-4089-AE73-03BEE8D4C05A}"/>
          </ac:spMkLst>
        </pc:spChg>
      </pc:sldChg>
      <pc:sldChg chg="modSp mod">
        <pc:chgData name="Mark Higgins" userId="ad4ee43bd0f7a961" providerId="LiveId" clId="{DCCC9893-0BD5-4F09-8A2F-8145371C946C}" dt="2021-10-13T13:36:39.077" v="419" actId="20577"/>
        <pc:sldMkLst>
          <pc:docMk/>
          <pc:sldMk cId="2851725395" sldId="263"/>
        </pc:sldMkLst>
        <pc:spChg chg="mod">
          <ac:chgData name="Mark Higgins" userId="ad4ee43bd0f7a961" providerId="LiveId" clId="{DCCC9893-0BD5-4F09-8A2F-8145371C946C}" dt="2021-10-13T13:36:39.077" v="419" actId="20577"/>
          <ac:spMkLst>
            <pc:docMk/>
            <pc:sldMk cId="2851725395" sldId="263"/>
            <ac:spMk id="3" creationId="{93E1A0CE-437E-4089-AE73-03BEE8D4C05A}"/>
          </ac:spMkLst>
        </pc:spChg>
      </pc:sldChg>
      <pc:sldChg chg="modSp mod">
        <pc:chgData name="Mark Higgins" userId="ad4ee43bd0f7a961" providerId="LiveId" clId="{DCCC9893-0BD5-4F09-8A2F-8145371C946C}" dt="2021-10-13T13:42:12.210" v="720" actId="20577"/>
        <pc:sldMkLst>
          <pc:docMk/>
          <pc:sldMk cId="174211072" sldId="264"/>
        </pc:sldMkLst>
        <pc:spChg chg="mod">
          <ac:chgData name="Mark Higgins" userId="ad4ee43bd0f7a961" providerId="LiveId" clId="{DCCC9893-0BD5-4F09-8A2F-8145371C946C}" dt="2021-10-13T13:42:12.210" v="720" actId="20577"/>
          <ac:spMkLst>
            <pc:docMk/>
            <pc:sldMk cId="174211072" sldId="264"/>
            <ac:spMk id="3" creationId="{93E1A0CE-437E-4089-AE73-03BEE8D4C05A}"/>
          </ac:spMkLst>
        </pc:spChg>
      </pc:sldChg>
    </pc:docChg>
  </pc:docChgLst>
  <pc:docChgLst>
    <pc:chgData name="Mark Higgins" userId="f99148ad-7e67-4304-8c11-27c7a53efd31" providerId="ADAL" clId="{9BEDFC2A-3B9D-4928-8386-9E9BE3FBC7C6}"/>
    <pc:docChg chg="modSld">
      <pc:chgData name="Mark Higgins" userId="f99148ad-7e67-4304-8c11-27c7a53efd31" providerId="ADAL" clId="{9BEDFC2A-3B9D-4928-8386-9E9BE3FBC7C6}" dt="2021-12-14T10:02:05.209" v="31" actId="20577"/>
      <pc:docMkLst>
        <pc:docMk/>
      </pc:docMkLst>
      <pc:sldChg chg="modSp mod">
        <pc:chgData name="Mark Higgins" userId="f99148ad-7e67-4304-8c11-27c7a53efd31" providerId="ADAL" clId="{9BEDFC2A-3B9D-4928-8386-9E9BE3FBC7C6}" dt="2021-12-14T10:02:05.209" v="31" actId="20577"/>
        <pc:sldMkLst>
          <pc:docMk/>
          <pc:sldMk cId="3012017243" sldId="751"/>
        </pc:sldMkLst>
        <pc:spChg chg="mod">
          <ac:chgData name="Mark Higgins" userId="f99148ad-7e67-4304-8c11-27c7a53efd31" providerId="ADAL" clId="{9BEDFC2A-3B9D-4928-8386-9E9BE3FBC7C6}" dt="2021-12-14T10:02:05.209" v="31" actId="20577"/>
          <ac:spMkLst>
            <pc:docMk/>
            <pc:sldMk cId="3012017243" sldId="751"/>
            <ac:spMk id="3" creationId="{65EFF8C6-42AC-4A83-BF2F-E83C6EFB28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2722F-2E0D-4EC8-93B5-222C5214EAE8}" type="datetimeFigureOut">
              <a:rPr lang="en-GB" smtClean="0"/>
              <a:t>13/01/2022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0BE7D-523D-4413-9118-EBC49F5417EA}" type="slidenum">
              <a:rPr lang="en-GB" smtClean="0"/>
              <a:t>‹#›</a:t>
            </a:fld>
            <a:endParaRPr lang="en-GB"/>
          </a:p>
        </p:txBody>
      </p:sp>
    </p:spTree>
    <p:extLst>
      <p:ext uri="{BB962C8B-B14F-4D97-AF65-F5344CB8AC3E}">
        <p14:creationId xmlns:p14="http://schemas.microsoft.com/office/powerpoint/2010/main" val="265940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B0BE7D-523D-4413-9118-EBC49F5417EA}" type="slidenum">
              <a:rPr lang="en-GB" smtClean="0"/>
              <a:t>2</a:t>
            </a:fld>
            <a:endParaRPr lang="en-GB"/>
          </a:p>
        </p:txBody>
      </p:sp>
    </p:spTree>
    <p:extLst>
      <p:ext uri="{BB962C8B-B14F-4D97-AF65-F5344CB8AC3E}">
        <p14:creationId xmlns:p14="http://schemas.microsoft.com/office/powerpoint/2010/main" val="865743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1/13/2022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1/13/2022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Role-based_access_control" TargetMode="External"/><Relationship Id="rId3" Type="http://schemas.openxmlformats.org/officeDocument/2006/relationships/hyperlink" Target="https://en.wikipedia.org/wiki/Access_control_list" TargetMode="External"/><Relationship Id="rId7" Type="http://schemas.openxmlformats.org/officeDocument/2006/relationships/hyperlink" Target="https://en.wikipedia.org/wiki/Discretionary_access_control" TargetMode="External"/><Relationship Id="rId2" Type="http://schemas.openxmlformats.org/officeDocument/2006/relationships/hyperlink" Target="https://en.wikipedia.org/wiki/Computer_security_model" TargetMode="External"/><Relationship Id="rId1" Type="http://schemas.openxmlformats.org/officeDocument/2006/relationships/slideLayout" Target="../slideLayouts/slideLayout2.xml"/><Relationship Id="rId6" Type="http://schemas.openxmlformats.org/officeDocument/2006/relationships/hyperlink" Target="https://en.wikipedia.org/wiki/Mandatory_access_control" TargetMode="External"/><Relationship Id="rId5" Type="http://schemas.openxmlformats.org/officeDocument/2006/relationships/hyperlink" Target="https://en.wikipedia.org/wiki/Capability-based_security" TargetMode="External"/><Relationship Id="rId4" Type="http://schemas.openxmlformats.org/officeDocument/2006/relationships/hyperlink" Target="https://en.wikipedia.org/wiki/Bell%E2%80%93LaPadula_model" TargetMode="External"/><Relationship Id="rId9" Type="http://schemas.openxmlformats.org/officeDocument/2006/relationships/hyperlink" Target="https://en.wikipedia.org/wiki/Protection_ring"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Access-control_lis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Executable_space_protec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Bell%E2%80%93LaPadula_mode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n.wikipedia.org/wiki/Capability-based_securit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Mandatory_access_contro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Discretionary_access_contro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Discretionary_access_contro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Protection_ring" TargetMode="External"/><Relationship Id="rId2" Type="http://schemas.openxmlformats.org/officeDocument/2006/relationships/hyperlink" Target="https://en.wikipedia.org/wiki/Discretionary_access_contro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cybok.org/media/downloads/Authentication_Authorisation_Accountability_v1.0.2.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n.wikipedia.org/wiki/Address_space_layout_randomizati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ccess.redhat.com/blogs/766093/posts/3548631" TargetMode="External"/><Relationship Id="rId2" Type="http://schemas.openxmlformats.org/officeDocument/2006/relationships/hyperlink" Target="https://en.wikipedia.org/wiki/Return-oriented_programming" TargetMode="External"/><Relationship Id="rId1" Type="http://schemas.openxmlformats.org/officeDocument/2006/relationships/slideLayout" Target="../slideLayouts/slideLayout2.xml"/><Relationship Id="rId6" Type="http://schemas.openxmlformats.org/officeDocument/2006/relationships/hyperlink" Target="https://www.redhat.com/en/blog/fighting-exploits-control-flow-integrity-cfi-clang" TargetMode="External"/><Relationship Id="rId5" Type="http://schemas.openxmlformats.org/officeDocument/2006/relationships/hyperlink" Target="https://access.redhat.com/blogs/766093/posts/3606481" TargetMode="External"/><Relationship Id="rId4" Type="http://schemas.openxmlformats.org/officeDocument/2006/relationships/hyperlink" Target="https://access.redhat.com/security/vulnerabilities/stackguard"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www.redhat.com/en/blog/fighting-exploits-control-flow-integrity-cfi-clan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ocs.microsoft.com/en-us/windows/win32/secbp/control-flow-guard"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n.wikipedia.org/wiki/BitLocker" TargetMode="External"/><Relationship Id="rId2" Type="http://schemas.openxmlformats.org/officeDocument/2006/relationships/hyperlink" Target="https://en.wikipedia.org/wiki/Linux_Unified_Key_Setu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video" Target="https://www.youtube.com/embed/1-dU32NS__o?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ncsc.gov.uk/collection/device-security-guidance/platform-guides" TargetMode="External"/><Relationship Id="rId3" Type="http://schemas.openxmlformats.org/officeDocument/2006/relationships/hyperlink" Target="https://www.oreilly.com/radar/defending-against-ransomware-is-all-about-the-basics/" TargetMode="External"/><Relationship Id="rId7" Type="http://schemas.openxmlformats.org/officeDocument/2006/relationships/hyperlink" Target="https://www.ncsc.gov.uk/collection/device-security-guidance/platform-guides/ubuntu-lts" TargetMode="External"/><Relationship Id="rId2" Type="http://schemas.openxmlformats.org/officeDocument/2006/relationships/hyperlink" Target="https://www.cisecurity.org/cis-benchmarks/" TargetMode="External"/><Relationship Id="rId1" Type="http://schemas.openxmlformats.org/officeDocument/2006/relationships/slideLayout" Target="../slideLayouts/slideLayout2.xml"/><Relationship Id="rId6" Type="http://schemas.openxmlformats.org/officeDocument/2006/relationships/hyperlink" Target="https://ubuntu.com/blog/optimised-authentication-methods-for-ubuntu-desktop" TargetMode="External"/><Relationship Id="rId11" Type="http://schemas.openxmlformats.org/officeDocument/2006/relationships/hyperlink" Target="https://www.geeksforgeeks.org/system-security/" TargetMode="External"/><Relationship Id="rId5" Type="http://schemas.openxmlformats.org/officeDocument/2006/relationships/hyperlink" Target="https://docs.microsoft.com/en-us/windows-server/security/security-and-assurance" TargetMode="External"/><Relationship Id="rId10" Type="http://schemas.openxmlformats.org/officeDocument/2006/relationships/hyperlink" Target="https://www.ncsc.gov.uk/guidance/mitigating-malware-and-ransomware-attacks" TargetMode="External"/><Relationship Id="rId4" Type="http://schemas.openxmlformats.org/officeDocument/2006/relationships/hyperlink" Target="https://insights.sei.cmu.edu/blog/3-ransomware-defense-strategies/" TargetMode="External"/><Relationship Id="rId9" Type="http://schemas.openxmlformats.org/officeDocument/2006/relationships/hyperlink" Target="https://www.ncsc.gov.uk/collection/device-security-guidance/platform-guides/window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cybok.org/media/downloads/Operating_Systems_Virtualisation_Security_v1.0.1.pdf" TargetMode="External"/><Relationship Id="rId2" Type="http://schemas.openxmlformats.org/officeDocument/2006/relationships/hyperlink" Target="https://www.cybok.org/knowledgebase1_1/" TargetMode="External"/><Relationship Id="rId1" Type="http://schemas.openxmlformats.org/officeDocument/2006/relationships/slideLayout" Target="../slideLayouts/slideLayout2.xml"/><Relationship Id="rId6" Type="http://schemas.openxmlformats.org/officeDocument/2006/relationships/hyperlink" Target="https://www.cybok.org/media/downloads/Software_Security_v1.0.1.pdf" TargetMode="External"/><Relationship Id="rId5" Type="http://schemas.openxmlformats.org/officeDocument/2006/relationships/hyperlink" Target="https://www.cybok.org/media/downloads/Malware_Attack_Technologies_v1.0.1.pdf" TargetMode="External"/><Relationship Id="rId4" Type="http://schemas.openxmlformats.org/officeDocument/2006/relationships/hyperlink" Target="https://www.cybok.org/media/downloads/Authentication_Authorisation_Accountability_v1.0.2.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digitalocean.com/community/tutorials/how-to-set-up-a-firewall-with-ufw-on-ubuntu-20-04" TargetMode="External"/><Relationship Id="rId2" Type="http://schemas.openxmlformats.org/officeDocument/2006/relationships/hyperlink" Target="https://www.digitalocean.com/community/tutorials/initial-server-setup-with-ubuntu-20-04" TargetMode="External"/><Relationship Id="rId1" Type="http://schemas.openxmlformats.org/officeDocument/2006/relationships/slideLayout" Target="../slideLayouts/slideLayout2.xml"/><Relationship Id="rId5" Type="http://schemas.openxmlformats.org/officeDocument/2006/relationships/hyperlink" Target="https://www.digitalocean.com/community/tutorials/how-to-set-up-multi-factor-authentication-for-ssh-on-ubuntu-20-04" TargetMode="External"/><Relationship Id="rId4" Type="http://schemas.openxmlformats.org/officeDocument/2006/relationships/hyperlink" Target="https://www.digitalocean.com/community/tutorials/how-to-harden-openssh-on-ubuntu-20-04"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tecmint.com/" TargetMode="External"/><Relationship Id="rId2" Type="http://schemas.openxmlformats.org/officeDocument/2006/relationships/hyperlink" Target="https://www.linuxbabe.com/security/harden-ssh-server" TargetMode="External"/><Relationship Id="rId1" Type="http://schemas.openxmlformats.org/officeDocument/2006/relationships/slideLayout" Target="../slideLayouts/slideLayout2.xml"/><Relationship Id="rId5" Type="http://schemas.openxmlformats.org/officeDocument/2006/relationships/hyperlink" Target="https://youtu.be/fKuqYQdqRIs" TargetMode="External"/><Relationship Id="rId4" Type="http://schemas.openxmlformats.org/officeDocument/2006/relationships/hyperlink" Target="https://liveoverflow.com/protect-linux-server-from-hackers/"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microsoft.com/security/blog/2019/04/11/introducing-the-security-configuration-framework-a-prioritized-guide-to-hardening-windows-10/" TargetMode="External"/><Relationship Id="rId7" Type="http://schemas.openxmlformats.org/officeDocument/2006/relationships/hyperlink" Target="https://www.cyber.gov.au/acsc/view-all-content/publications/hardening-microsoft-windows-10-version-21h1-workstations" TargetMode="External"/><Relationship Id="rId2" Type="http://schemas.openxmlformats.org/officeDocument/2006/relationships/hyperlink" Target="https://techcommunity.microsoft.com/t5/microsoft-security-baselines/bg-p/Microsoft-Security-Baselines" TargetMode="External"/><Relationship Id="rId1" Type="http://schemas.openxmlformats.org/officeDocument/2006/relationships/slideLayout" Target="../slideLayouts/slideLayout2.xml"/><Relationship Id="rId6" Type="http://schemas.openxmlformats.org/officeDocument/2006/relationships/hyperlink" Target="https://www.securicy.com/blog/security-best-practices-hardening-windows-10/" TargetMode="External"/><Relationship Id="rId5" Type="http://schemas.openxmlformats.org/officeDocument/2006/relationships/hyperlink" Target="https://techcommunity.microsoft.com/t5/windows-security/turn-on-mandatory-aslr-in-windows-security/m-p/1186989" TargetMode="External"/><Relationship Id="rId4" Type="http://schemas.openxmlformats.org/officeDocument/2006/relationships/hyperlink" Target="https://docs.microsoft.com/en-us/windows/security/threat-protection/overview-of-threat-mitigations-in-windows-1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bm.com/docs/en/i/7.3?topic=security-layered-defense-approach"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6F4-FE67-43D6-9908-A68FB728C051}"/>
              </a:ext>
            </a:extLst>
          </p:cNvPr>
          <p:cNvSpPr>
            <a:spLocks noGrp="1"/>
          </p:cNvSpPr>
          <p:nvPr>
            <p:ph type="title"/>
          </p:nvPr>
        </p:nvSpPr>
        <p:spPr>
          <a:xfrm>
            <a:off x="838200" y="1144216"/>
            <a:ext cx="10515600" cy="1325563"/>
          </a:xfrm>
        </p:spPr>
        <p:txBody>
          <a:bodyPr/>
          <a:lstStyle/>
          <a:p>
            <a:pPr algn="ctr"/>
            <a:r>
              <a:rPr lang="en-GB" sz="6000" b="1" dirty="0">
                <a:solidFill>
                  <a:srgbClr val="223346"/>
                </a:solidFill>
                <a:latin typeface="Arial" panose="020B0604020202020204" pitchFamily="34" charset="0"/>
              </a:rPr>
              <a:t>Introduction</a:t>
            </a:r>
            <a:endParaRPr lang="en-GB" sz="6000" dirty="0"/>
          </a:p>
        </p:txBody>
      </p:sp>
      <p:sp>
        <p:nvSpPr>
          <p:cNvPr id="3" name="Content Placeholder 2">
            <a:extLst>
              <a:ext uri="{FF2B5EF4-FFF2-40B4-BE49-F238E27FC236}">
                <a16:creationId xmlns:a16="http://schemas.microsoft.com/office/drawing/2014/main" id="{78941B76-ADFF-4B8C-BB38-21ADF089D1A0}"/>
              </a:ext>
            </a:extLst>
          </p:cNvPr>
          <p:cNvSpPr>
            <a:spLocks noGrp="1"/>
          </p:cNvSpPr>
          <p:nvPr>
            <p:ph idx="1"/>
          </p:nvPr>
        </p:nvSpPr>
        <p:spPr>
          <a:xfrm>
            <a:off x="838200" y="2841171"/>
            <a:ext cx="10515600" cy="3335792"/>
          </a:xfrm>
        </p:spPr>
        <p:txBody>
          <a:bodyPr>
            <a:normAutofit/>
          </a:bodyPr>
          <a:lstStyle/>
          <a:p>
            <a:pPr marL="0" indent="0" algn="ctr">
              <a:buNone/>
            </a:pPr>
            <a:r>
              <a:rPr lang="en-GB" dirty="0">
                <a:solidFill>
                  <a:srgbClr val="000000"/>
                </a:solidFill>
                <a:latin typeface="Arial" panose="020B0604020202020204" pitchFamily="34" charset="0"/>
              </a:rPr>
              <a:t>Operating System Security &amp; Defensive Programming</a:t>
            </a:r>
          </a:p>
          <a:p>
            <a:pPr marL="0" indent="0" algn="ctr">
              <a:buNone/>
            </a:pPr>
            <a:r>
              <a:rPr lang="en-GB" dirty="0">
                <a:solidFill>
                  <a:srgbClr val="000000"/>
                </a:solidFill>
                <a:latin typeface="Arial" panose="020B0604020202020204" pitchFamily="34" charset="0"/>
              </a:rPr>
              <a:t>UFCFHU-30-2</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Level 5</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30 Credits</a:t>
            </a:r>
          </a:p>
          <a:p>
            <a:endParaRPr lang="en-GB" dirty="0"/>
          </a:p>
        </p:txBody>
      </p:sp>
    </p:spTree>
    <p:extLst>
      <p:ext uri="{BB962C8B-B14F-4D97-AF65-F5344CB8AC3E}">
        <p14:creationId xmlns:p14="http://schemas.microsoft.com/office/powerpoint/2010/main" val="71364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1B62-5077-47B2-93D1-FDBD9AE3D387}"/>
              </a:ext>
            </a:extLst>
          </p:cNvPr>
          <p:cNvSpPr>
            <a:spLocks noGrp="1"/>
          </p:cNvSpPr>
          <p:nvPr>
            <p:ph type="title"/>
          </p:nvPr>
        </p:nvSpPr>
        <p:spPr/>
        <p:txBody>
          <a:bodyPr/>
          <a:lstStyle/>
          <a:p>
            <a:r>
              <a:rPr lang="en-GB" dirty="0"/>
              <a:t>Defence in depth</a:t>
            </a:r>
          </a:p>
        </p:txBody>
      </p:sp>
      <p:sp>
        <p:nvSpPr>
          <p:cNvPr id="3" name="Content Placeholder 2">
            <a:extLst>
              <a:ext uri="{FF2B5EF4-FFF2-40B4-BE49-F238E27FC236}">
                <a16:creationId xmlns:a16="http://schemas.microsoft.com/office/drawing/2014/main" id="{225696EF-928A-4025-8633-6A448725D5E6}"/>
              </a:ext>
            </a:extLst>
          </p:cNvPr>
          <p:cNvSpPr>
            <a:spLocks noGrp="1"/>
          </p:cNvSpPr>
          <p:nvPr>
            <p:ph idx="1"/>
          </p:nvPr>
        </p:nvSpPr>
        <p:spPr/>
        <p:txBody>
          <a:bodyPr>
            <a:normAutofit lnSpcReduction="10000"/>
          </a:bodyPr>
          <a:lstStyle/>
          <a:p>
            <a:r>
              <a:rPr lang="en-GB" b="1" dirty="0"/>
              <a:t>Network Level Security</a:t>
            </a:r>
          </a:p>
          <a:p>
            <a:pPr lvl="1"/>
            <a:r>
              <a:rPr lang="en-GB" dirty="0"/>
              <a:t>Network security measures control access to your operating system and other network systems. </a:t>
            </a:r>
          </a:p>
          <a:p>
            <a:pPr lvl="1"/>
            <a:r>
              <a:rPr lang="en-GB" dirty="0"/>
              <a:t>When you connect your network to the Internet, you need to ensure that you have adequate network level security measures in place to protect your internal network resources from unauthorized access and intrusion. </a:t>
            </a:r>
          </a:p>
          <a:p>
            <a:pPr lvl="1"/>
            <a:r>
              <a:rPr lang="en-GB" dirty="0"/>
              <a:t>A firewall is the most common means for providing network security. </a:t>
            </a:r>
          </a:p>
          <a:p>
            <a:pPr lvl="1"/>
            <a:r>
              <a:rPr lang="en-GB" dirty="0"/>
              <a:t>Your Internet service provider (ISP) can provide an important element in your network security plan. </a:t>
            </a:r>
          </a:p>
          <a:p>
            <a:pPr lvl="1"/>
            <a:r>
              <a:rPr lang="en-GB" dirty="0"/>
              <a:t>Your network security scheme needs to outline what security measures your ISP provides, such as filtering rules for the ISP router connection and public Domain Name System (DNS) precautions.</a:t>
            </a:r>
            <a:endParaRPr lang="en-GB" b="1" dirty="0"/>
          </a:p>
        </p:txBody>
      </p:sp>
    </p:spTree>
    <p:extLst>
      <p:ext uri="{BB962C8B-B14F-4D97-AF65-F5344CB8AC3E}">
        <p14:creationId xmlns:p14="http://schemas.microsoft.com/office/powerpoint/2010/main" val="94365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1B62-5077-47B2-93D1-FDBD9AE3D387}"/>
              </a:ext>
            </a:extLst>
          </p:cNvPr>
          <p:cNvSpPr>
            <a:spLocks noGrp="1"/>
          </p:cNvSpPr>
          <p:nvPr>
            <p:ph type="title"/>
          </p:nvPr>
        </p:nvSpPr>
        <p:spPr/>
        <p:txBody>
          <a:bodyPr/>
          <a:lstStyle/>
          <a:p>
            <a:r>
              <a:rPr lang="en-GB" dirty="0"/>
              <a:t>Defence in depth</a:t>
            </a:r>
          </a:p>
        </p:txBody>
      </p:sp>
      <p:sp>
        <p:nvSpPr>
          <p:cNvPr id="3" name="Content Placeholder 2">
            <a:extLst>
              <a:ext uri="{FF2B5EF4-FFF2-40B4-BE49-F238E27FC236}">
                <a16:creationId xmlns:a16="http://schemas.microsoft.com/office/drawing/2014/main" id="{225696EF-928A-4025-8633-6A448725D5E6}"/>
              </a:ext>
            </a:extLst>
          </p:cNvPr>
          <p:cNvSpPr>
            <a:spLocks noGrp="1"/>
          </p:cNvSpPr>
          <p:nvPr>
            <p:ph idx="1"/>
          </p:nvPr>
        </p:nvSpPr>
        <p:spPr/>
        <p:txBody>
          <a:bodyPr>
            <a:normAutofit/>
          </a:bodyPr>
          <a:lstStyle/>
          <a:p>
            <a:r>
              <a:rPr lang="en-GB" b="1" dirty="0"/>
              <a:t>Application Level Security</a:t>
            </a:r>
          </a:p>
          <a:p>
            <a:pPr lvl="1"/>
            <a:r>
              <a:rPr lang="en-GB" dirty="0"/>
              <a:t>Application level security measures control how users can interact with specific applications. </a:t>
            </a:r>
          </a:p>
          <a:p>
            <a:pPr lvl="1"/>
            <a:r>
              <a:rPr lang="en-GB" dirty="0"/>
              <a:t>In general, you should configure security settings for each application that you use. </a:t>
            </a:r>
          </a:p>
          <a:p>
            <a:pPr lvl="1"/>
            <a:r>
              <a:rPr lang="en-GB" dirty="0"/>
              <a:t>However, you should pay special attention to setting up security for those applications and services that you will use from or provide to the Internet. </a:t>
            </a:r>
          </a:p>
          <a:p>
            <a:pPr lvl="1"/>
            <a:r>
              <a:rPr lang="en-GB" dirty="0"/>
              <a:t>These applications and services are vulnerable to misuse by unauthorized users looking for a way to gain access to your network systems. </a:t>
            </a:r>
          </a:p>
          <a:p>
            <a:pPr lvl="1"/>
            <a:r>
              <a:rPr lang="en-GB" dirty="0"/>
              <a:t>The security measures that you decide to use need to include both server-side and client-side security exposures.</a:t>
            </a:r>
            <a:endParaRPr lang="en-GB" b="1" dirty="0"/>
          </a:p>
        </p:txBody>
      </p:sp>
    </p:spTree>
    <p:extLst>
      <p:ext uri="{BB962C8B-B14F-4D97-AF65-F5344CB8AC3E}">
        <p14:creationId xmlns:p14="http://schemas.microsoft.com/office/powerpoint/2010/main" val="1569920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1B62-5077-47B2-93D1-FDBD9AE3D387}"/>
              </a:ext>
            </a:extLst>
          </p:cNvPr>
          <p:cNvSpPr>
            <a:spLocks noGrp="1"/>
          </p:cNvSpPr>
          <p:nvPr>
            <p:ph type="title"/>
          </p:nvPr>
        </p:nvSpPr>
        <p:spPr/>
        <p:txBody>
          <a:bodyPr/>
          <a:lstStyle/>
          <a:p>
            <a:r>
              <a:rPr lang="en-GB" dirty="0"/>
              <a:t>Defence in depth</a:t>
            </a:r>
          </a:p>
        </p:txBody>
      </p:sp>
      <p:sp>
        <p:nvSpPr>
          <p:cNvPr id="3" name="Content Placeholder 2">
            <a:extLst>
              <a:ext uri="{FF2B5EF4-FFF2-40B4-BE49-F238E27FC236}">
                <a16:creationId xmlns:a16="http://schemas.microsoft.com/office/drawing/2014/main" id="{225696EF-928A-4025-8633-6A448725D5E6}"/>
              </a:ext>
            </a:extLst>
          </p:cNvPr>
          <p:cNvSpPr>
            <a:spLocks noGrp="1"/>
          </p:cNvSpPr>
          <p:nvPr>
            <p:ph idx="1"/>
          </p:nvPr>
        </p:nvSpPr>
        <p:spPr/>
        <p:txBody>
          <a:bodyPr>
            <a:normAutofit lnSpcReduction="10000"/>
          </a:bodyPr>
          <a:lstStyle/>
          <a:p>
            <a:r>
              <a:rPr lang="en-GB" b="1" dirty="0"/>
              <a:t>Transmission Level Security</a:t>
            </a:r>
          </a:p>
          <a:p>
            <a:pPr lvl="1"/>
            <a:r>
              <a:rPr lang="en-GB" dirty="0"/>
              <a:t>Transmission level security measures protect data communications within and across networks. </a:t>
            </a:r>
          </a:p>
          <a:p>
            <a:pPr lvl="1"/>
            <a:r>
              <a:rPr lang="en-GB" dirty="0"/>
              <a:t>When you communicate across an untrusted network like the Internet, you cannot control how your traffic flows from source to destination. </a:t>
            </a:r>
          </a:p>
          <a:p>
            <a:pPr lvl="1"/>
            <a:r>
              <a:rPr lang="en-GB" dirty="0"/>
              <a:t>Your traffic and the data it carries flows through a number of different systems that you cannot control. </a:t>
            </a:r>
          </a:p>
          <a:p>
            <a:pPr lvl="1"/>
            <a:r>
              <a:rPr lang="en-GB" dirty="0"/>
              <a:t>Unless you set up security measures, such as configuring your applications to use the Secure Sockets Layer (SSL), your routed data is available for anyone to view and use. </a:t>
            </a:r>
          </a:p>
          <a:p>
            <a:pPr lvl="1"/>
            <a:r>
              <a:rPr lang="en-GB" dirty="0"/>
              <a:t>Transmission level security measures protect your data as it flows between the other security level boundaries.</a:t>
            </a:r>
            <a:endParaRPr lang="en-GB" b="1" dirty="0"/>
          </a:p>
        </p:txBody>
      </p:sp>
    </p:spTree>
    <p:extLst>
      <p:ext uri="{BB962C8B-B14F-4D97-AF65-F5344CB8AC3E}">
        <p14:creationId xmlns:p14="http://schemas.microsoft.com/office/powerpoint/2010/main" val="1590563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0826D-28AA-4B93-A314-C1D5A460E0EB}"/>
              </a:ext>
            </a:extLst>
          </p:cNvPr>
          <p:cNvSpPr>
            <a:spLocks noGrp="1"/>
          </p:cNvSpPr>
          <p:nvPr>
            <p:ph type="title"/>
          </p:nvPr>
        </p:nvSpPr>
        <p:spPr/>
        <p:txBody>
          <a:bodyPr/>
          <a:lstStyle/>
          <a:p>
            <a:r>
              <a:rPr lang="en-GB" dirty="0"/>
              <a:t>Security Models</a:t>
            </a:r>
          </a:p>
        </p:txBody>
      </p:sp>
      <p:sp>
        <p:nvSpPr>
          <p:cNvPr id="3" name="Content Placeholder 2">
            <a:extLst>
              <a:ext uri="{FF2B5EF4-FFF2-40B4-BE49-F238E27FC236}">
                <a16:creationId xmlns:a16="http://schemas.microsoft.com/office/drawing/2014/main" id="{E3130539-FE11-4DBA-9300-7AE7C8917AA5}"/>
              </a:ext>
            </a:extLst>
          </p:cNvPr>
          <p:cNvSpPr>
            <a:spLocks noGrp="1"/>
          </p:cNvSpPr>
          <p:nvPr>
            <p:ph idx="1"/>
          </p:nvPr>
        </p:nvSpPr>
        <p:spPr/>
        <p:txBody>
          <a:bodyPr>
            <a:normAutofit fontScale="92500" lnSpcReduction="10000"/>
          </a:bodyPr>
          <a:lstStyle/>
          <a:p>
            <a:r>
              <a:rPr lang="en-GB" dirty="0">
                <a:hlinkClick r:id="rId2"/>
              </a:rPr>
              <a:t>Computer Security Models - Wikipedia</a:t>
            </a:r>
            <a:r>
              <a:rPr lang="en-GB" dirty="0"/>
              <a:t> </a:t>
            </a:r>
          </a:p>
          <a:p>
            <a:pPr lvl="1"/>
            <a:r>
              <a:rPr lang="en-GB" dirty="0"/>
              <a:t>A computer security model is a scheme for specifying and enforcing security policies. </a:t>
            </a:r>
          </a:p>
          <a:p>
            <a:pPr lvl="1"/>
            <a:r>
              <a:rPr lang="en-GB" dirty="0"/>
              <a:t>A security model may be founded upon a formal model of access rights, a model of computation, a model of distributed computing, or no particular theoretical grounding at all. </a:t>
            </a:r>
          </a:p>
          <a:p>
            <a:pPr lvl="1"/>
            <a:r>
              <a:rPr lang="en-GB" dirty="0"/>
              <a:t>A computer security model is implemented through a computer security policy.</a:t>
            </a:r>
          </a:p>
          <a:p>
            <a:pPr lvl="1"/>
            <a:r>
              <a:rPr lang="en-GB" dirty="0"/>
              <a:t>Notable Models to investigate:</a:t>
            </a:r>
          </a:p>
          <a:p>
            <a:pPr lvl="2"/>
            <a:r>
              <a:rPr lang="en-GB" dirty="0">
                <a:hlinkClick r:id="rId3"/>
              </a:rPr>
              <a:t>https://en.wikipedia.org/wiki/Access_control_list</a:t>
            </a:r>
            <a:r>
              <a:rPr lang="en-GB" dirty="0"/>
              <a:t> </a:t>
            </a:r>
          </a:p>
          <a:p>
            <a:pPr lvl="2"/>
            <a:r>
              <a:rPr lang="en-GB" dirty="0">
                <a:hlinkClick r:id="rId4"/>
              </a:rPr>
              <a:t>https://en.wikipedia.org/wiki/Bell%E2%80%93LaPadula_model</a:t>
            </a:r>
            <a:r>
              <a:rPr lang="en-GB" dirty="0"/>
              <a:t> </a:t>
            </a:r>
          </a:p>
          <a:p>
            <a:pPr lvl="2"/>
            <a:r>
              <a:rPr lang="en-GB" dirty="0">
                <a:hlinkClick r:id="rId5"/>
              </a:rPr>
              <a:t>https://en.wikipedia.org/wiki/Capability-based_security</a:t>
            </a:r>
            <a:r>
              <a:rPr lang="en-GB" dirty="0"/>
              <a:t> </a:t>
            </a:r>
          </a:p>
          <a:p>
            <a:pPr lvl="2"/>
            <a:r>
              <a:rPr lang="en-GB" dirty="0">
                <a:hlinkClick r:id="rId6"/>
              </a:rPr>
              <a:t>https://en.wikipedia.org/wiki/Mandatory_access_control</a:t>
            </a:r>
            <a:r>
              <a:rPr lang="en-GB" dirty="0"/>
              <a:t> </a:t>
            </a:r>
          </a:p>
          <a:p>
            <a:pPr lvl="2"/>
            <a:r>
              <a:rPr lang="en-GB" dirty="0">
                <a:hlinkClick r:id="rId7"/>
              </a:rPr>
              <a:t>https://en.wikipedia.org/wiki/Discretionary_access_control</a:t>
            </a:r>
            <a:r>
              <a:rPr lang="en-GB" dirty="0"/>
              <a:t> </a:t>
            </a:r>
          </a:p>
          <a:p>
            <a:pPr lvl="2"/>
            <a:r>
              <a:rPr lang="en-GB" dirty="0">
                <a:hlinkClick r:id="rId8"/>
              </a:rPr>
              <a:t>https://en.wikipedia.org/wiki/Role-based_access_control</a:t>
            </a:r>
            <a:r>
              <a:rPr lang="en-GB" dirty="0"/>
              <a:t> </a:t>
            </a:r>
          </a:p>
          <a:p>
            <a:pPr lvl="2"/>
            <a:r>
              <a:rPr lang="en-GB" dirty="0">
                <a:hlinkClick r:id="rId9"/>
              </a:rPr>
              <a:t>https://en.wikipedia.org/wiki/Protection_ring</a:t>
            </a:r>
            <a:r>
              <a:rPr lang="en-GB" dirty="0"/>
              <a:t> </a:t>
            </a:r>
          </a:p>
          <a:p>
            <a:pPr lvl="2"/>
            <a:endParaRPr lang="en-GB" dirty="0"/>
          </a:p>
          <a:p>
            <a:pPr lvl="1"/>
            <a:endParaRPr lang="en-GB" dirty="0"/>
          </a:p>
        </p:txBody>
      </p:sp>
    </p:spTree>
    <p:extLst>
      <p:ext uri="{BB962C8B-B14F-4D97-AF65-F5344CB8AC3E}">
        <p14:creationId xmlns:p14="http://schemas.microsoft.com/office/powerpoint/2010/main" val="103144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8497-1A06-45CD-B257-35117B873C20}"/>
              </a:ext>
            </a:extLst>
          </p:cNvPr>
          <p:cNvSpPr>
            <a:spLocks noGrp="1"/>
          </p:cNvSpPr>
          <p:nvPr>
            <p:ph type="title"/>
          </p:nvPr>
        </p:nvSpPr>
        <p:spPr/>
        <p:txBody>
          <a:bodyPr/>
          <a:lstStyle/>
          <a:p>
            <a:r>
              <a:rPr lang="en-GB" dirty="0"/>
              <a:t>Security Models – Access Control Lists</a:t>
            </a:r>
          </a:p>
        </p:txBody>
      </p:sp>
      <p:sp>
        <p:nvSpPr>
          <p:cNvPr id="3" name="Content Placeholder 2">
            <a:extLst>
              <a:ext uri="{FF2B5EF4-FFF2-40B4-BE49-F238E27FC236}">
                <a16:creationId xmlns:a16="http://schemas.microsoft.com/office/drawing/2014/main" id="{66FF5EF4-0529-44C7-97E8-B1F1F25F475C}"/>
              </a:ext>
            </a:extLst>
          </p:cNvPr>
          <p:cNvSpPr>
            <a:spLocks noGrp="1"/>
          </p:cNvSpPr>
          <p:nvPr>
            <p:ph idx="1"/>
          </p:nvPr>
        </p:nvSpPr>
        <p:spPr/>
        <p:txBody>
          <a:bodyPr>
            <a:normAutofit/>
          </a:bodyPr>
          <a:lstStyle/>
          <a:p>
            <a:r>
              <a:rPr lang="en-GB" b="1" dirty="0"/>
              <a:t>Access Control Lists</a:t>
            </a:r>
          </a:p>
          <a:p>
            <a:pPr lvl="1"/>
            <a:r>
              <a:rPr lang="en-GB" dirty="0"/>
              <a:t>In computer security, an access-control list (ACL) is a list of permissions associated with a system resource (object). </a:t>
            </a:r>
          </a:p>
          <a:p>
            <a:pPr lvl="1"/>
            <a:r>
              <a:rPr lang="en-GB" dirty="0"/>
              <a:t>An ACL specifies which users or system processes are granted access to objects, as well as what operations are allowed on given objects.</a:t>
            </a:r>
          </a:p>
          <a:p>
            <a:pPr lvl="1"/>
            <a:r>
              <a:rPr lang="en-GB" dirty="0"/>
              <a:t>Each entry in a typical ACL specifies a subject and an operation. For instance, if a file object has an ACL that contains (Alice: </a:t>
            </a:r>
            <a:r>
              <a:rPr lang="en-GB" dirty="0" err="1"/>
              <a:t>read,write</a:t>
            </a:r>
            <a:r>
              <a:rPr lang="en-GB" dirty="0"/>
              <a:t>; Bob: read), this would give Alice permission to read and write the file and only give Bob permission to read it.</a:t>
            </a:r>
          </a:p>
          <a:p>
            <a:pPr lvl="1"/>
            <a:endParaRPr lang="en-GB" dirty="0"/>
          </a:p>
          <a:p>
            <a:pPr lvl="1"/>
            <a:r>
              <a:rPr lang="en-GB" dirty="0">
                <a:hlinkClick r:id="rId2"/>
              </a:rPr>
              <a:t>https://en.wikipedia.org/wiki/Access-control_list</a:t>
            </a:r>
            <a:r>
              <a:rPr lang="en-GB" dirty="0"/>
              <a:t> </a:t>
            </a:r>
          </a:p>
        </p:txBody>
      </p:sp>
    </p:spTree>
    <p:extLst>
      <p:ext uri="{BB962C8B-B14F-4D97-AF65-F5344CB8AC3E}">
        <p14:creationId xmlns:p14="http://schemas.microsoft.com/office/powerpoint/2010/main" val="410712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8497-1A06-45CD-B257-35117B873C20}"/>
              </a:ext>
            </a:extLst>
          </p:cNvPr>
          <p:cNvSpPr>
            <a:spLocks noGrp="1"/>
          </p:cNvSpPr>
          <p:nvPr>
            <p:ph type="title"/>
          </p:nvPr>
        </p:nvSpPr>
        <p:spPr>
          <a:xfrm>
            <a:off x="838200" y="365125"/>
            <a:ext cx="10984832" cy="1325563"/>
          </a:xfrm>
        </p:spPr>
        <p:txBody>
          <a:bodyPr/>
          <a:lstStyle/>
          <a:p>
            <a:r>
              <a:rPr lang="en-GB" dirty="0"/>
              <a:t>Security Models – Executable space protection</a:t>
            </a:r>
          </a:p>
        </p:txBody>
      </p:sp>
      <p:sp>
        <p:nvSpPr>
          <p:cNvPr id="3" name="Content Placeholder 2">
            <a:extLst>
              <a:ext uri="{FF2B5EF4-FFF2-40B4-BE49-F238E27FC236}">
                <a16:creationId xmlns:a16="http://schemas.microsoft.com/office/drawing/2014/main" id="{66FF5EF4-0529-44C7-97E8-B1F1F25F475C}"/>
              </a:ext>
            </a:extLst>
          </p:cNvPr>
          <p:cNvSpPr>
            <a:spLocks noGrp="1"/>
          </p:cNvSpPr>
          <p:nvPr>
            <p:ph idx="1"/>
          </p:nvPr>
        </p:nvSpPr>
        <p:spPr/>
        <p:txBody>
          <a:bodyPr>
            <a:normAutofit/>
          </a:bodyPr>
          <a:lstStyle/>
          <a:p>
            <a:r>
              <a:rPr lang="en-GB" b="1" dirty="0"/>
              <a:t>Executable space protection</a:t>
            </a:r>
          </a:p>
          <a:p>
            <a:pPr lvl="1"/>
            <a:r>
              <a:rPr lang="en-US" dirty="0"/>
              <a:t>In computer security, executable-space protection marks memory regions as non-executable, such that an attempt to execute machine code in these regions will cause an exception. </a:t>
            </a:r>
          </a:p>
          <a:p>
            <a:pPr lvl="1"/>
            <a:r>
              <a:rPr lang="en-US" dirty="0"/>
              <a:t>It makes use of hardware features such as the NX bit (no-execute bit), or in some cases software emulation of those features. </a:t>
            </a:r>
          </a:p>
          <a:p>
            <a:pPr lvl="1"/>
            <a:r>
              <a:rPr lang="en-US" dirty="0"/>
              <a:t>However technologies that somehow emulate or supply an NX bit will usually impose a measurable overhead; while using a hardware-supplied NX bit imposes no measurable overhead.</a:t>
            </a:r>
          </a:p>
          <a:p>
            <a:pPr lvl="1"/>
            <a:endParaRPr lang="en-US" dirty="0"/>
          </a:p>
          <a:p>
            <a:pPr lvl="1"/>
            <a:r>
              <a:rPr lang="en-GB" dirty="0">
                <a:hlinkClick r:id="rId2"/>
              </a:rPr>
              <a:t>Executable space protection - Wikipedia</a:t>
            </a:r>
            <a:endParaRPr lang="en-GB" dirty="0"/>
          </a:p>
        </p:txBody>
      </p:sp>
    </p:spTree>
    <p:extLst>
      <p:ext uri="{BB962C8B-B14F-4D97-AF65-F5344CB8AC3E}">
        <p14:creationId xmlns:p14="http://schemas.microsoft.com/office/powerpoint/2010/main" val="14711162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8497-1A06-45CD-B257-35117B873C20}"/>
              </a:ext>
            </a:extLst>
          </p:cNvPr>
          <p:cNvSpPr>
            <a:spLocks noGrp="1"/>
          </p:cNvSpPr>
          <p:nvPr>
            <p:ph type="title"/>
          </p:nvPr>
        </p:nvSpPr>
        <p:spPr/>
        <p:txBody>
          <a:bodyPr/>
          <a:lstStyle/>
          <a:p>
            <a:r>
              <a:rPr lang="en-GB" dirty="0"/>
              <a:t>Security Models – Bell-</a:t>
            </a:r>
            <a:r>
              <a:rPr lang="en-GB" dirty="0" err="1"/>
              <a:t>LaPadula</a:t>
            </a:r>
            <a:r>
              <a:rPr lang="en-GB" dirty="0"/>
              <a:t> Model</a:t>
            </a:r>
          </a:p>
        </p:txBody>
      </p:sp>
      <p:sp>
        <p:nvSpPr>
          <p:cNvPr id="3" name="Content Placeholder 2">
            <a:extLst>
              <a:ext uri="{FF2B5EF4-FFF2-40B4-BE49-F238E27FC236}">
                <a16:creationId xmlns:a16="http://schemas.microsoft.com/office/drawing/2014/main" id="{66FF5EF4-0529-44C7-97E8-B1F1F25F475C}"/>
              </a:ext>
            </a:extLst>
          </p:cNvPr>
          <p:cNvSpPr>
            <a:spLocks noGrp="1"/>
          </p:cNvSpPr>
          <p:nvPr>
            <p:ph idx="1"/>
          </p:nvPr>
        </p:nvSpPr>
        <p:spPr/>
        <p:txBody>
          <a:bodyPr>
            <a:normAutofit fontScale="92500" lnSpcReduction="20000"/>
          </a:bodyPr>
          <a:lstStyle/>
          <a:p>
            <a:r>
              <a:rPr lang="en-GB" b="1" dirty="0"/>
              <a:t>The Bell–</a:t>
            </a:r>
            <a:r>
              <a:rPr lang="en-GB" b="1" dirty="0" err="1"/>
              <a:t>LaPadula</a:t>
            </a:r>
            <a:r>
              <a:rPr lang="en-GB" b="1" dirty="0"/>
              <a:t> Model (BLP) </a:t>
            </a:r>
          </a:p>
          <a:p>
            <a:pPr lvl="1"/>
            <a:r>
              <a:rPr lang="en-GB" dirty="0"/>
              <a:t>is a state machine model used for enforcing access control in government and military applications.</a:t>
            </a:r>
          </a:p>
          <a:p>
            <a:pPr lvl="1"/>
            <a:r>
              <a:rPr lang="en-GB" dirty="0"/>
              <a:t>It was developed by David Elliott </a:t>
            </a:r>
            <a:r>
              <a:rPr lang="en-GB" dirty="0" err="1"/>
              <a:t>Belland</a:t>
            </a:r>
            <a:r>
              <a:rPr lang="en-GB" dirty="0"/>
              <a:t> Leonard J. </a:t>
            </a:r>
            <a:r>
              <a:rPr lang="en-GB" dirty="0" err="1"/>
              <a:t>LaPadula</a:t>
            </a:r>
            <a:r>
              <a:rPr lang="en-GB" dirty="0"/>
              <a:t>, subsequent to strong guidance from Roger R. Schell, to formalize the U.S. Department of </a:t>
            </a:r>
            <a:r>
              <a:rPr lang="en-GB" dirty="0" err="1"/>
              <a:t>Defense</a:t>
            </a:r>
            <a:r>
              <a:rPr lang="en-GB" dirty="0"/>
              <a:t> (DoD) multilevel security (MLS) policy.</a:t>
            </a:r>
          </a:p>
          <a:p>
            <a:pPr lvl="1"/>
            <a:r>
              <a:rPr lang="en-GB" dirty="0"/>
              <a:t>The model is a formal state transition model of computer security policy that describes a set of access control rules which use security labels on objects and clearances for subjects. </a:t>
            </a:r>
          </a:p>
          <a:p>
            <a:pPr lvl="1"/>
            <a:r>
              <a:rPr lang="en-GB" dirty="0"/>
              <a:t>Security labels range from the most sensitive (e.g., "Top Secret"), down to the least sensitive (e.g., "Unclassified" or "Public").</a:t>
            </a:r>
          </a:p>
          <a:p>
            <a:pPr lvl="1"/>
            <a:r>
              <a:rPr lang="en-GB" dirty="0"/>
              <a:t>The Bell–</a:t>
            </a:r>
            <a:r>
              <a:rPr lang="en-GB" dirty="0" err="1"/>
              <a:t>LaPadula</a:t>
            </a:r>
            <a:r>
              <a:rPr lang="en-GB" dirty="0"/>
              <a:t> model is an example of a model where there is no clear distinction between protection and security.</a:t>
            </a:r>
          </a:p>
          <a:p>
            <a:pPr lvl="1"/>
            <a:endParaRPr lang="en-GB" dirty="0"/>
          </a:p>
          <a:p>
            <a:pPr lvl="1"/>
            <a:r>
              <a:rPr lang="en-GB" dirty="0">
                <a:hlinkClick r:id="rId2"/>
              </a:rPr>
              <a:t>https://en.wikipedia.org/wiki/Bell%E2%80%93LaPadula_model</a:t>
            </a:r>
            <a:r>
              <a:rPr lang="en-GB" dirty="0"/>
              <a:t> </a:t>
            </a:r>
          </a:p>
        </p:txBody>
      </p:sp>
    </p:spTree>
    <p:extLst>
      <p:ext uri="{BB962C8B-B14F-4D97-AF65-F5344CB8AC3E}">
        <p14:creationId xmlns:p14="http://schemas.microsoft.com/office/powerpoint/2010/main" val="3981849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8497-1A06-45CD-B257-35117B873C20}"/>
              </a:ext>
            </a:extLst>
          </p:cNvPr>
          <p:cNvSpPr>
            <a:spLocks noGrp="1"/>
          </p:cNvSpPr>
          <p:nvPr>
            <p:ph type="title"/>
          </p:nvPr>
        </p:nvSpPr>
        <p:spPr/>
        <p:txBody>
          <a:bodyPr/>
          <a:lstStyle/>
          <a:p>
            <a:r>
              <a:rPr lang="en-GB" dirty="0"/>
              <a:t>Security Models - Capability based security</a:t>
            </a:r>
          </a:p>
        </p:txBody>
      </p:sp>
      <p:sp>
        <p:nvSpPr>
          <p:cNvPr id="3" name="Content Placeholder 2">
            <a:extLst>
              <a:ext uri="{FF2B5EF4-FFF2-40B4-BE49-F238E27FC236}">
                <a16:creationId xmlns:a16="http://schemas.microsoft.com/office/drawing/2014/main" id="{66FF5EF4-0529-44C7-97E8-B1F1F25F475C}"/>
              </a:ext>
            </a:extLst>
          </p:cNvPr>
          <p:cNvSpPr>
            <a:spLocks noGrp="1"/>
          </p:cNvSpPr>
          <p:nvPr>
            <p:ph idx="1"/>
          </p:nvPr>
        </p:nvSpPr>
        <p:spPr/>
        <p:txBody>
          <a:bodyPr>
            <a:normAutofit fontScale="92500" lnSpcReduction="20000"/>
          </a:bodyPr>
          <a:lstStyle/>
          <a:p>
            <a:r>
              <a:rPr lang="en-GB" b="1" dirty="0"/>
              <a:t>Capability-based security </a:t>
            </a:r>
          </a:p>
          <a:p>
            <a:pPr lvl="1"/>
            <a:r>
              <a:rPr lang="en-GB" dirty="0"/>
              <a:t>Is a concept in the design of secure computing systems, one of the existing security models. </a:t>
            </a:r>
          </a:p>
          <a:p>
            <a:pPr lvl="1"/>
            <a:r>
              <a:rPr lang="en-GB" dirty="0"/>
              <a:t>A capability (known in some systems as a key) is a communicable, unforgeable token of authority. It refers to a value that references an object along with an associated set of access rights. </a:t>
            </a:r>
          </a:p>
          <a:p>
            <a:pPr lvl="1"/>
            <a:r>
              <a:rPr lang="en-GB" dirty="0"/>
              <a:t>A user program on a capability-based operating system must use a capability to access an object. </a:t>
            </a:r>
          </a:p>
          <a:p>
            <a:pPr lvl="1"/>
            <a:r>
              <a:rPr lang="en-GB" dirty="0"/>
              <a:t>Capability-based security refers to the principle of designing user programs such that they directly share capabilities with each other according to the </a:t>
            </a:r>
            <a:r>
              <a:rPr lang="en-GB" b="1" u="sng" dirty="0">
                <a:solidFill>
                  <a:srgbClr val="FF0000"/>
                </a:solidFill>
              </a:rPr>
              <a:t>principle of least privilege</a:t>
            </a:r>
            <a:r>
              <a:rPr lang="en-GB" dirty="0"/>
              <a:t>, and to the operating system infrastructure necessary to make such transactions efficient and secure. </a:t>
            </a:r>
          </a:p>
          <a:p>
            <a:pPr lvl="1"/>
            <a:r>
              <a:rPr lang="en-GB" dirty="0"/>
              <a:t>Capability-based security is to be contrasted with an approach that uses traditional UNIX permissions and Access Control Lists. </a:t>
            </a:r>
          </a:p>
          <a:p>
            <a:pPr lvl="1"/>
            <a:endParaRPr lang="en-GB" dirty="0"/>
          </a:p>
          <a:p>
            <a:pPr lvl="1"/>
            <a:r>
              <a:rPr lang="en-GB" dirty="0">
                <a:hlinkClick r:id="rId2"/>
              </a:rPr>
              <a:t>https://en.wikipedia.org/wiki/Capability-based_security</a:t>
            </a:r>
            <a:r>
              <a:rPr lang="en-GB" dirty="0"/>
              <a:t> </a:t>
            </a:r>
          </a:p>
        </p:txBody>
      </p:sp>
    </p:spTree>
    <p:extLst>
      <p:ext uri="{BB962C8B-B14F-4D97-AF65-F5344CB8AC3E}">
        <p14:creationId xmlns:p14="http://schemas.microsoft.com/office/powerpoint/2010/main" val="1671589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8497-1A06-45CD-B257-35117B873C20}"/>
              </a:ext>
            </a:extLst>
          </p:cNvPr>
          <p:cNvSpPr>
            <a:spLocks noGrp="1"/>
          </p:cNvSpPr>
          <p:nvPr>
            <p:ph type="title"/>
          </p:nvPr>
        </p:nvSpPr>
        <p:spPr/>
        <p:txBody>
          <a:bodyPr/>
          <a:lstStyle/>
          <a:p>
            <a:r>
              <a:rPr lang="en-GB" dirty="0"/>
              <a:t>Security Models - Mandatory access control</a:t>
            </a:r>
          </a:p>
        </p:txBody>
      </p:sp>
      <p:sp>
        <p:nvSpPr>
          <p:cNvPr id="3" name="Content Placeholder 2">
            <a:extLst>
              <a:ext uri="{FF2B5EF4-FFF2-40B4-BE49-F238E27FC236}">
                <a16:creationId xmlns:a16="http://schemas.microsoft.com/office/drawing/2014/main" id="{66FF5EF4-0529-44C7-97E8-B1F1F25F475C}"/>
              </a:ext>
            </a:extLst>
          </p:cNvPr>
          <p:cNvSpPr>
            <a:spLocks noGrp="1"/>
          </p:cNvSpPr>
          <p:nvPr>
            <p:ph idx="1"/>
          </p:nvPr>
        </p:nvSpPr>
        <p:spPr/>
        <p:txBody>
          <a:bodyPr>
            <a:normAutofit fontScale="70000" lnSpcReduction="20000"/>
          </a:bodyPr>
          <a:lstStyle/>
          <a:p>
            <a:pPr marL="0" indent="0">
              <a:buNone/>
            </a:pPr>
            <a:r>
              <a:rPr lang="en-GB" b="1" dirty="0"/>
              <a:t>Mandatory Access Control (MAC) </a:t>
            </a:r>
          </a:p>
          <a:p>
            <a:r>
              <a:rPr lang="en-GB" dirty="0"/>
              <a:t>refers to a type of access control by which the operating system or database constrains the ability of a subject or initiator to access or generally perform some sort of operation on an object or target.</a:t>
            </a:r>
          </a:p>
          <a:p>
            <a:r>
              <a:rPr lang="en-GB" dirty="0"/>
              <a:t>In the case of operating systems, a subject is usually a process or thread; objects are constructs such as files, directories, TCP/UDP ports, shared memory segments, IO devices, etc. </a:t>
            </a:r>
          </a:p>
          <a:p>
            <a:r>
              <a:rPr lang="en-GB" dirty="0"/>
              <a:t>Subjects and objects each have a set of security attributes. </a:t>
            </a:r>
          </a:p>
          <a:p>
            <a:r>
              <a:rPr lang="en-GB" dirty="0"/>
              <a:t>Whenever a subject attempts to access an object, an authorization rule enforced by the operating system kernel examines these security attributes and decides whether the access can take place. </a:t>
            </a:r>
          </a:p>
          <a:p>
            <a:r>
              <a:rPr lang="en-GB" dirty="0"/>
              <a:t>Any operation by any subject on any object is tested against the set of authorization rules (aka policy) to determine if the operation is allowed. </a:t>
            </a:r>
          </a:p>
          <a:p>
            <a:r>
              <a:rPr lang="en-GB" dirty="0"/>
              <a:t>A database management system, in its access control mechanism, can also apply mandatory access control; in this case, the objects are tables, views, procedures, etc.</a:t>
            </a:r>
          </a:p>
          <a:p>
            <a:endParaRPr lang="en-GB" dirty="0"/>
          </a:p>
          <a:p>
            <a:r>
              <a:rPr lang="en-GB" dirty="0">
                <a:hlinkClick r:id="rId2"/>
              </a:rPr>
              <a:t>https://en.wikipedia.org/wiki/Mandatory_access_control</a:t>
            </a:r>
            <a:r>
              <a:rPr lang="en-GB" dirty="0"/>
              <a:t> </a:t>
            </a:r>
          </a:p>
        </p:txBody>
      </p:sp>
    </p:spTree>
    <p:extLst>
      <p:ext uri="{BB962C8B-B14F-4D97-AF65-F5344CB8AC3E}">
        <p14:creationId xmlns:p14="http://schemas.microsoft.com/office/powerpoint/2010/main" val="3177830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8497-1A06-45CD-B257-35117B873C20}"/>
              </a:ext>
            </a:extLst>
          </p:cNvPr>
          <p:cNvSpPr>
            <a:spLocks noGrp="1"/>
          </p:cNvSpPr>
          <p:nvPr>
            <p:ph type="title"/>
          </p:nvPr>
        </p:nvSpPr>
        <p:spPr/>
        <p:txBody>
          <a:bodyPr/>
          <a:lstStyle/>
          <a:p>
            <a:r>
              <a:rPr lang="en-GB" dirty="0"/>
              <a:t>Security Models - Discretionary access control</a:t>
            </a:r>
          </a:p>
        </p:txBody>
      </p:sp>
      <p:sp>
        <p:nvSpPr>
          <p:cNvPr id="3" name="Content Placeholder 2">
            <a:extLst>
              <a:ext uri="{FF2B5EF4-FFF2-40B4-BE49-F238E27FC236}">
                <a16:creationId xmlns:a16="http://schemas.microsoft.com/office/drawing/2014/main" id="{66FF5EF4-0529-44C7-97E8-B1F1F25F475C}"/>
              </a:ext>
            </a:extLst>
          </p:cNvPr>
          <p:cNvSpPr>
            <a:spLocks noGrp="1"/>
          </p:cNvSpPr>
          <p:nvPr>
            <p:ph idx="1"/>
          </p:nvPr>
        </p:nvSpPr>
        <p:spPr/>
        <p:txBody>
          <a:bodyPr>
            <a:normAutofit fontScale="70000" lnSpcReduction="20000"/>
          </a:bodyPr>
          <a:lstStyle/>
          <a:p>
            <a:pPr marL="0" indent="0">
              <a:buNone/>
            </a:pPr>
            <a:r>
              <a:rPr lang="en-GB" b="1" dirty="0"/>
              <a:t>Discretionary Access Control (DAC) </a:t>
            </a:r>
          </a:p>
          <a:p>
            <a:r>
              <a:rPr lang="en-GB" dirty="0"/>
              <a:t>In computer security, discretionary access control (DAC) is a type of access control defined by the Trusted Computer System Evaluation Criteria "as a means of restricting access to objects based on the identity of subjects and/or groups to which they belong. </a:t>
            </a:r>
          </a:p>
          <a:p>
            <a:r>
              <a:rPr lang="en-GB" dirty="0"/>
              <a:t>The controls are discretionary in the sense that a subject with a certain access permission is capable of passing that permission (perhaps indirectly) on to any other subject (unless restrained by mandatory access control)."</a:t>
            </a:r>
          </a:p>
          <a:p>
            <a:r>
              <a:rPr lang="en-GB" dirty="0"/>
              <a:t>Discretionary access control is commonly discussed in contrast to mandatory access control (MAC). </a:t>
            </a:r>
          </a:p>
          <a:p>
            <a:r>
              <a:rPr lang="en-GB" dirty="0"/>
              <a:t>Occasionally, a system as a whole is said to have "discretionary" or "purely discretionary" access control when that system lacks mandatory access control. </a:t>
            </a:r>
          </a:p>
          <a:p>
            <a:r>
              <a:rPr lang="en-GB" dirty="0"/>
              <a:t>On the other hand, systems can implement both MAC and DAC simultaneously, where DAC refers to one category of access controls that subjects can transfer among each other, and MAC refers to a second category of access controls that imposes constraints upon the first.</a:t>
            </a:r>
          </a:p>
          <a:p>
            <a:r>
              <a:rPr lang="en-GB" dirty="0">
                <a:hlinkClick r:id="rId2"/>
              </a:rPr>
              <a:t>https://en.wikipedia.org/wiki/Discretionary_access_control</a:t>
            </a:r>
            <a:r>
              <a:rPr lang="en-GB" dirty="0"/>
              <a:t> </a:t>
            </a:r>
          </a:p>
        </p:txBody>
      </p:sp>
    </p:spTree>
    <p:extLst>
      <p:ext uri="{BB962C8B-B14F-4D97-AF65-F5344CB8AC3E}">
        <p14:creationId xmlns:p14="http://schemas.microsoft.com/office/powerpoint/2010/main" val="1557643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9" cstate="hq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1" cstate="hq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3" cstate="hq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2616101"/>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OS Security &amp;</a:t>
            </a:r>
          </a:p>
          <a:p>
            <a:pPr algn="ctr"/>
            <a:r>
              <a:rPr lang="en-GB" sz="4400" b="1" spc="300" dirty="0">
                <a:solidFill>
                  <a:schemeClr val="bg1"/>
                </a:solidFill>
                <a:latin typeface="EuroStyle" panose="02027200000000000000" pitchFamily="18" charset="0"/>
              </a:rPr>
              <a:t>Defensive </a:t>
            </a:r>
          </a:p>
          <a:p>
            <a:pPr algn="ctr"/>
            <a:r>
              <a:rPr lang="en-GB" sz="4400" b="1" spc="300" dirty="0">
                <a:solidFill>
                  <a:schemeClr val="bg1"/>
                </a:solidFill>
                <a:latin typeface="EuroStyle" panose="02027200000000000000" pitchFamily="18" charset="0"/>
              </a:rPr>
              <a:t>Programming</a:t>
            </a:r>
          </a:p>
          <a:p>
            <a:pPr algn="ctr"/>
            <a:r>
              <a:rPr lang="en-GB" sz="3200" b="1" spc="300" dirty="0">
                <a:solidFill>
                  <a:schemeClr val="bg1"/>
                </a:solidFill>
                <a:latin typeface="EuroStyle" panose="02027200000000000000" pitchFamily="18" charset="0"/>
              </a:rPr>
              <a:t>Week 3</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chemeClr val="bg1"/>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44533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988686" cy="461665"/>
          </a:xfrm>
          <a:prstGeom prst="rect">
            <a:avLst/>
          </a:prstGeom>
          <a:noFill/>
        </p:spPr>
        <p:txBody>
          <a:bodyPr wrap="none" rtlCol="0">
            <a:spAutoFit/>
          </a:bodyPr>
          <a:lstStyle/>
          <a:p>
            <a:r>
              <a:rPr lang="en-GB" sz="2400" spc="300" dirty="0">
                <a:solidFill>
                  <a:srgbClr val="FFC000"/>
                </a:solidFill>
                <a:latin typeface="EuroStyle" panose="02027200000000000000" pitchFamily="18" charset="0"/>
              </a:rPr>
              <a:t>Wednesday</a:t>
            </a:r>
            <a:endParaRPr lang="en-GB" spc="300" dirty="0">
              <a:solidFill>
                <a:srgbClr val="FFC000"/>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632435" cy="461665"/>
          </a:xfrm>
          <a:prstGeom prst="rect">
            <a:avLst/>
          </a:prstGeom>
          <a:noFill/>
        </p:spPr>
        <p:txBody>
          <a:bodyPr wrap="none" rtlCol="0">
            <a:spAutoFit/>
          </a:bodyPr>
          <a:lstStyle/>
          <a:p>
            <a:r>
              <a:rPr lang="en-GB" sz="2400" spc="300" dirty="0">
                <a:solidFill>
                  <a:srgbClr val="FFC000"/>
                </a:solidFill>
                <a:latin typeface="EuroStyle" panose="02027200000000000000" pitchFamily="18" charset="0"/>
              </a:rPr>
              <a:t>Thursday</a:t>
            </a:r>
            <a:endParaRPr lang="en-GB" spc="300" dirty="0">
              <a:solidFill>
                <a:srgbClr val="FFC000"/>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8497-1A06-45CD-B257-35117B873C20}"/>
              </a:ext>
            </a:extLst>
          </p:cNvPr>
          <p:cNvSpPr>
            <a:spLocks noGrp="1"/>
          </p:cNvSpPr>
          <p:nvPr>
            <p:ph type="title"/>
          </p:nvPr>
        </p:nvSpPr>
        <p:spPr/>
        <p:txBody>
          <a:bodyPr/>
          <a:lstStyle/>
          <a:p>
            <a:r>
              <a:rPr lang="en-GB" dirty="0"/>
              <a:t>Security Models – Role-Based access control</a:t>
            </a:r>
          </a:p>
        </p:txBody>
      </p:sp>
      <p:sp>
        <p:nvSpPr>
          <p:cNvPr id="3" name="Content Placeholder 2">
            <a:extLst>
              <a:ext uri="{FF2B5EF4-FFF2-40B4-BE49-F238E27FC236}">
                <a16:creationId xmlns:a16="http://schemas.microsoft.com/office/drawing/2014/main" id="{66FF5EF4-0529-44C7-97E8-B1F1F25F475C}"/>
              </a:ext>
            </a:extLst>
          </p:cNvPr>
          <p:cNvSpPr>
            <a:spLocks noGrp="1"/>
          </p:cNvSpPr>
          <p:nvPr>
            <p:ph idx="1"/>
          </p:nvPr>
        </p:nvSpPr>
        <p:spPr/>
        <p:txBody>
          <a:bodyPr>
            <a:normAutofit fontScale="62500" lnSpcReduction="20000"/>
          </a:bodyPr>
          <a:lstStyle/>
          <a:p>
            <a:pPr marL="0" indent="0">
              <a:buNone/>
            </a:pPr>
            <a:r>
              <a:rPr lang="en-GB" b="1" dirty="0"/>
              <a:t>Role-Based Access Control (RBAC) </a:t>
            </a:r>
          </a:p>
          <a:p>
            <a:r>
              <a:rPr lang="en-GB" dirty="0"/>
              <a:t>In computer systems security, role-based access control (RBAC) or role-based security is an approach to restricting system access to authorized users. </a:t>
            </a:r>
          </a:p>
          <a:p>
            <a:r>
              <a:rPr lang="en-GB" dirty="0"/>
              <a:t>It is an approach to implement mandatory access control (MAC) or discretionary access control (DAC).</a:t>
            </a:r>
          </a:p>
          <a:p>
            <a:r>
              <a:rPr lang="en-GB" dirty="0"/>
              <a:t>Role-based access control (RBAC) is a policy-neutral access-control mechanism defined around roles and privileges. </a:t>
            </a:r>
          </a:p>
          <a:p>
            <a:r>
              <a:rPr lang="en-GB" dirty="0"/>
              <a:t>The components of RBAC such as role-permissions, user-role and role-role relationships make it simple to perform user assignments. </a:t>
            </a:r>
          </a:p>
          <a:p>
            <a:r>
              <a:rPr lang="en-GB" dirty="0"/>
              <a:t>A study by NIST has demonstrated that RBAC addresses many needs of commercial and government organizations.</a:t>
            </a:r>
          </a:p>
          <a:p>
            <a:r>
              <a:rPr lang="en-GB" dirty="0"/>
              <a:t>RBAC can be used to facilitate administration of security in large organizations with hundreds of users and thousands of permissions. </a:t>
            </a:r>
          </a:p>
          <a:p>
            <a:r>
              <a:rPr lang="en-GB" dirty="0"/>
              <a:t>Although RBAC is different from MAC and DAC access control frameworks, it can enforce these policies without any complication.</a:t>
            </a:r>
          </a:p>
          <a:p>
            <a:endParaRPr lang="en-GB" dirty="0">
              <a:hlinkClick r:id="rId2"/>
            </a:endParaRPr>
          </a:p>
          <a:p>
            <a:r>
              <a:rPr lang="en-GB" dirty="0">
                <a:hlinkClick r:id="rId2"/>
              </a:rPr>
              <a:t>https://en.wikipedia.org/wiki/Discretionary_access_control</a:t>
            </a:r>
            <a:r>
              <a:rPr lang="en-GB" dirty="0"/>
              <a:t> </a:t>
            </a:r>
          </a:p>
        </p:txBody>
      </p:sp>
    </p:spTree>
    <p:extLst>
      <p:ext uri="{BB962C8B-B14F-4D97-AF65-F5344CB8AC3E}">
        <p14:creationId xmlns:p14="http://schemas.microsoft.com/office/powerpoint/2010/main" val="1314334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8497-1A06-45CD-B257-35117B873C20}"/>
              </a:ext>
            </a:extLst>
          </p:cNvPr>
          <p:cNvSpPr>
            <a:spLocks noGrp="1"/>
          </p:cNvSpPr>
          <p:nvPr>
            <p:ph type="title"/>
          </p:nvPr>
        </p:nvSpPr>
        <p:spPr/>
        <p:txBody>
          <a:bodyPr/>
          <a:lstStyle/>
          <a:p>
            <a:r>
              <a:rPr lang="en-GB" dirty="0"/>
              <a:t>Security Models – Protection Rings</a:t>
            </a:r>
          </a:p>
        </p:txBody>
      </p:sp>
      <p:sp>
        <p:nvSpPr>
          <p:cNvPr id="3" name="Content Placeholder 2">
            <a:extLst>
              <a:ext uri="{FF2B5EF4-FFF2-40B4-BE49-F238E27FC236}">
                <a16:creationId xmlns:a16="http://schemas.microsoft.com/office/drawing/2014/main" id="{66FF5EF4-0529-44C7-97E8-B1F1F25F475C}"/>
              </a:ext>
            </a:extLst>
          </p:cNvPr>
          <p:cNvSpPr>
            <a:spLocks noGrp="1"/>
          </p:cNvSpPr>
          <p:nvPr>
            <p:ph idx="1"/>
          </p:nvPr>
        </p:nvSpPr>
        <p:spPr/>
        <p:txBody>
          <a:bodyPr>
            <a:normAutofit fontScale="70000" lnSpcReduction="20000"/>
          </a:bodyPr>
          <a:lstStyle/>
          <a:p>
            <a:pPr marL="0" indent="0">
              <a:buNone/>
            </a:pPr>
            <a:r>
              <a:rPr lang="en-GB" b="1" dirty="0"/>
              <a:t>Protection Rings</a:t>
            </a:r>
          </a:p>
          <a:p>
            <a:r>
              <a:rPr lang="en-GB" dirty="0"/>
              <a:t>In computer science, hierarchical protection domains, often called protection rings, are mechanisms to protect data and functionality from faults (by improving fault tolerance) and malicious behaviour (by providing computer security).</a:t>
            </a:r>
          </a:p>
          <a:p>
            <a:r>
              <a:rPr lang="en-GB" dirty="0"/>
              <a:t>Computer operating systems provide different levels of access to resources. </a:t>
            </a:r>
          </a:p>
          <a:p>
            <a:r>
              <a:rPr lang="en-GB" dirty="0"/>
              <a:t>A protection ring is one of two or more hierarchical levels or layers of privilege within the architecture of a computer system. </a:t>
            </a:r>
          </a:p>
          <a:p>
            <a:r>
              <a:rPr lang="en-GB" dirty="0"/>
              <a:t>This is generally hardware-enforced by some CPU architectures that provide different CPU modes at the hardware or microcode level. </a:t>
            </a:r>
          </a:p>
          <a:p>
            <a:r>
              <a:rPr lang="en-GB" dirty="0"/>
              <a:t>Rings are arranged in a hierarchy from most privileged (most trusted, usually numbered zero) to least privileged (least trusted, usually with the highest ring number). </a:t>
            </a:r>
          </a:p>
          <a:p>
            <a:r>
              <a:rPr lang="en-GB" dirty="0"/>
              <a:t>On most operating systems, Ring 0 is the level with the most privileges and interacts most directly with the physical hardware such as the CPU and memory.</a:t>
            </a:r>
          </a:p>
          <a:p>
            <a:endParaRPr lang="en-GB" dirty="0">
              <a:hlinkClick r:id="rId2"/>
            </a:endParaRPr>
          </a:p>
          <a:p>
            <a:r>
              <a:rPr lang="en-GB" dirty="0">
                <a:hlinkClick r:id="rId3"/>
              </a:rPr>
              <a:t>https://en.wikipedia.org/wiki/Protection_ring</a:t>
            </a:r>
            <a:r>
              <a:rPr lang="en-GB" dirty="0"/>
              <a:t> </a:t>
            </a:r>
          </a:p>
        </p:txBody>
      </p:sp>
    </p:spTree>
    <p:extLst>
      <p:ext uri="{BB962C8B-B14F-4D97-AF65-F5344CB8AC3E}">
        <p14:creationId xmlns:p14="http://schemas.microsoft.com/office/powerpoint/2010/main" val="3037700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11A6-7FA4-49DF-8CF1-BF33D8ECDDCA}"/>
              </a:ext>
            </a:extLst>
          </p:cNvPr>
          <p:cNvSpPr>
            <a:spLocks noGrp="1"/>
          </p:cNvSpPr>
          <p:nvPr>
            <p:ph type="title"/>
          </p:nvPr>
        </p:nvSpPr>
        <p:spPr/>
        <p:txBody>
          <a:bodyPr>
            <a:normAutofit/>
          </a:bodyPr>
          <a:lstStyle/>
          <a:p>
            <a:r>
              <a:rPr lang="en-GB" sz="4000" dirty="0"/>
              <a:t>Access Control = Authentication &amp; Authorisation</a:t>
            </a:r>
          </a:p>
        </p:txBody>
      </p:sp>
      <p:sp>
        <p:nvSpPr>
          <p:cNvPr id="3" name="Content Placeholder 2">
            <a:extLst>
              <a:ext uri="{FF2B5EF4-FFF2-40B4-BE49-F238E27FC236}">
                <a16:creationId xmlns:a16="http://schemas.microsoft.com/office/drawing/2014/main" id="{21BC5276-9BCC-4898-B140-BCBFE6ADAD7B}"/>
              </a:ext>
            </a:extLst>
          </p:cNvPr>
          <p:cNvSpPr>
            <a:spLocks noGrp="1"/>
          </p:cNvSpPr>
          <p:nvPr>
            <p:ph idx="1"/>
          </p:nvPr>
        </p:nvSpPr>
        <p:spPr/>
        <p:txBody>
          <a:bodyPr>
            <a:normAutofit fontScale="70000" lnSpcReduction="20000"/>
          </a:bodyPr>
          <a:lstStyle/>
          <a:p>
            <a:pPr marL="0" indent="0">
              <a:buNone/>
            </a:pPr>
            <a:r>
              <a:rPr lang="en-GB" b="1" dirty="0" err="1"/>
              <a:t>CyBOK</a:t>
            </a:r>
            <a:r>
              <a:rPr lang="en-GB" b="1" dirty="0"/>
              <a:t> Authentication, Authorisation &amp; Accountability</a:t>
            </a:r>
          </a:p>
          <a:p>
            <a:pPr marL="457200" lvl="1" indent="0">
              <a:buNone/>
            </a:pPr>
            <a:r>
              <a:rPr lang="en-GB" dirty="0"/>
              <a:t>Access control builds on authorisation and authentication. </a:t>
            </a:r>
          </a:p>
          <a:p>
            <a:pPr marL="457200" lvl="1" indent="0">
              <a:buNone/>
            </a:pPr>
            <a:endParaRPr lang="en-GB" dirty="0"/>
          </a:p>
          <a:p>
            <a:pPr marL="457200" lvl="1" indent="0">
              <a:buNone/>
            </a:pPr>
            <a:r>
              <a:rPr lang="en-GB" dirty="0"/>
              <a:t>This KA1 will present the general foundations of access control and some significant instantiations that have emerged as IT kept spreading into new application areas. </a:t>
            </a:r>
          </a:p>
          <a:p>
            <a:pPr marL="457200" lvl="1" indent="0">
              <a:buNone/>
            </a:pPr>
            <a:endParaRPr lang="en-GB" dirty="0"/>
          </a:p>
          <a:p>
            <a:pPr marL="457200" lvl="1" indent="0">
              <a:buNone/>
            </a:pPr>
            <a:r>
              <a:rPr lang="en-GB" dirty="0"/>
              <a:t>It will survey modes of user authentication and the way they are currently deployed, authentication protocols for the web, noting how new use cases have led to a shift from authentication to authorisation protocols, and the formalisation of authentication properties as used in today’s protocol analysis tools. </a:t>
            </a:r>
          </a:p>
          <a:p>
            <a:pPr marL="457200" lvl="1" indent="0">
              <a:buNone/>
            </a:pPr>
            <a:endParaRPr lang="en-GB" dirty="0"/>
          </a:p>
          <a:p>
            <a:pPr marL="457200" lvl="1" indent="0">
              <a:buNone/>
            </a:pPr>
            <a:r>
              <a:rPr lang="en-GB" dirty="0"/>
              <a:t>On accountability, the focus is on the management and protection of audit logs. </a:t>
            </a:r>
          </a:p>
          <a:p>
            <a:pPr marL="457200" lvl="1" indent="0">
              <a:buNone/>
            </a:pPr>
            <a:endParaRPr lang="en-GB" dirty="0"/>
          </a:p>
          <a:p>
            <a:pPr marL="457200" lvl="1" indent="0">
              <a:buNone/>
            </a:pPr>
            <a:r>
              <a:rPr lang="en-GB" dirty="0"/>
              <a:t>The surveillance of logs to detect attacks or inappropriate behaviour is described in the Security Operations &amp; Incident Management </a:t>
            </a:r>
            <a:r>
              <a:rPr lang="en-GB" dirty="0" err="1"/>
              <a:t>CyBOK</a:t>
            </a:r>
            <a:r>
              <a:rPr lang="en-GB" dirty="0"/>
              <a:t> Knowledge Area while the examination of evidence following a breach of policy or attack is covered in the Forensics </a:t>
            </a:r>
            <a:r>
              <a:rPr lang="en-GB" dirty="0" err="1"/>
              <a:t>CyBOK</a:t>
            </a:r>
            <a:r>
              <a:rPr lang="en-GB" dirty="0"/>
              <a:t> Knowledge Area. Throughout the KA, we will flag technical terms that appear in more than one meaning in the academic and the trade literature.</a:t>
            </a:r>
          </a:p>
          <a:p>
            <a:pPr marL="457200" lvl="1" indent="0">
              <a:buNone/>
            </a:pPr>
            <a:endParaRPr lang="en-GB" dirty="0"/>
          </a:p>
          <a:p>
            <a:pPr marL="457200" lvl="1" indent="0">
              <a:buNone/>
            </a:pPr>
            <a:r>
              <a:rPr lang="en-GB" dirty="0">
                <a:hlinkClick r:id="rId2"/>
              </a:rPr>
              <a:t>https://www.cybok.org/media/downloads/Authentication_Authorisation_Accountability_v1.0.2.pdf</a:t>
            </a:r>
            <a:r>
              <a:rPr lang="en-GB" dirty="0"/>
              <a:t> </a:t>
            </a:r>
          </a:p>
        </p:txBody>
      </p:sp>
    </p:spTree>
    <p:extLst>
      <p:ext uri="{BB962C8B-B14F-4D97-AF65-F5344CB8AC3E}">
        <p14:creationId xmlns:p14="http://schemas.microsoft.com/office/powerpoint/2010/main" val="357283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11A6-7FA4-49DF-8CF1-BF33D8ECDDCA}"/>
              </a:ext>
            </a:extLst>
          </p:cNvPr>
          <p:cNvSpPr>
            <a:spLocks noGrp="1"/>
          </p:cNvSpPr>
          <p:nvPr>
            <p:ph type="title"/>
          </p:nvPr>
        </p:nvSpPr>
        <p:spPr/>
        <p:txBody>
          <a:bodyPr/>
          <a:lstStyle/>
          <a:p>
            <a:r>
              <a:rPr lang="en-GB" dirty="0"/>
              <a:t>OS Memory Protection</a:t>
            </a:r>
          </a:p>
        </p:txBody>
      </p:sp>
      <p:sp>
        <p:nvSpPr>
          <p:cNvPr id="3" name="Content Placeholder 2">
            <a:extLst>
              <a:ext uri="{FF2B5EF4-FFF2-40B4-BE49-F238E27FC236}">
                <a16:creationId xmlns:a16="http://schemas.microsoft.com/office/drawing/2014/main" id="{21BC5276-9BCC-4898-B140-BCBFE6ADAD7B}"/>
              </a:ext>
            </a:extLst>
          </p:cNvPr>
          <p:cNvSpPr>
            <a:spLocks noGrp="1"/>
          </p:cNvSpPr>
          <p:nvPr>
            <p:ph idx="1"/>
          </p:nvPr>
        </p:nvSpPr>
        <p:spPr/>
        <p:txBody>
          <a:bodyPr>
            <a:normAutofit/>
          </a:bodyPr>
          <a:lstStyle/>
          <a:p>
            <a:pPr marL="0" indent="0">
              <a:buNone/>
            </a:pPr>
            <a:r>
              <a:rPr lang="en-GB" b="1" dirty="0" err="1"/>
              <a:t>CyBOK</a:t>
            </a:r>
            <a:r>
              <a:rPr lang="en-GB" b="1" dirty="0"/>
              <a:t>  Operating Systems &amp; Virtualisation Security, section 4.5</a:t>
            </a:r>
          </a:p>
          <a:p>
            <a:pPr marL="457200" lvl="1" indent="0">
              <a:buNone/>
            </a:pPr>
            <a:r>
              <a:rPr lang="en-GB" dirty="0"/>
              <a:t>Memory protection and address spaces </a:t>
            </a:r>
          </a:p>
          <a:p>
            <a:pPr marL="457200" lvl="1" indent="0">
              <a:buNone/>
            </a:pPr>
            <a:r>
              <a:rPr lang="en-GB" dirty="0"/>
              <a:t>Access control is only meaningful if security domains are otherwise isolated from each other.</a:t>
            </a:r>
          </a:p>
          <a:p>
            <a:pPr marL="457200" lvl="1" indent="0">
              <a:buNone/>
            </a:pPr>
            <a:r>
              <a:rPr lang="en-GB" dirty="0"/>
              <a:t>For this, we need separation of the security domains’ data according to access rights and a privileged entity that is able to grant or revoke such access rights. </a:t>
            </a:r>
          </a:p>
          <a:p>
            <a:pPr marL="457200" lvl="1" indent="0">
              <a:buNone/>
            </a:pPr>
            <a:r>
              <a:rPr lang="en-GB" dirty="0"/>
              <a:t>We will look at the isolation first and talk about the privileges later, when we introduce protection rings…</a:t>
            </a:r>
          </a:p>
        </p:txBody>
      </p:sp>
    </p:spTree>
    <p:extLst>
      <p:ext uri="{BB962C8B-B14F-4D97-AF65-F5344CB8AC3E}">
        <p14:creationId xmlns:p14="http://schemas.microsoft.com/office/powerpoint/2010/main" val="4139334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11A6-7FA4-49DF-8CF1-BF33D8ECDDCA}"/>
              </a:ext>
            </a:extLst>
          </p:cNvPr>
          <p:cNvSpPr>
            <a:spLocks noGrp="1"/>
          </p:cNvSpPr>
          <p:nvPr>
            <p:ph type="title"/>
          </p:nvPr>
        </p:nvSpPr>
        <p:spPr/>
        <p:txBody>
          <a:bodyPr/>
          <a:lstStyle/>
          <a:p>
            <a:r>
              <a:rPr lang="en-GB" dirty="0"/>
              <a:t>OS Memory Protection</a:t>
            </a:r>
          </a:p>
        </p:txBody>
      </p:sp>
      <p:sp>
        <p:nvSpPr>
          <p:cNvPr id="3" name="Content Placeholder 2">
            <a:extLst>
              <a:ext uri="{FF2B5EF4-FFF2-40B4-BE49-F238E27FC236}">
                <a16:creationId xmlns:a16="http://schemas.microsoft.com/office/drawing/2014/main" id="{21BC5276-9BCC-4898-B140-BCBFE6ADAD7B}"/>
              </a:ext>
            </a:extLst>
          </p:cNvPr>
          <p:cNvSpPr>
            <a:spLocks noGrp="1"/>
          </p:cNvSpPr>
          <p:nvPr>
            <p:ph idx="1"/>
          </p:nvPr>
        </p:nvSpPr>
        <p:spPr/>
        <p:txBody>
          <a:bodyPr>
            <a:normAutofit/>
          </a:bodyPr>
          <a:lstStyle/>
          <a:p>
            <a:pPr marL="0" indent="0">
              <a:buNone/>
            </a:pPr>
            <a:r>
              <a:rPr lang="en-US" b="1" dirty="0"/>
              <a:t>Address space layout randomization</a:t>
            </a:r>
          </a:p>
          <a:p>
            <a:pPr marL="457200" lvl="1" indent="0">
              <a:buNone/>
            </a:pPr>
            <a:r>
              <a:rPr lang="en-US" dirty="0"/>
              <a:t>Address space layout randomization (ASLR) is a computer security technique involved in preventing exploitation of memory corruption vulnerabilities. </a:t>
            </a:r>
          </a:p>
          <a:p>
            <a:pPr marL="457200" lvl="1" indent="0">
              <a:buNone/>
            </a:pPr>
            <a:r>
              <a:rPr lang="en-US" dirty="0"/>
              <a:t>In order to prevent an attacker from reliably jumping to, for example, a particular exploited function in memory, ASLR randomly arranges the address space positions of key data areas of a process, including the base of the executable and the positions of the stack, heap and libraries.</a:t>
            </a:r>
            <a:endParaRPr lang="en-GB" dirty="0"/>
          </a:p>
          <a:p>
            <a:pPr marL="0" indent="0">
              <a:buNone/>
            </a:pPr>
            <a:r>
              <a:rPr lang="en-US" dirty="0">
                <a:hlinkClick r:id="rId2"/>
              </a:rPr>
              <a:t>Address space layout randomization – Wikipedia</a:t>
            </a:r>
            <a:r>
              <a:rPr lang="en-GB" dirty="0"/>
              <a:t> </a:t>
            </a:r>
          </a:p>
        </p:txBody>
      </p:sp>
    </p:spTree>
    <p:extLst>
      <p:ext uri="{BB962C8B-B14F-4D97-AF65-F5344CB8AC3E}">
        <p14:creationId xmlns:p14="http://schemas.microsoft.com/office/powerpoint/2010/main" val="2490093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38CB2-480C-40F9-9B30-B3478ED9BAFB}"/>
              </a:ext>
            </a:extLst>
          </p:cNvPr>
          <p:cNvSpPr>
            <a:spLocks noGrp="1"/>
          </p:cNvSpPr>
          <p:nvPr>
            <p:ph type="title"/>
          </p:nvPr>
        </p:nvSpPr>
        <p:spPr/>
        <p:txBody>
          <a:bodyPr/>
          <a:lstStyle/>
          <a:p>
            <a:r>
              <a:rPr lang="en-US" dirty="0"/>
              <a:t>OS Memory Protection</a:t>
            </a:r>
            <a:endParaRPr lang="en-GB" dirty="0"/>
          </a:p>
        </p:txBody>
      </p:sp>
      <p:sp>
        <p:nvSpPr>
          <p:cNvPr id="3" name="Content Placeholder 2">
            <a:extLst>
              <a:ext uri="{FF2B5EF4-FFF2-40B4-BE49-F238E27FC236}">
                <a16:creationId xmlns:a16="http://schemas.microsoft.com/office/drawing/2014/main" id="{36C918B0-58AC-4584-84B7-1BAC5F465DDF}"/>
              </a:ext>
            </a:extLst>
          </p:cNvPr>
          <p:cNvSpPr>
            <a:spLocks noGrp="1"/>
          </p:cNvSpPr>
          <p:nvPr>
            <p:ph idx="1"/>
          </p:nvPr>
        </p:nvSpPr>
        <p:spPr/>
        <p:txBody>
          <a:bodyPr>
            <a:normAutofit fontScale="92500" lnSpcReduction="10000"/>
          </a:bodyPr>
          <a:lstStyle/>
          <a:p>
            <a:pPr marL="0" indent="0">
              <a:buNone/>
            </a:pPr>
            <a:r>
              <a:rPr lang="en-US" b="1" dirty="0">
                <a:solidFill>
                  <a:srgbClr val="151515"/>
                </a:solidFill>
                <a:latin typeface="RedHatText"/>
              </a:rPr>
              <a:t>Controlling control flow</a:t>
            </a:r>
            <a:endParaRPr lang="en-US" b="1" i="0" dirty="0">
              <a:solidFill>
                <a:srgbClr val="151515"/>
              </a:solidFill>
              <a:effectLst/>
              <a:latin typeface="RedHatText"/>
            </a:endParaRPr>
          </a:p>
          <a:p>
            <a:pPr marL="457200" lvl="1" indent="0">
              <a:buNone/>
            </a:pPr>
            <a:r>
              <a:rPr lang="en-US" b="0" i="0" dirty="0">
                <a:solidFill>
                  <a:srgbClr val="151515"/>
                </a:solidFill>
                <a:effectLst/>
                <a:latin typeface="RedHatText"/>
              </a:rPr>
              <a:t>Many available exploits are based on techniques such as </a:t>
            </a:r>
            <a:r>
              <a:rPr lang="en-US" b="0" i="0" u="none" strike="noStrike" dirty="0">
                <a:solidFill>
                  <a:srgbClr val="0066CC"/>
                </a:solidFill>
                <a:effectLst/>
                <a:latin typeface="RedHatText"/>
                <a:hlinkClick r:id="rId2"/>
              </a:rPr>
              <a:t>Return Oriented Programming</a:t>
            </a:r>
            <a:r>
              <a:rPr lang="en-US" b="0" i="0" dirty="0">
                <a:solidFill>
                  <a:srgbClr val="151515"/>
                </a:solidFill>
                <a:effectLst/>
                <a:latin typeface="RedHatText"/>
              </a:rPr>
              <a:t> and Shell Code Injection and execution, as well as other ways an attacker can gain control and subvert the expected execution flow from an application’s execution flow. </a:t>
            </a:r>
          </a:p>
          <a:p>
            <a:pPr marL="457200" lvl="1" indent="0">
              <a:buNone/>
            </a:pPr>
            <a:r>
              <a:rPr lang="en-US" b="0" i="0" dirty="0">
                <a:solidFill>
                  <a:srgbClr val="151515"/>
                </a:solidFill>
                <a:effectLst/>
                <a:latin typeface="RedHatText"/>
              </a:rPr>
              <a:t>These exploits aren't novel, nor are techniques to try to prevent them.</a:t>
            </a:r>
          </a:p>
          <a:p>
            <a:pPr marL="457200" lvl="1" indent="0">
              <a:buNone/>
            </a:pPr>
            <a:r>
              <a:rPr lang="en-US" b="0" i="0" dirty="0">
                <a:solidFill>
                  <a:srgbClr val="151515"/>
                </a:solidFill>
                <a:effectLst/>
                <a:latin typeface="RedHatText"/>
              </a:rPr>
              <a:t>Compilers deploy a wide range of hardening at compilation-time to mitigate the risk of arbitrary code execution. </a:t>
            </a:r>
          </a:p>
          <a:p>
            <a:pPr marL="457200" lvl="1" indent="0">
              <a:buNone/>
            </a:pPr>
            <a:r>
              <a:rPr lang="en-US" b="0" i="0" dirty="0">
                <a:solidFill>
                  <a:srgbClr val="151515"/>
                </a:solidFill>
                <a:effectLst/>
                <a:latin typeface="RedHatText"/>
              </a:rPr>
              <a:t>These include </a:t>
            </a:r>
            <a:r>
              <a:rPr lang="en-US" b="0" i="0" u="none" strike="noStrike" dirty="0">
                <a:solidFill>
                  <a:srgbClr val="0066CC"/>
                </a:solidFill>
                <a:effectLst/>
                <a:latin typeface="RedHatText"/>
                <a:hlinkClick r:id="rId3"/>
              </a:rPr>
              <a:t>Stack Canaries</a:t>
            </a:r>
            <a:r>
              <a:rPr lang="en-US" b="0" i="0" dirty="0">
                <a:solidFill>
                  <a:srgbClr val="151515"/>
                </a:solidFill>
                <a:effectLst/>
                <a:latin typeface="RedHatText"/>
              </a:rPr>
              <a:t>, </a:t>
            </a:r>
            <a:r>
              <a:rPr lang="en-US" b="0" i="0" u="none" strike="noStrike" dirty="0">
                <a:solidFill>
                  <a:srgbClr val="0066CC"/>
                </a:solidFill>
                <a:effectLst/>
                <a:latin typeface="RedHatText"/>
                <a:hlinkClick r:id="rId4"/>
              </a:rPr>
              <a:t>Stack-clash</a:t>
            </a:r>
            <a:r>
              <a:rPr lang="en-US" b="0" i="0" dirty="0">
                <a:solidFill>
                  <a:srgbClr val="151515"/>
                </a:solidFill>
                <a:effectLst/>
                <a:latin typeface="RedHatText"/>
              </a:rPr>
              <a:t> protection, and </a:t>
            </a:r>
            <a:r>
              <a:rPr lang="en-US" b="0" i="0" u="none" strike="noStrike" dirty="0">
                <a:solidFill>
                  <a:srgbClr val="0066CC"/>
                </a:solidFill>
                <a:effectLst/>
                <a:latin typeface="RedHatText"/>
                <a:hlinkClick r:id="rId5"/>
              </a:rPr>
              <a:t>FORTIFY_SOURCE</a:t>
            </a:r>
            <a:r>
              <a:rPr lang="en-US" b="0" i="0" dirty="0">
                <a:solidFill>
                  <a:srgbClr val="151515"/>
                </a:solidFill>
                <a:effectLst/>
                <a:latin typeface="RedHatText"/>
              </a:rPr>
              <a:t> as examples of </a:t>
            </a:r>
            <a:r>
              <a:rPr lang="en-US" b="0" i="0" dirty="0" err="1">
                <a:solidFill>
                  <a:srgbClr val="151515"/>
                </a:solidFill>
                <a:effectLst/>
                <a:latin typeface="RedHatText"/>
              </a:rPr>
              <a:t>builtin</a:t>
            </a:r>
            <a:r>
              <a:rPr lang="en-US" b="0" i="0" dirty="0">
                <a:solidFill>
                  <a:srgbClr val="151515"/>
                </a:solidFill>
                <a:effectLst/>
                <a:latin typeface="RedHatText"/>
              </a:rPr>
              <a:t> protections against stack corruption and control flow integrity.</a:t>
            </a:r>
          </a:p>
          <a:p>
            <a:pPr marL="0" indent="0">
              <a:buNone/>
            </a:pPr>
            <a:endParaRPr lang="en-US" dirty="0">
              <a:solidFill>
                <a:srgbClr val="151515"/>
              </a:solidFill>
              <a:latin typeface="RedHatText"/>
            </a:endParaRPr>
          </a:p>
          <a:p>
            <a:pPr marL="0" indent="0">
              <a:buNone/>
            </a:pPr>
            <a:r>
              <a:rPr lang="en-US" dirty="0">
                <a:hlinkClick r:id="rId6"/>
              </a:rPr>
              <a:t>Fighting exploits with Control-Flow Integrity (CFI) in Clang (redhat.com)</a:t>
            </a:r>
            <a:endParaRPr lang="en-GB" dirty="0"/>
          </a:p>
        </p:txBody>
      </p:sp>
    </p:spTree>
    <p:extLst>
      <p:ext uri="{BB962C8B-B14F-4D97-AF65-F5344CB8AC3E}">
        <p14:creationId xmlns:p14="http://schemas.microsoft.com/office/powerpoint/2010/main" val="4123652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38CB2-480C-40F9-9B30-B3478ED9BAFB}"/>
              </a:ext>
            </a:extLst>
          </p:cNvPr>
          <p:cNvSpPr>
            <a:spLocks noGrp="1"/>
          </p:cNvSpPr>
          <p:nvPr>
            <p:ph type="title"/>
          </p:nvPr>
        </p:nvSpPr>
        <p:spPr/>
        <p:txBody>
          <a:bodyPr/>
          <a:lstStyle/>
          <a:p>
            <a:r>
              <a:rPr lang="en-US" dirty="0"/>
              <a:t>OS Memory Protection</a:t>
            </a:r>
            <a:endParaRPr lang="en-GB" dirty="0"/>
          </a:p>
        </p:txBody>
      </p:sp>
      <p:sp>
        <p:nvSpPr>
          <p:cNvPr id="3" name="Content Placeholder 2">
            <a:extLst>
              <a:ext uri="{FF2B5EF4-FFF2-40B4-BE49-F238E27FC236}">
                <a16:creationId xmlns:a16="http://schemas.microsoft.com/office/drawing/2014/main" id="{36C918B0-58AC-4584-84B7-1BAC5F465DDF}"/>
              </a:ext>
            </a:extLst>
          </p:cNvPr>
          <p:cNvSpPr>
            <a:spLocks noGrp="1"/>
          </p:cNvSpPr>
          <p:nvPr>
            <p:ph idx="1"/>
          </p:nvPr>
        </p:nvSpPr>
        <p:spPr/>
        <p:txBody>
          <a:bodyPr>
            <a:normAutofit/>
          </a:bodyPr>
          <a:lstStyle/>
          <a:p>
            <a:pPr algn="l" rtl="0"/>
            <a:r>
              <a:rPr lang="en-US" b="1" i="0" dirty="0">
                <a:solidFill>
                  <a:srgbClr val="151515"/>
                </a:solidFill>
                <a:effectLst/>
                <a:latin typeface="var(--pfe-theme--font-family--heading, &quot;Red Hat Display&quot;, &quot;RedHatDisplay&quot;, &quot;Overpass&quot;, Overpass, Arial, sans-serif)"/>
              </a:rPr>
              <a:t>Linux - What is CFI?</a:t>
            </a:r>
          </a:p>
          <a:p>
            <a:pPr lvl="1"/>
            <a:r>
              <a:rPr lang="en-US" i="0" dirty="0">
                <a:solidFill>
                  <a:srgbClr val="151515"/>
                </a:solidFill>
                <a:effectLst/>
                <a:latin typeface="RedHatText"/>
              </a:rPr>
              <a:t>CFI, or Control-flow integrity, may refer to any mechanism which tries to ensure the execution flow is valid when calling or returning from functions during the software’s runtime. Some of the hardenings mentioned earlier in the introduction can be considered CFI protection. </a:t>
            </a:r>
          </a:p>
          <a:p>
            <a:pPr marL="0" indent="0">
              <a:buNone/>
            </a:pPr>
            <a:endParaRPr lang="en-US" dirty="0">
              <a:solidFill>
                <a:srgbClr val="151515"/>
              </a:solidFill>
              <a:latin typeface="RedHatText"/>
            </a:endParaRPr>
          </a:p>
          <a:p>
            <a:pPr marL="0" indent="0">
              <a:buNone/>
            </a:pPr>
            <a:r>
              <a:rPr lang="en-US" dirty="0">
                <a:hlinkClick r:id="rId2"/>
              </a:rPr>
              <a:t>Fighting exploits with Control-Flow Integrity (CFI) in Clang (redhat.com)</a:t>
            </a:r>
            <a:endParaRPr lang="en-GB" dirty="0"/>
          </a:p>
        </p:txBody>
      </p:sp>
    </p:spTree>
    <p:extLst>
      <p:ext uri="{BB962C8B-B14F-4D97-AF65-F5344CB8AC3E}">
        <p14:creationId xmlns:p14="http://schemas.microsoft.com/office/powerpoint/2010/main" val="1877957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38CB2-480C-40F9-9B30-B3478ED9BAFB}"/>
              </a:ext>
            </a:extLst>
          </p:cNvPr>
          <p:cNvSpPr>
            <a:spLocks noGrp="1"/>
          </p:cNvSpPr>
          <p:nvPr>
            <p:ph type="title"/>
          </p:nvPr>
        </p:nvSpPr>
        <p:spPr/>
        <p:txBody>
          <a:bodyPr/>
          <a:lstStyle/>
          <a:p>
            <a:r>
              <a:rPr lang="en-US" dirty="0"/>
              <a:t>OS Memory Protection</a:t>
            </a:r>
            <a:endParaRPr lang="en-GB" dirty="0"/>
          </a:p>
        </p:txBody>
      </p:sp>
      <p:sp>
        <p:nvSpPr>
          <p:cNvPr id="3" name="Content Placeholder 2">
            <a:extLst>
              <a:ext uri="{FF2B5EF4-FFF2-40B4-BE49-F238E27FC236}">
                <a16:creationId xmlns:a16="http://schemas.microsoft.com/office/drawing/2014/main" id="{36C918B0-58AC-4584-84B7-1BAC5F465DDF}"/>
              </a:ext>
            </a:extLst>
          </p:cNvPr>
          <p:cNvSpPr>
            <a:spLocks noGrp="1"/>
          </p:cNvSpPr>
          <p:nvPr>
            <p:ph idx="1"/>
          </p:nvPr>
        </p:nvSpPr>
        <p:spPr/>
        <p:txBody>
          <a:bodyPr>
            <a:normAutofit/>
          </a:bodyPr>
          <a:lstStyle/>
          <a:p>
            <a:r>
              <a:rPr lang="en-US" b="1" dirty="0"/>
              <a:t>Windows – Control Flow Guard</a:t>
            </a:r>
          </a:p>
          <a:p>
            <a:pPr lvl="1"/>
            <a:r>
              <a:rPr lang="en-US" dirty="0"/>
              <a:t>Control Flow Guard (CFG) is a highly-optimized platform security feature that was created to combat memory corruption vulnerabilities. By placing tight restrictions on where an application can execute code from, it makes it much harder for exploits to execute arbitrary code through vulnerabilities such as buffer overflows. CFG extends previous exploit mitigation technologies such as /GS, DEP, and ASLR.</a:t>
            </a:r>
          </a:p>
          <a:p>
            <a:pPr lvl="1"/>
            <a:endParaRPr lang="en-US" dirty="0"/>
          </a:p>
          <a:p>
            <a:pPr lvl="1"/>
            <a:r>
              <a:rPr lang="en-US" dirty="0">
                <a:hlinkClick r:id="rId2"/>
              </a:rPr>
              <a:t>Control Flow Guard - Win32 apps | Microsoft Docs</a:t>
            </a:r>
            <a:r>
              <a:rPr lang="en-US" dirty="0"/>
              <a:t> </a:t>
            </a:r>
          </a:p>
          <a:p>
            <a:pPr lvl="1"/>
            <a:endParaRPr lang="en-GB" dirty="0"/>
          </a:p>
        </p:txBody>
      </p:sp>
    </p:spTree>
    <p:extLst>
      <p:ext uri="{BB962C8B-B14F-4D97-AF65-F5344CB8AC3E}">
        <p14:creationId xmlns:p14="http://schemas.microsoft.com/office/powerpoint/2010/main" val="3789791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11A6-7FA4-49DF-8CF1-BF33D8ECDDCA}"/>
              </a:ext>
            </a:extLst>
          </p:cNvPr>
          <p:cNvSpPr>
            <a:spLocks noGrp="1"/>
          </p:cNvSpPr>
          <p:nvPr>
            <p:ph type="title"/>
          </p:nvPr>
        </p:nvSpPr>
        <p:spPr/>
        <p:txBody>
          <a:bodyPr/>
          <a:lstStyle/>
          <a:p>
            <a:r>
              <a:rPr lang="en-GB" dirty="0"/>
              <a:t>Encryption</a:t>
            </a:r>
          </a:p>
        </p:txBody>
      </p:sp>
      <p:sp>
        <p:nvSpPr>
          <p:cNvPr id="3" name="Content Placeholder 2">
            <a:extLst>
              <a:ext uri="{FF2B5EF4-FFF2-40B4-BE49-F238E27FC236}">
                <a16:creationId xmlns:a16="http://schemas.microsoft.com/office/drawing/2014/main" id="{21BC5276-9BCC-4898-B140-BCBFE6ADAD7B}"/>
              </a:ext>
            </a:extLst>
          </p:cNvPr>
          <p:cNvSpPr>
            <a:spLocks noGrp="1"/>
          </p:cNvSpPr>
          <p:nvPr>
            <p:ph idx="1"/>
          </p:nvPr>
        </p:nvSpPr>
        <p:spPr/>
        <p:txBody>
          <a:bodyPr/>
          <a:lstStyle/>
          <a:p>
            <a:pPr marL="0" indent="0">
              <a:buNone/>
            </a:pPr>
            <a:r>
              <a:rPr lang="en-GB" dirty="0"/>
              <a:t>As we have learned, we should aim to ensure data security and integrity at all times. </a:t>
            </a:r>
          </a:p>
          <a:p>
            <a:pPr marL="0" indent="0">
              <a:buNone/>
            </a:pPr>
            <a:r>
              <a:rPr lang="en-GB" dirty="0"/>
              <a:t>A key tool in our arsenal to help us is encryption. </a:t>
            </a:r>
          </a:p>
          <a:p>
            <a:pPr marL="0" indent="0">
              <a:buNone/>
            </a:pPr>
            <a:endParaRPr lang="en-GB" dirty="0"/>
          </a:p>
          <a:p>
            <a:pPr marL="0" indent="0">
              <a:buNone/>
            </a:pPr>
            <a:r>
              <a:rPr lang="en-GB" dirty="0"/>
              <a:t>Two of the most popular systems available are: </a:t>
            </a:r>
          </a:p>
          <a:p>
            <a:pPr marL="457200" lvl="1" indent="0">
              <a:buNone/>
            </a:pPr>
            <a:r>
              <a:rPr lang="en-GB" b="1" dirty="0"/>
              <a:t>Linux – LUKS (Linux Unified Key System/Setup)</a:t>
            </a:r>
          </a:p>
          <a:p>
            <a:pPr marL="914400" lvl="2" indent="0">
              <a:buNone/>
            </a:pPr>
            <a:r>
              <a:rPr lang="en-US" dirty="0">
                <a:hlinkClick r:id="rId2"/>
              </a:rPr>
              <a:t>Linux Unified Key Setup – Wikipedia</a:t>
            </a:r>
            <a:r>
              <a:rPr lang="en-US" dirty="0"/>
              <a:t> </a:t>
            </a:r>
            <a:endParaRPr lang="en-GB" b="1" dirty="0"/>
          </a:p>
          <a:p>
            <a:pPr marL="457200" lvl="1" indent="0">
              <a:buNone/>
            </a:pPr>
            <a:r>
              <a:rPr lang="en-GB" b="1" dirty="0"/>
              <a:t>Windows – BitLocker</a:t>
            </a:r>
          </a:p>
          <a:p>
            <a:pPr marL="914400" lvl="2" indent="0">
              <a:buNone/>
            </a:pPr>
            <a:r>
              <a:rPr lang="en-GB" dirty="0">
                <a:hlinkClick r:id="rId3"/>
              </a:rPr>
              <a:t>BitLocker – Wikipedia</a:t>
            </a:r>
            <a:r>
              <a:rPr lang="en-GB" b="1" dirty="0"/>
              <a:t> </a:t>
            </a:r>
          </a:p>
          <a:p>
            <a:pPr marL="0" indent="0">
              <a:buNone/>
            </a:pPr>
            <a:endParaRPr lang="en-GB" b="1" dirty="0"/>
          </a:p>
          <a:p>
            <a:endParaRPr lang="en-GB" dirty="0"/>
          </a:p>
        </p:txBody>
      </p:sp>
    </p:spTree>
    <p:extLst>
      <p:ext uri="{BB962C8B-B14F-4D97-AF65-F5344CB8AC3E}">
        <p14:creationId xmlns:p14="http://schemas.microsoft.com/office/powerpoint/2010/main" val="3300396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A3E74-59FF-4C3F-B9C6-8FEE0BD53F07}"/>
              </a:ext>
            </a:extLst>
          </p:cNvPr>
          <p:cNvSpPr>
            <a:spLocks noGrp="1"/>
          </p:cNvSpPr>
          <p:nvPr>
            <p:ph type="title"/>
          </p:nvPr>
        </p:nvSpPr>
        <p:spPr/>
        <p:txBody>
          <a:bodyPr/>
          <a:lstStyle/>
          <a:p>
            <a:r>
              <a:rPr lang="en-GB" dirty="0"/>
              <a:t>Security Models</a:t>
            </a:r>
          </a:p>
        </p:txBody>
      </p:sp>
      <p:pic>
        <p:nvPicPr>
          <p:cNvPr id="4" name="Online Media 3" title="Fundamental Concepts of Security Models - CISSP">
            <a:hlinkClick r:id="" action="ppaction://media"/>
            <a:extLst>
              <a:ext uri="{FF2B5EF4-FFF2-40B4-BE49-F238E27FC236}">
                <a16:creationId xmlns:a16="http://schemas.microsoft.com/office/drawing/2014/main" id="{CCD62B77-8CB4-43C4-A74B-6F6B3844E2D5}"/>
              </a:ext>
            </a:extLst>
          </p:cNvPr>
          <p:cNvPicPr>
            <a:picLocks noGrp="1" noRot="1" noChangeAspect="1"/>
          </p:cNvPicPr>
          <p:nvPr>
            <p:ph idx="1"/>
            <a:videoFile r:link="rId1"/>
          </p:nvPr>
        </p:nvPicPr>
        <p:blipFill>
          <a:blip r:embed="rId3"/>
          <a:stretch>
            <a:fillRect/>
          </a:stretch>
        </p:blipFill>
        <p:spPr>
          <a:xfrm>
            <a:off x="2926803" y="1532662"/>
            <a:ext cx="6338394" cy="3581435"/>
          </a:xfrm>
          <a:prstGeom prst="rect">
            <a:avLst/>
          </a:prstGeom>
        </p:spPr>
      </p:pic>
    </p:spTree>
    <p:extLst>
      <p:ext uri="{BB962C8B-B14F-4D97-AF65-F5344CB8AC3E}">
        <p14:creationId xmlns:p14="http://schemas.microsoft.com/office/powerpoint/2010/main" val="357256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CF9FC-EB9B-4F72-AEE4-6DE1E8193A64}"/>
              </a:ext>
            </a:extLst>
          </p:cNvPr>
          <p:cNvSpPr>
            <a:spLocks noGrp="1"/>
          </p:cNvSpPr>
          <p:nvPr>
            <p:ph type="title"/>
          </p:nvPr>
        </p:nvSpPr>
        <p:spPr/>
        <p:txBody>
          <a:bodyPr/>
          <a:lstStyle/>
          <a:p>
            <a:r>
              <a:rPr lang="en-GB" dirty="0"/>
              <a:t>Today’s topics</a:t>
            </a:r>
          </a:p>
        </p:txBody>
      </p:sp>
      <p:sp>
        <p:nvSpPr>
          <p:cNvPr id="3" name="Content Placeholder 2">
            <a:extLst>
              <a:ext uri="{FF2B5EF4-FFF2-40B4-BE49-F238E27FC236}">
                <a16:creationId xmlns:a16="http://schemas.microsoft.com/office/drawing/2014/main" id="{CFBC91F7-87A5-44F9-85DF-7D6296BB5261}"/>
              </a:ext>
            </a:extLst>
          </p:cNvPr>
          <p:cNvSpPr>
            <a:spLocks noGrp="1"/>
          </p:cNvSpPr>
          <p:nvPr>
            <p:ph idx="1"/>
          </p:nvPr>
        </p:nvSpPr>
        <p:spPr/>
        <p:txBody>
          <a:bodyPr>
            <a:normAutofit fontScale="77500" lnSpcReduction="20000"/>
          </a:bodyPr>
          <a:lstStyle/>
          <a:p>
            <a:r>
              <a:rPr lang="en-GB" dirty="0"/>
              <a:t>Teaching materials show and tell</a:t>
            </a:r>
          </a:p>
          <a:p>
            <a:endParaRPr lang="en-GB" dirty="0"/>
          </a:p>
          <a:p>
            <a:r>
              <a:rPr lang="en-GB" dirty="0"/>
              <a:t>Defending your OS notes</a:t>
            </a:r>
          </a:p>
          <a:p>
            <a:endParaRPr lang="en-GB" dirty="0"/>
          </a:p>
          <a:p>
            <a:r>
              <a:rPr lang="en-GB" dirty="0"/>
              <a:t>Resources review for hardening Ubuntu and Windows</a:t>
            </a:r>
          </a:p>
          <a:p>
            <a:endParaRPr lang="en-GB" dirty="0"/>
          </a:p>
          <a:p>
            <a:r>
              <a:rPr lang="en-GB" dirty="0"/>
              <a:t>Install and configure Ubuntu 20.04 on </a:t>
            </a:r>
            <a:r>
              <a:rPr lang="en-GB" i="1" u="sng" dirty="0"/>
              <a:t>Hyper-V</a:t>
            </a:r>
            <a:r>
              <a:rPr lang="en-GB" dirty="0"/>
              <a:t> – Don’t say I’m not good to you Nick</a:t>
            </a:r>
          </a:p>
          <a:p>
            <a:pPr lvl="1"/>
            <a:r>
              <a:rPr lang="en-GB" dirty="0"/>
              <a:t>Harden the VM by configuring</a:t>
            </a:r>
          </a:p>
          <a:p>
            <a:pPr lvl="2"/>
            <a:r>
              <a:rPr lang="en-GB" dirty="0"/>
              <a:t>a firewall using UFW</a:t>
            </a:r>
          </a:p>
          <a:p>
            <a:pPr lvl="2"/>
            <a:r>
              <a:rPr lang="en-GB" dirty="0"/>
              <a:t>Fail2Ban</a:t>
            </a:r>
          </a:p>
          <a:p>
            <a:pPr lvl="2"/>
            <a:r>
              <a:rPr lang="en-GB" dirty="0"/>
              <a:t>SSH to use Key based authentication</a:t>
            </a:r>
          </a:p>
          <a:p>
            <a:pPr lvl="2"/>
            <a:r>
              <a:rPr lang="en-GB" dirty="0" err="1"/>
              <a:t>AppArmor</a:t>
            </a:r>
            <a:endParaRPr lang="en-GB" dirty="0"/>
          </a:p>
          <a:p>
            <a:pPr lvl="2"/>
            <a:r>
              <a:rPr lang="en-GB" dirty="0" err="1"/>
              <a:t>WhiteEgret</a:t>
            </a:r>
            <a:endParaRPr lang="en-GB" dirty="0"/>
          </a:p>
          <a:p>
            <a:endParaRPr lang="en-GB" dirty="0"/>
          </a:p>
          <a:p>
            <a:endParaRPr lang="en-GB" dirty="0"/>
          </a:p>
        </p:txBody>
      </p:sp>
    </p:spTree>
    <p:extLst>
      <p:ext uri="{BB962C8B-B14F-4D97-AF65-F5344CB8AC3E}">
        <p14:creationId xmlns:p14="http://schemas.microsoft.com/office/powerpoint/2010/main" val="1580308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DD1E4-E202-4853-B2A1-C254234880D4}"/>
              </a:ext>
            </a:extLst>
          </p:cNvPr>
          <p:cNvSpPr>
            <a:spLocks noGrp="1"/>
          </p:cNvSpPr>
          <p:nvPr>
            <p:ph type="title"/>
          </p:nvPr>
        </p:nvSpPr>
        <p:spPr/>
        <p:txBody>
          <a:bodyPr/>
          <a:lstStyle/>
          <a:p>
            <a:r>
              <a:rPr lang="en-GB" dirty="0"/>
              <a:t>Resources</a:t>
            </a:r>
          </a:p>
        </p:txBody>
      </p:sp>
      <p:sp>
        <p:nvSpPr>
          <p:cNvPr id="3" name="Content Placeholder 2">
            <a:extLst>
              <a:ext uri="{FF2B5EF4-FFF2-40B4-BE49-F238E27FC236}">
                <a16:creationId xmlns:a16="http://schemas.microsoft.com/office/drawing/2014/main" id="{FD82AD08-4F28-4BBB-8CB9-3F95D5D6B332}"/>
              </a:ext>
            </a:extLst>
          </p:cNvPr>
          <p:cNvSpPr>
            <a:spLocks noGrp="1"/>
          </p:cNvSpPr>
          <p:nvPr>
            <p:ph idx="1"/>
          </p:nvPr>
        </p:nvSpPr>
        <p:spPr/>
        <p:txBody>
          <a:bodyPr>
            <a:normAutofit fontScale="77500" lnSpcReduction="20000"/>
          </a:bodyPr>
          <a:lstStyle/>
          <a:p>
            <a:r>
              <a:rPr lang="en-GB" dirty="0"/>
              <a:t>Centre for Internet Security Benchmarks – </a:t>
            </a:r>
            <a:r>
              <a:rPr lang="en-GB" dirty="0">
                <a:hlinkClick r:id="rId2"/>
              </a:rPr>
              <a:t>https://www.cisecurity.org/cis-benchmarks/</a:t>
            </a:r>
            <a:r>
              <a:rPr lang="en-GB" dirty="0"/>
              <a:t> </a:t>
            </a:r>
          </a:p>
          <a:p>
            <a:r>
              <a:rPr lang="en-GB" dirty="0"/>
              <a:t>O’Reilly Ransomware Guidance –  </a:t>
            </a:r>
            <a:r>
              <a:rPr lang="en-GB" dirty="0">
                <a:hlinkClick r:id="rId3"/>
              </a:rPr>
              <a:t>https://www.oreilly.com/radar/defending-against-ransomware-is-all-about-the-basics/</a:t>
            </a:r>
            <a:r>
              <a:rPr lang="en-GB" dirty="0"/>
              <a:t> </a:t>
            </a:r>
          </a:p>
          <a:p>
            <a:r>
              <a:rPr lang="en-GB" dirty="0"/>
              <a:t>SEI - </a:t>
            </a:r>
            <a:r>
              <a:rPr lang="en-GB" dirty="0">
                <a:hlinkClick r:id="rId4"/>
              </a:rPr>
              <a:t>https://insights.sei.cmu.edu/blog/3-ransomware-defense-strategies/</a:t>
            </a:r>
            <a:r>
              <a:rPr lang="en-GB" dirty="0"/>
              <a:t>  </a:t>
            </a:r>
          </a:p>
          <a:p>
            <a:r>
              <a:rPr lang="en-GB" dirty="0"/>
              <a:t>Vendor</a:t>
            </a:r>
          </a:p>
          <a:p>
            <a:pPr lvl="1"/>
            <a:r>
              <a:rPr lang="en-GB" dirty="0"/>
              <a:t>Microsoft - </a:t>
            </a:r>
            <a:r>
              <a:rPr lang="en-GB" dirty="0">
                <a:hlinkClick r:id="rId5"/>
              </a:rPr>
              <a:t>https://docs.microsoft.com/en-us/windows-server/security/security-and-assurance</a:t>
            </a:r>
            <a:r>
              <a:rPr lang="en-GB" dirty="0"/>
              <a:t> </a:t>
            </a:r>
          </a:p>
          <a:p>
            <a:pPr lvl="1"/>
            <a:r>
              <a:rPr lang="en-GB" dirty="0"/>
              <a:t>Ubuntu - </a:t>
            </a:r>
            <a:r>
              <a:rPr lang="en-GB" dirty="0">
                <a:hlinkClick r:id="rId6"/>
              </a:rPr>
              <a:t>https://ubuntu.com/blog/optimised-authentication-methods-for-ubuntu-desktop</a:t>
            </a:r>
            <a:r>
              <a:rPr lang="en-GB" dirty="0"/>
              <a:t> </a:t>
            </a:r>
          </a:p>
          <a:p>
            <a:r>
              <a:rPr lang="en-GB" dirty="0"/>
              <a:t>NCSC</a:t>
            </a:r>
          </a:p>
          <a:p>
            <a:pPr lvl="1"/>
            <a:r>
              <a:rPr lang="en-GB" dirty="0">
                <a:hlinkClick r:id="rId7"/>
              </a:rPr>
              <a:t>https://www.ncsc.gov.uk/collection/device-security-guidance/platform-guides/ubuntu-lts</a:t>
            </a:r>
            <a:r>
              <a:rPr lang="en-GB" dirty="0"/>
              <a:t> </a:t>
            </a:r>
          </a:p>
          <a:p>
            <a:pPr lvl="1"/>
            <a:r>
              <a:rPr lang="en-GB" dirty="0">
                <a:hlinkClick r:id="rId8"/>
              </a:rPr>
              <a:t>https://www.ncsc.gov.uk/collection/device-security-guidance/platform-guides</a:t>
            </a:r>
            <a:r>
              <a:rPr lang="en-GB" dirty="0"/>
              <a:t> </a:t>
            </a:r>
          </a:p>
          <a:p>
            <a:pPr lvl="1"/>
            <a:r>
              <a:rPr lang="en-GB" dirty="0">
                <a:hlinkClick r:id="rId9"/>
              </a:rPr>
              <a:t>https://www.ncsc.gov.uk/collection/device-security-guidance/platform-guides/windows</a:t>
            </a:r>
            <a:r>
              <a:rPr lang="en-GB" dirty="0"/>
              <a:t> </a:t>
            </a:r>
          </a:p>
          <a:p>
            <a:pPr lvl="1"/>
            <a:r>
              <a:rPr lang="en-GB" dirty="0">
                <a:hlinkClick r:id="rId10"/>
              </a:rPr>
              <a:t>https://www.ncsc.gov.uk/guidance/mitigating-malware-and-ransomware-attacks</a:t>
            </a:r>
            <a:r>
              <a:rPr lang="en-GB" dirty="0"/>
              <a:t> </a:t>
            </a:r>
          </a:p>
          <a:p>
            <a:r>
              <a:rPr lang="en-GB" dirty="0"/>
              <a:t>Geeks4Geeks</a:t>
            </a:r>
          </a:p>
          <a:p>
            <a:pPr lvl="1"/>
            <a:r>
              <a:rPr lang="en-GB" dirty="0">
                <a:hlinkClick r:id="rId11"/>
              </a:rPr>
              <a:t>https://www.geeksforgeeks.org/system-security/</a:t>
            </a:r>
            <a:r>
              <a:rPr lang="en-GB" dirty="0"/>
              <a:t> </a:t>
            </a:r>
          </a:p>
          <a:p>
            <a:endParaRPr lang="en-GB" dirty="0"/>
          </a:p>
          <a:p>
            <a:pPr lvl="1"/>
            <a:endParaRPr lang="en-GB" dirty="0"/>
          </a:p>
          <a:p>
            <a:endParaRPr lang="en-GB" dirty="0"/>
          </a:p>
        </p:txBody>
      </p:sp>
    </p:spTree>
    <p:extLst>
      <p:ext uri="{BB962C8B-B14F-4D97-AF65-F5344CB8AC3E}">
        <p14:creationId xmlns:p14="http://schemas.microsoft.com/office/powerpoint/2010/main" val="866719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D0F9E-5921-4EF7-89E5-B8D8FBC2E438}"/>
              </a:ext>
            </a:extLst>
          </p:cNvPr>
          <p:cNvSpPr>
            <a:spLocks noGrp="1"/>
          </p:cNvSpPr>
          <p:nvPr>
            <p:ph type="title"/>
          </p:nvPr>
        </p:nvSpPr>
        <p:spPr/>
        <p:txBody>
          <a:bodyPr/>
          <a:lstStyle/>
          <a:p>
            <a:r>
              <a:rPr lang="en-GB" dirty="0"/>
              <a:t>Resources - Securing Ubuntu 20.04 LTS Server</a:t>
            </a:r>
          </a:p>
        </p:txBody>
      </p:sp>
      <p:sp>
        <p:nvSpPr>
          <p:cNvPr id="3" name="Content Placeholder 2">
            <a:extLst>
              <a:ext uri="{FF2B5EF4-FFF2-40B4-BE49-F238E27FC236}">
                <a16:creationId xmlns:a16="http://schemas.microsoft.com/office/drawing/2014/main" id="{DC12307E-B4E2-497D-90B1-FFEF02A8845D}"/>
              </a:ext>
            </a:extLst>
          </p:cNvPr>
          <p:cNvSpPr>
            <a:spLocks noGrp="1"/>
          </p:cNvSpPr>
          <p:nvPr>
            <p:ph idx="1"/>
          </p:nvPr>
        </p:nvSpPr>
        <p:spPr>
          <a:xfrm>
            <a:off x="838200" y="1825625"/>
            <a:ext cx="3124200" cy="4351338"/>
          </a:xfrm>
        </p:spPr>
        <p:txBody>
          <a:bodyPr/>
          <a:lstStyle/>
          <a:p>
            <a:pPr marL="0" indent="0">
              <a:buNone/>
            </a:pPr>
            <a:r>
              <a:rPr lang="en-GB" b="1" dirty="0"/>
              <a:t>Ubuntu Linux Bible</a:t>
            </a:r>
          </a:p>
          <a:p>
            <a:pPr marL="0" indent="0">
              <a:buNone/>
            </a:pPr>
            <a:r>
              <a:rPr lang="en-GB" dirty="0"/>
              <a:t>Clinton, Negus</a:t>
            </a:r>
          </a:p>
          <a:p>
            <a:pPr marL="0" indent="0">
              <a:buNone/>
            </a:pPr>
            <a:endParaRPr lang="en-GB" sz="1600" dirty="0"/>
          </a:p>
          <a:p>
            <a:pPr marL="0" indent="0">
              <a:buNone/>
            </a:pPr>
            <a:endParaRPr lang="en-GB" sz="1600" dirty="0"/>
          </a:p>
          <a:p>
            <a:pPr marL="0" indent="0">
              <a:buNone/>
            </a:pPr>
            <a:r>
              <a:rPr lang="en-GB" sz="1600" dirty="0"/>
              <a:t>Good all-rounder, with four chapters dedicated to securing Linux, and Ubuntu in particular</a:t>
            </a:r>
          </a:p>
        </p:txBody>
      </p:sp>
      <p:pic>
        <p:nvPicPr>
          <p:cNvPr id="5" name="Picture 4">
            <a:extLst>
              <a:ext uri="{FF2B5EF4-FFF2-40B4-BE49-F238E27FC236}">
                <a16:creationId xmlns:a16="http://schemas.microsoft.com/office/drawing/2014/main" id="{F9453972-A69C-454A-B8E0-D6F7AAF79546}"/>
              </a:ext>
            </a:extLst>
          </p:cNvPr>
          <p:cNvPicPr>
            <a:picLocks noChangeAspect="1"/>
          </p:cNvPicPr>
          <p:nvPr/>
        </p:nvPicPr>
        <p:blipFill>
          <a:blip r:embed="rId2"/>
          <a:stretch>
            <a:fillRect/>
          </a:stretch>
        </p:blipFill>
        <p:spPr>
          <a:xfrm>
            <a:off x="4193408" y="1981994"/>
            <a:ext cx="3220987" cy="4038600"/>
          </a:xfrm>
          <a:prstGeom prst="rect">
            <a:avLst/>
          </a:prstGeom>
        </p:spPr>
      </p:pic>
      <p:pic>
        <p:nvPicPr>
          <p:cNvPr id="8" name="Picture 7">
            <a:extLst>
              <a:ext uri="{FF2B5EF4-FFF2-40B4-BE49-F238E27FC236}">
                <a16:creationId xmlns:a16="http://schemas.microsoft.com/office/drawing/2014/main" id="{ED968918-0A0C-47F6-A8A0-DE74A3BCD1F2}"/>
              </a:ext>
            </a:extLst>
          </p:cNvPr>
          <p:cNvPicPr>
            <a:picLocks noChangeAspect="1"/>
          </p:cNvPicPr>
          <p:nvPr/>
        </p:nvPicPr>
        <p:blipFill>
          <a:blip r:embed="rId3"/>
          <a:stretch>
            <a:fillRect/>
          </a:stretch>
        </p:blipFill>
        <p:spPr>
          <a:xfrm>
            <a:off x="7670878" y="1976835"/>
            <a:ext cx="3682922" cy="4166394"/>
          </a:xfrm>
          <a:prstGeom prst="rect">
            <a:avLst/>
          </a:prstGeom>
        </p:spPr>
      </p:pic>
    </p:spTree>
    <p:extLst>
      <p:ext uri="{BB962C8B-B14F-4D97-AF65-F5344CB8AC3E}">
        <p14:creationId xmlns:p14="http://schemas.microsoft.com/office/powerpoint/2010/main" val="2342036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CAB28-BBDC-4AB6-8320-4DFD45CE40EC}"/>
              </a:ext>
            </a:extLst>
          </p:cNvPr>
          <p:cNvSpPr>
            <a:spLocks noGrp="1"/>
          </p:cNvSpPr>
          <p:nvPr>
            <p:ph type="title"/>
          </p:nvPr>
        </p:nvSpPr>
        <p:spPr>
          <a:xfrm>
            <a:off x="838200" y="343354"/>
            <a:ext cx="10515600" cy="1325563"/>
          </a:xfrm>
        </p:spPr>
        <p:txBody>
          <a:bodyPr/>
          <a:lstStyle/>
          <a:p>
            <a:r>
              <a:rPr lang="en-GB" dirty="0"/>
              <a:t>Resources - </a:t>
            </a:r>
            <a:r>
              <a:rPr lang="en-GB" dirty="0" err="1"/>
              <a:t>CyBOK</a:t>
            </a:r>
            <a:r>
              <a:rPr lang="en-GB" dirty="0"/>
              <a:t> Knowledgebase </a:t>
            </a:r>
          </a:p>
        </p:txBody>
      </p:sp>
      <p:sp>
        <p:nvSpPr>
          <p:cNvPr id="3" name="Content Placeholder 2">
            <a:extLst>
              <a:ext uri="{FF2B5EF4-FFF2-40B4-BE49-F238E27FC236}">
                <a16:creationId xmlns:a16="http://schemas.microsoft.com/office/drawing/2014/main" id="{2B217F54-A4DF-40A3-BC75-75E66CDA9C6A}"/>
              </a:ext>
            </a:extLst>
          </p:cNvPr>
          <p:cNvSpPr>
            <a:spLocks noGrp="1"/>
          </p:cNvSpPr>
          <p:nvPr>
            <p:ph idx="1"/>
          </p:nvPr>
        </p:nvSpPr>
        <p:spPr/>
        <p:txBody>
          <a:bodyPr>
            <a:normAutofit fontScale="92500" lnSpcReduction="20000"/>
          </a:bodyPr>
          <a:lstStyle/>
          <a:p>
            <a:r>
              <a:rPr lang="en-GB" dirty="0">
                <a:hlinkClick r:id="rId2"/>
              </a:rPr>
              <a:t>https://www.cybok.org/knowledgebase1_1/</a:t>
            </a:r>
            <a:r>
              <a:rPr lang="en-GB" dirty="0"/>
              <a:t> </a:t>
            </a:r>
          </a:p>
          <a:p>
            <a:endParaRPr lang="en-GB" dirty="0"/>
          </a:p>
          <a:p>
            <a:r>
              <a:rPr lang="en-GB" dirty="0"/>
              <a:t>Operating System &amp; Virtualisation</a:t>
            </a:r>
          </a:p>
          <a:p>
            <a:pPr lvl="1"/>
            <a:r>
              <a:rPr lang="en-GB" dirty="0">
                <a:hlinkClick r:id="rId3"/>
              </a:rPr>
              <a:t>https://www.cybok.org/media/downloads/Operating_Systems_Virtualisation_Security_v1.0.1.pdf</a:t>
            </a:r>
            <a:r>
              <a:rPr lang="en-GB" dirty="0"/>
              <a:t> </a:t>
            </a:r>
          </a:p>
          <a:p>
            <a:r>
              <a:rPr lang="en-GB" dirty="0"/>
              <a:t>Authentication, Authorisation &amp; Accountability</a:t>
            </a:r>
          </a:p>
          <a:p>
            <a:pPr lvl="1"/>
            <a:r>
              <a:rPr lang="en-GB" dirty="0">
                <a:hlinkClick r:id="rId4"/>
              </a:rPr>
              <a:t>https://www.cybok.org/media/downloads/Authentication_Authorisation_Accountability_v1.0.2.pdf</a:t>
            </a:r>
            <a:r>
              <a:rPr lang="en-GB" dirty="0"/>
              <a:t> </a:t>
            </a:r>
          </a:p>
          <a:p>
            <a:r>
              <a:rPr lang="en-GB" dirty="0"/>
              <a:t>Malware and Attack Technologies </a:t>
            </a:r>
          </a:p>
          <a:p>
            <a:pPr lvl="1"/>
            <a:r>
              <a:rPr lang="en-GB" dirty="0">
                <a:hlinkClick r:id="rId5"/>
              </a:rPr>
              <a:t>https://www.cybok.org/media/downloads/Malware_Attack_Technologies_v1.0.1.pdf</a:t>
            </a:r>
            <a:r>
              <a:rPr lang="en-GB" dirty="0"/>
              <a:t> </a:t>
            </a:r>
          </a:p>
          <a:p>
            <a:r>
              <a:rPr lang="en-GB" dirty="0"/>
              <a:t>Software Security</a:t>
            </a:r>
          </a:p>
          <a:p>
            <a:pPr lvl="1"/>
            <a:r>
              <a:rPr lang="en-GB" dirty="0">
                <a:hlinkClick r:id="rId6"/>
              </a:rPr>
              <a:t>https://www.cybok.org/media/downloads/Software_Security_v1.0.1.pdf</a:t>
            </a:r>
            <a:r>
              <a:rPr lang="en-GB" dirty="0"/>
              <a:t> </a:t>
            </a:r>
          </a:p>
          <a:p>
            <a:pPr lvl="1"/>
            <a:endParaRPr lang="en-GB" dirty="0"/>
          </a:p>
        </p:txBody>
      </p:sp>
    </p:spTree>
    <p:extLst>
      <p:ext uri="{BB962C8B-B14F-4D97-AF65-F5344CB8AC3E}">
        <p14:creationId xmlns:p14="http://schemas.microsoft.com/office/powerpoint/2010/main" val="1095897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D0F9E-5921-4EF7-89E5-B8D8FBC2E438}"/>
              </a:ext>
            </a:extLst>
          </p:cNvPr>
          <p:cNvSpPr>
            <a:spLocks noGrp="1"/>
          </p:cNvSpPr>
          <p:nvPr>
            <p:ph type="title"/>
          </p:nvPr>
        </p:nvSpPr>
        <p:spPr/>
        <p:txBody>
          <a:bodyPr/>
          <a:lstStyle/>
          <a:p>
            <a:r>
              <a:rPr lang="en-GB" dirty="0"/>
              <a:t>Resources - Securing Ubuntu 20.04 LTS Server</a:t>
            </a:r>
          </a:p>
        </p:txBody>
      </p:sp>
      <p:sp>
        <p:nvSpPr>
          <p:cNvPr id="3" name="Content Placeholder 2">
            <a:extLst>
              <a:ext uri="{FF2B5EF4-FFF2-40B4-BE49-F238E27FC236}">
                <a16:creationId xmlns:a16="http://schemas.microsoft.com/office/drawing/2014/main" id="{DC12307E-B4E2-497D-90B1-FFEF02A8845D}"/>
              </a:ext>
            </a:extLst>
          </p:cNvPr>
          <p:cNvSpPr>
            <a:spLocks noGrp="1"/>
          </p:cNvSpPr>
          <p:nvPr>
            <p:ph idx="1"/>
          </p:nvPr>
        </p:nvSpPr>
        <p:spPr>
          <a:xfrm>
            <a:off x="838200" y="1825625"/>
            <a:ext cx="8900604" cy="4351338"/>
          </a:xfrm>
        </p:spPr>
        <p:txBody>
          <a:bodyPr>
            <a:normAutofit fontScale="92500" lnSpcReduction="20000"/>
          </a:bodyPr>
          <a:lstStyle/>
          <a:p>
            <a:pPr marL="0" indent="0">
              <a:buNone/>
            </a:pPr>
            <a:r>
              <a:rPr lang="en-GB" b="1" dirty="0"/>
              <a:t>Digital Ocean – hardening guides</a:t>
            </a:r>
          </a:p>
          <a:p>
            <a:r>
              <a:rPr lang="en-GB" dirty="0"/>
              <a:t>Initial Server Setup</a:t>
            </a:r>
          </a:p>
          <a:p>
            <a:pPr lvl="1"/>
            <a:r>
              <a:rPr lang="en-GB" dirty="0">
                <a:hlinkClick r:id="rId2"/>
              </a:rPr>
              <a:t>https://www.digitalocean.com/community/tutorials/initial-server-setup-with-ubuntu-20-04</a:t>
            </a:r>
            <a:r>
              <a:rPr lang="en-GB" dirty="0"/>
              <a:t> </a:t>
            </a:r>
          </a:p>
          <a:p>
            <a:r>
              <a:rPr lang="en-GB" dirty="0"/>
              <a:t>Setup UFW</a:t>
            </a:r>
          </a:p>
          <a:p>
            <a:pPr lvl="1"/>
            <a:r>
              <a:rPr lang="en-GB" dirty="0">
                <a:hlinkClick r:id="rId3"/>
              </a:rPr>
              <a:t>https://www.digitalocean.com/community/tutorials/how-to-set-up-a-firewall-with-ufw-on-ubuntu-20-04</a:t>
            </a:r>
            <a:r>
              <a:rPr lang="en-GB" dirty="0"/>
              <a:t> </a:t>
            </a:r>
          </a:p>
          <a:p>
            <a:r>
              <a:rPr lang="en-GB" dirty="0"/>
              <a:t>Harden SSH</a:t>
            </a:r>
          </a:p>
          <a:p>
            <a:pPr lvl="1"/>
            <a:r>
              <a:rPr lang="en-GB" dirty="0">
                <a:hlinkClick r:id="rId4"/>
              </a:rPr>
              <a:t>https://www.digitalocean.com/community/tutorials/how-to-harden-openssh-on-ubuntu-20-04</a:t>
            </a:r>
            <a:r>
              <a:rPr lang="en-GB" dirty="0"/>
              <a:t> </a:t>
            </a:r>
          </a:p>
          <a:p>
            <a:r>
              <a:rPr lang="en-GB" dirty="0"/>
              <a:t>Multi-factor authentication for SSH</a:t>
            </a:r>
            <a:endParaRPr lang="en-GB" dirty="0">
              <a:hlinkClick r:id="rId5"/>
            </a:endParaRPr>
          </a:p>
          <a:p>
            <a:pPr lvl="1"/>
            <a:r>
              <a:rPr lang="en-GB" dirty="0">
                <a:hlinkClick r:id="rId5"/>
              </a:rPr>
              <a:t>https://www.digitalocean.com/community/tutorials/how-to-set-up-multi-factor-authentication-for-ssh-on-ubuntu-20-04</a:t>
            </a:r>
            <a:r>
              <a:rPr lang="en-GB" dirty="0"/>
              <a:t> </a:t>
            </a:r>
          </a:p>
          <a:p>
            <a:endParaRPr lang="en-GB" dirty="0"/>
          </a:p>
          <a:p>
            <a:pPr lvl="1"/>
            <a:endParaRPr lang="en-GB" sz="1200" dirty="0"/>
          </a:p>
        </p:txBody>
      </p:sp>
    </p:spTree>
    <p:extLst>
      <p:ext uri="{BB962C8B-B14F-4D97-AF65-F5344CB8AC3E}">
        <p14:creationId xmlns:p14="http://schemas.microsoft.com/office/powerpoint/2010/main" val="23891957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06F94-145F-45F9-A977-ED174C909CE9}"/>
              </a:ext>
            </a:extLst>
          </p:cNvPr>
          <p:cNvSpPr>
            <a:spLocks noGrp="1"/>
          </p:cNvSpPr>
          <p:nvPr>
            <p:ph type="title"/>
          </p:nvPr>
        </p:nvSpPr>
        <p:spPr/>
        <p:txBody>
          <a:bodyPr/>
          <a:lstStyle/>
          <a:p>
            <a:r>
              <a:rPr lang="en-GB" dirty="0"/>
              <a:t>Random Resources - Harden Linux</a:t>
            </a:r>
          </a:p>
        </p:txBody>
      </p:sp>
      <p:sp>
        <p:nvSpPr>
          <p:cNvPr id="3" name="Content Placeholder 2">
            <a:extLst>
              <a:ext uri="{FF2B5EF4-FFF2-40B4-BE49-F238E27FC236}">
                <a16:creationId xmlns:a16="http://schemas.microsoft.com/office/drawing/2014/main" id="{9CA6C583-5583-461A-9C2C-3D9D81B0B601}"/>
              </a:ext>
            </a:extLst>
          </p:cNvPr>
          <p:cNvSpPr>
            <a:spLocks noGrp="1"/>
          </p:cNvSpPr>
          <p:nvPr>
            <p:ph idx="1"/>
          </p:nvPr>
        </p:nvSpPr>
        <p:spPr/>
        <p:txBody>
          <a:bodyPr>
            <a:normAutofit fontScale="85000" lnSpcReduction="20000"/>
          </a:bodyPr>
          <a:lstStyle/>
          <a:p>
            <a:r>
              <a:rPr lang="en-GB" dirty="0"/>
              <a:t>Linuxbabe, despite the name, is a source of lots of useful Linux info</a:t>
            </a:r>
            <a:endParaRPr lang="en-GB" dirty="0">
              <a:hlinkClick r:id="rId2"/>
            </a:endParaRPr>
          </a:p>
          <a:p>
            <a:pPr lvl="1"/>
            <a:r>
              <a:rPr lang="en-GB" dirty="0">
                <a:hlinkClick r:id="rId2"/>
              </a:rPr>
              <a:t>https://www.linuxbabe.com/security/harden-ssh-server</a:t>
            </a:r>
            <a:endParaRPr lang="en-GB" dirty="0"/>
          </a:p>
          <a:p>
            <a:pPr lvl="1"/>
            <a:endParaRPr lang="en-GB" dirty="0"/>
          </a:p>
          <a:p>
            <a:endParaRPr lang="en-GB" dirty="0"/>
          </a:p>
          <a:p>
            <a:r>
              <a:rPr lang="en-GB" dirty="0" err="1"/>
              <a:t>Tecmint</a:t>
            </a:r>
            <a:r>
              <a:rPr lang="en-GB" dirty="0"/>
              <a:t> is another great resource</a:t>
            </a:r>
          </a:p>
          <a:p>
            <a:pPr lvl="1"/>
            <a:r>
              <a:rPr lang="en-GB" dirty="0">
                <a:hlinkClick r:id="rId3"/>
              </a:rPr>
              <a:t>https://www.tecmint.com/</a:t>
            </a:r>
            <a:r>
              <a:rPr lang="en-GB" dirty="0"/>
              <a:t> </a:t>
            </a:r>
          </a:p>
          <a:p>
            <a:endParaRPr lang="en-GB" dirty="0"/>
          </a:p>
          <a:p>
            <a:endParaRPr lang="en-GB" dirty="0"/>
          </a:p>
          <a:p>
            <a:r>
              <a:rPr lang="en-GB" dirty="0"/>
              <a:t>The following article comes with an associated YouTube video, in them the author expresses his opinion why what is usually considered standard “best practice” might not be all they’re cracked up to be</a:t>
            </a:r>
          </a:p>
          <a:p>
            <a:pPr lvl="1"/>
            <a:r>
              <a:rPr lang="en-GB" dirty="0">
                <a:hlinkClick r:id="rId4"/>
              </a:rPr>
              <a:t>https://liveoverflow.com/protect-linux-server-from-hackers/</a:t>
            </a:r>
            <a:r>
              <a:rPr lang="en-GB" dirty="0"/>
              <a:t> </a:t>
            </a:r>
          </a:p>
          <a:p>
            <a:pPr lvl="1"/>
            <a:r>
              <a:rPr lang="en-GB" dirty="0">
                <a:hlinkClick r:id="rId5"/>
              </a:rPr>
              <a:t>https://youtu.be/fKuqYQdqRIs</a:t>
            </a:r>
            <a:r>
              <a:rPr lang="en-GB" dirty="0"/>
              <a:t> </a:t>
            </a:r>
          </a:p>
          <a:p>
            <a:endParaRPr lang="en-GB" dirty="0"/>
          </a:p>
          <a:p>
            <a:endParaRPr lang="en-GB" dirty="0"/>
          </a:p>
        </p:txBody>
      </p:sp>
    </p:spTree>
    <p:extLst>
      <p:ext uri="{BB962C8B-B14F-4D97-AF65-F5344CB8AC3E}">
        <p14:creationId xmlns:p14="http://schemas.microsoft.com/office/powerpoint/2010/main" val="2082779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DA2E-4966-43A6-BAA8-4BAA1B1D1EA9}"/>
              </a:ext>
            </a:extLst>
          </p:cNvPr>
          <p:cNvSpPr>
            <a:spLocks noGrp="1"/>
          </p:cNvSpPr>
          <p:nvPr>
            <p:ph type="title"/>
          </p:nvPr>
        </p:nvSpPr>
        <p:spPr/>
        <p:txBody>
          <a:bodyPr/>
          <a:lstStyle/>
          <a:p>
            <a:r>
              <a:rPr lang="en-GB" dirty="0"/>
              <a:t>Resources - Harden windows </a:t>
            </a:r>
          </a:p>
        </p:txBody>
      </p:sp>
      <p:sp>
        <p:nvSpPr>
          <p:cNvPr id="3" name="Content Placeholder 2">
            <a:extLst>
              <a:ext uri="{FF2B5EF4-FFF2-40B4-BE49-F238E27FC236}">
                <a16:creationId xmlns:a16="http://schemas.microsoft.com/office/drawing/2014/main" id="{F733DD07-725C-4496-B5A8-450335062B21}"/>
              </a:ext>
            </a:extLst>
          </p:cNvPr>
          <p:cNvSpPr>
            <a:spLocks noGrp="1"/>
          </p:cNvSpPr>
          <p:nvPr>
            <p:ph idx="1"/>
          </p:nvPr>
        </p:nvSpPr>
        <p:spPr/>
        <p:txBody>
          <a:bodyPr>
            <a:normAutofit fontScale="85000" lnSpcReduction="20000"/>
          </a:bodyPr>
          <a:lstStyle/>
          <a:p>
            <a:r>
              <a:rPr lang="en-GB" dirty="0"/>
              <a:t>Microsoft</a:t>
            </a:r>
            <a:endParaRPr lang="en-GB" dirty="0">
              <a:hlinkClick r:id="rId2"/>
            </a:endParaRPr>
          </a:p>
          <a:p>
            <a:pPr lvl="1"/>
            <a:r>
              <a:rPr lang="en-GB" b="1" dirty="0"/>
              <a:t>Security Baselines - </a:t>
            </a:r>
            <a:r>
              <a:rPr lang="en-GB" dirty="0">
                <a:hlinkClick r:id="rId2"/>
              </a:rPr>
              <a:t>https://techcommunity.microsoft.com/t5/microsoft-security-baselines/bg-p/Microsoft-Security-Baselines</a:t>
            </a:r>
            <a:r>
              <a:rPr lang="en-GB" dirty="0"/>
              <a:t> </a:t>
            </a:r>
          </a:p>
          <a:p>
            <a:pPr lvl="1"/>
            <a:r>
              <a:rPr lang="en-GB" b="1" dirty="0"/>
              <a:t>Security Config Framework - </a:t>
            </a:r>
            <a:r>
              <a:rPr lang="en-GB" dirty="0">
                <a:hlinkClick r:id="rId3"/>
              </a:rPr>
              <a:t>https://www.microsoft.com/security/blog/2019/04/11/introducing-the-security-configuration-framework-a-prioritized-guide-to-hardening-windows-10/</a:t>
            </a:r>
            <a:r>
              <a:rPr lang="en-GB" dirty="0"/>
              <a:t> </a:t>
            </a:r>
          </a:p>
          <a:p>
            <a:pPr lvl="1"/>
            <a:r>
              <a:rPr lang="en-GB" b="1" dirty="0"/>
              <a:t>Threat mitigations - </a:t>
            </a:r>
            <a:r>
              <a:rPr lang="en-GB" dirty="0">
                <a:hlinkClick r:id="rId4"/>
              </a:rPr>
              <a:t>https://docs.microsoft.com/en-us/windows/security/threat-protection/overview-of-threat-mitigations-in-windows-10</a:t>
            </a:r>
            <a:r>
              <a:rPr lang="en-GB" dirty="0"/>
              <a:t> </a:t>
            </a:r>
          </a:p>
          <a:p>
            <a:pPr lvl="1"/>
            <a:r>
              <a:rPr lang="en-GB" b="1" dirty="0"/>
              <a:t>ASLR - </a:t>
            </a:r>
            <a:r>
              <a:rPr lang="en-GB" dirty="0">
                <a:hlinkClick r:id="rId5"/>
              </a:rPr>
              <a:t>https://techcommunity.microsoft.com/t5/windows-security/turn-on-mandatory-aslr-in-windows-security/m-p/1186989</a:t>
            </a:r>
            <a:r>
              <a:rPr lang="en-GB" dirty="0"/>
              <a:t> </a:t>
            </a:r>
          </a:p>
          <a:p>
            <a:pPr lvl="1"/>
            <a:endParaRPr lang="en-GB" dirty="0"/>
          </a:p>
          <a:p>
            <a:r>
              <a:rPr lang="en-GB" dirty="0"/>
              <a:t>Governmental Resources</a:t>
            </a:r>
            <a:endParaRPr lang="en-GB" dirty="0">
              <a:hlinkClick r:id="rId6"/>
            </a:endParaRPr>
          </a:p>
          <a:p>
            <a:pPr lvl="1"/>
            <a:r>
              <a:rPr lang="en-GB" dirty="0">
                <a:hlinkClick r:id="rId7"/>
              </a:rPr>
              <a:t>https://www.cyber.gov.au/acsc/view-all-content/publications/hardening-microsoft-windows-10-version-21h1-workstations</a:t>
            </a:r>
            <a:r>
              <a:rPr lang="en-GB" dirty="0"/>
              <a:t> </a:t>
            </a:r>
          </a:p>
          <a:p>
            <a:r>
              <a:rPr lang="en-GB" dirty="0"/>
              <a:t>Third Parties</a:t>
            </a:r>
          </a:p>
          <a:p>
            <a:pPr lvl="1"/>
            <a:r>
              <a:rPr lang="en-GB" dirty="0">
                <a:hlinkClick r:id="rId6"/>
              </a:rPr>
              <a:t>https://www.securicy.com/blog/security-best-practices-hardening-windows-10/</a:t>
            </a:r>
            <a:r>
              <a:rPr lang="en-GB" dirty="0"/>
              <a:t> </a:t>
            </a:r>
          </a:p>
          <a:p>
            <a:endParaRPr lang="en-GB" dirty="0"/>
          </a:p>
        </p:txBody>
      </p:sp>
    </p:spTree>
    <p:extLst>
      <p:ext uri="{BB962C8B-B14F-4D97-AF65-F5344CB8AC3E}">
        <p14:creationId xmlns:p14="http://schemas.microsoft.com/office/powerpoint/2010/main" val="343706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25045-0FFD-42EC-8789-993132F0C98E}"/>
              </a:ext>
            </a:extLst>
          </p:cNvPr>
          <p:cNvSpPr>
            <a:spLocks noGrp="1"/>
          </p:cNvSpPr>
          <p:nvPr>
            <p:ph type="title"/>
          </p:nvPr>
        </p:nvSpPr>
        <p:spPr/>
        <p:txBody>
          <a:bodyPr/>
          <a:lstStyle/>
          <a:p>
            <a:r>
              <a:rPr lang="en-GB" dirty="0"/>
              <a:t>Defending your OS</a:t>
            </a:r>
          </a:p>
        </p:txBody>
      </p:sp>
      <p:sp>
        <p:nvSpPr>
          <p:cNvPr id="3" name="Text Placeholder 2">
            <a:extLst>
              <a:ext uri="{FF2B5EF4-FFF2-40B4-BE49-F238E27FC236}">
                <a16:creationId xmlns:a16="http://schemas.microsoft.com/office/drawing/2014/main" id="{58415215-5427-454F-9568-B0DF894FDA78}"/>
              </a:ext>
            </a:extLst>
          </p:cNvPr>
          <p:cNvSpPr>
            <a:spLocks noGrp="1"/>
          </p:cNvSpPr>
          <p:nvPr>
            <p:ph type="body" idx="1"/>
          </p:nvPr>
        </p:nvSpPr>
        <p:spPr/>
        <p:txBody>
          <a:bodyPr/>
          <a:lstStyle/>
          <a:p>
            <a:r>
              <a:rPr lang="en-GB" dirty="0"/>
              <a:t>And mitigating threats</a:t>
            </a:r>
          </a:p>
        </p:txBody>
      </p:sp>
    </p:spTree>
    <p:extLst>
      <p:ext uri="{BB962C8B-B14F-4D97-AF65-F5344CB8AC3E}">
        <p14:creationId xmlns:p14="http://schemas.microsoft.com/office/powerpoint/2010/main" val="409395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8B3A-425B-4D26-AD94-2F0A75EFDD81}"/>
              </a:ext>
            </a:extLst>
          </p:cNvPr>
          <p:cNvSpPr>
            <a:spLocks noGrp="1"/>
          </p:cNvSpPr>
          <p:nvPr>
            <p:ph type="title"/>
          </p:nvPr>
        </p:nvSpPr>
        <p:spPr/>
        <p:txBody>
          <a:bodyPr/>
          <a:lstStyle/>
          <a:p>
            <a:r>
              <a:rPr lang="en-GB" dirty="0"/>
              <a:t>Defending your OS</a:t>
            </a:r>
          </a:p>
        </p:txBody>
      </p:sp>
      <p:sp>
        <p:nvSpPr>
          <p:cNvPr id="3" name="Content Placeholder 2">
            <a:extLst>
              <a:ext uri="{FF2B5EF4-FFF2-40B4-BE49-F238E27FC236}">
                <a16:creationId xmlns:a16="http://schemas.microsoft.com/office/drawing/2014/main" id="{4F679AEC-09BF-4ADA-8D92-8EE545B74734}"/>
              </a:ext>
            </a:extLst>
          </p:cNvPr>
          <p:cNvSpPr>
            <a:spLocks noGrp="1"/>
          </p:cNvSpPr>
          <p:nvPr>
            <p:ph idx="1"/>
          </p:nvPr>
        </p:nvSpPr>
        <p:spPr>
          <a:xfrm>
            <a:off x="838200" y="1825625"/>
            <a:ext cx="5891074" cy="4351338"/>
          </a:xfrm>
        </p:spPr>
        <p:txBody>
          <a:bodyPr/>
          <a:lstStyle/>
          <a:p>
            <a:r>
              <a:rPr lang="en-GB" dirty="0"/>
              <a:t>Modern operating systems are designed with many built-in mechanisms that can be used to protect itself if configured correctly. </a:t>
            </a:r>
          </a:p>
          <a:p>
            <a:endParaRPr lang="en-GB" dirty="0"/>
          </a:p>
        </p:txBody>
      </p:sp>
      <p:pic>
        <p:nvPicPr>
          <p:cNvPr id="1028" name="Picture 4" descr="LightHouse Announces a FREE Self-Defense Workshop - Sign up by August 5 -  LightHouse for the Blind and Visually Impaired">
            <a:extLst>
              <a:ext uri="{FF2B5EF4-FFF2-40B4-BE49-F238E27FC236}">
                <a16:creationId xmlns:a16="http://schemas.microsoft.com/office/drawing/2014/main" id="{21424DA5-C68F-4D45-A208-AE5C6DD47C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4780" y="2099315"/>
            <a:ext cx="4575260" cy="2659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0478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8B3A-425B-4D26-AD94-2F0A75EFDD81}"/>
              </a:ext>
            </a:extLst>
          </p:cNvPr>
          <p:cNvSpPr>
            <a:spLocks noGrp="1"/>
          </p:cNvSpPr>
          <p:nvPr>
            <p:ph type="title"/>
          </p:nvPr>
        </p:nvSpPr>
        <p:spPr/>
        <p:txBody>
          <a:bodyPr/>
          <a:lstStyle/>
          <a:p>
            <a:r>
              <a:rPr lang="en-GB" dirty="0"/>
              <a:t>Defending your OS</a:t>
            </a:r>
          </a:p>
        </p:txBody>
      </p:sp>
      <p:sp>
        <p:nvSpPr>
          <p:cNvPr id="3" name="Content Placeholder 2">
            <a:extLst>
              <a:ext uri="{FF2B5EF4-FFF2-40B4-BE49-F238E27FC236}">
                <a16:creationId xmlns:a16="http://schemas.microsoft.com/office/drawing/2014/main" id="{4F679AEC-09BF-4ADA-8D92-8EE545B74734}"/>
              </a:ext>
            </a:extLst>
          </p:cNvPr>
          <p:cNvSpPr>
            <a:spLocks noGrp="1"/>
          </p:cNvSpPr>
          <p:nvPr>
            <p:ph idx="1"/>
          </p:nvPr>
        </p:nvSpPr>
        <p:spPr>
          <a:xfrm>
            <a:off x="838200" y="1825625"/>
            <a:ext cx="4327358" cy="4351338"/>
          </a:xfrm>
        </p:spPr>
        <p:txBody>
          <a:bodyPr>
            <a:normAutofit fontScale="77500" lnSpcReduction="20000"/>
          </a:bodyPr>
          <a:lstStyle/>
          <a:p>
            <a:r>
              <a:rPr lang="en-US" dirty="0"/>
              <a:t>Who remembers this quiz host?</a:t>
            </a:r>
          </a:p>
          <a:p>
            <a:endParaRPr lang="en-US" dirty="0"/>
          </a:p>
          <a:p>
            <a:r>
              <a:rPr lang="en-US" dirty="0"/>
              <a:t>This is Bamber Gascoigne, the original host of University Challenge.</a:t>
            </a:r>
          </a:p>
          <a:p>
            <a:endParaRPr lang="en-US" dirty="0"/>
          </a:p>
          <a:p>
            <a:r>
              <a:rPr lang="en-US" dirty="0"/>
              <a:t>Bamber’s catchphrase was</a:t>
            </a:r>
            <a:r>
              <a:rPr lang="en-GB" dirty="0"/>
              <a:t> “starter for 10”</a:t>
            </a:r>
          </a:p>
          <a:p>
            <a:endParaRPr lang="en-GB" dirty="0"/>
          </a:p>
          <a:p>
            <a:r>
              <a:rPr lang="en-GB" dirty="0"/>
              <a:t>Treat these slides as your starter for 10. A jumping off point from where you can begin your research. </a:t>
            </a:r>
            <a:endParaRPr lang="en-US" dirty="0"/>
          </a:p>
        </p:txBody>
      </p:sp>
      <p:pic>
        <p:nvPicPr>
          <p:cNvPr id="1026" name="Picture 2" descr="See the source image">
            <a:extLst>
              <a:ext uri="{FF2B5EF4-FFF2-40B4-BE49-F238E27FC236}">
                <a16:creationId xmlns:a16="http://schemas.microsoft.com/office/drawing/2014/main" id="{A5113B83-68C9-43FC-B20C-320A3CB2B7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0799" y="1943935"/>
            <a:ext cx="5473001" cy="3344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5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1B62-5077-47B2-93D1-FDBD9AE3D387}"/>
              </a:ext>
            </a:extLst>
          </p:cNvPr>
          <p:cNvSpPr>
            <a:spLocks noGrp="1"/>
          </p:cNvSpPr>
          <p:nvPr>
            <p:ph type="title"/>
          </p:nvPr>
        </p:nvSpPr>
        <p:spPr/>
        <p:txBody>
          <a:bodyPr/>
          <a:lstStyle/>
          <a:p>
            <a:r>
              <a:rPr lang="en-GB" dirty="0"/>
              <a:t>Defence in depth</a:t>
            </a:r>
          </a:p>
        </p:txBody>
      </p:sp>
      <p:sp>
        <p:nvSpPr>
          <p:cNvPr id="3" name="Content Placeholder 2">
            <a:extLst>
              <a:ext uri="{FF2B5EF4-FFF2-40B4-BE49-F238E27FC236}">
                <a16:creationId xmlns:a16="http://schemas.microsoft.com/office/drawing/2014/main" id="{225696EF-928A-4025-8633-6A448725D5E6}"/>
              </a:ext>
            </a:extLst>
          </p:cNvPr>
          <p:cNvSpPr>
            <a:spLocks noGrp="1"/>
          </p:cNvSpPr>
          <p:nvPr>
            <p:ph idx="1"/>
          </p:nvPr>
        </p:nvSpPr>
        <p:spPr/>
        <p:txBody>
          <a:bodyPr>
            <a:normAutofit fontScale="92500" lnSpcReduction="10000"/>
          </a:bodyPr>
          <a:lstStyle/>
          <a:p>
            <a:r>
              <a:rPr lang="en-GB" b="1" dirty="0"/>
              <a:t>Multiple layers of defence</a:t>
            </a:r>
          </a:p>
          <a:p>
            <a:pPr lvl="1"/>
            <a:r>
              <a:rPr lang="en-GB" dirty="0"/>
              <a:t>Because potential Internet security risks can occur at a variety of levels, you need to set up security measures that provide multiple layers of defence against these risks. </a:t>
            </a:r>
          </a:p>
          <a:p>
            <a:pPr lvl="1"/>
            <a:r>
              <a:rPr lang="en-GB" dirty="0"/>
              <a:t>In general, when you connect to the Internet, you should not wonder if you will experience intrusion attempts or denial of service attacks. Instead, you should assume that you will experience a security problem. </a:t>
            </a:r>
          </a:p>
          <a:p>
            <a:pPr lvl="1"/>
            <a:r>
              <a:rPr lang="en-GB" dirty="0"/>
              <a:t>Consequently, your best defence is a thoughtful and proactive offense. Using a layered approach when you plan your Internet security strategy ensures that an attacker who penetrates one layer of defence will be stopped by a subsequent layer.</a:t>
            </a:r>
          </a:p>
          <a:p>
            <a:endParaRPr lang="en-GB" dirty="0"/>
          </a:p>
          <a:p>
            <a:r>
              <a:rPr lang="en-GB" dirty="0">
                <a:hlinkClick r:id="rId2"/>
              </a:rPr>
              <a:t>https://www.ibm.com/docs/en/i/7.3?topic=security-layered-defense-approach</a:t>
            </a:r>
            <a:r>
              <a:rPr lang="en-GB" dirty="0"/>
              <a:t> </a:t>
            </a:r>
          </a:p>
          <a:p>
            <a:endParaRPr lang="en-GB" dirty="0"/>
          </a:p>
        </p:txBody>
      </p:sp>
    </p:spTree>
    <p:extLst>
      <p:ext uri="{BB962C8B-B14F-4D97-AF65-F5344CB8AC3E}">
        <p14:creationId xmlns:p14="http://schemas.microsoft.com/office/powerpoint/2010/main" val="3548501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1B62-5077-47B2-93D1-FDBD9AE3D387}"/>
              </a:ext>
            </a:extLst>
          </p:cNvPr>
          <p:cNvSpPr>
            <a:spLocks noGrp="1"/>
          </p:cNvSpPr>
          <p:nvPr>
            <p:ph type="title"/>
          </p:nvPr>
        </p:nvSpPr>
        <p:spPr/>
        <p:txBody>
          <a:bodyPr/>
          <a:lstStyle/>
          <a:p>
            <a:r>
              <a:rPr lang="en-GB" dirty="0"/>
              <a:t>Defence in depth</a:t>
            </a:r>
          </a:p>
        </p:txBody>
      </p:sp>
      <p:sp>
        <p:nvSpPr>
          <p:cNvPr id="3" name="Content Placeholder 2">
            <a:extLst>
              <a:ext uri="{FF2B5EF4-FFF2-40B4-BE49-F238E27FC236}">
                <a16:creationId xmlns:a16="http://schemas.microsoft.com/office/drawing/2014/main" id="{225696EF-928A-4025-8633-6A448725D5E6}"/>
              </a:ext>
            </a:extLst>
          </p:cNvPr>
          <p:cNvSpPr>
            <a:spLocks noGrp="1"/>
          </p:cNvSpPr>
          <p:nvPr>
            <p:ph idx="1"/>
          </p:nvPr>
        </p:nvSpPr>
        <p:spPr/>
        <p:txBody>
          <a:bodyPr>
            <a:normAutofit/>
          </a:bodyPr>
          <a:lstStyle/>
          <a:p>
            <a:r>
              <a:rPr lang="en-GB" b="1" dirty="0"/>
              <a:t>Multiple layers of defence</a:t>
            </a:r>
          </a:p>
          <a:p>
            <a:pPr lvl="1"/>
            <a:r>
              <a:rPr lang="en-GB" dirty="0"/>
              <a:t>Your security strategy must include measures that provide protection across the following layers of the traditional network computing model. </a:t>
            </a:r>
          </a:p>
          <a:p>
            <a:pPr lvl="1"/>
            <a:r>
              <a:rPr lang="en-GB" dirty="0"/>
              <a:t>Generally, you need to plan your security from the most basic (system level security) through the most complex (transaction level security).</a:t>
            </a:r>
          </a:p>
          <a:p>
            <a:pPr lvl="2"/>
            <a:r>
              <a:rPr lang="en-GB" dirty="0"/>
              <a:t>System level security</a:t>
            </a:r>
          </a:p>
          <a:p>
            <a:pPr lvl="2"/>
            <a:r>
              <a:rPr lang="en-GB" dirty="0"/>
              <a:t>Network level security</a:t>
            </a:r>
          </a:p>
          <a:p>
            <a:pPr lvl="2"/>
            <a:r>
              <a:rPr lang="en-GB" dirty="0"/>
              <a:t>Application level security</a:t>
            </a:r>
          </a:p>
          <a:p>
            <a:pPr lvl="2"/>
            <a:r>
              <a:rPr lang="en-GB" dirty="0"/>
              <a:t>Transmission level security</a:t>
            </a:r>
          </a:p>
        </p:txBody>
      </p:sp>
    </p:spTree>
    <p:extLst>
      <p:ext uri="{BB962C8B-B14F-4D97-AF65-F5344CB8AC3E}">
        <p14:creationId xmlns:p14="http://schemas.microsoft.com/office/powerpoint/2010/main" val="266431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1B62-5077-47B2-93D1-FDBD9AE3D387}"/>
              </a:ext>
            </a:extLst>
          </p:cNvPr>
          <p:cNvSpPr>
            <a:spLocks noGrp="1"/>
          </p:cNvSpPr>
          <p:nvPr>
            <p:ph type="title"/>
          </p:nvPr>
        </p:nvSpPr>
        <p:spPr/>
        <p:txBody>
          <a:bodyPr/>
          <a:lstStyle/>
          <a:p>
            <a:r>
              <a:rPr lang="en-GB" dirty="0"/>
              <a:t>Defence in depth</a:t>
            </a:r>
          </a:p>
        </p:txBody>
      </p:sp>
      <p:sp>
        <p:nvSpPr>
          <p:cNvPr id="3" name="Content Placeholder 2">
            <a:extLst>
              <a:ext uri="{FF2B5EF4-FFF2-40B4-BE49-F238E27FC236}">
                <a16:creationId xmlns:a16="http://schemas.microsoft.com/office/drawing/2014/main" id="{225696EF-928A-4025-8633-6A448725D5E6}"/>
              </a:ext>
            </a:extLst>
          </p:cNvPr>
          <p:cNvSpPr>
            <a:spLocks noGrp="1"/>
          </p:cNvSpPr>
          <p:nvPr>
            <p:ph idx="1"/>
          </p:nvPr>
        </p:nvSpPr>
        <p:spPr/>
        <p:txBody>
          <a:bodyPr>
            <a:normAutofit/>
          </a:bodyPr>
          <a:lstStyle/>
          <a:p>
            <a:r>
              <a:rPr lang="en-GB" b="1" dirty="0"/>
              <a:t>System Level Security</a:t>
            </a:r>
          </a:p>
          <a:p>
            <a:pPr lvl="1"/>
            <a:r>
              <a:rPr lang="en-GB" dirty="0"/>
              <a:t>Your system security measures represent your last line of defence against an Internet-based security problem. </a:t>
            </a:r>
          </a:p>
          <a:p>
            <a:pPr lvl="1"/>
            <a:r>
              <a:rPr lang="en-GB" dirty="0"/>
              <a:t>Consequently, your first step in a total Internet security strategy must be to properly configure basic system security.</a:t>
            </a:r>
            <a:endParaRPr lang="en-GB" b="1" dirty="0"/>
          </a:p>
        </p:txBody>
      </p:sp>
    </p:spTree>
    <p:extLst>
      <p:ext uri="{BB962C8B-B14F-4D97-AF65-F5344CB8AC3E}">
        <p14:creationId xmlns:p14="http://schemas.microsoft.com/office/powerpoint/2010/main" val="3552108072"/>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0</TotalTime>
  <Words>3492</Words>
  <Application>Microsoft Office PowerPoint</Application>
  <PresentationFormat>Widescreen</PresentationFormat>
  <Paragraphs>291</Paragraphs>
  <Slides>35</Slides>
  <Notes>1</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Calibri Light</vt:lpstr>
      <vt:lpstr>EuroStyle</vt:lpstr>
      <vt:lpstr>RedHatText</vt:lpstr>
      <vt:lpstr>var(--pfe-theme--font-family--heading, "Red Hat Display", "RedHatDisplay", "Overpass", Overpass, Arial, sans-serif)</vt:lpstr>
      <vt:lpstr>degree2</vt:lpstr>
      <vt:lpstr>Introduction</vt:lpstr>
      <vt:lpstr>PowerPoint Presentation</vt:lpstr>
      <vt:lpstr>Today’s topics</vt:lpstr>
      <vt:lpstr>Defending your OS</vt:lpstr>
      <vt:lpstr>Defending your OS</vt:lpstr>
      <vt:lpstr>Defending your OS</vt:lpstr>
      <vt:lpstr>Defence in depth</vt:lpstr>
      <vt:lpstr>Defence in depth</vt:lpstr>
      <vt:lpstr>Defence in depth</vt:lpstr>
      <vt:lpstr>Defence in depth</vt:lpstr>
      <vt:lpstr>Defence in depth</vt:lpstr>
      <vt:lpstr>Defence in depth</vt:lpstr>
      <vt:lpstr>Security Models</vt:lpstr>
      <vt:lpstr>Security Models – Access Control Lists</vt:lpstr>
      <vt:lpstr>Security Models – Executable space protection</vt:lpstr>
      <vt:lpstr>Security Models – Bell-LaPadula Model</vt:lpstr>
      <vt:lpstr>Security Models - Capability based security</vt:lpstr>
      <vt:lpstr>Security Models - Mandatory access control</vt:lpstr>
      <vt:lpstr>Security Models - Discretionary access control</vt:lpstr>
      <vt:lpstr>Security Models – Role-Based access control</vt:lpstr>
      <vt:lpstr>Security Models – Protection Rings</vt:lpstr>
      <vt:lpstr>Access Control = Authentication &amp; Authorisation</vt:lpstr>
      <vt:lpstr>OS Memory Protection</vt:lpstr>
      <vt:lpstr>OS Memory Protection</vt:lpstr>
      <vt:lpstr>OS Memory Protection</vt:lpstr>
      <vt:lpstr>OS Memory Protection</vt:lpstr>
      <vt:lpstr>OS Memory Protection</vt:lpstr>
      <vt:lpstr>Encryption</vt:lpstr>
      <vt:lpstr>Security Models</vt:lpstr>
      <vt:lpstr>Resources</vt:lpstr>
      <vt:lpstr>Resources - Securing Ubuntu 20.04 LTS Server</vt:lpstr>
      <vt:lpstr>Resources - CyBOK Knowledgebase </vt:lpstr>
      <vt:lpstr>Resources - Securing Ubuntu 20.04 LTS Server</vt:lpstr>
      <vt:lpstr>Random Resources - Harden Linux</vt:lpstr>
      <vt:lpstr>Resources - Harden windows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Mark Higgins</cp:lastModifiedBy>
  <cp:revision>14</cp:revision>
  <dcterms:created xsi:type="dcterms:W3CDTF">2021-01-18T11:18:24Z</dcterms:created>
  <dcterms:modified xsi:type="dcterms:W3CDTF">2022-01-13T09:31:56Z</dcterms:modified>
</cp:coreProperties>
</file>