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1"/>
  </p:notesMasterIdLst>
  <p:sldIdLst>
    <p:sldId id="287" r:id="rId5"/>
    <p:sldId id="295" r:id="rId6"/>
    <p:sldId id="296" r:id="rId7"/>
    <p:sldId id="297" r:id="rId8"/>
    <p:sldId id="302" r:id="rId9"/>
    <p:sldId id="298" r:id="rId10"/>
    <p:sldId id="303" r:id="rId11"/>
    <p:sldId id="299" r:id="rId12"/>
    <p:sldId id="304" r:id="rId13"/>
    <p:sldId id="305" r:id="rId14"/>
    <p:sldId id="306" r:id="rId15"/>
    <p:sldId id="300" r:id="rId16"/>
    <p:sldId id="307" r:id="rId17"/>
    <p:sldId id="308" r:id="rId18"/>
    <p:sldId id="309" r:id="rId19"/>
    <p:sldId id="30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2D656C-0F7E-DA48-93EC-837705A60DF8}" v="75" dt="2020-08-28T17:36:37.2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66"/>
    <p:restoredTop sz="96314"/>
  </p:normalViewPr>
  <p:slideViewPr>
    <p:cSldViewPr snapToGrid="0" snapToObjects="1">
      <p:cViewPr varScale="1">
        <p:scale>
          <a:sx n="176" d="100"/>
          <a:sy n="176" d="100"/>
        </p:scale>
        <p:origin x="6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 Higgie" userId="ca96966e-c91b-46bf-80ae-a3ad686f5520" providerId="ADAL" clId="{D22D656C-0F7E-DA48-93EC-837705A60DF8}"/>
    <pc:docChg chg="custSel addSld modSld">
      <pc:chgData name="Bob Higgie" userId="ca96966e-c91b-46bf-80ae-a3ad686f5520" providerId="ADAL" clId="{D22D656C-0F7E-DA48-93EC-837705A60DF8}" dt="2020-09-06T13:34:16.301" v="4929" actId="20577"/>
      <pc:docMkLst>
        <pc:docMk/>
      </pc:docMkLst>
      <pc:sldChg chg="modSp mod">
        <pc:chgData name="Bob Higgie" userId="ca96966e-c91b-46bf-80ae-a3ad686f5520" providerId="ADAL" clId="{D22D656C-0F7E-DA48-93EC-837705A60DF8}" dt="2020-08-28T08:59:53.175" v="3148" actId="20577"/>
        <pc:sldMkLst>
          <pc:docMk/>
          <pc:sldMk cId="3537683870" sldId="295"/>
        </pc:sldMkLst>
        <pc:spChg chg="mod">
          <ac:chgData name="Bob Higgie" userId="ca96966e-c91b-46bf-80ae-a3ad686f5520" providerId="ADAL" clId="{D22D656C-0F7E-DA48-93EC-837705A60DF8}" dt="2020-08-28T08:59:53.175" v="3148" actId="20577"/>
          <ac:spMkLst>
            <pc:docMk/>
            <pc:sldMk cId="3537683870" sldId="295"/>
            <ac:spMk id="3" creationId="{5D417AE7-4056-EE47-985A-6A2604CFFEAE}"/>
          </ac:spMkLst>
        </pc:spChg>
      </pc:sldChg>
      <pc:sldChg chg="addSp modSp mod modNotesTx">
        <pc:chgData name="Bob Higgie" userId="ca96966e-c91b-46bf-80ae-a3ad686f5520" providerId="ADAL" clId="{D22D656C-0F7E-DA48-93EC-837705A60DF8}" dt="2020-09-06T13:29:30.675" v="4580" actId="20577"/>
        <pc:sldMkLst>
          <pc:docMk/>
          <pc:sldMk cId="3536195206" sldId="296"/>
        </pc:sldMkLst>
        <pc:spChg chg="mod">
          <ac:chgData name="Bob Higgie" userId="ca96966e-c91b-46bf-80ae-a3ad686f5520" providerId="ADAL" clId="{D22D656C-0F7E-DA48-93EC-837705A60DF8}" dt="2020-08-13T10:42:16.084" v="192" actId="313"/>
          <ac:spMkLst>
            <pc:docMk/>
            <pc:sldMk cId="3536195206" sldId="296"/>
            <ac:spMk id="3" creationId="{5D417AE7-4056-EE47-985A-6A2604CFFEAE}"/>
          </ac:spMkLst>
        </pc:spChg>
        <pc:spChg chg="mod">
          <ac:chgData name="Bob Higgie" userId="ca96966e-c91b-46bf-80ae-a3ad686f5520" providerId="ADAL" clId="{D22D656C-0F7E-DA48-93EC-837705A60DF8}" dt="2020-08-13T10:52:57.322" v="371" actId="20577"/>
          <ac:spMkLst>
            <pc:docMk/>
            <pc:sldMk cId="3536195206" sldId="296"/>
            <ac:spMk id="4" creationId="{7D3CEC35-7F80-8242-815C-295506DF092F}"/>
          </ac:spMkLst>
        </pc:spChg>
        <pc:graphicFrameChg chg="add mod modGraphic">
          <ac:chgData name="Bob Higgie" userId="ca96966e-c91b-46bf-80ae-a3ad686f5520" providerId="ADAL" clId="{D22D656C-0F7E-DA48-93EC-837705A60DF8}" dt="2020-08-13T12:08:37.008" v="375"/>
          <ac:graphicFrameMkLst>
            <pc:docMk/>
            <pc:sldMk cId="3536195206" sldId="296"/>
            <ac:graphicFrameMk id="2" creationId="{0F23FE05-B305-914F-BD2E-B0E1151BC5D4}"/>
          </ac:graphicFrameMkLst>
        </pc:graphicFrameChg>
      </pc:sldChg>
      <pc:sldChg chg="delSp modSp add mod">
        <pc:chgData name="Bob Higgie" userId="ca96966e-c91b-46bf-80ae-a3ad686f5520" providerId="ADAL" clId="{D22D656C-0F7E-DA48-93EC-837705A60DF8}" dt="2020-08-26T18:25:17.350" v="1078" actId="27636"/>
        <pc:sldMkLst>
          <pc:docMk/>
          <pc:sldMk cId="1473572517" sldId="297"/>
        </pc:sldMkLst>
        <pc:spChg chg="mod">
          <ac:chgData name="Bob Higgie" userId="ca96966e-c91b-46bf-80ae-a3ad686f5520" providerId="ADAL" clId="{D22D656C-0F7E-DA48-93EC-837705A60DF8}" dt="2020-08-26T18:25:17.350" v="1078" actId="27636"/>
          <ac:spMkLst>
            <pc:docMk/>
            <pc:sldMk cId="1473572517" sldId="297"/>
            <ac:spMk id="3" creationId="{5D417AE7-4056-EE47-985A-6A2604CFFEAE}"/>
          </ac:spMkLst>
        </pc:spChg>
        <pc:spChg chg="mod">
          <ac:chgData name="Bob Higgie" userId="ca96966e-c91b-46bf-80ae-a3ad686f5520" providerId="ADAL" clId="{D22D656C-0F7E-DA48-93EC-837705A60DF8}" dt="2020-08-14T09:56:05.735" v="390" actId="20577"/>
          <ac:spMkLst>
            <pc:docMk/>
            <pc:sldMk cId="1473572517" sldId="297"/>
            <ac:spMk id="4" creationId="{7D3CEC35-7F80-8242-815C-295506DF092F}"/>
          </ac:spMkLst>
        </pc:spChg>
        <pc:graphicFrameChg chg="del">
          <ac:chgData name="Bob Higgie" userId="ca96966e-c91b-46bf-80ae-a3ad686f5520" providerId="ADAL" clId="{D22D656C-0F7E-DA48-93EC-837705A60DF8}" dt="2020-08-14T09:56:15.345" v="392" actId="478"/>
          <ac:graphicFrameMkLst>
            <pc:docMk/>
            <pc:sldMk cId="1473572517" sldId="297"/>
            <ac:graphicFrameMk id="2" creationId="{0F23FE05-B305-914F-BD2E-B0E1151BC5D4}"/>
          </ac:graphicFrameMkLst>
        </pc:graphicFrameChg>
      </pc:sldChg>
      <pc:sldChg chg="addSp modSp add mod">
        <pc:chgData name="Bob Higgie" userId="ca96966e-c91b-46bf-80ae-a3ad686f5520" providerId="ADAL" clId="{D22D656C-0F7E-DA48-93EC-837705A60DF8}" dt="2020-08-27T09:37:38.715" v="1382" actId="20577"/>
        <pc:sldMkLst>
          <pc:docMk/>
          <pc:sldMk cId="872138765" sldId="298"/>
        </pc:sldMkLst>
        <pc:spChg chg="mod">
          <ac:chgData name="Bob Higgie" userId="ca96966e-c91b-46bf-80ae-a3ad686f5520" providerId="ADAL" clId="{D22D656C-0F7E-DA48-93EC-837705A60DF8}" dt="2020-08-27T09:37:38.715" v="1382" actId="20577"/>
          <ac:spMkLst>
            <pc:docMk/>
            <pc:sldMk cId="872138765" sldId="298"/>
            <ac:spMk id="3" creationId="{5D417AE7-4056-EE47-985A-6A2604CFFEAE}"/>
          </ac:spMkLst>
        </pc:spChg>
        <pc:picChg chg="add mod">
          <ac:chgData name="Bob Higgie" userId="ca96966e-c91b-46bf-80ae-a3ad686f5520" providerId="ADAL" clId="{D22D656C-0F7E-DA48-93EC-837705A60DF8}" dt="2020-08-26T20:32:03.363" v="1213" actId="1076"/>
          <ac:picMkLst>
            <pc:docMk/>
            <pc:sldMk cId="872138765" sldId="298"/>
            <ac:picMk id="2050" creationId="{4C368144-BE6E-974F-8040-EAFF538F4C83}"/>
          </ac:picMkLst>
        </pc:picChg>
      </pc:sldChg>
      <pc:sldChg chg="modSp add mod">
        <pc:chgData name="Bob Higgie" userId="ca96966e-c91b-46bf-80ae-a3ad686f5520" providerId="ADAL" clId="{D22D656C-0F7E-DA48-93EC-837705A60DF8}" dt="2020-08-28T15:37:42.468" v="4491" actId="20577"/>
        <pc:sldMkLst>
          <pc:docMk/>
          <pc:sldMk cId="431764396" sldId="299"/>
        </pc:sldMkLst>
        <pc:spChg chg="mod">
          <ac:chgData name="Bob Higgie" userId="ca96966e-c91b-46bf-80ae-a3ad686f5520" providerId="ADAL" clId="{D22D656C-0F7E-DA48-93EC-837705A60DF8}" dt="2020-08-28T15:37:42.468" v="4491" actId="20577"/>
          <ac:spMkLst>
            <pc:docMk/>
            <pc:sldMk cId="431764396" sldId="299"/>
            <ac:spMk id="3" creationId="{5D417AE7-4056-EE47-985A-6A2604CFFEAE}"/>
          </ac:spMkLst>
        </pc:spChg>
        <pc:spChg chg="mod">
          <ac:chgData name="Bob Higgie" userId="ca96966e-c91b-46bf-80ae-a3ad686f5520" providerId="ADAL" clId="{D22D656C-0F7E-DA48-93EC-837705A60DF8}" dt="2020-08-14T09:57:19.893" v="470" actId="20577"/>
          <ac:spMkLst>
            <pc:docMk/>
            <pc:sldMk cId="431764396" sldId="299"/>
            <ac:spMk id="4" creationId="{7D3CEC35-7F80-8242-815C-295506DF092F}"/>
          </ac:spMkLst>
        </pc:spChg>
      </pc:sldChg>
      <pc:sldChg chg="modSp add mod">
        <pc:chgData name="Bob Higgie" userId="ca96966e-c91b-46bf-80ae-a3ad686f5520" providerId="ADAL" clId="{D22D656C-0F7E-DA48-93EC-837705A60DF8}" dt="2020-08-28T09:09:27.951" v="3412" actId="20577"/>
        <pc:sldMkLst>
          <pc:docMk/>
          <pc:sldMk cId="3132460329" sldId="300"/>
        </pc:sldMkLst>
        <pc:spChg chg="mod">
          <ac:chgData name="Bob Higgie" userId="ca96966e-c91b-46bf-80ae-a3ad686f5520" providerId="ADAL" clId="{D22D656C-0F7E-DA48-93EC-837705A60DF8}" dt="2020-08-28T09:09:27.951" v="3412" actId="20577"/>
          <ac:spMkLst>
            <pc:docMk/>
            <pc:sldMk cId="3132460329" sldId="300"/>
            <ac:spMk id="3" creationId="{5D417AE7-4056-EE47-985A-6A2604CFFEAE}"/>
          </ac:spMkLst>
        </pc:spChg>
        <pc:spChg chg="mod">
          <ac:chgData name="Bob Higgie" userId="ca96966e-c91b-46bf-80ae-a3ad686f5520" providerId="ADAL" clId="{D22D656C-0F7E-DA48-93EC-837705A60DF8}" dt="2020-08-28T09:01:39.343" v="3155" actId="20577"/>
          <ac:spMkLst>
            <pc:docMk/>
            <pc:sldMk cId="3132460329" sldId="300"/>
            <ac:spMk id="4" creationId="{7D3CEC35-7F80-8242-815C-295506DF092F}"/>
          </ac:spMkLst>
        </pc:spChg>
      </pc:sldChg>
      <pc:sldChg chg="modSp add mod">
        <pc:chgData name="Bob Higgie" userId="ca96966e-c91b-46bf-80ae-a3ad686f5520" providerId="ADAL" clId="{D22D656C-0F7E-DA48-93EC-837705A60DF8}" dt="2020-08-28T15:35:41.644" v="4479" actId="313"/>
        <pc:sldMkLst>
          <pc:docMk/>
          <pc:sldMk cId="280257996" sldId="301"/>
        </pc:sldMkLst>
        <pc:spChg chg="mod">
          <ac:chgData name="Bob Higgie" userId="ca96966e-c91b-46bf-80ae-a3ad686f5520" providerId="ADAL" clId="{D22D656C-0F7E-DA48-93EC-837705A60DF8}" dt="2020-08-28T15:35:41.644" v="4479" actId="313"/>
          <ac:spMkLst>
            <pc:docMk/>
            <pc:sldMk cId="280257996" sldId="301"/>
            <ac:spMk id="3" creationId="{5D417AE7-4056-EE47-985A-6A2604CFFEAE}"/>
          </ac:spMkLst>
        </pc:spChg>
        <pc:spChg chg="mod">
          <ac:chgData name="Bob Higgie" userId="ca96966e-c91b-46bf-80ae-a3ad686f5520" providerId="ADAL" clId="{D22D656C-0F7E-DA48-93EC-837705A60DF8}" dt="2020-08-28T15:33:11.359" v="4221" actId="20577"/>
          <ac:spMkLst>
            <pc:docMk/>
            <pc:sldMk cId="280257996" sldId="301"/>
            <ac:spMk id="4" creationId="{7D3CEC35-7F80-8242-815C-295506DF092F}"/>
          </ac:spMkLst>
        </pc:spChg>
      </pc:sldChg>
      <pc:sldChg chg="addSp delSp modSp add mod">
        <pc:chgData name="Bob Higgie" userId="ca96966e-c91b-46bf-80ae-a3ad686f5520" providerId="ADAL" clId="{D22D656C-0F7E-DA48-93EC-837705A60DF8}" dt="2020-08-26T18:04:08.197" v="1076" actId="478"/>
        <pc:sldMkLst>
          <pc:docMk/>
          <pc:sldMk cId="3872570847" sldId="302"/>
        </pc:sldMkLst>
        <pc:spChg chg="add del mod">
          <ac:chgData name="Bob Higgie" userId="ca96966e-c91b-46bf-80ae-a3ad686f5520" providerId="ADAL" clId="{D22D656C-0F7E-DA48-93EC-837705A60DF8}" dt="2020-08-26T18:03:38.328" v="1074" actId="478"/>
          <ac:spMkLst>
            <pc:docMk/>
            <pc:sldMk cId="3872570847" sldId="302"/>
            <ac:spMk id="2" creationId="{5B071FB7-9C8A-0E40-BA58-CAD33FF4434E}"/>
          </ac:spMkLst>
        </pc:spChg>
        <pc:spChg chg="add del mod">
          <ac:chgData name="Bob Higgie" userId="ca96966e-c91b-46bf-80ae-a3ad686f5520" providerId="ADAL" clId="{D22D656C-0F7E-DA48-93EC-837705A60DF8}" dt="2020-08-26T18:03:58.783" v="1075" actId="478"/>
          <ac:spMkLst>
            <pc:docMk/>
            <pc:sldMk cId="3872570847" sldId="302"/>
            <ac:spMk id="3" creationId="{5D417AE7-4056-EE47-985A-6A2604CFFEAE}"/>
          </ac:spMkLst>
        </pc:spChg>
        <pc:spChg chg="mod">
          <ac:chgData name="Bob Higgie" userId="ca96966e-c91b-46bf-80ae-a3ad686f5520" providerId="ADAL" clId="{D22D656C-0F7E-DA48-93EC-837705A60DF8}" dt="2020-08-26T16:52:19.629" v="1066" actId="20577"/>
          <ac:spMkLst>
            <pc:docMk/>
            <pc:sldMk cId="3872570847" sldId="302"/>
            <ac:spMk id="4" creationId="{7D3CEC35-7F80-8242-815C-295506DF092F}"/>
          </ac:spMkLst>
        </pc:spChg>
        <pc:spChg chg="add del mod">
          <ac:chgData name="Bob Higgie" userId="ca96966e-c91b-46bf-80ae-a3ad686f5520" providerId="ADAL" clId="{D22D656C-0F7E-DA48-93EC-837705A60DF8}" dt="2020-08-26T18:04:08.197" v="1076" actId="478"/>
          <ac:spMkLst>
            <pc:docMk/>
            <pc:sldMk cId="3872570847" sldId="302"/>
            <ac:spMk id="6" creationId="{C012B80D-C061-F044-BAC3-BD8C9365BDF4}"/>
          </ac:spMkLst>
        </pc:spChg>
        <pc:picChg chg="add del mod">
          <ac:chgData name="Bob Higgie" userId="ca96966e-c91b-46bf-80ae-a3ad686f5520" providerId="ADAL" clId="{D22D656C-0F7E-DA48-93EC-837705A60DF8}" dt="2020-08-26T18:03:38.328" v="1074" actId="478"/>
          <ac:picMkLst>
            <pc:docMk/>
            <pc:sldMk cId="3872570847" sldId="302"/>
            <ac:picMk id="1026" creationId="{8F433EA3-C3C2-2D4E-B1A4-1F55B61C9115}"/>
          </ac:picMkLst>
        </pc:picChg>
      </pc:sldChg>
      <pc:sldChg chg="modSp add mod">
        <pc:chgData name="Bob Higgie" userId="ca96966e-c91b-46bf-80ae-a3ad686f5520" providerId="ADAL" clId="{D22D656C-0F7E-DA48-93EC-837705A60DF8}" dt="2020-08-27T09:58:07.826" v="1646" actId="27636"/>
        <pc:sldMkLst>
          <pc:docMk/>
          <pc:sldMk cId="3166927303" sldId="303"/>
        </pc:sldMkLst>
        <pc:spChg chg="mod">
          <ac:chgData name="Bob Higgie" userId="ca96966e-c91b-46bf-80ae-a3ad686f5520" providerId="ADAL" clId="{D22D656C-0F7E-DA48-93EC-837705A60DF8}" dt="2020-08-27T09:58:07.826" v="1646" actId="27636"/>
          <ac:spMkLst>
            <pc:docMk/>
            <pc:sldMk cId="3166927303" sldId="303"/>
            <ac:spMk id="3" creationId="{5D417AE7-4056-EE47-985A-6A2604CFFEAE}"/>
          </ac:spMkLst>
        </pc:spChg>
        <pc:spChg chg="mod">
          <ac:chgData name="Bob Higgie" userId="ca96966e-c91b-46bf-80ae-a3ad686f5520" providerId="ADAL" clId="{D22D656C-0F7E-DA48-93EC-837705A60DF8}" dt="2020-08-27T09:40:25.141" v="1386" actId="20577"/>
          <ac:spMkLst>
            <pc:docMk/>
            <pc:sldMk cId="3166927303" sldId="303"/>
            <ac:spMk id="4" creationId="{7D3CEC35-7F80-8242-815C-295506DF092F}"/>
          </ac:spMkLst>
        </pc:spChg>
      </pc:sldChg>
      <pc:sldChg chg="modSp add mod modNotesTx">
        <pc:chgData name="Bob Higgie" userId="ca96966e-c91b-46bf-80ae-a3ad686f5520" providerId="ADAL" clId="{D22D656C-0F7E-DA48-93EC-837705A60DF8}" dt="2020-09-06T13:31:25.585" v="4683" actId="20577"/>
        <pc:sldMkLst>
          <pc:docMk/>
          <pc:sldMk cId="2930691050" sldId="304"/>
        </pc:sldMkLst>
        <pc:spChg chg="mod">
          <ac:chgData name="Bob Higgie" userId="ca96966e-c91b-46bf-80ae-a3ad686f5520" providerId="ADAL" clId="{D22D656C-0F7E-DA48-93EC-837705A60DF8}" dt="2020-08-27T15:39:33.790" v="2654" actId="20577"/>
          <ac:spMkLst>
            <pc:docMk/>
            <pc:sldMk cId="2930691050" sldId="304"/>
            <ac:spMk id="3" creationId="{5D417AE7-4056-EE47-985A-6A2604CFFEAE}"/>
          </ac:spMkLst>
        </pc:spChg>
        <pc:spChg chg="mod">
          <ac:chgData name="Bob Higgie" userId="ca96966e-c91b-46bf-80ae-a3ad686f5520" providerId="ADAL" clId="{D22D656C-0F7E-DA48-93EC-837705A60DF8}" dt="2020-08-27T13:34:58.225" v="2119" actId="20577"/>
          <ac:spMkLst>
            <pc:docMk/>
            <pc:sldMk cId="2930691050" sldId="304"/>
            <ac:spMk id="4" creationId="{7D3CEC35-7F80-8242-815C-295506DF092F}"/>
          </ac:spMkLst>
        </pc:spChg>
      </pc:sldChg>
      <pc:sldChg chg="modSp add mod modNotesTx">
        <pc:chgData name="Bob Higgie" userId="ca96966e-c91b-46bf-80ae-a3ad686f5520" providerId="ADAL" clId="{D22D656C-0F7E-DA48-93EC-837705A60DF8}" dt="2020-09-06T13:32:09.405" v="4731" actId="20577"/>
        <pc:sldMkLst>
          <pc:docMk/>
          <pc:sldMk cId="3429278442" sldId="305"/>
        </pc:sldMkLst>
        <pc:spChg chg="mod">
          <ac:chgData name="Bob Higgie" userId="ca96966e-c91b-46bf-80ae-a3ad686f5520" providerId="ADAL" clId="{D22D656C-0F7E-DA48-93EC-837705A60DF8}" dt="2020-08-27T20:38:04.688" v="2930" actId="27636"/>
          <ac:spMkLst>
            <pc:docMk/>
            <pc:sldMk cId="3429278442" sldId="305"/>
            <ac:spMk id="3" creationId="{5D417AE7-4056-EE47-985A-6A2604CFFEAE}"/>
          </ac:spMkLst>
        </pc:spChg>
        <pc:spChg chg="mod">
          <ac:chgData name="Bob Higgie" userId="ca96966e-c91b-46bf-80ae-a3ad686f5520" providerId="ADAL" clId="{D22D656C-0F7E-DA48-93EC-837705A60DF8}" dt="2020-08-27T20:30:00.124" v="2696" actId="20577"/>
          <ac:spMkLst>
            <pc:docMk/>
            <pc:sldMk cId="3429278442" sldId="305"/>
            <ac:spMk id="4" creationId="{7D3CEC35-7F80-8242-815C-295506DF092F}"/>
          </ac:spMkLst>
        </pc:spChg>
      </pc:sldChg>
      <pc:sldChg chg="modSp add mod modNotesTx">
        <pc:chgData name="Bob Higgie" userId="ca96966e-c91b-46bf-80ae-a3ad686f5520" providerId="ADAL" clId="{D22D656C-0F7E-DA48-93EC-837705A60DF8}" dt="2020-09-06T13:33:05.097" v="4838" actId="20577"/>
        <pc:sldMkLst>
          <pc:docMk/>
          <pc:sldMk cId="92020671" sldId="306"/>
        </pc:sldMkLst>
        <pc:spChg chg="mod">
          <ac:chgData name="Bob Higgie" userId="ca96966e-c91b-46bf-80ae-a3ad686f5520" providerId="ADAL" clId="{D22D656C-0F7E-DA48-93EC-837705A60DF8}" dt="2020-08-27T20:45:39.169" v="3070" actId="20577"/>
          <ac:spMkLst>
            <pc:docMk/>
            <pc:sldMk cId="92020671" sldId="306"/>
            <ac:spMk id="3" creationId="{5D417AE7-4056-EE47-985A-6A2604CFFEAE}"/>
          </ac:spMkLst>
        </pc:spChg>
        <pc:spChg chg="mod">
          <ac:chgData name="Bob Higgie" userId="ca96966e-c91b-46bf-80ae-a3ad686f5520" providerId="ADAL" clId="{D22D656C-0F7E-DA48-93EC-837705A60DF8}" dt="2020-08-27T20:38:25.128" v="2938" actId="20577"/>
          <ac:spMkLst>
            <pc:docMk/>
            <pc:sldMk cId="92020671" sldId="306"/>
            <ac:spMk id="4" creationId="{7D3CEC35-7F80-8242-815C-295506DF092F}"/>
          </ac:spMkLst>
        </pc:spChg>
      </pc:sldChg>
      <pc:sldChg chg="modSp add mod modNotesTx">
        <pc:chgData name="Bob Higgie" userId="ca96966e-c91b-46bf-80ae-a3ad686f5520" providerId="ADAL" clId="{D22D656C-0F7E-DA48-93EC-837705A60DF8}" dt="2020-09-06T13:33:52.907" v="4908" actId="20577"/>
        <pc:sldMkLst>
          <pc:docMk/>
          <pc:sldMk cId="1166101724" sldId="307"/>
        </pc:sldMkLst>
        <pc:spChg chg="mod">
          <ac:chgData name="Bob Higgie" userId="ca96966e-c91b-46bf-80ae-a3ad686f5520" providerId="ADAL" clId="{D22D656C-0F7E-DA48-93EC-837705A60DF8}" dt="2020-08-28T10:42:59.368" v="3802" actId="313"/>
          <ac:spMkLst>
            <pc:docMk/>
            <pc:sldMk cId="1166101724" sldId="307"/>
            <ac:spMk id="3" creationId="{5D417AE7-4056-EE47-985A-6A2604CFFEAE}"/>
          </ac:spMkLst>
        </pc:spChg>
        <pc:spChg chg="mod">
          <ac:chgData name="Bob Higgie" userId="ca96966e-c91b-46bf-80ae-a3ad686f5520" providerId="ADAL" clId="{D22D656C-0F7E-DA48-93EC-837705A60DF8}" dt="2020-08-28T09:13:26.437" v="3425" actId="20577"/>
          <ac:spMkLst>
            <pc:docMk/>
            <pc:sldMk cId="1166101724" sldId="307"/>
            <ac:spMk id="4" creationId="{7D3CEC35-7F80-8242-815C-295506DF092F}"/>
          </ac:spMkLst>
        </pc:spChg>
      </pc:sldChg>
      <pc:sldChg chg="addSp modSp add mod">
        <pc:chgData name="Bob Higgie" userId="ca96966e-c91b-46bf-80ae-a3ad686f5520" providerId="ADAL" clId="{D22D656C-0F7E-DA48-93EC-837705A60DF8}" dt="2020-08-28T15:21:21" v="4041" actId="27636"/>
        <pc:sldMkLst>
          <pc:docMk/>
          <pc:sldMk cId="3631527528" sldId="308"/>
        </pc:sldMkLst>
        <pc:spChg chg="mod">
          <ac:chgData name="Bob Higgie" userId="ca96966e-c91b-46bf-80ae-a3ad686f5520" providerId="ADAL" clId="{D22D656C-0F7E-DA48-93EC-837705A60DF8}" dt="2020-08-28T15:21:21" v="4041" actId="27636"/>
          <ac:spMkLst>
            <pc:docMk/>
            <pc:sldMk cId="3631527528" sldId="308"/>
            <ac:spMk id="3" creationId="{5D417AE7-4056-EE47-985A-6A2604CFFEAE}"/>
          </ac:spMkLst>
        </pc:spChg>
        <pc:spChg chg="mod">
          <ac:chgData name="Bob Higgie" userId="ca96966e-c91b-46bf-80ae-a3ad686f5520" providerId="ADAL" clId="{D22D656C-0F7E-DA48-93EC-837705A60DF8}" dt="2020-08-28T10:43:20.084" v="3811" actId="20577"/>
          <ac:spMkLst>
            <pc:docMk/>
            <pc:sldMk cId="3631527528" sldId="308"/>
            <ac:spMk id="4" creationId="{7D3CEC35-7F80-8242-815C-295506DF092F}"/>
          </ac:spMkLst>
        </pc:spChg>
        <pc:picChg chg="add mod">
          <ac:chgData name="Bob Higgie" userId="ca96966e-c91b-46bf-80ae-a3ad686f5520" providerId="ADAL" clId="{D22D656C-0F7E-DA48-93EC-837705A60DF8}" dt="2020-08-28T15:07:31.050" v="3894" actId="14100"/>
          <ac:picMkLst>
            <pc:docMk/>
            <pc:sldMk cId="3631527528" sldId="308"/>
            <ac:picMk id="4098" creationId="{CDBF63ED-D8F0-D341-8CE9-654CA162D6D7}"/>
          </ac:picMkLst>
        </pc:picChg>
      </pc:sldChg>
      <pc:sldChg chg="delSp modSp add mod modNotesTx">
        <pc:chgData name="Bob Higgie" userId="ca96966e-c91b-46bf-80ae-a3ad686f5520" providerId="ADAL" clId="{D22D656C-0F7E-DA48-93EC-837705A60DF8}" dt="2020-09-06T13:34:16.301" v="4929" actId="20577"/>
        <pc:sldMkLst>
          <pc:docMk/>
          <pc:sldMk cId="4088514167" sldId="309"/>
        </pc:sldMkLst>
        <pc:spChg chg="mod">
          <ac:chgData name="Bob Higgie" userId="ca96966e-c91b-46bf-80ae-a3ad686f5520" providerId="ADAL" clId="{D22D656C-0F7E-DA48-93EC-837705A60DF8}" dt="2020-08-28T17:36:46.425" v="4503" actId="2711"/>
          <ac:spMkLst>
            <pc:docMk/>
            <pc:sldMk cId="4088514167" sldId="309"/>
            <ac:spMk id="3" creationId="{5D417AE7-4056-EE47-985A-6A2604CFFEAE}"/>
          </ac:spMkLst>
        </pc:spChg>
        <pc:picChg chg="del">
          <ac:chgData name="Bob Higgie" userId="ca96966e-c91b-46bf-80ae-a3ad686f5520" providerId="ADAL" clId="{D22D656C-0F7E-DA48-93EC-837705A60DF8}" dt="2020-08-28T15:12:21.866" v="4010" actId="478"/>
          <ac:picMkLst>
            <pc:docMk/>
            <pc:sldMk cId="4088514167" sldId="309"/>
            <ac:picMk id="4098" creationId="{CDBF63ED-D8F0-D341-8CE9-654CA162D6D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7AC5F2-C282-3447-B6ED-5AB5364F90E1}" type="datetimeFigureOut">
              <a:rPr lang="en-US" smtClean="0"/>
              <a:t>9/6/20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F79F8-0D29-744A-8D23-F9E85D3DC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85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just shows how programs need to declare what the bits mean.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F79F8-0D29-744A-8D23-F9E85D3DCA9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63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 from the instruction set for the R|ISC simulator we use later 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F79F8-0D29-744A-8D23-F9E85D3DCA9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75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# immediate is an exact value to be loaded, </a:t>
            </a:r>
            <a:r>
              <a:rPr lang="en-US" dirty="0" err="1"/>
              <a:t>eg</a:t>
            </a:r>
            <a:r>
              <a:rPr lang="en-US" dirty="0"/>
              <a:t>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F79F8-0D29-744A-8D23-F9E85D3DCA9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0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just a few branches – they could see what other ones there are.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F79F8-0D29-744A-8D23-F9E85D3DCA9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96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Hundreds of these.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F79F8-0D29-744A-8D23-F9E85D3DCA9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45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Lots of these as well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F79F8-0D29-744A-8D23-F9E85D3DCA9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63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39599-BA86-AD4D-BFB8-3A0ADAC2D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EC698-B0F6-0348-83A8-27CCA4550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6D9B1-D72D-D645-A3B8-5B16CB64D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9/6/20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B73F5-602B-1B45-A7C3-620CFA86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9BC5D-29BC-B540-B4E9-D2DFCEC9A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6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E6053-683B-944E-90AC-12911C50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830CFC-6F21-4D42-8B64-BF258FD3C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9C3B1-07AD-0247-A663-E070CB361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9/6/20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457D1-DA7C-A048-84DC-8A55F5990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149D0-9CAF-3F4D-9022-C4F175285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65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331164-5A17-DD41-971A-71F6A30570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2F257-1B0E-AD4B-87BE-97BB51AC8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07CA0-BB1D-8D4B-B304-E472BCBD7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9/6/20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EB8FB-9DF5-0D48-9856-E579DEBDF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353C1-1792-4649-AF64-312ED230C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73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98DBE-3DA6-6843-B18A-0C12EA895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E8B26-06BF-3C49-AE1E-D1247D2CC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8B8A8-DA48-AB40-BD95-C70379211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9/6/20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3D902-AFC6-C742-A5D2-1210F1C77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8D8A7-1165-4443-A122-FEB769458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7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98D1D-FF20-444E-BAE0-E4434AE4E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B2670-B233-E640-8A79-E073D46BC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2AA90-1FE8-9148-B13F-37A85BA18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9/6/20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21276-7BB3-0D4C-8EBA-8D22BE2C8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10E87-1B9A-BA46-BFE2-1DCC271A6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18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87B1D-DE33-264E-9202-BFE9E45F0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5D7BC-4BE9-9444-9485-C81A371CB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CA21DF-400D-E44E-B45A-8C8E2ED00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CA67C-5156-C243-A007-5FEFAB766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9/6/20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AA0E9-DA14-5B42-AA64-DAD9E311F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608D6-99A5-9848-A505-A3337182D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9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53BA0-F92A-1D4F-B601-47CF0DC51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E6B93-ED99-9343-B5E6-DAF24985E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208CF-AEB2-D743-BDCA-7AE684CC9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AE64CC-B022-3844-A885-C6E7411952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A225BD-7E09-E24B-9464-14D10B0E0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46A4DB-702E-4944-8018-108715BE5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9/6/20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3182C0-1D7A-5E40-B5E3-B6594C22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422B6E-CFEF-BF42-9985-05AC748F7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78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635FB-9CF8-054A-A97C-BF4C4D62F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38B957-892B-AA44-B91F-7E5E301E6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9/6/20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BBDF29-4B1A-7849-93B4-C39AA38B5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318F2A-ABB2-5449-A885-14BD88E7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94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5F7AED-F6B6-1E46-945E-B9C27ECC8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9/6/20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03A227-2590-E644-AF99-9F0501B54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DE034-408D-1E45-A854-F55103817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6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D678E-4376-CF4F-8FFC-03E5C6C8F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614E4-B276-644A-9E53-1B9DDC1D3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B17942-DAA2-3C4C-8CAA-3A3A4CD50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73C32-4092-6642-B01E-8674DEA6A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9/6/20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F48E4-092C-2B40-9E25-B8DE12CFE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1786A-D6A8-A842-9F5F-910514327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64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529E0-01E3-6C4F-A2ED-E57E57A0D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B8CC20-B95D-864F-9EBD-70BB24456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486A8F-E198-B242-AA23-067420B97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B9F4C1-930F-BB44-BFA1-C63AC40EE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9/6/20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DFADA-F33E-D646-AA52-D1A1F4C00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C9086-E381-B54A-9760-1F84E09B3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0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9BC3D9-A340-5A4C-A6DD-23B56FA19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31BA7-432B-2A42-872D-2D2026967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CA2EE-C32C-4545-9827-59FAC7EE73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9894E-EBB1-FD48-9BBC-B56B05B3E990}" type="datetimeFigureOut">
              <a:rPr lang="en-US" smtClean="0"/>
              <a:t>9/6/20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61985-3447-184A-9458-48F72D4D18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3E3E0-694C-D643-ADEC-2A6A68210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EA4655-CB46-0544-B73D-859810E0A0E7}"/>
              </a:ext>
            </a:extLst>
          </p:cNvPr>
          <p:cNvSpPr/>
          <p:nvPr userDrawn="1"/>
        </p:nvSpPr>
        <p:spPr>
          <a:xfrm rot="5400000">
            <a:off x="5740435" y="-5770529"/>
            <a:ext cx="711130" cy="12192001"/>
          </a:xfrm>
          <a:prstGeom prst="rect">
            <a:avLst/>
          </a:prstGeom>
          <a:solidFill>
            <a:srgbClr val="2233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36AD38-66E3-C448-AF96-49668BAB04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55" t="3290" r="1579" b="6172"/>
          <a:stretch/>
        </p:blipFill>
        <p:spPr>
          <a:xfrm>
            <a:off x="12500" y="-22917"/>
            <a:ext cx="834793" cy="69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195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65F55-2BFF-4126-AE02-F5AA42C190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881" y="1130112"/>
            <a:ext cx="10022237" cy="2387600"/>
          </a:xfrm>
        </p:spPr>
        <p:txBody>
          <a:bodyPr>
            <a:normAutofit/>
          </a:bodyPr>
          <a:lstStyle/>
          <a:p>
            <a:r>
              <a:rPr lang="en-GB" sz="4400" dirty="0">
                <a:latin typeface="Microsoft Sans Serif"/>
                <a:ea typeface="Microsoft Sans Serif"/>
                <a:cs typeface="Microsoft Sans Serif"/>
              </a:rPr>
              <a:t>Operating Systems and Architecture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77BA68-6289-4EAC-A555-791DA44D98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(UFCFCU-30-1)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5C1695-5985-BC40-9B0C-2C93B4287676}"/>
              </a:ext>
            </a:extLst>
          </p:cNvPr>
          <p:cNvSpPr/>
          <p:nvPr/>
        </p:nvSpPr>
        <p:spPr>
          <a:xfrm>
            <a:off x="1524000" y="163220"/>
            <a:ext cx="30075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representation of data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186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Arithmetic and logic operations</a:t>
            </a:r>
          </a:p>
          <a:p>
            <a:pPr lvl="1" fontAlgn="base"/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Add, subtract, multiply or divide the values of 2 registers, placing the result in a register</a:t>
            </a:r>
          </a:p>
          <a:p>
            <a:pPr lvl="2"/>
            <a:r>
              <a:rPr lang="en-GB" dirty="0"/>
              <a:t>ADD Rd, Rs, Rb </a:t>
            </a:r>
          </a:p>
          <a:p>
            <a:pPr lvl="2" fontAlgn="base"/>
            <a:r>
              <a:rPr lang="en-GB" dirty="0"/>
              <a:t>SUB Rd, Rs, Rb</a:t>
            </a:r>
          </a:p>
          <a:p>
            <a:pPr lvl="2" fontAlgn="base"/>
            <a:r>
              <a:rPr lang="en-GB" dirty="0"/>
              <a:t>MUL Rd, #immediate </a:t>
            </a:r>
          </a:p>
          <a:p>
            <a:pPr marL="914400" lvl="2" indent="0" fontAlgn="base">
              <a:buNone/>
            </a:pPr>
            <a:r>
              <a:rPr lang="en-GB" dirty="0"/>
              <a:t> </a:t>
            </a:r>
            <a:br>
              <a:rPr lang="en-GB" dirty="0"/>
            </a:b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Do bitwise operations (AND, OR, XOR etc)</a:t>
            </a:r>
          </a:p>
          <a:p>
            <a:pPr lvl="2" fontAlgn="base"/>
            <a:r>
              <a:rPr lang="en-GB" dirty="0"/>
              <a:t>AND Rd, Rs, Rb </a:t>
            </a:r>
          </a:p>
          <a:p>
            <a:pPr lvl="2" fontAlgn="base"/>
            <a:r>
              <a:rPr lang="en-GB" dirty="0"/>
              <a:t>ORR Rd, Rs, Rb </a:t>
            </a:r>
          </a:p>
          <a:p>
            <a:pPr lvl="2" fontAlgn="base"/>
            <a:r>
              <a:rPr lang="en-GB" dirty="0"/>
              <a:t>XOR Rd, Rs, Rb </a:t>
            </a:r>
            <a:br>
              <a:rPr lang="en-GB" dirty="0"/>
            </a:br>
            <a:r>
              <a:rPr lang="en-GB" dirty="0"/>
              <a:t> </a:t>
            </a: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Compare values </a:t>
            </a:r>
          </a:p>
          <a:p>
            <a:pPr lvl="2" fontAlgn="base"/>
            <a:r>
              <a:rPr lang="en-GB" dirty="0"/>
              <a:t>CMP Rb, #immediate </a:t>
            </a:r>
            <a:br>
              <a:rPr lang="en-GB" dirty="0"/>
            </a:b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lvl="1" indent="0" fontAlgn="base">
              <a:buNone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6796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operations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29278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Control flow operations</a:t>
            </a:r>
          </a:p>
          <a:p>
            <a:pPr lvl="1" fontAlgn="base"/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dirty="0"/>
              <a:t>Branch to another location in the program and execute instructions there</a:t>
            </a:r>
          </a:p>
          <a:p>
            <a:pPr lvl="1"/>
            <a:r>
              <a:rPr lang="en-GB" dirty="0"/>
              <a:t>BRA Branch Always</a:t>
            </a:r>
            <a:br>
              <a:rPr lang="en-GB" dirty="0"/>
            </a:br>
            <a:endParaRPr lang="en-GB" dirty="0"/>
          </a:p>
          <a:p>
            <a:r>
              <a:rPr lang="en-GB" dirty="0"/>
              <a:t>Branch to another location on a condition</a:t>
            </a:r>
          </a:p>
          <a:p>
            <a:pPr lvl="1"/>
            <a:r>
              <a:rPr lang="en-GB" dirty="0"/>
              <a:t>BEQ Branch if Equal</a:t>
            </a:r>
          </a:p>
          <a:p>
            <a:pPr lvl="1"/>
            <a:r>
              <a:rPr lang="en-GB" dirty="0"/>
              <a:t>BGT Branch if Greater Than</a:t>
            </a:r>
            <a:br>
              <a:rPr lang="en-GB" dirty="0"/>
            </a:br>
            <a:endParaRPr lang="en-GB" dirty="0"/>
          </a:p>
          <a:p>
            <a:r>
              <a:rPr lang="en-GB" dirty="0"/>
              <a:t>Indirectly branch to another location (address in register)</a:t>
            </a:r>
          </a:p>
          <a:p>
            <a:pPr lvl="1"/>
            <a:r>
              <a:rPr lang="en-GB" dirty="0"/>
              <a:t>BRA Rs</a:t>
            </a:r>
            <a:br>
              <a:rPr lang="en-GB" dirty="0"/>
            </a:br>
            <a:endParaRPr lang="en-GB" dirty="0"/>
          </a:p>
          <a:p>
            <a:r>
              <a:rPr lang="en-GB" dirty="0"/>
              <a:t>Call another block of code (address in register)</a:t>
            </a:r>
          </a:p>
          <a:p>
            <a:pPr lvl="1"/>
            <a:r>
              <a:rPr lang="en-GB" dirty="0"/>
              <a:t>JMS Rs Jump to Subroutine </a:t>
            </a: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lvl="1" indent="0" fontAlgn="base">
              <a:buNone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2658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control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2020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/>
          </a:bodyPr>
          <a:lstStyle/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In the computer a file is just a sequence of bits</a:t>
            </a:r>
          </a:p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A file format specifies how the bits are encoded to have meaning</a:t>
            </a:r>
          </a:p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Type of file format in use:</a:t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Filename extension</a:t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Internal metadata</a:t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External metadata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7649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file formats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32460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Filename extension</a:t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Used by most operating systems</a:t>
            </a:r>
          </a:p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Format based on the characters after the last period in the filename</a:t>
            </a:r>
          </a:p>
          <a:p>
            <a:pPr fontAlgn="base"/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E.g.</a:t>
            </a:r>
          </a:p>
          <a:p>
            <a:pPr marL="457200" lvl="1" indent="0" fontAlgn="base">
              <a:buNone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.exe (executable program)</a:t>
            </a:r>
          </a:p>
          <a:p>
            <a:pPr marL="457200" lvl="1" indent="0" fontAlgn="base">
              <a:buNone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.txt (any characters)</a:t>
            </a:r>
          </a:p>
          <a:p>
            <a:pPr marL="457200" lvl="1" indent="0" fontAlgn="base">
              <a:buNone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.htm/html (script language for web browsers)</a:t>
            </a:r>
          </a:p>
          <a:p>
            <a:pPr marL="457200" lvl="1" indent="0" fontAlgn="base">
              <a:buNone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.dmg (mountable disk image for OSX)</a:t>
            </a:r>
          </a:p>
          <a:p>
            <a:pPr marL="457200" lvl="1" indent="0" fontAlgn="base">
              <a:buNone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r>
              <a:rPr lang="en-GB" dirty="0" err="1">
                <a:solidFill>
                  <a:srgbClr val="000000"/>
                </a:solidFill>
                <a:latin typeface="Arial" panose="020B0604020202020204" pitchFamily="34" charset="0"/>
              </a:rPr>
              <a:t>png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 (portable network graphics)</a:t>
            </a:r>
          </a:p>
          <a:p>
            <a:pPr marL="457200" lvl="1" indent="0" fontAlgn="base">
              <a:buNone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r>
              <a:rPr lang="en-GB" dirty="0" err="1">
                <a:solidFill>
                  <a:srgbClr val="000000"/>
                </a:solidFill>
                <a:latin typeface="Arial" panose="020B0604020202020204" pitchFamily="34" charset="0"/>
              </a:rPr>
              <a:t>ogg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 (multimedia container)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20942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file extensions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66101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7445644" cy="5262496"/>
          </a:xfrm>
        </p:spPr>
        <p:txBody>
          <a:bodyPr>
            <a:normAutofit/>
          </a:bodyPr>
          <a:lstStyle/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Internal metadata</a:t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Data about the file is contained inside the file itself</a:t>
            </a:r>
          </a:p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Usually stored at the beginning</a:t>
            </a:r>
          </a:p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Can be plain text or binary</a:t>
            </a:r>
          </a:p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For images: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Format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Size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Resolution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Colour space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5486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metadata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  <p:pic>
        <p:nvPicPr>
          <p:cNvPr id="4098" name="Picture 2" descr="View Photo EXIF Metadata on iPhone, Android, Mac, and Windows">
            <a:extLst>
              <a:ext uri="{FF2B5EF4-FFF2-40B4-BE49-F238E27FC236}">
                <a16:creationId xmlns:a16="http://schemas.microsoft.com/office/drawing/2014/main" id="{CDBF63ED-D8F0-D341-8CE9-654CA162D6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3844" y="957329"/>
            <a:ext cx="3610657" cy="540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527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957329"/>
            <a:ext cx="10475563" cy="5262496"/>
          </a:xfrm>
        </p:spPr>
        <p:txBody>
          <a:bodyPr>
            <a:normAutofit/>
          </a:bodyPr>
          <a:lstStyle/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Magic number</a:t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A defined number at the start of a file indicating the type</a:t>
            </a:r>
          </a:p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Originally 2 bytes</a:t>
            </a:r>
          </a:p>
          <a:p>
            <a:pPr marL="457200" lvl="1" indent="0" fontAlgn="base">
              <a:buNone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.jpeg FF D8</a:t>
            </a:r>
          </a:p>
          <a:p>
            <a:pPr lvl="1" fontAlgn="base"/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Now longer</a:t>
            </a:r>
          </a:p>
          <a:p>
            <a:pPr marL="457200" lvl="1" indent="0" fontAlgn="base">
              <a:buNone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.pdf </a:t>
            </a:r>
            <a:r>
              <a:rPr lang="en-GB" dirty="0"/>
              <a:t>25 50 44 46  or %PDF in plain text</a:t>
            </a:r>
          </a:p>
          <a:p>
            <a:pPr marL="457200" lvl="1" indent="0" fontAlgn="base">
              <a:buNone/>
            </a:pPr>
            <a:r>
              <a:rPr lang="en-GB" dirty="0"/>
              <a:t>.doc D0 CF 11 E0 A1 B1 1A E1</a:t>
            </a:r>
          </a:p>
          <a:p>
            <a:pPr marL="457200" lvl="1" indent="0" fontAlgn="base">
              <a:buNone/>
            </a:pPr>
            <a:r>
              <a:rPr lang="en-GB" dirty="0"/>
              <a:t>.html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</a:t>
            </a:r>
          </a:p>
          <a:p>
            <a:pPr marL="457200" lvl="1" indent="0" fontAlgn="base">
              <a:buNone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5486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metadata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8514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/>
          </a:bodyPr>
          <a:lstStyle/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Multiple methods to indicate how a sequence of bits should be interpreted</a:t>
            </a:r>
          </a:p>
          <a:p>
            <a:pPr fontAlgn="base"/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Determines what actions operating systems and applications should take</a:t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</a:endParaRPr>
          </a:p>
          <a:p>
            <a:pPr marL="0" indent="0" fontAlgn="base">
              <a:buNone/>
            </a:pPr>
            <a:br>
              <a:rPr lang="en-GB" dirty="0">
                <a:latin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6644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conclusion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0257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/>
          </a:bodyPr>
          <a:lstStyle/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After completing this section of the module you will be able to: </a:t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</a:endParaRPr>
          </a:p>
          <a:p>
            <a:pPr lvl="1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Describe and explain 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computer architecture, digital logic and </a:t>
            </a:r>
            <a:r>
              <a:rPr lang="en-GB" dirty="0">
                <a:latin typeface="Arial" panose="020B0604020202020204" pitchFamily="34" charset="0"/>
              </a:rPr>
              <a:t>machine level representation of data (number systems)</a:t>
            </a:r>
            <a:br>
              <a:rPr lang="en-GB" dirty="0">
                <a:latin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</a:endParaRPr>
          </a:p>
          <a:p>
            <a:pPr lvl="2"/>
            <a:r>
              <a:rPr lang="en-GB" dirty="0" err="1">
                <a:latin typeface="Arial" panose="020B0604020202020204" pitchFamily="34" charset="0"/>
              </a:rPr>
              <a:t>boolean</a:t>
            </a:r>
            <a:r>
              <a:rPr lang="en-GB" dirty="0">
                <a:latin typeface="Arial" panose="020B0604020202020204" pitchFamily="34" charset="0"/>
              </a:rPr>
              <a:t>, byte, decimal, double, float, int, long etc</a:t>
            </a:r>
          </a:p>
          <a:p>
            <a:pPr lvl="2"/>
            <a:r>
              <a:rPr lang="en-GB" dirty="0">
                <a:latin typeface="Arial" panose="020B0604020202020204" pitchFamily="34" charset="0"/>
              </a:rPr>
              <a:t>ASCII, Unicode, UTF</a:t>
            </a:r>
          </a:p>
          <a:p>
            <a:pPr lvl="2"/>
            <a:r>
              <a:rPr lang="en-GB" dirty="0">
                <a:latin typeface="Arial" panose="020B0604020202020204" pitchFamily="34" charset="0"/>
              </a:rPr>
              <a:t>instructions</a:t>
            </a:r>
          </a:p>
          <a:p>
            <a:pPr lvl="2"/>
            <a:r>
              <a:rPr lang="en-GB" dirty="0">
                <a:latin typeface="Arial" panose="020B0604020202020204" pitchFamily="34" charset="0"/>
              </a:rPr>
              <a:t>file formats</a:t>
            </a:r>
          </a:p>
          <a:p>
            <a:pPr lvl="2"/>
            <a:r>
              <a:rPr lang="en-GB" dirty="0">
                <a:latin typeface="Arial" panose="020B0604020202020204" pitchFamily="34" charset="0"/>
              </a:rPr>
              <a:t>metadata</a:t>
            </a:r>
          </a:p>
          <a:p>
            <a:pPr lvl="2"/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5727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outcomes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37683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/>
          </a:bodyPr>
          <a:lstStyle/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The computer works on bits and has no knowledge of what they mean</a:t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</a:endParaRPr>
          </a:p>
          <a:p>
            <a:pPr fontAlgn="base"/>
            <a:r>
              <a:rPr lang="en-GB" dirty="0">
                <a:latin typeface="Arial" panose="020B0604020202020204" pitchFamily="34" charset="0"/>
              </a:rPr>
              <a:t>Declare data types in programs, e.g. C</a:t>
            </a:r>
            <a:r>
              <a:rPr lang="en-GB" baseline="30000" dirty="0">
                <a:latin typeface="Arial" panose="020B0604020202020204" pitchFamily="34" charset="0"/>
              </a:rPr>
              <a:t>#</a:t>
            </a:r>
          </a:p>
          <a:p>
            <a:pPr marL="0" indent="0" fontAlgn="base">
              <a:buNone/>
            </a:pPr>
            <a:br>
              <a:rPr lang="en-GB" dirty="0">
                <a:latin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6445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data types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0F23FE05-B305-914F-BD2E-B0E1151BC5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759742"/>
              </p:ext>
            </p:extLst>
          </p:nvPr>
        </p:nvGraphicFramePr>
        <p:xfrm>
          <a:off x="1159481" y="2771831"/>
          <a:ext cx="10371731" cy="360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318">
                  <a:extLst>
                    <a:ext uri="{9D8B030D-6E8A-4147-A177-3AD203B41FA5}">
                      <a16:colId xmlns:a16="http://schemas.microsoft.com/office/drawing/2014/main" val="2177298751"/>
                    </a:ext>
                  </a:extLst>
                </a:gridCol>
                <a:gridCol w="5788555">
                  <a:extLst>
                    <a:ext uri="{9D8B030D-6E8A-4147-A177-3AD203B41FA5}">
                      <a16:colId xmlns:a16="http://schemas.microsoft.com/office/drawing/2014/main" val="1617687100"/>
                    </a:ext>
                  </a:extLst>
                </a:gridCol>
                <a:gridCol w="3566858">
                  <a:extLst>
                    <a:ext uri="{9D8B030D-6E8A-4147-A177-3AD203B41FA5}">
                      <a16:colId xmlns:a16="http://schemas.microsoft.com/office/drawing/2014/main" val="41477368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Represents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9206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Boolean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True or 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252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byte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8-bit unsigned integer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0-255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808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16-bit Unicode character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 +0000 to U +</a:t>
                      </a:r>
                      <a:r>
                        <a:rPr lang="en-GB" sz="18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ffff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999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decimal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128-bit precise decimal values with 28-29 significant digits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±1.0 x 10</a:t>
                      </a:r>
                      <a:r>
                        <a:rPr lang="en-GB" sz="1800" b="0" i="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-28</a:t>
                      </a:r>
                      <a:r>
                        <a:rPr lang="en-GB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to ±7.9228 x 10</a:t>
                      </a:r>
                      <a:r>
                        <a:rPr lang="en-GB" sz="1800" b="0" i="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5053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double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64-bit double-precision floating point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±5.0 × 10</a:t>
                      </a:r>
                      <a:r>
                        <a:rPr lang="en-GB" sz="1800" b="0" i="0" u="none" strike="noStrike" kern="1200" baseline="300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−324</a:t>
                      </a:r>
                      <a:r>
                        <a:rPr lang="en-GB" sz="18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to ±1.7 × 10</a:t>
                      </a:r>
                      <a:r>
                        <a:rPr lang="en-GB" sz="1800" b="0" i="0" u="none" strike="noStrike" kern="1200" baseline="300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245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32-bit single-precision floating point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±1.5 x 10</a:t>
                      </a:r>
                      <a:r>
                        <a:rPr lang="en-GB" sz="1800" b="0" i="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−45</a:t>
                      </a:r>
                      <a:r>
                        <a:rPr lang="en-GB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to ±3.4 x 10</a:t>
                      </a:r>
                      <a:r>
                        <a:rPr lang="en-GB" sz="1800" b="0" i="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75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32-bit signed integer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-2,147,483,648 to 2,147,483,647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428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64-bit signed integer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-9,223,372,036,854,775,808 to 9,223,372,036,854,775,807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6612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195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There is no algorithmic way of converting characters into bits</a:t>
            </a:r>
          </a:p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There have to be codes for allocating characters to bit patterns</a:t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ASCII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7 bit patterns stored in bytes with leading zero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128 characters</a:t>
            </a:r>
          </a:p>
          <a:p>
            <a:pPr lvl="2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Alphanumeric</a:t>
            </a:r>
          </a:p>
          <a:p>
            <a:pPr lvl="2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Punctuation</a:t>
            </a:r>
          </a:p>
          <a:p>
            <a:pPr lvl="2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Control characters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CPU just sees bits, so comparisons can be made (</a:t>
            </a:r>
            <a:r>
              <a:rPr lang="en-GB" dirty="0" err="1">
                <a:solidFill>
                  <a:srgbClr val="000000"/>
                </a:solidFill>
                <a:latin typeface="Arial" panose="020B0604020202020204" pitchFamily="34" charset="0"/>
              </a:rPr>
              <a:t>eg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 =, &gt;= etc)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Also arithmetic (</a:t>
            </a:r>
            <a:r>
              <a:rPr lang="en-GB" dirty="0" err="1">
                <a:solidFill>
                  <a:srgbClr val="000000"/>
                </a:solidFill>
                <a:latin typeface="Arial" panose="020B0604020202020204" pitchFamily="34" charset="0"/>
              </a:rPr>
              <a:t>eg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 “A” + 3 = D)</a:t>
            </a:r>
          </a:p>
          <a:p>
            <a:pPr lvl="1" fontAlgn="base"/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ASCII does not have the range to handle multiple languages</a:t>
            </a:r>
          </a:p>
          <a:p>
            <a:pPr lvl="1" fontAlgn="base"/>
            <a:r>
              <a:rPr lang="en-GB" dirty="0" err="1">
                <a:solidFill>
                  <a:srgbClr val="000000"/>
                </a:solidFill>
                <a:latin typeface="Arial" panose="020B0604020202020204" pitchFamily="34" charset="0"/>
              </a:rPr>
              <a:t>Eg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 Greek, Cyrillic</a:t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</a:endParaRPr>
          </a:p>
          <a:p>
            <a:pPr marL="0" indent="0" fontAlgn="base">
              <a:buNone/>
            </a:pPr>
            <a:br>
              <a:rPr lang="en-GB" dirty="0">
                <a:latin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20313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character sets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73572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0438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ASCII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F433EA3-C3C2-2D4E-B1A4-1F55B61C9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797" y="809698"/>
            <a:ext cx="8156926" cy="542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570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/>
          </a:bodyPr>
          <a:lstStyle/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Unicode (UTF – Unicode transformation format)</a:t>
            </a:r>
          </a:p>
          <a:p>
            <a:pPr fontAlgn="base"/>
            <a:r>
              <a:rPr lang="en-GB" dirty="0"/>
              <a:t>143,859 characters</a:t>
            </a: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154 modern and historic scripts 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Arial" panose="020B0604020202020204" pitchFamily="34" charset="0"/>
              </a:rPr>
              <a:t>eg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 Cyrillic, hieroglyphics)</a:t>
            </a:r>
          </a:p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Symbol sets and emojis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music notation, mathematical symbols</a:t>
            </a:r>
          </a:p>
          <a:p>
            <a:pPr lvl="1" fontAlgn="base"/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Unicode characters are encoded into binary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UTF-8 for the web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UTF-16 in operating systems</a:t>
            </a:r>
            <a:br>
              <a:rPr lang="en-GB" dirty="0">
                <a:latin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20313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character sets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C368144-BE6E-974F-8040-EAFF538F4C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9861" y="957329"/>
            <a:ext cx="1527878" cy="1833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138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 lnSpcReduction="10000"/>
          </a:bodyPr>
          <a:lstStyle/>
          <a:p>
            <a:pPr lvl="1" fontAlgn="base"/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UTF-8</a:t>
            </a:r>
          </a:p>
          <a:p>
            <a:pPr lvl="2" fontAlgn="base"/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</a:rPr>
              <a:t>1-4 bytes long</a:t>
            </a:r>
          </a:p>
          <a:p>
            <a:pPr lvl="2" fontAlgn="base"/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</a:rPr>
              <a:t>backwards compatible with ASCII</a:t>
            </a:r>
          </a:p>
          <a:p>
            <a:pPr lvl="2" fontAlgn="base"/>
            <a:r>
              <a:rPr lang="en-GB" sz="2400" dirty="0">
                <a:latin typeface="Arial" panose="020B0604020202020204" pitchFamily="34" charset="0"/>
              </a:rPr>
              <a:t>&lt;meta charset="utf-8"&gt;</a:t>
            </a:r>
          </a:p>
          <a:p>
            <a:pPr lvl="1" fontAlgn="base"/>
            <a:endParaRPr lang="en-GB" dirty="0">
              <a:latin typeface="Arial" panose="020B0604020202020204" pitchFamily="34" charset="0"/>
            </a:endParaRPr>
          </a:p>
          <a:p>
            <a:pPr lvl="1" fontAlgn="base"/>
            <a:r>
              <a:rPr lang="en-GB" sz="2800" dirty="0">
                <a:latin typeface="Arial" panose="020B0604020202020204" pitchFamily="34" charset="0"/>
              </a:rPr>
              <a:t>UTF-16</a:t>
            </a:r>
          </a:p>
          <a:p>
            <a:pPr lvl="2" fontAlgn="base"/>
            <a:r>
              <a:rPr lang="en-GB" sz="2400" dirty="0">
                <a:latin typeface="Arial" panose="020B0604020202020204" pitchFamily="34" charset="0"/>
              </a:rPr>
              <a:t>Variable length</a:t>
            </a:r>
          </a:p>
          <a:p>
            <a:pPr lvl="2" fontAlgn="base"/>
            <a:r>
              <a:rPr lang="en-GB" sz="2400" dirty="0">
                <a:latin typeface="Arial" panose="020B0604020202020204" pitchFamily="34" charset="0"/>
              </a:rPr>
              <a:t>Handles all possible Unicode</a:t>
            </a:r>
          </a:p>
          <a:p>
            <a:pPr lvl="2" fontAlgn="base"/>
            <a:r>
              <a:rPr lang="en-GB" sz="2400" dirty="0">
                <a:latin typeface="Arial" panose="020B0604020202020204" pitchFamily="34" charset="0"/>
              </a:rPr>
              <a:t>Windows from NT onwards</a:t>
            </a:r>
          </a:p>
          <a:p>
            <a:pPr lvl="2" fontAlgn="base"/>
            <a:r>
              <a:rPr lang="en-GB" sz="2400" dirty="0">
                <a:latin typeface="Arial" panose="020B0604020202020204" pitchFamily="34" charset="0"/>
              </a:rPr>
              <a:t>macOS</a:t>
            </a:r>
          </a:p>
          <a:p>
            <a:pPr lvl="2" fontAlgn="base"/>
            <a:r>
              <a:rPr lang="en-GB" sz="2400" dirty="0">
                <a:latin typeface="Arial" panose="020B0604020202020204" pitchFamily="34" charset="0"/>
              </a:rPr>
              <a:t>KDE</a:t>
            </a:r>
          </a:p>
          <a:p>
            <a:pPr lvl="2" fontAlgn="base"/>
            <a:r>
              <a:rPr lang="en-GB" sz="2400" dirty="0">
                <a:latin typeface="Arial" panose="020B0604020202020204" pitchFamily="34" charset="0"/>
              </a:rPr>
              <a:t>Java</a:t>
            </a:r>
          </a:p>
          <a:p>
            <a:pPr lvl="2" fontAlgn="base"/>
            <a:r>
              <a:rPr lang="en-GB" sz="2400" dirty="0">
                <a:latin typeface="Arial" panose="020B0604020202020204" pitchFamily="34" charset="0"/>
              </a:rPr>
              <a:t>.NET </a:t>
            </a:r>
            <a:br>
              <a:rPr lang="en-GB" dirty="0">
                <a:latin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8963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UTF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C368144-BE6E-974F-8040-EAFF538F4C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9861" y="957329"/>
            <a:ext cx="1527878" cy="1833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6927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Specific binary values are defined to instruct the CPU what to do</a:t>
            </a:r>
          </a:p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These are called instruction sets</a:t>
            </a:r>
          </a:p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Three types of instructions</a:t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914400" lvl="1" indent="-457200" fontAlgn="base">
              <a:buFont typeface="+mj-lt"/>
              <a:buAutoNum type="arabicPeriod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Data handling</a:t>
            </a:r>
          </a:p>
          <a:p>
            <a:pPr marL="914400" lvl="1" indent="-457200" fontAlgn="base">
              <a:buFont typeface="+mj-lt"/>
              <a:buAutoNum type="arabicPeriod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Arithmetic and logic operations</a:t>
            </a:r>
          </a:p>
          <a:p>
            <a:pPr marL="914400" lvl="1" indent="-457200" fontAlgn="base">
              <a:buFont typeface="+mj-lt"/>
              <a:buAutoNum type="arabicPeriod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Control flow operations</a:t>
            </a:r>
          </a:p>
          <a:p>
            <a:pPr marL="914400" lvl="1" indent="-457200" fontAlgn="base">
              <a:buFont typeface="+mj-lt"/>
              <a:buAutoNum type="arabicPeriod"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Sequences of instructions form machine language – op codes</a:t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Examples of instruction sets</a:t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8080 – 8 bit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x86 – 16 -&gt; 32 -&gt; 64 bit</a:t>
            </a: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ARM and ARM 64 – 32 and 64 bit</a:t>
            </a:r>
          </a:p>
          <a:p>
            <a:pPr lvl="1" fontAlgn="base"/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Instructions are usually referenced by three character mnemonics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7974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instructions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31764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Data handling</a:t>
            </a:r>
          </a:p>
          <a:p>
            <a:pPr lvl="1" fontAlgn="base"/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Set a register to a value</a:t>
            </a:r>
          </a:p>
          <a:p>
            <a:pPr lvl="2" fontAlgn="base"/>
            <a:r>
              <a:rPr lang="en-GB" dirty="0"/>
              <a:t>MOV Rd, #immediate </a:t>
            </a:r>
            <a:br>
              <a:rPr lang="en-GB" dirty="0"/>
            </a:b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Fetch data from a memory location into a register – load</a:t>
            </a:r>
          </a:p>
          <a:p>
            <a:pPr lvl="2" fontAlgn="base"/>
            <a:r>
              <a:rPr lang="en-GB" dirty="0"/>
              <a:t>LDR Rd, direct</a:t>
            </a:r>
            <a:br>
              <a:rPr lang="en-GB" dirty="0"/>
            </a:br>
            <a:r>
              <a:rPr lang="en-GB" dirty="0"/>
              <a:t> </a:t>
            </a: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Send data from a register to a memory location – store</a:t>
            </a:r>
          </a:p>
          <a:p>
            <a:pPr lvl="2" fontAlgn="base"/>
            <a:r>
              <a:rPr lang="en-GB" dirty="0"/>
              <a:t>STR Rs, direct</a:t>
            </a:r>
            <a:br>
              <a:rPr lang="en-GB" dirty="0"/>
            </a:b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Read and write data from hardware devices</a:t>
            </a:r>
          </a:p>
          <a:p>
            <a:pPr lvl="2" fontAlgn="base"/>
            <a:r>
              <a:rPr lang="en-GB" dirty="0"/>
              <a:t>INP Rd, address</a:t>
            </a:r>
            <a:br>
              <a:rPr lang="en-GB" dirty="0"/>
            </a:br>
            <a:endParaRPr lang="en-GB" dirty="0"/>
          </a:p>
          <a:p>
            <a:pPr lvl="2" fontAlgn="base"/>
            <a:r>
              <a:rPr lang="en-GB" dirty="0"/>
              <a:t>OUT Rs, address</a:t>
            </a:r>
          </a:p>
          <a:p>
            <a:pPr lvl="2" fontAlgn="base"/>
            <a:endParaRPr lang="en-GB" dirty="0"/>
          </a:p>
          <a:p>
            <a:pPr lvl="1" fontAlgn="base"/>
            <a:r>
              <a:rPr lang="en-GB" dirty="0"/>
              <a:t>Note: d = destination, s = source</a:t>
            </a:r>
          </a:p>
          <a:p>
            <a:pPr lvl="1" fontAlgn="base"/>
            <a:r>
              <a:rPr lang="en-GB" dirty="0"/>
              <a:t>The actual byte code for these instructions will be different for each instruction set</a:t>
            </a:r>
          </a:p>
          <a:p>
            <a:pPr lvl="1" fontAlgn="base"/>
            <a:r>
              <a:rPr lang="en-GB" dirty="0"/>
              <a:t>We will look at this in detail on day 7 – assembler language</a:t>
            </a:r>
            <a:br>
              <a:rPr lang="en-GB" dirty="0"/>
            </a:b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lvl="1" indent="0" fontAlgn="base">
              <a:buNone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20148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data handling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30691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71502E175D4041AD5498D9462EEF6D" ma:contentTypeVersion="11" ma:contentTypeDescription="Create a new document." ma:contentTypeScope="" ma:versionID="9513faf5fc17fb33e47043d9f4aecf4e">
  <xsd:schema xmlns:xsd="http://www.w3.org/2001/XMLSchema" xmlns:xs="http://www.w3.org/2001/XMLSchema" xmlns:p="http://schemas.microsoft.com/office/2006/metadata/properties" xmlns:ns2="97cb88b6-6f55-437d-af73-4cb2e3d1be32" xmlns:ns3="4a02df82-8de1-40de-837c-d16ad8d3d107" targetNamespace="http://schemas.microsoft.com/office/2006/metadata/properties" ma:root="true" ma:fieldsID="fe52720b6bd63e4542cfd51ab209b0a8" ns2:_="" ns3:_="">
    <xsd:import namespace="97cb88b6-6f55-437d-af73-4cb2e3d1be32"/>
    <xsd:import namespace="4a02df82-8de1-40de-837c-d16ad8d3d1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b88b6-6f55-437d-af73-4cb2e3d1be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02df82-8de1-40de-837c-d16ad8d3d10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C44590-9FAE-44C6-8226-04074169D818}">
  <ds:schemaRefs>
    <ds:schemaRef ds:uri="http://www.w3.org/XML/1998/namespace"/>
    <ds:schemaRef ds:uri="http://purl.org/dc/terms/"/>
    <ds:schemaRef ds:uri="http://schemas.openxmlformats.org/package/2006/metadata/core-properties"/>
    <ds:schemaRef ds:uri="http://purl.org/dc/dcmitype/"/>
    <ds:schemaRef ds:uri="97cb88b6-6f55-437d-af73-4cb2e3d1be32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4a02df82-8de1-40de-837c-d16ad8d3d107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70CF3D0-C4ED-4098-87C8-DC78FE451D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cb88b6-6f55-437d-af73-4cb2e3d1be32"/>
    <ds:schemaRef ds:uri="4a02df82-8de1-40de-837c-d16ad8d3d1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D53F399-03FA-4D91-AC1A-8C0A7FCF22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9155</TotalTime>
  <Words>1005</Words>
  <Application>Microsoft Macintosh PowerPoint</Application>
  <PresentationFormat>Widescreen</PresentationFormat>
  <Paragraphs>196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Helvetica </vt:lpstr>
      <vt:lpstr>Microsoft Sans Serif</vt:lpstr>
      <vt:lpstr>Office Theme</vt:lpstr>
      <vt:lpstr>Operating Systems and Architecture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Higgie</dc:creator>
  <cp:lastModifiedBy>Bob Higgie</cp:lastModifiedBy>
  <cp:revision>6</cp:revision>
  <dcterms:created xsi:type="dcterms:W3CDTF">2020-06-12T21:21:17Z</dcterms:created>
  <dcterms:modified xsi:type="dcterms:W3CDTF">2020-09-06T13:34:26Z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0x010100DB71502E175D4041AD5498D9462EEF6D</vt:lpwstr>
  </property>
</Properties>
</file>