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notesMasterIdLst>
    <p:notesMasterId r:id="rId2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filters include the ones below plus you can write custom filters.
* default
* escape
* int
* float
* join
* length
* round
* safe
* title
* tojson
* truncate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user objects and functions include:
config - config object
request - current request object
session - current session object
get_flashed_messages() - Messages can be sent from Python code using flash() and consumed in template using this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Movie:
    def __init__(self, id, title, director, year):
        self.id = id
        self.title = title
        self.director = director
        self.year = year
movies = [Movie(1, 'Star Wars', 'George Lucas', 1977), Movie(2, 'Jaws', 'Steven Spielberg', 1975)]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Windows Power-shell run
set FLASK_APP=app.py
$env:FLASK_APP = "app.py"
flask run
Where app.py is the script you want to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2023-01-22T18:19:55Z</dcterms:created>
  <dcterms:modified xsi:type="dcterms:W3CDTF">2023-01-22T18:19:55Z</dcterms:modified>
</cp:coreProperties>
</file>