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7" r:id="rId31"/>
    <p:sldId id="291" r:id="rId32"/>
    <p:sldId id="292" r:id="rId33"/>
    <p:sldId id="293" r:id="rId34"/>
    <p:sldId id="295" r:id="rId35"/>
    <p:sldId id="296" r:id="rId36"/>
    <p:sldId id="297" r:id="rId37"/>
    <p:sldId id="2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/>
    <p:restoredTop sz="94618"/>
  </p:normalViewPr>
  <p:slideViewPr>
    <p:cSldViewPr snapToGrid="0" snapToObjects="1">
      <p:cViewPr varScale="1">
        <p:scale>
          <a:sx n="94" d="100"/>
          <a:sy n="94" d="100"/>
        </p:scale>
        <p:origin x="96" y="4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DBA9F0A5-04B4-754A-B222-D9F7F60C135A}"/>
    <pc:docChg chg="custSel modSld">
      <pc:chgData name="Bob Higgie" userId="ca96966e-c91b-46bf-80ae-a3ad686f5520" providerId="ADAL" clId="{DBA9F0A5-04B4-754A-B222-D9F7F60C135A}" dt="2018-06-18T11:39:15.253" v="45" actId="20577"/>
      <pc:docMkLst>
        <pc:docMk/>
      </pc:docMkLst>
      <pc:sldChg chg="modSp">
        <pc:chgData name="Bob Higgie" userId="ca96966e-c91b-46bf-80ae-a3ad686f5520" providerId="ADAL" clId="{DBA9F0A5-04B4-754A-B222-D9F7F60C135A}" dt="2018-06-18T11:39:15.253" v="45" actId="20577"/>
        <pc:sldMkLst>
          <pc:docMk/>
          <pc:sldMk cId="597225166" sldId="259"/>
        </pc:sldMkLst>
        <pc:spChg chg="mod">
          <ac:chgData name="Bob Higgie" userId="ca96966e-c91b-46bf-80ae-a3ad686f5520" providerId="ADAL" clId="{DBA9F0A5-04B4-754A-B222-D9F7F60C135A}" dt="2018-06-18T11:39:15.253" v="45" actId="20577"/>
          <ac:spMkLst>
            <pc:docMk/>
            <pc:sldMk cId="597225166" sldId="259"/>
            <ac:spMk id="13" creationId="{9FD53C6A-FB64-4A45-8F09-B09A593C8811}"/>
          </ac:spMkLst>
        </pc:spChg>
      </pc:sldChg>
    </pc:docChg>
  </pc:docChgLst>
  <pc:docChgLst>
    <pc:chgData name="Bob Higgie" userId="ca96966e-c91b-46bf-80ae-a3ad686f5520" providerId="ADAL" clId="{D530B03B-17F1-F245-B939-6BE247E87FA9}"/>
    <pc:docChg chg="undo custSel addSld delSld modSld sldOrd">
      <pc:chgData name="Bob Higgie" userId="ca96966e-c91b-46bf-80ae-a3ad686f5520" providerId="ADAL" clId="{D530B03B-17F1-F245-B939-6BE247E87FA9}" dt="2018-05-11T08:57:56.634" v="8840" actId="2696"/>
      <pc:docMkLst>
        <pc:docMk/>
      </pc:docMkLst>
      <pc:sldChg chg="modSp">
        <pc:chgData name="Bob Higgie" userId="ca96966e-c91b-46bf-80ae-a3ad686f5520" providerId="ADAL" clId="{D530B03B-17F1-F245-B939-6BE247E87FA9}" dt="2018-05-11T08:47:37.478" v="8839" actId="20577"/>
        <pc:sldMkLst>
          <pc:docMk/>
          <pc:sldMk cId="1355815421" sldId="273"/>
        </pc:sldMkLst>
        <pc:spChg chg="mod">
          <ac:chgData name="Bob Higgie" userId="ca96966e-c91b-46bf-80ae-a3ad686f5520" providerId="ADAL" clId="{D530B03B-17F1-F245-B939-6BE247E87FA9}" dt="2018-05-11T08:47:37.478" v="8839" actId="20577"/>
          <ac:spMkLst>
            <pc:docMk/>
            <pc:sldMk cId="1355815421" sldId="273"/>
            <ac:spMk id="13" creationId="{9FD53C6A-FB64-4A45-8F09-B09A593C8811}"/>
          </ac:spMkLst>
        </pc:spChg>
      </pc:sldChg>
      <pc:sldChg chg="addSp delSp modSp ord">
        <pc:chgData name="Bob Higgie" userId="ca96966e-c91b-46bf-80ae-a3ad686f5520" providerId="ADAL" clId="{D530B03B-17F1-F245-B939-6BE247E87FA9}" dt="2018-05-03T12:17:05.850" v="2426" actId="1076"/>
        <pc:sldMkLst>
          <pc:docMk/>
          <pc:sldMk cId="3438847404" sldId="275"/>
        </pc:sldMkLst>
        <pc:spChg chg="add del mod">
          <ac:chgData name="Bob Higgie" userId="ca96966e-c91b-46bf-80ae-a3ad686f5520" providerId="ADAL" clId="{D530B03B-17F1-F245-B939-6BE247E87FA9}" dt="2018-05-01T15:22:27.530" v="8" actId="478"/>
          <ac:spMkLst>
            <pc:docMk/>
            <pc:sldMk cId="3438847404" sldId="275"/>
            <ac:spMk id="3" creationId="{ED1CB911-A5C5-A54F-AF52-12BCD5BC070D}"/>
          </ac:spMkLst>
        </pc:spChg>
        <pc:spChg chg="add mod">
          <ac:chgData name="Bob Higgie" userId="ca96966e-c91b-46bf-80ae-a3ad686f5520" providerId="ADAL" clId="{D530B03B-17F1-F245-B939-6BE247E87FA9}" dt="2018-05-03T12:16:56.424" v="2424" actId="1076"/>
          <ac:spMkLst>
            <pc:docMk/>
            <pc:sldMk cId="3438847404" sldId="275"/>
            <ac:spMk id="5" creationId="{E25F0FF6-9396-2B41-B2A1-095FBC6D6AEC}"/>
          </ac:spMkLst>
        </pc:spChg>
        <pc:picChg chg="mod">
          <ac:chgData name="Bob Higgie" userId="ca96966e-c91b-46bf-80ae-a3ad686f5520" providerId="ADAL" clId="{D530B03B-17F1-F245-B939-6BE247E87FA9}" dt="2018-05-03T12:17:05.850" v="2426" actId="1076"/>
          <ac:picMkLst>
            <pc:docMk/>
            <pc:sldMk cId="3438847404" sldId="275"/>
            <ac:picMk id="7" creationId="{3D499531-1891-3947-9792-7E56D4FDA659}"/>
          </ac:picMkLst>
        </pc:picChg>
      </pc:sldChg>
      <pc:sldChg chg="addSp delSp modSp add">
        <pc:chgData name="Bob Higgie" userId="ca96966e-c91b-46bf-80ae-a3ad686f5520" providerId="ADAL" clId="{D530B03B-17F1-F245-B939-6BE247E87FA9}" dt="2018-05-03T13:54:17.727" v="3665" actId="1035"/>
        <pc:sldMkLst>
          <pc:docMk/>
          <pc:sldMk cId="2566857275" sldId="276"/>
        </pc:sldMkLst>
        <pc:spChg chg="mod">
          <ac:chgData name="Bob Higgie" userId="ca96966e-c91b-46bf-80ae-a3ad686f5520" providerId="ADAL" clId="{D530B03B-17F1-F245-B939-6BE247E87FA9}" dt="2018-05-02T19:25:55.290" v="192" actId="20577"/>
          <ac:spMkLst>
            <pc:docMk/>
            <pc:sldMk cId="2566857275" sldId="276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2T19:41:34.190" v="933" actId="20577"/>
          <ac:spMkLst>
            <pc:docMk/>
            <pc:sldMk cId="2566857275" sldId="276"/>
            <ac:spMk id="13" creationId="{9FD53C6A-FB64-4A45-8F09-B09A593C8811}"/>
          </ac:spMkLst>
        </pc:spChg>
        <pc:graphicFrameChg chg="del">
          <ac:chgData name="Bob Higgie" userId="ca96966e-c91b-46bf-80ae-a3ad686f5520" providerId="ADAL" clId="{D530B03B-17F1-F245-B939-6BE247E87FA9}" dt="2018-05-02T19:26:00.534" v="193" actId="478"/>
          <ac:graphicFrameMkLst>
            <pc:docMk/>
            <pc:sldMk cId="2566857275" sldId="276"/>
            <ac:graphicFrameMk id="3" creationId="{9760CCC7-6ADF-0449-8D3F-8D845A7AE85F}"/>
          </ac:graphicFrameMkLst>
        </pc:graphicFrameChg>
        <pc:graphicFrameChg chg="add mod modGraphic">
          <ac:chgData name="Bob Higgie" userId="ca96966e-c91b-46bf-80ae-a3ad686f5520" providerId="ADAL" clId="{D530B03B-17F1-F245-B939-6BE247E87FA9}" dt="2018-05-03T13:54:17.727" v="3665" actId="1035"/>
          <ac:graphicFrameMkLst>
            <pc:docMk/>
            <pc:sldMk cId="2566857275" sldId="276"/>
            <ac:graphicFrameMk id="5" creationId="{D1CE2F3D-8CAC-8848-BFF4-33291B11666B}"/>
          </ac:graphicFrameMkLst>
        </pc:graphicFrameChg>
      </pc:sldChg>
      <pc:sldChg chg="modSp add">
        <pc:chgData name="Bob Higgie" userId="ca96966e-c91b-46bf-80ae-a3ad686f5520" providerId="ADAL" clId="{D530B03B-17F1-F245-B939-6BE247E87FA9}" dt="2018-05-02T20:12:08.924" v="1745" actId="20577"/>
        <pc:sldMkLst>
          <pc:docMk/>
          <pc:sldMk cId="45850546" sldId="277"/>
        </pc:sldMkLst>
        <pc:spChg chg="mod">
          <ac:chgData name="Bob Higgie" userId="ca96966e-c91b-46bf-80ae-a3ad686f5520" providerId="ADAL" clId="{D530B03B-17F1-F245-B939-6BE247E87FA9}" dt="2018-05-02T19:42:21.945" v="971" actId="20577"/>
          <ac:spMkLst>
            <pc:docMk/>
            <pc:sldMk cId="45850546" sldId="277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2T20:12:08.924" v="1745" actId="20577"/>
          <ac:spMkLst>
            <pc:docMk/>
            <pc:sldMk cId="45850546" sldId="277"/>
            <ac:spMk id="13" creationId="{9FD53C6A-FB64-4A45-8F09-B09A593C8811}"/>
          </ac:spMkLst>
        </pc:spChg>
        <pc:graphicFrameChg chg="mod modGraphic">
          <ac:chgData name="Bob Higgie" userId="ca96966e-c91b-46bf-80ae-a3ad686f5520" providerId="ADAL" clId="{D530B03B-17F1-F245-B939-6BE247E87FA9}" dt="2018-05-02T19:49:21.215" v="1304" actId="14100"/>
          <ac:graphicFrameMkLst>
            <pc:docMk/>
            <pc:sldMk cId="45850546" sldId="277"/>
            <ac:graphicFrameMk id="3" creationId="{9760CCC7-6ADF-0449-8D3F-8D845A7AE85F}"/>
          </ac:graphicFrameMkLst>
        </pc:graphicFrameChg>
      </pc:sldChg>
      <pc:sldChg chg="modSp add">
        <pc:chgData name="Bob Higgie" userId="ca96966e-c91b-46bf-80ae-a3ad686f5520" providerId="ADAL" clId="{D530B03B-17F1-F245-B939-6BE247E87FA9}" dt="2018-05-03T10:36:59.455" v="2350" actId="20577"/>
        <pc:sldMkLst>
          <pc:docMk/>
          <pc:sldMk cId="2494114385" sldId="278"/>
        </pc:sldMkLst>
        <pc:spChg chg="mod">
          <ac:chgData name="Bob Higgie" userId="ca96966e-c91b-46bf-80ae-a3ad686f5520" providerId="ADAL" clId="{D530B03B-17F1-F245-B939-6BE247E87FA9}" dt="2018-05-03T10:28:19.864" v="1784" actId="20577"/>
          <ac:spMkLst>
            <pc:docMk/>
            <pc:sldMk cId="2494114385" sldId="278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3T10:35:28.102" v="2348" actId="20577"/>
          <ac:spMkLst>
            <pc:docMk/>
            <pc:sldMk cId="2494114385" sldId="278"/>
            <ac:spMk id="13" creationId="{9FD53C6A-FB64-4A45-8F09-B09A593C8811}"/>
          </ac:spMkLst>
        </pc:spChg>
        <pc:graphicFrameChg chg="modGraphic">
          <ac:chgData name="Bob Higgie" userId="ca96966e-c91b-46bf-80ae-a3ad686f5520" providerId="ADAL" clId="{D530B03B-17F1-F245-B939-6BE247E87FA9}" dt="2018-05-03T10:36:59.455" v="2350" actId="20577"/>
          <ac:graphicFrameMkLst>
            <pc:docMk/>
            <pc:sldMk cId="2494114385" sldId="278"/>
            <ac:graphicFrameMk id="3" creationId="{9760CCC7-6ADF-0449-8D3F-8D845A7AE85F}"/>
          </ac:graphicFrameMkLst>
        </pc:graphicFrameChg>
      </pc:sldChg>
      <pc:sldChg chg="addSp delSp modSp add">
        <pc:chgData name="Bob Higgie" userId="ca96966e-c91b-46bf-80ae-a3ad686f5520" providerId="ADAL" clId="{D530B03B-17F1-F245-B939-6BE247E87FA9}" dt="2018-05-03T14:01:17.842" v="4234" actId="1038"/>
        <pc:sldMkLst>
          <pc:docMk/>
          <pc:sldMk cId="1644372450" sldId="279"/>
        </pc:sldMkLst>
        <pc:spChg chg="mod">
          <ac:chgData name="Bob Higgie" userId="ca96966e-c91b-46bf-80ae-a3ad686f5520" providerId="ADAL" clId="{D530B03B-17F1-F245-B939-6BE247E87FA9}" dt="2018-05-03T10:39:05.137" v="2422" actId="20577"/>
          <ac:spMkLst>
            <pc:docMk/>
            <pc:sldMk cId="1644372450" sldId="279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3T14:01:06.791" v="4211" actId="20577"/>
          <ac:spMkLst>
            <pc:docMk/>
            <pc:sldMk cId="1644372450" sldId="279"/>
            <ac:spMk id="13" creationId="{9FD53C6A-FB64-4A45-8F09-B09A593C8811}"/>
          </ac:spMkLst>
        </pc:spChg>
        <pc:graphicFrameChg chg="del">
          <ac:chgData name="Bob Higgie" userId="ca96966e-c91b-46bf-80ae-a3ad686f5520" providerId="ADAL" clId="{D530B03B-17F1-F245-B939-6BE247E87FA9}" dt="2018-05-03T12:55:29.366" v="2687" actId="478"/>
          <ac:graphicFrameMkLst>
            <pc:docMk/>
            <pc:sldMk cId="1644372450" sldId="279"/>
            <ac:graphicFrameMk id="3" creationId="{9760CCC7-6ADF-0449-8D3F-8D845A7AE85F}"/>
          </ac:graphicFrameMkLst>
        </pc:graphicFrameChg>
        <pc:picChg chg="add del mod">
          <ac:chgData name="Bob Higgie" userId="ca96966e-c91b-46bf-80ae-a3ad686f5520" providerId="ADAL" clId="{D530B03B-17F1-F245-B939-6BE247E87FA9}" dt="2018-05-03T13:03:00.831" v="3157" actId="478"/>
          <ac:picMkLst>
            <pc:docMk/>
            <pc:sldMk cId="1644372450" sldId="279"/>
            <ac:picMk id="5" creationId="{10AB4F2A-297A-C74E-96A4-1E3DF35FDB00}"/>
          </ac:picMkLst>
        </pc:picChg>
        <pc:picChg chg="add del">
          <ac:chgData name="Bob Higgie" userId="ca96966e-c91b-46bf-80ae-a3ad686f5520" providerId="ADAL" clId="{D530B03B-17F1-F245-B939-6BE247E87FA9}" dt="2018-05-03T13:35:29.120" v="3159" actId="478"/>
          <ac:picMkLst>
            <pc:docMk/>
            <pc:sldMk cId="1644372450" sldId="279"/>
            <ac:picMk id="7" creationId="{C4241992-D435-DD44-B777-C6B57DD3EA9D}"/>
          </ac:picMkLst>
        </pc:picChg>
        <pc:picChg chg="add mod">
          <ac:chgData name="Bob Higgie" userId="ca96966e-c91b-46bf-80ae-a3ad686f5520" providerId="ADAL" clId="{D530B03B-17F1-F245-B939-6BE247E87FA9}" dt="2018-05-03T14:01:17.842" v="4234" actId="1038"/>
          <ac:picMkLst>
            <pc:docMk/>
            <pc:sldMk cId="1644372450" sldId="279"/>
            <ac:picMk id="9" creationId="{57C3EB6E-08B7-8743-BFA8-45E3066A0026}"/>
          </ac:picMkLst>
        </pc:picChg>
      </pc:sldChg>
      <pc:sldChg chg="addSp delSp modSp add">
        <pc:chgData name="Bob Higgie" userId="ca96966e-c91b-46bf-80ae-a3ad686f5520" providerId="ADAL" clId="{D530B03B-17F1-F245-B939-6BE247E87FA9}" dt="2018-05-03T13:52:10.707" v="3661" actId="12"/>
        <pc:sldMkLst>
          <pc:docMk/>
          <pc:sldMk cId="1192117629" sldId="280"/>
        </pc:sldMkLst>
        <pc:spChg chg="mod">
          <ac:chgData name="Bob Higgie" userId="ca96966e-c91b-46bf-80ae-a3ad686f5520" providerId="ADAL" clId="{D530B03B-17F1-F245-B939-6BE247E87FA9}" dt="2018-05-03T13:37:10.389" v="3203" actId="20577"/>
          <ac:spMkLst>
            <pc:docMk/>
            <pc:sldMk cId="1192117629" sldId="280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3T13:52:10.707" v="3661" actId="12"/>
          <ac:spMkLst>
            <pc:docMk/>
            <pc:sldMk cId="1192117629" sldId="280"/>
            <ac:spMk id="13" creationId="{9FD53C6A-FB64-4A45-8F09-B09A593C8811}"/>
          </ac:spMkLst>
        </pc:spChg>
        <pc:picChg chg="add mod">
          <ac:chgData name="Bob Higgie" userId="ca96966e-c91b-46bf-80ae-a3ad686f5520" providerId="ADAL" clId="{D530B03B-17F1-F245-B939-6BE247E87FA9}" dt="2018-05-03T13:47:58.866" v="3577" actId="1076"/>
          <ac:picMkLst>
            <pc:docMk/>
            <pc:sldMk cId="1192117629" sldId="280"/>
            <ac:picMk id="3" creationId="{3B32F07A-7D91-1340-95FD-FFDFD807B0E9}"/>
          </ac:picMkLst>
        </pc:picChg>
        <pc:picChg chg="add mod">
          <ac:chgData name="Bob Higgie" userId="ca96966e-c91b-46bf-80ae-a3ad686f5520" providerId="ADAL" clId="{D530B03B-17F1-F245-B939-6BE247E87FA9}" dt="2018-05-03T13:51:22.347" v="3654" actId="1038"/>
          <ac:picMkLst>
            <pc:docMk/>
            <pc:sldMk cId="1192117629" sldId="280"/>
            <ac:picMk id="6" creationId="{56EE3ACD-5DC6-F54F-B422-C11C18C489D3}"/>
          </ac:picMkLst>
        </pc:picChg>
        <pc:picChg chg="del">
          <ac:chgData name="Bob Higgie" userId="ca96966e-c91b-46bf-80ae-a3ad686f5520" providerId="ADAL" clId="{D530B03B-17F1-F245-B939-6BE247E87FA9}" dt="2018-05-03T13:37:17.267" v="3204" actId="478"/>
          <ac:picMkLst>
            <pc:docMk/>
            <pc:sldMk cId="1192117629" sldId="280"/>
            <ac:picMk id="9" creationId="{57C3EB6E-08B7-8743-BFA8-45E3066A0026}"/>
          </ac:picMkLst>
        </pc:picChg>
      </pc:sldChg>
      <pc:sldChg chg="addSp delSp modSp add">
        <pc:chgData name="Bob Higgie" userId="ca96966e-c91b-46bf-80ae-a3ad686f5520" providerId="ADAL" clId="{D530B03B-17F1-F245-B939-6BE247E87FA9}" dt="2018-05-03T13:59:33.098" v="4188" actId="20577"/>
        <pc:sldMkLst>
          <pc:docMk/>
          <pc:sldMk cId="1865944981" sldId="281"/>
        </pc:sldMkLst>
        <pc:spChg chg="mod">
          <ac:chgData name="Bob Higgie" userId="ca96966e-c91b-46bf-80ae-a3ad686f5520" providerId="ADAL" clId="{D530B03B-17F1-F245-B939-6BE247E87FA9}" dt="2018-05-03T13:55:45.274" v="3703" actId="20577"/>
          <ac:spMkLst>
            <pc:docMk/>
            <pc:sldMk cId="1865944981" sldId="281"/>
            <ac:spMk id="2" creationId="{00000000-0000-0000-0000-000000000000}"/>
          </ac:spMkLst>
        </pc:spChg>
        <pc:spChg chg="add mod">
          <ac:chgData name="Bob Higgie" userId="ca96966e-c91b-46bf-80ae-a3ad686f5520" providerId="ADAL" clId="{D530B03B-17F1-F245-B939-6BE247E87FA9}" dt="2018-05-03T13:59:33.098" v="4188" actId="20577"/>
          <ac:spMkLst>
            <pc:docMk/>
            <pc:sldMk cId="1865944981" sldId="281"/>
            <ac:spMk id="5" creationId="{AAAE604E-7919-1343-87E3-F4567E01F5F1}"/>
          </ac:spMkLst>
        </pc:spChg>
        <pc:spChg chg="del">
          <ac:chgData name="Bob Higgie" userId="ca96966e-c91b-46bf-80ae-a3ad686f5520" providerId="ADAL" clId="{D530B03B-17F1-F245-B939-6BE247E87FA9}" dt="2018-05-03T13:55:58.920" v="3704" actId="21"/>
          <ac:spMkLst>
            <pc:docMk/>
            <pc:sldMk cId="1865944981" sldId="281"/>
            <ac:spMk id="13" creationId="{9FD53C6A-FB64-4A45-8F09-B09A593C8811}"/>
          </ac:spMkLst>
        </pc:spChg>
      </pc:sldChg>
      <pc:sldChg chg="addSp delSp modSp add mod modClrScheme chgLayout">
        <pc:chgData name="Bob Higgie" userId="ca96966e-c91b-46bf-80ae-a3ad686f5520" providerId="ADAL" clId="{D530B03B-17F1-F245-B939-6BE247E87FA9}" dt="2018-05-08T14:14:13.879" v="4859" actId="20577"/>
        <pc:sldMkLst>
          <pc:docMk/>
          <pc:sldMk cId="115238676" sldId="282"/>
        </pc:sldMkLst>
        <pc:spChg chg="mod ord">
          <ac:chgData name="Bob Higgie" userId="ca96966e-c91b-46bf-80ae-a3ad686f5520" providerId="ADAL" clId="{D530B03B-17F1-F245-B939-6BE247E87FA9}" dt="2018-05-08T14:00:47.115" v="4323" actId="700"/>
          <ac:spMkLst>
            <pc:docMk/>
            <pc:sldMk cId="115238676" sldId="282"/>
            <ac:spMk id="2" creationId="{00000000-0000-0000-0000-000000000000}"/>
          </ac:spMkLst>
        </pc:spChg>
        <pc:spChg chg="add del mod ord">
          <ac:chgData name="Bob Higgie" userId="ca96966e-c91b-46bf-80ae-a3ad686f5520" providerId="ADAL" clId="{D530B03B-17F1-F245-B939-6BE247E87FA9}" dt="2018-05-08T14:00:47.115" v="4323" actId="700"/>
          <ac:spMkLst>
            <pc:docMk/>
            <pc:sldMk cId="115238676" sldId="282"/>
            <ac:spMk id="5" creationId="{231EE2E0-2D04-A84C-BC5C-64D3FFC4273C}"/>
          </ac:spMkLst>
        </pc:spChg>
        <pc:spChg chg="del">
          <ac:chgData name="Bob Higgie" userId="ca96966e-c91b-46bf-80ae-a3ad686f5520" providerId="ADAL" clId="{D530B03B-17F1-F245-B939-6BE247E87FA9}" dt="2018-05-03T14:08:48.262" v="4261" actId="21"/>
          <ac:spMkLst>
            <pc:docMk/>
            <pc:sldMk cId="115238676" sldId="282"/>
            <ac:spMk id="5" creationId="{AAAE604E-7919-1343-87E3-F4567E01F5F1}"/>
          </ac:spMkLst>
        </pc:spChg>
        <pc:spChg chg="add mod">
          <ac:chgData name="Bob Higgie" userId="ca96966e-c91b-46bf-80ae-a3ad686f5520" providerId="ADAL" clId="{D530B03B-17F1-F245-B939-6BE247E87FA9}" dt="2018-05-08T14:01:29.302" v="4359" actId="21"/>
          <ac:spMkLst>
            <pc:docMk/>
            <pc:sldMk cId="115238676" sldId="282"/>
            <ac:spMk id="6" creationId="{BD701CEA-98BA-1242-99EE-2D643017E825}"/>
          </ac:spMkLst>
        </pc:spChg>
        <pc:spChg chg="add del mod">
          <ac:chgData name="Bob Higgie" userId="ca96966e-c91b-46bf-80ae-a3ad686f5520" providerId="ADAL" clId="{D530B03B-17F1-F245-B939-6BE247E87FA9}" dt="2018-05-03T14:09:18.182" v="4262" actId="931"/>
          <ac:spMkLst>
            <pc:docMk/>
            <pc:sldMk cId="115238676" sldId="282"/>
            <ac:spMk id="6" creationId="{D3551C2E-A362-944F-B299-755414AED135}"/>
          </ac:spMkLst>
        </pc:spChg>
        <pc:spChg chg="add mod">
          <ac:chgData name="Bob Higgie" userId="ca96966e-c91b-46bf-80ae-a3ad686f5520" providerId="ADAL" clId="{D530B03B-17F1-F245-B939-6BE247E87FA9}" dt="2018-05-08T14:14:13.879" v="4859" actId="20577"/>
          <ac:spMkLst>
            <pc:docMk/>
            <pc:sldMk cId="115238676" sldId="282"/>
            <ac:spMk id="10" creationId="{73E6C66A-CC4A-8148-B2D7-436AD4B8B630}"/>
          </ac:spMkLst>
        </pc:spChg>
        <pc:picChg chg="add mod ord">
          <ac:chgData name="Bob Higgie" userId="ca96966e-c91b-46bf-80ae-a3ad686f5520" providerId="ADAL" clId="{D530B03B-17F1-F245-B939-6BE247E87FA9}" dt="2018-05-08T14:00:47.115" v="4323" actId="700"/>
          <ac:picMkLst>
            <pc:docMk/>
            <pc:sldMk cId="115238676" sldId="282"/>
            <ac:picMk id="7" creationId="{849C4D82-1D47-AD4D-84E8-98F9893D278C}"/>
          </ac:picMkLst>
        </pc:picChg>
      </pc:sldChg>
      <pc:sldChg chg="modSp add">
        <pc:chgData name="Bob Higgie" userId="ca96966e-c91b-46bf-80ae-a3ad686f5520" providerId="ADAL" clId="{D530B03B-17F1-F245-B939-6BE247E87FA9}" dt="2018-05-08T14:22:11.559" v="5362" actId="20577"/>
        <pc:sldMkLst>
          <pc:docMk/>
          <pc:sldMk cId="3586222160" sldId="283"/>
        </pc:sldMkLst>
        <pc:spChg chg="mod">
          <ac:chgData name="Bob Higgie" userId="ca96966e-c91b-46bf-80ae-a3ad686f5520" providerId="ADAL" clId="{D530B03B-17F1-F245-B939-6BE247E87FA9}" dt="2018-05-08T14:17:11.997" v="4887" actId="20577"/>
          <ac:spMkLst>
            <pc:docMk/>
            <pc:sldMk cId="3586222160" sldId="283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8T14:22:11.559" v="5362" actId="20577"/>
          <ac:spMkLst>
            <pc:docMk/>
            <pc:sldMk cId="3586222160" sldId="283"/>
            <ac:spMk id="5" creationId="{AAAE604E-7919-1343-87E3-F4567E01F5F1}"/>
          </ac:spMkLst>
        </pc:spChg>
      </pc:sldChg>
      <pc:sldChg chg="modSp add">
        <pc:chgData name="Bob Higgie" userId="ca96966e-c91b-46bf-80ae-a3ad686f5520" providerId="ADAL" clId="{D530B03B-17F1-F245-B939-6BE247E87FA9}" dt="2018-05-09T11:58:22.789" v="6329" actId="20577"/>
        <pc:sldMkLst>
          <pc:docMk/>
          <pc:sldMk cId="2567899435" sldId="284"/>
        </pc:sldMkLst>
        <pc:spChg chg="mod">
          <ac:chgData name="Bob Higgie" userId="ca96966e-c91b-46bf-80ae-a3ad686f5520" providerId="ADAL" clId="{D530B03B-17F1-F245-B939-6BE247E87FA9}" dt="2018-05-09T11:58:22.789" v="6329" actId="20577"/>
          <ac:spMkLst>
            <pc:docMk/>
            <pc:sldMk cId="2567899435" sldId="284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9T11:57:26.137" v="6326" actId="20577"/>
          <ac:spMkLst>
            <pc:docMk/>
            <pc:sldMk cId="2567899435" sldId="284"/>
            <ac:spMk id="5" creationId="{AAAE604E-7919-1343-87E3-F4567E01F5F1}"/>
          </ac:spMkLst>
        </pc:spChg>
      </pc:sldChg>
      <pc:sldChg chg="modSp add">
        <pc:chgData name="Bob Higgie" userId="ca96966e-c91b-46bf-80ae-a3ad686f5520" providerId="ADAL" clId="{D530B03B-17F1-F245-B939-6BE247E87FA9}" dt="2018-05-09T12:19:29.910" v="6639" actId="20577"/>
        <pc:sldMkLst>
          <pc:docMk/>
          <pc:sldMk cId="3590915216" sldId="285"/>
        </pc:sldMkLst>
        <pc:spChg chg="mod">
          <ac:chgData name="Bob Higgie" userId="ca96966e-c91b-46bf-80ae-a3ad686f5520" providerId="ADAL" clId="{D530B03B-17F1-F245-B939-6BE247E87FA9}" dt="2018-05-08T15:19:41.828" v="5672" actId="20577"/>
          <ac:spMkLst>
            <pc:docMk/>
            <pc:sldMk cId="3590915216" sldId="285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9T12:19:29.910" v="6639" actId="20577"/>
          <ac:spMkLst>
            <pc:docMk/>
            <pc:sldMk cId="3590915216" sldId="285"/>
            <ac:spMk id="13" creationId="{9FD53C6A-FB64-4A45-8F09-B09A593C8811}"/>
          </ac:spMkLst>
        </pc:spChg>
      </pc:sldChg>
      <pc:sldChg chg="modSp add">
        <pc:chgData name="Bob Higgie" userId="ca96966e-c91b-46bf-80ae-a3ad686f5520" providerId="ADAL" clId="{D530B03B-17F1-F245-B939-6BE247E87FA9}" dt="2018-05-09T12:09:09.485" v="6608" actId="20577"/>
        <pc:sldMkLst>
          <pc:docMk/>
          <pc:sldMk cId="3004308376" sldId="287"/>
        </pc:sldMkLst>
        <pc:spChg chg="mod">
          <ac:chgData name="Bob Higgie" userId="ca96966e-c91b-46bf-80ae-a3ad686f5520" providerId="ADAL" clId="{D530B03B-17F1-F245-B939-6BE247E87FA9}" dt="2018-05-09T12:09:09.485" v="6608" actId="20577"/>
          <ac:spMkLst>
            <pc:docMk/>
            <pc:sldMk cId="3004308376" sldId="287"/>
            <ac:spMk id="2" creationId="{00000000-0000-0000-0000-000000000000}"/>
          </ac:spMkLst>
        </pc:spChg>
        <pc:graphicFrameChg chg="mod modGraphic">
          <ac:chgData name="Bob Higgie" userId="ca96966e-c91b-46bf-80ae-a3ad686f5520" providerId="ADAL" clId="{D530B03B-17F1-F245-B939-6BE247E87FA9}" dt="2018-05-09T12:08:48.823" v="6590" actId="20577"/>
          <ac:graphicFrameMkLst>
            <pc:docMk/>
            <pc:sldMk cId="3004308376" sldId="287"/>
            <ac:graphicFrameMk id="7" creationId="{FD9C80D6-475C-5041-8835-9B49F96DAE35}"/>
          </ac:graphicFrameMkLst>
        </pc:graphicFrameChg>
        <pc:cxnChg chg="mod">
          <ac:chgData name="Bob Higgie" userId="ca96966e-c91b-46bf-80ae-a3ad686f5520" providerId="ADAL" clId="{D530B03B-17F1-F245-B939-6BE247E87FA9}" dt="2018-05-09T12:05:39.422" v="6521" actId="14100"/>
          <ac:cxnSpMkLst>
            <pc:docMk/>
            <pc:sldMk cId="3004308376" sldId="287"/>
            <ac:cxnSpMk id="9" creationId="{7ED05957-2F4A-3B4F-AED1-A9FAB246EF37}"/>
          </ac:cxnSpMkLst>
        </pc:cxnChg>
      </pc:sldChg>
      <pc:sldChg chg="modSp add ord">
        <pc:chgData name="Bob Higgie" userId="ca96966e-c91b-46bf-80ae-a3ad686f5520" providerId="ADAL" clId="{D530B03B-17F1-F245-B939-6BE247E87FA9}" dt="2018-05-09T12:26:49.071" v="6804" actId="20577"/>
        <pc:sldMkLst>
          <pc:docMk/>
          <pc:sldMk cId="2903009715" sldId="288"/>
        </pc:sldMkLst>
        <pc:spChg chg="mod">
          <ac:chgData name="Bob Higgie" userId="ca96966e-c91b-46bf-80ae-a3ad686f5520" providerId="ADAL" clId="{D530B03B-17F1-F245-B939-6BE247E87FA9}" dt="2018-05-09T12:19:57.154" v="6652" actId="20577"/>
          <ac:spMkLst>
            <pc:docMk/>
            <pc:sldMk cId="2903009715" sldId="288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9T12:26:49.071" v="6804" actId="20577"/>
          <ac:spMkLst>
            <pc:docMk/>
            <pc:sldMk cId="2903009715" sldId="288"/>
            <ac:spMk id="13" creationId="{9FD53C6A-FB64-4A45-8F09-B09A593C8811}"/>
          </ac:spMkLst>
        </pc:spChg>
      </pc:sldChg>
      <pc:sldChg chg="addSp delSp modSp add">
        <pc:chgData name="Bob Higgie" userId="ca96966e-c91b-46bf-80ae-a3ad686f5520" providerId="ADAL" clId="{D530B03B-17F1-F245-B939-6BE247E87FA9}" dt="2018-05-09T13:47:38.325" v="7956" actId="1076"/>
        <pc:sldMkLst>
          <pc:docMk/>
          <pc:sldMk cId="2889373448" sldId="291"/>
        </pc:sldMkLst>
        <pc:spChg chg="mod">
          <ac:chgData name="Bob Higgie" userId="ca96966e-c91b-46bf-80ae-a3ad686f5520" providerId="ADAL" clId="{D530B03B-17F1-F245-B939-6BE247E87FA9}" dt="2018-05-09T13:21:02.517" v="7139" actId="1076"/>
          <ac:spMkLst>
            <pc:docMk/>
            <pc:sldMk cId="2889373448" sldId="291"/>
            <ac:spMk id="2" creationId="{00000000-0000-0000-0000-000000000000}"/>
          </ac:spMkLst>
        </pc:spChg>
        <pc:spChg chg="add del mod">
          <ac:chgData name="Bob Higgie" userId="ca96966e-c91b-46bf-80ae-a3ad686f5520" providerId="ADAL" clId="{D530B03B-17F1-F245-B939-6BE247E87FA9}" dt="2018-05-09T12:53:11.483" v="6896" actId="3680"/>
          <ac:spMkLst>
            <pc:docMk/>
            <pc:sldMk cId="2889373448" sldId="291"/>
            <ac:spMk id="7" creationId="{CDBB8526-5387-114A-B283-8D5B52E80364}"/>
          </ac:spMkLst>
        </pc:spChg>
        <pc:spChg chg="add mod">
          <ac:chgData name="Bob Higgie" userId="ca96966e-c91b-46bf-80ae-a3ad686f5520" providerId="ADAL" clId="{D530B03B-17F1-F245-B939-6BE247E87FA9}" dt="2018-05-09T13:44:17.839" v="7955" actId="20577"/>
          <ac:spMkLst>
            <pc:docMk/>
            <pc:sldMk cId="2889373448" sldId="291"/>
            <ac:spMk id="10" creationId="{37F6C7AD-E6A9-C94B-A345-529B7229365B}"/>
          </ac:spMkLst>
        </pc:spChg>
        <pc:spChg chg="del mod">
          <ac:chgData name="Bob Higgie" userId="ca96966e-c91b-46bf-80ae-a3ad686f5520" providerId="ADAL" clId="{D530B03B-17F1-F245-B939-6BE247E87FA9}" dt="2018-05-09T12:52:56.600" v="6895" actId="478"/>
          <ac:spMkLst>
            <pc:docMk/>
            <pc:sldMk cId="2889373448" sldId="291"/>
            <ac:spMk id="13" creationId="{9FD53C6A-FB64-4A45-8F09-B09A593C8811}"/>
          </ac:spMkLst>
        </pc:spChg>
        <pc:graphicFrameChg chg="add mod ord modGraphic">
          <ac:chgData name="Bob Higgie" userId="ca96966e-c91b-46bf-80ae-a3ad686f5520" providerId="ADAL" clId="{D530B03B-17F1-F245-B939-6BE247E87FA9}" dt="2018-05-09T13:21:27.866" v="7140" actId="2165"/>
          <ac:graphicFrameMkLst>
            <pc:docMk/>
            <pc:sldMk cId="2889373448" sldId="291"/>
            <ac:graphicFrameMk id="8" creationId="{56545B04-4CA5-7C49-9B8B-8BDD9D4FFD40}"/>
          </ac:graphicFrameMkLst>
        </pc:graphicFrameChg>
        <pc:picChg chg="add mod">
          <ac:chgData name="Bob Higgie" userId="ca96966e-c91b-46bf-80ae-a3ad686f5520" providerId="ADAL" clId="{D530B03B-17F1-F245-B939-6BE247E87FA9}" dt="2018-05-09T13:47:38.325" v="7956" actId="1076"/>
          <ac:picMkLst>
            <pc:docMk/>
            <pc:sldMk cId="2889373448" sldId="291"/>
            <ac:picMk id="3" creationId="{70ADDB5D-1604-EB4E-8949-D69EB156443A}"/>
          </ac:picMkLst>
        </pc:picChg>
      </pc:sldChg>
      <pc:sldChg chg="addSp delSp modSp add">
        <pc:chgData name="Bob Higgie" userId="ca96966e-c91b-46bf-80ae-a3ad686f5520" providerId="ADAL" clId="{D530B03B-17F1-F245-B939-6BE247E87FA9}" dt="2018-05-09T13:43:28.183" v="7946" actId="1076"/>
        <pc:sldMkLst>
          <pc:docMk/>
          <pc:sldMk cId="2840286343" sldId="292"/>
        </pc:sldMkLst>
        <pc:spChg chg="mod">
          <ac:chgData name="Bob Higgie" userId="ca96966e-c91b-46bf-80ae-a3ad686f5520" providerId="ADAL" clId="{D530B03B-17F1-F245-B939-6BE247E87FA9}" dt="2018-05-09T13:26:46.782" v="7403" actId="20577"/>
          <ac:spMkLst>
            <pc:docMk/>
            <pc:sldMk cId="2840286343" sldId="292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9T13:39:13.141" v="7939" actId="20577"/>
          <ac:spMkLst>
            <pc:docMk/>
            <pc:sldMk cId="2840286343" sldId="292"/>
            <ac:spMk id="10" creationId="{37F6C7AD-E6A9-C94B-A345-529B7229365B}"/>
          </ac:spMkLst>
        </pc:spChg>
        <pc:graphicFrameChg chg="mod modGraphic">
          <ac:chgData name="Bob Higgie" userId="ca96966e-c91b-46bf-80ae-a3ad686f5520" providerId="ADAL" clId="{D530B03B-17F1-F245-B939-6BE247E87FA9}" dt="2018-05-09T13:35:54.703" v="7666" actId="20577"/>
          <ac:graphicFrameMkLst>
            <pc:docMk/>
            <pc:sldMk cId="2840286343" sldId="292"/>
            <ac:graphicFrameMk id="8" creationId="{56545B04-4CA5-7C49-9B8B-8BDD9D4FFD40}"/>
          </ac:graphicFrameMkLst>
        </pc:graphicFrameChg>
        <pc:picChg chg="del">
          <ac:chgData name="Bob Higgie" userId="ca96966e-c91b-46bf-80ae-a3ad686f5520" providerId="ADAL" clId="{D530B03B-17F1-F245-B939-6BE247E87FA9}" dt="2018-05-09T13:43:03.740" v="7942" actId="478"/>
          <ac:picMkLst>
            <pc:docMk/>
            <pc:sldMk cId="2840286343" sldId="292"/>
            <ac:picMk id="3" creationId="{70ADDB5D-1604-EB4E-8949-D69EB156443A}"/>
          </ac:picMkLst>
        </pc:picChg>
        <pc:picChg chg="add mod">
          <ac:chgData name="Bob Higgie" userId="ca96966e-c91b-46bf-80ae-a3ad686f5520" providerId="ADAL" clId="{D530B03B-17F1-F245-B939-6BE247E87FA9}" dt="2018-05-09T13:43:28.183" v="7946" actId="1076"/>
          <ac:picMkLst>
            <pc:docMk/>
            <pc:sldMk cId="2840286343" sldId="292"/>
            <ac:picMk id="5" creationId="{7C041AF3-3A44-214C-868D-07DBABCCC1DF}"/>
          </ac:picMkLst>
        </pc:picChg>
      </pc:sldChg>
      <pc:sldChg chg="addSp modSp add ord">
        <pc:chgData name="Bob Higgie" userId="ca96966e-c91b-46bf-80ae-a3ad686f5520" providerId="ADAL" clId="{D530B03B-17F1-F245-B939-6BE247E87FA9}" dt="2018-05-09T14:30:22.717" v="8313" actId="1076"/>
        <pc:sldMkLst>
          <pc:docMk/>
          <pc:sldMk cId="3271829623" sldId="293"/>
        </pc:sldMkLst>
        <pc:spChg chg="mod">
          <ac:chgData name="Bob Higgie" userId="ca96966e-c91b-46bf-80ae-a3ad686f5520" providerId="ADAL" clId="{D530B03B-17F1-F245-B939-6BE247E87FA9}" dt="2018-05-09T14:07:15.204" v="8016" actId="20577"/>
          <ac:spMkLst>
            <pc:docMk/>
            <pc:sldMk cId="3271829623" sldId="293"/>
            <ac:spMk id="2" creationId="{00000000-0000-0000-0000-000000000000}"/>
          </ac:spMkLst>
        </pc:spChg>
        <pc:spChg chg="mod">
          <ac:chgData name="Bob Higgie" userId="ca96966e-c91b-46bf-80ae-a3ad686f5520" providerId="ADAL" clId="{D530B03B-17F1-F245-B939-6BE247E87FA9}" dt="2018-05-09T14:29:10.423" v="8311" actId="20577"/>
          <ac:spMkLst>
            <pc:docMk/>
            <pc:sldMk cId="3271829623" sldId="293"/>
            <ac:spMk id="13" creationId="{9FD53C6A-FB64-4A45-8F09-B09A593C8811}"/>
          </ac:spMkLst>
        </pc:spChg>
        <pc:picChg chg="add mod modCrop">
          <ac:chgData name="Bob Higgie" userId="ca96966e-c91b-46bf-80ae-a3ad686f5520" providerId="ADAL" clId="{D530B03B-17F1-F245-B939-6BE247E87FA9}" dt="2018-05-09T14:30:22.717" v="8313" actId="1076"/>
          <ac:picMkLst>
            <pc:docMk/>
            <pc:sldMk cId="3271829623" sldId="293"/>
            <ac:picMk id="5" creationId="{36DF49DC-97D8-4848-9FD0-52CCE6F7D962}"/>
          </ac:picMkLst>
        </pc:picChg>
      </pc:sldChg>
      <pc:sldChg chg="modSp add ord">
        <pc:chgData name="Bob Higgie" userId="ca96966e-c91b-46bf-80ae-a3ad686f5520" providerId="ADAL" clId="{D530B03B-17F1-F245-B939-6BE247E87FA9}" dt="2018-05-09T15:42:38.581" v="8806" actId="20577"/>
        <pc:sldMkLst>
          <pc:docMk/>
          <pc:sldMk cId="305706569" sldId="294"/>
        </pc:sldMkLst>
        <pc:spChg chg="mod">
          <ac:chgData name="Bob Higgie" userId="ca96966e-c91b-46bf-80ae-a3ad686f5520" providerId="ADAL" clId="{D530B03B-17F1-F245-B939-6BE247E87FA9}" dt="2018-05-09T15:42:38.581" v="8806" actId="20577"/>
          <ac:spMkLst>
            <pc:docMk/>
            <pc:sldMk cId="305706569" sldId="294"/>
            <ac:spMk id="5" creationId="{AAAE604E-7919-1343-87E3-F4567E01F5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9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7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9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6880" y="1380490"/>
            <a:ext cx="350202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00871" y="1946909"/>
            <a:ext cx="3507104" cy="3834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61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1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6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0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Cloud Networking Basics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 the number of hosts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Adding switches is inefficient</a:t>
            </a:r>
            <a:br>
              <a:rPr lang="en-GB" dirty="0"/>
            </a:br>
            <a:r>
              <a:rPr lang="en-GB" dirty="0"/>
              <a:t>(inactive hosts are flushed from the MAC address table after 300s)</a:t>
            </a:r>
          </a:p>
          <a:p>
            <a:r>
              <a:rPr lang="en-GB" dirty="0"/>
              <a:t>Adding hosts increases traffic congestion on the LAN</a:t>
            </a:r>
            <a:br>
              <a:rPr lang="en-GB" dirty="0"/>
            </a:br>
            <a:r>
              <a:rPr lang="en-GB" dirty="0"/>
              <a:t>(more collisions and failed transmissions)</a:t>
            </a:r>
          </a:p>
          <a:p>
            <a:r>
              <a:rPr lang="en-GB" dirty="0"/>
              <a:t>Adding hosts means increased processing loads</a:t>
            </a:r>
          </a:p>
          <a:p>
            <a:endParaRPr lang="en-GB" dirty="0"/>
          </a:p>
          <a:p>
            <a:r>
              <a:rPr lang="en-GB" dirty="0"/>
              <a:t>The solution is to create additional physical networks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7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 addresses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MAC address is physical, it allows packets to be delivered from one NIC to another (hop to hop)</a:t>
            </a:r>
          </a:p>
          <a:p>
            <a:r>
              <a:rPr lang="en-GB" dirty="0"/>
              <a:t>IP addresses are logical and allow delivery of packets across networks (from end to end)</a:t>
            </a:r>
          </a:p>
          <a:p>
            <a:r>
              <a:rPr lang="en-GB" dirty="0"/>
              <a:t>IP addresses work at OSI layer 3 – Network</a:t>
            </a:r>
          </a:p>
          <a:p>
            <a:r>
              <a:rPr lang="en-GB" dirty="0"/>
              <a:t>An address is a 32 bit binary number represented as 4 octets</a:t>
            </a:r>
          </a:p>
          <a:p>
            <a:pPr lvl="1"/>
            <a:r>
              <a:rPr lang="en-GB" dirty="0"/>
              <a:t>E.g. 192.168.1.123 (IP v4)</a:t>
            </a:r>
          </a:p>
          <a:p>
            <a:r>
              <a:rPr lang="en-GB" dirty="0"/>
              <a:t>Destination and source IP addresses are added to the data payload of the ethernet packet</a:t>
            </a:r>
          </a:p>
        </p:txBody>
      </p:sp>
    </p:spTree>
    <p:extLst>
      <p:ext uri="{BB962C8B-B14F-4D97-AF65-F5344CB8AC3E}">
        <p14:creationId xmlns:p14="http://schemas.microsoft.com/office/powerpoint/2010/main" val="418174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Packets with IP addresses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566F0E-E968-3A44-A42A-632874725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62831"/>
              </p:ext>
            </p:extLst>
          </p:nvPr>
        </p:nvGraphicFramePr>
        <p:xfrm>
          <a:off x="997527" y="2147454"/>
          <a:ext cx="9296655" cy="2576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6011">
                  <a:extLst>
                    <a:ext uri="{9D8B030D-6E8A-4147-A177-3AD203B41FA5}">
                      <a16:colId xmlns:a16="http://schemas.microsoft.com/office/drawing/2014/main" val="988304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1184857666"/>
                    </a:ext>
                  </a:extLst>
                </a:gridCol>
                <a:gridCol w="1521288">
                  <a:extLst>
                    <a:ext uri="{9D8B030D-6E8A-4147-A177-3AD203B41FA5}">
                      <a16:colId xmlns:a16="http://schemas.microsoft.com/office/drawing/2014/main" val="465290413"/>
                    </a:ext>
                  </a:extLst>
                </a:gridCol>
                <a:gridCol w="1132260">
                  <a:extLst>
                    <a:ext uri="{9D8B030D-6E8A-4147-A177-3AD203B41FA5}">
                      <a16:colId xmlns:a16="http://schemas.microsoft.com/office/drawing/2014/main" val="1690676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881953736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2298009728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588899204"/>
                    </a:ext>
                  </a:extLst>
                </a:gridCol>
              </a:tblGrid>
              <a:tr h="918475">
                <a:tc>
                  <a:txBody>
                    <a:bodyPr/>
                    <a:lstStyle/>
                    <a:p>
                      <a:r>
                        <a:rPr lang="en-GB" dirty="0"/>
                        <a:t>Preamble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of frame delimiter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44010"/>
                  </a:ext>
                </a:extLst>
              </a:tr>
              <a:tr h="642932">
                <a:tc gridSpan="2">
                  <a:txBody>
                    <a:bodyPr/>
                    <a:lstStyle/>
                    <a:p>
                      <a:r>
                        <a:rPr lang="en-GB" dirty="0"/>
                        <a:t>Timing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MAC Addressing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Amount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Checksum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99760"/>
                  </a:ext>
                </a:extLst>
              </a:tr>
              <a:tr h="642932">
                <a:tc>
                  <a:txBody>
                    <a:bodyPr/>
                    <a:lstStyle/>
                    <a:p>
                      <a:r>
                        <a:rPr lang="en-GB" dirty="0"/>
                        <a:t>7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46-1500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71050"/>
                  </a:ext>
                </a:extLst>
              </a:tr>
              <a:tr h="372492">
                <a:tc gridSpan="7">
                  <a:txBody>
                    <a:bodyPr/>
                    <a:lstStyle/>
                    <a:p>
                      <a:r>
                        <a:rPr lang="en-GB" dirty="0"/>
                        <a:t>PACKET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3086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9C80D6-475C-5041-8835-9B49F96D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8072"/>
              </p:ext>
            </p:extLst>
          </p:nvPr>
        </p:nvGraphicFramePr>
        <p:xfrm>
          <a:off x="997527" y="5568756"/>
          <a:ext cx="5029200" cy="776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9649969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17373547"/>
                    </a:ext>
                  </a:extLst>
                </a:gridCol>
              </a:tblGrid>
              <a:tr h="388313">
                <a:tc>
                  <a:txBody>
                    <a:bodyPr/>
                    <a:lstStyle/>
                    <a:p>
                      <a:r>
                        <a:rPr lang="en-GB" dirty="0"/>
                        <a:t>Source 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 IP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0744"/>
                  </a:ext>
                </a:extLst>
              </a:tr>
              <a:tr h="388313"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516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D05957-2F4A-3B4F-AED1-A9FAB246EF37}"/>
              </a:ext>
            </a:extLst>
          </p:cNvPr>
          <p:cNvCxnSpPr/>
          <p:nvPr/>
        </p:nvCxnSpPr>
        <p:spPr>
          <a:xfrm flipV="1">
            <a:off x="3505200" y="4031673"/>
            <a:ext cx="4239491" cy="153708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56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657F8-762D-5640-90EC-9149A3A3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594" y="3058924"/>
            <a:ext cx="557473" cy="46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6A7F2-27B6-DE4E-A355-37347BAB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925" y="3058924"/>
            <a:ext cx="557473" cy="460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80DB6-B2E7-5E49-8FB3-CE98E81E8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594" y="4032325"/>
            <a:ext cx="557473" cy="46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55E05-551C-C843-B3EB-05C459EC4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158" y="4022475"/>
            <a:ext cx="557473" cy="46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B8148-C034-7D44-89E6-AA15AB292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477" y="3542371"/>
            <a:ext cx="796038" cy="3980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871EB1-6D23-3144-AC87-E3CABD19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68" y="3054831"/>
            <a:ext cx="557473" cy="4608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C3E5F3-FCC6-5045-8748-C5CCBB492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99" y="3054831"/>
            <a:ext cx="557473" cy="4608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A7D28B-C2B2-6749-B7D3-208D546FE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68" y="4028232"/>
            <a:ext cx="557473" cy="4608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33E861-4184-5046-80A6-561F85131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2" y="4018382"/>
            <a:ext cx="557473" cy="4608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5776C0-8D68-194E-873A-493B23B09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751" y="3579843"/>
            <a:ext cx="796038" cy="3980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7B10E3-A7B4-994A-A8FB-EE51F9E932BB}"/>
              </a:ext>
            </a:extLst>
          </p:cNvPr>
          <p:cNvSpPr txBox="1"/>
          <p:nvPr/>
        </p:nvSpPr>
        <p:spPr>
          <a:xfrm>
            <a:off x="283677" y="4599548"/>
            <a:ext cx="19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192.168.1.12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F2937F-78B2-5649-A824-C03933D07289}"/>
              </a:ext>
            </a:extLst>
          </p:cNvPr>
          <p:cNvSpPr txBox="1"/>
          <p:nvPr/>
        </p:nvSpPr>
        <p:spPr>
          <a:xfrm>
            <a:off x="9775515" y="4489076"/>
            <a:ext cx="19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192.168.2.7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68C7C2-D37A-3541-99DC-8577EC207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503" y="2773489"/>
            <a:ext cx="2010725" cy="20107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825B7E-0B91-6F4A-A9CD-A7A35FBC237B}"/>
              </a:ext>
            </a:extLst>
          </p:cNvPr>
          <p:cNvSpPr txBox="1"/>
          <p:nvPr/>
        </p:nvSpPr>
        <p:spPr>
          <a:xfrm>
            <a:off x="5150335" y="4109894"/>
            <a:ext cx="86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Router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7209753-EF66-B24C-BD06-A68C2C7825DF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259789" y="3778853"/>
            <a:ext cx="2353714" cy="1401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A116D31-7669-E44A-BD2A-F9D53136F6E8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624228" y="3741380"/>
            <a:ext cx="2355249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D0A4257-1E61-F94A-B3CB-F4AB2072C23D}"/>
              </a:ext>
            </a:extLst>
          </p:cNvPr>
          <p:cNvCxnSpPr>
            <a:cxnSpLocks/>
            <a:stCxn id="22" idx="3"/>
            <a:endCxn id="24" idx="2"/>
          </p:cNvCxnSpPr>
          <p:nvPr/>
        </p:nvCxnSpPr>
        <p:spPr>
          <a:xfrm flipV="1">
            <a:off x="1378341" y="3977862"/>
            <a:ext cx="483429" cy="28079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830F70A-64DF-0E4A-A712-757AFEDFC0C2}"/>
              </a:ext>
            </a:extLst>
          </p:cNvPr>
          <p:cNvCxnSpPr>
            <a:cxnSpLocks/>
            <a:stCxn id="5" idx="2"/>
            <a:endCxn id="9" idx="1"/>
          </p:cNvCxnSpPr>
          <p:nvPr/>
        </p:nvCxnSpPr>
        <p:spPr>
          <a:xfrm>
            <a:off x="9377496" y="3940390"/>
            <a:ext cx="482662" cy="3125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E569EFF-D35C-3A45-B68D-4EDDE98A7AFD}"/>
              </a:ext>
            </a:extLst>
          </p:cNvPr>
          <p:cNvSpPr txBox="1"/>
          <p:nvPr/>
        </p:nvSpPr>
        <p:spPr>
          <a:xfrm>
            <a:off x="924314" y="399031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141ED8-3F99-5F4D-84CF-E2D2BADA9845}"/>
              </a:ext>
            </a:extLst>
          </p:cNvPr>
          <p:cNvSpPr txBox="1"/>
          <p:nvPr/>
        </p:nvSpPr>
        <p:spPr>
          <a:xfrm>
            <a:off x="9978433" y="399031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FACC93-4E6D-3F4E-AB9E-9977EDD88CAA}"/>
              </a:ext>
            </a:extLst>
          </p:cNvPr>
          <p:cNvSpPr txBox="1"/>
          <p:nvPr/>
        </p:nvSpPr>
        <p:spPr>
          <a:xfrm>
            <a:off x="4290804" y="316849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R1 NIC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18DCBF-6781-FA4F-ACB1-7AFE62FC528E}"/>
              </a:ext>
            </a:extLst>
          </p:cNvPr>
          <p:cNvSpPr txBox="1"/>
          <p:nvPr/>
        </p:nvSpPr>
        <p:spPr>
          <a:xfrm>
            <a:off x="6087396" y="318331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R2 NIC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508AA9BE-32D7-C849-9AAE-48E8C2586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56854"/>
              </p:ext>
            </p:extLst>
          </p:nvPr>
        </p:nvGraphicFramePr>
        <p:xfrm>
          <a:off x="450549" y="5171556"/>
          <a:ext cx="5133687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344">
                  <a:extLst>
                    <a:ext uri="{9D8B030D-6E8A-4147-A177-3AD203B41FA5}">
                      <a16:colId xmlns:a16="http://schemas.microsoft.com/office/drawing/2014/main" val="891655034"/>
                    </a:ext>
                  </a:extLst>
                </a:gridCol>
                <a:gridCol w="1269124">
                  <a:extLst>
                    <a:ext uri="{9D8B030D-6E8A-4147-A177-3AD203B41FA5}">
                      <a16:colId xmlns:a16="http://schemas.microsoft.com/office/drawing/2014/main" val="2731466387"/>
                    </a:ext>
                  </a:extLst>
                </a:gridCol>
                <a:gridCol w="1366763">
                  <a:extLst>
                    <a:ext uri="{9D8B030D-6E8A-4147-A177-3AD203B41FA5}">
                      <a16:colId xmlns:a16="http://schemas.microsoft.com/office/drawing/2014/main" val="2033864589"/>
                    </a:ext>
                  </a:extLst>
                </a:gridCol>
                <a:gridCol w="1279456">
                  <a:extLst>
                    <a:ext uri="{9D8B030D-6E8A-4147-A177-3AD203B41FA5}">
                      <a16:colId xmlns:a16="http://schemas.microsoft.com/office/drawing/2014/main" val="396301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Source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Destination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Source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Destination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71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Host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Router 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192.168.1.12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192.168.2.7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94976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A7414A94-1FBF-454B-9480-C21A49B56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479495"/>
              </p:ext>
            </p:extLst>
          </p:nvPr>
        </p:nvGraphicFramePr>
        <p:xfrm>
          <a:off x="6412633" y="5157614"/>
          <a:ext cx="5133687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344">
                  <a:extLst>
                    <a:ext uri="{9D8B030D-6E8A-4147-A177-3AD203B41FA5}">
                      <a16:colId xmlns:a16="http://schemas.microsoft.com/office/drawing/2014/main" val="891655034"/>
                    </a:ext>
                  </a:extLst>
                </a:gridCol>
                <a:gridCol w="1269124">
                  <a:extLst>
                    <a:ext uri="{9D8B030D-6E8A-4147-A177-3AD203B41FA5}">
                      <a16:colId xmlns:a16="http://schemas.microsoft.com/office/drawing/2014/main" val="2731466387"/>
                    </a:ext>
                  </a:extLst>
                </a:gridCol>
                <a:gridCol w="1366763">
                  <a:extLst>
                    <a:ext uri="{9D8B030D-6E8A-4147-A177-3AD203B41FA5}">
                      <a16:colId xmlns:a16="http://schemas.microsoft.com/office/drawing/2014/main" val="2033864589"/>
                    </a:ext>
                  </a:extLst>
                </a:gridCol>
                <a:gridCol w="1279456">
                  <a:extLst>
                    <a:ext uri="{9D8B030D-6E8A-4147-A177-3AD203B41FA5}">
                      <a16:colId xmlns:a16="http://schemas.microsoft.com/office/drawing/2014/main" val="396301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Source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Destination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Source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Destination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71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Router 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Host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192.168.1.12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192.168.2.7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949763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787AA523-8644-0D42-A8B2-5B01AE1CC782}"/>
              </a:ext>
            </a:extLst>
          </p:cNvPr>
          <p:cNvSpPr txBox="1"/>
          <p:nvPr/>
        </p:nvSpPr>
        <p:spPr>
          <a:xfrm>
            <a:off x="942466" y="3016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6BDC75-B981-3A4F-9CA7-057B834F1A39}"/>
              </a:ext>
            </a:extLst>
          </p:cNvPr>
          <p:cNvSpPr txBox="1"/>
          <p:nvPr/>
        </p:nvSpPr>
        <p:spPr>
          <a:xfrm>
            <a:off x="363615" y="2660314"/>
            <a:ext cx="19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192.168.1.9</a:t>
            </a:r>
          </a:p>
        </p:txBody>
      </p:sp>
    </p:spTree>
    <p:extLst>
      <p:ext uri="{BB962C8B-B14F-4D97-AF65-F5344CB8AC3E}">
        <p14:creationId xmlns:p14="http://schemas.microsoft.com/office/powerpoint/2010/main" val="122896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ARP Address Resolution Protocol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Used to find the MAC address for a given IP</a:t>
            </a:r>
          </a:p>
          <a:p>
            <a:endParaRPr lang="en-GB" dirty="0"/>
          </a:p>
          <a:p>
            <a:r>
              <a:rPr lang="en-GB" dirty="0"/>
              <a:t>Host A (192.168.1.12) needs to send to Host B (192.168.2.7)</a:t>
            </a:r>
          </a:p>
          <a:p>
            <a:r>
              <a:rPr lang="en-GB" dirty="0"/>
              <a:t>It knows 192.168.2.7 is in a different network </a:t>
            </a:r>
          </a:p>
          <a:p>
            <a:r>
              <a:rPr lang="en-GB" dirty="0"/>
              <a:t>It has a default gateway of 192.168.1.1 (the router)</a:t>
            </a:r>
          </a:p>
          <a:p>
            <a:r>
              <a:rPr lang="en-GB" dirty="0"/>
              <a:t>It sends a broadcast ARP message (MAC </a:t>
            </a:r>
            <a:r>
              <a:rPr lang="en-GB" dirty="0" err="1"/>
              <a:t>ff:ff:ff:ff:ff:ff</a:t>
            </a:r>
            <a:r>
              <a:rPr lang="en-GB" dirty="0"/>
              <a:t>) for 192.168.1.1 (this goes to all hosts on the network)</a:t>
            </a:r>
          </a:p>
          <a:p>
            <a:r>
              <a:rPr lang="en-GB" dirty="0"/>
              <a:t>Only the router replies with its Mac and IP addresses</a:t>
            </a:r>
          </a:p>
          <a:p>
            <a:r>
              <a:rPr lang="en-GB" dirty="0"/>
              <a:t>Host A updates its ARP table</a:t>
            </a:r>
          </a:p>
          <a:p>
            <a:r>
              <a:rPr lang="en-GB" dirty="0"/>
              <a:t>Sends packet to 192.168.2.7 with router MAC address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67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ARP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8DA9B-1DD3-AB47-A776-833AF89B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367971"/>
            <a:ext cx="9735147" cy="35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Router Table In Host A (192.168.1.12)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 fontScale="92500"/>
          </a:bodyPr>
          <a:lstStyle/>
          <a:p>
            <a:pPr lvl="1"/>
            <a:r>
              <a:rPr lang="en-GB" dirty="0"/>
              <a:t>Contains a 0.0.0.0 entry which points to the default gateway 192.168.1.1</a:t>
            </a:r>
          </a:p>
          <a:p>
            <a:pPr lvl="1"/>
            <a:r>
              <a:rPr lang="en-GB" dirty="0"/>
              <a:t>Contains other IP addresses on its own network and the address of its own NIC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If sending to Host X it will look in the table and send directly </a:t>
            </a:r>
          </a:p>
          <a:p>
            <a:pPr lvl="1"/>
            <a:r>
              <a:rPr lang="en-GB" dirty="0"/>
              <a:t>If sending to Host B (192.168.2.7) will find 0.0.0.0 as the closest match in the table and send to the gateway</a:t>
            </a:r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60CCC7-6ADF-0449-8D3F-8D845A7A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59896"/>
              </p:ext>
            </p:extLst>
          </p:nvPr>
        </p:nvGraphicFramePr>
        <p:xfrm>
          <a:off x="1423251" y="3171922"/>
          <a:ext cx="741594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3731">
                  <a:extLst>
                    <a:ext uri="{9D8B030D-6E8A-4147-A177-3AD203B41FA5}">
                      <a16:colId xmlns:a16="http://schemas.microsoft.com/office/drawing/2014/main" val="3812558639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18781712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0762014"/>
                    </a:ext>
                  </a:extLst>
                </a:gridCol>
                <a:gridCol w="1319949">
                  <a:extLst>
                    <a:ext uri="{9D8B030D-6E8A-4147-A177-3AD203B41FA5}">
                      <a16:colId xmlns:a16="http://schemas.microsoft.com/office/drawing/2014/main" val="3763834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Network 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5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192.168.1.1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192.168.1.12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6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127.0.0.1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On-Link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127.0.0.1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Loopback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8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On-Link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192.168.1.12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Host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99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81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Router’s Table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Contains a list of IP addresses and interfaces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If sending to 192.168.1.n will forward via R1 NIC</a:t>
            </a:r>
          </a:p>
          <a:p>
            <a:pPr lvl="1"/>
            <a:r>
              <a:rPr lang="en-GB" dirty="0"/>
              <a:t>If sending to 192.168.2.n will forward via R2 NIC</a:t>
            </a:r>
            <a:br>
              <a:rPr lang="en-GB" dirty="0"/>
            </a:br>
            <a:br>
              <a:rPr lang="en-GB" dirty="0"/>
            </a:br>
            <a:r>
              <a:rPr lang="en-GB" dirty="0"/>
              <a:t>/24 refers indirectly to the number of hosts on the network</a:t>
            </a:r>
            <a:br>
              <a:rPr lang="en-GB" dirty="0"/>
            </a:br>
            <a:r>
              <a:rPr lang="en-GB" dirty="0"/>
              <a:t>and is covered in subnetting (not in the BCS </a:t>
            </a:r>
            <a:r>
              <a:rPr lang="en-GB"/>
              <a:t>Cloud syllabus)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60CCC7-6ADF-0449-8D3F-8D845A7A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4540"/>
              </p:ext>
            </p:extLst>
          </p:nvPr>
        </p:nvGraphicFramePr>
        <p:xfrm>
          <a:off x="1437106" y="2892403"/>
          <a:ext cx="510224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8256">
                  <a:extLst>
                    <a:ext uri="{9D8B030D-6E8A-4147-A177-3AD203B41FA5}">
                      <a16:colId xmlns:a16="http://schemas.microsoft.com/office/drawing/2014/main" val="3812558639"/>
                    </a:ext>
                  </a:extLst>
                </a:gridCol>
                <a:gridCol w="1983984">
                  <a:extLst>
                    <a:ext uri="{9D8B030D-6E8A-4147-A177-3AD203B41FA5}">
                      <a16:colId xmlns:a16="http://schemas.microsoft.com/office/drawing/2014/main" val="1878171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5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R1 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6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192.168.2.0/24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R2 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8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81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Network Utilities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D499531-1891-3947-9792-7E56D4FDA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762" y="1437364"/>
            <a:ext cx="8053917" cy="80558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867BCF-4DFE-264F-B5B9-311B4BB78DAB}"/>
              </a:ext>
            </a:extLst>
          </p:cNvPr>
          <p:cNvSpPr txBox="1"/>
          <p:nvPr/>
        </p:nvSpPr>
        <p:spPr>
          <a:xfrm>
            <a:off x="5181600" y="329776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F0FF6-9396-2B41-B2A1-095FBC6D6AEC}"/>
              </a:ext>
            </a:extLst>
          </p:cNvPr>
          <p:cNvSpPr txBox="1"/>
          <p:nvPr/>
        </p:nvSpPr>
        <p:spPr>
          <a:xfrm>
            <a:off x="817904" y="2463337"/>
            <a:ext cx="3320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Tests connectivity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ping 192.168.2.7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ARP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Shows MAC addresses for IP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4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 addresses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IP address classes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Class D is used for multicast (224-239)</a:t>
            </a:r>
          </a:p>
          <a:p>
            <a:pPr lvl="1"/>
            <a:r>
              <a:rPr lang="en-GB" dirty="0"/>
              <a:t>Class E is experimental (240-255)</a:t>
            </a:r>
          </a:p>
          <a:p>
            <a:pPr lvl="1"/>
            <a:endParaRPr lang="en-GB" dirty="0"/>
          </a:p>
          <a:p>
            <a:r>
              <a:rPr lang="en-GB" dirty="0"/>
              <a:t>One class A address is worth 16M hosts</a:t>
            </a:r>
          </a:p>
          <a:p>
            <a:r>
              <a:rPr lang="en-GB" dirty="0"/>
              <a:t>Therefore a way is needed to allocate significantly more hosts than are available</a:t>
            </a:r>
          </a:p>
          <a:p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1CE2F3D-8CAC-8848-BFF4-33291B116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39792"/>
              </p:ext>
            </p:extLst>
          </p:nvPr>
        </p:nvGraphicFramePr>
        <p:xfrm>
          <a:off x="1423251" y="2735158"/>
          <a:ext cx="812799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766652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4850872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50087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Address class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First octet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hosts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88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1-126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98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128-191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89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192-223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05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85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Connection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Single user</a:t>
            </a:r>
          </a:p>
          <a:p>
            <a:r>
              <a:rPr lang="en-GB" dirty="0"/>
              <a:t>No connection</a:t>
            </a:r>
          </a:p>
          <a:p>
            <a:r>
              <a:rPr lang="en-GB" dirty="0"/>
              <a:t>Very secure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20BE1-9E9B-ED40-A5A3-2F7E20D3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847" y="2681942"/>
            <a:ext cx="3826267" cy="31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Private IP addresses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Address ranges allocated as private, therefore not permissible onto the general internet.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So, an organisation can have one outward facing IP address and up to 16M hosts inside </a:t>
            </a:r>
          </a:p>
          <a:p>
            <a:pPr lvl="1"/>
            <a:r>
              <a:rPr lang="en-GB" dirty="0"/>
              <a:t>This is done using network address translation </a:t>
            </a:r>
            <a:r>
              <a:rPr lang="en-GB"/>
              <a:t>(explained later)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60CCC7-6ADF-0449-8D3F-8D845A7A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343315"/>
              </p:ext>
            </p:extLst>
          </p:nvPr>
        </p:nvGraphicFramePr>
        <p:xfrm>
          <a:off x="1699742" y="3198447"/>
          <a:ext cx="607576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3231">
                  <a:extLst>
                    <a:ext uri="{9D8B030D-6E8A-4147-A177-3AD203B41FA5}">
                      <a16:colId xmlns:a16="http://schemas.microsoft.com/office/drawing/2014/main" val="3812558639"/>
                    </a:ext>
                  </a:extLst>
                </a:gridCol>
                <a:gridCol w="2362536">
                  <a:extLst>
                    <a:ext uri="{9D8B030D-6E8A-4147-A177-3AD203B41FA5}">
                      <a16:colId xmlns:a16="http://schemas.microsoft.com/office/drawing/2014/main" val="1878171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Address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hosts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5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10.0.0.0 – 10.255.255.255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6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172.16.0.0 – 172.31.255.255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8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192.168.0.0 – 192.168.255.255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6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5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IP addresses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Assume a small system with 192.168.1.n addresses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Static addresses are set on the device</a:t>
            </a:r>
          </a:p>
          <a:p>
            <a:pPr lvl="1"/>
            <a:r>
              <a:rPr lang="en-GB" dirty="0"/>
              <a:t>Dynamic addresses are leased by a DHCP server</a:t>
            </a:r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60CCC7-6ADF-0449-8D3F-8D845A7AE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14921"/>
              </p:ext>
            </p:extLst>
          </p:nvPr>
        </p:nvGraphicFramePr>
        <p:xfrm>
          <a:off x="1437106" y="2892403"/>
          <a:ext cx="51022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5214">
                  <a:extLst>
                    <a:ext uri="{9D8B030D-6E8A-4147-A177-3AD203B41FA5}">
                      <a16:colId xmlns:a16="http://schemas.microsoft.com/office/drawing/2014/main" val="3812558639"/>
                    </a:ext>
                  </a:extLst>
                </a:gridCol>
                <a:gridCol w="1428513">
                  <a:extLst>
                    <a:ext uri="{9D8B030D-6E8A-4147-A177-3AD203B41FA5}">
                      <a16:colId xmlns:a16="http://schemas.microsoft.com/office/drawing/2014/main" val="1878171234"/>
                    </a:ext>
                  </a:extLst>
                </a:gridCol>
                <a:gridCol w="1428513">
                  <a:extLst>
                    <a:ext uri="{9D8B030D-6E8A-4147-A177-3AD203B41FA5}">
                      <a16:colId xmlns:a16="http://schemas.microsoft.com/office/drawing/2014/main" val="1492713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5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86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8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3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192.168.1.100 - 200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Desktops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Dynamic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19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114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DHCP Dynamic Host Configuration Protocol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Host sends a discovery request (255.255.255.255) for a DHCP server</a:t>
            </a:r>
          </a:p>
          <a:p>
            <a:pPr lvl="1"/>
            <a:r>
              <a:rPr lang="en-GB" dirty="0"/>
              <a:t>Server responds with a lease offer of an IP address, gateway address, duration and DNS server address (see later for DNS)</a:t>
            </a:r>
          </a:p>
          <a:p>
            <a:pPr lvl="1"/>
            <a:r>
              <a:rPr lang="en-GB" dirty="0"/>
              <a:t>Host responds with a request to accept the offered lease</a:t>
            </a:r>
          </a:p>
          <a:p>
            <a:pPr lvl="1"/>
            <a:r>
              <a:rPr lang="en-GB" dirty="0"/>
              <a:t>Server acknowledges the request</a:t>
            </a:r>
          </a:p>
          <a:p>
            <a:pPr lvl="1"/>
            <a:r>
              <a:rPr lang="en-GB" dirty="0"/>
              <a:t>Host configures its network interface with the agreed parameters </a:t>
            </a:r>
          </a:p>
          <a:p>
            <a:pPr lvl="1"/>
            <a:endParaRPr lang="en-GB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7C3EB6E-08B7-8743-BFA8-45E3066A0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6" y="1058039"/>
            <a:ext cx="8287589" cy="82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2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DHCP Windows Configuration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81453"/>
            <a:ext cx="9793715" cy="41886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/>
              <a:t>Static					Dynamic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B32F07A-7D91-1340-95FD-FFDFD807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65" y="2693013"/>
            <a:ext cx="3202152" cy="357521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6EE3ACD-5DC6-F54F-B422-C11C18C4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73" y="2693013"/>
            <a:ext cx="3217696" cy="357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1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AE604E-7919-1343-87E3-F4567E01F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Hosts have MAC and IP addresses</a:t>
            </a:r>
          </a:p>
          <a:p>
            <a:r>
              <a:rPr lang="en-GB" dirty="0"/>
              <a:t>They can communicate in the same network using switches and MAC addressing</a:t>
            </a:r>
          </a:p>
          <a:p>
            <a:r>
              <a:rPr lang="en-GB" dirty="0"/>
              <a:t>To communicate between networks they use routers and IP addresses</a:t>
            </a:r>
          </a:p>
          <a:p>
            <a:r>
              <a:rPr lang="en-GB" dirty="0"/>
              <a:t>Private IP addresses allow duplicate usage in different organisations, but are not allowed on the internet</a:t>
            </a:r>
          </a:p>
          <a:p>
            <a:r>
              <a:rPr lang="en-GB" dirty="0"/>
              <a:t>IP addresses can be manually configured or obtained by DHCP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44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 connection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49C4D82-1D47-AD4D-84E8-98F9893D2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137" y="1825625"/>
            <a:ext cx="4935538" cy="4935538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D701CEA-98BA-1242-99EE-2D643017E825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6C66A-CC4A-8148-B2D7-436AD4B8B630}"/>
              </a:ext>
            </a:extLst>
          </p:cNvPr>
          <p:cNvSpPr txBox="1"/>
          <p:nvPr/>
        </p:nvSpPr>
        <p:spPr>
          <a:xfrm>
            <a:off x="465263" y="223640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Connection to the ISP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ADSL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Satellite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Cellular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Leased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ISP supplies: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IP address via DHCP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DNS address</a:t>
            </a:r>
          </a:p>
        </p:txBody>
      </p:sp>
    </p:spTree>
    <p:extLst>
      <p:ext uri="{BB962C8B-B14F-4D97-AF65-F5344CB8AC3E}">
        <p14:creationId xmlns:p14="http://schemas.microsoft.com/office/powerpoint/2010/main" val="115238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ISP IP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AE604E-7919-1343-87E3-F4567E01F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ISP will allocate an IP address from a range it owns</a:t>
            </a:r>
          </a:p>
          <a:p>
            <a:r>
              <a:rPr lang="en-GB" dirty="0"/>
              <a:t>These IP addresses are unique on the internet</a:t>
            </a:r>
          </a:p>
          <a:p>
            <a:r>
              <a:rPr lang="en-GB" dirty="0"/>
              <a:t>Gloucester College IP address is 212.219.57.69</a:t>
            </a:r>
          </a:p>
          <a:p>
            <a:r>
              <a:rPr lang="en-GB" dirty="0"/>
              <a:t>All internet traffic to and from Gloucester College is via the IP address 212.219.57.69</a:t>
            </a:r>
          </a:p>
          <a:p>
            <a:r>
              <a:rPr lang="en-GB" dirty="0"/>
              <a:t>Internal IP addresses at the college will be from the private IP addresses ranges</a:t>
            </a:r>
          </a:p>
          <a:p>
            <a:r>
              <a:rPr lang="en-GB" dirty="0"/>
              <a:t>How does traffic for a private IP address get to the right host?</a:t>
            </a:r>
          </a:p>
        </p:txBody>
      </p:sp>
    </p:spTree>
    <p:extLst>
      <p:ext uri="{BB962C8B-B14F-4D97-AF65-F5344CB8AC3E}">
        <p14:creationId xmlns:p14="http://schemas.microsoft.com/office/powerpoint/2010/main" val="3586222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and port address translation </a:t>
            </a:r>
            <a:br>
              <a:rPr lang="en-GB" dirty="0"/>
            </a:br>
            <a:r>
              <a:rPr lang="en-GB" dirty="0"/>
              <a:t>(NAT and PAT)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AE604E-7919-1343-87E3-F4567E01F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Implemented in the router</a:t>
            </a:r>
          </a:p>
          <a:p>
            <a:r>
              <a:rPr lang="en-GB" dirty="0"/>
              <a:t>Allows many hosts on the internal network to connect via one public IP address</a:t>
            </a:r>
          </a:p>
          <a:p>
            <a:r>
              <a:rPr lang="en-GB" dirty="0"/>
              <a:t>Allows many applications on one host to communicate with many services in the cloud</a:t>
            </a:r>
          </a:p>
          <a:p>
            <a:r>
              <a:rPr lang="en-GB" dirty="0"/>
              <a:t>Uses IP and port numbers</a:t>
            </a:r>
          </a:p>
        </p:txBody>
      </p:sp>
    </p:spTree>
    <p:extLst>
      <p:ext uri="{BB962C8B-B14F-4D97-AF65-F5344CB8AC3E}">
        <p14:creationId xmlns:p14="http://schemas.microsoft.com/office/powerpoint/2010/main" val="2567899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 IP address and a port address make up a socket</a:t>
            </a:r>
          </a:p>
          <a:p>
            <a:pPr lvl="1"/>
            <a:r>
              <a:rPr lang="en-GB" dirty="0"/>
              <a:t>Eg 212.219.57.69:80 (Gloucester college HTTP port)</a:t>
            </a:r>
          </a:p>
          <a:p>
            <a:r>
              <a:rPr lang="en-GB" dirty="0"/>
              <a:t>An application, service or process uses the socket to send and receive data via the network – OSI Layer 4 Transport</a:t>
            </a:r>
          </a:p>
          <a:p>
            <a:r>
              <a:rPr lang="en-GB" dirty="0"/>
              <a:t>The operating system </a:t>
            </a:r>
          </a:p>
          <a:p>
            <a:pPr lvl="1"/>
            <a:r>
              <a:rPr lang="en-GB" dirty="0"/>
              <a:t>transmits the data from all application ports on to the network</a:t>
            </a:r>
          </a:p>
          <a:p>
            <a:pPr lvl="1"/>
            <a:r>
              <a:rPr lang="en-GB" dirty="0"/>
              <a:t>directs received packets to the matching IP address and port number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915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 allocation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Well known ports 0-1023</a:t>
            </a:r>
          </a:p>
          <a:p>
            <a:pPr lvl="1"/>
            <a:r>
              <a:rPr lang="en-GB" dirty="0"/>
              <a:t>Examples</a:t>
            </a:r>
          </a:p>
          <a:p>
            <a:pPr lvl="2"/>
            <a:r>
              <a:rPr lang="en-GB" dirty="0"/>
              <a:t>21 FTP</a:t>
            </a:r>
          </a:p>
          <a:p>
            <a:pPr lvl="2"/>
            <a:r>
              <a:rPr lang="en-GB" dirty="0"/>
              <a:t>25 SMTP</a:t>
            </a:r>
          </a:p>
          <a:p>
            <a:pPr lvl="2"/>
            <a:r>
              <a:rPr lang="en-GB" dirty="0"/>
              <a:t>80 HTTP</a:t>
            </a:r>
          </a:p>
          <a:p>
            <a:pPr lvl="2"/>
            <a:r>
              <a:rPr lang="en-GB" dirty="0"/>
              <a:t>110 POP3</a:t>
            </a:r>
          </a:p>
          <a:p>
            <a:pPr lvl="2"/>
            <a:r>
              <a:rPr lang="en-GB" dirty="0"/>
              <a:t>443 HTTPS</a:t>
            </a:r>
          </a:p>
          <a:p>
            <a:pPr lvl="2"/>
            <a:endParaRPr lang="en-GB" dirty="0"/>
          </a:p>
          <a:p>
            <a:r>
              <a:rPr lang="en-GB" dirty="0"/>
              <a:t>Registered ports 1024-49151</a:t>
            </a:r>
          </a:p>
          <a:p>
            <a:r>
              <a:rPr lang="en-GB" dirty="0"/>
              <a:t>Dynamic ports 49152-65535</a:t>
            </a:r>
          </a:p>
        </p:txBody>
      </p:sp>
    </p:spTree>
    <p:extLst>
      <p:ext uri="{BB962C8B-B14F-4D97-AF65-F5344CB8AC3E}">
        <p14:creationId xmlns:p14="http://schemas.microsoft.com/office/powerpoint/2010/main" val="290300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users</a:t>
            </a:r>
          </a:p>
          <a:p>
            <a:r>
              <a:rPr lang="en-GB" dirty="0"/>
              <a:t>Crossover cable</a:t>
            </a:r>
          </a:p>
          <a:p>
            <a:r>
              <a:rPr lang="en-GB" dirty="0"/>
              <a:t>Full duplex</a:t>
            </a:r>
          </a:p>
          <a:p>
            <a:pPr lvl="1"/>
            <a:r>
              <a:rPr lang="en-GB" dirty="0"/>
              <a:t>Transmit and receive</a:t>
            </a:r>
            <a:br>
              <a:rPr lang="en-GB" dirty="0"/>
            </a:br>
            <a:r>
              <a:rPr lang="en-GB" dirty="0"/>
              <a:t>at the same time</a:t>
            </a:r>
          </a:p>
          <a:p>
            <a:r>
              <a:rPr lang="en-GB" dirty="0"/>
              <a:t>OSI layer 1 – Physical</a:t>
            </a:r>
          </a:p>
          <a:p>
            <a:pPr lvl="1"/>
            <a:r>
              <a:rPr lang="en-GB" dirty="0"/>
              <a:t>Transmission of bits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657F8-762D-5640-90EC-9149A3A3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61" y="3012498"/>
            <a:ext cx="1768064" cy="1461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6A7F2-27B6-DE4E-A355-37347BAB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820" y="3027012"/>
            <a:ext cx="1768064" cy="1461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2D37F0-CEEB-9E4C-B4F5-F9C5F3AF4AA9}"/>
              </a:ext>
            </a:extLst>
          </p:cNvPr>
          <p:cNvSpPr txBox="1"/>
          <p:nvPr/>
        </p:nvSpPr>
        <p:spPr>
          <a:xfrm>
            <a:off x="6484510" y="4474194"/>
            <a:ext cx="233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100010100101010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35645-05F6-7B4B-96BE-3FD9E8E74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5282"/>
          <a:stretch/>
        </p:blipFill>
        <p:spPr>
          <a:xfrm>
            <a:off x="6388258" y="3120982"/>
            <a:ext cx="2272806" cy="8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72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Packets with IP addresses and port numbers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566F0E-E968-3A44-A42A-632874725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74000"/>
              </p:ext>
            </p:extLst>
          </p:nvPr>
        </p:nvGraphicFramePr>
        <p:xfrm>
          <a:off x="997527" y="2147454"/>
          <a:ext cx="9296655" cy="2576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6011">
                  <a:extLst>
                    <a:ext uri="{9D8B030D-6E8A-4147-A177-3AD203B41FA5}">
                      <a16:colId xmlns:a16="http://schemas.microsoft.com/office/drawing/2014/main" val="988304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1184857666"/>
                    </a:ext>
                  </a:extLst>
                </a:gridCol>
                <a:gridCol w="1521288">
                  <a:extLst>
                    <a:ext uri="{9D8B030D-6E8A-4147-A177-3AD203B41FA5}">
                      <a16:colId xmlns:a16="http://schemas.microsoft.com/office/drawing/2014/main" val="465290413"/>
                    </a:ext>
                  </a:extLst>
                </a:gridCol>
                <a:gridCol w="1132260">
                  <a:extLst>
                    <a:ext uri="{9D8B030D-6E8A-4147-A177-3AD203B41FA5}">
                      <a16:colId xmlns:a16="http://schemas.microsoft.com/office/drawing/2014/main" val="1690676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881953736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2298009728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588899204"/>
                    </a:ext>
                  </a:extLst>
                </a:gridCol>
              </a:tblGrid>
              <a:tr h="918475">
                <a:tc>
                  <a:txBody>
                    <a:bodyPr/>
                    <a:lstStyle/>
                    <a:p>
                      <a:r>
                        <a:rPr lang="en-GB" dirty="0"/>
                        <a:t>Preamble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of frame delimiter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44010"/>
                  </a:ext>
                </a:extLst>
              </a:tr>
              <a:tr h="642932">
                <a:tc gridSpan="2">
                  <a:txBody>
                    <a:bodyPr/>
                    <a:lstStyle/>
                    <a:p>
                      <a:r>
                        <a:rPr lang="en-GB" dirty="0"/>
                        <a:t>Timing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MAC Addressing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Amount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Checksum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99760"/>
                  </a:ext>
                </a:extLst>
              </a:tr>
              <a:tr h="642932">
                <a:tc>
                  <a:txBody>
                    <a:bodyPr/>
                    <a:lstStyle/>
                    <a:p>
                      <a:r>
                        <a:rPr lang="en-GB" dirty="0"/>
                        <a:t>7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46-1500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71050"/>
                  </a:ext>
                </a:extLst>
              </a:tr>
              <a:tr h="372492">
                <a:tc gridSpan="7">
                  <a:txBody>
                    <a:bodyPr/>
                    <a:lstStyle/>
                    <a:p>
                      <a:r>
                        <a:rPr lang="en-GB" dirty="0"/>
                        <a:t>PACKET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3086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9C80D6-475C-5041-8835-9B49F96D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30183"/>
              </p:ext>
            </p:extLst>
          </p:nvPr>
        </p:nvGraphicFramePr>
        <p:xfrm>
          <a:off x="997526" y="5568756"/>
          <a:ext cx="9296656" cy="1028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64">
                  <a:extLst>
                    <a:ext uri="{9D8B030D-6E8A-4147-A177-3AD203B41FA5}">
                      <a16:colId xmlns:a16="http://schemas.microsoft.com/office/drawing/2014/main" val="3964996903"/>
                    </a:ext>
                  </a:extLst>
                </a:gridCol>
                <a:gridCol w="2324164">
                  <a:extLst>
                    <a:ext uri="{9D8B030D-6E8A-4147-A177-3AD203B41FA5}">
                      <a16:colId xmlns:a16="http://schemas.microsoft.com/office/drawing/2014/main" val="717373547"/>
                    </a:ext>
                  </a:extLst>
                </a:gridCol>
                <a:gridCol w="2324164">
                  <a:extLst>
                    <a:ext uri="{9D8B030D-6E8A-4147-A177-3AD203B41FA5}">
                      <a16:colId xmlns:a16="http://schemas.microsoft.com/office/drawing/2014/main" val="1644673555"/>
                    </a:ext>
                  </a:extLst>
                </a:gridCol>
                <a:gridCol w="2324164">
                  <a:extLst>
                    <a:ext uri="{9D8B030D-6E8A-4147-A177-3AD203B41FA5}">
                      <a16:colId xmlns:a16="http://schemas.microsoft.com/office/drawing/2014/main" val="359530088"/>
                    </a:ext>
                  </a:extLst>
                </a:gridCol>
              </a:tblGrid>
              <a:tr h="388313">
                <a:tc>
                  <a:txBody>
                    <a:bodyPr/>
                    <a:lstStyle/>
                    <a:p>
                      <a:r>
                        <a:rPr lang="en-GB" dirty="0"/>
                        <a:t>Source 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 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Source port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 port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0744"/>
                  </a:ext>
                </a:extLst>
              </a:tr>
              <a:tr h="388313"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516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D05957-2F4A-3B4F-AED1-A9FAB246EF37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645854" y="4031674"/>
            <a:ext cx="2098837" cy="153708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08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 request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6545B04-4CA5-7C49-9B8B-8BDD9D4FF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826889"/>
              </p:ext>
            </p:extLst>
          </p:nvPr>
        </p:nvGraphicFramePr>
        <p:xfrm>
          <a:off x="786871" y="3754967"/>
          <a:ext cx="96139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3475">
                  <a:extLst>
                    <a:ext uri="{9D8B030D-6E8A-4147-A177-3AD203B41FA5}">
                      <a16:colId xmlns:a16="http://schemas.microsoft.com/office/drawing/2014/main" val="3914502451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3184780662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3140007272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1176442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Router client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Router ISP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Cloud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 192.168.1.12:3333</a:t>
                      </a:r>
                    </a:p>
                    <a:p>
                      <a:r>
                        <a:rPr lang="en-GB" dirty="0"/>
                        <a:t>D 216.58.218.206:80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192.168.1.12:3333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212.219.57.69:7777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 212.219.57.69:7777</a:t>
                      </a:r>
                    </a:p>
                    <a:p>
                      <a:r>
                        <a:rPr lang="en-GB" dirty="0"/>
                        <a:t>D 216.58.218.206:80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05630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70ADDB5D-1604-EB4E-8949-D69EB1564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30" y="842512"/>
            <a:ext cx="8618842" cy="86209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F6C7AD-E6A9-C94B-A345-529B7229365B}"/>
              </a:ext>
            </a:extLst>
          </p:cNvPr>
          <p:cNvSpPr txBox="1"/>
          <p:nvPr/>
        </p:nvSpPr>
        <p:spPr>
          <a:xfrm>
            <a:off x="760939" y="5094688"/>
            <a:ext cx="963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Host inserts random source port number</a:t>
            </a:r>
          </a:p>
          <a:p>
            <a:pPr algn="l"/>
            <a:r>
              <a:rPr lang="en-GB" dirty="0"/>
              <a:t>Router translates internal network IP address to the external network address and port</a:t>
            </a:r>
          </a:p>
          <a:p>
            <a:pPr algn="l"/>
            <a:r>
              <a:rPr lang="en-GB" dirty="0"/>
              <a:t>Router updates translate table and records port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73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Server response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6545B04-4CA5-7C49-9B8B-8BDD9D4FF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029838"/>
              </p:ext>
            </p:extLst>
          </p:nvPr>
        </p:nvGraphicFramePr>
        <p:xfrm>
          <a:off x="448204" y="3776134"/>
          <a:ext cx="10109624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406">
                  <a:extLst>
                    <a:ext uri="{9D8B030D-6E8A-4147-A177-3AD203B41FA5}">
                      <a16:colId xmlns:a16="http://schemas.microsoft.com/office/drawing/2014/main" val="3914502451"/>
                    </a:ext>
                  </a:extLst>
                </a:gridCol>
                <a:gridCol w="2527406">
                  <a:extLst>
                    <a:ext uri="{9D8B030D-6E8A-4147-A177-3AD203B41FA5}">
                      <a16:colId xmlns:a16="http://schemas.microsoft.com/office/drawing/2014/main" val="3184780662"/>
                    </a:ext>
                  </a:extLst>
                </a:gridCol>
                <a:gridCol w="2527406">
                  <a:extLst>
                    <a:ext uri="{9D8B030D-6E8A-4147-A177-3AD203B41FA5}">
                      <a16:colId xmlns:a16="http://schemas.microsoft.com/office/drawing/2014/main" val="3140007272"/>
                    </a:ext>
                  </a:extLst>
                </a:gridCol>
                <a:gridCol w="2527406">
                  <a:extLst>
                    <a:ext uri="{9D8B030D-6E8A-4147-A177-3AD203B41FA5}">
                      <a16:colId xmlns:a16="http://schemas.microsoft.com/office/drawing/2014/main" val="1176442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Cloud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Router ISP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Router client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 216.58.218.206:80</a:t>
                      </a:r>
                    </a:p>
                    <a:p>
                      <a:r>
                        <a:rPr lang="en-GB" dirty="0"/>
                        <a:t>D 212.219.57.69:7777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212.219.57.69:7777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192.168.1.12:3333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 216.58.218.206:80</a:t>
                      </a:r>
                    </a:p>
                    <a:p>
                      <a:r>
                        <a:rPr lang="en-GB" dirty="0"/>
                        <a:t>D 192.168.1.12:3333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056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F6C7AD-E6A9-C94B-A345-529B7229365B}"/>
              </a:ext>
            </a:extLst>
          </p:cNvPr>
          <p:cNvSpPr txBox="1"/>
          <p:nvPr/>
        </p:nvSpPr>
        <p:spPr>
          <a:xfrm>
            <a:off x="409836" y="5031188"/>
            <a:ext cx="10147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Server puts source address from received packet into destination address of outbound packet</a:t>
            </a:r>
          </a:p>
          <a:p>
            <a:pPr algn="l"/>
            <a:r>
              <a:rPr lang="en-GB" dirty="0"/>
              <a:t>Router translates external network IP address to the internal network address and port</a:t>
            </a:r>
          </a:p>
          <a:p>
            <a:pPr algn="l"/>
            <a:r>
              <a:rPr lang="en-GB" dirty="0"/>
              <a:t>Host receives packet and OS directs to correct application 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C041AF3-3A44-214C-868D-07DBABCC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69" y="786239"/>
            <a:ext cx="8823326" cy="88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86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 Name System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Translates domain names to IP addresses</a:t>
            </a:r>
          </a:p>
          <a:p>
            <a:r>
              <a:rPr lang="en-GB" dirty="0"/>
              <a:t>A host will query a domain name server (address from DHCP) with the domain name (eg </a:t>
            </a:r>
            <a:r>
              <a:rPr lang="en-GB" dirty="0" err="1"/>
              <a:t>www.techrepublic.com</a:t>
            </a:r>
            <a:r>
              <a:rPr lang="en-GB" dirty="0"/>
              <a:t>)</a:t>
            </a:r>
          </a:p>
          <a:p>
            <a:r>
              <a:rPr lang="en-GB" dirty="0"/>
              <a:t>DNS server returns the IP address</a:t>
            </a:r>
          </a:p>
          <a:p>
            <a:r>
              <a:rPr lang="en-GB" dirty="0"/>
              <a:t>Windows command: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F49DC-97D8-4848-9FD0-52CCE6F7D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810" b="62082"/>
          <a:stretch/>
        </p:blipFill>
        <p:spPr>
          <a:xfrm>
            <a:off x="830584" y="4748320"/>
            <a:ext cx="5867728" cy="17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29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D268-A3DB-487A-A7DE-2AA75D25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35C9-8FED-4C45-8425-3E945E687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3 main states that Data can be in.</a:t>
            </a:r>
          </a:p>
          <a:p>
            <a:endParaRPr lang="en-GB" dirty="0"/>
          </a:p>
          <a:p>
            <a:r>
              <a:rPr lang="en-GB" dirty="0"/>
              <a:t>Rest – Data that is in storage, stored on an HDD in the cloud </a:t>
            </a:r>
          </a:p>
          <a:p>
            <a:r>
              <a:rPr lang="en-GB" dirty="0"/>
              <a:t>Transit – Data that is being sent across the network. You retrieving your data from the HDD it is stored on in the cloud.</a:t>
            </a:r>
          </a:p>
          <a:p>
            <a:r>
              <a:rPr lang="en-GB" dirty="0"/>
              <a:t>In Use -  Using the Data to make changes or Data that is currently awaiting process</a:t>
            </a:r>
          </a:p>
        </p:txBody>
      </p:sp>
    </p:spTree>
    <p:extLst>
      <p:ext uri="{BB962C8B-B14F-4D97-AF65-F5344CB8AC3E}">
        <p14:creationId xmlns:p14="http://schemas.microsoft.com/office/powerpoint/2010/main" val="3960092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5018-F868-43A9-A2AC-17C1FFEA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E51B7-745C-471E-BE55-1E296CEA2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Azure use SMB 3.0 and HTTPS to secure data at rest and in transit.  </a:t>
            </a:r>
          </a:p>
          <a:p>
            <a:r>
              <a:rPr lang="en-GB" dirty="0"/>
              <a:t>SMB used to be ran on top of </a:t>
            </a:r>
            <a:r>
              <a:rPr lang="en-GB" dirty="0" err="1"/>
              <a:t>NetBios</a:t>
            </a:r>
            <a:r>
              <a:rPr lang="en-GB" dirty="0"/>
              <a:t> on port 139</a:t>
            </a:r>
          </a:p>
          <a:p>
            <a:r>
              <a:rPr lang="en-GB" dirty="0"/>
              <a:t>For SMB to work for cloud solutions it uses port 445</a:t>
            </a:r>
          </a:p>
          <a:p>
            <a:r>
              <a:rPr lang="en-GB" dirty="0"/>
              <a:t>SMB (Server message block) </a:t>
            </a:r>
          </a:p>
        </p:txBody>
      </p:sp>
    </p:spTree>
    <p:extLst>
      <p:ext uri="{BB962C8B-B14F-4D97-AF65-F5344CB8AC3E}">
        <p14:creationId xmlns:p14="http://schemas.microsoft.com/office/powerpoint/2010/main" val="671656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8345-2C1A-4E4E-9A35-054D6B25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4D74-3284-4273-BB1B-47597D711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Cloud systems have security</a:t>
            </a:r>
          </a:p>
          <a:p>
            <a:r>
              <a:rPr lang="en-GB" dirty="0"/>
              <a:t>AWS uses ACLs (Access control Lists) to make individual objects accessible to authorized users</a:t>
            </a:r>
          </a:p>
          <a:p>
            <a:r>
              <a:rPr lang="en-GB" dirty="0"/>
              <a:t>Azure uses similar methods with Azure Active Directory. </a:t>
            </a:r>
            <a:r>
              <a:rPr lang="en-GB"/>
              <a:t>Like. </a:t>
            </a:r>
            <a:r>
              <a:rPr lang="en-GB" dirty="0"/>
              <a:t>AD but for Cloud</a:t>
            </a:r>
          </a:p>
        </p:txBody>
      </p:sp>
    </p:spTree>
    <p:extLst>
      <p:ext uri="{BB962C8B-B14F-4D97-AF65-F5344CB8AC3E}">
        <p14:creationId xmlns:p14="http://schemas.microsoft.com/office/powerpoint/2010/main" val="574859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AE604E-7919-1343-87E3-F4567E01F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Internal networks connect to the internet via ISP</a:t>
            </a:r>
          </a:p>
          <a:p>
            <a:r>
              <a:rPr lang="en-GB" dirty="0"/>
              <a:t>The ISP allocates an IP address</a:t>
            </a:r>
          </a:p>
          <a:p>
            <a:r>
              <a:rPr lang="en-GB" dirty="0"/>
              <a:t>Network address translation (NAT) allows private IP addressing </a:t>
            </a:r>
          </a:p>
          <a:p>
            <a:r>
              <a:rPr lang="en-GB" dirty="0"/>
              <a:t>Port address translation (PAT) allows multiple applications to connect to cloud services</a:t>
            </a:r>
          </a:p>
          <a:p>
            <a:r>
              <a:rPr lang="en-GB" dirty="0"/>
              <a:t>DNS allows memorable names to be used for cloud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Hub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Two or more users</a:t>
            </a:r>
          </a:p>
          <a:p>
            <a:r>
              <a:rPr lang="en-GB" dirty="0"/>
              <a:t>A single network segment</a:t>
            </a:r>
          </a:p>
          <a:p>
            <a:r>
              <a:rPr lang="en-GB" dirty="0"/>
              <a:t>Straight cables</a:t>
            </a:r>
          </a:p>
          <a:p>
            <a:r>
              <a:rPr lang="en-GB" dirty="0"/>
              <a:t>OSI layer 1 – Physical</a:t>
            </a:r>
          </a:p>
          <a:p>
            <a:pPr lvl="1"/>
            <a:r>
              <a:rPr lang="en-GB" dirty="0"/>
              <a:t>Transmission of bits</a:t>
            </a:r>
          </a:p>
          <a:p>
            <a:r>
              <a:rPr lang="en-GB" dirty="0"/>
              <a:t>Hub</a:t>
            </a:r>
          </a:p>
          <a:p>
            <a:pPr lvl="1"/>
            <a:r>
              <a:rPr lang="en-GB" dirty="0"/>
              <a:t>Amplifies signal</a:t>
            </a:r>
          </a:p>
          <a:p>
            <a:pPr lvl="1"/>
            <a:r>
              <a:rPr lang="en-GB" dirty="0"/>
              <a:t>Broadcasts input on all</a:t>
            </a:r>
            <a:br>
              <a:rPr lang="en-GB" dirty="0"/>
            </a:br>
            <a:r>
              <a:rPr lang="en-GB" dirty="0"/>
              <a:t>outputs</a:t>
            </a:r>
          </a:p>
          <a:p>
            <a:pPr lvl="1"/>
            <a:r>
              <a:rPr lang="en-GB" dirty="0"/>
              <a:t>Clients reject inputs not for them</a:t>
            </a:r>
          </a:p>
          <a:p>
            <a:pPr lvl="1"/>
            <a:r>
              <a:rPr lang="en-GB" dirty="0"/>
              <a:t>Half duplex – transmit or receive</a:t>
            </a:r>
          </a:p>
          <a:p>
            <a:pPr lvl="1"/>
            <a:r>
              <a:rPr lang="en-GB" dirty="0"/>
              <a:t>Poor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657F8-762D-5640-90EC-9149A3A3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673" y="2499877"/>
            <a:ext cx="1142511" cy="94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6A7F2-27B6-DE4E-A355-37347BAB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332" y="2514391"/>
            <a:ext cx="1142511" cy="944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2D37F0-CEEB-9E4C-B4F5-F9C5F3AF4AA9}"/>
              </a:ext>
            </a:extLst>
          </p:cNvPr>
          <p:cNvSpPr txBox="1"/>
          <p:nvPr/>
        </p:nvSpPr>
        <p:spPr>
          <a:xfrm rot="2356919">
            <a:off x="6364981" y="3040333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80DB6-B2E7-5E49-8FB3-CE98E81E8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56" y="4330905"/>
            <a:ext cx="1142511" cy="94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55E05-551C-C843-B3EB-05C459EC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628" y="4330905"/>
            <a:ext cx="1142511" cy="94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B8148-C034-7D44-89E6-AA15AB292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978" y="3404346"/>
            <a:ext cx="1631438" cy="81571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968CE3-9162-E74A-9D39-FBA111CB3CA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323184" y="2972115"/>
            <a:ext cx="1055751" cy="8899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49842D-74AF-9F41-BA01-AE622BABA36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7911515" y="2986629"/>
            <a:ext cx="1311817" cy="84157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8A2456-05FF-AA42-BC23-2A924BA92FC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6316767" y="3990392"/>
            <a:ext cx="1062168" cy="8127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EE1626-69EC-B74A-A1E9-B5715BED0A2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911515" y="3974157"/>
            <a:ext cx="1337113" cy="8289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E89B1AD-ACE7-154E-8F53-5CCB69A25B44}"/>
              </a:ext>
            </a:extLst>
          </p:cNvPr>
          <p:cNvSpPr txBox="1"/>
          <p:nvPr/>
        </p:nvSpPr>
        <p:spPr>
          <a:xfrm rot="19442339">
            <a:off x="8226534" y="2906168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72548B-8825-324E-BC34-FE26902DF103}"/>
              </a:ext>
            </a:extLst>
          </p:cNvPr>
          <p:cNvSpPr txBox="1"/>
          <p:nvPr/>
        </p:nvSpPr>
        <p:spPr>
          <a:xfrm rot="19527121">
            <a:off x="6470432" y="4342870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9EEECA-F096-284E-A6DA-02EC2DE9849B}"/>
              </a:ext>
            </a:extLst>
          </p:cNvPr>
          <p:cNvSpPr txBox="1"/>
          <p:nvPr/>
        </p:nvSpPr>
        <p:spPr>
          <a:xfrm rot="1992074">
            <a:off x="8097104" y="4380893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</p:spTree>
    <p:extLst>
      <p:ext uri="{BB962C8B-B14F-4D97-AF65-F5344CB8AC3E}">
        <p14:creationId xmlns:p14="http://schemas.microsoft.com/office/powerpoint/2010/main" val="59722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 (Media Access Control) Addressing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Uniquely identifies a network interface controller (NIC)</a:t>
            </a:r>
          </a:p>
          <a:p>
            <a:r>
              <a:rPr lang="en-GB" dirty="0"/>
              <a:t>MAC addresses are used as a network address for Ethernet and Wi-Fi</a:t>
            </a:r>
          </a:p>
          <a:p>
            <a:r>
              <a:rPr lang="en-GB" dirty="0"/>
              <a:t>Addresses are assigned by the manufacturer and stored in the NIC’s read-only memory or firmware</a:t>
            </a:r>
          </a:p>
          <a:p>
            <a:r>
              <a:rPr lang="en-GB" dirty="0"/>
              <a:t>It is a 48-bit address for 281,474,976,710,656 possible MAC addresses (normally shown as 6 octets)</a:t>
            </a:r>
            <a:br>
              <a:rPr lang="en-GB" dirty="0"/>
            </a:br>
            <a:br>
              <a:rPr lang="en-GB" dirty="0"/>
            </a:br>
            <a:r>
              <a:rPr lang="en-GB" dirty="0">
                <a:latin typeface="Courier" pitchFamily="2" charset="0"/>
              </a:rPr>
              <a:t>ether 4a:00:02:00:ca:e0 </a:t>
            </a:r>
            <a:r>
              <a:rPr lang="en-GB" dirty="0">
                <a:latin typeface="Trebuchet MS" panose="020B0703020202090204" pitchFamily="34" charset="0"/>
              </a:rPr>
              <a:t>(from </a:t>
            </a:r>
            <a:r>
              <a:rPr lang="en-GB" dirty="0" err="1">
                <a:latin typeface="Trebuchet MS" panose="020B0703020202090204" pitchFamily="34" charset="0"/>
              </a:rPr>
              <a:t>ifconfig</a:t>
            </a:r>
            <a:r>
              <a:rPr lang="en-GB" dirty="0">
                <a:latin typeface="Trebuchet MS" panose="020B0703020202090204" pitchFamily="34" charset="0"/>
              </a:rPr>
              <a:t>)</a:t>
            </a:r>
          </a:p>
          <a:p>
            <a:endParaRPr lang="en-GB" dirty="0"/>
          </a:p>
          <a:p>
            <a:r>
              <a:rPr lang="en-GB" dirty="0">
                <a:latin typeface="Courier" pitchFamily="2" charset="0"/>
              </a:rPr>
              <a:t>ipconfig</a:t>
            </a:r>
            <a:r>
              <a:rPr lang="en-GB" dirty="0"/>
              <a:t> or </a:t>
            </a:r>
            <a:r>
              <a:rPr lang="en-GB" dirty="0" err="1">
                <a:latin typeface="Courier" pitchFamily="2" charset="0"/>
              </a:rPr>
              <a:t>ifconfig</a:t>
            </a:r>
            <a:r>
              <a:rPr lang="en-GB" dirty="0"/>
              <a:t> commands show the MAC address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56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Packets and frames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MAC address allows data to be directed to a specific device</a:t>
            </a:r>
          </a:p>
          <a:p>
            <a:r>
              <a:rPr lang="en-GB" dirty="0"/>
              <a:t>The data segment is called a frame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566F0E-E968-3A44-A42A-632874725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07606"/>
              </p:ext>
            </p:extLst>
          </p:nvPr>
        </p:nvGraphicFramePr>
        <p:xfrm>
          <a:off x="997527" y="3559848"/>
          <a:ext cx="9296655" cy="2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6011">
                  <a:extLst>
                    <a:ext uri="{9D8B030D-6E8A-4147-A177-3AD203B41FA5}">
                      <a16:colId xmlns:a16="http://schemas.microsoft.com/office/drawing/2014/main" val="988304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1184857666"/>
                    </a:ext>
                  </a:extLst>
                </a:gridCol>
                <a:gridCol w="1521288">
                  <a:extLst>
                    <a:ext uri="{9D8B030D-6E8A-4147-A177-3AD203B41FA5}">
                      <a16:colId xmlns:a16="http://schemas.microsoft.com/office/drawing/2014/main" val="465290413"/>
                    </a:ext>
                  </a:extLst>
                </a:gridCol>
                <a:gridCol w="1132260">
                  <a:extLst>
                    <a:ext uri="{9D8B030D-6E8A-4147-A177-3AD203B41FA5}">
                      <a16:colId xmlns:a16="http://schemas.microsoft.com/office/drawing/2014/main" val="1690676417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881953736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2298009728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3588899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Preamble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of frame delimiter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44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dirty="0"/>
                        <a:t>Timing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MAC Addressing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Amount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Checksum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9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46-1500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71050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FRAME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30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25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3621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Two or more users</a:t>
            </a:r>
          </a:p>
          <a:p>
            <a:r>
              <a:rPr lang="en-GB" dirty="0"/>
              <a:t>A single network segment</a:t>
            </a:r>
          </a:p>
          <a:p>
            <a:r>
              <a:rPr lang="en-GB" dirty="0"/>
              <a:t>Straight cables</a:t>
            </a:r>
          </a:p>
          <a:p>
            <a:r>
              <a:rPr lang="en-GB" dirty="0"/>
              <a:t>OSI layer 2 – Data Link</a:t>
            </a:r>
          </a:p>
          <a:p>
            <a:pPr lvl="1"/>
            <a:r>
              <a:rPr lang="en-GB" dirty="0"/>
              <a:t>Transmission of packets</a:t>
            </a:r>
          </a:p>
          <a:p>
            <a:r>
              <a:rPr lang="en-GB" dirty="0"/>
              <a:t>Switch</a:t>
            </a:r>
          </a:p>
          <a:p>
            <a:pPr lvl="1"/>
            <a:r>
              <a:rPr lang="en-GB" dirty="0"/>
              <a:t>Amplifies signal</a:t>
            </a:r>
          </a:p>
          <a:p>
            <a:pPr lvl="1"/>
            <a:r>
              <a:rPr lang="en-GB" dirty="0"/>
              <a:t>Directs inputs to correct </a:t>
            </a:r>
            <a:br>
              <a:rPr lang="en-GB" dirty="0"/>
            </a:br>
            <a:r>
              <a:rPr lang="en-GB" dirty="0"/>
              <a:t>outputs</a:t>
            </a:r>
          </a:p>
          <a:p>
            <a:pPr lvl="1"/>
            <a:r>
              <a:rPr lang="en-GB" dirty="0"/>
              <a:t>Full duplex</a:t>
            </a:r>
          </a:p>
          <a:p>
            <a:pPr lvl="1"/>
            <a:r>
              <a:rPr lang="en-GB" dirty="0"/>
              <a:t>Best performance</a:t>
            </a:r>
          </a:p>
          <a:p>
            <a:pPr lvl="1"/>
            <a:r>
              <a:rPr lang="en-GB" dirty="0"/>
              <a:t>Error checking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B657F8-762D-5640-90EC-9149A3A3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383" y="2499877"/>
            <a:ext cx="1142511" cy="94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6A7F2-27B6-DE4E-A355-37347BAB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042" y="2514391"/>
            <a:ext cx="1142511" cy="944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2D37F0-CEEB-9E4C-B4F5-F9C5F3AF4AA9}"/>
              </a:ext>
            </a:extLst>
          </p:cNvPr>
          <p:cNvSpPr txBox="1"/>
          <p:nvPr/>
        </p:nvSpPr>
        <p:spPr>
          <a:xfrm rot="2356919">
            <a:off x="6392691" y="3040333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80DB6-B2E7-5E49-8FB3-CE98E81E8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66" y="4330905"/>
            <a:ext cx="1142511" cy="94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55E05-551C-C843-B3EB-05C459EC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338" y="4330905"/>
            <a:ext cx="1142511" cy="94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B8148-C034-7D44-89E6-AA15AB292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688" y="3404346"/>
            <a:ext cx="1631438" cy="81571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968CE3-9162-E74A-9D39-FBA111CB3CA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350894" y="2972115"/>
            <a:ext cx="1055751" cy="8899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49842D-74AF-9F41-BA01-AE622BABA36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7939225" y="2986629"/>
            <a:ext cx="1311817" cy="84157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8A2456-05FF-AA42-BC23-2A924BA92FC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6344477" y="3990392"/>
            <a:ext cx="1062168" cy="8127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EE1626-69EC-B74A-A1E9-B5715BED0A2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939225" y="3974157"/>
            <a:ext cx="1337113" cy="8289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E89B1AD-ACE7-154E-8F53-5CCB69A25B44}"/>
              </a:ext>
            </a:extLst>
          </p:cNvPr>
          <p:cNvSpPr txBox="1"/>
          <p:nvPr/>
        </p:nvSpPr>
        <p:spPr>
          <a:xfrm rot="19442339">
            <a:off x="8254244" y="2906168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111011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72548B-8825-324E-BC34-FE26902DF103}"/>
              </a:ext>
            </a:extLst>
          </p:cNvPr>
          <p:cNvSpPr txBox="1"/>
          <p:nvPr/>
        </p:nvSpPr>
        <p:spPr>
          <a:xfrm rot="19527121">
            <a:off x="6498142" y="4342870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101001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9EEECA-F096-284E-A6DA-02EC2DE9849B}"/>
              </a:ext>
            </a:extLst>
          </p:cNvPr>
          <p:cNvSpPr txBox="1"/>
          <p:nvPr/>
        </p:nvSpPr>
        <p:spPr>
          <a:xfrm rot="1992074">
            <a:off x="8124814" y="4380893"/>
            <a:ext cx="100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111011</a:t>
            </a:r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D015EFB9-4CC7-4945-B83A-54E9A271CDFF}"/>
              </a:ext>
            </a:extLst>
          </p:cNvPr>
          <p:cNvSpPr/>
          <p:nvPr/>
        </p:nvSpPr>
        <p:spPr>
          <a:xfrm>
            <a:off x="8709733" y="3456342"/>
            <a:ext cx="522393" cy="9351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Left Arrow 16">
            <a:extLst>
              <a:ext uri="{FF2B5EF4-FFF2-40B4-BE49-F238E27FC236}">
                <a16:creationId xmlns:a16="http://schemas.microsoft.com/office/drawing/2014/main" id="{B361BCE9-2401-414C-A9CB-FF8E96E02C83}"/>
              </a:ext>
            </a:extLst>
          </p:cNvPr>
          <p:cNvSpPr/>
          <p:nvPr/>
        </p:nvSpPr>
        <p:spPr>
          <a:xfrm>
            <a:off x="6316101" y="3392064"/>
            <a:ext cx="567373" cy="9727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9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 operation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7618551" cy="35993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Works on the Layer 2 Header</a:t>
            </a:r>
          </a:p>
          <a:p>
            <a:pPr lvl="1"/>
            <a:r>
              <a:rPr lang="en-GB" dirty="0"/>
              <a:t>Uses the source and destination MAC addresses to make its forwarding decisions.</a:t>
            </a:r>
          </a:p>
          <a:p>
            <a:r>
              <a:rPr lang="en-GB" dirty="0"/>
              <a:t>MAC Address Table</a:t>
            </a:r>
          </a:p>
          <a:p>
            <a:pPr lvl="1"/>
            <a:r>
              <a:rPr lang="en-GB" dirty="0"/>
              <a:t>maps the switch’s ports</a:t>
            </a:r>
            <a:r>
              <a:rPr lang="en-GB" b="1" dirty="0"/>
              <a:t> </a:t>
            </a:r>
            <a:r>
              <a:rPr lang="en-GB" dirty="0"/>
              <a:t>to MAC addresses </a:t>
            </a:r>
          </a:p>
          <a:p>
            <a:pPr lvl="1"/>
            <a:r>
              <a:rPr lang="en-GB" dirty="0"/>
              <a:t>the source address and the port a frame was received on are entered in the MAC Address Table.</a:t>
            </a:r>
          </a:p>
          <a:p>
            <a:pPr lvl="1"/>
            <a:r>
              <a:rPr lang="en-GB" dirty="0"/>
              <a:t>as each connected device sends a frame the table gets fully populated</a:t>
            </a:r>
          </a:p>
          <a:p>
            <a:pPr lvl="1"/>
            <a:r>
              <a:rPr lang="en-GB" dirty="0"/>
              <a:t>the table is then used to forward frames to their intended destination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BFD16-C587-884D-B821-B57B869CD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83" y="2336873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Area Network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the area covered is small, such as an office, this is known as a Local Area Network (LAN)</a:t>
            </a:r>
          </a:p>
          <a:p>
            <a:r>
              <a:rPr lang="en-GB" dirty="0"/>
              <a:t>Devices connected to the switches are called Hosts</a:t>
            </a:r>
          </a:p>
          <a:p>
            <a:r>
              <a:rPr lang="en-GB" dirty="0"/>
              <a:t>The hosts are typically clients, servers or LAN attached peripherals, such as printers</a:t>
            </a:r>
          </a:p>
          <a:p>
            <a:r>
              <a:rPr lang="en-GB" dirty="0"/>
              <a:t>A LAN can be wired or wireless</a:t>
            </a:r>
          </a:p>
          <a:p>
            <a:r>
              <a:rPr lang="en-GB" dirty="0"/>
              <a:t>Switches can be cascaded to increase the number of hosts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11395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E0AEA33-6216-40C2-9F9A-114F24EF03DB}" vid="{75F778CF-DCE9-4FDB-BEE6-9E574DC568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21256</TotalTime>
  <Words>1862</Words>
  <Application>Microsoft Office PowerPoint</Application>
  <PresentationFormat>Widescreen</PresentationFormat>
  <Paragraphs>400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Courier</vt:lpstr>
      <vt:lpstr>Courier New</vt:lpstr>
      <vt:lpstr>Trebuchet MS</vt:lpstr>
      <vt:lpstr>Theme1</vt:lpstr>
      <vt:lpstr>Cloud Networking Basics </vt:lpstr>
      <vt:lpstr>No Connection</vt:lpstr>
      <vt:lpstr>Connection</vt:lpstr>
      <vt:lpstr>Hub</vt:lpstr>
      <vt:lpstr>MAC (Media Access Control) Addressing</vt:lpstr>
      <vt:lpstr>Packets and frames</vt:lpstr>
      <vt:lpstr>Switch</vt:lpstr>
      <vt:lpstr>Switch operation</vt:lpstr>
      <vt:lpstr>Local Area Network</vt:lpstr>
      <vt:lpstr>Increasing the number of hosts</vt:lpstr>
      <vt:lpstr>IP addresses</vt:lpstr>
      <vt:lpstr>Packets with IP addresses</vt:lpstr>
      <vt:lpstr>Two networks</vt:lpstr>
      <vt:lpstr>ARP Address Resolution Protocol</vt:lpstr>
      <vt:lpstr>ARP table</vt:lpstr>
      <vt:lpstr>Router Table In Host A (192.168.1.12)</vt:lpstr>
      <vt:lpstr>Router’s Table</vt:lpstr>
      <vt:lpstr>Windows Network Utilities</vt:lpstr>
      <vt:lpstr>IP addresses</vt:lpstr>
      <vt:lpstr>Private IP addresses</vt:lpstr>
      <vt:lpstr>Setting IP addresses</vt:lpstr>
      <vt:lpstr>DHCP Dynamic Host Configuration Protocol</vt:lpstr>
      <vt:lpstr>DHCP Windows Configuration</vt:lpstr>
      <vt:lpstr>Recap</vt:lpstr>
      <vt:lpstr>Internet connection</vt:lpstr>
      <vt:lpstr>ISP IP addresses</vt:lpstr>
      <vt:lpstr>Network and port address translation  (NAT and PAT)</vt:lpstr>
      <vt:lpstr>Ports</vt:lpstr>
      <vt:lpstr>Port allocation</vt:lpstr>
      <vt:lpstr>Packets with IP addresses and port numbers</vt:lpstr>
      <vt:lpstr>Browser request</vt:lpstr>
      <vt:lpstr>Server response</vt:lpstr>
      <vt:lpstr>Domain Name System</vt:lpstr>
      <vt:lpstr>Data States</vt:lpstr>
      <vt:lpstr>Cloud protocols</vt:lpstr>
      <vt:lpstr>Cloud Security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Andrew Cracknell</cp:lastModifiedBy>
  <cp:revision>250</cp:revision>
  <dcterms:created xsi:type="dcterms:W3CDTF">2017-10-06T13:15:22Z</dcterms:created>
  <dcterms:modified xsi:type="dcterms:W3CDTF">2020-04-07T14:36:12Z</dcterms:modified>
</cp:coreProperties>
</file>