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9D563-348D-3F49-A60E-E528F68DAD94}" v="1056" dt="2018-08-14T15:20:59.661"/>
    <p1510:client id="{C6BDEEB5-E053-BD4E-BC18-0E38BC86B831}" v="1989" dt="2018-08-14T21:19:59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3"/>
    <p:restoredTop sz="94635"/>
  </p:normalViewPr>
  <p:slideViewPr>
    <p:cSldViewPr snapToGrid="0" snapToObjects="1">
      <p:cViewPr varScale="1">
        <p:scale>
          <a:sx n="124" d="100"/>
          <a:sy n="124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Higgie" userId="ca96966e-c91b-46bf-80ae-a3ad686f5520" providerId="ADAL" clId="{D8BBBBCC-46B3-8442-8A3F-F07F81984D3B}"/>
    <pc:docChg chg="modSld">
      <pc:chgData name="Bob Higgie" userId="ca96966e-c91b-46bf-80ae-a3ad686f5520" providerId="ADAL" clId="{D8BBBBCC-46B3-8442-8A3F-F07F81984D3B}" dt="2018-08-14T15:20:59.660" v="1079" actId="20577"/>
      <pc:docMkLst>
        <pc:docMk/>
      </pc:docMkLst>
      <pc:sldChg chg="modSp">
        <pc:chgData name="Bob Higgie" userId="ca96966e-c91b-46bf-80ae-a3ad686f5520" providerId="ADAL" clId="{D8BBBBCC-46B3-8442-8A3F-F07F81984D3B}" dt="2018-08-14T14:49:58.191" v="25" actId="20577"/>
        <pc:sldMkLst>
          <pc:docMk/>
          <pc:sldMk cId="195010966" sldId="256"/>
        </pc:sldMkLst>
        <pc:spChg chg="mod">
          <ac:chgData name="Bob Higgie" userId="ca96966e-c91b-46bf-80ae-a3ad686f5520" providerId="ADAL" clId="{D8BBBBCC-46B3-8442-8A3F-F07F81984D3B}" dt="2018-08-14T14:49:58.191" v="25" actId="20577"/>
          <ac:spMkLst>
            <pc:docMk/>
            <pc:sldMk cId="195010966" sldId="256"/>
            <ac:spMk id="2" creationId="{00000000-0000-0000-0000-000000000000}"/>
          </ac:spMkLst>
        </pc:spChg>
      </pc:sldChg>
      <pc:sldChg chg="modSp">
        <pc:chgData name="Bob Higgie" userId="ca96966e-c91b-46bf-80ae-a3ad686f5520" providerId="ADAL" clId="{D8BBBBCC-46B3-8442-8A3F-F07F81984D3B}" dt="2018-08-14T14:52:30.503" v="55" actId="15"/>
        <pc:sldMkLst>
          <pc:docMk/>
          <pc:sldMk cId="1709385537" sldId="257"/>
        </pc:sldMkLst>
        <pc:spChg chg="mod">
          <ac:chgData name="Bob Higgie" userId="ca96966e-c91b-46bf-80ae-a3ad686f5520" providerId="ADAL" clId="{D8BBBBCC-46B3-8442-8A3F-F07F81984D3B}" dt="2018-08-14T14:52:30.503" v="55" actId="15"/>
          <ac:spMkLst>
            <pc:docMk/>
            <pc:sldMk cId="1709385537" sldId="257"/>
            <ac:spMk id="3" creationId="{00000000-0000-0000-0000-000000000000}"/>
          </ac:spMkLst>
        </pc:spChg>
      </pc:sldChg>
      <pc:sldChg chg="modSp">
        <pc:chgData name="Bob Higgie" userId="ca96966e-c91b-46bf-80ae-a3ad686f5520" providerId="ADAL" clId="{D8BBBBCC-46B3-8442-8A3F-F07F81984D3B}" dt="2018-08-14T15:16:24.384" v="632" actId="20577"/>
        <pc:sldMkLst>
          <pc:docMk/>
          <pc:sldMk cId="1590529269" sldId="258"/>
        </pc:sldMkLst>
        <pc:spChg chg="mod">
          <ac:chgData name="Bob Higgie" userId="ca96966e-c91b-46bf-80ae-a3ad686f5520" providerId="ADAL" clId="{D8BBBBCC-46B3-8442-8A3F-F07F81984D3B}" dt="2018-08-14T15:16:24.384" v="632" actId="20577"/>
          <ac:spMkLst>
            <pc:docMk/>
            <pc:sldMk cId="1590529269" sldId="258"/>
            <ac:spMk id="2" creationId="{00000000-0000-0000-0000-000000000000}"/>
          </ac:spMkLst>
        </pc:spChg>
        <pc:spChg chg="mod">
          <ac:chgData name="Bob Higgie" userId="ca96966e-c91b-46bf-80ae-a3ad686f5520" providerId="ADAL" clId="{D8BBBBCC-46B3-8442-8A3F-F07F81984D3B}" dt="2018-08-14T15:15:51.004" v="624" actId="20577"/>
          <ac:spMkLst>
            <pc:docMk/>
            <pc:sldMk cId="1590529269" sldId="258"/>
            <ac:spMk id="3" creationId="{00000000-0000-0000-0000-000000000000}"/>
          </ac:spMkLst>
        </pc:spChg>
      </pc:sldChg>
      <pc:sldChg chg="modSp">
        <pc:chgData name="Bob Higgie" userId="ca96966e-c91b-46bf-80ae-a3ad686f5520" providerId="ADAL" clId="{D8BBBBCC-46B3-8442-8A3F-F07F81984D3B}" dt="2018-08-14T15:20:59.660" v="1079" actId="20577"/>
        <pc:sldMkLst>
          <pc:docMk/>
          <pc:sldMk cId="2030596847" sldId="259"/>
        </pc:sldMkLst>
        <pc:spChg chg="mod">
          <ac:chgData name="Bob Higgie" userId="ca96966e-c91b-46bf-80ae-a3ad686f5520" providerId="ADAL" clId="{D8BBBBCC-46B3-8442-8A3F-F07F81984D3B}" dt="2018-08-14T15:16:41.340" v="672" actId="20577"/>
          <ac:spMkLst>
            <pc:docMk/>
            <pc:sldMk cId="2030596847" sldId="259"/>
            <ac:spMk id="2" creationId="{00000000-0000-0000-0000-000000000000}"/>
          </ac:spMkLst>
        </pc:spChg>
        <pc:spChg chg="mod">
          <ac:chgData name="Bob Higgie" userId="ca96966e-c91b-46bf-80ae-a3ad686f5520" providerId="ADAL" clId="{D8BBBBCC-46B3-8442-8A3F-F07F81984D3B}" dt="2018-08-14T15:20:59.660" v="1079" actId="20577"/>
          <ac:spMkLst>
            <pc:docMk/>
            <pc:sldMk cId="2030596847" sldId="259"/>
            <ac:spMk id="3" creationId="{00000000-0000-0000-0000-000000000000}"/>
          </ac:spMkLst>
        </pc:spChg>
      </pc:sldChg>
    </pc:docChg>
  </pc:docChgLst>
  <pc:docChgLst>
    <pc:chgData name="Bob Higgie" userId="ca96966e-c91b-46bf-80ae-a3ad686f5520" providerId="ADAL" clId="{C6BDEEB5-E053-BD4E-BC18-0E38BC86B831}"/>
    <pc:docChg chg="custSel delSld modSld">
      <pc:chgData name="Bob Higgie" userId="ca96966e-c91b-46bf-80ae-a3ad686f5520" providerId="ADAL" clId="{C6BDEEB5-E053-BD4E-BC18-0E38BC86B831}" dt="2018-08-14T21:19:59.485" v="1987" actId="27636"/>
      <pc:docMkLst>
        <pc:docMk/>
      </pc:docMkLst>
      <pc:sldChg chg="modSp">
        <pc:chgData name="Bob Higgie" userId="ca96966e-c91b-46bf-80ae-a3ad686f5520" providerId="ADAL" clId="{C6BDEEB5-E053-BD4E-BC18-0E38BC86B831}" dt="2018-08-14T19:16:49.378" v="243" actId="20577"/>
        <pc:sldMkLst>
          <pc:docMk/>
          <pc:sldMk cId="2030596847" sldId="259"/>
        </pc:sldMkLst>
        <pc:spChg chg="mod">
          <ac:chgData name="Bob Higgie" userId="ca96966e-c91b-46bf-80ae-a3ad686f5520" providerId="ADAL" clId="{C6BDEEB5-E053-BD4E-BC18-0E38BC86B831}" dt="2018-08-14T19:16:49.378" v="243" actId="20577"/>
          <ac:spMkLst>
            <pc:docMk/>
            <pc:sldMk cId="2030596847" sldId="259"/>
            <ac:spMk id="3" creationId="{00000000-0000-0000-0000-000000000000}"/>
          </ac:spMkLst>
        </pc:spChg>
      </pc:sldChg>
      <pc:sldChg chg="del">
        <pc:chgData name="Bob Higgie" userId="ca96966e-c91b-46bf-80ae-a3ad686f5520" providerId="ADAL" clId="{C6BDEEB5-E053-BD4E-BC18-0E38BC86B831}" dt="2018-08-14T21:16:27.462" v="1900" actId="2696"/>
        <pc:sldMkLst>
          <pc:docMk/>
          <pc:sldMk cId="2695944832" sldId="260"/>
        </pc:sldMkLst>
      </pc:sldChg>
      <pc:sldChg chg="del">
        <pc:chgData name="Bob Higgie" userId="ca96966e-c91b-46bf-80ae-a3ad686f5520" providerId="ADAL" clId="{C6BDEEB5-E053-BD4E-BC18-0E38BC86B831}" dt="2018-08-14T21:16:26.971" v="1899" actId="2696"/>
        <pc:sldMkLst>
          <pc:docMk/>
          <pc:sldMk cId="1884672901" sldId="261"/>
        </pc:sldMkLst>
      </pc:sldChg>
      <pc:sldChg chg="del">
        <pc:chgData name="Bob Higgie" userId="ca96966e-c91b-46bf-80ae-a3ad686f5520" providerId="ADAL" clId="{C6BDEEB5-E053-BD4E-BC18-0E38BC86B831}" dt="2018-08-14T21:16:24.268" v="1894" actId="2696"/>
        <pc:sldMkLst>
          <pc:docMk/>
          <pc:sldMk cId="119693663" sldId="262"/>
        </pc:sldMkLst>
      </pc:sldChg>
      <pc:sldChg chg="del">
        <pc:chgData name="Bob Higgie" userId="ca96966e-c91b-46bf-80ae-a3ad686f5520" providerId="ADAL" clId="{C6BDEEB5-E053-BD4E-BC18-0E38BC86B831}" dt="2018-08-14T21:16:24.736" v="1895" actId="2696"/>
        <pc:sldMkLst>
          <pc:docMk/>
          <pc:sldMk cId="2551427730" sldId="263"/>
        </pc:sldMkLst>
      </pc:sldChg>
      <pc:sldChg chg="del">
        <pc:chgData name="Bob Higgie" userId="ca96966e-c91b-46bf-80ae-a3ad686f5520" providerId="ADAL" clId="{C6BDEEB5-E053-BD4E-BC18-0E38BC86B831}" dt="2018-08-14T21:16:25.338" v="1896" actId="2696"/>
        <pc:sldMkLst>
          <pc:docMk/>
          <pc:sldMk cId="1204724913" sldId="264"/>
        </pc:sldMkLst>
      </pc:sldChg>
      <pc:sldChg chg="del">
        <pc:chgData name="Bob Higgie" userId="ca96966e-c91b-46bf-80ae-a3ad686f5520" providerId="ADAL" clId="{C6BDEEB5-E053-BD4E-BC18-0E38BC86B831}" dt="2018-08-14T21:16:25.851" v="1897" actId="2696"/>
        <pc:sldMkLst>
          <pc:docMk/>
          <pc:sldMk cId="1434269001" sldId="265"/>
        </pc:sldMkLst>
      </pc:sldChg>
      <pc:sldChg chg="del">
        <pc:chgData name="Bob Higgie" userId="ca96966e-c91b-46bf-80ae-a3ad686f5520" providerId="ADAL" clId="{C6BDEEB5-E053-BD4E-BC18-0E38BC86B831}" dt="2018-08-14T21:16:26.310" v="1898" actId="2696"/>
        <pc:sldMkLst>
          <pc:docMk/>
          <pc:sldMk cId="3594479656" sldId="266"/>
        </pc:sldMkLst>
      </pc:sldChg>
      <pc:sldChg chg="del">
        <pc:chgData name="Bob Higgie" userId="ca96966e-c91b-46bf-80ae-a3ad686f5520" providerId="ADAL" clId="{C6BDEEB5-E053-BD4E-BC18-0E38BC86B831}" dt="2018-08-14T21:16:28.005" v="1901" actId="2696"/>
        <pc:sldMkLst>
          <pc:docMk/>
          <pc:sldMk cId="3614342092" sldId="267"/>
        </pc:sldMkLst>
      </pc:sldChg>
      <pc:sldChg chg="del">
        <pc:chgData name="Bob Higgie" userId="ca96966e-c91b-46bf-80ae-a3ad686f5520" providerId="ADAL" clId="{C6BDEEB5-E053-BD4E-BC18-0E38BC86B831}" dt="2018-08-14T21:16:33.889" v="1906" actId="2696"/>
        <pc:sldMkLst>
          <pc:docMk/>
          <pc:sldMk cId="1206933145" sldId="268"/>
        </pc:sldMkLst>
      </pc:sldChg>
      <pc:sldChg chg="addSp delSp modSp">
        <pc:chgData name="Bob Higgie" userId="ca96966e-c91b-46bf-80ae-a3ad686f5520" providerId="ADAL" clId="{C6BDEEB5-E053-BD4E-BC18-0E38BC86B831}" dt="2018-08-14T19:12:04.042" v="121" actId="20577"/>
        <pc:sldMkLst>
          <pc:docMk/>
          <pc:sldMk cId="2132797563" sldId="269"/>
        </pc:sldMkLst>
        <pc:spChg chg="mod">
          <ac:chgData name="Bob Higgie" userId="ca96966e-c91b-46bf-80ae-a3ad686f5520" providerId="ADAL" clId="{C6BDEEB5-E053-BD4E-BC18-0E38BC86B831}" dt="2018-08-14T19:12:04.042" v="121" actId="20577"/>
          <ac:spMkLst>
            <pc:docMk/>
            <pc:sldMk cId="2132797563" sldId="269"/>
            <ac:spMk id="2" creationId="{00000000-0000-0000-0000-000000000000}"/>
          </ac:spMkLst>
        </pc:spChg>
        <pc:spChg chg="del mod">
          <ac:chgData name="Bob Higgie" userId="ca96966e-c91b-46bf-80ae-a3ad686f5520" providerId="ADAL" clId="{C6BDEEB5-E053-BD4E-BC18-0E38BC86B831}" dt="2018-08-14T19:11:22.078" v="86" actId="478"/>
          <ac:spMkLst>
            <pc:docMk/>
            <pc:sldMk cId="2132797563" sldId="269"/>
            <ac:spMk id="3" creationId="{00000000-0000-0000-0000-000000000000}"/>
          </ac:spMkLst>
        </pc:spChg>
        <pc:spChg chg="add del mod">
          <ac:chgData name="Bob Higgie" userId="ca96966e-c91b-46bf-80ae-a3ad686f5520" providerId="ADAL" clId="{C6BDEEB5-E053-BD4E-BC18-0E38BC86B831}" dt="2018-08-14T19:11:25.626" v="87" actId="478"/>
          <ac:spMkLst>
            <pc:docMk/>
            <pc:sldMk cId="2132797563" sldId="269"/>
            <ac:spMk id="8" creationId="{F25888BC-F4DD-8E45-A249-21B6600FC3C6}"/>
          </ac:spMkLst>
        </pc:spChg>
        <pc:picChg chg="add del mod">
          <ac:chgData name="Bob Higgie" userId="ca96966e-c91b-46bf-80ae-a3ad686f5520" providerId="ADAL" clId="{C6BDEEB5-E053-BD4E-BC18-0E38BC86B831}" dt="2018-08-14T19:07:01.639" v="82" actId="478"/>
          <ac:picMkLst>
            <pc:docMk/>
            <pc:sldMk cId="2132797563" sldId="269"/>
            <ac:picMk id="5" creationId="{018AE942-071B-3941-8CDE-708630C35AA3}"/>
          </ac:picMkLst>
        </pc:picChg>
        <pc:picChg chg="add del mod">
          <ac:chgData name="Bob Higgie" userId="ca96966e-c91b-46bf-80ae-a3ad686f5520" providerId="ADAL" clId="{C6BDEEB5-E053-BD4E-BC18-0E38BC86B831}" dt="2018-08-14T19:11:37.730" v="88" actId="478"/>
          <ac:picMkLst>
            <pc:docMk/>
            <pc:sldMk cId="2132797563" sldId="269"/>
            <ac:picMk id="6" creationId="{A971094E-810D-EF4C-9A31-71056989B5A5}"/>
          </ac:picMkLst>
        </pc:picChg>
        <pc:picChg chg="add mod">
          <ac:chgData name="Bob Higgie" userId="ca96966e-c91b-46bf-80ae-a3ad686f5520" providerId="ADAL" clId="{C6BDEEB5-E053-BD4E-BC18-0E38BC86B831}" dt="2018-08-14T19:11:50.569" v="93" actId="1076"/>
          <ac:picMkLst>
            <pc:docMk/>
            <pc:sldMk cId="2132797563" sldId="269"/>
            <ac:picMk id="9" creationId="{70F468D4-DBE7-C044-AA69-A3184982706D}"/>
          </ac:picMkLst>
        </pc:picChg>
      </pc:sldChg>
      <pc:sldChg chg="delSp modSp">
        <pc:chgData name="Bob Higgie" userId="ca96966e-c91b-46bf-80ae-a3ad686f5520" providerId="ADAL" clId="{C6BDEEB5-E053-BD4E-BC18-0E38BC86B831}" dt="2018-08-14T20:55:35.310" v="1605" actId="27636"/>
        <pc:sldMkLst>
          <pc:docMk/>
          <pc:sldMk cId="354773604" sldId="270"/>
        </pc:sldMkLst>
        <pc:spChg chg="mod">
          <ac:chgData name="Bob Higgie" userId="ca96966e-c91b-46bf-80ae-a3ad686f5520" providerId="ADAL" clId="{C6BDEEB5-E053-BD4E-BC18-0E38BC86B831}" dt="2018-08-14T19:17:43.524" v="258" actId="20577"/>
          <ac:spMkLst>
            <pc:docMk/>
            <pc:sldMk cId="354773604" sldId="270"/>
            <ac:spMk id="2" creationId="{00000000-0000-0000-0000-000000000000}"/>
          </ac:spMkLst>
        </pc:spChg>
        <pc:spChg chg="mod">
          <ac:chgData name="Bob Higgie" userId="ca96966e-c91b-46bf-80ae-a3ad686f5520" providerId="ADAL" clId="{C6BDEEB5-E053-BD4E-BC18-0E38BC86B831}" dt="2018-08-14T20:55:35.310" v="1605" actId="27636"/>
          <ac:spMkLst>
            <pc:docMk/>
            <pc:sldMk cId="354773604" sldId="270"/>
            <ac:spMk id="3" creationId="{00000000-0000-0000-0000-000000000000}"/>
          </ac:spMkLst>
        </pc:spChg>
        <pc:picChg chg="del">
          <ac:chgData name="Bob Higgie" userId="ca96966e-c91b-46bf-80ae-a3ad686f5520" providerId="ADAL" clId="{C6BDEEB5-E053-BD4E-BC18-0E38BC86B831}" dt="2018-08-14T19:17:46.934" v="259" actId="478"/>
          <ac:picMkLst>
            <pc:docMk/>
            <pc:sldMk cId="354773604" sldId="270"/>
            <ac:picMk id="5" creationId="{00000000-0000-0000-0000-000000000000}"/>
          </ac:picMkLst>
        </pc:picChg>
      </pc:sldChg>
      <pc:sldChg chg="addSp delSp modSp">
        <pc:chgData name="Bob Higgie" userId="ca96966e-c91b-46bf-80ae-a3ad686f5520" providerId="ADAL" clId="{C6BDEEB5-E053-BD4E-BC18-0E38BC86B831}" dt="2018-08-14T20:38:42.528" v="1182" actId="20577"/>
        <pc:sldMkLst>
          <pc:docMk/>
          <pc:sldMk cId="2893530536" sldId="271"/>
        </pc:sldMkLst>
        <pc:spChg chg="mod">
          <ac:chgData name="Bob Higgie" userId="ca96966e-c91b-46bf-80ae-a3ad686f5520" providerId="ADAL" clId="{C6BDEEB5-E053-BD4E-BC18-0E38BC86B831}" dt="2018-08-14T19:23:04.417" v="784" actId="20577"/>
          <ac:spMkLst>
            <pc:docMk/>
            <pc:sldMk cId="2893530536" sldId="271"/>
            <ac:spMk id="2" creationId="{00000000-0000-0000-0000-000000000000}"/>
          </ac:spMkLst>
        </pc:spChg>
        <pc:spChg chg="del mod">
          <ac:chgData name="Bob Higgie" userId="ca96966e-c91b-46bf-80ae-a3ad686f5520" providerId="ADAL" clId="{C6BDEEB5-E053-BD4E-BC18-0E38BC86B831}" dt="2018-08-14T19:28:29.913" v="787" actId="478"/>
          <ac:spMkLst>
            <pc:docMk/>
            <pc:sldMk cId="2893530536" sldId="271"/>
            <ac:spMk id="3" creationId="{00000000-0000-0000-0000-000000000000}"/>
          </ac:spMkLst>
        </pc:spChg>
        <pc:spChg chg="add del mod">
          <ac:chgData name="Bob Higgie" userId="ca96966e-c91b-46bf-80ae-a3ad686f5520" providerId="ADAL" clId="{C6BDEEB5-E053-BD4E-BC18-0E38BC86B831}" dt="2018-08-14T19:28:36.847" v="788" actId="478"/>
          <ac:spMkLst>
            <pc:docMk/>
            <pc:sldMk cId="2893530536" sldId="271"/>
            <ac:spMk id="8" creationId="{7532C607-86E8-9D4A-B860-C2F3B2CAA888}"/>
          </ac:spMkLst>
        </pc:spChg>
        <pc:graphicFrameChg chg="add mod modGraphic">
          <ac:chgData name="Bob Higgie" userId="ca96966e-c91b-46bf-80ae-a3ad686f5520" providerId="ADAL" clId="{C6BDEEB5-E053-BD4E-BC18-0E38BC86B831}" dt="2018-08-14T20:38:42.528" v="1182" actId="20577"/>
          <ac:graphicFrameMkLst>
            <pc:docMk/>
            <pc:sldMk cId="2893530536" sldId="271"/>
            <ac:graphicFrameMk id="6" creationId="{E3F85B8D-1731-7D42-9C22-C0C80CEF99F0}"/>
          </ac:graphicFrameMkLst>
        </pc:graphicFrameChg>
        <pc:picChg chg="del">
          <ac:chgData name="Bob Higgie" userId="ca96966e-c91b-46bf-80ae-a3ad686f5520" providerId="ADAL" clId="{C6BDEEB5-E053-BD4E-BC18-0E38BC86B831}" dt="2018-08-14T19:22:24.684" v="771" actId="478"/>
          <ac:picMkLst>
            <pc:docMk/>
            <pc:sldMk cId="2893530536" sldId="271"/>
            <ac:picMk id="5" creationId="{00000000-0000-0000-0000-000000000000}"/>
          </ac:picMkLst>
        </pc:picChg>
      </pc:sldChg>
      <pc:sldChg chg="addSp delSp modSp">
        <pc:chgData name="Bob Higgie" userId="ca96966e-c91b-46bf-80ae-a3ad686f5520" providerId="ADAL" clId="{C6BDEEB5-E053-BD4E-BC18-0E38BC86B831}" dt="2018-08-14T20:55:11.100" v="1603" actId="1076"/>
        <pc:sldMkLst>
          <pc:docMk/>
          <pc:sldMk cId="420301183" sldId="272"/>
        </pc:sldMkLst>
        <pc:spChg chg="mod">
          <ac:chgData name="Bob Higgie" userId="ca96966e-c91b-46bf-80ae-a3ad686f5520" providerId="ADAL" clId="{C6BDEEB5-E053-BD4E-BC18-0E38BC86B831}" dt="2018-08-14T20:39:03.927" v="1204" actId="20577"/>
          <ac:spMkLst>
            <pc:docMk/>
            <pc:sldMk cId="420301183" sldId="272"/>
            <ac:spMk id="2" creationId="{00000000-0000-0000-0000-000000000000}"/>
          </ac:spMkLst>
        </pc:spChg>
        <pc:spChg chg="del mod">
          <ac:chgData name="Bob Higgie" userId="ca96966e-c91b-46bf-80ae-a3ad686f5520" providerId="ADAL" clId="{C6BDEEB5-E053-BD4E-BC18-0E38BC86B831}" dt="2018-08-14T20:44:25.304" v="1209" actId="478"/>
          <ac:spMkLst>
            <pc:docMk/>
            <pc:sldMk cId="420301183" sldId="272"/>
            <ac:spMk id="3" creationId="{00000000-0000-0000-0000-000000000000}"/>
          </ac:spMkLst>
        </pc:spChg>
        <pc:spChg chg="add del mod">
          <ac:chgData name="Bob Higgie" userId="ca96966e-c91b-46bf-80ae-a3ad686f5520" providerId="ADAL" clId="{C6BDEEB5-E053-BD4E-BC18-0E38BC86B831}" dt="2018-08-14T20:44:29.307" v="1210" actId="478"/>
          <ac:spMkLst>
            <pc:docMk/>
            <pc:sldMk cId="420301183" sldId="272"/>
            <ac:spMk id="7" creationId="{6FA583D4-67D0-294E-84C0-0576A6508E00}"/>
          </ac:spMkLst>
        </pc:spChg>
        <pc:spChg chg="add mod">
          <ac:chgData name="Bob Higgie" userId="ca96966e-c91b-46bf-80ae-a3ad686f5520" providerId="ADAL" clId="{C6BDEEB5-E053-BD4E-BC18-0E38BC86B831}" dt="2018-08-14T20:55:11.100" v="1603" actId="1076"/>
          <ac:spMkLst>
            <pc:docMk/>
            <pc:sldMk cId="420301183" sldId="272"/>
            <ac:spMk id="9" creationId="{B5A4A929-2F65-D14F-ABFA-EE87D17D4F92}"/>
          </ac:spMkLst>
        </pc:spChg>
        <pc:graphicFrameChg chg="add mod modGraphic">
          <ac:chgData name="Bob Higgie" userId="ca96966e-c91b-46bf-80ae-a3ad686f5520" providerId="ADAL" clId="{C6BDEEB5-E053-BD4E-BC18-0E38BC86B831}" dt="2018-08-14T20:54:59.151" v="1602" actId="14100"/>
          <ac:graphicFrameMkLst>
            <pc:docMk/>
            <pc:sldMk cId="420301183" sldId="272"/>
            <ac:graphicFrameMk id="8" creationId="{69C5BB6F-6ED3-9D4D-89C5-51B57124A77E}"/>
          </ac:graphicFrameMkLst>
        </pc:graphicFrameChg>
        <pc:picChg chg="del">
          <ac:chgData name="Bob Higgie" userId="ca96966e-c91b-46bf-80ae-a3ad686f5520" providerId="ADAL" clId="{C6BDEEB5-E053-BD4E-BC18-0E38BC86B831}" dt="2018-08-14T20:39:09.766" v="1205" actId="478"/>
          <ac:picMkLst>
            <pc:docMk/>
            <pc:sldMk cId="420301183" sldId="272"/>
            <ac:picMk id="6" creationId="{00000000-0000-0000-0000-000000000000}"/>
          </ac:picMkLst>
        </pc:picChg>
      </pc:sldChg>
      <pc:sldChg chg="modSp">
        <pc:chgData name="Bob Higgie" userId="ca96966e-c91b-46bf-80ae-a3ad686f5520" providerId="ADAL" clId="{C6BDEEB5-E053-BD4E-BC18-0E38BC86B831}" dt="2018-08-14T21:19:59.485" v="1987" actId="27636"/>
        <pc:sldMkLst>
          <pc:docMk/>
          <pc:sldMk cId="3135687368" sldId="273"/>
        </pc:sldMkLst>
        <pc:spChg chg="mod">
          <ac:chgData name="Bob Higgie" userId="ca96966e-c91b-46bf-80ae-a3ad686f5520" providerId="ADAL" clId="{C6BDEEB5-E053-BD4E-BC18-0E38BC86B831}" dt="2018-08-14T21:00:56.485" v="1636" actId="20577"/>
          <ac:spMkLst>
            <pc:docMk/>
            <pc:sldMk cId="3135687368" sldId="273"/>
            <ac:spMk id="2" creationId="{00000000-0000-0000-0000-000000000000}"/>
          </ac:spMkLst>
        </pc:spChg>
        <pc:spChg chg="mod">
          <ac:chgData name="Bob Higgie" userId="ca96966e-c91b-46bf-80ae-a3ad686f5520" providerId="ADAL" clId="{C6BDEEB5-E053-BD4E-BC18-0E38BC86B831}" dt="2018-08-14T21:19:59.485" v="1987" actId="27636"/>
          <ac:spMkLst>
            <pc:docMk/>
            <pc:sldMk cId="3135687368" sldId="273"/>
            <ac:spMk id="3" creationId="{00000000-0000-0000-0000-000000000000}"/>
          </ac:spMkLst>
        </pc:spChg>
      </pc:sldChg>
      <pc:sldChg chg="del">
        <pc:chgData name="Bob Higgie" userId="ca96966e-c91b-46bf-80ae-a3ad686f5520" providerId="ADAL" clId="{C6BDEEB5-E053-BD4E-BC18-0E38BC86B831}" dt="2018-08-14T21:16:22.887" v="1892" actId="2696"/>
        <pc:sldMkLst>
          <pc:docMk/>
          <pc:sldMk cId="2619282308" sldId="274"/>
        </pc:sldMkLst>
      </pc:sldChg>
      <pc:sldChg chg="del">
        <pc:chgData name="Bob Higgie" userId="ca96966e-c91b-46bf-80ae-a3ad686f5520" providerId="ADAL" clId="{C6BDEEB5-E053-BD4E-BC18-0E38BC86B831}" dt="2018-08-14T21:16:23.768" v="1893" actId="2696"/>
        <pc:sldMkLst>
          <pc:docMk/>
          <pc:sldMk cId="4173337132" sldId="275"/>
        </pc:sldMkLst>
      </pc:sldChg>
      <pc:sldChg chg="del">
        <pc:chgData name="Bob Higgie" userId="ca96966e-c91b-46bf-80ae-a3ad686f5520" providerId="ADAL" clId="{C6BDEEB5-E053-BD4E-BC18-0E38BC86B831}" dt="2018-08-14T21:16:28.787" v="1902" actId="2696"/>
        <pc:sldMkLst>
          <pc:docMk/>
          <pc:sldMk cId="3550325545" sldId="276"/>
        </pc:sldMkLst>
      </pc:sldChg>
      <pc:sldChg chg="del">
        <pc:chgData name="Bob Higgie" userId="ca96966e-c91b-46bf-80ae-a3ad686f5520" providerId="ADAL" clId="{C6BDEEB5-E053-BD4E-BC18-0E38BC86B831}" dt="2018-08-14T21:16:29.333" v="1903" actId="2696"/>
        <pc:sldMkLst>
          <pc:docMk/>
          <pc:sldMk cId="3502949846" sldId="277"/>
        </pc:sldMkLst>
      </pc:sldChg>
      <pc:sldChg chg="del">
        <pc:chgData name="Bob Higgie" userId="ca96966e-c91b-46bf-80ae-a3ad686f5520" providerId="ADAL" clId="{C6BDEEB5-E053-BD4E-BC18-0E38BC86B831}" dt="2018-08-14T21:16:29.944" v="1904" actId="2696"/>
        <pc:sldMkLst>
          <pc:docMk/>
          <pc:sldMk cId="2084535705" sldId="278"/>
        </pc:sldMkLst>
      </pc:sldChg>
      <pc:sldChg chg="del">
        <pc:chgData name="Bob Higgie" userId="ca96966e-c91b-46bf-80ae-a3ad686f5520" providerId="ADAL" clId="{C6BDEEB5-E053-BD4E-BC18-0E38BC86B831}" dt="2018-08-14T21:16:31.896" v="1905" actId="2696"/>
        <pc:sldMkLst>
          <pc:docMk/>
          <pc:sldMk cId="36006393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A16AA-C3C9-524C-AA95-1B316E339F06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0B4FF-D04F-0347-9B11-4E87A25C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8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7315" y="6348329"/>
            <a:ext cx="504106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9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A3F48C-C7C6-4055-9F49-3777875E72AE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8E61D-D431-422C-9764-11DAFE33AB63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62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6880" y="1380490"/>
            <a:ext cx="3502025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500871" y="1946909"/>
            <a:ext cx="3507104" cy="3834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373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365125"/>
            <a:ext cx="1159042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49359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031" y="6396456"/>
            <a:ext cx="46121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8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7" y="1709738"/>
            <a:ext cx="11341769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4589463"/>
            <a:ext cx="113417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5569" y="6356350"/>
            <a:ext cx="43714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2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67474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50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33474" cy="48550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5674" y="6315576"/>
            <a:ext cx="5334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2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471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216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216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0013" y="6356350"/>
            <a:ext cx="504106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5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8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734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EFA5E-FA76-400D-B3DC-F0BA90E6D107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7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7315" y="6356350"/>
            <a:ext cx="504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9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google.com/a/answer/33353?hl=en&amp;ref_topic=444531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28968"/>
            <a:ext cx="8461599" cy="1373070"/>
          </a:xfrm>
        </p:spPr>
        <p:txBody>
          <a:bodyPr/>
          <a:lstStyle/>
          <a:p>
            <a:r>
              <a:rPr lang="en-GB" sz="4800" dirty="0"/>
              <a:t>Cloud Computing DNS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Infrastructure Technician</a:t>
            </a:r>
          </a:p>
        </p:txBody>
      </p:sp>
    </p:spTree>
    <p:extLst>
      <p:ext uri="{BB962C8B-B14F-4D97-AF65-F5344CB8AC3E}">
        <p14:creationId xmlns:p14="http://schemas.microsoft.com/office/powerpoint/2010/main" val="19501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1.8 </a:t>
            </a:r>
          </a:p>
          <a:p>
            <a:r>
              <a:rPr lang="en-GB" dirty="0"/>
              <a:t>List and describe the key DNS resource record types and what </a:t>
            </a:r>
            <a:r>
              <a:rPr lang="en-GB" dirty="0" smtClean="0"/>
              <a:t>they are </a:t>
            </a:r>
            <a:r>
              <a:rPr lang="en-GB" dirty="0"/>
              <a:t>used for in relation to cloud services</a:t>
            </a:r>
          </a:p>
          <a:p>
            <a:pPr lvl="1"/>
            <a:r>
              <a:rPr lang="en-GB" dirty="0"/>
              <a:t>A Record</a:t>
            </a:r>
          </a:p>
          <a:p>
            <a:pPr lvl="1"/>
            <a:r>
              <a:rPr lang="en-GB" dirty="0"/>
              <a:t>AAAA Record</a:t>
            </a:r>
          </a:p>
          <a:p>
            <a:pPr lvl="1"/>
            <a:r>
              <a:rPr lang="en-GB" dirty="0"/>
              <a:t>CNAME</a:t>
            </a:r>
          </a:p>
          <a:p>
            <a:pPr lvl="1"/>
            <a:r>
              <a:rPr lang="en-GB" dirty="0"/>
              <a:t>MX</a:t>
            </a:r>
          </a:p>
        </p:txBody>
      </p:sp>
    </p:spTree>
    <p:extLst>
      <p:ext uri="{BB962C8B-B14F-4D97-AF65-F5344CB8AC3E}">
        <p14:creationId xmlns:p14="http://schemas.microsoft.com/office/powerpoint/2010/main" val="170938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Domain Names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Matches domain names (internet sites) to IP addresses</a:t>
            </a:r>
          </a:p>
          <a:p>
            <a:r>
              <a:rPr lang="en-GB" dirty="0"/>
              <a:t>Domains are organised in a tree structure</a:t>
            </a:r>
          </a:p>
          <a:p>
            <a:r>
              <a:rPr lang="en-GB" dirty="0"/>
              <a:t>The root of the tree is . (dot)</a:t>
            </a:r>
          </a:p>
          <a:p>
            <a:r>
              <a:rPr lang="en-GB" dirty="0"/>
              <a:t>Beneath the root are the top level domains (.com, .uk etc)</a:t>
            </a:r>
          </a:p>
          <a:p>
            <a:r>
              <a:rPr lang="en-GB" dirty="0"/>
              <a:t>Beneath the top level domains (TLDs) are second level domains (.microsoft, .ac, .gmail etc)</a:t>
            </a:r>
          </a:p>
          <a:p>
            <a:r>
              <a:rPr lang="en-GB" dirty="0"/>
              <a:t>Below those are further sub domains (eg .gloscol)</a:t>
            </a:r>
          </a:p>
        </p:txBody>
      </p:sp>
    </p:spTree>
    <p:extLst>
      <p:ext uri="{BB962C8B-B14F-4D97-AF65-F5344CB8AC3E}">
        <p14:creationId xmlns:p14="http://schemas.microsoft.com/office/powerpoint/2010/main" val="159052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Domain Name System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system consists of Domain Name Servers which provide the domain name to IP address mapping</a:t>
            </a:r>
          </a:p>
          <a:p>
            <a:r>
              <a:rPr lang="en-GB" dirty="0"/>
              <a:t>There are 13 root servers on the internet</a:t>
            </a:r>
          </a:p>
          <a:p>
            <a:r>
              <a:rPr lang="en-GB" dirty="0"/>
              <a:t>There are then many TLD name servers (1,000 in 2015)</a:t>
            </a:r>
          </a:p>
          <a:p>
            <a:r>
              <a:rPr lang="en-GB" dirty="0"/>
              <a:t>There are a multitude of sub domain servers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59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Iterative name resolution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F468D4-DBE7-C044-AA69-A31849827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28" y="2080549"/>
            <a:ext cx="8581802" cy="450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9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client which issues the query is called a resolver</a:t>
            </a:r>
          </a:p>
          <a:p>
            <a:r>
              <a:rPr lang="en-GB" dirty="0"/>
              <a:t>In order to speed up the process caching is used</a:t>
            </a:r>
          </a:p>
          <a:p>
            <a:pPr lvl="1"/>
            <a:r>
              <a:rPr lang="en-GB" dirty="0"/>
              <a:t>At name servers</a:t>
            </a:r>
          </a:p>
          <a:p>
            <a:pPr lvl="1"/>
            <a:r>
              <a:rPr lang="en-GB" dirty="0"/>
              <a:t>In the resolver</a:t>
            </a:r>
          </a:p>
          <a:p>
            <a:r>
              <a:rPr lang="en-GB" dirty="0"/>
              <a:t>Cached records have a limited time to live (TTL)</a:t>
            </a:r>
          </a:p>
          <a:p>
            <a:pPr lvl="1"/>
            <a:r>
              <a:rPr lang="en-GB" dirty="0"/>
              <a:t>This means that caches are updated as new or altered records are added to the name servers</a:t>
            </a:r>
          </a:p>
          <a:p>
            <a:r>
              <a:rPr lang="en-GB" dirty="0"/>
              <a:t>View the DNS resolver cache in W10 using the command: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latin typeface="Courier" pitchFamily="2" charset="0"/>
              </a:rPr>
              <a:t>ipconfig /</a:t>
            </a:r>
            <a:r>
              <a:rPr lang="en-GB" dirty="0" err="1">
                <a:latin typeface="Courier" pitchFamily="2" charset="0"/>
              </a:rPr>
              <a:t>displaydns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7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DNS record format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F85B8D-1731-7D42-9C22-C0C80CEF9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06222"/>
              </p:ext>
            </p:extLst>
          </p:nvPr>
        </p:nvGraphicFramePr>
        <p:xfrm>
          <a:off x="1221772" y="2627453"/>
          <a:ext cx="779490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831">
                  <a:extLst>
                    <a:ext uri="{9D8B030D-6E8A-4147-A177-3AD203B41FA5}">
                      <a16:colId xmlns:a16="http://schemas.microsoft.com/office/drawing/2014/main" val="273653075"/>
                    </a:ext>
                  </a:extLst>
                </a:gridCol>
                <a:gridCol w="3767773">
                  <a:extLst>
                    <a:ext uri="{9D8B030D-6E8A-4147-A177-3AD203B41FA5}">
                      <a16:colId xmlns:a16="http://schemas.microsoft.com/office/drawing/2014/main" val="2307738742"/>
                    </a:ext>
                  </a:extLst>
                </a:gridCol>
                <a:gridCol w="2598302">
                  <a:extLst>
                    <a:ext uri="{9D8B030D-6E8A-4147-A177-3AD203B41FA5}">
                      <a16:colId xmlns:a16="http://schemas.microsoft.com/office/drawing/2014/main" val="3978194752"/>
                    </a:ext>
                  </a:extLst>
                </a:gridCol>
              </a:tblGrid>
              <a:tr h="257129">
                <a:tc>
                  <a:txBody>
                    <a:bodyPr/>
                    <a:lstStyle/>
                    <a:p>
                      <a:r>
                        <a:rPr lang="en-US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 (octets)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053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 of the node (</a:t>
                      </a:r>
                      <a:r>
                        <a:rPr lang="en-US" dirty="0" err="1"/>
                        <a:t>eg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gloscol.ac.uk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02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 of record ( a number)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752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85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Seconds that record is valid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863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RDLENGTH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 of RDATA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86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Additional data (</a:t>
                      </a:r>
                      <a:r>
                        <a:rPr lang="en-US" dirty="0" err="1"/>
                        <a:t>eg</a:t>
                      </a:r>
                      <a:r>
                        <a:rPr lang="en-US" dirty="0"/>
                        <a:t> IP address)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Variable (RDLENGTH)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241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53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DNS record types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9C5BB6F-6ED3-9D4D-89C5-51B57124A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290410"/>
              </p:ext>
            </p:extLst>
          </p:nvPr>
        </p:nvGraphicFramePr>
        <p:xfrm>
          <a:off x="680321" y="2444294"/>
          <a:ext cx="10686019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7668">
                  <a:extLst>
                    <a:ext uri="{9D8B030D-6E8A-4147-A177-3AD203B41FA5}">
                      <a16:colId xmlns:a16="http://schemas.microsoft.com/office/drawing/2014/main" val="114862032"/>
                    </a:ext>
                  </a:extLst>
                </a:gridCol>
                <a:gridCol w="1114630">
                  <a:extLst>
                    <a:ext uri="{9D8B030D-6E8A-4147-A177-3AD203B41FA5}">
                      <a16:colId xmlns:a16="http://schemas.microsoft.com/office/drawing/2014/main" val="1426960537"/>
                    </a:ext>
                  </a:extLst>
                </a:gridCol>
                <a:gridCol w="2723778">
                  <a:extLst>
                    <a:ext uri="{9D8B030D-6E8A-4147-A177-3AD203B41FA5}">
                      <a16:colId xmlns:a16="http://schemas.microsoft.com/office/drawing/2014/main" val="1801381041"/>
                    </a:ext>
                  </a:extLst>
                </a:gridCol>
                <a:gridCol w="5779943">
                  <a:extLst>
                    <a:ext uri="{9D8B030D-6E8A-4147-A177-3AD203B41FA5}">
                      <a16:colId xmlns:a16="http://schemas.microsoft.com/office/drawing/2014/main" val="339675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934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 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bit IPv4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005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AAAA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IPv6 address 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 bit IPv6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783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Canonical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Alias of one name to another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21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Mail exchange 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Mail server for that domain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716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Server that will give DNS information for that domain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79532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5A4A929-2F65-D14F-ABFA-EE87D17D4F92}"/>
              </a:ext>
            </a:extLst>
          </p:cNvPr>
          <p:cNvSpPr txBox="1"/>
          <p:nvPr/>
        </p:nvSpPr>
        <p:spPr>
          <a:xfrm>
            <a:off x="680321" y="5034988"/>
            <a:ext cx="8986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Canonical means “according to the rules”</a:t>
            </a:r>
          </a:p>
          <a:p>
            <a:r>
              <a:rPr lang="en-GB" dirty="0"/>
              <a:t>A CNAME record links an alias name to another true or </a:t>
            </a:r>
            <a:r>
              <a:rPr lang="en-GB" i="1" dirty="0"/>
              <a:t>canonical</a:t>
            </a:r>
            <a:r>
              <a:rPr lang="en-GB" dirty="0"/>
              <a:t> domain name. </a:t>
            </a:r>
          </a:p>
          <a:p>
            <a:r>
              <a:rPr lang="en-GB" dirty="0"/>
              <a:t>For instance, </a:t>
            </a:r>
            <a:r>
              <a:rPr lang="en-GB" i="1" dirty="0" err="1"/>
              <a:t>www.example.com</a:t>
            </a:r>
            <a:r>
              <a:rPr lang="en-GB" dirty="0"/>
              <a:t> might link to </a:t>
            </a:r>
            <a:r>
              <a:rPr lang="en-GB" i="1" dirty="0" err="1"/>
              <a:t>example.com</a:t>
            </a:r>
            <a:r>
              <a:rPr lang="en-GB" dirty="0"/>
              <a:t>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30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you need to know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Suppose your domain is hosted on GoDaddy</a:t>
            </a:r>
          </a:p>
          <a:p>
            <a:r>
              <a:rPr lang="en-GB" dirty="0"/>
              <a:t>The MX records will point to GoDaddy servers</a:t>
            </a:r>
          </a:p>
          <a:p>
            <a:r>
              <a:rPr lang="en-GB" dirty="0"/>
              <a:t>But suppose you want to use business </a:t>
            </a:r>
            <a:r>
              <a:rPr lang="en-GB" dirty="0" err="1"/>
              <a:t>gmail</a:t>
            </a:r>
            <a:r>
              <a:rPr lang="en-GB" dirty="0"/>
              <a:t> addresses in Google’s G suite</a:t>
            </a:r>
          </a:p>
          <a:p>
            <a:r>
              <a:rPr lang="en-GB" dirty="0"/>
              <a:t>The GoDaddy MX records need to </a:t>
            </a:r>
            <a:r>
              <a:rPr lang="en-GB" dirty="0" smtClean="0"/>
              <a:t>be amended</a:t>
            </a:r>
            <a:r>
              <a:rPr lang="en-GB" dirty="0"/>
              <a:t>, see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2"/>
              </a:rPr>
              <a:t>https://support.google.com/a/answer/33353?hl=en&amp;ref_topic=4445319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457200" lvl="1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568736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E0AEA33-6216-40C2-9F9A-114F24EF03DB}" vid="{75F778CF-DCE9-4FDB-BEE6-9E574DC568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15044</TotalTime>
  <Words>399</Words>
  <Application>Microsoft Office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</vt:lpstr>
      <vt:lpstr>Theme1</vt:lpstr>
      <vt:lpstr>Cloud Computing DNS</vt:lpstr>
      <vt:lpstr>Sections</vt:lpstr>
      <vt:lpstr>Domain Names  </vt:lpstr>
      <vt:lpstr>Domain Name System  </vt:lpstr>
      <vt:lpstr>Iterative name resolution</vt:lpstr>
      <vt:lpstr>Name resolution</vt:lpstr>
      <vt:lpstr>DNS record format</vt:lpstr>
      <vt:lpstr>DNS record types</vt:lpstr>
      <vt:lpstr>Why do you need to know this?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techncian</dc:title>
  <dc:creator>Bob Higgie</dc:creator>
  <cp:lastModifiedBy>Andrew Cracknell</cp:lastModifiedBy>
  <cp:revision>374</cp:revision>
  <dcterms:created xsi:type="dcterms:W3CDTF">2017-10-06T13:15:22Z</dcterms:created>
  <dcterms:modified xsi:type="dcterms:W3CDTF">2019-09-02T11:48:04Z</dcterms:modified>
</cp:coreProperties>
</file>