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87" r:id="rId5"/>
    <p:sldId id="295" r:id="rId6"/>
    <p:sldId id="299" r:id="rId7"/>
    <p:sldId id="301" r:id="rId8"/>
    <p:sldId id="302" r:id="rId9"/>
    <p:sldId id="303" r:id="rId10"/>
    <p:sldId id="304" r:id="rId11"/>
    <p:sldId id="305" r:id="rId12"/>
    <p:sldId id="306" r:id="rId13"/>
    <p:sldId id="308" r:id="rId14"/>
    <p:sldId id="310" r:id="rId15"/>
    <p:sldId id="311" r:id="rId16"/>
    <p:sldId id="312" r:id="rId17"/>
    <p:sldId id="314" r:id="rId18"/>
    <p:sldId id="313" r:id="rId19"/>
    <p:sldId id="309" r:id="rId20"/>
    <p:sldId id="315" r:id="rId21"/>
    <p:sldId id="316" r:id="rId22"/>
    <p:sldId id="317" r:id="rId23"/>
    <p:sldId id="298" r:id="rId24"/>
    <p:sldId id="318" r:id="rId25"/>
    <p:sldId id="326" r:id="rId26"/>
    <p:sldId id="327" r:id="rId27"/>
    <p:sldId id="319" r:id="rId28"/>
    <p:sldId id="320" r:id="rId29"/>
    <p:sldId id="321" r:id="rId30"/>
    <p:sldId id="325" r:id="rId31"/>
    <p:sldId id="323" r:id="rId32"/>
    <p:sldId id="324" r:id="rId33"/>
    <p:sldId id="322" r:id="rId34"/>
    <p:sldId id="328" r:id="rId35"/>
    <p:sldId id="300" r:id="rId36"/>
    <p:sldId id="329" r:id="rId37"/>
    <p:sldId id="33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C81F15-3709-4EAE-D985-EA5DCE76E721}" v="1" dt="2020-09-10T19:13:23.5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61"/>
    <p:restoredTop sz="85493" autoAdjust="0"/>
  </p:normalViewPr>
  <p:slideViewPr>
    <p:cSldViewPr snapToGrid="0" snapToObjects="1">
      <p:cViewPr varScale="1">
        <p:scale>
          <a:sx n="94" d="100"/>
          <a:sy n="94" d="100"/>
        </p:scale>
        <p:origin x="7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Higgie" userId="ca96966e-c91b-46bf-80ae-a3ad686f5520" providerId="ADAL" clId="{CA3DAAB9-FFE6-5B44-8724-98215485CEAA}"/>
    <pc:docChg chg="undo custSel addSld delSld modSld sldOrd">
      <pc:chgData name="Bob Higgie" userId="ca96966e-c91b-46bf-80ae-a3ad686f5520" providerId="ADAL" clId="{CA3DAAB9-FFE6-5B44-8724-98215485CEAA}" dt="2020-09-09T11:33:04.916" v="6922" actId="20577"/>
      <pc:docMkLst>
        <pc:docMk/>
      </pc:docMkLst>
      <pc:sldChg chg="modSp mod">
        <pc:chgData name="Bob Higgie" userId="ca96966e-c91b-46bf-80ae-a3ad686f5520" providerId="ADAL" clId="{CA3DAAB9-FFE6-5B44-8724-98215485CEAA}" dt="2020-09-09T07:49:33.744" v="5218" actId="20577"/>
        <pc:sldMkLst>
          <pc:docMk/>
          <pc:sldMk cId="3537683870" sldId="295"/>
        </pc:sldMkLst>
        <pc:spChg chg="mod">
          <ac:chgData name="Bob Higgie" userId="ca96966e-c91b-46bf-80ae-a3ad686f5520" providerId="ADAL" clId="{CA3DAAB9-FFE6-5B44-8724-98215485CEAA}" dt="2020-09-09T07:49:33.744" v="5218" actId="20577"/>
          <ac:spMkLst>
            <pc:docMk/>
            <pc:sldMk cId="3537683870" sldId="295"/>
            <ac:spMk id="3" creationId="{5D417AE7-4056-EE47-985A-6A2604CFFEAE}"/>
          </ac:spMkLst>
        </pc:spChg>
      </pc:sldChg>
      <pc:sldChg chg="modSp del mod">
        <pc:chgData name="Bob Higgie" userId="ca96966e-c91b-46bf-80ae-a3ad686f5520" providerId="ADAL" clId="{CA3DAAB9-FFE6-5B44-8724-98215485CEAA}" dt="2020-09-09T08:43:59.252" v="6399" actId="2696"/>
        <pc:sldMkLst>
          <pc:docMk/>
          <pc:sldMk cId="1924360333" sldId="297"/>
        </pc:sldMkLst>
        <pc:spChg chg="mod">
          <ac:chgData name="Bob Higgie" userId="ca96966e-c91b-46bf-80ae-a3ad686f5520" providerId="ADAL" clId="{CA3DAAB9-FFE6-5B44-8724-98215485CEAA}" dt="2020-09-06T20:40:37.559" v="2779" actId="20577"/>
          <ac:spMkLst>
            <pc:docMk/>
            <pc:sldMk cId="1924360333" sldId="297"/>
            <ac:spMk id="4" creationId="{7D3CEC35-7F80-8242-815C-295506DF092F}"/>
          </ac:spMkLst>
        </pc:spChg>
        <pc:picChg chg="mod">
          <ac:chgData name="Bob Higgie" userId="ca96966e-c91b-46bf-80ae-a3ad686f5520" providerId="ADAL" clId="{CA3DAAB9-FFE6-5B44-8724-98215485CEAA}" dt="2020-09-09T08:40:02.809" v="6321" actId="1076"/>
          <ac:picMkLst>
            <pc:docMk/>
            <pc:sldMk cId="1924360333" sldId="297"/>
            <ac:picMk id="3074" creationId="{1563CBAF-1E1E-C342-9124-F1F1F148A8B4}"/>
          </ac:picMkLst>
        </pc:picChg>
      </pc:sldChg>
      <pc:sldChg chg="addSp modSp mod ord modNotesTx">
        <pc:chgData name="Bob Higgie" userId="ca96966e-c91b-46bf-80ae-a3ad686f5520" providerId="ADAL" clId="{CA3DAAB9-FFE6-5B44-8724-98215485CEAA}" dt="2020-09-08T07:54:13.623" v="4197" actId="20577"/>
        <pc:sldMkLst>
          <pc:docMk/>
          <pc:sldMk cId="8922564" sldId="298"/>
        </pc:sldMkLst>
        <pc:spChg chg="mod">
          <ac:chgData name="Bob Higgie" userId="ca96966e-c91b-46bf-80ae-a3ad686f5520" providerId="ADAL" clId="{CA3DAAB9-FFE6-5B44-8724-98215485CEAA}" dt="2020-09-06T20:31:50.507" v="2598" actId="20577"/>
          <ac:spMkLst>
            <pc:docMk/>
            <pc:sldMk cId="8922564" sldId="298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6T20:14:31.116" v="2369" actId="20577"/>
          <ac:spMkLst>
            <pc:docMk/>
            <pc:sldMk cId="8922564" sldId="298"/>
            <ac:spMk id="4" creationId="{7D3CEC35-7F80-8242-815C-295506DF092F}"/>
          </ac:spMkLst>
        </pc:spChg>
        <pc:picChg chg="add mod">
          <ac:chgData name="Bob Higgie" userId="ca96966e-c91b-46bf-80ae-a3ad686f5520" providerId="ADAL" clId="{CA3DAAB9-FFE6-5B44-8724-98215485CEAA}" dt="2020-09-06T20:27:19.116" v="2590" actId="1076"/>
          <ac:picMkLst>
            <pc:docMk/>
            <pc:sldMk cId="8922564" sldId="298"/>
            <ac:picMk id="2" creationId="{1EAAF7D3-20D8-CB4A-96C7-FA222EA0D16A}"/>
          </ac:picMkLst>
        </pc:picChg>
      </pc:sldChg>
      <pc:sldChg chg="addSp delSp modSp mod modNotesTx">
        <pc:chgData name="Bob Higgie" userId="ca96966e-c91b-46bf-80ae-a3ad686f5520" providerId="ADAL" clId="{CA3DAAB9-FFE6-5B44-8724-98215485CEAA}" dt="2020-09-09T08:40:38.258" v="6323" actId="14100"/>
        <pc:sldMkLst>
          <pc:docMk/>
          <pc:sldMk cId="1322855273" sldId="300"/>
        </pc:sldMkLst>
        <pc:spChg chg="del">
          <ac:chgData name="Bob Higgie" userId="ca96966e-c91b-46bf-80ae-a3ad686f5520" providerId="ADAL" clId="{CA3DAAB9-FFE6-5B44-8724-98215485CEAA}" dt="2020-09-06T20:42:30.081" v="2789"/>
          <ac:spMkLst>
            <pc:docMk/>
            <pc:sldMk cId="1322855273" sldId="300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6T20:40:57.842" v="2788" actId="20577"/>
          <ac:spMkLst>
            <pc:docMk/>
            <pc:sldMk cId="1322855273" sldId="300"/>
            <ac:spMk id="4" creationId="{7D3CEC35-7F80-8242-815C-295506DF092F}"/>
          </ac:spMkLst>
        </pc:spChg>
        <pc:picChg chg="add mod">
          <ac:chgData name="Bob Higgie" userId="ca96966e-c91b-46bf-80ae-a3ad686f5520" providerId="ADAL" clId="{CA3DAAB9-FFE6-5B44-8724-98215485CEAA}" dt="2020-09-09T08:40:38.258" v="6323" actId="14100"/>
          <ac:picMkLst>
            <pc:docMk/>
            <pc:sldMk cId="1322855273" sldId="300"/>
            <ac:picMk id="7170" creationId="{914B6366-6262-0643-B561-738DCA6997B1}"/>
          </ac:picMkLst>
        </pc:picChg>
      </pc:sldChg>
      <pc:sldChg chg="modNotesTx">
        <pc:chgData name="Bob Higgie" userId="ca96966e-c91b-46bf-80ae-a3ad686f5520" providerId="ADAL" clId="{CA3DAAB9-FFE6-5B44-8724-98215485CEAA}" dt="2020-09-06T16:08:05.636" v="65" actId="20577"/>
        <pc:sldMkLst>
          <pc:docMk/>
          <pc:sldMk cId="1397203063" sldId="301"/>
        </pc:sldMkLst>
      </pc:sldChg>
      <pc:sldChg chg="modSp mod">
        <pc:chgData name="Bob Higgie" userId="ca96966e-c91b-46bf-80ae-a3ad686f5520" providerId="ADAL" clId="{CA3DAAB9-FFE6-5B44-8724-98215485CEAA}" dt="2020-09-09T07:50:36.064" v="5220" actId="27636"/>
        <pc:sldMkLst>
          <pc:docMk/>
          <pc:sldMk cId="4007416912" sldId="303"/>
        </pc:sldMkLst>
        <pc:spChg chg="mod">
          <ac:chgData name="Bob Higgie" userId="ca96966e-c91b-46bf-80ae-a3ad686f5520" providerId="ADAL" clId="{CA3DAAB9-FFE6-5B44-8724-98215485CEAA}" dt="2020-09-09T07:50:36.064" v="5220" actId="27636"/>
          <ac:spMkLst>
            <pc:docMk/>
            <pc:sldMk cId="4007416912" sldId="303"/>
            <ac:spMk id="3" creationId="{5D417AE7-4056-EE47-985A-6A2604CFFEAE}"/>
          </ac:spMkLst>
        </pc:spChg>
      </pc:sldChg>
      <pc:sldChg chg="modNotesTx">
        <pc:chgData name="Bob Higgie" userId="ca96966e-c91b-46bf-80ae-a3ad686f5520" providerId="ADAL" clId="{CA3DAAB9-FFE6-5B44-8724-98215485CEAA}" dt="2020-09-06T16:11:31.991" v="117" actId="20577"/>
        <pc:sldMkLst>
          <pc:docMk/>
          <pc:sldMk cId="757148444" sldId="304"/>
        </pc:sldMkLst>
      </pc:sldChg>
      <pc:sldChg chg="modNotesTx">
        <pc:chgData name="Bob Higgie" userId="ca96966e-c91b-46bf-80ae-a3ad686f5520" providerId="ADAL" clId="{CA3DAAB9-FFE6-5B44-8724-98215485CEAA}" dt="2020-09-06T16:13:44.086" v="206" actId="313"/>
        <pc:sldMkLst>
          <pc:docMk/>
          <pc:sldMk cId="1096944606" sldId="305"/>
        </pc:sldMkLst>
      </pc:sldChg>
      <pc:sldChg chg="modSp mod">
        <pc:chgData name="Bob Higgie" userId="ca96966e-c91b-46bf-80ae-a3ad686f5520" providerId="ADAL" clId="{CA3DAAB9-FFE6-5B44-8724-98215485CEAA}" dt="2020-09-09T07:52:07.355" v="5243" actId="20577"/>
        <pc:sldMkLst>
          <pc:docMk/>
          <pc:sldMk cId="3362548780" sldId="306"/>
        </pc:sldMkLst>
        <pc:spChg chg="mod">
          <ac:chgData name="Bob Higgie" userId="ca96966e-c91b-46bf-80ae-a3ad686f5520" providerId="ADAL" clId="{CA3DAAB9-FFE6-5B44-8724-98215485CEAA}" dt="2020-09-09T07:52:07.355" v="5243" actId="20577"/>
          <ac:spMkLst>
            <pc:docMk/>
            <pc:sldMk cId="3362548780" sldId="306"/>
            <ac:spMk id="3" creationId="{5D417AE7-4056-EE47-985A-6A2604CFFEAE}"/>
          </ac:spMkLst>
        </pc:spChg>
      </pc:sldChg>
      <pc:sldChg chg="modSp mod modNotesTx">
        <pc:chgData name="Bob Higgie" userId="ca96966e-c91b-46bf-80ae-a3ad686f5520" providerId="ADAL" clId="{CA3DAAB9-FFE6-5B44-8724-98215485CEAA}" dt="2020-09-06T16:15:05.924" v="272" actId="20577"/>
        <pc:sldMkLst>
          <pc:docMk/>
          <pc:sldMk cId="1451159721" sldId="308"/>
        </pc:sldMkLst>
        <pc:spChg chg="mod">
          <ac:chgData name="Bob Higgie" userId="ca96966e-c91b-46bf-80ae-a3ad686f5520" providerId="ADAL" clId="{CA3DAAB9-FFE6-5B44-8724-98215485CEAA}" dt="2020-09-06T16:14:41.117" v="223" actId="27636"/>
          <ac:spMkLst>
            <pc:docMk/>
            <pc:sldMk cId="1451159721" sldId="308"/>
            <ac:spMk id="3" creationId="{5D417AE7-4056-EE47-985A-6A2604CFFEAE}"/>
          </ac:spMkLst>
        </pc:spChg>
      </pc:sldChg>
      <pc:sldChg chg="modNotesTx">
        <pc:chgData name="Bob Higgie" userId="ca96966e-c91b-46bf-80ae-a3ad686f5520" providerId="ADAL" clId="{CA3DAAB9-FFE6-5B44-8724-98215485CEAA}" dt="2020-09-06T16:15:42.747" v="316" actId="20577"/>
        <pc:sldMkLst>
          <pc:docMk/>
          <pc:sldMk cId="3580542234" sldId="310"/>
        </pc:sldMkLst>
      </pc:sldChg>
      <pc:sldChg chg="modNotesTx">
        <pc:chgData name="Bob Higgie" userId="ca96966e-c91b-46bf-80ae-a3ad686f5520" providerId="ADAL" clId="{CA3DAAB9-FFE6-5B44-8724-98215485CEAA}" dt="2020-09-06T16:19:02.210" v="498" actId="20577"/>
        <pc:sldMkLst>
          <pc:docMk/>
          <pc:sldMk cId="3914263262" sldId="311"/>
        </pc:sldMkLst>
      </pc:sldChg>
      <pc:sldChg chg="modNotesTx">
        <pc:chgData name="Bob Higgie" userId="ca96966e-c91b-46bf-80ae-a3ad686f5520" providerId="ADAL" clId="{CA3DAAB9-FFE6-5B44-8724-98215485CEAA}" dt="2020-09-07T12:02:28.742" v="3393" actId="6549"/>
        <pc:sldMkLst>
          <pc:docMk/>
          <pc:sldMk cId="2348718150" sldId="312"/>
        </pc:sldMkLst>
      </pc:sldChg>
      <pc:sldChg chg="addSp delSp modSp add mod modNotesTx">
        <pc:chgData name="Bob Higgie" userId="ca96966e-c91b-46bf-80ae-a3ad686f5520" providerId="ADAL" clId="{CA3DAAB9-FFE6-5B44-8724-98215485CEAA}" dt="2020-09-06T16:57:58.165" v="1059" actId="313"/>
        <pc:sldMkLst>
          <pc:docMk/>
          <pc:sldMk cId="3784273130" sldId="314"/>
        </pc:sldMkLst>
        <pc:spChg chg="del">
          <ac:chgData name="Bob Higgie" userId="ca96966e-c91b-46bf-80ae-a3ad686f5520" providerId="ADAL" clId="{CA3DAAB9-FFE6-5B44-8724-98215485CEAA}" dt="2020-09-06T16:45:18.691" v="523" actId="478"/>
          <ac:spMkLst>
            <pc:docMk/>
            <pc:sldMk cId="3784273130" sldId="314"/>
            <ac:spMk id="2" creationId="{E10B095B-B6FE-5148-A780-003C294E1F5D}"/>
          </ac:spMkLst>
        </pc:spChg>
        <pc:spChg chg="mod">
          <ac:chgData name="Bob Higgie" userId="ca96966e-c91b-46bf-80ae-a3ad686f5520" providerId="ADAL" clId="{CA3DAAB9-FFE6-5B44-8724-98215485CEAA}" dt="2020-09-06T16:55:15.713" v="1001" actId="27636"/>
          <ac:spMkLst>
            <pc:docMk/>
            <pc:sldMk cId="3784273130" sldId="314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6T16:19:40.708" v="522" actId="20577"/>
          <ac:spMkLst>
            <pc:docMk/>
            <pc:sldMk cId="3784273130" sldId="314"/>
            <ac:spMk id="4" creationId="{7D3CEC35-7F80-8242-815C-295506DF092F}"/>
          </ac:spMkLst>
        </pc:spChg>
        <pc:spChg chg="del">
          <ac:chgData name="Bob Higgie" userId="ca96966e-c91b-46bf-80ae-a3ad686f5520" providerId="ADAL" clId="{CA3DAAB9-FFE6-5B44-8724-98215485CEAA}" dt="2020-09-06T16:45:23.612" v="524" actId="478"/>
          <ac:spMkLst>
            <pc:docMk/>
            <pc:sldMk cId="3784273130" sldId="314"/>
            <ac:spMk id="5" creationId="{5717D549-EEFE-BA43-B77B-634D6B300B57}"/>
          </ac:spMkLst>
        </pc:spChg>
        <pc:spChg chg="del">
          <ac:chgData name="Bob Higgie" userId="ca96966e-c91b-46bf-80ae-a3ad686f5520" providerId="ADAL" clId="{CA3DAAB9-FFE6-5B44-8724-98215485CEAA}" dt="2020-09-06T16:45:23.612" v="524" actId="478"/>
          <ac:spMkLst>
            <pc:docMk/>
            <pc:sldMk cId="3784273130" sldId="314"/>
            <ac:spMk id="15" creationId="{0EDD590C-FDED-354A-8D65-C085A908140A}"/>
          </ac:spMkLst>
        </pc:spChg>
        <pc:spChg chg="del">
          <ac:chgData name="Bob Higgie" userId="ca96966e-c91b-46bf-80ae-a3ad686f5520" providerId="ADAL" clId="{CA3DAAB9-FFE6-5B44-8724-98215485CEAA}" dt="2020-09-06T16:45:23.612" v="524" actId="478"/>
          <ac:spMkLst>
            <pc:docMk/>
            <pc:sldMk cId="3784273130" sldId="314"/>
            <ac:spMk id="16" creationId="{AA2C49CA-D232-2B46-BBF4-0F6599DFAC65}"/>
          </ac:spMkLst>
        </pc:spChg>
        <pc:spChg chg="del">
          <ac:chgData name="Bob Higgie" userId="ca96966e-c91b-46bf-80ae-a3ad686f5520" providerId="ADAL" clId="{CA3DAAB9-FFE6-5B44-8724-98215485CEAA}" dt="2020-09-06T16:45:23.612" v="524" actId="478"/>
          <ac:spMkLst>
            <pc:docMk/>
            <pc:sldMk cId="3784273130" sldId="314"/>
            <ac:spMk id="17" creationId="{7ADFE3E8-24F3-8846-87C3-12F6D9225B8D}"/>
          </ac:spMkLst>
        </pc:spChg>
        <pc:spChg chg="del">
          <ac:chgData name="Bob Higgie" userId="ca96966e-c91b-46bf-80ae-a3ad686f5520" providerId="ADAL" clId="{CA3DAAB9-FFE6-5B44-8724-98215485CEAA}" dt="2020-09-06T16:45:23.612" v="524" actId="478"/>
          <ac:spMkLst>
            <pc:docMk/>
            <pc:sldMk cId="3784273130" sldId="314"/>
            <ac:spMk id="18" creationId="{814EAFD0-6098-9B42-83D4-397AFECCC610}"/>
          </ac:spMkLst>
        </pc:spChg>
        <pc:spChg chg="del">
          <ac:chgData name="Bob Higgie" userId="ca96966e-c91b-46bf-80ae-a3ad686f5520" providerId="ADAL" clId="{CA3DAAB9-FFE6-5B44-8724-98215485CEAA}" dt="2020-09-06T16:45:23.612" v="524" actId="478"/>
          <ac:spMkLst>
            <pc:docMk/>
            <pc:sldMk cId="3784273130" sldId="314"/>
            <ac:spMk id="19" creationId="{E11A42E3-527F-8143-AF2E-58778B7E1186}"/>
          </ac:spMkLst>
        </pc:spChg>
        <pc:spChg chg="del">
          <ac:chgData name="Bob Higgie" userId="ca96966e-c91b-46bf-80ae-a3ad686f5520" providerId="ADAL" clId="{CA3DAAB9-FFE6-5B44-8724-98215485CEAA}" dt="2020-09-06T16:45:23.612" v="524" actId="478"/>
          <ac:spMkLst>
            <pc:docMk/>
            <pc:sldMk cId="3784273130" sldId="314"/>
            <ac:spMk id="20" creationId="{4AE12F01-770F-024F-8C4B-357647AE7389}"/>
          </ac:spMkLst>
        </pc:spChg>
        <pc:spChg chg="del">
          <ac:chgData name="Bob Higgie" userId="ca96966e-c91b-46bf-80ae-a3ad686f5520" providerId="ADAL" clId="{CA3DAAB9-FFE6-5B44-8724-98215485CEAA}" dt="2020-09-06T16:45:23.612" v="524" actId="478"/>
          <ac:spMkLst>
            <pc:docMk/>
            <pc:sldMk cId="3784273130" sldId="314"/>
            <ac:spMk id="21" creationId="{9884429B-D7FF-F54C-9653-EC18298D895F}"/>
          </ac:spMkLst>
        </pc:spChg>
        <pc:spChg chg="del">
          <ac:chgData name="Bob Higgie" userId="ca96966e-c91b-46bf-80ae-a3ad686f5520" providerId="ADAL" clId="{CA3DAAB9-FFE6-5B44-8724-98215485CEAA}" dt="2020-09-06T16:45:23.612" v="524" actId="478"/>
          <ac:spMkLst>
            <pc:docMk/>
            <pc:sldMk cId="3784273130" sldId="314"/>
            <ac:spMk id="22" creationId="{28C07881-4CFC-9D4D-A4E2-2934A5D8E6D8}"/>
          </ac:spMkLst>
        </pc:spChg>
        <pc:spChg chg="del">
          <ac:chgData name="Bob Higgie" userId="ca96966e-c91b-46bf-80ae-a3ad686f5520" providerId="ADAL" clId="{CA3DAAB9-FFE6-5B44-8724-98215485CEAA}" dt="2020-09-06T16:45:23.612" v="524" actId="478"/>
          <ac:spMkLst>
            <pc:docMk/>
            <pc:sldMk cId="3784273130" sldId="314"/>
            <ac:spMk id="23" creationId="{8E9AFB2F-4C84-4E43-9080-D939A8280258}"/>
          </ac:spMkLst>
        </pc:spChg>
        <pc:picChg chg="add mod">
          <ac:chgData name="Bob Higgie" userId="ca96966e-c91b-46bf-80ae-a3ad686f5520" providerId="ADAL" clId="{CA3DAAB9-FFE6-5B44-8724-98215485CEAA}" dt="2020-09-06T16:48:54.754" v="598" actId="1076"/>
          <ac:picMkLst>
            <pc:docMk/>
            <pc:sldMk cId="3784273130" sldId="314"/>
            <ac:picMk id="1026" creationId="{65789CEB-F72D-CB48-BA16-2A8DEFBF6D39}"/>
          </ac:picMkLst>
        </pc:picChg>
        <pc:cxnChg chg="del">
          <ac:chgData name="Bob Higgie" userId="ca96966e-c91b-46bf-80ae-a3ad686f5520" providerId="ADAL" clId="{CA3DAAB9-FFE6-5B44-8724-98215485CEAA}" dt="2020-09-06T16:45:23.612" v="524" actId="478"/>
          <ac:cxnSpMkLst>
            <pc:docMk/>
            <pc:sldMk cId="3784273130" sldId="314"/>
            <ac:cxnSpMk id="11" creationId="{FB09A949-036A-A447-A726-59E7F359AAA8}"/>
          </ac:cxnSpMkLst>
        </pc:cxnChg>
      </pc:sldChg>
      <pc:sldChg chg="addSp delSp modSp add mod modNotesTx">
        <pc:chgData name="Bob Higgie" userId="ca96966e-c91b-46bf-80ae-a3ad686f5520" providerId="ADAL" clId="{CA3DAAB9-FFE6-5B44-8724-98215485CEAA}" dt="2020-09-06T18:18:07.791" v="1459" actId="20577"/>
        <pc:sldMkLst>
          <pc:docMk/>
          <pc:sldMk cId="1619951843" sldId="315"/>
        </pc:sldMkLst>
        <pc:spChg chg="mod">
          <ac:chgData name="Bob Higgie" userId="ca96966e-c91b-46bf-80ae-a3ad686f5520" providerId="ADAL" clId="{CA3DAAB9-FFE6-5B44-8724-98215485CEAA}" dt="2020-09-06T18:18:07.791" v="1459" actId="20577"/>
          <ac:spMkLst>
            <pc:docMk/>
            <pc:sldMk cId="1619951843" sldId="315"/>
            <ac:spMk id="2" creationId="{AD1F7DFC-8351-8E4F-8E56-346873F4FDC6}"/>
          </ac:spMkLst>
        </pc:spChg>
        <pc:spChg chg="mod">
          <ac:chgData name="Bob Higgie" userId="ca96966e-c91b-46bf-80ae-a3ad686f5520" providerId="ADAL" clId="{CA3DAAB9-FFE6-5B44-8724-98215485CEAA}" dt="2020-09-06T18:07:26.276" v="1064" actId="20577"/>
          <ac:spMkLst>
            <pc:docMk/>
            <pc:sldMk cId="1619951843" sldId="315"/>
            <ac:spMk id="4" creationId="{7D3CEC35-7F80-8242-815C-295506DF092F}"/>
          </ac:spMkLst>
        </pc:spChg>
        <pc:picChg chg="del">
          <ac:chgData name="Bob Higgie" userId="ca96966e-c91b-46bf-80ae-a3ad686f5520" providerId="ADAL" clId="{CA3DAAB9-FFE6-5B44-8724-98215485CEAA}" dt="2020-09-06T18:07:29.770" v="1065" actId="478"/>
          <ac:picMkLst>
            <pc:docMk/>
            <pc:sldMk cId="1619951843" sldId="315"/>
            <ac:picMk id="3" creationId="{BEFB5E77-BF35-6F43-BCF0-BDED88F8D590}"/>
          </ac:picMkLst>
        </pc:picChg>
        <pc:picChg chg="add del mod">
          <ac:chgData name="Bob Higgie" userId="ca96966e-c91b-46bf-80ae-a3ad686f5520" providerId="ADAL" clId="{CA3DAAB9-FFE6-5B44-8724-98215485CEAA}" dt="2020-09-06T18:11:33.120" v="1349" actId="478"/>
          <ac:picMkLst>
            <pc:docMk/>
            <pc:sldMk cId="1619951843" sldId="315"/>
            <ac:picMk id="2050" creationId="{0E263A26-072F-2E4C-AC98-B3C340B40AF4}"/>
          </ac:picMkLst>
        </pc:picChg>
        <pc:picChg chg="add mod">
          <ac:chgData name="Bob Higgie" userId="ca96966e-c91b-46bf-80ae-a3ad686f5520" providerId="ADAL" clId="{CA3DAAB9-FFE6-5B44-8724-98215485CEAA}" dt="2020-09-06T18:12:10.334" v="1357" actId="14100"/>
          <ac:picMkLst>
            <pc:docMk/>
            <pc:sldMk cId="1619951843" sldId="315"/>
            <ac:picMk id="2052" creationId="{DB80208F-56E1-E746-8D1C-2BB08613340D}"/>
          </ac:picMkLst>
        </pc:picChg>
      </pc:sldChg>
      <pc:sldChg chg="addSp delSp modSp add mod modNotesTx">
        <pc:chgData name="Bob Higgie" userId="ca96966e-c91b-46bf-80ae-a3ad686f5520" providerId="ADAL" clId="{CA3DAAB9-FFE6-5B44-8724-98215485CEAA}" dt="2020-09-06T20:13:33.199" v="2356" actId="6549"/>
        <pc:sldMkLst>
          <pc:docMk/>
          <pc:sldMk cId="1710710746" sldId="316"/>
        </pc:sldMkLst>
        <pc:spChg chg="mod">
          <ac:chgData name="Bob Higgie" userId="ca96966e-c91b-46bf-80ae-a3ad686f5520" providerId="ADAL" clId="{CA3DAAB9-FFE6-5B44-8724-98215485CEAA}" dt="2020-09-06T19:48:07.889" v="1798" actId="20577"/>
          <ac:spMkLst>
            <pc:docMk/>
            <pc:sldMk cId="1710710746" sldId="316"/>
            <ac:spMk id="2" creationId="{AD1F7DFC-8351-8E4F-8E56-346873F4FDC6}"/>
          </ac:spMkLst>
        </pc:spChg>
        <pc:spChg chg="mod">
          <ac:chgData name="Bob Higgie" userId="ca96966e-c91b-46bf-80ae-a3ad686f5520" providerId="ADAL" clId="{CA3DAAB9-FFE6-5B44-8724-98215485CEAA}" dt="2020-09-06T18:23:50.395" v="1465" actId="20577"/>
          <ac:spMkLst>
            <pc:docMk/>
            <pc:sldMk cId="1710710746" sldId="316"/>
            <ac:spMk id="4" creationId="{7D3CEC35-7F80-8242-815C-295506DF092F}"/>
          </ac:spMkLst>
        </pc:spChg>
        <pc:picChg chg="del">
          <ac:chgData name="Bob Higgie" userId="ca96966e-c91b-46bf-80ae-a3ad686f5520" providerId="ADAL" clId="{CA3DAAB9-FFE6-5B44-8724-98215485CEAA}" dt="2020-09-06T18:23:58.911" v="1471" actId="478"/>
          <ac:picMkLst>
            <pc:docMk/>
            <pc:sldMk cId="1710710746" sldId="316"/>
            <ac:picMk id="2052" creationId="{DB80208F-56E1-E746-8D1C-2BB08613340D}"/>
          </ac:picMkLst>
        </pc:picChg>
        <pc:picChg chg="add mod">
          <ac:chgData name="Bob Higgie" userId="ca96966e-c91b-46bf-80ae-a3ad686f5520" providerId="ADAL" clId="{CA3DAAB9-FFE6-5B44-8724-98215485CEAA}" dt="2020-09-06T18:28:55.648" v="1656" actId="1076"/>
          <ac:picMkLst>
            <pc:docMk/>
            <pc:sldMk cId="1710710746" sldId="316"/>
            <ac:picMk id="4098" creationId="{16F63128-CD8B-E043-A674-DC602D576A15}"/>
          </ac:picMkLst>
        </pc:picChg>
      </pc:sldChg>
      <pc:sldChg chg="addSp delSp modSp add mod modNotesTx">
        <pc:chgData name="Bob Higgie" userId="ca96966e-c91b-46bf-80ae-a3ad686f5520" providerId="ADAL" clId="{CA3DAAB9-FFE6-5B44-8724-98215485CEAA}" dt="2020-09-07T12:11:28.194" v="3430" actId="20577"/>
        <pc:sldMkLst>
          <pc:docMk/>
          <pc:sldMk cId="3320033415" sldId="317"/>
        </pc:sldMkLst>
        <pc:spChg chg="mod">
          <ac:chgData name="Bob Higgie" userId="ca96966e-c91b-46bf-80ae-a3ad686f5520" providerId="ADAL" clId="{CA3DAAB9-FFE6-5B44-8724-98215485CEAA}" dt="2020-09-06T20:20:45.475" v="2384" actId="20577"/>
          <ac:spMkLst>
            <pc:docMk/>
            <pc:sldMk cId="3320033415" sldId="317"/>
            <ac:spMk id="2" creationId="{AD1F7DFC-8351-8E4F-8E56-346873F4FDC6}"/>
          </ac:spMkLst>
        </pc:spChg>
        <pc:spChg chg="add mod">
          <ac:chgData name="Bob Higgie" userId="ca96966e-c91b-46bf-80ae-a3ad686f5520" providerId="ADAL" clId="{CA3DAAB9-FFE6-5B44-8724-98215485CEAA}" dt="2020-09-06T19:54:59.747" v="2035" actId="20577"/>
          <ac:spMkLst>
            <pc:docMk/>
            <pc:sldMk cId="3320033415" sldId="317"/>
            <ac:spMk id="3" creationId="{5395D9B2-D868-7649-9ECF-8D2AC181D5F8}"/>
          </ac:spMkLst>
        </pc:spChg>
        <pc:picChg chg="del">
          <ac:chgData name="Bob Higgie" userId="ca96966e-c91b-46bf-80ae-a3ad686f5520" providerId="ADAL" clId="{CA3DAAB9-FFE6-5B44-8724-98215485CEAA}" dt="2020-09-06T19:52:28.838" v="1969" actId="478"/>
          <ac:picMkLst>
            <pc:docMk/>
            <pc:sldMk cId="3320033415" sldId="317"/>
            <ac:picMk id="4098" creationId="{16F63128-CD8B-E043-A674-DC602D576A15}"/>
          </ac:picMkLst>
        </pc:picChg>
        <pc:picChg chg="add mod">
          <ac:chgData name="Bob Higgie" userId="ca96966e-c91b-46bf-80ae-a3ad686f5520" providerId="ADAL" clId="{CA3DAAB9-FFE6-5B44-8724-98215485CEAA}" dt="2020-09-06T19:54:37.071" v="2019" actId="1076"/>
          <ac:picMkLst>
            <pc:docMk/>
            <pc:sldMk cId="3320033415" sldId="317"/>
            <ac:picMk id="6146" creationId="{BED21B0B-3084-DD45-9702-D753C926DED2}"/>
          </ac:picMkLst>
        </pc:picChg>
      </pc:sldChg>
      <pc:sldChg chg="addSp delSp modSp add mod modNotesTx">
        <pc:chgData name="Bob Higgie" userId="ca96966e-c91b-46bf-80ae-a3ad686f5520" providerId="ADAL" clId="{CA3DAAB9-FFE6-5B44-8724-98215485CEAA}" dt="2020-09-09T07:57:23.346" v="5244" actId="20577"/>
        <pc:sldMkLst>
          <pc:docMk/>
          <pc:sldMk cId="2002766846" sldId="318"/>
        </pc:sldMkLst>
        <pc:spChg chg="mod">
          <ac:chgData name="Bob Higgie" userId="ca96966e-c91b-46bf-80ae-a3ad686f5520" providerId="ADAL" clId="{CA3DAAB9-FFE6-5B44-8724-98215485CEAA}" dt="2020-09-09T07:57:23.346" v="5244" actId="20577"/>
          <ac:spMkLst>
            <pc:docMk/>
            <pc:sldMk cId="2002766846" sldId="318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6T20:35:50.721" v="2670" actId="20577"/>
          <ac:spMkLst>
            <pc:docMk/>
            <pc:sldMk cId="2002766846" sldId="318"/>
            <ac:spMk id="4" creationId="{7D3CEC35-7F80-8242-815C-295506DF092F}"/>
          </ac:spMkLst>
        </pc:spChg>
        <pc:picChg chg="del">
          <ac:chgData name="Bob Higgie" userId="ca96966e-c91b-46bf-80ae-a3ad686f5520" providerId="ADAL" clId="{CA3DAAB9-FFE6-5B44-8724-98215485CEAA}" dt="2020-09-06T20:35:35.794" v="2661" actId="478"/>
          <ac:picMkLst>
            <pc:docMk/>
            <pc:sldMk cId="2002766846" sldId="318"/>
            <ac:picMk id="2" creationId="{1EAAF7D3-20D8-CB4A-96C7-FA222EA0D16A}"/>
          </ac:picMkLst>
        </pc:picChg>
        <pc:picChg chg="add mod">
          <ac:chgData name="Bob Higgie" userId="ca96966e-c91b-46bf-80ae-a3ad686f5520" providerId="ADAL" clId="{CA3DAAB9-FFE6-5B44-8724-98215485CEAA}" dt="2020-09-08T17:19:16.570" v="4365" actId="1076"/>
          <ac:picMkLst>
            <pc:docMk/>
            <pc:sldMk cId="2002766846" sldId="318"/>
            <ac:picMk id="12290" creationId="{6C0F671A-FDB0-2D4B-AE6B-58D1DADE03D8}"/>
          </ac:picMkLst>
        </pc:picChg>
      </pc:sldChg>
      <pc:sldChg chg="modSp add mod modNotesTx">
        <pc:chgData name="Bob Higgie" userId="ca96966e-c91b-46bf-80ae-a3ad686f5520" providerId="ADAL" clId="{CA3DAAB9-FFE6-5B44-8724-98215485CEAA}" dt="2020-09-09T08:28:08.247" v="6038" actId="20577"/>
        <pc:sldMkLst>
          <pc:docMk/>
          <pc:sldMk cId="3053907136" sldId="319"/>
        </pc:sldMkLst>
        <pc:spChg chg="mod">
          <ac:chgData name="Bob Higgie" userId="ca96966e-c91b-46bf-80ae-a3ad686f5520" providerId="ADAL" clId="{CA3DAAB9-FFE6-5B44-8724-98215485CEAA}" dt="2020-09-09T08:09:23.261" v="5558" actId="20577"/>
          <ac:spMkLst>
            <pc:docMk/>
            <pc:sldMk cId="3053907136" sldId="319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9T08:05:51.828" v="5267" actId="20577"/>
          <ac:spMkLst>
            <pc:docMk/>
            <pc:sldMk cId="3053907136" sldId="319"/>
            <ac:spMk id="4" creationId="{7D3CEC35-7F80-8242-815C-295506DF092F}"/>
          </ac:spMkLst>
        </pc:spChg>
      </pc:sldChg>
      <pc:sldChg chg="modSp add mod">
        <pc:chgData name="Bob Higgie" userId="ca96966e-c91b-46bf-80ae-a3ad686f5520" providerId="ADAL" clId="{CA3DAAB9-FFE6-5B44-8724-98215485CEAA}" dt="2020-09-09T08:17:12.137" v="5838" actId="20577"/>
        <pc:sldMkLst>
          <pc:docMk/>
          <pc:sldMk cId="2639257506" sldId="320"/>
        </pc:sldMkLst>
        <pc:spChg chg="mod">
          <ac:chgData name="Bob Higgie" userId="ca96966e-c91b-46bf-80ae-a3ad686f5520" providerId="ADAL" clId="{CA3DAAB9-FFE6-5B44-8724-98215485CEAA}" dt="2020-09-09T08:17:12.137" v="5838" actId="20577"/>
          <ac:spMkLst>
            <pc:docMk/>
            <pc:sldMk cId="2639257506" sldId="320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6T20:36:24.797" v="2681" actId="20577"/>
          <ac:spMkLst>
            <pc:docMk/>
            <pc:sldMk cId="2639257506" sldId="320"/>
            <ac:spMk id="4" creationId="{7D3CEC35-7F80-8242-815C-295506DF092F}"/>
          </ac:spMkLst>
        </pc:spChg>
      </pc:sldChg>
      <pc:sldChg chg="addSp modSp add mod modNotesTx">
        <pc:chgData name="Bob Higgie" userId="ca96966e-c91b-46bf-80ae-a3ad686f5520" providerId="ADAL" clId="{CA3DAAB9-FFE6-5B44-8724-98215485CEAA}" dt="2020-09-09T08:29:03.712" v="6136" actId="20577"/>
        <pc:sldMkLst>
          <pc:docMk/>
          <pc:sldMk cId="3989387162" sldId="321"/>
        </pc:sldMkLst>
        <pc:spChg chg="mod">
          <ac:chgData name="Bob Higgie" userId="ca96966e-c91b-46bf-80ae-a3ad686f5520" providerId="ADAL" clId="{CA3DAAB9-FFE6-5B44-8724-98215485CEAA}" dt="2020-09-09T08:28:38.355" v="6091" actId="20577"/>
          <ac:spMkLst>
            <pc:docMk/>
            <pc:sldMk cId="3989387162" sldId="321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6T20:36:44.491" v="2695" actId="20577"/>
          <ac:spMkLst>
            <pc:docMk/>
            <pc:sldMk cId="3989387162" sldId="321"/>
            <ac:spMk id="4" creationId="{7D3CEC35-7F80-8242-815C-295506DF092F}"/>
          </ac:spMkLst>
        </pc:spChg>
        <pc:picChg chg="add mod">
          <ac:chgData name="Bob Higgie" userId="ca96966e-c91b-46bf-80ae-a3ad686f5520" providerId="ADAL" clId="{CA3DAAB9-FFE6-5B44-8724-98215485CEAA}" dt="2020-09-07T18:52:24.002" v="3433" actId="1076"/>
          <ac:picMkLst>
            <pc:docMk/>
            <pc:sldMk cId="3989387162" sldId="321"/>
            <ac:picMk id="9218" creationId="{B64ACAD4-0E9A-6B45-8493-FAE371D5E175}"/>
          </ac:picMkLst>
        </pc:picChg>
      </pc:sldChg>
      <pc:sldChg chg="addSp modSp add mod modNotesTx">
        <pc:chgData name="Bob Higgie" userId="ca96966e-c91b-46bf-80ae-a3ad686f5520" providerId="ADAL" clId="{CA3DAAB9-FFE6-5B44-8724-98215485CEAA}" dt="2020-09-07T09:09:47.558" v="3283" actId="20577"/>
        <pc:sldMkLst>
          <pc:docMk/>
          <pc:sldMk cId="4190215063" sldId="322"/>
        </pc:sldMkLst>
        <pc:spChg chg="mod">
          <ac:chgData name="Bob Higgie" userId="ca96966e-c91b-46bf-80ae-a3ad686f5520" providerId="ADAL" clId="{CA3DAAB9-FFE6-5B44-8724-98215485CEAA}" dt="2020-09-07T08:52:06.797" v="3027" actId="20577"/>
          <ac:spMkLst>
            <pc:docMk/>
            <pc:sldMk cId="4190215063" sldId="322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6T20:39:55.235" v="2749" actId="20577"/>
          <ac:spMkLst>
            <pc:docMk/>
            <pc:sldMk cId="4190215063" sldId="322"/>
            <ac:spMk id="4" creationId="{7D3CEC35-7F80-8242-815C-295506DF092F}"/>
          </ac:spMkLst>
        </pc:spChg>
        <pc:spChg chg="add mod">
          <ac:chgData name="Bob Higgie" userId="ca96966e-c91b-46bf-80ae-a3ad686f5520" providerId="ADAL" clId="{CA3DAAB9-FFE6-5B44-8724-98215485CEAA}" dt="2020-09-07T08:59:49.609" v="3205" actId="1076"/>
          <ac:spMkLst>
            <pc:docMk/>
            <pc:sldMk cId="4190215063" sldId="322"/>
            <ac:spMk id="6" creationId="{777F9693-6AA5-4049-BCB0-6FA3A115AA5B}"/>
          </ac:spMkLst>
        </pc:spChg>
        <pc:picChg chg="add mod">
          <ac:chgData name="Bob Higgie" userId="ca96966e-c91b-46bf-80ae-a3ad686f5520" providerId="ADAL" clId="{CA3DAAB9-FFE6-5B44-8724-98215485CEAA}" dt="2020-09-07T08:51:56.826" v="3000" actId="1076"/>
          <ac:picMkLst>
            <pc:docMk/>
            <pc:sldMk cId="4190215063" sldId="322"/>
            <ac:picMk id="5" creationId="{64904D2C-73C0-5E4E-8327-43D19E1B007C}"/>
          </ac:picMkLst>
        </pc:picChg>
      </pc:sldChg>
      <pc:sldChg chg="modSp add mod ord">
        <pc:chgData name="Bob Higgie" userId="ca96966e-c91b-46bf-80ae-a3ad686f5520" providerId="ADAL" clId="{CA3DAAB9-FFE6-5B44-8724-98215485CEAA}" dt="2020-09-07T20:48:10.757" v="4172" actId="5793"/>
        <pc:sldMkLst>
          <pc:docMk/>
          <pc:sldMk cId="833005077" sldId="323"/>
        </pc:sldMkLst>
        <pc:spChg chg="mod">
          <ac:chgData name="Bob Higgie" userId="ca96966e-c91b-46bf-80ae-a3ad686f5520" providerId="ADAL" clId="{CA3DAAB9-FFE6-5B44-8724-98215485CEAA}" dt="2020-09-07T20:48:10.757" v="4172" actId="5793"/>
          <ac:spMkLst>
            <pc:docMk/>
            <pc:sldMk cId="833005077" sldId="323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7T20:31:44.172" v="3460" actId="20577"/>
          <ac:spMkLst>
            <pc:docMk/>
            <pc:sldMk cId="833005077" sldId="323"/>
            <ac:spMk id="4" creationId="{7D3CEC35-7F80-8242-815C-295506DF092F}"/>
          </ac:spMkLst>
        </pc:spChg>
      </pc:sldChg>
      <pc:sldChg chg="add del">
        <pc:chgData name="Bob Higgie" userId="ca96966e-c91b-46bf-80ae-a3ad686f5520" providerId="ADAL" clId="{CA3DAAB9-FFE6-5B44-8724-98215485CEAA}" dt="2020-09-06T20:37:57.664" v="2718" actId="2696"/>
        <pc:sldMkLst>
          <pc:docMk/>
          <pc:sldMk cId="1897161172" sldId="323"/>
        </pc:sldMkLst>
      </pc:sldChg>
      <pc:sldChg chg="addSp modSp add mod ord">
        <pc:chgData name="Bob Higgie" userId="ca96966e-c91b-46bf-80ae-a3ad686f5520" providerId="ADAL" clId="{CA3DAAB9-FFE6-5B44-8724-98215485CEAA}" dt="2020-09-07T20:34:47.295" v="3503" actId="20577"/>
        <pc:sldMkLst>
          <pc:docMk/>
          <pc:sldMk cId="938551962" sldId="324"/>
        </pc:sldMkLst>
        <pc:spChg chg="mod">
          <ac:chgData name="Bob Higgie" userId="ca96966e-c91b-46bf-80ae-a3ad686f5520" providerId="ADAL" clId="{CA3DAAB9-FFE6-5B44-8724-98215485CEAA}" dt="2020-09-07T20:34:47.295" v="3503" actId="20577"/>
          <ac:spMkLst>
            <pc:docMk/>
            <pc:sldMk cId="938551962" sldId="324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7T08:41:38.429" v="2850" actId="20577"/>
          <ac:spMkLst>
            <pc:docMk/>
            <pc:sldMk cId="938551962" sldId="324"/>
            <ac:spMk id="4" creationId="{7D3CEC35-7F80-8242-815C-295506DF092F}"/>
          </ac:spMkLst>
        </pc:spChg>
        <pc:picChg chg="add mod">
          <ac:chgData name="Bob Higgie" userId="ca96966e-c91b-46bf-80ae-a3ad686f5520" providerId="ADAL" clId="{CA3DAAB9-FFE6-5B44-8724-98215485CEAA}" dt="2020-09-07T08:42:22.371" v="2871" actId="1076"/>
          <ac:picMkLst>
            <pc:docMk/>
            <pc:sldMk cId="938551962" sldId="324"/>
            <ac:picMk id="8194" creationId="{F614AD6D-50B4-B84E-AE33-6B105E3F81F9}"/>
          </ac:picMkLst>
        </pc:picChg>
      </pc:sldChg>
      <pc:sldChg chg="addSp delSp modSp add mod modNotesTx">
        <pc:chgData name="Bob Higgie" userId="ca96966e-c91b-46bf-80ae-a3ad686f5520" providerId="ADAL" clId="{CA3DAAB9-FFE6-5B44-8724-98215485CEAA}" dt="2020-09-09T08:39:25.149" v="6319" actId="20577"/>
        <pc:sldMkLst>
          <pc:docMk/>
          <pc:sldMk cId="3719486092" sldId="325"/>
        </pc:sldMkLst>
        <pc:spChg chg="mod">
          <ac:chgData name="Bob Higgie" userId="ca96966e-c91b-46bf-80ae-a3ad686f5520" providerId="ADAL" clId="{CA3DAAB9-FFE6-5B44-8724-98215485CEAA}" dt="2020-09-09T08:38:08.113" v="6233" actId="20577"/>
          <ac:spMkLst>
            <pc:docMk/>
            <pc:sldMk cId="3719486092" sldId="325"/>
            <ac:spMk id="3" creationId="{5D417AE7-4056-EE47-985A-6A2604CFFEAE}"/>
          </ac:spMkLst>
        </pc:spChg>
        <pc:picChg chg="del">
          <ac:chgData name="Bob Higgie" userId="ca96966e-c91b-46bf-80ae-a3ad686f5520" providerId="ADAL" clId="{CA3DAAB9-FFE6-5B44-8724-98215485CEAA}" dt="2020-09-07T18:53:07.780" v="3450" actId="478"/>
          <ac:picMkLst>
            <pc:docMk/>
            <pc:sldMk cId="3719486092" sldId="325"/>
            <ac:picMk id="9218" creationId="{B64ACAD4-0E9A-6B45-8493-FAE371D5E175}"/>
          </ac:picMkLst>
        </pc:picChg>
        <pc:picChg chg="add del mod">
          <ac:chgData name="Bob Higgie" userId="ca96966e-c91b-46bf-80ae-a3ad686f5520" providerId="ADAL" clId="{CA3DAAB9-FFE6-5B44-8724-98215485CEAA}" dt="2020-09-09T08:37:10.997" v="6137" actId="478"/>
          <ac:picMkLst>
            <pc:docMk/>
            <pc:sldMk cId="3719486092" sldId="325"/>
            <ac:picMk id="11266" creationId="{5427F6F6-F5F1-B744-9A52-DE3EF4757F62}"/>
          </ac:picMkLst>
        </pc:picChg>
        <pc:picChg chg="add del mod">
          <ac:chgData name="Bob Higgie" userId="ca96966e-c91b-46bf-80ae-a3ad686f5520" providerId="ADAL" clId="{CA3DAAB9-FFE6-5B44-8724-98215485CEAA}" dt="2020-09-09T08:37:13.589" v="6138" actId="478"/>
          <ac:picMkLst>
            <pc:docMk/>
            <pc:sldMk cId="3719486092" sldId="325"/>
            <ac:picMk id="11268" creationId="{703AEF3F-F15A-2344-9107-50EF64ADFFBE}"/>
          </ac:picMkLst>
        </pc:picChg>
      </pc:sldChg>
      <pc:sldChg chg="modSp add mod modNotesTx">
        <pc:chgData name="Bob Higgie" userId="ca96966e-c91b-46bf-80ae-a3ad686f5520" providerId="ADAL" clId="{CA3DAAB9-FFE6-5B44-8724-98215485CEAA}" dt="2020-09-08T17:58:42.892" v="4924" actId="20577"/>
        <pc:sldMkLst>
          <pc:docMk/>
          <pc:sldMk cId="2447711229" sldId="326"/>
        </pc:sldMkLst>
        <pc:spChg chg="mod">
          <ac:chgData name="Bob Higgie" userId="ca96966e-c91b-46bf-80ae-a3ad686f5520" providerId="ADAL" clId="{CA3DAAB9-FFE6-5B44-8724-98215485CEAA}" dt="2020-09-08T17:57:22.263" v="4819" actId="20577"/>
          <ac:spMkLst>
            <pc:docMk/>
            <pc:sldMk cId="2447711229" sldId="326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8T07:55:26.321" v="4206" actId="20577"/>
          <ac:spMkLst>
            <pc:docMk/>
            <pc:sldMk cId="2447711229" sldId="326"/>
            <ac:spMk id="4" creationId="{7D3CEC35-7F80-8242-815C-295506DF092F}"/>
          </ac:spMkLst>
        </pc:spChg>
      </pc:sldChg>
      <pc:sldChg chg="addSp modSp add mod modNotesTx">
        <pc:chgData name="Bob Higgie" userId="ca96966e-c91b-46bf-80ae-a3ad686f5520" providerId="ADAL" clId="{CA3DAAB9-FFE6-5B44-8724-98215485CEAA}" dt="2020-09-08T19:34:55.468" v="5208" actId="33524"/>
        <pc:sldMkLst>
          <pc:docMk/>
          <pc:sldMk cId="1371411800" sldId="327"/>
        </pc:sldMkLst>
        <pc:spChg chg="mod">
          <ac:chgData name="Bob Higgie" userId="ca96966e-c91b-46bf-80ae-a3ad686f5520" providerId="ADAL" clId="{CA3DAAB9-FFE6-5B44-8724-98215485CEAA}" dt="2020-09-08T19:34:07.869" v="5140" actId="20577"/>
          <ac:spMkLst>
            <pc:docMk/>
            <pc:sldMk cId="1371411800" sldId="327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8T18:04:55.957" v="4927" actId="20577"/>
          <ac:spMkLst>
            <pc:docMk/>
            <pc:sldMk cId="1371411800" sldId="327"/>
            <ac:spMk id="4" creationId="{7D3CEC35-7F80-8242-815C-295506DF092F}"/>
          </ac:spMkLst>
        </pc:spChg>
        <pc:picChg chg="add mod">
          <ac:chgData name="Bob Higgie" userId="ca96966e-c91b-46bf-80ae-a3ad686f5520" providerId="ADAL" clId="{CA3DAAB9-FFE6-5B44-8724-98215485CEAA}" dt="2020-09-08T18:36:14.450" v="4993" actId="1076"/>
          <ac:picMkLst>
            <pc:docMk/>
            <pc:sldMk cId="1371411800" sldId="327"/>
            <ac:picMk id="13314" creationId="{A450433E-BEA8-574A-9988-E4340265410D}"/>
          </ac:picMkLst>
        </pc:picChg>
      </pc:sldChg>
      <pc:sldChg chg="addSp delSp modSp add mod modNotesTx">
        <pc:chgData name="Bob Higgie" userId="ca96966e-c91b-46bf-80ae-a3ad686f5520" providerId="ADAL" clId="{CA3DAAB9-FFE6-5B44-8724-98215485CEAA}" dt="2020-09-09T10:46:22.006" v="6408" actId="20577"/>
        <pc:sldMkLst>
          <pc:docMk/>
          <pc:sldMk cId="324180586" sldId="328"/>
        </pc:sldMkLst>
        <pc:spChg chg="mod">
          <ac:chgData name="Bob Higgie" userId="ca96966e-c91b-46bf-80ae-a3ad686f5520" providerId="ADAL" clId="{CA3DAAB9-FFE6-5B44-8724-98215485CEAA}" dt="2020-09-09T08:43:50.664" v="6398" actId="5793"/>
          <ac:spMkLst>
            <pc:docMk/>
            <pc:sldMk cId="324180586" sldId="328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9T08:41:43.875" v="6339" actId="20577"/>
          <ac:spMkLst>
            <pc:docMk/>
            <pc:sldMk cId="324180586" sldId="328"/>
            <ac:spMk id="4" creationId="{7D3CEC35-7F80-8242-815C-295506DF092F}"/>
          </ac:spMkLst>
        </pc:spChg>
        <pc:spChg chg="add del mod">
          <ac:chgData name="Bob Higgie" userId="ca96966e-c91b-46bf-80ae-a3ad686f5520" providerId="ADAL" clId="{CA3DAAB9-FFE6-5B44-8724-98215485CEAA}" dt="2020-09-09T10:46:22.006" v="6408" actId="20577"/>
          <ac:spMkLst>
            <pc:docMk/>
            <pc:sldMk cId="324180586" sldId="328"/>
            <ac:spMk id="6" creationId="{777F9693-6AA5-4049-BCB0-6FA3A115AA5B}"/>
          </ac:spMkLst>
        </pc:spChg>
        <pc:picChg chg="del">
          <ac:chgData name="Bob Higgie" userId="ca96966e-c91b-46bf-80ae-a3ad686f5520" providerId="ADAL" clId="{CA3DAAB9-FFE6-5B44-8724-98215485CEAA}" dt="2020-09-09T08:41:31.615" v="6325" actId="478"/>
          <ac:picMkLst>
            <pc:docMk/>
            <pc:sldMk cId="324180586" sldId="328"/>
            <ac:picMk id="5" creationId="{64904D2C-73C0-5E4E-8327-43D19E1B007C}"/>
          </ac:picMkLst>
        </pc:picChg>
        <pc:picChg chg="add mod">
          <ac:chgData name="Bob Higgie" userId="ca96966e-c91b-46bf-80ae-a3ad686f5520" providerId="ADAL" clId="{CA3DAAB9-FFE6-5B44-8724-98215485CEAA}" dt="2020-09-09T08:42:18.406" v="6361" actId="1076"/>
          <ac:picMkLst>
            <pc:docMk/>
            <pc:sldMk cId="324180586" sldId="328"/>
            <ac:picMk id="7" creationId="{DB4C540F-BDE4-724B-83D2-CB55A5F8E8EC}"/>
          </ac:picMkLst>
        </pc:picChg>
      </pc:sldChg>
      <pc:sldChg chg="modSp add mod ord">
        <pc:chgData name="Bob Higgie" userId="ca96966e-c91b-46bf-80ae-a3ad686f5520" providerId="ADAL" clId="{CA3DAAB9-FFE6-5B44-8724-98215485CEAA}" dt="2020-09-09T11:28:24.371" v="6619" actId="20577"/>
        <pc:sldMkLst>
          <pc:docMk/>
          <pc:sldMk cId="2386223429" sldId="329"/>
        </pc:sldMkLst>
        <pc:spChg chg="mod">
          <ac:chgData name="Bob Higgie" userId="ca96966e-c91b-46bf-80ae-a3ad686f5520" providerId="ADAL" clId="{CA3DAAB9-FFE6-5B44-8724-98215485CEAA}" dt="2020-09-09T11:28:24.371" v="6619" actId="20577"/>
          <ac:spMkLst>
            <pc:docMk/>
            <pc:sldMk cId="2386223429" sldId="329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9T11:26:51.104" v="6431" actId="20577"/>
          <ac:spMkLst>
            <pc:docMk/>
            <pc:sldMk cId="2386223429" sldId="329"/>
            <ac:spMk id="4" creationId="{7D3CEC35-7F80-8242-815C-295506DF092F}"/>
          </ac:spMkLst>
        </pc:spChg>
      </pc:sldChg>
      <pc:sldChg chg="modSp add mod">
        <pc:chgData name="Bob Higgie" userId="ca96966e-c91b-46bf-80ae-a3ad686f5520" providerId="ADAL" clId="{CA3DAAB9-FFE6-5B44-8724-98215485CEAA}" dt="2020-09-09T11:33:04.916" v="6922" actId="20577"/>
        <pc:sldMkLst>
          <pc:docMk/>
          <pc:sldMk cId="3121344016" sldId="330"/>
        </pc:sldMkLst>
        <pc:spChg chg="mod">
          <ac:chgData name="Bob Higgie" userId="ca96966e-c91b-46bf-80ae-a3ad686f5520" providerId="ADAL" clId="{CA3DAAB9-FFE6-5B44-8724-98215485CEAA}" dt="2020-09-09T11:33:04.916" v="6922" actId="20577"/>
          <ac:spMkLst>
            <pc:docMk/>
            <pc:sldMk cId="3121344016" sldId="330"/>
            <ac:spMk id="3" creationId="{5D417AE7-4056-EE47-985A-6A2604CFFEAE}"/>
          </ac:spMkLst>
        </pc:spChg>
        <pc:spChg chg="mod">
          <ac:chgData name="Bob Higgie" userId="ca96966e-c91b-46bf-80ae-a3ad686f5520" providerId="ADAL" clId="{CA3DAAB9-FFE6-5B44-8724-98215485CEAA}" dt="2020-09-09T11:28:46.482" v="6642" actId="20577"/>
          <ac:spMkLst>
            <pc:docMk/>
            <pc:sldMk cId="3121344016" sldId="330"/>
            <ac:spMk id="4" creationId="{7D3CEC35-7F80-8242-815C-295506DF092F}"/>
          </ac:spMkLst>
        </pc:spChg>
      </pc:sldChg>
    </pc:docChg>
  </pc:docChgLst>
  <pc:docChgLst>
    <pc:chgData name="Andrew Cracknell" userId="S::cracka@gloscol.ac.uk::2417584e-6dd1-4d54-906d-e7337ee83fb4" providerId="AD" clId="Web-{8E1E6931-BE00-4DF6-5284-0F4C48F3004B}"/>
    <pc:docChg chg="modSld">
      <pc:chgData name="Andrew Cracknell" userId="S::cracka@gloscol.ac.uk::2417584e-6dd1-4d54-906d-e7337ee83fb4" providerId="AD" clId="Web-{8E1E6931-BE00-4DF6-5284-0F4C48F3004B}" dt="2020-09-11T07:40:00.831" v="50"/>
      <pc:docMkLst>
        <pc:docMk/>
      </pc:docMkLst>
      <pc:sldChg chg="modNotes">
        <pc:chgData name="Andrew Cracknell" userId="S::cracka@gloscol.ac.uk::2417584e-6dd1-4d54-906d-e7337ee83fb4" providerId="AD" clId="Web-{8E1E6931-BE00-4DF6-5284-0F4C48F3004B}" dt="2020-09-11T07:40:00.831" v="50"/>
        <pc:sldMkLst>
          <pc:docMk/>
          <pc:sldMk cId="1096944606" sldId="305"/>
        </pc:sldMkLst>
      </pc:sldChg>
    </pc:docChg>
  </pc:docChgLst>
  <pc:docChgLst>
    <pc:chgData name="Andrew Cracknell" userId="2417584e-6dd1-4d54-906d-e7337ee83fb4" providerId="ADAL" clId="{38B12F6A-196F-4282-9234-354A29F559A4}"/>
    <pc:docChg chg="modSld">
      <pc:chgData name="Andrew Cracknell" userId="2417584e-6dd1-4d54-906d-e7337ee83fb4" providerId="ADAL" clId="{38B12F6A-196F-4282-9234-354A29F559A4}" dt="2020-09-11T13:07:02.464" v="0" actId="20577"/>
      <pc:docMkLst>
        <pc:docMk/>
      </pc:docMkLst>
      <pc:sldChg chg="modNotesTx">
        <pc:chgData name="Andrew Cracknell" userId="2417584e-6dd1-4d54-906d-e7337ee83fb4" providerId="ADAL" clId="{38B12F6A-196F-4282-9234-354A29F559A4}" dt="2020-09-11T13:07:02.464" v="0" actId="20577"/>
        <pc:sldMkLst>
          <pc:docMk/>
          <pc:sldMk cId="1451159721" sldId="308"/>
        </pc:sldMkLst>
      </pc:sldChg>
    </pc:docChg>
  </pc:docChgLst>
  <pc:docChgLst>
    <pc:chgData name="Andrew Cracknell" userId="S::cracka@gloscol.ac.uk::2417584e-6dd1-4d54-906d-e7337ee83fb4" providerId="AD" clId="Web-{8AC81F15-3709-4EAE-D985-EA5DCE76E721}"/>
    <pc:docChg chg="modSld">
      <pc:chgData name="Andrew Cracknell" userId="S::cracka@gloscol.ac.uk::2417584e-6dd1-4d54-906d-e7337ee83fb4" providerId="AD" clId="Web-{8AC81F15-3709-4EAE-D985-EA5DCE76E721}" dt="2020-09-10T19:20:59.076" v="30"/>
      <pc:docMkLst>
        <pc:docMk/>
      </pc:docMkLst>
      <pc:sldChg chg="modSp">
        <pc:chgData name="Andrew Cracknell" userId="S::cracka@gloscol.ac.uk::2417584e-6dd1-4d54-906d-e7337ee83fb4" providerId="AD" clId="Web-{8AC81F15-3709-4EAE-D985-EA5DCE76E721}" dt="2020-09-10T19:13:23.495" v="0" actId="1076"/>
        <pc:sldMkLst>
          <pc:docMk/>
          <pc:sldMk cId="3537683870" sldId="295"/>
        </pc:sldMkLst>
        <pc:spChg chg="mod">
          <ac:chgData name="Andrew Cracknell" userId="S::cracka@gloscol.ac.uk::2417584e-6dd1-4d54-906d-e7337ee83fb4" providerId="AD" clId="Web-{8AC81F15-3709-4EAE-D985-EA5DCE76E721}" dt="2020-09-10T19:13:23.495" v="0" actId="1076"/>
          <ac:spMkLst>
            <pc:docMk/>
            <pc:sldMk cId="3537683870" sldId="295"/>
            <ac:spMk id="3" creationId="{5D417AE7-4056-EE47-985A-6A2604CFFEAE}"/>
          </ac:spMkLst>
        </pc:spChg>
      </pc:sldChg>
      <pc:sldChg chg="modNotes">
        <pc:chgData name="Andrew Cracknell" userId="S::cracka@gloscol.ac.uk::2417584e-6dd1-4d54-906d-e7337ee83fb4" providerId="AD" clId="Web-{8AC81F15-3709-4EAE-D985-EA5DCE76E721}" dt="2020-09-10T19:20:59.076" v="30"/>
        <pc:sldMkLst>
          <pc:docMk/>
          <pc:sldMk cId="1451159721" sldId="3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E1043-222F-FF4B-9426-B1E5345BD97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E7858-3925-F24E-83CC-23A3F7842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1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part of the trend to improve processing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86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PCI parallel, only one use of bus at a time and in one direction, speed limited to slowest device. PCIe full duplex between any 2 endpoints, no limit on concurrent access across multiple endpoints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48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how clocking is embedded in the signal, so no extra wires required.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59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SAS and </a:t>
            </a:r>
            <a:r>
              <a:rPr lang="en-US" dirty="0" err="1"/>
              <a:t>Fibre</a:t>
            </a:r>
            <a:r>
              <a:rPr lang="en-US" dirty="0"/>
              <a:t> Channel? Slides coming later.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Simplifies multi GPU programming – SLI and Crossfire use this. You can talk about these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0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them to find out </a:t>
            </a:r>
            <a:r>
              <a:rPr lang="en-US" dirty="0" err="1"/>
              <a:t>NVMe</a:t>
            </a:r>
            <a:r>
              <a:rPr lang="en-US" dirty="0"/>
              <a:t> is. Non-Volatile Memory Express – specific interface to take advantage of SSDs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18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them to do the work – speeds, reliability, up time, seek times, cost, 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37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then if they think hubs and bridges are still in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96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duplex or not, speeds, length, PCIe or not, but split into two groups and let them decide what the key characteristics are. Mention DMA cyber attack </a:t>
            </a:r>
            <a:r>
              <a:rPr lang="en-US" dirty="0" err="1"/>
              <a:t>vumerability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40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38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probably talk about these for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8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8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Dedicated v shared RAM, cost, size, energy consumption, offload,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43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77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58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Matched system, shorter bus lengths, Intel EVO announced this September. Has PCIe 4.0. Get them to say what the improvements are – double the bandwidth.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00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30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fun discussion points here. How many cores?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91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22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78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Nobody uses this if they can avoid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8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that bounce time about? Debounce in keyboards? Or is that done in hardware?</a:t>
            </a:r>
          </a:p>
          <a:p>
            <a:r>
              <a:rPr lang="en-US" dirty="0" err="1">
                <a:cs typeface="Calibri"/>
              </a:rPr>
              <a:t>Bouncetime</a:t>
            </a:r>
            <a:r>
              <a:rPr lang="en-US" dirty="0">
                <a:cs typeface="Calibri"/>
              </a:rPr>
              <a:t> is the minimum time between interrupts – anything less than this e.g. a key  bounce will be ignored, avoids multiple key presses when there was only one.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46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lead to a discussion about bus speeds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Direct Memory Access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Smallest accessible unit in memory is called </a:t>
            </a:r>
            <a:r>
              <a:rPr lang="en-US">
                <a:cs typeface="Calibri"/>
              </a:rPr>
              <a:t>a word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7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discussion about speeds and data rates.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58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issues with reflections. Crosstalk and skew get worse with length. On motherboards if the bus has a bend, the outside path is longer than the inner path creating skew.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27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47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important on motherboards where </a:t>
            </a:r>
            <a:r>
              <a:rPr lang="en-US" dirty="0" err="1"/>
              <a:t>Vsupply</a:t>
            </a:r>
            <a:r>
              <a:rPr lang="en-US" dirty="0"/>
              <a:t> less than 2V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7858-3925-F24E-83CC-23A3F7842C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9599-BA86-AD4D-BFB8-3A0ADAC2D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EC698-B0F6-0348-83A8-27CCA4550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6D9B1-D72D-D645-A3B8-5B16CB64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B73F5-602B-1B45-A7C3-620CFA86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9BC5D-29BC-B540-B4E9-D2DFCEC9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A7F-291E-274E-8F74-B819450B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6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E6053-683B-944E-90AC-12911C50A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30CFC-6F21-4D42-8B64-BF258FD3C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9C3B1-07AD-0247-A663-E070CB36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457D1-DA7C-A048-84DC-8A55F599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149D0-9CAF-3F4D-9022-C4F17528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A7F-291E-274E-8F74-B819450B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6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331164-5A17-DD41-971A-71F6A3057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2F257-1B0E-AD4B-87BE-97BB51AC8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07CA0-BB1D-8D4B-B304-E472BCBD7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EB8FB-9DF5-0D48-9856-E579DEBD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353C1-1792-4649-AF64-312ED230C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A7F-291E-274E-8F74-B819450B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7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8DBE-3DA6-6843-B18A-0C12EA895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8B26-06BF-3C49-AE1E-D1247D2CC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8B8A8-DA48-AB40-BD95-C7037921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3D902-AFC6-C742-A5D2-1210F1C7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8D8A7-1165-4443-A122-FEB76945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A7F-291E-274E-8F74-B819450B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7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8D1D-FF20-444E-BAE0-E4434AE4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B2670-B233-E640-8A79-E073D46BC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AA90-1FE8-9148-B13F-37A85BA1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21276-7BB3-0D4C-8EBA-8D22BE2C8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10E87-1B9A-BA46-BFE2-1DCC271A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A7F-291E-274E-8F74-B819450B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1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7B1D-DE33-264E-9202-BFE9E45F0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5D7BC-4BE9-9444-9485-C81A371CB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A21DF-400D-E44E-B45A-8C8E2ED00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CA67C-5156-C243-A007-5FEFAB766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AA0E9-DA14-5B42-AA64-DAD9E311F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608D6-99A5-9848-A505-A3337182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A7F-291E-274E-8F74-B819450B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9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53BA0-F92A-1D4F-B601-47CF0DC51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E6B93-ED99-9343-B5E6-DAF24985E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208CF-AEB2-D743-BDCA-7AE684CC9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AE64CC-B022-3844-A885-C6E741195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225BD-7E09-E24B-9464-14D10B0E0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6A4DB-702E-4944-8018-108715BE5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3182C0-1D7A-5E40-B5E3-B6594C22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22B6E-CFEF-BF42-9985-05AC748F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A7F-291E-274E-8F74-B819450B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7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635FB-9CF8-054A-A97C-BF4C4D62F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8B957-892B-AA44-B91F-7E5E301E6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BBDF29-4B1A-7849-93B4-C39AA38B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18F2A-ABB2-5449-A885-14BD88E7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A7F-291E-274E-8F74-B819450B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4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5F7AED-F6B6-1E46-945E-B9C27ECC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03A227-2590-E644-AF99-9F0501B5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DE034-408D-1E45-A854-F5510381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A7F-291E-274E-8F74-B819450B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6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D678E-4376-CF4F-8FFC-03E5C6C8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614E4-B276-644A-9E53-1B9DDC1D3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17942-DAA2-3C4C-8CAA-3A3A4CD50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73C32-4092-6642-B01E-8674DEA6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F48E4-092C-2B40-9E25-B8DE12CFE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1786A-D6A8-A842-9F5F-91051432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A7F-291E-274E-8F74-B819450B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6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29E0-01E3-6C4F-A2ED-E57E57A0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B8CC20-B95D-864F-9EBD-70BB24456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86A8F-E198-B242-AA23-067420B97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9F4C1-930F-BB44-BFA1-C63AC40EE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DFADA-F33E-D646-AA52-D1A1F4C00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C9086-E381-B54A-9760-1F84E09B3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A7F-291E-274E-8F74-B819450B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0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9BC3D9-A340-5A4C-A6DD-23B56FA1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31BA7-432B-2A42-872D-2D2026967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CA2EE-C32C-4545-9827-59FAC7EE7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9894E-EBB1-FD48-9BBC-B56B05B3E9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61985-3447-184A-9458-48F72D4D1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3E3E0-694C-D643-ADEC-2A6A68210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0AA7F-291E-274E-8F74-B819450B55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EA4655-CB46-0544-B73D-859810E0A0E7}"/>
              </a:ext>
            </a:extLst>
          </p:cNvPr>
          <p:cNvSpPr/>
          <p:nvPr userDrawn="1"/>
        </p:nvSpPr>
        <p:spPr>
          <a:xfrm rot="5400000">
            <a:off x="5740435" y="-5770529"/>
            <a:ext cx="711130" cy="12192001"/>
          </a:xfrm>
          <a:prstGeom prst="rect">
            <a:avLst/>
          </a:prstGeom>
          <a:solidFill>
            <a:srgbClr val="2233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36AD38-66E3-C448-AF96-49668BAB0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5" t="3290" r="1579" b="6172"/>
          <a:stretch/>
        </p:blipFill>
        <p:spPr>
          <a:xfrm>
            <a:off x="12500" y="-22917"/>
            <a:ext cx="834793" cy="6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5F55-2BFF-4126-AE02-F5AA42C19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881" y="1130112"/>
            <a:ext cx="10022237" cy="2387600"/>
          </a:xfrm>
        </p:spPr>
        <p:txBody>
          <a:bodyPr>
            <a:normAutofit/>
          </a:bodyPr>
          <a:lstStyle/>
          <a:p>
            <a:r>
              <a:rPr lang="en-GB" sz="4400" dirty="0">
                <a:latin typeface="Microsoft Sans Serif"/>
                <a:ea typeface="Microsoft Sans Serif"/>
                <a:cs typeface="Microsoft Sans Serif"/>
              </a:rPr>
              <a:t>Operating Systems and Architecture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7BA68-6289-4EAC-A555-791DA44D98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(UFCFCU-30-1)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5C1695-5985-BC40-9B0C-2C93B4287676}"/>
              </a:ext>
            </a:extLst>
          </p:cNvPr>
          <p:cNvSpPr/>
          <p:nvPr/>
        </p:nvSpPr>
        <p:spPr>
          <a:xfrm>
            <a:off x="1524000" y="163220"/>
            <a:ext cx="2999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computer architecture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18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57329"/>
            <a:ext cx="10628215" cy="1842515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DMA takes control of the bus during transfer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If the CPU requires the bus, it has to wait for 1 data block (word)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This is not an interrupt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Effect is CPU executing more slowly during DMA transfers, but not much</a:t>
            </a:r>
          </a:p>
          <a:p>
            <a:pPr fontAlgn="base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034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DMA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D797890A-4798-2A4E-AA40-D2E3B99F1DE6}"/>
              </a:ext>
            </a:extLst>
          </p:cNvPr>
          <p:cNvSpPr/>
          <p:nvPr/>
        </p:nvSpPr>
        <p:spPr>
          <a:xfrm>
            <a:off x="4112777" y="4917317"/>
            <a:ext cx="1058034" cy="77357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Bridge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D04D438C-50DC-3747-B307-77333501D8D5}"/>
              </a:ext>
            </a:extLst>
          </p:cNvPr>
          <p:cNvSpPr/>
          <p:nvPr/>
        </p:nvSpPr>
        <p:spPr>
          <a:xfrm>
            <a:off x="6410241" y="3113411"/>
            <a:ext cx="1513211" cy="11223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Memory</a:t>
            </a:r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6831D588-CDE4-4D48-98A6-A3E1B78454D0}"/>
              </a:ext>
            </a:extLst>
          </p:cNvPr>
          <p:cNvSpPr/>
          <p:nvPr/>
        </p:nvSpPr>
        <p:spPr>
          <a:xfrm>
            <a:off x="3189611" y="3547012"/>
            <a:ext cx="3220630" cy="2551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ocess 10">
            <a:extLst>
              <a:ext uri="{FF2B5EF4-FFF2-40B4-BE49-F238E27FC236}">
                <a16:creationId xmlns:a16="http://schemas.microsoft.com/office/drawing/2014/main" id="{F6005404-FB3B-7547-A815-C0BE7744E09C}"/>
              </a:ext>
            </a:extLst>
          </p:cNvPr>
          <p:cNvSpPr/>
          <p:nvPr/>
        </p:nvSpPr>
        <p:spPr>
          <a:xfrm>
            <a:off x="6410240" y="4778347"/>
            <a:ext cx="1513211" cy="11223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I/O</a:t>
            </a:r>
          </a:p>
        </p:txBody>
      </p:sp>
      <p:sp>
        <p:nvSpPr>
          <p:cNvPr id="12" name="Process 11">
            <a:extLst>
              <a:ext uri="{FF2B5EF4-FFF2-40B4-BE49-F238E27FC236}">
                <a16:creationId xmlns:a16="http://schemas.microsoft.com/office/drawing/2014/main" id="{8901DB1E-C184-3743-B6FF-6311AC7CD7D2}"/>
              </a:ext>
            </a:extLst>
          </p:cNvPr>
          <p:cNvSpPr/>
          <p:nvPr/>
        </p:nvSpPr>
        <p:spPr>
          <a:xfrm>
            <a:off x="1676400" y="3265811"/>
            <a:ext cx="1513211" cy="11223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</a:t>
            </a:r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7F250F63-46F9-3F4B-94F5-C84A221B7962}"/>
              </a:ext>
            </a:extLst>
          </p:cNvPr>
          <p:cNvSpPr/>
          <p:nvPr/>
        </p:nvSpPr>
        <p:spPr>
          <a:xfrm rot="16200000">
            <a:off x="4109377" y="4196311"/>
            <a:ext cx="1186889" cy="2551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600FA0CB-FCA3-AC4B-A8C5-37AF255E2B16}"/>
              </a:ext>
            </a:extLst>
          </p:cNvPr>
          <p:cNvSpPr/>
          <p:nvPr/>
        </p:nvSpPr>
        <p:spPr>
          <a:xfrm>
            <a:off x="5170811" y="5138560"/>
            <a:ext cx="1239429" cy="2551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rved Down Arrow 14">
            <a:extLst>
              <a:ext uri="{FF2B5EF4-FFF2-40B4-BE49-F238E27FC236}">
                <a16:creationId xmlns:a16="http://schemas.microsoft.com/office/drawing/2014/main" id="{1F63FA3D-EA2D-6B46-AE85-F1B79AAAF2C6}"/>
              </a:ext>
            </a:extLst>
          </p:cNvPr>
          <p:cNvSpPr/>
          <p:nvPr/>
        </p:nvSpPr>
        <p:spPr>
          <a:xfrm rot="16200000">
            <a:off x="5170532" y="4030902"/>
            <a:ext cx="1026902" cy="880681"/>
          </a:xfrm>
          <a:prstGeom prst="curvedDownArrow">
            <a:avLst>
              <a:gd name="adj1" fmla="val 15415"/>
              <a:gd name="adj2" fmla="val 50000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368F76-6287-434B-B4AF-96A92ABF758B}"/>
              </a:ext>
            </a:extLst>
          </p:cNvPr>
          <p:cNvSpPr txBox="1"/>
          <p:nvPr/>
        </p:nvSpPr>
        <p:spPr>
          <a:xfrm>
            <a:off x="5292866" y="4349950"/>
            <a:ext cx="136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DMA read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732D33-5820-CC44-AE33-444B5B2D7F16}"/>
              </a:ext>
            </a:extLst>
          </p:cNvPr>
          <p:cNvSpPr txBox="1"/>
          <p:nvPr/>
        </p:nvSpPr>
        <p:spPr>
          <a:xfrm>
            <a:off x="838199" y="4821736"/>
            <a:ext cx="2702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is the purpose of the bridge?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What is a word?</a:t>
            </a:r>
          </a:p>
        </p:txBody>
      </p:sp>
    </p:spTree>
    <p:extLst>
      <p:ext uri="{BB962C8B-B14F-4D97-AF65-F5344CB8AC3E}">
        <p14:creationId xmlns:p14="http://schemas.microsoft.com/office/powerpoint/2010/main" val="1451159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4486360" cy="5262496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PC architecture (c 2000)</a:t>
            </a:r>
          </a:p>
          <a:p>
            <a:pPr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Why are there 2 bridges?</a:t>
            </a:r>
          </a:p>
          <a:p>
            <a:pPr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Why are the I/O devices organised this way?</a:t>
            </a:r>
          </a:p>
          <a:p>
            <a:pPr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What does each bus do?</a:t>
            </a:r>
          </a:p>
          <a:p>
            <a:pPr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Which buses are serial and which are parallel?</a:t>
            </a:r>
          </a:p>
          <a:p>
            <a:pPr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3030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Computer architecture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pic>
        <p:nvPicPr>
          <p:cNvPr id="5" name="Picture 4" descr="PC Chip Set Manufacturers for Personal Computers ...">
            <a:extLst>
              <a:ext uri="{FF2B5EF4-FFF2-40B4-BE49-F238E27FC236}">
                <a16:creationId xmlns:a16="http://schemas.microsoft.com/office/drawing/2014/main" id="{FDAD5FCA-D747-BD4C-A463-E44C6FDF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42" y="957263"/>
            <a:ext cx="3536441" cy="52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54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57329"/>
            <a:ext cx="5257801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Parallel bus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If run at the same clock speed, it is 8 times as fast as a serial bus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Issues: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Clock skew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Crosstalk</a:t>
            </a:r>
          </a:p>
          <a:p>
            <a:pPr lvl="1"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What are these?</a:t>
            </a:r>
          </a:p>
          <a:p>
            <a:pPr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772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parallel bus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sp>
        <p:nvSpPr>
          <p:cNvPr id="2" name="Process 1">
            <a:extLst>
              <a:ext uri="{FF2B5EF4-FFF2-40B4-BE49-F238E27FC236}">
                <a16:creationId xmlns:a16="http://schemas.microsoft.com/office/drawing/2014/main" id="{E10B095B-B6FE-5148-A780-003C294E1F5D}"/>
              </a:ext>
            </a:extLst>
          </p:cNvPr>
          <p:cNvSpPr/>
          <p:nvPr/>
        </p:nvSpPr>
        <p:spPr>
          <a:xfrm>
            <a:off x="7023887" y="1675052"/>
            <a:ext cx="1391830" cy="28322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Transmitter</a:t>
            </a:r>
          </a:p>
        </p:txBody>
      </p:sp>
      <p:sp>
        <p:nvSpPr>
          <p:cNvPr id="5" name="Process 4">
            <a:extLst>
              <a:ext uri="{FF2B5EF4-FFF2-40B4-BE49-F238E27FC236}">
                <a16:creationId xmlns:a16="http://schemas.microsoft.com/office/drawing/2014/main" id="{5717D549-EEFE-BA43-B77B-634D6B300B57}"/>
              </a:ext>
            </a:extLst>
          </p:cNvPr>
          <p:cNvSpPr/>
          <p:nvPr/>
        </p:nvSpPr>
        <p:spPr>
          <a:xfrm>
            <a:off x="10340273" y="1675052"/>
            <a:ext cx="1391830" cy="28322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Receiver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1D8157-B003-0745-8AB7-87D9484D3C14}"/>
              </a:ext>
            </a:extLst>
          </p:cNvPr>
          <p:cNvCxnSpPr/>
          <p:nvPr/>
        </p:nvCxnSpPr>
        <p:spPr>
          <a:xfrm>
            <a:off x="8422461" y="2241494"/>
            <a:ext cx="19178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787667-F413-A54B-A6C9-3DFD17247258}"/>
              </a:ext>
            </a:extLst>
          </p:cNvPr>
          <p:cNvCxnSpPr/>
          <p:nvPr/>
        </p:nvCxnSpPr>
        <p:spPr>
          <a:xfrm>
            <a:off x="8415717" y="2507183"/>
            <a:ext cx="19178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25A291-69DC-C84D-8991-FEBBEC4B7C80}"/>
              </a:ext>
            </a:extLst>
          </p:cNvPr>
          <p:cNvCxnSpPr/>
          <p:nvPr/>
        </p:nvCxnSpPr>
        <p:spPr>
          <a:xfrm>
            <a:off x="8415717" y="2764779"/>
            <a:ext cx="19178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1F3A98-DDA1-7F4A-99A4-AF5A902D43BE}"/>
              </a:ext>
            </a:extLst>
          </p:cNvPr>
          <p:cNvCxnSpPr/>
          <p:nvPr/>
        </p:nvCxnSpPr>
        <p:spPr>
          <a:xfrm>
            <a:off x="8422461" y="3022375"/>
            <a:ext cx="19178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09A949-036A-A447-A726-59E7F359AAA8}"/>
              </a:ext>
            </a:extLst>
          </p:cNvPr>
          <p:cNvCxnSpPr/>
          <p:nvPr/>
        </p:nvCxnSpPr>
        <p:spPr>
          <a:xfrm>
            <a:off x="8422461" y="3279972"/>
            <a:ext cx="19178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2B712E-9577-EC4B-8EBE-53F3971764BC}"/>
              </a:ext>
            </a:extLst>
          </p:cNvPr>
          <p:cNvCxnSpPr/>
          <p:nvPr/>
        </p:nvCxnSpPr>
        <p:spPr>
          <a:xfrm>
            <a:off x="8422461" y="3529476"/>
            <a:ext cx="19178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5B8747-E4AD-9E4C-BE6D-5F30D320894A}"/>
              </a:ext>
            </a:extLst>
          </p:cNvPr>
          <p:cNvCxnSpPr/>
          <p:nvPr/>
        </p:nvCxnSpPr>
        <p:spPr>
          <a:xfrm>
            <a:off x="8415717" y="3787073"/>
            <a:ext cx="19178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779B909-6AAB-A243-BF38-7F183BCC050E}"/>
              </a:ext>
            </a:extLst>
          </p:cNvPr>
          <p:cNvCxnSpPr/>
          <p:nvPr/>
        </p:nvCxnSpPr>
        <p:spPr>
          <a:xfrm>
            <a:off x="8422461" y="4068946"/>
            <a:ext cx="19178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EDD590C-FDED-354A-8D65-C085A908140A}"/>
              </a:ext>
            </a:extLst>
          </p:cNvPr>
          <p:cNvSpPr txBox="1"/>
          <p:nvPr/>
        </p:nvSpPr>
        <p:spPr>
          <a:xfrm>
            <a:off x="9166929" y="3803256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2C49CA-D232-2B46-BBF4-0F6599DFAC65}"/>
              </a:ext>
            </a:extLst>
          </p:cNvPr>
          <p:cNvSpPr txBox="1"/>
          <p:nvPr/>
        </p:nvSpPr>
        <p:spPr>
          <a:xfrm>
            <a:off x="9166929" y="3524614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DFE3E8-24F3-8846-87C3-12F6D9225B8D}"/>
              </a:ext>
            </a:extLst>
          </p:cNvPr>
          <p:cNvSpPr txBox="1"/>
          <p:nvPr/>
        </p:nvSpPr>
        <p:spPr>
          <a:xfrm>
            <a:off x="9166929" y="3275111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4EAFD0-6098-9B42-83D4-397AFECCC610}"/>
              </a:ext>
            </a:extLst>
          </p:cNvPr>
          <p:cNvSpPr txBox="1"/>
          <p:nvPr/>
        </p:nvSpPr>
        <p:spPr>
          <a:xfrm>
            <a:off x="9166929" y="2772176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1A42E3-527F-8143-AF2E-58778B7E1186}"/>
              </a:ext>
            </a:extLst>
          </p:cNvPr>
          <p:cNvSpPr txBox="1"/>
          <p:nvPr/>
        </p:nvSpPr>
        <p:spPr>
          <a:xfrm>
            <a:off x="9166929" y="3038557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E12F01-770F-024F-8C4B-357647AE7389}"/>
              </a:ext>
            </a:extLst>
          </p:cNvPr>
          <p:cNvSpPr txBox="1"/>
          <p:nvPr/>
        </p:nvSpPr>
        <p:spPr>
          <a:xfrm>
            <a:off x="9166929" y="2506488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84429B-D7FF-F54C-9653-EC18298D895F}"/>
              </a:ext>
            </a:extLst>
          </p:cNvPr>
          <p:cNvSpPr txBox="1"/>
          <p:nvPr/>
        </p:nvSpPr>
        <p:spPr>
          <a:xfrm>
            <a:off x="9166929" y="2256985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C07881-4CFC-9D4D-A4E2-2934A5D8E6D8}"/>
              </a:ext>
            </a:extLst>
          </p:cNvPr>
          <p:cNvSpPr txBox="1"/>
          <p:nvPr/>
        </p:nvSpPr>
        <p:spPr>
          <a:xfrm>
            <a:off x="9166929" y="1987947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AFB2F-4C84-4E43-9080-D939A8280258}"/>
              </a:ext>
            </a:extLst>
          </p:cNvPr>
          <p:cNvSpPr txBox="1"/>
          <p:nvPr/>
        </p:nvSpPr>
        <p:spPr>
          <a:xfrm>
            <a:off x="8122382" y="4685544"/>
            <a:ext cx="260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1-byte parallel bus</a:t>
            </a:r>
          </a:p>
          <a:p>
            <a:pPr algn="ctr"/>
            <a:r>
              <a:rPr lang="en-US" dirty="0"/>
              <a:t>8 bits transferred at once</a:t>
            </a:r>
          </a:p>
        </p:txBody>
      </p:sp>
    </p:spTree>
    <p:extLst>
      <p:ext uri="{BB962C8B-B14F-4D97-AF65-F5344CB8AC3E}">
        <p14:creationId xmlns:p14="http://schemas.microsoft.com/office/powerpoint/2010/main" val="3914263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57329"/>
            <a:ext cx="5257801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Serial bus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If run at the same clock speed, it is 8 times slower than a parallel bus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Advantage: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Smaller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Less crosstalk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Cheaper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Longer</a:t>
            </a:r>
          </a:p>
          <a:p>
            <a:pPr lvl="1"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0" indent="0" fontAlgn="base">
              <a:buNone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537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serial bus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sp>
        <p:nvSpPr>
          <p:cNvPr id="2" name="Process 1">
            <a:extLst>
              <a:ext uri="{FF2B5EF4-FFF2-40B4-BE49-F238E27FC236}">
                <a16:creationId xmlns:a16="http://schemas.microsoft.com/office/drawing/2014/main" id="{E10B095B-B6FE-5148-A780-003C294E1F5D}"/>
              </a:ext>
            </a:extLst>
          </p:cNvPr>
          <p:cNvSpPr/>
          <p:nvPr/>
        </p:nvSpPr>
        <p:spPr>
          <a:xfrm>
            <a:off x="6239634" y="1683145"/>
            <a:ext cx="1391830" cy="28322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Transmitter</a:t>
            </a:r>
          </a:p>
        </p:txBody>
      </p:sp>
      <p:sp>
        <p:nvSpPr>
          <p:cNvPr id="5" name="Process 4">
            <a:extLst>
              <a:ext uri="{FF2B5EF4-FFF2-40B4-BE49-F238E27FC236}">
                <a16:creationId xmlns:a16="http://schemas.microsoft.com/office/drawing/2014/main" id="{5717D549-EEFE-BA43-B77B-634D6B300B57}"/>
              </a:ext>
            </a:extLst>
          </p:cNvPr>
          <p:cNvSpPr/>
          <p:nvPr/>
        </p:nvSpPr>
        <p:spPr>
          <a:xfrm>
            <a:off x="10340273" y="1675052"/>
            <a:ext cx="1391830" cy="28322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Receiver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09A949-036A-A447-A726-59E7F359AAA8}"/>
              </a:ext>
            </a:extLst>
          </p:cNvPr>
          <p:cNvCxnSpPr>
            <a:cxnSpLocks/>
          </p:cNvCxnSpPr>
          <p:nvPr/>
        </p:nvCxnSpPr>
        <p:spPr>
          <a:xfrm>
            <a:off x="7631464" y="3279972"/>
            <a:ext cx="270880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EDD590C-FDED-354A-8D65-C085A908140A}"/>
              </a:ext>
            </a:extLst>
          </p:cNvPr>
          <p:cNvSpPr txBox="1"/>
          <p:nvPr/>
        </p:nvSpPr>
        <p:spPr>
          <a:xfrm>
            <a:off x="9749556" y="3038556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2C49CA-D232-2B46-BBF4-0F6599DFAC65}"/>
              </a:ext>
            </a:extLst>
          </p:cNvPr>
          <p:cNvSpPr txBox="1"/>
          <p:nvPr/>
        </p:nvSpPr>
        <p:spPr>
          <a:xfrm>
            <a:off x="9490610" y="3038555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DFE3E8-24F3-8846-87C3-12F6D9225B8D}"/>
              </a:ext>
            </a:extLst>
          </p:cNvPr>
          <p:cNvSpPr txBox="1"/>
          <p:nvPr/>
        </p:nvSpPr>
        <p:spPr>
          <a:xfrm>
            <a:off x="9223574" y="3038554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4EAFD0-6098-9B42-83D4-397AFECCC610}"/>
              </a:ext>
            </a:extLst>
          </p:cNvPr>
          <p:cNvSpPr txBox="1"/>
          <p:nvPr/>
        </p:nvSpPr>
        <p:spPr>
          <a:xfrm>
            <a:off x="8697592" y="3039557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1A42E3-527F-8143-AF2E-58778B7E1186}"/>
              </a:ext>
            </a:extLst>
          </p:cNvPr>
          <p:cNvSpPr txBox="1"/>
          <p:nvPr/>
        </p:nvSpPr>
        <p:spPr>
          <a:xfrm>
            <a:off x="8964629" y="3038557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E12F01-770F-024F-8C4B-357647AE7389}"/>
              </a:ext>
            </a:extLst>
          </p:cNvPr>
          <p:cNvSpPr txBox="1"/>
          <p:nvPr/>
        </p:nvSpPr>
        <p:spPr>
          <a:xfrm>
            <a:off x="8446739" y="3038554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84429B-D7FF-F54C-9653-EC18298D895F}"/>
              </a:ext>
            </a:extLst>
          </p:cNvPr>
          <p:cNvSpPr txBox="1"/>
          <p:nvPr/>
        </p:nvSpPr>
        <p:spPr>
          <a:xfrm>
            <a:off x="8179702" y="3035391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C07881-4CFC-9D4D-A4E2-2934A5D8E6D8}"/>
              </a:ext>
            </a:extLst>
          </p:cNvPr>
          <p:cNvSpPr txBox="1"/>
          <p:nvPr/>
        </p:nvSpPr>
        <p:spPr>
          <a:xfrm>
            <a:off x="7920757" y="3039557"/>
            <a:ext cx="51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AFB2F-4C84-4E43-9080-D939A8280258}"/>
              </a:ext>
            </a:extLst>
          </p:cNvPr>
          <p:cNvSpPr txBox="1"/>
          <p:nvPr/>
        </p:nvSpPr>
        <p:spPr>
          <a:xfrm>
            <a:off x="7682376" y="4747679"/>
            <a:ext cx="260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1-bit serial bus</a:t>
            </a:r>
          </a:p>
          <a:p>
            <a:pPr algn="ctr"/>
            <a:r>
              <a:rPr lang="en-US" dirty="0"/>
              <a:t>1 bit transferred at a time</a:t>
            </a:r>
          </a:p>
        </p:txBody>
      </p:sp>
    </p:spTree>
    <p:extLst>
      <p:ext uri="{BB962C8B-B14F-4D97-AF65-F5344CB8AC3E}">
        <p14:creationId xmlns:p14="http://schemas.microsoft.com/office/powerpoint/2010/main" val="2348718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6897914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Ethernet, HDMI, USB, PCIe, DMI serial buses use differential signalling</a:t>
            </a: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</a:b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Uses 2 wires (e.g. twisted pair)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Receiver only detects difference between signals, therefore eliminating noise on both wires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Low voltage more susceptible to noise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In single ended</a:t>
            </a:r>
          </a:p>
          <a:p>
            <a:pPr lvl="2" fontAlgn="base"/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Vsupply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–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Vground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=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Vsupply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In differential</a:t>
            </a:r>
          </a:p>
          <a:p>
            <a:pPr lvl="2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The low state is not ground, but –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Vsupply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lvl="2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So difference is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Vsupply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– (-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Vsupply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) = 2Vsupply</a:t>
            </a:r>
          </a:p>
          <a:p>
            <a:pPr lvl="2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Giving double the noise immunity</a:t>
            </a:r>
          </a:p>
          <a:p>
            <a:pPr lvl="1"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0" indent="0" fontAlgn="base">
              <a:buNone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2849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differential signalling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789CEB-F72D-CB48-BA16-2A8DEFBF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86" y="1968500"/>
            <a:ext cx="44450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273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57329"/>
            <a:ext cx="10628215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Serial has become cheaper over time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Serial can be clocked faster than parallel</a:t>
            </a:r>
          </a:p>
          <a:p>
            <a:pPr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What  has replaced these parallel interfaces?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IEEE 1284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PATA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SCSI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PCI</a:t>
            </a: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</a:b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Why, specifically?</a:t>
            </a: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</a:b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133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serial 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661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640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current PC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1F7DFC-8351-8E4F-8E56-346873F4F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2213"/>
            <a:ext cx="5352207" cy="5424838"/>
          </a:xfrm>
        </p:spPr>
        <p:txBody>
          <a:bodyPr/>
          <a:lstStyle/>
          <a:p>
            <a:r>
              <a:rPr lang="en-US" dirty="0"/>
              <a:t>Northbridge now in CPU</a:t>
            </a:r>
          </a:p>
          <a:p>
            <a:r>
              <a:rPr lang="en-US" dirty="0"/>
              <a:t>Southbridge now the PCH (platform controller hub)</a:t>
            </a:r>
          </a:p>
          <a:p>
            <a:r>
              <a:rPr lang="en-US" dirty="0"/>
              <a:t>DMI 3.0 (direct media interface) serial CPU – PCH bus</a:t>
            </a:r>
          </a:p>
          <a:p>
            <a:r>
              <a:rPr lang="en-US" dirty="0"/>
              <a:t>SATA serial disk bus</a:t>
            </a:r>
          </a:p>
          <a:p>
            <a:r>
              <a:rPr lang="en-US" dirty="0"/>
              <a:t>M.2 PCIe/SATA serial bus</a:t>
            </a:r>
          </a:p>
          <a:p>
            <a:r>
              <a:rPr lang="en-US" dirty="0"/>
              <a:t>PCIe serial bus</a:t>
            </a:r>
          </a:p>
          <a:p>
            <a:r>
              <a:rPr lang="en-US" dirty="0"/>
              <a:t>2.5 G Gigabit Ethernet</a:t>
            </a:r>
          </a:p>
          <a:p>
            <a:r>
              <a:rPr lang="en-US" dirty="0"/>
              <a:t>USB serial bus </a:t>
            </a:r>
          </a:p>
          <a:p>
            <a:r>
              <a:rPr lang="en-US" dirty="0"/>
              <a:t>Legacy PS/2 </a:t>
            </a:r>
            <a:r>
              <a:rPr lang="en-US"/>
              <a:t>port (really)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B5E77-BF35-6F43-BCF0-BDED88F8D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407" y="822213"/>
            <a:ext cx="5630492" cy="60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95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PCIe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1F7DFC-8351-8E4F-8E56-346873F4F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2213"/>
            <a:ext cx="10932886" cy="5424838"/>
          </a:xfrm>
        </p:spPr>
        <p:txBody>
          <a:bodyPr/>
          <a:lstStyle/>
          <a:p>
            <a:r>
              <a:rPr lang="en-US" dirty="0"/>
              <a:t>PCIe – express</a:t>
            </a:r>
          </a:p>
          <a:p>
            <a:r>
              <a:rPr lang="en-US" dirty="0"/>
              <a:t>Whereas PCI was a shared bus system, PCIe is a point to point system</a:t>
            </a:r>
          </a:p>
          <a:p>
            <a:r>
              <a:rPr lang="en-US" dirty="0"/>
              <a:t>Why is this better?</a:t>
            </a:r>
          </a:p>
          <a:p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B80208F-56E1-E746-8D1C-2BB086133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41575"/>
            <a:ext cx="8632371" cy="367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951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053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lanes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1F7DFC-8351-8E4F-8E56-346873F4F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2213"/>
            <a:ext cx="4510314" cy="54248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PCIe – lanes</a:t>
            </a:r>
          </a:p>
          <a:p>
            <a:r>
              <a:rPr lang="en-US" dirty="0"/>
              <a:t>A lane consists of 2 differential signaling pairs, one for transmitting and one for receiving</a:t>
            </a:r>
          </a:p>
          <a:p>
            <a:r>
              <a:rPr lang="en-US" dirty="0"/>
              <a:t>A link can contain:</a:t>
            </a:r>
          </a:p>
          <a:p>
            <a:pPr lvl="1"/>
            <a:r>
              <a:rPr lang="en-US" dirty="0"/>
              <a:t>1</a:t>
            </a:r>
          </a:p>
          <a:p>
            <a:pPr lvl="1"/>
            <a:r>
              <a:rPr lang="en-US" dirty="0"/>
              <a:t>4</a:t>
            </a:r>
          </a:p>
          <a:p>
            <a:pPr lvl="1"/>
            <a:r>
              <a:rPr lang="en-US" dirty="0"/>
              <a:t>8</a:t>
            </a:r>
          </a:p>
          <a:p>
            <a:pPr lvl="1"/>
            <a:r>
              <a:rPr lang="en-US" dirty="0"/>
              <a:t>16 </a:t>
            </a:r>
          </a:p>
          <a:p>
            <a:pPr lvl="1"/>
            <a:r>
              <a:rPr lang="en-US" dirty="0"/>
              <a:t>32 lanes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PCIe 3.0 8GT/s per lane</a:t>
            </a:r>
          </a:p>
          <a:p>
            <a:r>
              <a:rPr lang="en-US" dirty="0"/>
              <a:t>What is GT/s and what does this mean in bytes/s?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6F63128-CD8B-E043-A674-DC602D576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994" y="1582057"/>
            <a:ext cx="4995636" cy="413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710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053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lanes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1F7DFC-8351-8E4F-8E56-346873F4F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2213"/>
            <a:ext cx="5257800" cy="54248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Lane usage</a:t>
            </a:r>
          </a:p>
          <a:p>
            <a:endParaRPr lang="en-US" dirty="0"/>
          </a:p>
          <a:p>
            <a:r>
              <a:rPr lang="en-US" dirty="0"/>
              <a:t>1 lane</a:t>
            </a:r>
          </a:p>
          <a:p>
            <a:pPr lvl="1"/>
            <a:r>
              <a:rPr lang="en-US" dirty="0"/>
              <a:t>Low cost, low performance</a:t>
            </a:r>
          </a:p>
          <a:p>
            <a:pPr lvl="1"/>
            <a:endParaRPr lang="en-US" dirty="0"/>
          </a:p>
          <a:p>
            <a:r>
              <a:rPr lang="en-US" dirty="0"/>
              <a:t>16 lane</a:t>
            </a:r>
          </a:p>
          <a:p>
            <a:pPr lvl="1"/>
            <a:r>
              <a:rPr lang="en-US" dirty="0"/>
              <a:t>Graphics adapters</a:t>
            </a:r>
          </a:p>
          <a:p>
            <a:pPr lvl="1"/>
            <a:r>
              <a:rPr lang="en-US" dirty="0"/>
              <a:t>10 gigabit Ethernet</a:t>
            </a:r>
          </a:p>
          <a:p>
            <a:pPr lvl="1"/>
            <a:r>
              <a:rPr lang="en-US" dirty="0"/>
              <a:t>SAS or </a:t>
            </a:r>
            <a:r>
              <a:rPr lang="en-US" dirty="0" err="1"/>
              <a:t>Fibre</a:t>
            </a:r>
            <a:r>
              <a:rPr lang="en-US" dirty="0"/>
              <a:t> Channel</a:t>
            </a:r>
          </a:p>
          <a:p>
            <a:pPr lvl="1"/>
            <a:endParaRPr lang="en-US" dirty="0"/>
          </a:p>
          <a:p>
            <a:r>
              <a:rPr lang="en-US" dirty="0"/>
              <a:t>Using PCIe 3.0 what are the transfer rates achievable for 16 lanes?</a:t>
            </a:r>
          </a:p>
          <a:p>
            <a:r>
              <a:rPr lang="en-US" dirty="0"/>
              <a:t>Do CPUs and PCHs limit the number of concurrent lanes in use? </a:t>
            </a:r>
          </a:p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ED21B0B-3084-DD45-9702-D753C926D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29" y="822213"/>
            <a:ext cx="5635171" cy="382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95D9B2-D868-7649-9ECF-8D2AC181D5F8}"/>
              </a:ext>
            </a:extLst>
          </p:cNvPr>
          <p:cNvSpPr txBox="1"/>
          <p:nvPr/>
        </p:nvSpPr>
        <p:spPr>
          <a:xfrm>
            <a:off x="8157029" y="4645668"/>
            <a:ext cx="4034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the top: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 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 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Legacy PCI</a:t>
            </a:r>
          </a:p>
        </p:txBody>
      </p:sp>
    </p:spTree>
    <p:extLst>
      <p:ext uri="{BB962C8B-B14F-4D97-AF65-F5344CB8AC3E}">
        <p14:creationId xmlns:p14="http://schemas.microsoft.com/office/powerpoint/2010/main" val="332003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8788"/>
            <a:ext cx="10515600" cy="5262496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After completing this section of the module you will be able to: </a:t>
            </a: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sz="2800" dirty="0"/>
              <a:t>Explain the relationships between hardware components and the subsystems used in a computer system. </a:t>
            </a:r>
          </a:p>
          <a:p>
            <a:pPr lvl="1"/>
            <a:r>
              <a:rPr lang="en-GB" sz="2800" dirty="0"/>
              <a:t>This section will examine hardware. Operating system I/O will be covered on day 11</a:t>
            </a:r>
          </a:p>
          <a:p>
            <a:pPr marL="457200" lvl="1" indent="0">
              <a:buNone/>
            </a:pPr>
            <a:endParaRPr lang="en-GB" dirty="0">
              <a:latin typeface="Arial" panose="020B0604020202020204" pitchFamily="34" charset="0"/>
            </a:endParaRPr>
          </a:p>
          <a:p>
            <a:pPr lvl="1"/>
            <a:r>
              <a:rPr lang="en-GB" dirty="0">
                <a:latin typeface="Arial" panose="020B0604020202020204" pitchFamily="34" charset="0"/>
              </a:rPr>
              <a:t>Programmed I/O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Interrupt driven I/O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Direct Memory Access (DMA)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Serial and parallel buses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PCIe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Adapters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GPUs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5727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outcomes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7683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As well as DMA transfers from device to memory it is possible for:</a:t>
            </a:r>
          </a:p>
          <a:p>
            <a:pPr lvl="1" fontAlgn="base"/>
            <a:r>
              <a:rPr lang="en-GB" dirty="0"/>
              <a:t>Peer to peer DMA transfers between devices</a:t>
            </a:r>
          </a:p>
          <a:p>
            <a:pPr lvl="1" fontAlgn="base"/>
            <a:r>
              <a:rPr lang="en-GB" dirty="0"/>
              <a:t>No involvement of CPU or main memory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20906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PCIe and DMA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AF7D3-20D8-CB4A-96C7-FA222EA0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71486"/>
            <a:ext cx="6359732" cy="42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GB" dirty="0"/>
              <a:t>SATA – serial ATA</a:t>
            </a:r>
          </a:p>
          <a:p>
            <a:pPr lvl="1" fontAlgn="base"/>
            <a:r>
              <a:rPr lang="en-GB" dirty="0"/>
              <a:t>Used to connect disks and SSDs</a:t>
            </a:r>
          </a:p>
          <a:p>
            <a:pPr lvl="1" fontAlgn="base"/>
            <a:r>
              <a:rPr lang="en-GB" dirty="0"/>
              <a:t>Two pairs using differential signalling</a:t>
            </a:r>
          </a:p>
          <a:p>
            <a:pPr lvl="1" fontAlgn="base"/>
            <a:r>
              <a:rPr lang="en-GB" dirty="0"/>
              <a:t>3 grounds</a:t>
            </a:r>
          </a:p>
          <a:p>
            <a:pPr lvl="1" fontAlgn="base"/>
            <a:r>
              <a:rPr lang="en-GB" dirty="0"/>
              <a:t>SATA revision 3.0 </a:t>
            </a:r>
          </a:p>
          <a:p>
            <a:pPr lvl="2" fontAlgn="base"/>
            <a:r>
              <a:rPr lang="en-GB" dirty="0"/>
              <a:t>6 Gbit/s, 600 MB/s</a:t>
            </a:r>
          </a:p>
          <a:p>
            <a:pPr lvl="2" fontAlgn="base"/>
            <a:endParaRPr lang="en-GB" dirty="0"/>
          </a:p>
          <a:p>
            <a:pPr fontAlgn="base"/>
            <a:r>
              <a:rPr lang="en-GB" dirty="0"/>
              <a:t>SATA express</a:t>
            </a:r>
          </a:p>
          <a:p>
            <a:pPr lvl="1" fontAlgn="base"/>
            <a:r>
              <a:rPr lang="en-GB" dirty="0"/>
              <a:t>Supports SATA and 2 PCIe 3.0 lanes</a:t>
            </a:r>
          </a:p>
          <a:p>
            <a:pPr lvl="1" fontAlgn="base"/>
            <a:r>
              <a:rPr lang="en-GB" dirty="0"/>
              <a:t>UP to 2 GB/s</a:t>
            </a:r>
          </a:p>
          <a:p>
            <a:pPr lvl="1" fontAlgn="base"/>
            <a:r>
              <a:rPr lang="en-GB" dirty="0"/>
              <a:t>Supports </a:t>
            </a:r>
            <a:r>
              <a:rPr lang="en-GB" dirty="0" err="1"/>
              <a:t>NVMe</a:t>
            </a:r>
            <a:r>
              <a:rPr lang="en-GB" dirty="0"/>
              <a:t> for SSDs</a:t>
            </a:r>
          </a:p>
          <a:p>
            <a:pPr lvl="1" fontAlgn="base"/>
            <a:endParaRPr lang="en-GB" dirty="0"/>
          </a:p>
          <a:p>
            <a:pPr fontAlgn="base"/>
            <a:r>
              <a:rPr lang="en-GB" dirty="0"/>
              <a:t>M.2</a:t>
            </a:r>
          </a:p>
          <a:p>
            <a:pPr lvl="1" fontAlgn="base"/>
            <a:r>
              <a:rPr lang="en-GB" dirty="0"/>
              <a:t>Implementation of SATA Express in small form factor</a:t>
            </a:r>
          </a:p>
          <a:p>
            <a:pPr fontAlgn="base"/>
            <a:endParaRPr lang="en-GB" dirty="0"/>
          </a:p>
          <a:p>
            <a:pPr lvl="2" fontAlgn="base"/>
            <a:endParaRPr lang="en-GB" dirty="0"/>
          </a:p>
          <a:p>
            <a:pPr lvl="1" fontAlgn="base"/>
            <a:endParaRPr lang="en-GB" dirty="0"/>
          </a:p>
          <a:p>
            <a:pPr lvl="1" fontAlgn="base"/>
            <a:endParaRPr lang="en-GB" dirty="0"/>
          </a:p>
          <a:p>
            <a:pPr lvl="1" fontAlgn="base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007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SATA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C0F671A-FDB0-2D4B-AE6B-58D1DADE0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693" y="1156607"/>
            <a:ext cx="3073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766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SAS – Serial attached SCSI</a:t>
            </a:r>
            <a:br>
              <a:rPr lang="en-GB" dirty="0"/>
            </a:br>
            <a:endParaRPr lang="en-GB" dirty="0"/>
          </a:p>
          <a:p>
            <a:pPr fontAlgn="base"/>
            <a:r>
              <a:rPr lang="en-GB" dirty="0"/>
              <a:t>Used in servers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Complete a comparison of SATA with SAS</a:t>
            </a:r>
          </a:p>
          <a:p>
            <a:pPr lvl="1" fontAlgn="base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878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SAS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7711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5031921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Storage area network</a:t>
            </a:r>
          </a:p>
          <a:p>
            <a:pPr fontAlgn="base"/>
            <a:r>
              <a:rPr lang="en-GB" dirty="0"/>
              <a:t>Like Ethernet, but uses Fibre Channel</a:t>
            </a:r>
          </a:p>
          <a:p>
            <a:pPr lvl="1" fontAlgn="base"/>
            <a:r>
              <a:rPr lang="en-GB" dirty="0"/>
              <a:t>SCSI over fibre</a:t>
            </a:r>
          </a:p>
          <a:p>
            <a:pPr lvl="1" fontAlgn="base"/>
            <a:r>
              <a:rPr lang="en-GB" dirty="0"/>
              <a:t>Up to 128 Gb/s</a:t>
            </a:r>
          </a:p>
          <a:p>
            <a:pPr fontAlgn="base"/>
            <a:r>
              <a:rPr lang="en-GB" dirty="0"/>
              <a:t>Allows multiple servers to share storage</a:t>
            </a:r>
          </a:p>
          <a:p>
            <a:pPr fontAlgn="base"/>
            <a:r>
              <a:rPr lang="en-GB" dirty="0"/>
              <a:t>Not accessible to LAN</a:t>
            </a:r>
          </a:p>
          <a:p>
            <a:pPr fontAlgn="base"/>
            <a:r>
              <a:rPr lang="en-GB" dirty="0"/>
              <a:t>Can automate backups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928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SAN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pic>
        <p:nvPicPr>
          <p:cNvPr id="13314" name="Picture 2" descr="Storage Area Network">
            <a:extLst>
              <a:ext uri="{FF2B5EF4-FFF2-40B4-BE49-F238E27FC236}">
                <a16:creationId xmlns:a16="http://schemas.microsoft.com/office/drawing/2014/main" id="{A450433E-BEA8-574A-9988-E4340265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870" y="1144361"/>
            <a:ext cx="6232656" cy="456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411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USB – Universal Serial Bus</a:t>
            </a:r>
          </a:p>
          <a:p>
            <a:pPr fontAlgn="base"/>
            <a:r>
              <a:rPr lang="en-GB" dirty="0"/>
              <a:t>Firewire</a:t>
            </a:r>
          </a:p>
          <a:p>
            <a:pPr fontAlgn="base"/>
            <a:r>
              <a:rPr lang="en-GB" dirty="0"/>
              <a:t>Thunderbolt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All are used to attach a variety of hardware</a:t>
            </a:r>
          </a:p>
          <a:p>
            <a:pPr fontAlgn="base"/>
            <a:r>
              <a:rPr lang="en-GB" dirty="0"/>
              <a:t>They all use differential signalling and carry power</a:t>
            </a:r>
          </a:p>
          <a:p>
            <a:pPr fontAlgn="base"/>
            <a:r>
              <a:rPr lang="en-GB" dirty="0"/>
              <a:t>Construct a table showing their key characteristics and usage</a:t>
            </a:r>
            <a:br>
              <a:rPr lang="en-GB" dirty="0"/>
            </a:br>
            <a:r>
              <a:rPr lang="en-GB" dirty="0"/>
              <a:t>(only compare the latest and current versions)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3309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USB firewire thunderbolt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3907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DMI – direct media interface (Intel. AMD use PCIe)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DMI 3.0</a:t>
            </a:r>
          </a:p>
          <a:p>
            <a:pPr lvl="1" fontAlgn="base"/>
            <a:r>
              <a:rPr lang="en-GB" dirty="0"/>
              <a:t>Interface between CPU and PCH</a:t>
            </a:r>
          </a:p>
          <a:p>
            <a:pPr lvl="1" fontAlgn="base"/>
            <a:r>
              <a:rPr lang="en-GB" dirty="0"/>
              <a:t>Similar to PCIe</a:t>
            </a:r>
          </a:p>
          <a:p>
            <a:pPr lvl="1" fontAlgn="base"/>
            <a:r>
              <a:rPr lang="en-GB" dirty="0"/>
              <a:t>4 lanes</a:t>
            </a:r>
          </a:p>
          <a:p>
            <a:pPr lvl="1" fontAlgn="base"/>
            <a:r>
              <a:rPr lang="en-GB" dirty="0"/>
              <a:t>8 GT/s, 3.93 GB/s</a:t>
            </a:r>
          </a:p>
          <a:p>
            <a:pPr lvl="1" fontAlgn="base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942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DMI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39257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4901293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GPUs</a:t>
            </a:r>
          </a:p>
          <a:p>
            <a:pPr fontAlgn="base"/>
            <a:r>
              <a:rPr lang="en-GB" dirty="0"/>
              <a:t>Significant processing power</a:t>
            </a:r>
          </a:p>
          <a:p>
            <a:pPr fontAlgn="base"/>
            <a:r>
              <a:rPr lang="en-GB" dirty="0"/>
              <a:t>Offload OpenGL DirectX</a:t>
            </a:r>
          </a:p>
          <a:p>
            <a:pPr fontAlgn="base"/>
            <a:r>
              <a:rPr lang="en-GB" dirty="0"/>
              <a:t>Can be used for non graphical  purposes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What are common non-graphical uses?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398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graphics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64ACAD4-0E9A-6B45-8493-FAE371D5E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9" y="957329"/>
            <a:ext cx="6084560" cy="569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387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Video can be:</a:t>
            </a:r>
          </a:p>
          <a:p>
            <a:pPr lvl="1" fontAlgn="base"/>
            <a:r>
              <a:rPr lang="en-GB" dirty="0"/>
              <a:t>On an adapter card</a:t>
            </a:r>
          </a:p>
          <a:p>
            <a:pPr lvl="1" fontAlgn="base"/>
            <a:r>
              <a:rPr lang="en-GB" dirty="0"/>
              <a:t>Integrated into the CPU</a:t>
            </a:r>
          </a:p>
          <a:p>
            <a:pPr lvl="1" fontAlgn="base"/>
            <a:endParaRPr lang="en-GB" dirty="0"/>
          </a:p>
          <a:p>
            <a:pPr fontAlgn="base"/>
            <a:r>
              <a:rPr lang="en-GB" dirty="0"/>
              <a:t>Compare the two approaches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398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graphics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19486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Network interface controller</a:t>
            </a:r>
          </a:p>
          <a:p>
            <a:pPr lvl="1" fontAlgn="base"/>
            <a:r>
              <a:rPr lang="en-GB" dirty="0"/>
              <a:t>Integrated on motherboard or into SOC (system on chip)</a:t>
            </a:r>
          </a:p>
          <a:p>
            <a:pPr lvl="1" fontAlgn="base"/>
            <a:r>
              <a:rPr lang="en-GB" dirty="0"/>
              <a:t>Serial connections for slower speeds 10/100/1000</a:t>
            </a:r>
          </a:p>
          <a:p>
            <a:pPr lvl="1" fontAlgn="base"/>
            <a:r>
              <a:rPr lang="en-GB" dirty="0"/>
              <a:t>PCIe connection for performance Gigabit and 10 Gigabit Ethernet</a:t>
            </a:r>
          </a:p>
          <a:p>
            <a:pPr lvl="1" fontAlgn="base"/>
            <a:r>
              <a:rPr lang="en-GB" dirty="0"/>
              <a:t>Interrupt driven to request transfer of data</a:t>
            </a:r>
          </a:p>
          <a:p>
            <a:pPr lvl="1" fontAlgn="base"/>
            <a:r>
              <a:rPr lang="en-GB" dirty="0"/>
              <a:t>DMA for transfer of data to buffers in main memory (more on this in operating systems)</a:t>
            </a:r>
          </a:p>
          <a:p>
            <a:pPr lvl="1" fontAlgn="base"/>
            <a:r>
              <a:rPr lang="en-GB" dirty="0"/>
              <a:t>Transmit and receive queues handle packets</a:t>
            </a:r>
          </a:p>
          <a:p>
            <a:pPr lvl="1" fontAlgn="base"/>
            <a:r>
              <a:rPr lang="en-GB" dirty="0"/>
              <a:t>High performance adapters can offload the complete TCP/IP stack from the CPU (more on this in module 2)</a:t>
            </a:r>
          </a:p>
          <a:p>
            <a:pPr lvl="1" fontAlgn="base"/>
            <a:r>
              <a:rPr lang="en-GB" dirty="0"/>
              <a:t>RJ45, fibre optic and wireless</a:t>
            </a:r>
          </a:p>
          <a:p>
            <a:pPr fontAlgn="base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854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NIC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3005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85" y="957329"/>
            <a:ext cx="4590143" cy="3959402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GB" dirty="0"/>
              <a:t>Server platform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How many PCIe lanes?</a:t>
            </a:r>
          </a:p>
          <a:p>
            <a:pPr lvl="1" fontAlgn="base"/>
            <a:r>
              <a:rPr lang="en-GB" dirty="0"/>
              <a:t>Direct to CPU</a:t>
            </a:r>
          </a:p>
          <a:p>
            <a:pPr lvl="1" fontAlgn="base"/>
            <a:r>
              <a:rPr lang="en-GB" dirty="0"/>
              <a:t>Other</a:t>
            </a:r>
          </a:p>
          <a:p>
            <a:pPr lvl="1" fontAlgn="base"/>
            <a:endParaRPr lang="en-GB" dirty="0"/>
          </a:p>
          <a:p>
            <a:pPr fontAlgn="base"/>
            <a:r>
              <a:rPr lang="en-GB" dirty="0"/>
              <a:t>Why?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How is this optimised for the required use?</a:t>
            </a:r>
          </a:p>
          <a:p>
            <a:pPr fontAlgn="base"/>
            <a:r>
              <a:rPr lang="en-GB" dirty="0"/>
              <a:t>What is a BMC? </a:t>
            </a:r>
          </a:p>
          <a:p>
            <a:pPr fontAlgn="base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272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servers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pic>
        <p:nvPicPr>
          <p:cNvPr id="8194" name="Picture 2" descr="Intel Whitley Platform for Xeon &quot;Ice Lake-SP&quot; Processors ...">
            <a:extLst>
              <a:ext uri="{FF2B5EF4-FFF2-40B4-BE49-F238E27FC236}">
                <a16:creationId xmlns:a16="http://schemas.microsoft.com/office/drawing/2014/main" id="{F614AD6D-50B4-B84E-AE33-6B105E3F8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164" y="957329"/>
            <a:ext cx="6392636" cy="55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551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Trends in I/O systems </a:t>
            </a: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Improving processing efficiency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Moving functions into the CPU, ultimately SOC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Moving processing power into the adapters, offloading the CPU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Replacing parallel buses with serial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Point to point replacing sharing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Continuous performance improvements</a:t>
            </a: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188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trends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019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CPU + PCH in one package</a:t>
            </a:r>
          </a:p>
          <a:p>
            <a:pPr fontAlgn="base"/>
            <a:r>
              <a:rPr lang="en-GB" dirty="0"/>
              <a:t>What are the advantages of this?</a:t>
            </a:r>
          </a:p>
          <a:p>
            <a:pPr fontAlgn="base"/>
            <a:endParaRPr lang="en-GB" dirty="0"/>
          </a:p>
          <a:p>
            <a:pPr fontAlgn="base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715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Integration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pic>
        <p:nvPicPr>
          <p:cNvPr id="5" name="Picture 4" descr="A close up of a computer&#10;&#10;Description automatically generated">
            <a:extLst>
              <a:ext uri="{FF2B5EF4-FFF2-40B4-BE49-F238E27FC236}">
                <a16:creationId xmlns:a16="http://schemas.microsoft.com/office/drawing/2014/main" id="{64904D2C-73C0-5E4E-8327-43D19E1B0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561" y="2011688"/>
            <a:ext cx="8975325" cy="5056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7F9693-6AA5-4049-BCB0-6FA3A115AA5B}"/>
              </a:ext>
            </a:extLst>
          </p:cNvPr>
          <p:cNvSpPr txBox="1"/>
          <p:nvPr/>
        </p:nvSpPr>
        <p:spPr>
          <a:xfrm>
            <a:off x="4158342" y="5783942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Intel EVO September 2020</a:t>
            </a:r>
          </a:p>
        </p:txBody>
      </p:sp>
    </p:spTree>
    <p:extLst>
      <p:ext uri="{BB962C8B-B14F-4D97-AF65-F5344CB8AC3E}">
        <p14:creationId xmlns:p14="http://schemas.microsoft.com/office/powerpoint/2010/main" val="4190215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System on a chip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All I/O integrated</a:t>
            </a:r>
          </a:p>
          <a:p>
            <a:pPr marL="0" indent="0" fontAlgn="base">
              <a:buNone/>
            </a:pPr>
            <a:endParaRPr lang="en-GB" dirty="0"/>
          </a:p>
          <a:p>
            <a:pPr fontAlgn="base"/>
            <a:r>
              <a:rPr lang="en-GB" dirty="0"/>
              <a:t>What are the advantages of this?</a:t>
            </a:r>
          </a:p>
          <a:p>
            <a:pPr fontAlgn="base"/>
            <a:endParaRPr lang="en-GB" dirty="0"/>
          </a:p>
          <a:p>
            <a:pPr fontAlgn="base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827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soc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F9693-6AA5-4049-BCB0-6FA3A115AA5B}"/>
              </a:ext>
            </a:extLst>
          </p:cNvPr>
          <p:cNvSpPr txBox="1"/>
          <p:nvPr/>
        </p:nvSpPr>
        <p:spPr>
          <a:xfrm>
            <a:off x="8518071" y="603515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Broadcom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B4C540F-BDE4-724B-83D2-CB55A5F8E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32" y="706046"/>
            <a:ext cx="4385468" cy="52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80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705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phone SOC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pic>
        <p:nvPicPr>
          <p:cNvPr id="7170" name="Picture 2" descr="Mediatek MT6589 Quad Core Cortex A7 Smartphones Galore">
            <a:extLst>
              <a:ext uri="{FF2B5EF4-FFF2-40B4-BE49-F238E27FC236}">
                <a16:creationId xmlns:a16="http://schemas.microsoft.com/office/drawing/2014/main" id="{914B6366-6262-0643-B561-738DCA6997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490" y="868363"/>
            <a:ext cx="8133473" cy="57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855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Construct – for your own notes – a bus speed hierarchy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Fastest at the top</a:t>
            </a:r>
          </a:p>
          <a:p>
            <a:pPr fontAlgn="base"/>
            <a:r>
              <a:rPr lang="en-GB" dirty="0"/>
              <a:t>Slowest at the bottom</a:t>
            </a:r>
          </a:p>
          <a:p>
            <a:pPr fontAlgn="base"/>
            <a:r>
              <a:rPr lang="en-GB" dirty="0"/>
              <a:t>Current versions only</a:t>
            </a:r>
          </a:p>
          <a:p>
            <a:pPr fontAlgn="base"/>
            <a:r>
              <a:rPr lang="en-GB" dirty="0"/>
              <a:t>Quote the performance</a:t>
            </a:r>
          </a:p>
          <a:p>
            <a:pPr fontAlgn="base"/>
            <a:r>
              <a:rPr lang="en-GB" dirty="0"/>
              <a:t>Include typical usage </a:t>
            </a:r>
          </a:p>
          <a:p>
            <a:pPr fontAlgn="base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490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final task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6223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We have covered:</a:t>
            </a:r>
            <a:br>
              <a:rPr lang="en-GB" dirty="0"/>
            </a:br>
            <a:endParaRPr lang="en-GB" dirty="0"/>
          </a:p>
          <a:p>
            <a:pPr fontAlgn="base"/>
            <a:r>
              <a:rPr lang="en-GB" dirty="0"/>
              <a:t>All the I/O buses in current use</a:t>
            </a:r>
          </a:p>
          <a:p>
            <a:pPr fontAlgn="base"/>
            <a:r>
              <a:rPr lang="en-GB" dirty="0"/>
              <a:t>How signalling is performed</a:t>
            </a:r>
          </a:p>
          <a:p>
            <a:pPr fontAlgn="base"/>
            <a:r>
              <a:rPr lang="en-GB" dirty="0"/>
              <a:t>How the CPU is offloaded for data transfers and graphics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How the operating system handles I/O will be </a:t>
            </a:r>
            <a:r>
              <a:rPr lang="en-GB"/>
              <a:t>covered on day 11</a:t>
            </a:r>
            <a:endParaRPr lang="en-GB" dirty="0"/>
          </a:p>
          <a:p>
            <a:pPr fontAlgn="base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6644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conclusion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21344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Methods of programming I/O</a:t>
            </a: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Programmed I/O</a:t>
            </a:r>
          </a:p>
          <a:p>
            <a:pPr lvl="2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CPU controls all activities</a:t>
            </a:r>
          </a:p>
          <a:p>
            <a:pPr lvl="2"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Interrupt driven I/O</a:t>
            </a:r>
          </a:p>
          <a:p>
            <a:pPr lvl="2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CPU initiates all activities</a:t>
            </a:r>
          </a:p>
          <a:p>
            <a:pPr lvl="2"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Direct memory access</a:t>
            </a:r>
          </a:p>
          <a:p>
            <a:pPr lvl="2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Activities offloaded to adapters</a:t>
            </a: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2430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programming I/O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720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329"/>
            <a:ext cx="10515600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Programmed I/O</a:t>
            </a:r>
          </a:p>
          <a:p>
            <a:pPr lvl="2"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914400" lvl="2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Already seen in the RISC simulator</a:t>
            </a:r>
          </a:p>
          <a:p>
            <a:pPr marL="914400" lvl="2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 R0,2</a:t>
            </a:r>
          </a:p>
          <a:p>
            <a:pPr marL="914400" lvl="2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 R1,2</a:t>
            </a:r>
          </a:p>
          <a:p>
            <a:pPr marL="914400" lvl="2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 R2,R1,R0</a:t>
            </a:r>
          </a:p>
          <a:p>
            <a:pPr marL="914400" lvl="2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 R2,4</a:t>
            </a:r>
          </a:p>
          <a:p>
            <a:pPr marL="914400" lvl="2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HLT</a:t>
            </a:r>
          </a:p>
          <a:p>
            <a:pPr marL="914400" lvl="2" indent="0" fontAlgn="base">
              <a:buNone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914400" lvl="2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Each I/O data transfer requires a CPU instruction</a:t>
            </a:r>
          </a:p>
          <a:p>
            <a:pPr marL="914400" lvl="2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Used for PS/2 keyboard and mouse</a:t>
            </a:r>
          </a:p>
          <a:p>
            <a:pPr marL="914400" lvl="2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Still in use where high data rates not required, such as embedded systems</a:t>
            </a:r>
          </a:p>
          <a:p>
            <a:pPr marL="914400" lvl="2" indent="0" fontAlgn="base">
              <a:buNone/>
            </a:pP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2371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programmed I/O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491639A2-CEB1-BE44-B9E2-5166F365712C}"/>
              </a:ext>
            </a:extLst>
          </p:cNvPr>
          <p:cNvSpPr/>
          <p:nvPr/>
        </p:nvSpPr>
        <p:spPr>
          <a:xfrm>
            <a:off x="3154732" y="2170827"/>
            <a:ext cx="521534" cy="49559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B4991E-ED90-0A44-A46C-EE901401B1AA}"/>
              </a:ext>
            </a:extLst>
          </p:cNvPr>
          <p:cNvSpPr txBox="1"/>
          <p:nvPr/>
        </p:nvSpPr>
        <p:spPr>
          <a:xfrm>
            <a:off x="3676266" y="2233956"/>
            <a:ext cx="190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 instructions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38B35-8B0B-7A4E-AC5B-C3CB7920E249}"/>
              </a:ext>
            </a:extLst>
          </p:cNvPr>
          <p:cNvSpPr txBox="1"/>
          <p:nvPr/>
        </p:nvSpPr>
        <p:spPr>
          <a:xfrm>
            <a:off x="3676266" y="3059668"/>
            <a:ext cx="190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 instruction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3D20B9-455E-9245-BBB9-55FBFA4D1D88}"/>
              </a:ext>
            </a:extLst>
          </p:cNvPr>
          <p:cNvCxnSpPr/>
          <p:nvPr/>
        </p:nvCxnSpPr>
        <p:spPr>
          <a:xfrm>
            <a:off x="3102429" y="3248999"/>
            <a:ext cx="573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591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57329"/>
            <a:ext cx="6398777" cy="5262496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Raspberry Pi GPIO </a:t>
            </a: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(general purpose input/output)</a:t>
            </a:r>
          </a:p>
          <a:p>
            <a:pPr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Example Python program for LED on pin 18</a:t>
            </a: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RPi.GPIO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as GPIO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import time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GPIO.setmode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(GPIO.BCM)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GPIO.setwarnings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(False)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GPIO.setup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(18,GPIO.OUT)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print "LED on"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GPIO.output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(18,GPIO.HIGH)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time.sleep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(1)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print "LED off"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GPIO.output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(18,GPIO.LOW)</a:t>
            </a:r>
            <a:endParaRPr lang="en-GB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914400" lvl="2" indent="0" fontAlgn="base">
              <a:buNone/>
            </a:pP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2371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programmed I/O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  <p:pic>
        <p:nvPicPr>
          <p:cNvPr id="6146" name="Picture 2" descr="Swift 3.0 for Raspberry Pi! GPIO - Getting Started ...">
            <a:extLst>
              <a:ext uri="{FF2B5EF4-FFF2-40B4-BE49-F238E27FC236}">
                <a16:creationId xmlns:a16="http://schemas.microsoft.com/office/drawing/2014/main" id="{33FC8FCC-EDA3-5248-B629-007782C9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977" y="1359462"/>
            <a:ext cx="4664384" cy="466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16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57329"/>
            <a:ext cx="10628215" cy="5262496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Code to detect button push – no interrupt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Polls the button status every 0.1 second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Why is this bad?</a:t>
            </a:r>
          </a:p>
          <a:p>
            <a:pPr marL="914400" lvl="2" indent="0" fontAlgn="base">
              <a:buNone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pressed =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False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# button is pressed when pin is LOW</a:t>
            </a:r>
          </a:p>
          <a:p>
            <a:pPr marL="0" indent="0">
              <a:buNone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	if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not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GPIO.input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(BUTTON_GPIO):</a:t>
            </a:r>
          </a:p>
          <a:p>
            <a:pPr marL="0" indent="0">
              <a:buNone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		if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not pressed: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	print("Button pressed!")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	pressed =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# button not pressed (or released)</a:t>
            </a:r>
          </a:p>
          <a:p>
            <a:pPr marL="0" indent="0">
              <a:buNone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	else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pressed =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False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time.sleep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(0.1)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231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polling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7148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57329"/>
            <a:ext cx="10628215" cy="5262496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Code to add an interrupt and handler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Why is this better?</a:t>
            </a:r>
          </a:p>
          <a:p>
            <a:pPr marL="914400" lvl="2" indent="0" fontAlgn="base">
              <a:buNone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button_callback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(channel):</a:t>
            </a:r>
          </a:p>
          <a:p>
            <a:pPr marL="0" indent="0">
              <a:buNone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	if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not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GPIO.input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(BUTTON_GPIO):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print("Button pressed!")</a:t>
            </a:r>
          </a:p>
          <a:p>
            <a:pPr marL="0" indent="0">
              <a:buNone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	else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print("Button released!")</a:t>
            </a: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GPIO.add_event_detect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(BUTTON_GPIO, GPIO.BOTH, 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callback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button_callback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bouncetime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=50)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482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interrupt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6944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7AE7-4056-EE47-985A-6A2604C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57329"/>
            <a:ext cx="10628215" cy="5262496"/>
          </a:xfrm>
        </p:spPr>
        <p:txBody>
          <a:bodyPr>
            <a:norm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PIO is not efficient for large or high rate data transfers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DMA (Direct Memory Access) offloads the CPU from reading and writing between  devices and memory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Typically the CPU will issue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a count of the data to be transferred 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the memory address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the address of the I/O device</a:t>
            </a:r>
          </a:p>
          <a:p>
            <a:pPr lvl="1"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if it is a read or a write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The DMA controller will then carry out the transfer and interrupt the CPU when it is complete, of if it needs another block of data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Used in disk controllers, network, graphics and sound adapters</a:t>
            </a:r>
          </a:p>
          <a:p>
            <a:pPr fontAlgn="base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fontAlgn="base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CEC35-7F80-8242-815C-295506DF092F}"/>
              </a:ext>
            </a:extLst>
          </p:cNvPr>
          <p:cNvSpPr/>
          <p:nvPr/>
        </p:nvSpPr>
        <p:spPr>
          <a:xfrm>
            <a:off x="1524000" y="163220"/>
            <a:ext cx="1034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&lt;</a:t>
            </a:r>
            <a:r>
              <a:rPr lang="en-GB" sz="3200" b="1" baseline="30000" dirty="0">
                <a:solidFill>
                  <a:srgbClr val="F1307C"/>
                </a:solidFill>
                <a:latin typeface="Helvetica "/>
                <a:cs typeface="Gotham Book" pitchFamily="50" charset="0"/>
              </a:rPr>
              <a:t>DMA</a:t>
            </a:r>
            <a:r>
              <a:rPr lang="en-GB" sz="3200" b="1" baseline="30000" dirty="0">
                <a:solidFill>
                  <a:schemeClr val="bg1">
                    <a:lumMod val="50000"/>
                  </a:schemeClr>
                </a:solidFill>
                <a:latin typeface="Helvetica "/>
                <a:cs typeface="Gotham Book" pitchFamily="50" charset="0"/>
              </a:rPr>
              <a:t>&gt;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2548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71502E175D4041AD5498D9462EEF6D" ma:contentTypeVersion="11" ma:contentTypeDescription="Create a new document." ma:contentTypeScope="" ma:versionID="9513faf5fc17fb33e47043d9f4aecf4e">
  <xsd:schema xmlns:xsd="http://www.w3.org/2001/XMLSchema" xmlns:xs="http://www.w3.org/2001/XMLSchema" xmlns:p="http://schemas.microsoft.com/office/2006/metadata/properties" xmlns:ns2="97cb88b6-6f55-437d-af73-4cb2e3d1be32" xmlns:ns3="4a02df82-8de1-40de-837c-d16ad8d3d107" targetNamespace="http://schemas.microsoft.com/office/2006/metadata/properties" ma:root="true" ma:fieldsID="fe52720b6bd63e4542cfd51ab209b0a8" ns2:_="" ns3:_="">
    <xsd:import namespace="97cb88b6-6f55-437d-af73-4cb2e3d1be32"/>
    <xsd:import namespace="4a02df82-8de1-40de-837c-d16ad8d3d1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b88b6-6f55-437d-af73-4cb2e3d1be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02df82-8de1-40de-837c-d16ad8d3d10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C44590-9FAE-44C6-8226-04074169D818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4a02df82-8de1-40de-837c-d16ad8d3d107"/>
    <ds:schemaRef ds:uri="97cb88b6-6f55-437d-af73-4cb2e3d1be32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D53F399-03FA-4D91-AC1A-8C0A7FCF22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0CF3D0-C4ED-4098-87C8-DC78FE451D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b88b6-6f55-437d-af73-4cb2e3d1be32"/>
    <ds:schemaRef ds:uri="4a02df82-8de1-40de-837c-d16ad8d3d1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18848</TotalTime>
  <Words>2052</Words>
  <Application>Microsoft Office PowerPoint</Application>
  <PresentationFormat>Widescreen</PresentationFormat>
  <Paragraphs>394</Paragraphs>
  <Slides>34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Helvetica </vt:lpstr>
      <vt:lpstr>Microsoft Sans Serif</vt:lpstr>
      <vt:lpstr>Office Theme</vt:lpstr>
      <vt:lpstr>Operating Systems and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Higgie</dc:creator>
  <cp:lastModifiedBy>Andrew Cracknell</cp:lastModifiedBy>
  <cp:revision>44</cp:revision>
  <dcterms:created xsi:type="dcterms:W3CDTF">2020-06-12T21:21:17Z</dcterms:created>
  <dcterms:modified xsi:type="dcterms:W3CDTF">2020-09-11T13:07:33Z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0x010100DB71502E175D4041AD5498D9462EEF6D</vt:lpwstr>
  </property>
</Properties>
</file>