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9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FBB800-66A4-5745-BC4E-E33406002FC7}" v="11" dt="2021-05-13T14:06:59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0"/>
    <p:restoredTop sz="95196"/>
  </p:normalViewPr>
  <p:slideViewPr>
    <p:cSldViewPr snapToGrid="0" snapToObjects="1">
      <p:cViewPr varScale="1">
        <p:scale>
          <a:sx n="89" d="100"/>
          <a:sy n="89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8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9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1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2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7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exams.com/" TargetMode="External"/><Relationship Id="rId2" Type="http://schemas.openxmlformats.org/officeDocument/2006/relationships/hyperlink" Target="https://www.examtopics.com/exams/microsoft/98-375/vie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Microsoft 98-375</a:t>
            </a:r>
            <a:br>
              <a:rPr lang="en-US" b="1" dirty="0"/>
            </a:br>
            <a:r>
              <a:rPr lang="en-US" b="1"/>
              <a:t>HTML5 Application Development </a:t>
            </a:r>
            <a:r>
              <a:rPr lang="en-US" b="1" dirty="0"/>
              <a:t>Fundamentals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7CE5F-8790-464B-9D12-A768CBB54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120 minutes</a:t>
            </a:r>
          </a:p>
          <a:p>
            <a:r>
              <a:rPr lang="en-US" dirty="0"/>
              <a:t>40 to 60 questions</a:t>
            </a:r>
          </a:p>
          <a:p>
            <a:r>
              <a:rPr lang="en-US" dirty="0"/>
              <a:t>Multiple choice</a:t>
            </a:r>
          </a:p>
          <a:p>
            <a:r>
              <a:rPr lang="en-US" dirty="0"/>
              <a:t>Result available immediately</a:t>
            </a:r>
          </a:p>
          <a:p>
            <a:r>
              <a:rPr lang="en-US" dirty="0"/>
              <a:t>You will be given a voucher to book the </a:t>
            </a:r>
            <a:r>
              <a:rPr lang="en-US" dirty="0" smtClean="0"/>
              <a:t>exam</a:t>
            </a:r>
          </a:p>
          <a:p>
            <a:endParaRPr lang="en-US" dirty="0"/>
          </a:p>
          <a:p>
            <a:r>
              <a:rPr lang="en-US" dirty="0" smtClean="0"/>
              <a:t>Free exam dump</a:t>
            </a:r>
          </a:p>
          <a:p>
            <a:r>
              <a:rPr lang="en-GB" dirty="0">
                <a:hlinkClick r:id="rId2"/>
              </a:rPr>
              <a:t>98-375 Exam – Free Actual Q&amp;As, Page 1 | </a:t>
            </a:r>
            <a:r>
              <a:rPr lang="en-GB" dirty="0" err="1" smtClean="0">
                <a:hlinkClick r:id="rId2"/>
              </a:rPr>
              <a:t>ExamTopics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3"/>
              </a:rPr>
              <a:t>Free Hub of Actual IT Exams Certification Q&amp;As | ITExams.com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C437-748F-8940-AED5-9929571B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723D2-66B1-BE42-8099-09F6CA0FB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 the application life cycle (20-25%)</a:t>
            </a:r>
          </a:p>
          <a:p>
            <a:endParaRPr lang="en-GB" dirty="0"/>
          </a:p>
          <a:p>
            <a:r>
              <a:rPr lang="en-GB" dirty="0"/>
              <a:t>Build the user interface (UI) by using HTML5 (25-30%)</a:t>
            </a:r>
          </a:p>
          <a:p>
            <a:endParaRPr lang="en-GB" dirty="0"/>
          </a:p>
          <a:p>
            <a:r>
              <a:rPr lang="en-GB" dirty="0"/>
              <a:t>Format the user interface by using Cascading Style Sheets (CSS) (20-25%)</a:t>
            </a:r>
          </a:p>
          <a:p>
            <a:endParaRPr lang="en-GB" dirty="0"/>
          </a:p>
          <a:p>
            <a:r>
              <a:rPr lang="en-GB" dirty="0"/>
              <a:t>Code by using JavaScript (30-35%)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95C7-E8CF-2142-A40C-CBFFECD3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6DF34-C889-EA4F-922E-7DF2C0679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Lifecycle of an Application </a:t>
            </a:r>
          </a:p>
          <a:p>
            <a:r>
              <a:rPr lang="en-GB" dirty="0"/>
              <a:t>HTML </a:t>
            </a:r>
          </a:p>
          <a:p>
            <a:r>
              <a:rPr lang="en-GB" dirty="0"/>
              <a:t>HTML5 </a:t>
            </a:r>
          </a:p>
          <a:p>
            <a:r>
              <a:rPr lang="en-GB" dirty="0"/>
              <a:t>Images</a:t>
            </a:r>
          </a:p>
          <a:p>
            <a:r>
              <a:rPr lang="en-GB" dirty="0"/>
              <a:t>Audio and Video </a:t>
            </a:r>
          </a:p>
          <a:p>
            <a:r>
              <a:rPr lang="en-GB" dirty="0"/>
              <a:t>HTML Forms </a:t>
            </a:r>
          </a:p>
          <a:p>
            <a:r>
              <a:rPr lang="en-GB" dirty="0"/>
              <a:t>HTML Displaying Data with Output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BDA0-6D6A-B04A-855E-47B7398A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0A1B1-0632-C54E-8270-E198B929B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CSS Styling</a:t>
            </a:r>
          </a:p>
          <a:p>
            <a:r>
              <a:rPr lang="en-GB" dirty="0"/>
              <a:t>CSS Layouts </a:t>
            </a:r>
          </a:p>
          <a:p>
            <a:r>
              <a:rPr lang="en-GB" dirty="0"/>
              <a:t>CSS Columns </a:t>
            </a:r>
          </a:p>
          <a:p>
            <a:r>
              <a:rPr lang="en-GB" dirty="0"/>
              <a:t>CSS Hyphenation </a:t>
            </a:r>
          </a:p>
          <a:p>
            <a:r>
              <a:rPr lang="en-GB" dirty="0"/>
              <a:t>CSS Exclusions </a:t>
            </a:r>
          </a:p>
          <a:p>
            <a:r>
              <a:rPr lang="en-GB" dirty="0"/>
              <a:t>CSS Effects: Box Rounding, Shading and Transparency </a:t>
            </a:r>
          </a:p>
          <a:p>
            <a:r>
              <a:rPr lang="en-GB" dirty="0"/>
              <a:t>CSS Background Gradients </a:t>
            </a:r>
          </a:p>
          <a:p>
            <a:r>
              <a:rPr lang="en-GB" dirty="0"/>
              <a:t>CSS Fonts </a:t>
            </a:r>
          </a:p>
          <a:p>
            <a:r>
              <a:rPr lang="en-GB" dirty="0"/>
              <a:t>CSS Transformations</a:t>
            </a:r>
          </a:p>
          <a:p>
            <a:r>
              <a:rPr lang="en-GB" dirty="0"/>
              <a:t>CSS Transitions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9DB1-DB07-5A40-82AE-4225E956E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DC87-36F1-0546-80D1-2FAFB6AEF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Creating Graphics With &lt;canvas&gt; </a:t>
            </a:r>
          </a:p>
          <a:p>
            <a:r>
              <a:rPr lang="en-GB" dirty="0"/>
              <a:t>Creating Graphics With &lt;</a:t>
            </a:r>
            <a:r>
              <a:rPr lang="en-GB" dirty="0" err="1"/>
              <a:t>svg</a:t>
            </a:r>
            <a:r>
              <a:rPr lang="en-GB" dirty="0"/>
              <a:t>&gt; </a:t>
            </a:r>
          </a:p>
          <a:p>
            <a:r>
              <a:rPr lang="en-GB" dirty="0"/>
              <a:t>JavaScript </a:t>
            </a:r>
          </a:p>
          <a:p>
            <a:r>
              <a:rPr lang="en-GB" dirty="0"/>
              <a:t>Timed Animations</a:t>
            </a:r>
          </a:p>
          <a:p>
            <a:r>
              <a:rPr lang="en-GB" dirty="0"/>
              <a:t>Canvas manipulated with </a:t>
            </a:r>
            <a:r>
              <a:rPr lang="en-GB" dirty="0" err="1"/>
              <a:t>Javascript</a:t>
            </a:r>
            <a:r>
              <a:rPr lang="en-GB" dirty="0"/>
              <a:t> </a:t>
            </a:r>
          </a:p>
          <a:p>
            <a:r>
              <a:rPr lang="en-GB" dirty="0"/>
              <a:t>Sending And Receiving Data Using AJAX </a:t>
            </a:r>
          </a:p>
          <a:p>
            <a:r>
              <a:rPr lang="en-GB" dirty="0"/>
              <a:t>Storing Data in JSON objects</a:t>
            </a:r>
          </a:p>
          <a:p>
            <a:r>
              <a:rPr lang="en-GB" dirty="0"/>
              <a:t>Interacting With The File System : Loading And Saving Files </a:t>
            </a:r>
          </a:p>
          <a:p>
            <a:r>
              <a:rPr lang="en-GB" dirty="0"/>
              <a:t>Selecting Files For Caching Using </a:t>
            </a:r>
            <a:r>
              <a:rPr lang="en-GB" dirty="0" err="1"/>
              <a:t>AppCache</a:t>
            </a:r>
            <a:r>
              <a:rPr lang="en-GB" dirty="0"/>
              <a:t> </a:t>
            </a:r>
          </a:p>
          <a:p>
            <a:r>
              <a:rPr lang="en-GB" dirty="0"/>
              <a:t>Forms : Validating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506A-552D-904E-9EDD-1134349DC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B08D4-8C5A-5C41-81A9-644EFA06D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Touch Interfaces </a:t>
            </a:r>
          </a:p>
          <a:p>
            <a:r>
              <a:rPr lang="en-GB" dirty="0"/>
              <a:t>Geolocation API</a:t>
            </a:r>
          </a:p>
          <a:p>
            <a:r>
              <a:rPr lang="en-GB" dirty="0"/>
              <a:t>Creating Separate Processes To Get Work Done : Web Workers </a:t>
            </a:r>
          </a:p>
          <a:p>
            <a:r>
              <a:rPr lang="en-GB" dirty="0"/>
              <a:t>Talking Across The Web : Using Web Sockets </a:t>
            </a:r>
          </a:p>
          <a:p>
            <a:r>
              <a:rPr lang="en-GB" dirty="0"/>
              <a:t>Interacting With The File System : Loading And Saving Files </a:t>
            </a:r>
          </a:p>
          <a:p>
            <a:r>
              <a:rPr lang="en-GB" dirty="0"/>
              <a:t>Talking To Your Operating System </a:t>
            </a:r>
          </a:p>
          <a:p>
            <a:r>
              <a:rPr lang="en-GB" dirty="0"/>
              <a:t>Storing Data Temporarily : Cookies, Application And Session State Data</a:t>
            </a:r>
          </a:p>
          <a:p>
            <a:r>
              <a:rPr lang="en-GB" dirty="0"/>
              <a:t>Storing Data Permanently : Local Storage and </a:t>
            </a:r>
            <a:r>
              <a:rPr lang="en-GB" dirty="0" err="1"/>
              <a:t>AppCache</a:t>
            </a:r>
            <a:r>
              <a:rPr lang="en-GB" dirty="0"/>
              <a:t> </a:t>
            </a:r>
          </a:p>
          <a:p>
            <a:r>
              <a:rPr lang="en-GB" dirty="0"/>
              <a:t>Interacting With The Hardware On Your Device Using HTML5 </a:t>
            </a:r>
          </a:p>
          <a:p>
            <a:r>
              <a:rPr lang="en-GB" dirty="0"/>
              <a:t>Keyboard, Mouse and Touch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dingAndLogicOverview" id="{FFE22F07-85AA-2C44-8CAE-90D99E65DB21}" vid="{5BF2AF70-ECE8-BF4C-83E6-E367365BB0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</Template>
  <TotalTime>1524</TotalTime>
  <Words>268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WBL</vt:lpstr>
      <vt:lpstr>Microsoft 98-375 HTML5 Application Development Fundamentals</vt:lpstr>
      <vt:lpstr>Exam</vt:lpstr>
      <vt:lpstr>Learning objectives </vt:lpstr>
      <vt:lpstr>Topics 1</vt:lpstr>
      <vt:lpstr>Topics 2</vt:lpstr>
      <vt:lpstr>Topics 3</vt:lpstr>
      <vt:lpstr>Topics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Level 3 Certificate in Programming</dc:title>
  <dc:creator>Bob Higgie</dc:creator>
  <cp:lastModifiedBy>Bob Higgie</cp:lastModifiedBy>
  <cp:revision>4</cp:revision>
  <dcterms:created xsi:type="dcterms:W3CDTF">2020-05-28T14:47:05Z</dcterms:created>
  <dcterms:modified xsi:type="dcterms:W3CDTF">2021-05-18T08:17:22Z</dcterms:modified>
</cp:coreProperties>
</file>