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07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6FB7E4-1B98-4DF3-9F65-E6ACFF20E80E}" v="27" dt="2022-05-11T19:36:59.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2771" autoAdjust="0"/>
  </p:normalViewPr>
  <p:slideViewPr>
    <p:cSldViewPr snapToGrid="0">
      <p:cViewPr varScale="1">
        <p:scale>
          <a:sx n="107" d="100"/>
          <a:sy n="107" d="100"/>
        </p:scale>
        <p:origin x="453"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racknell" userId="2417584e-6dd1-4d54-906d-e7337ee83fb4" providerId="ADAL" clId="{19C73C0A-8786-498A-82B7-2851FEAF0A32}"/>
    <pc:docChg chg="undo custSel addSld delSld modSld sldOrd">
      <pc:chgData name="Andrew Cracknell" userId="2417584e-6dd1-4d54-906d-e7337ee83fb4" providerId="ADAL" clId="{19C73C0A-8786-498A-82B7-2851FEAF0A32}" dt="2022-05-08T20:21:48.993" v="7705" actId="33524"/>
      <pc:docMkLst>
        <pc:docMk/>
      </pc:docMkLst>
      <pc:sldChg chg="addSp delSp modSp add mod">
        <pc:chgData name="Andrew Cracknell" userId="2417584e-6dd1-4d54-906d-e7337ee83fb4" providerId="ADAL" clId="{19C73C0A-8786-498A-82B7-2851FEAF0A32}" dt="2022-05-05T08:57:43.475" v="5120" actId="478"/>
        <pc:sldMkLst>
          <pc:docMk/>
          <pc:sldMk cId="1852844070" sldId="276"/>
        </pc:sldMkLst>
        <pc:spChg chg="del mod">
          <ac:chgData name="Andrew Cracknell" userId="2417584e-6dd1-4d54-906d-e7337ee83fb4" providerId="ADAL" clId="{19C73C0A-8786-498A-82B7-2851FEAF0A32}" dt="2022-05-05T08:57:39.420" v="5119" actId="478"/>
          <ac:spMkLst>
            <pc:docMk/>
            <pc:sldMk cId="1852844070" sldId="276"/>
            <ac:spMk id="2" creationId="{060CE5A9-E207-48DF-9320-39EECF6CB0BE}"/>
          </ac:spMkLst>
        </pc:spChg>
        <pc:spChg chg="add del mod">
          <ac:chgData name="Andrew Cracknell" userId="2417584e-6dd1-4d54-906d-e7337ee83fb4" providerId="ADAL" clId="{19C73C0A-8786-498A-82B7-2851FEAF0A32}" dt="2022-05-05T08:57:43.475" v="5120" actId="478"/>
          <ac:spMkLst>
            <pc:docMk/>
            <pc:sldMk cId="1852844070" sldId="276"/>
            <ac:spMk id="6" creationId="{81C281FF-2777-40E0-8853-EF42CC414B91}"/>
          </ac:spMkLst>
        </pc:spChg>
      </pc:sldChg>
      <pc:sldChg chg="modSp add del mod">
        <pc:chgData name="Andrew Cracknell" userId="2417584e-6dd1-4d54-906d-e7337ee83fb4" providerId="ADAL" clId="{19C73C0A-8786-498A-82B7-2851FEAF0A32}" dt="2022-04-12T12:11:27.030" v="53" actId="47"/>
        <pc:sldMkLst>
          <pc:docMk/>
          <pc:sldMk cId="1688100621" sldId="288"/>
        </pc:sldMkLst>
        <pc:spChg chg="mod">
          <ac:chgData name="Andrew Cracknell" userId="2417584e-6dd1-4d54-906d-e7337ee83fb4" providerId="ADAL" clId="{19C73C0A-8786-498A-82B7-2851FEAF0A32}" dt="2022-04-12T12:10:19.365" v="1" actId="20577"/>
          <ac:spMkLst>
            <pc:docMk/>
            <pc:sldMk cId="1688100621" sldId="288"/>
            <ac:spMk id="6" creationId="{D05C1695-5985-BC40-9B0C-2C93B4287676}"/>
          </ac:spMkLst>
        </pc:spChg>
      </pc:sldChg>
      <pc:sldChg chg="add del">
        <pc:chgData name="Andrew Cracknell" userId="2417584e-6dd1-4d54-906d-e7337ee83fb4" providerId="ADAL" clId="{19C73C0A-8786-498A-82B7-2851FEAF0A32}" dt="2022-04-12T12:11:27.387" v="54" actId="47"/>
        <pc:sldMkLst>
          <pc:docMk/>
          <pc:sldMk cId="2931380417" sldId="289"/>
        </pc:sldMkLst>
      </pc:sldChg>
      <pc:sldChg chg="addSp delSp modSp add del mod modNotesTx">
        <pc:chgData name="Andrew Cracknell" userId="2417584e-6dd1-4d54-906d-e7337ee83fb4" providerId="ADAL" clId="{19C73C0A-8786-498A-82B7-2851FEAF0A32}" dt="2022-04-12T13:33:15.382" v="2100" actId="1036"/>
        <pc:sldMkLst>
          <pc:docMk/>
          <pc:sldMk cId="1319781288" sldId="290"/>
        </pc:sldMkLst>
        <pc:spChg chg="mod">
          <ac:chgData name="Andrew Cracknell" userId="2417584e-6dd1-4d54-906d-e7337ee83fb4" providerId="ADAL" clId="{19C73C0A-8786-498A-82B7-2851FEAF0A32}" dt="2022-04-12T12:11:09.954" v="22" actId="20577"/>
          <ac:spMkLst>
            <pc:docMk/>
            <pc:sldMk cId="1319781288" sldId="290"/>
            <ac:spMk id="3" creationId="{92165262-BB80-4D1F-AEEF-C57BF33CACFC}"/>
          </ac:spMkLst>
        </pc:spChg>
        <pc:spChg chg="mod">
          <ac:chgData name="Andrew Cracknell" userId="2417584e-6dd1-4d54-906d-e7337ee83fb4" providerId="ADAL" clId="{19C73C0A-8786-498A-82B7-2851FEAF0A32}" dt="2022-04-12T12:11:06.668" v="21" actId="20577"/>
          <ac:spMkLst>
            <pc:docMk/>
            <pc:sldMk cId="1319781288" sldId="290"/>
            <ac:spMk id="4" creationId="{BDC7FB3E-52A0-4930-8E24-B1EF5D220B18}"/>
          </ac:spMkLst>
        </pc:spChg>
        <pc:spChg chg="add del mod">
          <ac:chgData name="Andrew Cracknell" userId="2417584e-6dd1-4d54-906d-e7337ee83fb4" providerId="ADAL" clId="{19C73C0A-8786-498A-82B7-2851FEAF0A32}" dt="2022-04-12T12:14:35.008" v="83"/>
          <ac:spMkLst>
            <pc:docMk/>
            <pc:sldMk cId="1319781288" sldId="290"/>
            <ac:spMk id="5" creationId="{E891715F-7D00-4B91-BF94-ECD582F04E5E}"/>
          </ac:spMkLst>
        </pc:spChg>
        <pc:spChg chg="add mod">
          <ac:chgData name="Andrew Cracknell" userId="2417584e-6dd1-4d54-906d-e7337ee83fb4" providerId="ADAL" clId="{19C73C0A-8786-498A-82B7-2851FEAF0A32}" dt="2022-04-12T12:18:21.118" v="188"/>
          <ac:spMkLst>
            <pc:docMk/>
            <pc:sldMk cId="1319781288" sldId="290"/>
            <ac:spMk id="6" creationId="{E6BF1440-B648-4F58-A949-1207FB02D7A8}"/>
          </ac:spMkLst>
        </pc:spChg>
        <pc:picChg chg="add mod">
          <ac:chgData name="Andrew Cracknell" userId="2417584e-6dd1-4d54-906d-e7337ee83fb4" providerId="ADAL" clId="{19C73C0A-8786-498A-82B7-2851FEAF0A32}" dt="2022-04-12T13:33:15.382" v="2100" actId="1036"/>
          <ac:picMkLst>
            <pc:docMk/>
            <pc:sldMk cId="1319781288" sldId="290"/>
            <ac:picMk id="1026" creationId="{C5C3CE8A-3D15-407F-A39D-AAAF6E3A118C}"/>
          </ac:picMkLst>
        </pc:picChg>
      </pc:sldChg>
      <pc:sldChg chg="del">
        <pc:chgData name="Andrew Cracknell" userId="2417584e-6dd1-4d54-906d-e7337ee83fb4" providerId="ADAL" clId="{19C73C0A-8786-498A-82B7-2851FEAF0A32}" dt="2022-04-12T12:11:23.265" v="25" actId="47"/>
        <pc:sldMkLst>
          <pc:docMk/>
          <pc:sldMk cId="1648737332" sldId="291"/>
        </pc:sldMkLst>
      </pc:sldChg>
      <pc:sldChg chg="del">
        <pc:chgData name="Andrew Cracknell" userId="2417584e-6dd1-4d54-906d-e7337ee83fb4" providerId="ADAL" clId="{19C73C0A-8786-498A-82B7-2851FEAF0A32}" dt="2022-04-12T12:11:23.397" v="26" actId="47"/>
        <pc:sldMkLst>
          <pc:docMk/>
          <pc:sldMk cId="3304074143" sldId="292"/>
        </pc:sldMkLst>
      </pc:sldChg>
      <pc:sldChg chg="add">
        <pc:chgData name="Andrew Cracknell" userId="2417584e-6dd1-4d54-906d-e7337ee83fb4" providerId="ADAL" clId="{19C73C0A-8786-498A-82B7-2851FEAF0A32}" dt="2022-05-05T08:57:22.697" v="5117"/>
        <pc:sldMkLst>
          <pc:docMk/>
          <pc:sldMk cId="3333891157" sldId="292"/>
        </pc:sldMkLst>
      </pc:sldChg>
      <pc:sldChg chg="del">
        <pc:chgData name="Andrew Cracknell" userId="2417584e-6dd1-4d54-906d-e7337ee83fb4" providerId="ADAL" clId="{19C73C0A-8786-498A-82B7-2851FEAF0A32}" dt="2022-04-12T12:11:23.679" v="27" actId="47"/>
        <pc:sldMkLst>
          <pc:docMk/>
          <pc:sldMk cId="2940986230" sldId="293"/>
        </pc:sldMkLst>
      </pc:sldChg>
      <pc:sldChg chg="add">
        <pc:chgData name="Andrew Cracknell" userId="2417584e-6dd1-4d54-906d-e7337ee83fb4" providerId="ADAL" clId="{19C73C0A-8786-498A-82B7-2851FEAF0A32}" dt="2022-05-05T08:57:22.697" v="5117"/>
        <pc:sldMkLst>
          <pc:docMk/>
          <pc:sldMk cId="4028884485" sldId="293"/>
        </pc:sldMkLst>
      </pc:sldChg>
      <pc:sldChg chg="add">
        <pc:chgData name="Andrew Cracknell" userId="2417584e-6dd1-4d54-906d-e7337ee83fb4" providerId="ADAL" clId="{19C73C0A-8786-498A-82B7-2851FEAF0A32}" dt="2022-05-05T08:57:22.697" v="5117"/>
        <pc:sldMkLst>
          <pc:docMk/>
          <pc:sldMk cId="4227875709" sldId="294"/>
        </pc:sldMkLst>
      </pc:sldChg>
      <pc:sldChg chg="add">
        <pc:chgData name="Andrew Cracknell" userId="2417584e-6dd1-4d54-906d-e7337ee83fb4" providerId="ADAL" clId="{19C73C0A-8786-498A-82B7-2851FEAF0A32}" dt="2022-05-05T08:57:22.697" v="5117"/>
        <pc:sldMkLst>
          <pc:docMk/>
          <pc:sldMk cId="44406034" sldId="295"/>
        </pc:sldMkLst>
      </pc:sldChg>
      <pc:sldChg chg="del">
        <pc:chgData name="Andrew Cracknell" userId="2417584e-6dd1-4d54-906d-e7337ee83fb4" providerId="ADAL" clId="{19C73C0A-8786-498A-82B7-2851FEAF0A32}" dt="2022-04-12T12:11:24.886" v="33" actId="47"/>
        <pc:sldMkLst>
          <pc:docMk/>
          <pc:sldMk cId="3999748220" sldId="295"/>
        </pc:sldMkLst>
      </pc:sldChg>
      <pc:sldChg chg="add">
        <pc:chgData name="Andrew Cracknell" userId="2417584e-6dd1-4d54-906d-e7337ee83fb4" providerId="ADAL" clId="{19C73C0A-8786-498A-82B7-2851FEAF0A32}" dt="2022-05-05T08:57:22.697" v="5117"/>
        <pc:sldMkLst>
          <pc:docMk/>
          <pc:sldMk cId="3505048500" sldId="296"/>
        </pc:sldMkLst>
      </pc:sldChg>
      <pc:sldChg chg="del">
        <pc:chgData name="Andrew Cracknell" userId="2417584e-6dd1-4d54-906d-e7337ee83fb4" providerId="ADAL" clId="{19C73C0A-8786-498A-82B7-2851FEAF0A32}" dt="2022-04-12T12:11:24.918" v="34" actId="47"/>
        <pc:sldMkLst>
          <pc:docMk/>
          <pc:sldMk cId="4115843708" sldId="296"/>
        </pc:sldMkLst>
      </pc:sldChg>
      <pc:sldChg chg="del">
        <pc:chgData name="Andrew Cracknell" userId="2417584e-6dd1-4d54-906d-e7337ee83fb4" providerId="ADAL" clId="{19C73C0A-8786-498A-82B7-2851FEAF0A32}" dt="2022-04-12T12:11:23.726" v="28" actId="47"/>
        <pc:sldMkLst>
          <pc:docMk/>
          <pc:sldMk cId="2309380060" sldId="297"/>
        </pc:sldMkLst>
      </pc:sldChg>
      <pc:sldChg chg="add">
        <pc:chgData name="Andrew Cracknell" userId="2417584e-6dd1-4d54-906d-e7337ee83fb4" providerId="ADAL" clId="{19C73C0A-8786-498A-82B7-2851FEAF0A32}" dt="2022-05-05T08:57:22.697" v="5117"/>
        <pc:sldMkLst>
          <pc:docMk/>
          <pc:sldMk cId="3422551347" sldId="297"/>
        </pc:sldMkLst>
      </pc:sldChg>
      <pc:sldChg chg="del">
        <pc:chgData name="Andrew Cracknell" userId="2417584e-6dd1-4d54-906d-e7337ee83fb4" providerId="ADAL" clId="{19C73C0A-8786-498A-82B7-2851FEAF0A32}" dt="2022-04-12T12:11:23.914" v="29" actId="47"/>
        <pc:sldMkLst>
          <pc:docMk/>
          <pc:sldMk cId="714774173" sldId="298"/>
        </pc:sldMkLst>
      </pc:sldChg>
      <pc:sldChg chg="del">
        <pc:chgData name="Andrew Cracknell" userId="2417584e-6dd1-4d54-906d-e7337ee83fb4" providerId="ADAL" clId="{19C73C0A-8786-498A-82B7-2851FEAF0A32}" dt="2022-04-12T12:11:24.102" v="30" actId="47"/>
        <pc:sldMkLst>
          <pc:docMk/>
          <pc:sldMk cId="3949278624" sldId="299"/>
        </pc:sldMkLst>
      </pc:sldChg>
      <pc:sldChg chg="del">
        <pc:chgData name="Andrew Cracknell" userId="2417584e-6dd1-4d54-906d-e7337ee83fb4" providerId="ADAL" clId="{19C73C0A-8786-498A-82B7-2851FEAF0A32}" dt="2022-04-12T12:11:25.185" v="42" actId="47"/>
        <pc:sldMkLst>
          <pc:docMk/>
          <pc:sldMk cId="2199644650" sldId="300"/>
        </pc:sldMkLst>
      </pc:sldChg>
      <pc:sldChg chg="del">
        <pc:chgData name="Andrew Cracknell" userId="2417584e-6dd1-4d54-906d-e7337ee83fb4" providerId="ADAL" clId="{19C73C0A-8786-498A-82B7-2851FEAF0A32}" dt="2022-04-12T12:11:24.221" v="31" actId="47"/>
        <pc:sldMkLst>
          <pc:docMk/>
          <pc:sldMk cId="1529321143" sldId="301"/>
        </pc:sldMkLst>
      </pc:sldChg>
      <pc:sldChg chg="del">
        <pc:chgData name="Andrew Cracknell" userId="2417584e-6dd1-4d54-906d-e7337ee83fb4" providerId="ADAL" clId="{19C73C0A-8786-498A-82B7-2851FEAF0A32}" dt="2022-04-12T12:11:24.949" v="35" actId="47"/>
        <pc:sldMkLst>
          <pc:docMk/>
          <pc:sldMk cId="82169534" sldId="302"/>
        </pc:sldMkLst>
      </pc:sldChg>
      <pc:sldChg chg="del">
        <pc:chgData name="Andrew Cracknell" userId="2417584e-6dd1-4d54-906d-e7337ee83fb4" providerId="ADAL" clId="{19C73C0A-8786-498A-82B7-2851FEAF0A32}" dt="2022-04-12T12:11:24.965" v="36" actId="47"/>
        <pc:sldMkLst>
          <pc:docMk/>
          <pc:sldMk cId="3518791438" sldId="303"/>
        </pc:sldMkLst>
      </pc:sldChg>
      <pc:sldChg chg="del">
        <pc:chgData name="Andrew Cracknell" userId="2417584e-6dd1-4d54-906d-e7337ee83fb4" providerId="ADAL" clId="{19C73C0A-8786-498A-82B7-2851FEAF0A32}" dt="2022-04-12T12:11:24.981" v="37" actId="47"/>
        <pc:sldMkLst>
          <pc:docMk/>
          <pc:sldMk cId="2188688363" sldId="304"/>
        </pc:sldMkLst>
      </pc:sldChg>
      <pc:sldChg chg="del">
        <pc:chgData name="Andrew Cracknell" userId="2417584e-6dd1-4d54-906d-e7337ee83fb4" providerId="ADAL" clId="{19C73C0A-8786-498A-82B7-2851FEAF0A32}" dt="2022-04-12T12:11:25.091" v="40" actId="47"/>
        <pc:sldMkLst>
          <pc:docMk/>
          <pc:sldMk cId="548519309" sldId="305"/>
        </pc:sldMkLst>
      </pc:sldChg>
      <pc:sldChg chg="del">
        <pc:chgData name="Andrew Cracknell" userId="2417584e-6dd1-4d54-906d-e7337ee83fb4" providerId="ADAL" clId="{19C73C0A-8786-498A-82B7-2851FEAF0A32}" dt="2022-04-12T12:11:25.059" v="39" actId="47"/>
        <pc:sldMkLst>
          <pc:docMk/>
          <pc:sldMk cId="3819214389" sldId="306"/>
        </pc:sldMkLst>
      </pc:sldChg>
      <pc:sldChg chg="del">
        <pc:chgData name="Andrew Cracknell" userId="2417584e-6dd1-4d54-906d-e7337ee83fb4" providerId="ADAL" clId="{19C73C0A-8786-498A-82B7-2851FEAF0A32}" dt="2022-04-12T12:11:25.156" v="41" actId="47"/>
        <pc:sldMkLst>
          <pc:docMk/>
          <pc:sldMk cId="2682405468" sldId="307"/>
        </pc:sldMkLst>
      </pc:sldChg>
      <pc:sldChg chg="del">
        <pc:chgData name="Andrew Cracknell" userId="2417584e-6dd1-4d54-906d-e7337ee83fb4" providerId="ADAL" clId="{19C73C0A-8786-498A-82B7-2851FEAF0A32}" dt="2022-04-12T12:11:25.214" v="43" actId="47"/>
        <pc:sldMkLst>
          <pc:docMk/>
          <pc:sldMk cId="2263779144" sldId="308"/>
        </pc:sldMkLst>
      </pc:sldChg>
      <pc:sldChg chg="del">
        <pc:chgData name="Andrew Cracknell" userId="2417584e-6dd1-4d54-906d-e7337ee83fb4" providerId="ADAL" clId="{19C73C0A-8786-498A-82B7-2851FEAF0A32}" dt="2022-04-12T12:11:25.044" v="38" actId="47"/>
        <pc:sldMkLst>
          <pc:docMk/>
          <pc:sldMk cId="4221973033" sldId="309"/>
        </pc:sldMkLst>
      </pc:sldChg>
      <pc:sldChg chg="del">
        <pc:chgData name="Andrew Cracknell" userId="2417584e-6dd1-4d54-906d-e7337ee83fb4" providerId="ADAL" clId="{19C73C0A-8786-498A-82B7-2851FEAF0A32}" dt="2022-04-12T12:11:24.400" v="32" actId="47"/>
        <pc:sldMkLst>
          <pc:docMk/>
          <pc:sldMk cId="2228912264" sldId="310"/>
        </pc:sldMkLst>
      </pc:sldChg>
      <pc:sldChg chg="del">
        <pc:chgData name="Andrew Cracknell" userId="2417584e-6dd1-4d54-906d-e7337ee83fb4" providerId="ADAL" clId="{19C73C0A-8786-498A-82B7-2851FEAF0A32}" dt="2022-04-12T12:11:23.045" v="24" actId="47"/>
        <pc:sldMkLst>
          <pc:docMk/>
          <pc:sldMk cId="1599773483" sldId="311"/>
        </pc:sldMkLst>
      </pc:sldChg>
      <pc:sldChg chg="del">
        <pc:chgData name="Andrew Cracknell" userId="2417584e-6dd1-4d54-906d-e7337ee83fb4" providerId="ADAL" clId="{19C73C0A-8786-498A-82B7-2851FEAF0A32}" dt="2022-04-12T12:11:25.243" v="44" actId="47"/>
        <pc:sldMkLst>
          <pc:docMk/>
          <pc:sldMk cId="3500328028" sldId="312"/>
        </pc:sldMkLst>
      </pc:sldChg>
      <pc:sldChg chg="del">
        <pc:chgData name="Andrew Cracknell" userId="2417584e-6dd1-4d54-906d-e7337ee83fb4" providerId="ADAL" clId="{19C73C0A-8786-498A-82B7-2851FEAF0A32}" dt="2022-04-12T12:11:25.288" v="45" actId="47"/>
        <pc:sldMkLst>
          <pc:docMk/>
          <pc:sldMk cId="2930541463" sldId="313"/>
        </pc:sldMkLst>
      </pc:sldChg>
      <pc:sldChg chg="del">
        <pc:chgData name="Andrew Cracknell" userId="2417584e-6dd1-4d54-906d-e7337ee83fb4" providerId="ADAL" clId="{19C73C0A-8786-498A-82B7-2851FEAF0A32}" dt="2022-04-12T12:11:25.318" v="46" actId="47"/>
        <pc:sldMkLst>
          <pc:docMk/>
          <pc:sldMk cId="1940835973" sldId="314"/>
        </pc:sldMkLst>
      </pc:sldChg>
      <pc:sldChg chg="del">
        <pc:chgData name="Andrew Cracknell" userId="2417584e-6dd1-4d54-906d-e7337ee83fb4" providerId="ADAL" clId="{19C73C0A-8786-498A-82B7-2851FEAF0A32}" dt="2022-04-12T12:11:25.347" v="47" actId="47"/>
        <pc:sldMkLst>
          <pc:docMk/>
          <pc:sldMk cId="2499326400" sldId="315"/>
        </pc:sldMkLst>
      </pc:sldChg>
      <pc:sldChg chg="del">
        <pc:chgData name="Andrew Cracknell" userId="2417584e-6dd1-4d54-906d-e7337ee83fb4" providerId="ADAL" clId="{19C73C0A-8786-498A-82B7-2851FEAF0A32}" dt="2022-04-12T12:11:25.408" v="48" actId="47"/>
        <pc:sldMkLst>
          <pc:docMk/>
          <pc:sldMk cId="1056008751" sldId="316"/>
        </pc:sldMkLst>
      </pc:sldChg>
      <pc:sldChg chg="add del">
        <pc:chgData name="Andrew Cracknell" userId="2417584e-6dd1-4d54-906d-e7337ee83fb4" providerId="ADAL" clId="{19C73C0A-8786-498A-82B7-2851FEAF0A32}" dt="2022-04-12T13:34:29.459" v="2101" actId="47"/>
        <pc:sldMkLst>
          <pc:docMk/>
          <pc:sldMk cId="2776668004" sldId="317"/>
        </pc:sldMkLst>
      </pc:sldChg>
      <pc:sldChg chg="addSp modSp new mod">
        <pc:chgData name="Andrew Cracknell" userId="2417584e-6dd1-4d54-906d-e7337ee83fb4" providerId="ADAL" clId="{19C73C0A-8786-498A-82B7-2851FEAF0A32}" dt="2022-04-12T12:32:34.793" v="912" actId="20577"/>
        <pc:sldMkLst>
          <pc:docMk/>
          <pc:sldMk cId="2860024841" sldId="318"/>
        </pc:sldMkLst>
        <pc:spChg chg="mod">
          <ac:chgData name="Andrew Cracknell" userId="2417584e-6dd1-4d54-906d-e7337ee83fb4" providerId="ADAL" clId="{19C73C0A-8786-498A-82B7-2851FEAF0A32}" dt="2022-04-12T12:32:34.793" v="912" actId="20577"/>
          <ac:spMkLst>
            <pc:docMk/>
            <pc:sldMk cId="2860024841" sldId="318"/>
            <ac:spMk id="2" creationId="{9D387D75-CCDD-4F26-BDB5-4ED25AF6209F}"/>
          </ac:spMkLst>
        </pc:spChg>
        <pc:spChg chg="add mod">
          <ac:chgData name="Andrew Cracknell" userId="2417584e-6dd1-4d54-906d-e7337ee83fb4" providerId="ADAL" clId="{19C73C0A-8786-498A-82B7-2851FEAF0A32}" dt="2022-04-12T12:21:41.102" v="251"/>
          <ac:spMkLst>
            <pc:docMk/>
            <pc:sldMk cId="2860024841" sldId="318"/>
            <ac:spMk id="3" creationId="{8BD6889B-29FA-48E5-BE13-B324097FDD25}"/>
          </ac:spMkLst>
        </pc:spChg>
      </pc:sldChg>
      <pc:sldChg chg="addSp modSp new mod modNotesTx">
        <pc:chgData name="Andrew Cracknell" userId="2417584e-6dd1-4d54-906d-e7337ee83fb4" providerId="ADAL" clId="{19C73C0A-8786-498A-82B7-2851FEAF0A32}" dt="2022-04-12T13:10:59.825" v="1778" actId="20577"/>
        <pc:sldMkLst>
          <pc:docMk/>
          <pc:sldMk cId="2629396134" sldId="319"/>
        </pc:sldMkLst>
        <pc:spChg chg="mod">
          <ac:chgData name="Andrew Cracknell" userId="2417584e-6dd1-4d54-906d-e7337ee83fb4" providerId="ADAL" clId="{19C73C0A-8786-498A-82B7-2851FEAF0A32}" dt="2022-04-12T12:56:10.666" v="1252" actId="20577"/>
          <ac:spMkLst>
            <pc:docMk/>
            <pc:sldMk cId="2629396134" sldId="319"/>
            <ac:spMk id="2" creationId="{FCB3D4C5-07A4-4570-BD75-87BBDB668729}"/>
          </ac:spMkLst>
        </pc:spChg>
        <pc:spChg chg="add mod">
          <ac:chgData name="Andrew Cracknell" userId="2417584e-6dd1-4d54-906d-e7337ee83fb4" providerId="ADAL" clId="{19C73C0A-8786-498A-82B7-2851FEAF0A32}" dt="2022-04-12T12:37:14.089" v="930" actId="20577"/>
          <ac:spMkLst>
            <pc:docMk/>
            <pc:sldMk cId="2629396134" sldId="319"/>
            <ac:spMk id="3" creationId="{8ACFF9F3-979E-4F8F-8524-5B2A73C55CA9}"/>
          </ac:spMkLst>
        </pc:spChg>
      </pc:sldChg>
      <pc:sldChg chg="addSp modSp new mod">
        <pc:chgData name="Andrew Cracknell" userId="2417584e-6dd1-4d54-906d-e7337ee83fb4" providerId="ADAL" clId="{19C73C0A-8786-498A-82B7-2851FEAF0A32}" dt="2022-04-12T13:35:33.760" v="2103"/>
        <pc:sldMkLst>
          <pc:docMk/>
          <pc:sldMk cId="3164746296" sldId="320"/>
        </pc:sldMkLst>
        <pc:spChg chg="mod">
          <ac:chgData name="Andrew Cracknell" userId="2417584e-6dd1-4d54-906d-e7337ee83fb4" providerId="ADAL" clId="{19C73C0A-8786-498A-82B7-2851FEAF0A32}" dt="2022-04-12T13:17:22.974" v="2064" actId="20577"/>
          <ac:spMkLst>
            <pc:docMk/>
            <pc:sldMk cId="3164746296" sldId="320"/>
            <ac:spMk id="2" creationId="{98DDAF93-DF44-44AA-B510-5A01312B8C81}"/>
          </ac:spMkLst>
        </pc:spChg>
        <pc:spChg chg="add mod">
          <ac:chgData name="Andrew Cracknell" userId="2417584e-6dd1-4d54-906d-e7337ee83fb4" providerId="ADAL" clId="{19C73C0A-8786-498A-82B7-2851FEAF0A32}" dt="2022-04-12T12:56:46.190" v="1264" actId="20577"/>
          <ac:spMkLst>
            <pc:docMk/>
            <pc:sldMk cId="3164746296" sldId="320"/>
            <ac:spMk id="3" creationId="{393D0297-9464-4CB6-AA10-52499FC9B236}"/>
          </ac:spMkLst>
        </pc:spChg>
        <pc:spChg chg="add mod">
          <ac:chgData name="Andrew Cracknell" userId="2417584e-6dd1-4d54-906d-e7337ee83fb4" providerId="ADAL" clId="{19C73C0A-8786-498A-82B7-2851FEAF0A32}" dt="2022-04-12T13:35:33.760" v="2103"/>
          <ac:spMkLst>
            <pc:docMk/>
            <pc:sldMk cId="3164746296" sldId="320"/>
            <ac:spMk id="4" creationId="{0393EE43-86D4-4DB7-8723-1B43E6279496}"/>
          </ac:spMkLst>
        </pc:spChg>
      </pc:sldChg>
      <pc:sldChg chg="addSp modSp new mod">
        <pc:chgData name="Andrew Cracknell" userId="2417584e-6dd1-4d54-906d-e7337ee83fb4" providerId="ADAL" clId="{19C73C0A-8786-498A-82B7-2851FEAF0A32}" dt="2022-04-13T14:51:00.498" v="2279"/>
        <pc:sldMkLst>
          <pc:docMk/>
          <pc:sldMk cId="1918081225" sldId="321"/>
        </pc:sldMkLst>
        <pc:spChg chg="mod">
          <ac:chgData name="Andrew Cracknell" userId="2417584e-6dd1-4d54-906d-e7337ee83fb4" providerId="ADAL" clId="{19C73C0A-8786-498A-82B7-2851FEAF0A32}" dt="2022-04-13T14:51:00.498" v="2279"/>
          <ac:spMkLst>
            <pc:docMk/>
            <pc:sldMk cId="1918081225" sldId="321"/>
            <ac:spMk id="2" creationId="{3C8C5464-C996-4150-886B-46A78B993BB9}"/>
          </ac:spMkLst>
        </pc:spChg>
        <pc:spChg chg="add mod">
          <ac:chgData name="Andrew Cracknell" userId="2417584e-6dd1-4d54-906d-e7337ee83fb4" providerId="ADAL" clId="{19C73C0A-8786-498A-82B7-2851FEAF0A32}" dt="2022-04-13T13:03:58.016" v="2186" actId="6549"/>
          <ac:spMkLst>
            <pc:docMk/>
            <pc:sldMk cId="1918081225" sldId="321"/>
            <ac:spMk id="3" creationId="{2EAD6E94-ED1F-4669-B410-7504FCC54598}"/>
          </ac:spMkLst>
        </pc:spChg>
      </pc:sldChg>
      <pc:sldChg chg="addSp modSp new mod">
        <pc:chgData name="Andrew Cracknell" userId="2417584e-6dd1-4d54-906d-e7337ee83fb4" providerId="ADAL" clId="{19C73C0A-8786-498A-82B7-2851FEAF0A32}" dt="2022-04-14T09:58:50.917" v="2641" actId="20577"/>
        <pc:sldMkLst>
          <pc:docMk/>
          <pc:sldMk cId="1549622982" sldId="322"/>
        </pc:sldMkLst>
        <pc:spChg chg="mod">
          <ac:chgData name="Andrew Cracknell" userId="2417584e-6dd1-4d54-906d-e7337ee83fb4" providerId="ADAL" clId="{19C73C0A-8786-498A-82B7-2851FEAF0A32}" dt="2022-04-14T09:58:50.917" v="2641" actId="20577"/>
          <ac:spMkLst>
            <pc:docMk/>
            <pc:sldMk cId="1549622982" sldId="322"/>
            <ac:spMk id="2" creationId="{A1EAE86E-3ACD-48CF-BA62-F150B5B37B81}"/>
          </ac:spMkLst>
        </pc:spChg>
        <pc:spChg chg="add mod">
          <ac:chgData name="Andrew Cracknell" userId="2417584e-6dd1-4d54-906d-e7337ee83fb4" providerId="ADAL" clId="{19C73C0A-8786-498A-82B7-2851FEAF0A32}" dt="2022-04-13T14:51:22.517" v="2281"/>
          <ac:spMkLst>
            <pc:docMk/>
            <pc:sldMk cId="1549622982" sldId="322"/>
            <ac:spMk id="3" creationId="{33F81833-B065-455F-88BB-C6B28E214782}"/>
          </ac:spMkLst>
        </pc:spChg>
      </pc:sldChg>
      <pc:sldChg chg="addSp delSp modSp new mod modNotesTx">
        <pc:chgData name="Andrew Cracknell" userId="2417584e-6dd1-4d54-906d-e7337ee83fb4" providerId="ADAL" clId="{19C73C0A-8786-498A-82B7-2851FEAF0A32}" dt="2022-04-14T10:57:07.994" v="3318" actId="33524"/>
        <pc:sldMkLst>
          <pc:docMk/>
          <pc:sldMk cId="1149166507" sldId="323"/>
        </pc:sldMkLst>
        <pc:spChg chg="mod">
          <ac:chgData name="Andrew Cracknell" userId="2417584e-6dd1-4d54-906d-e7337ee83fb4" providerId="ADAL" clId="{19C73C0A-8786-498A-82B7-2851FEAF0A32}" dt="2022-04-14T10:39:15.604" v="3211" actId="1076"/>
          <ac:spMkLst>
            <pc:docMk/>
            <pc:sldMk cId="1149166507" sldId="323"/>
            <ac:spMk id="2" creationId="{64DF5537-E097-47FE-82F0-3E4D6EE74957}"/>
          </ac:spMkLst>
        </pc:spChg>
        <pc:spChg chg="add mod">
          <ac:chgData name="Andrew Cracknell" userId="2417584e-6dd1-4d54-906d-e7337ee83fb4" providerId="ADAL" clId="{19C73C0A-8786-498A-82B7-2851FEAF0A32}" dt="2022-04-14T10:08:29.934" v="2723" actId="20577"/>
          <ac:spMkLst>
            <pc:docMk/>
            <pc:sldMk cId="1149166507" sldId="323"/>
            <ac:spMk id="3" creationId="{08A2DD58-CA43-424A-A8E6-42F385727D5E}"/>
          </ac:spMkLst>
        </pc:spChg>
        <pc:spChg chg="add mod">
          <ac:chgData name="Andrew Cracknell" userId="2417584e-6dd1-4d54-906d-e7337ee83fb4" providerId="ADAL" clId="{19C73C0A-8786-498A-82B7-2851FEAF0A32}" dt="2022-04-14T10:23:31.855" v="2938" actId="1076"/>
          <ac:spMkLst>
            <pc:docMk/>
            <pc:sldMk cId="1149166507" sldId="323"/>
            <ac:spMk id="4" creationId="{4B961C34-009E-406E-995B-BAC9E23396CF}"/>
          </ac:spMkLst>
        </pc:spChg>
        <pc:spChg chg="add mod">
          <ac:chgData name="Andrew Cracknell" userId="2417584e-6dd1-4d54-906d-e7337ee83fb4" providerId="ADAL" clId="{19C73C0A-8786-498A-82B7-2851FEAF0A32}" dt="2022-04-14T10:23:26.191" v="2936" actId="1076"/>
          <ac:spMkLst>
            <pc:docMk/>
            <pc:sldMk cId="1149166507" sldId="323"/>
            <ac:spMk id="5" creationId="{F89AF1E7-B810-4DA4-BA28-36C79CEB7B0C}"/>
          </ac:spMkLst>
        </pc:spChg>
        <pc:spChg chg="add mod">
          <ac:chgData name="Andrew Cracknell" userId="2417584e-6dd1-4d54-906d-e7337ee83fb4" providerId="ADAL" clId="{19C73C0A-8786-498A-82B7-2851FEAF0A32}" dt="2022-04-14T10:38:17.056" v="3138" actId="1076"/>
          <ac:spMkLst>
            <pc:docMk/>
            <pc:sldMk cId="1149166507" sldId="323"/>
            <ac:spMk id="6" creationId="{C7BFCC03-EF59-4EA2-AE70-30E4397A45A6}"/>
          </ac:spMkLst>
        </pc:spChg>
        <pc:spChg chg="add mod">
          <ac:chgData name="Andrew Cracknell" userId="2417584e-6dd1-4d54-906d-e7337ee83fb4" providerId="ADAL" clId="{19C73C0A-8786-498A-82B7-2851FEAF0A32}" dt="2022-04-14T10:25:20.690" v="2978" actId="1076"/>
          <ac:spMkLst>
            <pc:docMk/>
            <pc:sldMk cId="1149166507" sldId="323"/>
            <ac:spMk id="7" creationId="{3C406ED2-DC3F-4219-B3BD-8A7A1B41998A}"/>
          </ac:spMkLst>
        </pc:spChg>
        <pc:spChg chg="add del mod">
          <ac:chgData name="Andrew Cracknell" userId="2417584e-6dd1-4d54-906d-e7337ee83fb4" providerId="ADAL" clId="{19C73C0A-8786-498A-82B7-2851FEAF0A32}" dt="2022-04-14T10:33:24.167" v="2980"/>
          <ac:spMkLst>
            <pc:docMk/>
            <pc:sldMk cId="1149166507" sldId="323"/>
            <ac:spMk id="8" creationId="{B4055414-4651-4EF1-99F4-2F00FDA34F68}"/>
          </ac:spMkLst>
        </pc:spChg>
        <pc:spChg chg="add mod">
          <ac:chgData name="Andrew Cracknell" userId="2417584e-6dd1-4d54-906d-e7337ee83fb4" providerId="ADAL" clId="{19C73C0A-8786-498A-82B7-2851FEAF0A32}" dt="2022-04-14T10:35:21.920" v="3044" actId="1076"/>
          <ac:spMkLst>
            <pc:docMk/>
            <pc:sldMk cId="1149166507" sldId="323"/>
            <ac:spMk id="9" creationId="{1D7B4385-7E83-4117-956C-424172A868EB}"/>
          </ac:spMkLst>
        </pc:spChg>
        <pc:spChg chg="add mod">
          <ac:chgData name="Andrew Cracknell" userId="2417584e-6dd1-4d54-906d-e7337ee83fb4" providerId="ADAL" clId="{19C73C0A-8786-498A-82B7-2851FEAF0A32}" dt="2022-04-14T10:37:19.458" v="3133" actId="1076"/>
          <ac:spMkLst>
            <pc:docMk/>
            <pc:sldMk cId="1149166507" sldId="323"/>
            <ac:spMk id="10" creationId="{24147B8D-A445-42C3-BF05-4520A7B07D85}"/>
          </ac:spMkLst>
        </pc:spChg>
        <pc:spChg chg="add mod">
          <ac:chgData name="Andrew Cracknell" userId="2417584e-6dd1-4d54-906d-e7337ee83fb4" providerId="ADAL" clId="{19C73C0A-8786-498A-82B7-2851FEAF0A32}" dt="2022-04-14T10:37:27.298" v="3135" actId="1076"/>
          <ac:spMkLst>
            <pc:docMk/>
            <pc:sldMk cId="1149166507" sldId="323"/>
            <ac:spMk id="11" creationId="{9EDD23D3-CA75-43C4-B8CB-DC988EF03207}"/>
          </ac:spMkLst>
        </pc:spChg>
        <pc:spChg chg="add mod">
          <ac:chgData name="Andrew Cracknell" userId="2417584e-6dd1-4d54-906d-e7337ee83fb4" providerId="ADAL" clId="{19C73C0A-8786-498A-82B7-2851FEAF0A32}" dt="2022-04-14T10:35:07.727" v="3023" actId="20577"/>
          <ac:spMkLst>
            <pc:docMk/>
            <pc:sldMk cId="1149166507" sldId="323"/>
            <ac:spMk id="12" creationId="{9FA25E4F-E822-43F7-844D-5F08F557D88F}"/>
          </ac:spMkLst>
        </pc:spChg>
        <pc:spChg chg="add mod">
          <ac:chgData name="Andrew Cracknell" userId="2417584e-6dd1-4d54-906d-e7337ee83fb4" providerId="ADAL" clId="{19C73C0A-8786-498A-82B7-2851FEAF0A32}" dt="2022-04-14T10:36:31.500" v="3120" actId="1076"/>
          <ac:spMkLst>
            <pc:docMk/>
            <pc:sldMk cId="1149166507" sldId="323"/>
            <ac:spMk id="13" creationId="{0CFDF73C-B61B-4C66-8DD1-3B81E9602F40}"/>
          </ac:spMkLst>
        </pc:spChg>
        <pc:spChg chg="add mod">
          <ac:chgData name="Andrew Cracknell" userId="2417584e-6dd1-4d54-906d-e7337ee83fb4" providerId="ADAL" clId="{19C73C0A-8786-498A-82B7-2851FEAF0A32}" dt="2022-04-14T10:36:11.326" v="3115" actId="20577"/>
          <ac:spMkLst>
            <pc:docMk/>
            <pc:sldMk cId="1149166507" sldId="323"/>
            <ac:spMk id="14" creationId="{81B7BC29-6402-4E0D-8374-47D697D9A7CC}"/>
          </ac:spMkLst>
        </pc:spChg>
        <pc:spChg chg="add mod">
          <ac:chgData name="Andrew Cracknell" userId="2417584e-6dd1-4d54-906d-e7337ee83fb4" providerId="ADAL" clId="{19C73C0A-8786-498A-82B7-2851FEAF0A32}" dt="2022-04-14T10:37:13.903" v="3131" actId="1076"/>
          <ac:spMkLst>
            <pc:docMk/>
            <pc:sldMk cId="1149166507" sldId="323"/>
            <ac:spMk id="15" creationId="{CEF66DA1-F704-4F27-8966-A003609D5B64}"/>
          </ac:spMkLst>
        </pc:spChg>
        <pc:spChg chg="add mod">
          <ac:chgData name="Andrew Cracknell" userId="2417584e-6dd1-4d54-906d-e7337ee83fb4" providerId="ADAL" clId="{19C73C0A-8786-498A-82B7-2851FEAF0A32}" dt="2022-04-14T10:37:38.116" v="3137" actId="14100"/>
          <ac:spMkLst>
            <pc:docMk/>
            <pc:sldMk cId="1149166507" sldId="323"/>
            <ac:spMk id="16" creationId="{384DA808-C2C8-4428-81A4-B44EF2967FE6}"/>
          </ac:spMkLst>
        </pc:spChg>
      </pc:sldChg>
      <pc:sldChg chg="addSp delSp modSp new mod modNotesTx">
        <pc:chgData name="Andrew Cracknell" userId="2417584e-6dd1-4d54-906d-e7337ee83fb4" providerId="ADAL" clId="{19C73C0A-8786-498A-82B7-2851FEAF0A32}" dt="2022-04-19T13:12:42.180" v="4176" actId="13822"/>
        <pc:sldMkLst>
          <pc:docMk/>
          <pc:sldMk cId="2144795567" sldId="324"/>
        </pc:sldMkLst>
        <pc:spChg chg="mod">
          <ac:chgData name="Andrew Cracknell" userId="2417584e-6dd1-4d54-906d-e7337ee83fb4" providerId="ADAL" clId="{19C73C0A-8786-498A-82B7-2851FEAF0A32}" dt="2022-04-14T11:06:40.616" v="3362" actId="1076"/>
          <ac:spMkLst>
            <pc:docMk/>
            <pc:sldMk cId="2144795567" sldId="324"/>
            <ac:spMk id="2" creationId="{77FAF621-EA00-4AF3-8D11-8964FB65219C}"/>
          </ac:spMkLst>
        </pc:spChg>
        <pc:spChg chg="add mod">
          <ac:chgData name="Andrew Cracknell" userId="2417584e-6dd1-4d54-906d-e7337ee83fb4" providerId="ADAL" clId="{19C73C0A-8786-498A-82B7-2851FEAF0A32}" dt="2022-04-14T10:58:19.005" v="3353" actId="20577"/>
          <ac:spMkLst>
            <pc:docMk/>
            <pc:sldMk cId="2144795567" sldId="324"/>
            <ac:spMk id="3" creationId="{48DEE1C1-323B-4B8E-B72F-5FB83BD285D7}"/>
          </ac:spMkLst>
        </pc:spChg>
        <pc:spChg chg="add mod">
          <ac:chgData name="Andrew Cracknell" userId="2417584e-6dd1-4d54-906d-e7337ee83fb4" providerId="ADAL" clId="{19C73C0A-8786-498A-82B7-2851FEAF0A32}" dt="2022-04-14T11:06:45.439" v="3364" actId="1076"/>
          <ac:spMkLst>
            <pc:docMk/>
            <pc:sldMk cId="2144795567" sldId="324"/>
            <ac:spMk id="4" creationId="{6D1F56B0-8D3C-4EEC-823C-0415968E2519}"/>
          </ac:spMkLst>
        </pc:spChg>
        <pc:spChg chg="add mod">
          <ac:chgData name="Andrew Cracknell" userId="2417584e-6dd1-4d54-906d-e7337ee83fb4" providerId="ADAL" clId="{19C73C0A-8786-498A-82B7-2851FEAF0A32}" dt="2022-04-14T11:06:51.011" v="3368" actId="20577"/>
          <ac:spMkLst>
            <pc:docMk/>
            <pc:sldMk cId="2144795567" sldId="324"/>
            <ac:spMk id="5" creationId="{089FC147-67F8-42DC-931F-5806BCB9F01E}"/>
          </ac:spMkLst>
        </pc:spChg>
        <pc:spChg chg="add mod">
          <ac:chgData name="Andrew Cracknell" userId="2417584e-6dd1-4d54-906d-e7337ee83fb4" providerId="ADAL" clId="{19C73C0A-8786-498A-82B7-2851FEAF0A32}" dt="2022-04-14T11:08:08.483" v="3387" actId="1076"/>
          <ac:spMkLst>
            <pc:docMk/>
            <pc:sldMk cId="2144795567" sldId="324"/>
            <ac:spMk id="6" creationId="{0EF4A90A-355E-4C02-BAEE-E5BF277DE74D}"/>
          </ac:spMkLst>
        </pc:spChg>
        <pc:spChg chg="add mod">
          <ac:chgData name="Andrew Cracknell" userId="2417584e-6dd1-4d54-906d-e7337ee83fb4" providerId="ADAL" clId="{19C73C0A-8786-498A-82B7-2851FEAF0A32}" dt="2022-04-19T13:10:44.043" v="4150" actId="14100"/>
          <ac:spMkLst>
            <pc:docMk/>
            <pc:sldMk cId="2144795567" sldId="324"/>
            <ac:spMk id="7" creationId="{0C48BDD9-D9B3-4406-A6E7-CE0526196DB9}"/>
          </ac:spMkLst>
        </pc:spChg>
        <pc:spChg chg="add mod">
          <ac:chgData name="Andrew Cracknell" userId="2417584e-6dd1-4d54-906d-e7337ee83fb4" providerId="ADAL" clId="{19C73C0A-8786-498A-82B7-2851FEAF0A32}" dt="2022-04-19T13:09:40.612" v="4006" actId="20577"/>
          <ac:spMkLst>
            <pc:docMk/>
            <pc:sldMk cId="2144795567" sldId="324"/>
            <ac:spMk id="8" creationId="{EE928A1A-ADF5-4899-B10B-B4A9D355CD3E}"/>
          </ac:spMkLst>
        </pc:spChg>
        <pc:spChg chg="add mod">
          <ac:chgData name="Andrew Cracknell" userId="2417584e-6dd1-4d54-906d-e7337ee83fb4" providerId="ADAL" clId="{19C73C0A-8786-498A-82B7-2851FEAF0A32}" dt="2022-04-19T13:09:43.399" v="4007" actId="20577"/>
          <ac:spMkLst>
            <pc:docMk/>
            <pc:sldMk cId="2144795567" sldId="324"/>
            <ac:spMk id="9" creationId="{BEA4BB8F-F474-4C22-98EA-37C8507AAED0}"/>
          </ac:spMkLst>
        </pc:spChg>
        <pc:spChg chg="add mod">
          <ac:chgData name="Andrew Cracknell" userId="2417584e-6dd1-4d54-906d-e7337ee83fb4" providerId="ADAL" clId="{19C73C0A-8786-498A-82B7-2851FEAF0A32}" dt="2022-04-19T13:09:45.423" v="4008" actId="20577"/>
          <ac:spMkLst>
            <pc:docMk/>
            <pc:sldMk cId="2144795567" sldId="324"/>
            <ac:spMk id="10" creationId="{2A797AE0-3207-4447-9C38-56938BF05752}"/>
          </ac:spMkLst>
        </pc:spChg>
        <pc:spChg chg="add mod">
          <ac:chgData name="Andrew Cracknell" userId="2417584e-6dd1-4d54-906d-e7337ee83fb4" providerId="ADAL" clId="{19C73C0A-8786-498A-82B7-2851FEAF0A32}" dt="2022-04-19T13:09:47.621" v="4009" actId="20577"/>
          <ac:spMkLst>
            <pc:docMk/>
            <pc:sldMk cId="2144795567" sldId="324"/>
            <ac:spMk id="11" creationId="{08259D8E-7FE6-4B1C-B066-152E4B778B2B}"/>
          </ac:spMkLst>
        </pc:spChg>
        <pc:spChg chg="add mod">
          <ac:chgData name="Andrew Cracknell" userId="2417584e-6dd1-4d54-906d-e7337ee83fb4" providerId="ADAL" clId="{19C73C0A-8786-498A-82B7-2851FEAF0A32}" dt="2022-04-19T13:09:48.469" v="4010" actId="20577"/>
          <ac:spMkLst>
            <pc:docMk/>
            <pc:sldMk cId="2144795567" sldId="324"/>
            <ac:spMk id="12" creationId="{A93F1D59-9A44-4029-9A5E-F3CB933941DF}"/>
          </ac:spMkLst>
        </pc:spChg>
        <pc:spChg chg="add mod">
          <ac:chgData name="Andrew Cracknell" userId="2417584e-6dd1-4d54-906d-e7337ee83fb4" providerId="ADAL" clId="{19C73C0A-8786-498A-82B7-2851FEAF0A32}" dt="2022-04-19T13:09:50.373" v="4011" actId="20577"/>
          <ac:spMkLst>
            <pc:docMk/>
            <pc:sldMk cId="2144795567" sldId="324"/>
            <ac:spMk id="13" creationId="{7012C741-85A9-4795-9B0C-514358EEB3C7}"/>
          </ac:spMkLst>
        </pc:spChg>
        <pc:spChg chg="add mod">
          <ac:chgData name="Andrew Cracknell" userId="2417584e-6dd1-4d54-906d-e7337ee83fb4" providerId="ADAL" clId="{19C73C0A-8786-498A-82B7-2851FEAF0A32}" dt="2022-04-19T13:09:51.689" v="4012" actId="20577"/>
          <ac:spMkLst>
            <pc:docMk/>
            <pc:sldMk cId="2144795567" sldId="324"/>
            <ac:spMk id="14" creationId="{FC2E5015-4130-4986-9974-3B4FD1ADD02F}"/>
          </ac:spMkLst>
        </pc:spChg>
        <pc:spChg chg="add del mod">
          <ac:chgData name="Andrew Cracknell" userId="2417584e-6dd1-4d54-906d-e7337ee83fb4" providerId="ADAL" clId="{19C73C0A-8786-498A-82B7-2851FEAF0A32}" dt="2022-04-14T11:11:11.527" v="3426" actId="478"/>
          <ac:spMkLst>
            <pc:docMk/>
            <pc:sldMk cId="2144795567" sldId="324"/>
            <ac:spMk id="15" creationId="{11370874-DCC2-40B6-9022-0355FE88101C}"/>
          </ac:spMkLst>
        </pc:spChg>
        <pc:spChg chg="add mod">
          <ac:chgData name="Andrew Cracknell" userId="2417584e-6dd1-4d54-906d-e7337ee83fb4" providerId="ADAL" clId="{19C73C0A-8786-498A-82B7-2851FEAF0A32}" dt="2022-04-14T11:12:33.064" v="3445" actId="14100"/>
          <ac:spMkLst>
            <pc:docMk/>
            <pc:sldMk cId="2144795567" sldId="324"/>
            <ac:spMk id="16" creationId="{EAD3ABCE-C9F7-41EF-BE2F-7CA90AA9804E}"/>
          </ac:spMkLst>
        </pc:spChg>
        <pc:spChg chg="add mod">
          <ac:chgData name="Andrew Cracknell" userId="2417584e-6dd1-4d54-906d-e7337ee83fb4" providerId="ADAL" clId="{19C73C0A-8786-498A-82B7-2851FEAF0A32}" dt="2022-04-14T11:12:24.855" v="3442" actId="14100"/>
          <ac:spMkLst>
            <pc:docMk/>
            <pc:sldMk cId="2144795567" sldId="324"/>
            <ac:spMk id="17" creationId="{1C30AB2E-BA32-49AB-8087-6AB04FF15F8D}"/>
          </ac:spMkLst>
        </pc:spChg>
        <pc:spChg chg="add">
          <ac:chgData name="Andrew Cracknell" userId="2417584e-6dd1-4d54-906d-e7337ee83fb4" providerId="ADAL" clId="{19C73C0A-8786-498A-82B7-2851FEAF0A32}" dt="2022-04-14T11:12:10.448" v="3437" actId="11529"/>
          <ac:spMkLst>
            <pc:docMk/>
            <pc:sldMk cId="2144795567" sldId="324"/>
            <ac:spMk id="18" creationId="{56106749-697A-46C0-81BD-2E03F3ACA123}"/>
          </ac:spMkLst>
        </pc:spChg>
        <pc:spChg chg="add mod">
          <ac:chgData name="Andrew Cracknell" userId="2417584e-6dd1-4d54-906d-e7337ee83fb4" providerId="ADAL" clId="{19C73C0A-8786-498A-82B7-2851FEAF0A32}" dt="2022-04-14T11:12:18.350" v="3440" actId="14100"/>
          <ac:spMkLst>
            <pc:docMk/>
            <pc:sldMk cId="2144795567" sldId="324"/>
            <ac:spMk id="19" creationId="{6480890D-D41F-4BD8-B83B-9A5955E29CA0}"/>
          </ac:spMkLst>
        </pc:spChg>
        <pc:spChg chg="add mod">
          <ac:chgData name="Andrew Cracknell" userId="2417584e-6dd1-4d54-906d-e7337ee83fb4" providerId="ADAL" clId="{19C73C0A-8786-498A-82B7-2851FEAF0A32}" dt="2022-04-19T13:02:11.213" v="3668" actId="1076"/>
          <ac:spMkLst>
            <pc:docMk/>
            <pc:sldMk cId="2144795567" sldId="324"/>
            <ac:spMk id="20" creationId="{FC8C11F9-8054-4122-B106-642797A26E63}"/>
          </ac:spMkLst>
        </pc:spChg>
        <pc:spChg chg="add mod ord">
          <ac:chgData name="Andrew Cracknell" userId="2417584e-6dd1-4d54-906d-e7337ee83fb4" providerId="ADAL" clId="{19C73C0A-8786-498A-82B7-2851FEAF0A32}" dt="2022-04-19T13:12:42.180" v="4176" actId="13822"/>
          <ac:spMkLst>
            <pc:docMk/>
            <pc:sldMk cId="2144795567" sldId="324"/>
            <ac:spMk id="21" creationId="{AB1EE287-1965-401E-887E-E275873B0B3E}"/>
          </ac:spMkLst>
        </pc:spChg>
      </pc:sldChg>
      <pc:sldChg chg="addSp modSp new mod">
        <pc:chgData name="Andrew Cracknell" userId="2417584e-6dd1-4d54-906d-e7337ee83fb4" providerId="ADAL" clId="{19C73C0A-8786-498A-82B7-2851FEAF0A32}" dt="2022-04-19T13:09:18.880" v="4005" actId="33524"/>
        <pc:sldMkLst>
          <pc:docMk/>
          <pc:sldMk cId="3811185545" sldId="325"/>
        </pc:sldMkLst>
        <pc:spChg chg="mod">
          <ac:chgData name="Andrew Cracknell" userId="2417584e-6dd1-4d54-906d-e7337ee83fb4" providerId="ADAL" clId="{19C73C0A-8786-498A-82B7-2851FEAF0A32}" dt="2022-04-19T13:09:18.880" v="4005" actId="33524"/>
          <ac:spMkLst>
            <pc:docMk/>
            <pc:sldMk cId="3811185545" sldId="325"/>
            <ac:spMk id="2" creationId="{312516D0-BA85-4072-8D04-894CD7B762D8}"/>
          </ac:spMkLst>
        </pc:spChg>
        <pc:spChg chg="add mod">
          <ac:chgData name="Andrew Cracknell" userId="2417584e-6dd1-4d54-906d-e7337ee83fb4" providerId="ADAL" clId="{19C73C0A-8786-498A-82B7-2851FEAF0A32}" dt="2022-04-19T13:07:06.313" v="3696" actId="20577"/>
          <ac:spMkLst>
            <pc:docMk/>
            <pc:sldMk cId="3811185545" sldId="325"/>
            <ac:spMk id="3" creationId="{B3B88D6B-9D33-4FD7-95B1-41AE48E952C5}"/>
          </ac:spMkLst>
        </pc:spChg>
      </pc:sldChg>
      <pc:sldChg chg="addSp modSp new mod">
        <pc:chgData name="Andrew Cracknell" userId="2417584e-6dd1-4d54-906d-e7337ee83fb4" providerId="ADAL" clId="{19C73C0A-8786-498A-82B7-2851FEAF0A32}" dt="2022-05-03T14:27:06.266" v="4310" actId="20577"/>
        <pc:sldMkLst>
          <pc:docMk/>
          <pc:sldMk cId="962405281" sldId="326"/>
        </pc:sldMkLst>
        <pc:spChg chg="mod">
          <ac:chgData name="Andrew Cracknell" userId="2417584e-6dd1-4d54-906d-e7337ee83fb4" providerId="ADAL" clId="{19C73C0A-8786-498A-82B7-2851FEAF0A32}" dt="2022-05-03T14:27:06.266" v="4310" actId="20577"/>
          <ac:spMkLst>
            <pc:docMk/>
            <pc:sldMk cId="962405281" sldId="326"/>
            <ac:spMk id="2" creationId="{72923E28-EF5B-497B-98A2-9E3CF18B4179}"/>
          </ac:spMkLst>
        </pc:spChg>
        <pc:spChg chg="add mod">
          <ac:chgData name="Andrew Cracknell" userId="2417584e-6dd1-4d54-906d-e7337ee83fb4" providerId="ADAL" clId="{19C73C0A-8786-498A-82B7-2851FEAF0A32}" dt="2022-05-03T14:23:33.126" v="4231" actId="20577"/>
          <ac:spMkLst>
            <pc:docMk/>
            <pc:sldMk cId="962405281" sldId="326"/>
            <ac:spMk id="3" creationId="{749CF042-853D-4433-995A-338F1A93E6DC}"/>
          </ac:spMkLst>
        </pc:spChg>
      </pc:sldChg>
      <pc:sldChg chg="addSp modSp new mod">
        <pc:chgData name="Andrew Cracknell" userId="2417584e-6dd1-4d54-906d-e7337ee83fb4" providerId="ADAL" clId="{19C73C0A-8786-498A-82B7-2851FEAF0A32}" dt="2022-05-03T14:34:10.714" v="4541" actId="20577"/>
        <pc:sldMkLst>
          <pc:docMk/>
          <pc:sldMk cId="2937425558" sldId="327"/>
        </pc:sldMkLst>
        <pc:spChg chg="mod">
          <ac:chgData name="Andrew Cracknell" userId="2417584e-6dd1-4d54-906d-e7337ee83fb4" providerId="ADAL" clId="{19C73C0A-8786-498A-82B7-2851FEAF0A32}" dt="2022-05-03T14:34:10.714" v="4541" actId="20577"/>
          <ac:spMkLst>
            <pc:docMk/>
            <pc:sldMk cId="2937425558" sldId="327"/>
            <ac:spMk id="2" creationId="{B4CF3336-4809-44CE-A335-C66F2EAEC324}"/>
          </ac:spMkLst>
        </pc:spChg>
        <pc:spChg chg="add mod">
          <ac:chgData name="Andrew Cracknell" userId="2417584e-6dd1-4d54-906d-e7337ee83fb4" providerId="ADAL" clId="{19C73C0A-8786-498A-82B7-2851FEAF0A32}" dt="2022-05-03T14:22:29.157" v="4194" actId="20577"/>
          <ac:spMkLst>
            <pc:docMk/>
            <pc:sldMk cId="2937425558" sldId="327"/>
            <ac:spMk id="3" creationId="{B8A0C000-9821-4A94-BEA4-3F48BD28731B}"/>
          </ac:spMkLst>
        </pc:spChg>
      </pc:sldChg>
      <pc:sldChg chg="addSp modSp add mod modNotesTx">
        <pc:chgData name="Andrew Cracknell" userId="2417584e-6dd1-4d54-906d-e7337ee83fb4" providerId="ADAL" clId="{19C73C0A-8786-498A-82B7-2851FEAF0A32}" dt="2022-05-03T14:30:40.933" v="4465" actId="20577"/>
        <pc:sldMkLst>
          <pc:docMk/>
          <pc:sldMk cId="3880480105" sldId="328"/>
        </pc:sldMkLst>
        <pc:spChg chg="mod">
          <ac:chgData name="Andrew Cracknell" userId="2417584e-6dd1-4d54-906d-e7337ee83fb4" providerId="ADAL" clId="{19C73C0A-8786-498A-82B7-2851FEAF0A32}" dt="2022-05-03T14:27:40.137" v="4443" actId="20577"/>
          <ac:spMkLst>
            <pc:docMk/>
            <pc:sldMk cId="3880480105" sldId="328"/>
            <ac:spMk id="2" creationId="{72923E28-EF5B-497B-98A2-9E3CF18B4179}"/>
          </ac:spMkLst>
        </pc:spChg>
        <pc:picChg chg="add mod">
          <ac:chgData name="Andrew Cracknell" userId="2417584e-6dd1-4d54-906d-e7337ee83fb4" providerId="ADAL" clId="{19C73C0A-8786-498A-82B7-2851FEAF0A32}" dt="2022-05-03T14:27:46.026" v="4445" actId="1076"/>
          <ac:picMkLst>
            <pc:docMk/>
            <pc:sldMk cId="3880480105" sldId="328"/>
            <ac:picMk id="5" creationId="{47F1EA7F-2608-4EEC-8CD9-5BF864FF03B6}"/>
          </ac:picMkLst>
        </pc:picChg>
      </pc:sldChg>
      <pc:sldChg chg="addSp modSp new mod">
        <pc:chgData name="Andrew Cracknell" userId="2417584e-6dd1-4d54-906d-e7337ee83fb4" providerId="ADAL" clId="{19C73C0A-8786-498A-82B7-2851FEAF0A32}" dt="2022-05-03T15:10:52.995" v="4757" actId="20577"/>
        <pc:sldMkLst>
          <pc:docMk/>
          <pc:sldMk cId="1448061469" sldId="329"/>
        </pc:sldMkLst>
        <pc:spChg chg="mod">
          <ac:chgData name="Andrew Cracknell" userId="2417584e-6dd1-4d54-906d-e7337ee83fb4" providerId="ADAL" clId="{19C73C0A-8786-498A-82B7-2851FEAF0A32}" dt="2022-05-03T15:10:52.995" v="4757" actId="20577"/>
          <ac:spMkLst>
            <pc:docMk/>
            <pc:sldMk cId="1448061469" sldId="329"/>
            <ac:spMk id="2" creationId="{566C1C29-7B13-4F7F-BCD1-79636231F424}"/>
          </ac:spMkLst>
        </pc:spChg>
        <pc:spChg chg="add mod">
          <ac:chgData name="Andrew Cracknell" userId="2417584e-6dd1-4d54-906d-e7337ee83fb4" providerId="ADAL" clId="{19C73C0A-8786-498A-82B7-2851FEAF0A32}" dt="2022-05-03T14:40:38.924" v="4556"/>
          <ac:spMkLst>
            <pc:docMk/>
            <pc:sldMk cId="1448061469" sldId="329"/>
            <ac:spMk id="3" creationId="{228B06A5-C5F5-48A6-92FD-C02A264A0736}"/>
          </ac:spMkLst>
        </pc:spChg>
      </pc:sldChg>
      <pc:sldChg chg="addSp modSp new mod">
        <pc:chgData name="Andrew Cracknell" userId="2417584e-6dd1-4d54-906d-e7337ee83fb4" providerId="ADAL" clId="{19C73C0A-8786-498A-82B7-2851FEAF0A32}" dt="2022-05-05T08:29:06.390" v="5115" actId="20577"/>
        <pc:sldMkLst>
          <pc:docMk/>
          <pc:sldMk cId="2233291954" sldId="330"/>
        </pc:sldMkLst>
        <pc:spChg chg="mod">
          <ac:chgData name="Andrew Cracknell" userId="2417584e-6dd1-4d54-906d-e7337ee83fb4" providerId="ADAL" clId="{19C73C0A-8786-498A-82B7-2851FEAF0A32}" dt="2022-05-05T08:29:06.390" v="5115" actId="20577"/>
          <ac:spMkLst>
            <pc:docMk/>
            <pc:sldMk cId="2233291954" sldId="330"/>
            <ac:spMk id="2" creationId="{BE72A619-86FB-47EC-BB53-02E9B724DB99}"/>
          </ac:spMkLst>
        </pc:spChg>
        <pc:spChg chg="add mod">
          <ac:chgData name="Andrew Cracknell" userId="2417584e-6dd1-4d54-906d-e7337ee83fb4" providerId="ADAL" clId="{19C73C0A-8786-498A-82B7-2851FEAF0A32}" dt="2022-05-05T08:22:10.126" v="4825" actId="20577"/>
          <ac:spMkLst>
            <pc:docMk/>
            <pc:sldMk cId="2233291954" sldId="330"/>
            <ac:spMk id="3" creationId="{B5F7D10C-2AE2-4506-8233-448D72C7E8DA}"/>
          </ac:spMkLst>
        </pc:spChg>
        <pc:picChg chg="add mod">
          <ac:chgData name="Andrew Cracknell" userId="2417584e-6dd1-4d54-906d-e7337ee83fb4" providerId="ADAL" clId="{19C73C0A-8786-498A-82B7-2851FEAF0A32}" dt="2022-05-05T08:29:01.574" v="5113" actId="1076"/>
          <ac:picMkLst>
            <pc:docMk/>
            <pc:sldMk cId="2233291954" sldId="330"/>
            <ac:picMk id="5" creationId="{99299437-3666-4961-90FA-C2816DAE5912}"/>
          </ac:picMkLst>
        </pc:picChg>
      </pc:sldChg>
      <pc:sldChg chg="addSp delSp modSp new mod">
        <pc:chgData name="Andrew Cracknell" userId="2417584e-6dd1-4d54-906d-e7337ee83fb4" providerId="ADAL" clId="{19C73C0A-8786-498A-82B7-2851FEAF0A32}" dt="2022-05-05T10:23:40.794" v="5389" actId="207"/>
        <pc:sldMkLst>
          <pc:docMk/>
          <pc:sldMk cId="609725625" sldId="331"/>
        </pc:sldMkLst>
        <pc:spChg chg="mod">
          <ac:chgData name="Andrew Cracknell" userId="2417584e-6dd1-4d54-906d-e7337ee83fb4" providerId="ADAL" clId="{19C73C0A-8786-498A-82B7-2851FEAF0A32}" dt="2022-05-05T09:57:36.848" v="5303" actId="20577"/>
          <ac:spMkLst>
            <pc:docMk/>
            <pc:sldMk cId="609725625" sldId="331"/>
            <ac:spMk id="2" creationId="{92CBCF04-7507-40C0-AC21-5CD920193D64}"/>
          </ac:spMkLst>
        </pc:spChg>
        <pc:spChg chg="add mod">
          <ac:chgData name="Andrew Cracknell" userId="2417584e-6dd1-4d54-906d-e7337ee83fb4" providerId="ADAL" clId="{19C73C0A-8786-498A-82B7-2851FEAF0A32}" dt="2022-05-05T09:17:17.474" v="5147" actId="313"/>
          <ac:spMkLst>
            <pc:docMk/>
            <pc:sldMk cId="609725625" sldId="331"/>
            <ac:spMk id="3" creationId="{903D8ED8-4CC9-4954-B1FE-6D306D7DB092}"/>
          </ac:spMkLst>
        </pc:spChg>
        <pc:spChg chg="add mod">
          <ac:chgData name="Andrew Cracknell" userId="2417584e-6dd1-4d54-906d-e7337ee83fb4" providerId="ADAL" clId="{19C73C0A-8786-498A-82B7-2851FEAF0A32}" dt="2022-05-05T10:22:45.482" v="5361" actId="13822"/>
          <ac:spMkLst>
            <pc:docMk/>
            <pc:sldMk cId="609725625" sldId="331"/>
            <ac:spMk id="4" creationId="{E88F4A42-3E7F-4AC6-8B79-FD431C6DB5C0}"/>
          </ac:spMkLst>
        </pc:spChg>
        <pc:spChg chg="add mod">
          <ac:chgData name="Andrew Cracknell" userId="2417584e-6dd1-4d54-906d-e7337ee83fb4" providerId="ADAL" clId="{19C73C0A-8786-498A-82B7-2851FEAF0A32}" dt="2022-05-05T10:22:10.583" v="5354" actId="1076"/>
          <ac:spMkLst>
            <pc:docMk/>
            <pc:sldMk cId="609725625" sldId="331"/>
            <ac:spMk id="5" creationId="{B5998436-2A6E-4E18-979E-E4012DA1D43F}"/>
          </ac:spMkLst>
        </pc:spChg>
        <pc:spChg chg="add mod">
          <ac:chgData name="Andrew Cracknell" userId="2417584e-6dd1-4d54-906d-e7337ee83fb4" providerId="ADAL" clId="{19C73C0A-8786-498A-82B7-2851FEAF0A32}" dt="2022-05-05T10:22:10.583" v="5354" actId="1076"/>
          <ac:spMkLst>
            <pc:docMk/>
            <pc:sldMk cId="609725625" sldId="331"/>
            <ac:spMk id="6" creationId="{9B2FF8E9-99D3-463E-980D-2B9D91B5873D}"/>
          </ac:spMkLst>
        </pc:spChg>
        <pc:spChg chg="add mod">
          <ac:chgData name="Andrew Cracknell" userId="2417584e-6dd1-4d54-906d-e7337ee83fb4" providerId="ADAL" clId="{19C73C0A-8786-498A-82B7-2851FEAF0A32}" dt="2022-05-05T10:22:10.583" v="5354" actId="1076"/>
          <ac:spMkLst>
            <pc:docMk/>
            <pc:sldMk cId="609725625" sldId="331"/>
            <ac:spMk id="7" creationId="{2FFDAB06-F034-45C1-A746-8259DC620159}"/>
          </ac:spMkLst>
        </pc:spChg>
        <pc:spChg chg="add mod">
          <ac:chgData name="Andrew Cracknell" userId="2417584e-6dd1-4d54-906d-e7337ee83fb4" providerId="ADAL" clId="{19C73C0A-8786-498A-82B7-2851FEAF0A32}" dt="2022-05-05T10:22:10.583" v="5354" actId="1076"/>
          <ac:spMkLst>
            <pc:docMk/>
            <pc:sldMk cId="609725625" sldId="331"/>
            <ac:spMk id="8" creationId="{FE4FC955-54FC-4A68-924C-68AC5A2781F5}"/>
          </ac:spMkLst>
        </pc:spChg>
        <pc:spChg chg="add del mod">
          <ac:chgData name="Andrew Cracknell" userId="2417584e-6dd1-4d54-906d-e7337ee83fb4" providerId="ADAL" clId="{19C73C0A-8786-498A-82B7-2851FEAF0A32}" dt="2022-05-05T10:21:06.781" v="5327" actId="478"/>
          <ac:spMkLst>
            <pc:docMk/>
            <pc:sldMk cId="609725625" sldId="331"/>
            <ac:spMk id="9" creationId="{6B51FFCE-1669-4FF3-9A2B-8C333C8E1C0F}"/>
          </ac:spMkLst>
        </pc:spChg>
        <pc:spChg chg="add del mod">
          <ac:chgData name="Andrew Cracknell" userId="2417584e-6dd1-4d54-906d-e7337ee83fb4" providerId="ADAL" clId="{19C73C0A-8786-498A-82B7-2851FEAF0A32}" dt="2022-05-05T10:21:07.993" v="5328" actId="478"/>
          <ac:spMkLst>
            <pc:docMk/>
            <pc:sldMk cId="609725625" sldId="331"/>
            <ac:spMk id="10" creationId="{2AD750C5-729C-4655-806B-1C867059D16A}"/>
          </ac:spMkLst>
        </pc:spChg>
        <pc:spChg chg="add del mod">
          <ac:chgData name="Andrew Cracknell" userId="2417584e-6dd1-4d54-906d-e7337ee83fb4" providerId="ADAL" clId="{19C73C0A-8786-498A-82B7-2851FEAF0A32}" dt="2022-05-05T10:21:09.453" v="5329" actId="478"/>
          <ac:spMkLst>
            <pc:docMk/>
            <pc:sldMk cId="609725625" sldId="331"/>
            <ac:spMk id="11" creationId="{74C5BF3B-8F55-4E1F-BF5C-6A14DF9888D7}"/>
          </ac:spMkLst>
        </pc:spChg>
        <pc:spChg chg="add del mod">
          <ac:chgData name="Andrew Cracknell" userId="2417584e-6dd1-4d54-906d-e7337ee83fb4" providerId="ADAL" clId="{19C73C0A-8786-498A-82B7-2851FEAF0A32}" dt="2022-05-05T10:21:10.453" v="5330" actId="478"/>
          <ac:spMkLst>
            <pc:docMk/>
            <pc:sldMk cId="609725625" sldId="331"/>
            <ac:spMk id="12" creationId="{23DE37ED-C1E4-4473-80F3-77B7045A3192}"/>
          </ac:spMkLst>
        </pc:spChg>
        <pc:spChg chg="add mod">
          <ac:chgData name="Andrew Cracknell" userId="2417584e-6dd1-4d54-906d-e7337ee83fb4" providerId="ADAL" clId="{19C73C0A-8786-498A-82B7-2851FEAF0A32}" dt="2022-05-05T10:22:34.318" v="5360" actId="1076"/>
          <ac:spMkLst>
            <pc:docMk/>
            <pc:sldMk cId="609725625" sldId="331"/>
            <ac:spMk id="13" creationId="{2E5CCF44-5319-436E-9500-D939C232FFB1}"/>
          </ac:spMkLst>
        </pc:spChg>
        <pc:spChg chg="add mod">
          <ac:chgData name="Andrew Cracknell" userId="2417584e-6dd1-4d54-906d-e7337ee83fb4" providerId="ADAL" clId="{19C73C0A-8786-498A-82B7-2851FEAF0A32}" dt="2022-05-05T10:22:31.177" v="5359" actId="14100"/>
          <ac:spMkLst>
            <pc:docMk/>
            <pc:sldMk cId="609725625" sldId="331"/>
            <ac:spMk id="14" creationId="{067AC5C3-3774-4C5E-A958-804D7BEE46EA}"/>
          </ac:spMkLst>
        </pc:spChg>
        <pc:spChg chg="add mod">
          <ac:chgData name="Andrew Cracknell" userId="2417584e-6dd1-4d54-906d-e7337ee83fb4" providerId="ADAL" clId="{19C73C0A-8786-498A-82B7-2851FEAF0A32}" dt="2022-05-05T10:22:23.078" v="5357" actId="1076"/>
          <ac:spMkLst>
            <pc:docMk/>
            <pc:sldMk cId="609725625" sldId="331"/>
            <ac:spMk id="15" creationId="{C642EB55-47F0-4E30-AEE8-238102C860DA}"/>
          </ac:spMkLst>
        </pc:spChg>
        <pc:spChg chg="add mod">
          <ac:chgData name="Andrew Cracknell" userId="2417584e-6dd1-4d54-906d-e7337ee83fb4" providerId="ADAL" clId="{19C73C0A-8786-498A-82B7-2851FEAF0A32}" dt="2022-05-05T10:22:23.078" v="5357" actId="1076"/>
          <ac:spMkLst>
            <pc:docMk/>
            <pc:sldMk cId="609725625" sldId="331"/>
            <ac:spMk id="16" creationId="{332E2268-8BEB-4565-AD81-C458C3486AA0}"/>
          </ac:spMkLst>
        </pc:spChg>
        <pc:spChg chg="add mod">
          <ac:chgData name="Andrew Cracknell" userId="2417584e-6dd1-4d54-906d-e7337ee83fb4" providerId="ADAL" clId="{19C73C0A-8786-498A-82B7-2851FEAF0A32}" dt="2022-05-05T10:22:23.078" v="5357" actId="1076"/>
          <ac:spMkLst>
            <pc:docMk/>
            <pc:sldMk cId="609725625" sldId="331"/>
            <ac:spMk id="17" creationId="{F76BEBDE-36CB-45C9-8102-4ADD70CA7030}"/>
          </ac:spMkLst>
        </pc:spChg>
        <pc:spChg chg="add mod">
          <ac:chgData name="Andrew Cracknell" userId="2417584e-6dd1-4d54-906d-e7337ee83fb4" providerId="ADAL" clId="{19C73C0A-8786-498A-82B7-2851FEAF0A32}" dt="2022-05-05T10:23:06.665" v="5375" actId="14100"/>
          <ac:spMkLst>
            <pc:docMk/>
            <pc:sldMk cId="609725625" sldId="331"/>
            <ac:spMk id="18" creationId="{59760BA0-AA76-4337-AA62-9F5E22A30EBB}"/>
          </ac:spMkLst>
        </pc:spChg>
        <pc:spChg chg="add mod">
          <ac:chgData name="Andrew Cracknell" userId="2417584e-6dd1-4d54-906d-e7337ee83fb4" providerId="ADAL" clId="{19C73C0A-8786-498A-82B7-2851FEAF0A32}" dt="2022-05-05T10:23:11.364" v="5377" actId="1076"/>
          <ac:spMkLst>
            <pc:docMk/>
            <pc:sldMk cId="609725625" sldId="331"/>
            <ac:spMk id="19" creationId="{AED9688E-C698-4EDE-88A1-EDB0A271921C}"/>
          </ac:spMkLst>
        </pc:spChg>
        <pc:spChg chg="add mod">
          <ac:chgData name="Andrew Cracknell" userId="2417584e-6dd1-4d54-906d-e7337ee83fb4" providerId="ADAL" clId="{19C73C0A-8786-498A-82B7-2851FEAF0A32}" dt="2022-05-05T10:23:40.794" v="5389" actId="207"/>
          <ac:spMkLst>
            <pc:docMk/>
            <pc:sldMk cId="609725625" sldId="331"/>
            <ac:spMk id="20" creationId="{B63DF62A-31CA-4C68-97E0-AC3B531954DC}"/>
          </ac:spMkLst>
        </pc:spChg>
      </pc:sldChg>
      <pc:sldChg chg="addSp modSp add">
        <pc:chgData name="Andrew Cracknell" userId="2417584e-6dd1-4d54-906d-e7337ee83fb4" providerId="ADAL" clId="{19C73C0A-8786-498A-82B7-2851FEAF0A32}" dt="2022-05-08T20:16:18.227" v="7051"/>
        <pc:sldMkLst>
          <pc:docMk/>
          <pc:sldMk cId="3892676424" sldId="332"/>
        </pc:sldMkLst>
        <pc:spChg chg="add mod">
          <ac:chgData name="Andrew Cracknell" userId="2417584e-6dd1-4d54-906d-e7337ee83fb4" providerId="ADAL" clId="{19C73C0A-8786-498A-82B7-2851FEAF0A32}" dt="2022-05-08T20:16:18.227" v="7051"/>
          <ac:spMkLst>
            <pc:docMk/>
            <pc:sldMk cId="3892676424" sldId="332"/>
            <ac:spMk id="4" creationId="{FF247252-C121-6B07-D8DF-535B79769D55}"/>
          </ac:spMkLst>
        </pc:spChg>
      </pc:sldChg>
      <pc:sldChg chg="add">
        <pc:chgData name="Andrew Cracknell" userId="2417584e-6dd1-4d54-906d-e7337ee83fb4" providerId="ADAL" clId="{19C73C0A-8786-498A-82B7-2851FEAF0A32}" dt="2022-05-05T08:57:22.697" v="5117"/>
        <pc:sldMkLst>
          <pc:docMk/>
          <pc:sldMk cId="88421319" sldId="333"/>
        </pc:sldMkLst>
      </pc:sldChg>
      <pc:sldChg chg="addSp delSp modSp new mod modNotesTx">
        <pc:chgData name="Andrew Cracknell" userId="2417584e-6dd1-4d54-906d-e7337ee83fb4" providerId="ADAL" clId="{19C73C0A-8786-498A-82B7-2851FEAF0A32}" dt="2022-05-05T12:11:27.419" v="5586" actId="20577"/>
        <pc:sldMkLst>
          <pc:docMk/>
          <pc:sldMk cId="472637564" sldId="334"/>
        </pc:sldMkLst>
        <pc:spChg chg="mod">
          <ac:chgData name="Andrew Cracknell" userId="2417584e-6dd1-4d54-906d-e7337ee83fb4" providerId="ADAL" clId="{19C73C0A-8786-498A-82B7-2851FEAF0A32}" dt="2022-05-05T12:03:56.990" v="5478" actId="20577"/>
          <ac:spMkLst>
            <pc:docMk/>
            <pc:sldMk cId="472637564" sldId="334"/>
            <ac:spMk id="2" creationId="{ACB89BB1-CE3A-4D9C-B7F0-7AF100CCEA7A}"/>
          </ac:spMkLst>
        </pc:spChg>
        <pc:spChg chg="add mod">
          <ac:chgData name="Andrew Cracknell" userId="2417584e-6dd1-4d54-906d-e7337ee83fb4" providerId="ADAL" clId="{19C73C0A-8786-498A-82B7-2851FEAF0A32}" dt="2022-05-05T10:25:19.870" v="5391"/>
          <ac:spMkLst>
            <pc:docMk/>
            <pc:sldMk cId="472637564" sldId="334"/>
            <ac:spMk id="3" creationId="{3F2C6980-615B-42D3-83D7-6933D7821CEA}"/>
          </ac:spMkLst>
        </pc:spChg>
        <pc:spChg chg="add del mod">
          <ac:chgData name="Andrew Cracknell" userId="2417584e-6dd1-4d54-906d-e7337ee83fb4" providerId="ADAL" clId="{19C73C0A-8786-498A-82B7-2851FEAF0A32}" dt="2022-05-05T11:05:17.380" v="5396" actId="478"/>
          <ac:spMkLst>
            <pc:docMk/>
            <pc:sldMk cId="472637564" sldId="334"/>
            <ac:spMk id="4" creationId="{57DB0D0F-09E4-4BE2-94E1-59460270B391}"/>
          </ac:spMkLst>
        </pc:spChg>
        <pc:spChg chg="add mod">
          <ac:chgData name="Andrew Cracknell" userId="2417584e-6dd1-4d54-906d-e7337ee83fb4" providerId="ADAL" clId="{19C73C0A-8786-498A-82B7-2851FEAF0A32}" dt="2022-05-05T10:44:25.142" v="5395" actId="1076"/>
          <ac:spMkLst>
            <pc:docMk/>
            <pc:sldMk cId="472637564" sldId="334"/>
            <ac:spMk id="5" creationId="{B46663AF-D869-4342-A051-2708713BF98E}"/>
          </ac:spMkLst>
        </pc:spChg>
        <pc:spChg chg="add mod">
          <ac:chgData name="Andrew Cracknell" userId="2417584e-6dd1-4d54-906d-e7337ee83fb4" providerId="ADAL" clId="{19C73C0A-8786-498A-82B7-2851FEAF0A32}" dt="2022-05-05T10:44:25.142" v="5395" actId="1076"/>
          <ac:spMkLst>
            <pc:docMk/>
            <pc:sldMk cId="472637564" sldId="334"/>
            <ac:spMk id="6" creationId="{53835417-0861-47B5-BC71-CECABE4E03C7}"/>
          </ac:spMkLst>
        </pc:spChg>
        <pc:spChg chg="add mod">
          <ac:chgData name="Andrew Cracknell" userId="2417584e-6dd1-4d54-906d-e7337ee83fb4" providerId="ADAL" clId="{19C73C0A-8786-498A-82B7-2851FEAF0A32}" dt="2022-05-05T10:44:25.142" v="5395" actId="1076"/>
          <ac:spMkLst>
            <pc:docMk/>
            <pc:sldMk cId="472637564" sldId="334"/>
            <ac:spMk id="7" creationId="{A877E42E-FFF0-4C81-B207-0413DD582F7F}"/>
          </ac:spMkLst>
        </pc:spChg>
        <pc:spChg chg="add del mod">
          <ac:chgData name="Andrew Cracknell" userId="2417584e-6dd1-4d54-906d-e7337ee83fb4" providerId="ADAL" clId="{19C73C0A-8786-498A-82B7-2851FEAF0A32}" dt="2022-05-05T11:06:35.964" v="5443" actId="478"/>
          <ac:spMkLst>
            <pc:docMk/>
            <pc:sldMk cId="472637564" sldId="334"/>
            <ac:spMk id="8" creationId="{D040B963-D9B1-4CEC-BDB1-0BEDCCCB668B}"/>
          </ac:spMkLst>
        </pc:spChg>
        <pc:spChg chg="add mod">
          <ac:chgData name="Andrew Cracknell" userId="2417584e-6dd1-4d54-906d-e7337ee83fb4" providerId="ADAL" clId="{19C73C0A-8786-498A-82B7-2851FEAF0A32}" dt="2022-05-05T11:06:20.493" v="5442" actId="20577"/>
          <ac:spMkLst>
            <pc:docMk/>
            <pc:sldMk cId="472637564" sldId="334"/>
            <ac:spMk id="9" creationId="{E38B6647-AA77-4759-804C-31528FD35C37}"/>
          </ac:spMkLst>
        </pc:spChg>
        <pc:spChg chg="add mod">
          <ac:chgData name="Andrew Cracknell" userId="2417584e-6dd1-4d54-906d-e7337ee83fb4" providerId="ADAL" clId="{19C73C0A-8786-498A-82B7-2851FEAF0A32}" dt="2022-05-05T11:05:47.886" v="5425" actId="1076"/>
          <ac:spMkLst>
            <pc:docMk/>
            <pc:sldMk cId="472637564" sldId="334"/>
            <ac:spMk id="10" creationId="{53F475FB-EE53-4BFB-BE05-911CBBBA61C4}"/>
          </ac:spMkLst>
        </pc:spChg>
        <pc:spChg chg="add mod ord">
          <ac:chgData name="Andrew Cracknell" userId="2417584e-6dd1-4d54-906d-e7337ee83fb4" providerId="ADAL" clId="{19C73C0A-8786-498A-82B7-2851FEAF0A32}" dt="2022-05-05T10:44:25.142" v="5395" actId="1076"/>
          <ac:spMkLst>
            <pc:docMk/>
            <pc:sldMk cId="472637564" sldId="334"/>
            <ac:spMk id="11" creationId="{2DC3E232-B158-4963-B706-0D279BD9E2EC}"/>
          </ac:spMkLst>
        </pc:spChg>
        <pc:spChg chg="add mod">
          <ac:chgData name="Andrew Cracknell" userId="2417584e-6dd1-4d54-906d-e7337ee83fb4" providerId="ADAL" clId="{19C73C0A-8786-498A-82B7-2851FEAF0A32}" dt="2022-05-05T11:06:48.460" v="5445" actId="1076"/>
          <ac:spMkLst>
            <pc:docMk/>
            <pc:sldMk cId="472637564" sldId="334"/>
            <ac:spMk id="12" creationId="{048FC03D-CCBC-4AD9-9787-F50016790C6F}"/>
          </ac:spMkLst>
        </pc:spChg>
      </pc:sldChg>
      <pc:sldChg chg="addSp delSp modSp new mod modNotesTx">
        <pc:chgData name="Andrew Cracknell" userId="2417584e-6dd1-4d54-906d-e7337ee83fb4" providerId="ADAL" clId="{19C73C0A-8786-498A-82B7-2851FEAF0A32}" dt="2022-05-07T20:26:10.550" v="5994" actId="20577"/>
        <pc:sldMkLst>
          <pc:docMk/>
          <pc:sldMk cId="1600028750" sldId="335"/>
        </pc:sldMkLst>
        <pc:spChg chg="del">
          <ac:chgData name="Andrew Cracknell" userId="2417584e-6dd1-4d54-906d-e7337ee83fb4" providerId="ADAL" clId="{19C73C0A-8786-498A-82B7-2851FEAF0A32}" dt="2022-05-07T20:18:17.655" v="5619" actId="478"/>
          <ac:spMkLst>
            <pc:docMk/>
            <pc:sldMk cId="1600028750" sldId="335"/>
            <ac:spMk id="2" creationId="{FA088039-21A5-49AF-9602-05B317166E38}"/>
          </ac:spMkLst>
        </pc:spChg>
        <pc:spChg chg="add mod">
          <ac:chgData name="Andrew Cracknell" userId="2417584e-6dd1-4d54-906d-e7337ee83fb4" providerId="ADAL" clId="{19C73C0A-8786-498A-82B7-2851FEAF0A32}" dt="2022-05-07T20:18:13.169" v="5618" actId="20577"/>
          <ac:spMkLst>
            <pc:docMk/>
            <pc:sldMk cId="1600028750" sldId="335"/>
            <ac:spMk id="3" creationId="{575C410D-BF98-4BA6-AAA2-30998AA8CA16}"/>
          </ac:spMkLst>
        </pc:spChg>
        <pc:spChg chg="add mod">
          <ac:chgData name="Andrew Cracknell" userId="2417584e-6dd1-4d54-906d-e7337ee83fb4" providerId="ADAL" clId="{19C73C0A-8786-498A-82B7-2851FEAF0A32}" dt="2022-05-07T20:24:52.898" v="5753" actId="1076"/>
          <ac:spMkLst>
            <pc:docMk/>
            <pc:sldMk cId="1600028750" sldId="335"/>
            <ac:spMk id="4" creationId="{DB37E9F6-8259-4D90-88AB-B61179283FD5}"/>
          </ac:spMkLst>
        </pc:spChg>
        <pc:spChg chg="add mod">
          <ac:chgData name="Andrew Cracknell" userId="2417584e-6dd1-4d54-906d-e7337ee83fb4" providerId="ADAL" clId="{19C73C0A-8786-498A-82B7-2851FEAF0A32}" dt="2022-05-07T20:24:52.898" v="5753" actId="1076"/>
          <ac:spMkLst>
            <pc:docMk/>
            <pc:sldMk cId="1600028750" sldId="335"/>
            <ac:spMk id="5" creationId="{D905C372-BCA2-473E-865E-DB993E81D394}"/>
          </ac:spMkLst>
        </pc:spChg>
        <pc:spChg chg="add mod">
          <ac:chgData name="Andrew Cracknell" userId="2417584e-6dd1-4d54-906d-e7337ee83fb4" providerId="ADAL" clId="{19C73C0A-8786-498A-82B7-2851FEAF0A32}" dt="2022-05-07T20:24:52.898" v="5753" actId="1076"/>
          <ac:spMkLst>
            <pc:docMk/>
            <pc:sldMk cId="1600028750" sldId="335"/>
            <ac:spMk id="6" creationId="{7911CB0E-BA54-4D84-B363-09E0B18310B6}"/>
          </ac:spMkLst>
        </pc:spChg>
        <pc:spChg chg="add mod">
          <ac:chgData name="Andrew Cracknell" userId="2417584e-6dd1-4d54-906d-e7337ee83fb4" providerId="ADAL" clId="{19C73C0A-8786-498A-82B7-2851FEAF0A32}" dt="2022-05-07T20:24:52.898" v="5753" actId="1076"/>
          <ac:spMkLst>
            <pc:docMk/>
            <pc:sldMk cId="1600028750" sldId="335"/>
            <ac:spMk id="7" creationId="{ED909EA5-8868-43F8-B4F7-5F1AFF2508F1}"/>
          </ac:spMkLst>
        </pc:spChg>
        <pc:spChg chg="add del mod">
          <ac:chgData name="Andrew Cracknell" userId="2417584e-6dd1-4d54-906d-e7337ee83fb4" providerId="ADAL" clId="{19C73C0A-8786-498A-82B7-2851FEAF0A32}" dt="2022-05-07T20:24:32.342" v="5750" actId="478"/>
          <ac:spMkLst>
            <pc:docMk/>
            <pc:sldMk cId="1600028750" sldId="335"/>
            <ac:spMk id="8" creationId="{EF4185C7-B403-4DE9-B6D4-67EC8BC10501}"/>
          </ac:spMkLst>
        </pc:spChg>
        <pc:spChg chg="add mod">
          <ac:chgData name="Andrew Cracknell" userId="2417584e-6dd1-4d54-906d-e7337ee83fb4" providerId="ADAL" clId="{19C73C0A-8786-498A-82B7-2851FEAF0A32}" dt="2022-05-07T20:26:10.550" v="5994" actId="20577"/>
          <ac:spMkLst>
            <pc:docMk/>
            <pc:sldMk cId="1600028750" sldId="335"/>
            <ac:spMk id="9" creationId="{B4B1B3A8-BF8B-4005-8D17-4F9A10C9217F}"/>
          </ac:spMkLst>
        </pc:spChg>
      </pc:sldChg>
      <pc:sldChg chg="addSp delSp modSp new mod modNotesTx">
        <pc:chgData name="Andrew Cracknell" userId="2417584e-6dd1-4d54-906d-e7337ee83fb4" providerId="ADAL" clId="{19C73C0A-8786-498A-82B7-2851FEAF0A32}" dt="2022-05-07T20:55:23.253" v="6579" actId="14100"/>
        <pc:sldMkLst>
          <pc:docMk/>
          <pc:sldMk cId="1666709564" sldId="336"/>
        </pc:sldMkLst>
        <pc:spChg chg="mod">
          <ac:chgData name="Andrew Cracknell" userId="2417584e-6dd1-4d54-906d-e7337ee83fb4" providerId="ADAL" clId="{19C73C0A-8786-498A-82B7-2851FEAF0A32}" dt="2022-05-07T20:53:39.139" v="6490" actId="21"/>
          <ac:spMkLst>
            <pc:docMk/>
            <pc:sldMk cId="1666709564" sldId="336"/>
            <ac:spMk id="2" creationId="{EA1FECF9-3211-4A47-A8C6-EAE42AF7D93C}"/>
          </ac:spMkLst>
        </pc:spChg>
        <pc:spChg chg="add mod">
          <ac:chgData name="Andrew Cracknell" userId="2417584e-6dd1-4d54-906d-e7337ee83fb4" providerId="ADAL" clId="{19C73C0A-8786-498A-82B7-2851FEAF0A32}" dt="2022-05-07T20:28:29.630" v="6014" actId="20577"/>
          <ac:spMkLst>
            <pc:docMk/>
            <pc:sldMk cId="1666709564" sldId="336"/>
            <ac:spMk id="3" creationId="{1AA3A96E-CB18-4DA5-A118-74CF0B3323AC}"/>
          </ac:spMkLst>
        </pc:spChg>
        <pc:picChg chg="add del mod">
          <ac:chgData name="Andrew Cracknell" userId="2417584e-6dd1-4d54-906d-e7337ee83fb4" providerId="ADAL" clId="{19C73C0A-8786-498A-82B7-2851FEAF0A32}" dt="2022-05-07T20:54:19.792" v="6525" actId="21"/>
          <ac:picMkLst>
            <pc:docMk/>
            <pc:sldMk cId="1666709564" sldId="336"/>
            <ac:picMk id="5" creationId="{88D982DA-F507-4B23-B6B1-C1DD0E24F136}"/>
          </ac:picMkLst>
        </pc:picChg>
        <pc:picChg chg="add mod">
          <ac:chgData name="Andrew Cracknell" userId="2417584e-6dd1-4d54-906d-e7337ee83fb4" providerId="ADAL" clId="{19C73C0A-8786-498A-82B7-2851FEAF0A32}" dt="2022-05-07T20:55:23.253" v="6579" actId="14100"/>
          <ac:picMkLst>
            <pc:docMk/>
            <pc:sldMk cId="1666709564" sldId="336"/>
            <ac:picMk id="1026" creationId="{DDB9C95F-6D5C-427C-87C7-2A83D32989FA}"/>
          </ac:picMkLst>
        </pc:picChg>
      </pc:sldChg>
      <pc:sldChg chg="addSp modSp new mod modNotesTx">
        <pc:chgData name="Andrew Cracknell" userId="2417584e-6dd1-4d54-906d-e7337ee83fb4" providerId="ADAL" clId="{19C73C0A-8786-498A-82B7-2851FEAF0A32}" dt="2022-05-07T20:54:43" v="6576" actId="313"/>
        <pc:sldMkLst>
          <pc:docMk/>
          <pc:sldMk cId="4266638639" sldId="337"/>
        </pc:sldMkLst>
        <pc:spChg chg="mod">
          <ac:chgData name="Andrew Cracknell" userId="2417584e-6dd1-4d54-906d-e7337ee83fb4" providerId="ADAL" clId="{19C73C0A-8786-498A-82B7-2851FEAF0A32}" dt="2022-05-07T20:54:31.899" v="6549" actId="5793"/>
          <ac:spMkLst>
            <pc:docMk/>
            <pc:sldMk cId="4266638639" sldId="337"/>
            <ac:spMk id="2" creationId="{3DC49E40-62AF-4FC3-A7A7-7B0370A03DAE}"/>
          </ac:spMkLst>
        </pc:spChg>
        <pc:spChg chg="add mod">
          <ac:chgData name="Andrew Cracknell" userId="2417584e-6dd1-4d54-906d-e7337ee83fb4" providerId="ADAL" clId="{19C73C0A-8786-498A-82B7-2851FEAF0A32}" dt="2022-05-07T20:50:18.229" v="6375"/>
          <ac:spMkLst>
            <pc:docMk/>
            <pc:sldMk cId="4266638639" sldId="337"/>
            <ac:spMk id="3" creationId="{F7AB7D2F-63F9-4A80-A26A-4DA85640968A}"/>
          </ac:spMkLst>
        </pc:spChg>
        <pc:picChg chg="add mod">
          <ac:chgData name="Andrew Cracknell" userId="2417584e-6dd1-4d54-906d-e7337ee83fb4" providerId="ADAL" clId="{19C73C0A-8786-498A-82B7-2851FEAF0A32}" dt="2022-05-07T20:54:21.274" v="6526"/>
          <ac:picMkLst>
            <pc:docMk/>
            <pc:sldMk cId="4266638639" sldId="337"/>
            <ac:picMk id="4" creationId="{B7356FA1-FCA4-47F2-838E-20BE3087BF0C}"/>
          </ac:picMkLst>
        </pc:picChg>
      </pc:sldChg>
      <pc:sldChg chg="addSp modSp new mod modNotesTx">
        <pc:chgData name="Andrew Cracknell" userId="2417584e-6dd1-4d54-906d-e7337ee83fb4" providerId="ADAL" clId="{19C73C0A-8786-498A-82B7-2851FEAF0A32}" dt="2022-05-08T20:01:20.252" v="6673"/>
        <pc:sldMkLst>
          <pc:docMk/>
          <pc:sldMk cId="2721182178" sldId="338"/>
        </pc:sldMkLst>
        <pc:spChg chg="mod">
          <ac:chgData name="Andrew Cracknell" userId="2417584e-6dd1-4d54-906d-e7337ee83fb4" providerId="ADAL" clId="{19C73C0A-8786-498A-82B7-2851FEAF0A32}" dt="2022-05-08T19:57:17.277" v="6669" actId="313"/>
          <ac:spMkLst>
            <pc:docMk/>
            <pc:sldMk cId="2721182178" sldId="338"/>
            <ac:spMk id="2" creationId="{B9058446-693A-4A51-863E-94EFC527146D}"/>
          </ac:spMkLst>
        </pc:spChg>
        <pc:spChg chg="add mod">
          <ac:chgData name="Andrew Cracknell" userId="2417584e-6dd1-4d54-906d-e7337ee83fb4" providerId="ADAL" clId="{19C73C0A-8786-498A-82B7-2851FEAF0A32}" dt="2022-05-07T20:55:53.030" v="6598" actId="20577"/>
          <ac:spMkLst>
            <pc:docMk/>
            <pc:sldMk cId="2721182178" sldId="338"/>
            <ac:spMk id="3" creationId="{DF350448-F8DC-4BA4-87A4-F16A34708EF0}"/>
          </ac:spMkLst>
        </pc:spChg>
      </pc:sldChg>
      <pc:sldChg chg="addSp modSp new mod">
        <pc:chgData name="Andrew Cracknell" userId="2417584e-6dd1-4d54-906d-e7337ee83fb4" providerId="ADAL" clId="{19C73C0A-8786-498A-82B7-2851FEAF0A32}" dt="2022-05-08T20:07:18.330" v="6766" actId="1076"/>
        <pc:sldMkLst>
          <pc:docMk/>
          <pc:sldMk cId="1108646666" sldId="339"/>
        </pc:sldMkLst>
        <pc:spChg chg="mod">
          <ac:chgData name="Andrew Cracknell" userId="2417584e-6dd1-4d54-906d-e7337ee83fb4" providerId="ADAL" clId="{19C73C0A-8786-498A-82B7-2851FEAF0A32}" dt="2022-05-08T20:05:44.594" v="6763" actId="313"/>
          <ac:spMkLst>
            <pc:docMk/>
            <pc:sldMk cId="1108646666" sldId="339"/>
            <ac:spMk id="2" creationId="{BD73BF35-0437-4783-85E3-74C455815CFA}"/>
          </ac:spMkLst>
        </pc:spChg>
        <pc:spChg chg="add mod">
          <ac:chgData name="Andrew Cracknell" userId="2417584e-6dd1-4d54-906d-e7337ee83fb4" providerId="ADAL" clId="{19C73C0A-8786-498A-82B7-2851FEAF0A32}" dt="2022-05-08T20:06:58.100" v="6764" actId="313"/>
          <ac:spMkLst>
            <pc:docMk/>
            <pc:sldMk cId="1108646666" sldId="339"/>
            <ac:spMk id="3" creationId="{D332F89E-4D95-DD7C-25DD-601B45A5059F}"/>
          </ac:spMkLst>
        </pc:spChg>
        <pc:picChg chg="add mod">
          <ac:chgData name="Andrew Cracknell" userId="2417584e-6dd1-4d54-906d-e7337ee83fb4" providerId="ADAL" clId="{19C73C0A-8786-498A-82B7-2851FEAF0A32}" dt="2022-05-08T20:07:18.330" v="6766" actId="1076"/>
          <ac:picMkLst>
            <pc:docMk/>
            <pc:sldMk cId="1108646666" sldId="339"/>
            <ac:picMk id="5" creationId="{F0A8F33B-1311-A724-762D-3673CA14E03B}"/>
          </ac:picMkLst>
        </pc:picChg>
      </pc:sldChg>
      <pc:sldChg chg="addSp modSp new mod">
        <pc:chgData name="Andrew Cracknell" userId="2417584e-6dd1-4d54-906d-e7337ee83fb4" providerId="ADAL" clId="{19C73C0A-8786-498A-82B7-2851FEAF0A32}" dt="2022-05-08T20:10:03.708" v="6977" actId="20577"/>
        <pc:sldMkLst>
          <pc:docMk/>
          <pc:sldMk cId="3872417931" sldId="340"/>
        </pc:sldMkLst>
        <pc:spChg chg="mod">
          <ac:chgData name="Andrew Cracknell" userId="2417584e-6dd1-4d54-906d-e7337ee83fb4" providerId="ADAL" clId="{19C73C0A-8786-498A-82B7-2851FEAF0A32}" dt="2022-05-08T20:10:03.708" v="6977" actId="20577"/>
          <ac:spMkLst>
            <pc:docMk/>
            <pc:sldMk cId="3872417931" sldId="340"/>
            <ac:spMk id="2" creationId="{DFB36CBA-95A9-E01E-F47A-691FA08D4EAE}"/>
          </ac:spMkLst>
        </pc:spChg>
        <pc:spChg chg="add mod">
          <ac:chgData name="Andrew Cracknell" userId="2417584e-6dd1-4d54-906d-e7337ee83fb4" providerId="ADAL" clId="{19C73C0A-8786-498A-82B7-2851FEAF0A32}" dt="2022-05-08T20:08:31.448" v="6787" actId="20577"/>
          <ac:spMkLst>
            <pc:docMk/>
            <pc:sldMk cId="3872417931" sldId="340"/>
            <ac:spMk id="3" creationId="{DFA4670F-3673-C7B1-1950-9827A8B83E9B}"/>
          </ac:spMkLst>
        </pc:spChg>
        <pc:picChg chg="add mod">
          <ac:chgData name="Andrew Cracknell" userId="2417584e-6dd1-4d54-906d-e7337ee83fb4" providerId="ADAL" clId="{19C73C0A-8786-498A-82B7-2851FEAF0A32}" dt="2022-05-08T20:10:01.761" v="6976" actId="1076"/>
          <ac:picMkLst>
            <pc:docMk/>
            <pc:sldMk cId="3872417931" sldId="340"/>
            <ac:picMk id="5" creationId="{87B9B8DA-30B9-9FB7-EB2D-4C6A63F3D4EC}"/>
          </ac:picMkLst>
        </pc:picChg>
      </pc:sldChg>
      <pc:sldChg chg="addSp modSp new mod ord modNotesTx">
        <pc:chgData name="Andrew Cracknell" userId="2417584e-6dd1-4d54-906d-e7337ee83fb4" providerId="ADAL" clId="{19C73C0A-8786-498A-82B7-2851FEAF0A32}" dt="2022-05-08T20:19:22.541" v="7382" actId="20577"/>
        <pc:sldMkLst>
          <pc:docMk/>
          <pc:sldMk cId="2574562321" sldId="341"/>
        </pc:sldMkLst>
        <pc:spChg chg="mod">
          <ac:chgData name="Andrew Cracknell" userId="2417584e-6dd1-4d54-906d-e7337ee83fb4" providerId="ADAL" clId="{19C73C0A-8786-498A-82B7-2851FEAF0A32}" dt="2022-05-08T20:18:02.664" v="7274" actId="20577"/>
          <ac:spMkLst>
            <pc:docMk/>
            <pc:sldMk cId="2574562321" sldId="341"/>
            <ac:spMk id="2" creationId="{A36A579E-BA71-1181-5CE4-B86A9F5E009E}"/>
          </ac:spMkLst>
        </pc:spChg>
        <pc:spChg chg="add mod">
          <ac:chgData name="Andrew Cracknell" userId="2417584e-6dd1-4d54-906d-e7337ee83fb4" providerId="ADAL" clId="{19C73C0A-8786-498A-82B7-2851FEAF0A32}" dt="2022-05-08T20:15:15.099" v="6993" actId="20577"/>
          <ac:spMkLst>
            <pc:docMk/>
            <pc:sldMk cId="2574562321" sldId="341"/>
            <ac:spMk id="3" creationId="{41C385BB-2CDE-DCD4-F4B4-C26351E4D8BC}"/>
          </ac:spMkLst>
        </pc:spChg>
      </pc:sldChg>
      <pc:sldChg chg="addSp modSp new mod">
        <pc:chgData name="Andrew Cracknell" userId="2417584e-6dd1-4d54-906d-e7337ee83fb4" providerId="ADAL" clId="{19C73C0A-8786-498A-82B7-2851FEAF0A32}" dt="2022-05-08T20:21:48.993" v="7705" actId="33524"/>
        <pc:sldMkLst>
          <pc:docMk/>
          <pc:sldMk cId="1878660715" sldId="342"/>
        </pc:sldMkLst>
        <pc:spChg chg="mod">
          <ac:chgData name="Andrew Cracknell" userId="2417584e-6dd1-4d54-906d-e7337ee83fb4" providerId="ADAL" clId="{19C73C0A-8786-498A-82B7-2851FEAF0A32}" dt="2022-05-08T20:21:48.993" v="7705" actId="33524"/>
          <ac:spMkLst>
            <pc:docMk/>
            <pc:sldMk cId="1878660715" sldId="342"/>
            <ac:spMk id="2" creationId="{201F7C80-BD4C-6854-F5E9-EA278C6217F2}"/>
          </ac:spMkLst>
        </pc:spChg>
        <pc:spChg chg="add mod">
          <ac:chgData name="Andrew Cracknell" userId="2417584e-6dd1-4d54-906d-e7337ee83fb4" providerId="ADAL" clId="{19C73C0A-8786-498A-82B7-2851FEAF0A32}" dt="2022-05-08T20:20:35.426" v="7401" actId="20577"/>
          <ac:spMkLst>
            <pc:docMk/>
            <pc:sldMk cId="1878660715" sldId="342"/>
            <ac:spMk id="3" creationId="{B1A0CAB6-08EA-C510-0A2E-BE022FDB938B}"/>
          </ac:spMkLst>
        </pc:spChg>
      </pc:sldChg>
    </pc:docChg>
  </pc:docChgLst>
  <pc:docChgLst>
    <pc:chgData name="Andrew Cracknell" userId="2417584e-6dd1-4d54-906d-e7337ee83fb4" providerId="ADAL" clId="{3C450EDE-015F-4901-B26C-C9ECD8B59F40}"/>
    <pc:docChg chg="undo custSel addSld delSld modSld delMainMaster modMainMaster">
      <pc:chgData name="Andrew Cracknell" userId="2417584e-6dd1-4d54-906d-e7337ee83fb4" providerId="ADAL" clId="{3C450EDE-015F-4901-B26C-C9ECD8B59F40}" dt="2022-04-12T10:28:15.719" v="9196" actId="313"/>
      <pc:docMkLst>
        <pc:docMk/>
      </pc:docMkLst>
      <pc:sldChg chg="del">
        <pc:chgData name="Andrew Cracknell" userId="2417584e-6dd1-4d54-906d-e7337ee83fb4" providerId="ADAL" clId="{3C450EDE-015F-4901-B26C-C9ECD8B59F40}" dt="2022-04-04T12:03:38.933" v="1" actId="47"/>
        <pc:sldMkLst>
          <pc:docMk/>
          <pc:sldMk cId="109857222" sldId="256"/>
        </pc:sldMkLst>
      </pc:sldChg>
      <pc:sldChg chg="del">
        <pc:chgData name="Andrew Cracknell" userId="2417584e-6dd1-4d54-906d-e7337ee83fb4" providerId="ADAL" clId="{3C450EDE-015F-4901-B26C-C9ECD8B59F40}" dt="2022-04-04T12:25:11.868" v="3" actId="47"/>
        <pc:sldMkLst>
          <pc:docMk/>
          <pc:sldMk cId="536249798" sldId="257"/>
        </pc:sldMkLst>
      </pc:sldChg>
      <pc:sldChg chg="del">
        <pc:chgData name="Andrew Cracknell" userId="2417584e-6dd1-4d54-906d-e7337ee83fb4" providerId="ADAL" clId="{3C450EDE-015F-4901-B26C-C9ECD8B59F40}" dt="2022-04-04T12:25:11.868" v="3" actId="47"/>
        <pc:sldMkLst>
          <pc:docMk/>
          <pc:sldMk cId="2443688129" sldId="258"/>
        </pc:sldMkLst>
      </pc:sldChg>
      <pc:sldChg chg="del">
        <pc:chgData name="Andrew Cracknell" userId="2417584e-6dd1-4d54-906d-e7337ee83fb4" providerId="ADAL" clId="{3C450EDE-015F-4901-B26C-C9ECD8B59F40}" dt="2022-04-04T12:25:11.868" v="3" actId="47"/>
        <pc:sldMkLst>
          <pc:docMk/>
          <pc:sldMk cId="3784239998" sldId="259"/>
        </pc:sldMkLst>
      </pc:sldChg>
      <pc:sldChg chg="del">
        <pc:chgData name="Andrew Cracknell" userId="2417584e-6dd1-4d54-906d-e7337ee83fb4" providerId="ADAL" clId="{3C450EDE-015F-4901-B26C-C9ECD8B59F40}" dt="2022-04-04T12:25:11.868" v="3" actId="47"/>
        <pc:sldMkLst>
          <pc:docMk/>
          <pc:sldMk cId="3084599251" sldId="260"/>
        </pc:sldMkLst>
      </pc:sldChg>
      <pc:sldChg chg="del">
        <pc:chgData name="Andrew Cracknell" userId="2417584e-6dd1-4d54-906d-e7337ee83fb4" providerId="ADAL" clId="{3C450EDE-015F-4901-B26C-C9ECD8B59F40}" dt="2022-04-04T12:25:11.868" v="3" actId="47"/>
        <pc:sldMkLst>
          <pc:docMk/>
          <pc:sldMk cId="66892546" sldId="261"/>
        </pc:sldMkLst>
      </pc:sldChg>
      <pc:sldChg chg="del">
        <pc:chgData name="Andrew Cracknell" userId="2417584e-6dd1-4d54-906d-e7337ee83fb4" providerId="ADAL" clId="{3C450EDE-015F-4901-B26C-C9ECD8B59F40}" dt="2022-04-04T12:25:11.868" v="3" actId="47"/>
        <pc:sldMkLst>
          <pc:docMk/>
          <pc:sldMk cId="2820504681" sldId="262"/>
        </pc:sldMkLst>
      </pc:sldChg>
      <pc:sldChg chg="del">
        <pc:chgData name="Andrew Cracknell" userId="2417584e-6dd1-4d54-906d-e7337ee83fb4" providerId="ADAL" clId="{3C450EDE-015F-4901-B26C-C9ECD8B59F40}" dt="2022-04-04T12:25:11.868" v="3" actId="47"/>
        <pc:sldMkLst>
          <pc:docMk/>
          <pc:sldMk cId="501290635" sldId="263"/>
        </pc:sldMkLst>
      </pc:sldChg>
      <pc:sldChg chg="del">
        <pc:chgData name="Andrew Cracknell" userId="2417584e-6dd1-4d54-906d-e7337ee83fb4" providerId="ADAL" clId="{3C450EDE-015F-4901-B26C-C9ECD8B59F40}" dt="2022-04-04T12:25:11.868" v="3" actId="47"/>
        <pc:sldMkLst>
          <pc:docMk/>
          <pc:sldMk cId="2087078658" sldId="264"/>
        </pc:sldMkLst>
      </pc:sldChg>
      <pc:sldChg chg="del">
        <pc:chgData name="Andrew Cracknell" userId="2417584e-6dd1-4d54-906d-e7337ee83fb4" providerId="ADAL" clId="{3C450EDE-015F-4901-B26C-C9ECD8B59F40}" dt="2022-04-04T12:25:11.868" v="3" actId="47"/>
        <pc:sldMkLst>
          <pc:docMk/>
          <pc:sldMk cId="2995380555" sldId="265"/>
        </pc:sldMkLst>
      </pc:sldChg>
      <pc:sldChg chg="del">
        <pc:chgData name="Andrew Cracknell" userId="2417584e-6dd1-4d54-906d-e7337ee83fb4" providerId="ADAL" clId="{3C450EDE-015F-4901-B26C-C9ECD8B59F40}" dt="2022-04-04T12:25:11.868" v="3" actId="47"/>
        <pc:sldMkLst>
          <pc:docMk/>
          <pc:sldMk cId="1659347874" sldId="266"/>
        </pc:sldMkLst>
      </pc:sldChg>
      <pc:sldChg chg="del">
        <pc:chgData name="Andrew Cracknell" userId="2417584e-6dd1-4d54-906d-e7337ee83fb4" providerId="ADAL" clId="{3C450EDE-015F-4901-B26C-C9ECD8B59F40}" dt="2022-04-04T12:25:11.868" v="3" actId="47"/>
        <pc:sldMkLst>
          <pc:docMk/>
          <pc:sldMk cId="3992948830" sldId="267"/>
        </pc:sldMkLst>
      </pc:sldChg>
      <pc:sldChg chg="del">
        <pc:chgData name="Andrew Cracknell" userId="2417584e-6dd1-4d54-906d-e7337ee83fb4" providerId="ADAL" clId="{3C450EDE-015F-4901-B26C-C9ECD8B59F40}" dt="2022-04-04T12:25:11.868" v="3" actId="47"/>
        <pc:sldMkLst>
          <pc:docMk/>
          <pc:sldMk cId="3500075917" sldId="268"/>
        </pc:sldMkLst>
      </pc:sldChg>
      <pc:sldChg chg="del">
        <pc:chgData name="Andrew Cracknell" userId="2417584e-6dd1-4d54-906d-e7337ee83fb4" providerId="ADAL" clId="{3C450EDE-015F-4901-B26C-C9ECD8B59F40}" dt="2022-04-04T12:25:11.868" v="3" actId="47"/>
        <pc:sldMkLst>
          <pc:docMk/>
          <pc:sldMk cId="2448088279" sldId="269"/>
        </pc:sldMkLst>
      </pc:sldChg>
      <pc:sldChg chg="del">
        <pc:chgData name="Andrew Cracknell" userId="2417584e-6dd1-4d54-906d-e7337ee83fb4" providerId="ADAL" clId="{3C450EDE-015F-4901-B26C-C9ECD8B59F40}" dt="2022-04-04T12:25:11.868" v="3" actId="47"/>
        <pc:sldMkLst>
          <pc:docMk/>
          <pc:sldMk cId="2387721477" sldId="270"/>
        </pc:sldMkLst>
      </pc:sldChg>
      <pc:sldChg chg="del">
        <pc:chgData name="Andrew Cracknell" userId="2417584e-6dd1-4d54-906d-e7337ee83fb4" providerId="ADAL" clId="{3C450EDE-015F-4901-B26C-C9ECD8B59F40}" dt="2022-04-04T12:25:11.868" v="3" actId="47"/>
        <pc:sldMkLst>
          <pc:docMk/>
          <pc:sldMk cId="2104160137" sldId="271"/>
        </pc:sldMkLst>
      </pc:sldChg>
      <pc:sldChg chg="del">
        <pc:chgData name="Andrew Cracknell" userId="2417584e-6dd1-4d54-906d-e7337ee83fb4" providerId="ADAL" clId="{3C450EDE-015F-4901-B26C-C9ECD8B59F40}" dt="2022-04-04T12:25:11.868" v="3" actId="47"/>
        <pc:sldMkLst>
          <pc:docMk/>
          <pc:sldMk cId="3869929662" sldId="272"/>
        </pc:sldMkLst>
      </pc:sldChg>
      <pc:sldChg chg="del">
        <pc:chgData name="Andrew Cracknell" userId="2417584e-6dd1-4d54-906d-e7337ee83fb4" providerId="ADAL" clId="{3C450EDE-015F-4901-B26C-C9ECD8B59F40}" dt="2022-04-04T12:25:11.868" v="3" actId="47"/>
        <pc:sldMkLst>
          <pc:docMk/>
          <pc:sldMk cId="3342293398" sldId="273"/>
        </pc:sldMkLst>
      </pc:sldChg>
      <pc:sldChg chg="add del">
        <pc:chgData name="Andrew Cracknell" userId="2417584e-6dd1-4d54-906d-e7337ee83fb4" providerId="ADAL" clId="{3C450EDE-015F-4901-B26C-C9ECD8B59F40}" dt="2022-04-04T12:03:40.863" v="2" actId="47"/>
        <pc:sldMkLst>
          <pc:docMk/>
          <pc:sldMk cId="651860250" sldId="287"/>
        </pc:sldMkLst>
      </pc:sldChg>
      <pc:sldChg chg="modSp">
        <pc:chgData name="Andrew Cracknell" userId="2417584e-6dd1-4d54-906d-e7337ee83fb4" providerId="ADAL" clId="{3C450EDE-015F-4901-B26C-C9ECD8B59F40}" dt="2022-04-06T08:53:10.977" v="2141" actId="20577"/>
        <pc:sldMkLst>
          <pc:docMk/>
          <pc:sldMk cId="1688100621" sldId="288"/>
        </pc:sldMkLst>
        <pc:spChg chg="mod">
          <ac:chgData name="Andrew Cracknell" userId="2417584e-6dd1-4d54-906d-e7337ee83fb4" providerId="ADAL" clId="{3C450EDE-015F-4901-B26C-C9ECD8B59F40}" dt="2022-04-06T08:53:05.040" v="2137" actId="20577"/>
          <ac:spMkLst>
            <pc:docMk/>
            <pc:sldMk cId="1688100621" sldId="288"/>
            <ac:spMk id="2" creationId="{D0365F55-2BFF-4126-AE02-F5AA42C190F1}"/>
          </ac:spMkLst>
        </pc:spChg>
        <pc:spChg chg="mod">
          <ac:chgData name="Andrew Cracknell" userId="2417584e-6dd1-4d54-906d-e7337ee83fb4" providerId="ADAL" clId="{3C450EDE-015F-4901-B26C-C9ECD8B59F40}" dt="2022-04-06T08:53:10.977" v="2141" actId="20577"/>
          <ac:spMkLst>
            <pc:docMk/>
            <pc:sldMk cId="1688100621" sldId="288"/>
            <ac:spMk id="3" creationId="{2277BA68-6289-4EAC-A555-791DA44D986D}"/>
          </ac:spMkLst>
        </pc:spChg>
      </pc:sldChg>
      <pc:sldChg chg="addSp delSp modSp new mod">
        <pc:chgData name="Andrew Cracknell" userId="2417584e-6dd1-4d54-906d-e7337ee83fb4" providerId="ADAL" clId="{3C450EDE-015F-4901-B26C-C9ECD8B59F40}" dt="2022-04-04T12:55:15.681" v="83" actId="20577"/>
        <pc:sldMkLst>
          <pc:docMk/>
          <pc:sldMk cId="2931380417" sldId="289"/>
        </pc:sldMkLst>
        <pc:spChg chg="del">
          <ac:chgData name="Andrew Cracknell" userId="2417584e-6dd1-4d54-906d-e7337ee83fb4" providerId="ADAL" clId="{3C450EDE-015F-4901-B26C-C9ECD8B59F40}" dt="2022-04-04T12:26:53.435" v="5" actId="478"/>
          <ac:spMkLst>
            <pc:docMk/>
            <pc:sldMk cId="2931380417" sldId="289"/>
            <ac:spMk id="2" creationId="{8FF05E83-A4A5-49E1-8C36-20E909F148CF}"/>
          </ac:spMkLst>
        </pc:spChg>
        <pc:spChg chg="mod">
          <ac:chgData name="Andrew Cracknell" userId="2417584e-6dd1-4d54-906d-e7337ee83fb4" providerId="ADAL" clId="{3C450EDE-015F-4901-B26C-C9ECD8B59F40}" dt="2022-04-04T12:55:00.225" v="47"/>
          <ac:spMkLst>
            <pc:docMk/>
            <pc:sldMk cId="2931380417" sldId="289"/>
            <ac:spMk id="3" creationId="{3C1D1AD3-4D02-4E3D-B63B-C3B7194190AC}"/>
          </ac:spMkLst>
        </pc:spChg>
        <pc:spChg chg="add mod">
          <ac:chgData name="Andrew Cracknell" userId="2417584e-6dd1-4d54-906d-e7337ee83fb4" providerId="ADAL" clId="{3C450EDE-015F-4901-B26C-C9ECD8B59F40}" dt="2022-04-04T12:55:15.681" v="83" actId="20577"/>
          <ac:spMkLst>
            <pc:docMk/>
            <pc:sldMk cId="2931380417" sldId="289"/>
            <ac:spMk id="4" creationId="{E4B718B7-C97F-4462-90FC-1BB2364A7BA8}"/>
          </ac:spMkLst>
        </pc:spChg>
      </pc:sldChg>
      <pc:sldChg chg="modSp new del mod">
        <pc:chgData name="Andrew Cracknell" userId="2417584e-6dd1-4d54-906d-e7337ee83fb4" providerId="ADAL" clId="{3C450EDE-015F-4901-B26C-C9ECD8B59F40}" dt="2022-04-04T12:55:30.535" v="87" actId="2696"/>
        <pc:sldMkLst>
          <pc:docMk/>
          <pc:sldMk cId="981762451" sldId="290"/>
        </pc:sldMkLst>
        <pc:spChg chg="mod">
          <ac:chgData name="Andrew Cracknell" userId="2417584e-6dd1-4d54-906d-e7337ee83fb4" providerId="ADAL" clId="{3C450EDE-015F-4901-B26C-C9ECD8B59F40}" dt="2022-04-04T12:55:25.685" v="86" actId="20577"/>
          <ac:spMkLst>
            <pc:docMk/>
            <pc:sldMk cId="981762451" sldId="290"/>
            <ac:spMk id="2" creationId="{032A5DB4-BBAD-418D-BEAE-539A8A98966E}"/>
          </ac:spMkLst>
        </pc:spChg>
      </pc:sldChg>
      <pc:sldChg chg="addSp delSp modSp new mod modNotesTx">
        <pc:chgData name="Andrew Cracknell" userId="2417584e-6dd1-4d54-906d-e7337ee83fb4" providerId="ADAL" clId="{3C450EDE-015F-4901-B26C-C9ECD8B59F40}" dt="2022-04-06T09:46:34.382" v="3444" actId="313"/>
        <pc:sldMkLst>
          <pc:docMk/>
          <pc:sldMk cId="1319781288" sldId="290"/>
        </pc:sldMkLst>
        <pc:spChg chg="del">
          <ac:chgData name="Andrew Cracknell" userId="2417584e-6dd1-4d54-906d-e7337ee83fb4" providerId="ADAL" clId="{3C450EDE-015F-4901-B26C-C9ECD8B59F40}" dt="2022-04-04T12:56:22.237" v="89" actId="478"/>
          <ac:spMkLst>
            <pc:docMk/>
            <pc:sldMk cId="1319781288" sldId="290"/>
            <ac:spMk id="2" creationId="{A0A06D9A-C743-44A9-B9BF-1500BEEE537C}"/>
          </ac:spMkLst>
        </pc:spChg>
        <pc:spChg chg="mod">
          <ac:chgData name="Andrew Cracknell" userId="2417584e-6dd1-4d54-906d-e7337ee83fb4" providerId="ADAL" clId="{3C450EDE-015F-4901-B26C-C9ECD8B59F40}" dt="2022-04-06T09:24:02.388" v="3081" actId="20577"/>
          <ac:spMkLst>
            <pc:docMk/>
            <pc:sldMk cId="1319781288" sldId="290"/>
            <ac:spMk id="3" creationId="{92165262-BB80-4D1F-AEEF-C57BF33CACFC}"/>
          </ac:spMkLst>
        </pc:spChg>
        <pc:spChg chg="add mod">
          <ac:chgData name="Andrew Cracknell" userId="2417584e-6dd1-4d54-906d-e7337ee83fb4" providerId="ADAL" clId="{3C450EDE-015F-4901-B26C-C9ECD8B59F40}" dt="2022-04-04T12:57:03.089" v="127" actId="20577"/>
          <ac:spMkLst>
            <pc:docMk/>
            <pc:sldMk cId="1319781288" sldId="290"/>
            <ac:spMk id="4" creationId="{BDC7FB3E-52A0-4930-8E24-B1EF5D220B18}"/>
          </ac:spMkLst>
        </pc:spChg>
      </pc:sldChg>
      <pc:sldChg chg="addSp modSp new mod modNotesTx">
        <pc:chgData name="Andrew Cracknell" userId="2417584e-6dd1-4d54-906d-e7337ee83fb4" providerId="ADAL" clId="{3C450EDE-015F-4901-B26C-C9ECD8B59F40}" dt="2022-04-12T10:15:59.120" v="8849"/>
        <pc:sldMkLst>
          <pc:docMk/>
          <pc:sldMk cId="1648737332" sldId="291"/>
        </pc:sldMkLst>
        <pc:spChg chg="mod">
          <ac:chgData name="Andrew Cracknell" userId="2417584e-6dd1-4d54-906d-e7337ee83fb4" providerId="ADAL" clId="{3C450EDE-015F-4901-B26C-C9ECD8B59F40}" dt="2022-04-04T13:50:34.541" v="141" actId="27636"/>
          <ac:spMkLst>
            <pc:docMk/>
            <pc:sldMk cId="1648737332" sldId="291"/>
            <ac:spMk id="2" creationId="{F68E340C-9EC2-4D1F-A4C2-2BD372471C93}"/>
          </ac:spMkLst>
        </pc:spChg>
        <pc:spChg chg="mod">
          <ac:chgData name="Andrew Cracknell" userId="2417584e-6dd1-4d54-906d-e7337ee83fb4" providerId="ADAL" clId="{3C450EDE-015F-4901-B26C-C9ECD8B59F40}" dt="2022-04-06T09:50:04.706" v="3532" actId="20577"/>
          <ac:spMkLst>
            <pc:docMk/>
            <pc:sldMk cId="1648737332" sldId="291"/>
            <ac:spMk id="3" creationId="{A9C66BD5-CB34-41E2-9DAD-788AF19A9C97}"/>
          </ac:spMkLst>
        </pc:spChg>
        <pc:spChg chg="add mod">
          <ac:chgData name="Andrew Cracknell" userId="2417584e-6dd1-4d54-906d-e7337ee83fb4" providerId="ADAL" clId="{3C450EDE-015F-4901-B26C-C9ECD8B59F40}" dt="2022-04-12T10:15:59.120" v="8849"/>
          <ac:spMkLst>
            <pc:docMk/>
            <pc:sldMk cId="1648737332" sldId="291"/>
            <ac:spMk id="5" creationId="{6A76BA4D-BFEC-4849-AA68-9AF775BDC01E}"/>
          </ac:spMkLst>
        </pc:spChg>
        <pc:picChg chg="add mod">
          <ac:chgData name="Andrew Cracknell" userId="2417584e-6dd1-4d54-906d-e7337ee83fb4" providerId="ADAL" clId="{3C450EDE-015F-4901-B26C-C9ECD8B59F40}" dt="2022-04-04T14:16:40.680" v="405" actId="1076"/>
          <ac:picMkLst>
            <pc:docMk/>
            <pc:sldMk cId="1648737332" sldId="291"/>
            <ac:picMk id="1026" creationId="{D491B318-B3E2-4E67-84AA-DEA966E43019}"/>
          </ac:picMkLst>
        </pc:picChg>
      </pc:sldChg>
      <pc:sldChg chg="addSp delSp modSp new mod modNotesTx">
        <pc:chgData name="Andrew Cracknell" userId="2417584e-6dd1-4d54-906d-e7337ee83fb4" providerId="ADAL" clId="{3C450EDE-015F-4901-B26C-C9ECD8B59F40}" dt="2022-04-06T09:06:41.502" v="2840" actId="1076"/>
        <pc:sldMkLst>
          <pc:docMk/>
          <pc:sldMk cId="3304074143" sldId="292"/>
        </pc:sldMkLst>
        <pc:spChg chg="del mod">
          <ac:chgData name="Andrew Cracknell" userId="2417584e-6dd1-4d54-906d-e7337ee83fb4" providerId="ADAL" clId="{3C450EDE-015F-4901-B26C-C9ECD8B59F40}" dt="2022-04-05T14:15:41.908" v="846" actId="478"/>
          <ac:spMkLst>
            <pc:docMk/>
            <pc:sldMk cId="3304074143" sldId="292"/>
            <ac:spMk id="2" creationId="{9A177171-4335-4F6F-9EB7-E25A28D322B4}"/>
          </ac:spMkLst>
        </pc:spChg>
        <pc:spChg chg="mod">
          <ac:chgData name="Andrew Cracknell" userId="2417584e-6dd1-4d54-906d-e7337ee83fb4" providerId="ADAL" clId="{3C450EDE-015F-4901-B26C-C9ECD8B59F40}" dt="2022-04-06T09:06:41.502" v="2840" actId="1076"/>
          <ac:spMkLst>
            <pc:docMk/>
            <pc:sldMk cId="3304074143" sldId="292"/>
            <ac:spMk id="3" creationId="{E541DE97-BF8E-49AA-95B8-B8DDDE556463}"/>
          </ac:spMkLst>
        </pc:spChg>
        <pc:spChg chg="add del mod">
          <ac:chgData name="Andrew Cracknell" userId="2417584e-6dd1-4d54-906d-e7337ee83fb4" providerId="ADAL" clId="{3C450EDE-015F-4901-B26C-C9ECD8B59F40}" dt="2022-04-05T14:15:52.309" v="849" actId="478"/>
          <ac:spMkLst>
            <pc:docMk/>
            <pc:sldMk cId="3304074143" sldId="292"/>
            <ac:spMk id="5" creationId="{87D2A4DC-EE32-4419-9321-AFBC5B578A53}"/>
          </ac:spMkLst>
        </pc:spChg>
        <pc:spChg chg="add mod">
          <ac:chgData name="Andrew Cracknell" userId="2417584e-6dd1-4d54-906d-e7337ee83fb4" providerId="ADAL" clId="{3C450EDE-015F-4901-B26C-C9ECD8B59F40}" dt="2022-04-05T14:16:29.481" v="887" actId="20577"/>
          <ac:spMkLst>
            <pc:docMk/>
            <pc:sldMk cId="3304074143" sldId="292"/>
            <ac:spMk id="6" creationId="{546B73CB-A032-48B5-BD03-DCEAE91E9F9E}"/>
          </ac:spMkLst>
        </pc:spChg>
      </pc:sldChg>
      <pc:sldChg chg="addSp delSp modSp new mod setBg">
        <pc:chgData name="Andrew Cracknell" userId="2417584e-6dd1-4d54-906d-e7337ee83fb4" providerId="ADAL" clId="{3C450EDE-015F-4901-B26C-C9ECD8B59F40}" dt="2022-04-06T07:27:41.801" v="932" actId="478"/>
        <pc:sldMkLst>
          <pc:docMk/>
          <pc:sldMk cId="2940986230" sldId="293"/>
        </pc:sldMkLst>
        <pc:spChg chg="del mod">
          <ac:chgData name="Andrew Cracknell" userId="2417584e-6dd1-4d54-906d-e7337ee83fb4" providerId="ADAL" clId="{3C450EDE-015F-4901-B26C-C9ECD8B59F40}" dt="2022-04-06T07:27:41.801" v="932" actId="478"/>
          <ac:spMkLst>
            <pc:docMk/>
            <pc:sldMk cId="2940986230" sldId="293"/>
            <ac:spMk id="2" creationId="{9B381B00-D1E5-432E-8042-F9F0390B65EB}"/>
          </ac:spMkLst>
        </pc:spChg>
        <pc:spChg chg="del">
          <ac:chgData name="Andrew Cracknell" userId="2417584e-6dd1-4d54-906d-e7337ee83fb4" providerId="ADAL" clId="{3C450EDE-015F-4901-B26C-C9ECD8B59F40}" dt="2022-04-05T14:19:20.092" v="922" actId="22"/>
          <ac:spMkLst>
            <pc:docMk/>
            <pc:sldMk cId="2940986230" sldId="293"/>
            <ac:spMk id="3" creationId="{5472EBD9-220E-4CBD-A92B-8DEBE047FE4E}"/>
          </ac:spMkLst>
        </pc:spChg>
        <pc:spChg chg="add del">
          <ac:chgData name="Andrew Cracknell" userId="2417584e-6dd1-4d54-906d-e7337ee83fb4" providerId="ADAL" clId="{3C450EDE-015F-4901-B26C-C9ECD8B59F40}" dt="2022-04-05T14:20:38.791" v="929" actId="26606"/>
          <ac:spMkLst>
            <pc:docMk/>
            <pc:sldMk cId="2940986230" sldId="293"/>
            <ac:spMk id="9" creationId="{90346E7D-92AD-DECB-3657-E931784846F7}"/>
          </ac:spMkLst>
        </pc:spChg>
        <pc:spChg chg="add del">
          <ac:chgData name="Andrew Cracknell" userId="2417584e-6dd1-4d54-906d-e7337ee83fb4" providerId="ADAL" clId="{3C450EDE-015F-4901-B26C-C9ECD8B59F40}" dt="2022-04-05T14:20:38.791" v="929" actId="26606"/>
          <ac:spMkLst>
            <pc:docMk/>
            <pc:sldMk cId="2940986230" sldId="293"/>
            <ac:spMk id="12" creationId="{DBC6133C-0615-4CE4-9132-37E609A9BDFA}"/>
          </ac:spMkLst>
        </pc:spChg>
        <pc:spChg chg="add mod">
          <ac:chgData name="Andrew Cracknell" userId="2417584e-6dd1-4d54-906d-e7337ee83fb4" providerId="ADAL" clId="{3C450EDE-015F-4901-B26C-C9ECD8B59F40}" dt="2022-04-05T14:20:53.023" v="930"/>
          <ac:spMkLst>
            <pc:docMk/>
            <pc:sldMk cId="2940986230" sldId="293"/>
            <ac:spMk id="13" creationId="{B5EC7E5D-9506-4C89-A2CF-842C44A2B316}"/>
          </ac:spMkLst>
        </pc:spChg>
        <pc:spChg chg="add del">
          <ac:chgData name="Andrew Cracknell" userId="2417584e-6dd1-4d54-906d-e7337ee83fb4" providerId="ADAL" clId="{3C450EDE-015F-4901-B26C-C9ECD8B59F40}" dt="2022-04-05T14:20:38.791" v="929" actId="26606"/>
          <ac:spMkLst>
            <pc:docMk/>
            <pc:sldMk cId="2940986230" sldId="293"/>
            <ac:spMk id="14" creationId="{169CC832-2974-4E8D-90ED-3E2941BA7336}"/>
          </ac:spMkLst>
        </pc:spChg>
        <pc:spChg chg="add del">
          <ac:chgData name="Andrew Cracknell" userId="2417584e-6dd1-4d54-906d-e7337ee83fb4" providerId="ADAL" clId="{3C450EDE-015F-4901-B26C-C9ECD8B59F40}" dt="2022-04-05T14:20:38.791" v="929" actId="26606"/>
          <ac:spMkLst>
            <pc:docMk/>
            <pc:sldMk cId="2940986230" sldId="293"/>
            <ac:spMk id="16" creationId="{55222F96-971A-4F90-B841-6BAB416C7AC1}"/>
          </ac:spMkLst>
        </pc:spChg>
        <pc:spChg chg="add del">
          <ac:chgData name="Andrew Cracknell" userId="2417584e-6dd1-4d54-906d-e7337ee83fb4" providerId="ADAL" clId="{3C450EDE-015F-4901-B26C-C9ECD8B59F40}" dt="2022-04-05T14:20:38.791" v="929" actId="26606"/>
          <ac:spMkLst>
            <pc:docMk/>
            <pc:sldMk cId="2940986230" sldId="293"/>
            <ac:spMk id="18" creationId="{08980754-6F4B-43C9-B9BE-127B6BED6586}"/>
          </ac:spMkLst>
        </pc:spChg>
        <pc:spChg chg="add del">
          <ac:chgData name="Andrew Cracknell" userId="2417584e-6dd1-4d54-906d-e7337ee83fb4" providerId="ADAL" clId="{3C450EDE-015F-4901-B26C-C9ECD8B59F40}" dt="2022-04-05T14:20:38.791" v="929" actId="26606"/>
          <ac:spMkLst>
            <pc:docMk/>
            <pc:sldMk cId="2940986230" sldId="293"/>
            <ac:spMk id="20" creationId="{2C1BBA94-3F40-40AA-8BB9-E69E25E537C1}"/>
          </ac:spMkLst>
        </pc:spChg>
        <pc:picChg chg="add mod ord">
          <ac:chgData name="Andrew Cracknell" userId="2417584e-6dd1-4d54-906d-e7337ee83fb4" providerId="ADAL" clId="{3C450EDE-015F-4901-B26C-C9ECD8B59F40}" dt="2022-04-05T14:20:38.791" v="929" actId="26606"/>
          <ac:picMkLst>
            <pc:docMk/>
            <pc:sldMk cId="2940986230" sldId="293"/>
            <ac:picMk id="5" creationId="{D5230014-B71E-43DF-882F-B49C51E11B54}"/>
          </ac:picMkLst>
        </pc:picChg>
      </pc:sldChg>
      <pc:sldChg chg="addSp delSp modSp new del mod">
        <pc:chgData name="Andrew Cracknell" userId="2417584e-6dd1-4d54-906d-e7337ee83fb4" providerId="ADAL" clId="{3C450EDE-015F-4901-B26C-C9ECD8B59F40}" dt="2022-04-06T07:32:35.363" v="1020" actId="47"/>
        <pc:sldMkLst>
          <pc:docMk/>
          <pc:sldMk cId="3918118415" sldId="294"/>
        </pc:sldMkLst>
        <pc:spChg chg="add del mod">
          <ac:chgData name="Andrew Cracknell" userId="2417584e-6dd1-4d54-906d-e7337ee83fb4" providerId="ADAL" clId="{3C450EDE-015F-4901-B26C-C9ECD8B59F40}" dt="2022-04-06T07:31:45.328" v="1005" actId="20577"/>
          <ac:spMkLst>
            <pc:docMk/>
            <pc:sldMk cId="3918118415" sldId="294"/>
            <ac:spMk id="2" creationId="{C1EAF03C-5604-4B8F-B187-3B9C9543316F}"/>
          </ac:spMkLst>
        </pc:spChg>
      </pc:sldChg>
      <pc:sldChg chg="addSp modSp new mod">
        <pc:chgData name="Andrew Cracknell" userId="2417584e-6dd1-4d54-906d-e7337ee83fb4" providerId="ADAL" clId="{3C450EDE-015F-4901-B26C-C9ECD8B59F40}" dt="2022-04-06T09:41:12.131" v="3258" actId="1076"/>
        <pc:sldMkLst>
          <pc:docMk/>
          <pc:sldMk cId="3999748220" sldId="295"/>
        </pc:sldMkLst>
        <pc:spChg chg="mod">
          <ac:chgData name="Andrew Cracknell" userId="2417584e-6dd1-4d54-906d-e7337ee83fb4" providerId="ADAL" clId="{3C450EDE-015F-4901-B26C-C9ECD8B59F40}" dt="2022-04-06T07:33:22.770" v="1060" actId="15"/>
          <ac:spMkLst>
            <pc:docMk/>
            <pc:sldMk cId="3999748220" sldId="295"/>
            <ac:spMk id="2" creationId="{0DFCBF19-416A-4934-A0F8-1F588FA3DCC7}"/>
          </ac:spMkLst>
        </pc:spChg>
        <pc:spChg chg="add mod">
          <ac:chgData name="Andrew Cracknell" userId="2417584e-6dd1-4d54-906d-e7337ee83fb4" providerId="ADAL" clId="{3C450EDE-015F-4901-B26C-C9ECD8B59F40}" dt="2022-04-06T07:32:51.591" v="1053" actId="20577"/>
          <ac:spMkLst>
            <pc:docMk/>
            <pc:sldMk cId="3999748220" sldId="295"/>
            <ac:spMk id="3" creationId="{EC6A8E9D-A44A-4B4F-B150-0F1AC2452D6A}"/>
          </ac:spMkLst>
        </pc:spChg>
        <pc:spChg chg="add mod">
          <ac:chgData name="Andrew Cracknell" userId="2417584e-6dd1-4d54-906d-e7337ee83fb4" providerId="ADAL" clId="{3C450EDE-015F-4901-B26C-C9ECD8B59F40}" dt="2022-04-06T09:40:06.468" v="3202" actId="1076"/>
          <ac:spMkLst>
            <pc:docMk/>
            <pc:sldMk cId="3999748220" sldId="295"/>
            <ac:spMk id="10" creationId="{EFBE35E4-5181-4033-9811-8E345A7BA6E1}"/>
          </ac:spMkLst>
        </pc:spChg>
        <pc:spChg chg="add mod">
          <ac:chgData name="Andrew Cracknell" userId="2417584e-6dd1-4d54-906d-e7337ee83fb4" providerId="ADAL" clId="{3C450EDE-015F-4901-B26C-C9ECD8B59F40}" dt="2022-04-06T09:40:38.009" v="3221" actId="1076"/>
          <ac:spMkLst>
            <pc:docMk/>
            <pc:sldMk cId="3999748220" sldId="295"/>
            <ac:spMk id="13" creationId="{A94371DF-ED25-41D5-9844-4B9CC3A2C049}"/>
          </ac:spMkLst>
        </pc:spChg>
        <pc:spChg chg="add mod">
          <ac:chgData name="Andrew Cracknell" userId="2417584e-6dd1-4d54-906d-e7337ee83fb4" providerId="ADAL" clId="{3C450EDE-015F-4901-B26C-C9ECD8B59F40}" dt="2022-04-06T09:40:59.528" v="3255" actId="13822"/>
          <ac:spMkLst>
            <pc:docMk/>
            <pc:sldMk cId="3999748220" sldId="295"/>
            <ac:spMk id="14" creationId="{EE76CF6E-8ED8-4577-805E-8DD593E31C09}"/>
          </ac:spMkLst>
        </pc:spChg>
        <pc:picChg chg="add mod">
          <ac:chgData name="Andrew Cracknell" userId="2417584e-6dd1-4d54-906d-e7337ee83fb4" providerId="ADAL" clId="{3C450EDE-015F-4901-B26C-C9ECD8B59F40}" dt="2022-04-06T09:37:25.168" v="3171" actId="1076"/>
          <ac:picMkLst>
            <pc:docMk/>
            <pc:sldMk cId="3999748220" sldId="295"/>
            <ac:picMk id="5" creationId="{E64C4973-5C59-40D8-9B83-99EB21F552D9}"/>
          </ac:picMkLst>
        </pc:picChg>
        <pc:picChg chg="add mod">
          <ac:chgData name="Andrew Cracknell" userId="2417584e-6dd1-4d54-906d-e7337ee83fb4" providerId="ADAL" clId="{3C450EDE-015F-4901-B26C-C9ECD8B59F40}" dt="2022-04-06T09:38:52.353" v="3177" actId="1076"/>
          <ac:picMkLst>
            <pc:docMk/>
            <pc:sldMk cId="3999748220" sldId="295"/>
            <ac:picMk id="7" creationId="{24409945-8DB1-4B4F-A43E-92C5E25D4053}"/>
          </ac:picMkLst>
        </pc:picChg>
        <pc:picChg chg="add mod">
          <ac:chgData name="Andrew Cracknell" userId="2417584e-6dd1-4d54-906d-e7337ee83fb4" providerId="ADAL" clId="{3C450EDE-015F-4901-B26C-C9ECD8B59F40}" dt="2022-04-06T09:39:19.238" v="3179" actId="1076"/>
          <ac:picMkLst>
            <pc:docMk/>
            <pc:sldMk cId="3999748220" sldId="295"/>
            <ac:picMk id="9" creationId="{1ADF874F-C464-4BED-A926-1BDE8F138D7F}"/>
          </ac:picMkLst>
        </pc:picChg>
        <pc:picChg chg="add mod">
          <ac:chgData name="Andrew Cracknell" userId="2417584e-6dd1-4d54-906d-e7337ee83fb4" providerId="ADAL" clId="{3C450EDE-015F-4901-B26C-C9ECD8B59F40}" dt="2022-04-06T09:39:27.664" v="3183" actId="1076"/>
          <ac:picMkLst>
            <pc:docMk/>
            <pc:sldMk cId="3999748220" sldId="295"/>
            <ac:picMk id="11" creationId="{A3DA305C-C6B7-40BE-BBED-82BA99463BCC}"/>
          </ac:picMkLst>
        </pc:picChg>
        <pc:picChg chg="add mod">
          <ac:chgData name="Andrew Cracknell" userId="2417584e-6dd1-4d54-906d-e7337ee83fb4" providerId="ADAL" clId="{3C450EDE-015F-4901-B26C-C9ECD8B59F40}" dt="2022-04-06T09:41:12.131" v="3258" actId="1076"/>
          <ac:picMkLst>
            <pc:docMk/>
            <pc:sldMk cId="3999748220" sldId="295"/>
            <ac:picMk id="2050" creationId="{7DEA5FC8-C83E-41DC-82E4-370C7AB1885B}"/>
          </ac:picMkLst>
        </pc:picChg>
      </pc:sldChg>
      <pc:sldChg chg="addSp modSp new mod modNotesTx">
        <pc:chgData name="Andrew Cracknell" userId="2417584e-6dd1-4d54-906d-e7337ee83fb4" providerId="ADAL" clId="{3C450EDE-015F-4901-B26C-C9ECD8B59F40}" dt="2022-04-06T10:31:04.103" v="4594" actId="20577"/>
        <pc:sldMkLst>
          <pc:docMk/>
          <pc:sldMk cId="4115843708" sldId="296"/>
        </pc:sldMkLst>
        <pc:spChg chg="mod">
          <ac:chgData name="Andrew Cracknell" userId="2417584e-6dd1-4d54-906d-e7337ee83fb4" providerId="ADAL" clId="{3C450EDE-015F-4901-B26C-C9ECD8B59F40}" dt="2022-04-06T10:17:41.316" v="4021"/>
          <ac:spMkLst>
            <pc:docMk/>
            <pc:sldMk cId="4115843708" sldId="296"/>
            <ac:spMk id="2" creationId="{86E74940-9EE3-4A78-B0AF-D676BA9203A5}"/>
          </ac:spMkLst>
        </pc:spChg>
        <pc:spChg chg="add mod">
          <ac:chgData name="Andrew Cracknell" userId="2417584e-6dd1-4d54-906d-e7337ee83fb4" providerId="ADAL" clId="{3C450EDE-015F-4901-B26C-C9ECD8B59F40}" dt="2022-04-06T09:51:01.886" v="3555" actId="20577"/>
          <ac:spMkLst>
            <pc:docMk/>
            <pc:sldMk cId="4115843708" sldId="296"/>
            <ac:spMk id="3" creationId="{08F2590C-D9A4-4F63-ADB0-52D11F9E9378}"/>
          </ac:spMkLst>
        </pc:spChg>
      </pc:sldChg>
      <pc:sldChg chg="addSp modSp new mod">
        <pc:chgData name="Andrew Cracknell" userId="2417584e-6dd1-4d54-906d-e7337ee83fb4" providerId="ADAL" clId="{3C450EDE-015F-4901-B26C-C9ECD8B59F40}" dt="2022-04-06T08:07:51.872" v="1251" actId="20577"/>
        <pc:sldMkLst>
          <pc:docMk/>
          <pc:sldMk cId="2309380060" sldId="297"/>
        </pc:sldMkLst>
        <pc:spChg chg="mod">
          <ac:chgData name="Andrew Cracknell" userId="2417584e-6dd1-4d54-906d-e7337ee83fb4" providerId="ADAL" clId="{3C450EDE-015F-4901-B26C-C9ECD8B59F40}" dt="2022-04-06T08:07:51.872" v="1251" actId="20577"/>
          <ac:spMkLst>
            <pc:docMk/>
            <pc:sldMk cId="2309380060" sldId="297"/>
            <ac:spMk id="2" creationId="{E4E8E0E4-7B92-4745-9B62-605C595453BD}"/>
          </ac:spMkLst>
        </pc:spChg>
        <pc:spChg chg="add mod">
          <ac:chgData name="Andrew Cracknell" userId="2417584e-6dd1-4d54-906d-e7337ee83fb4" providerId="ADAL" clId="{3C450EDE-015F-4901-B26C-C9ECD8B59F40}" dt="2022-04-06T08:02:04.309" v="1067"/>
          <ac:spMkLst>
            <pc:docMk/>
            <pc:sldMk cId="2309380060" sldId="297"/>
            <ac:spMk id="3" creationId="{E1F344EF-0F02-424B-A225-D4EB869476FE}"/>
          </ac:spMkLst>
        </pc:spChg>
      </pc:sldChg>
      <pc:sldChg chg="addSp modSp new mod modNotesTx">
        <pc:chgData name="Andrew Cracknell" userId="2417584e-6dd1-4d54-906d-e7337ee83fb4" providerId="ADAL" clId="{3C450EDE-015F-4901-B26C-C9ECD8B59F40}" dt="2022-04-06T08:31:16.555" v="1715" actId="20577"/>
        <pc:sldMkLst>
          <pc:docMk/>
          <pc:sldMk cId="714774173" sldId="298"/>
        </pc:sldMkLst>
        <pc:spChg chg="mod">
          <ac:chgData name="Andrew Cracknell" userId="2417584e-6dd1-4d54-906d-e7337ee83fb4" providerId="ADAL" clId="{3C450EDE-015F-4901-B26C-C9ECD8B59F40}" dt="2022-04-06T08:31:16.555" v="1715" actId="20577"/>
          <ac:spMkLst>
            <pc:docMk/>
            <pc:sldMk cId="714774173" sldId="298"/>
            <ac:spMk id="2" creationId="{748AB1D5-B477-43B1-BB79-3B3AD017B0CD}"/>
          </ac:spMkLst>
        </pc:spChg>
        <pc:spChg chg="add mod">
          <ac:chgData name="Andrew Cracknell" userId="2417584e-6dd1-4d54-906d-e7337ee83fb4" providerId="ADAL" clId="{3C450EDE-015F-4901-B26C-C9ECD8B59F40}" dt="2022-04-06T08:11:33.362" v="1289" actId="207"/>
          <ac:spMkLst>
            <pc:docMk/>
            <pc:sldMk cId="714774173" sldId="298"/>
            <ac:spMk id="3" creationId="{508DA178-B161-40B3-A5BF-B961BCF5BFCA}"/>
          </ac:spMkLst>
        </pc:spChg>
      </pc:sldChg>
      <pc:sldChg chg="addSp delSp modSp new mod modNotesTx">
        <pc:chgData name="Andrew Cracknell" userId="2417584e-6dd1-4d54-906d-e7337ee83fb4" providerId="ADAL" clId="{3C450EDE-015F-4901-B26C-C9ECD8B59F40}" dt="2022-04-06T08:56:18.296" v="2161" actId="20577"/>
        <pc:sldMkLst>
          <pc:docMk/>
          <pc:sldMk cId="3949278624" sldId="299"/>
        </pc:sldMkLst>
        <pc:spChg chg="del">
          <ac:chgData name="Andrew Cracknell" userId="2417584e-6dd1-4d54-906d-e7337ee83fb4" providerId="ADAL" clId="{3C450EDE-015F-4901-B26C-C9ECD8B59F40}" dt="2022-04-06T08:49:09.976" v="1888" actId="478"/>
          <ac:spMkLst>
            <pc:docMk/>
            <pc:sldMk cId="3949278624" sldId="299"/>
            <ac:spMk id="2" creationId="{E377A4B2-CA8B-4936-A303-2A34C460946E}"/>
          </ac:spMkLst>
        </pc:spChg>
        <pc:spChg chg="add mod">
          <ac:chgData name="Andrew Cracknell" userId="2417584e-6dd1-4d54-906d-e7337ee83fb4" providerId="ADAL" clId="{3C450EDE-015F-4901-B26C-C9ECD8B59F40}" dt="2022-04-06T08:49:29.398" v="1892" actId="1076"/>
          <ac:spMkLst>
            <pc:docMk/>
            <pc:sldMk cId="3949278624" sldId="299"/>
            <ac:spMk id="5" creationId="{FC34C8F2-7AA3-4957-A71C-894F4F3DA320}"/>
          </ac:spMkLst>
        </pc:spChg>
        <pc:spChg chg="add mod">
          <ac:chgData name="Andrew Cracknell" userId="2417584e-6dd1-4d54-906d-e7337ee83fb4" providerId="ADAL" clId="{3C450EDE-015F-4901-B26C-C9ECD8B59F40}" dt="2022-04-06T08:49:42.439" v="1894" actId="1076"/>
          <ac:spMkLst>
            <pc:docMk/>
            <pc:sldMk cId="3949278624" sldId="299"/>
            <ac:spMk id="6" creationId="{5A0A52BE-A64C-42AA-9E6B-F3CAC576377B}"/>
          </ac:spMkLst>
        </pc:spChg>
        <pc:spChg chg="add del mod">
          <ac:chgData name="Andrew Cracknell" userId="2417584e-6dd1-4d54-906d-e7337ee83fb4" providerId="ADAL" clId="{3C450EDE-015F-4901-B26C-C9ECD8B59F40}" dt="2022-04-06T08:45:09.941" v="1809" actId="478"/>
          <ac:spMkLst>
            <pc:docMk/>
            <pc:sldMk cId="3949278624" sldId="299"/>
            <ac:spMk id="7" creationId="{2041F1C5-351D-42E3-8FFF-E615B68A2921}"/>
          </ac:spMkLst>
        </pc:spChg>
        <pc:spChg chg="add mod ord">
          <ac:chgData name="Andrew Cracknell" userId="2417584e-6dd1-4d54-906d-e7337ee83fb4" providerId="ADAL" clId="{3C450EDE-015F-4901-B26C-C9ECD8B59F40}" dt="2022-04-06T08:49:59.973" v="1899" actId="1076"/>
          <ac:spMkLst>
            <pc:docMk/>
            <pc:sldMk cId="3949278624" sldId="299"/>
            <ac:spMk id="8" creationId="{667BC7D8-9CC9-4E75-825E-6071E56E88A9}"/>
          </ac:spMkLst>
        </pc:spChg>
        <pc:spChg chg="add mod">
          <ac:chgData name="Andrew Cracknell" userId="2417584e-6dd1-4d54-906d-e7337ee83fb4" providerId="ADAL" clId="{3C450EDE-015F-4901-B26C-C9ECD8B59F40}" dt="2022-04-06T08:49:35.046" v="1893" actId="1076"/>
          <ac:spMkLst>
            <pc:docMk/>
            <pc:sldMk cId="3949278624" sldId="299"/>
            <ac:spMk id="9" creationId="{F454879B-BE55-47CD-8216-03BC07BB3A71}"/>
          </ac:spMkLst>
        </pc:spChg>
        <pc:spChg chg="add mod">
          <ac:chgData name="Andrew Cracknell" userId="2417584e-6dd1-4d54-906d-e7337ee83fb4" providerId="ADAL" clId="{3C450EDE-015F-4901-B26C-C9ECD8B59F40}" dt="2022-04-06T08:50:07.965" v="1901" actId="14100"/>
          <ac:spMkLst>
            <pc:docMk/>
            <pc:sldMk cId="3949278624" sldId="299"/>
            <ac:spMk id="10" creationId="{39C0EF28-BDD8-4F62-B57D-AD86D06608E2}"/>
          </ac:spMkLst>
        </pc:spChg>
        <pc:spChg chg="add mod">
          <ac:chgData name="Andrew Cracknell" userId="2417584e-6dd1-4d54-906d-e7337ee83fb4" providerId="ADAL" clId="{3C450EDE-015F-4901-B26C-C9ECD8B59F40}" dt="2022-04-06T08:50:13.210" v="1903" actId="14100"/>
          <ac:spMkLst>
            <pc:docMk/>
            <pc:sldMk cId="3949278624" sldId="299"/>
            <ac:spMk id="11" creationId="{B505F3CB-6C63-4CB3-BBB1-0A1ED42BFB86}"/>
          </ac:spMkLst>
        </pc:spChg>
        <pc:spChg chg="add mod">
          <ac:chgData name="Andrew Cracknell" userId="2417584e-6dd1-4d54-906d-e7337ee83fb4" providerId="ADAL" clId="{3C450EDE-015F-4901-B26C-C9ECD8B59F40}" dt="2022-04-06T08:50:39.638" v="1912" actId="20577"/>
          <ac:spMkLst>
            <pc:docMk/>
            <pc:sldMk cId="3949278624" sldId="299"/>
            <ac:spMk id="12" creationId="{565DDF83-617B-4D85-B79E-8BC96ADFBFF3}"/>
          </ac:spMkLst>
        </pc:spChg>
        <pc:spChg chg="add mod">
          <ac:chgData name="Andrew Cracknell" userId="2417584e-6dd1-4d54-906d-e7337ee83fb4" providerId="ADAL" clId="{3C450EDE-015F-4901-B26C-C9ECD8B59F40}" dt="2022-04-06T08:50:59.621" v="1916" actId="1076"/>
          <ac:spMkLst>
            <pc:docMk/>
            <pc:sldMk cId="3949278624" sldId="299"/>
            <ac:spMk id="13" creationId="{5401A8D6-0AC6-4278-B479-3ACE95043107}"/>
          </ac:spMkLst>
        </pc:spChg>
        <pc:spChg chg="add mod">
          <ac:chgData name="Andrew Cracknell" userId="2417584e-6dd1-4d54-906d-e7337ee83fb4" providerId="ADAL" clId="{3C450EDE-015F-4901-B26C-C9ECD8B59F40}" dt="2022-04-06T08:56:18.296" v="2161" actId="20577"/>
          <ac:spMkLst>
            <pc:docMk/>
            <pc:sldMk cId="3949278624" sldId="299"/>
            <ac:spMk id="14" creationId="{6B12889A-B3F5-4C48-8933-FC1E30345AF0}"/>
          </ac:spMkLst>
        </pc:spChg>
        <pc:picChg chg="add del mod">
          <ac:chgData name="Andrew Cracknell" userId="2417584e-6dd1-4d54-906d-e7337ee83fb4" providerId="ADAL" clId="{3C450EDE-015F-4901-B26C-C9ECD8B59F40}" dt="2022-04-06T08:49:07.011" v="1887" actId="478"/>
          <ac:picMkLst>
            <pc:docMk/>
            <pc:sldMk cId="3949278624" sldId="299"/>
            <ac:picMk id="4" creationId="{FFAC8C06-4373-4445-8D21-599716DE274F}"/>
          </ac:picMkLst>
        </pc:picChg>
      </pc:sldChg>
      <pc:sldChg chg="addSp modSp">
        <pc:chgData name="Andrew Cracknell" userId="2417584e-6dd1-4d54-906d-e7337ee83fb4" providerId="ADAL" clId="{3C450EDE-015F-4901-B26C-C9ECD8B59F40}" dt="2022-04-12T10:15:06.762" v="8848"/>
        <pc:sldMkLst>
          <pc:docMk/>
          <pc:sldMk cId="2199644650" sldId="300"/>
        </pc:sldMkLst>
        <pc:spChg chg="add mod">
          <ac:chgData name="Andrew Cracknell" userId="2417584e-6dd1-4d54-906d-e7337ee83fb4" providerId="ADAL" clId="{3C450EDE-015F-4901-B26C-C9ECD8B59F40}" dt="2022-04-12T10:15:06.762" v="8848"/>
          <ac:spMkLst>
            <pc:docMk/>
            <pc:sldMk cId="2199644650" sldId="300"/>
            <ac:spMk id="4" creationId="{992F46F3-DF7C-40C8-B64D-94AD88D9A9DF}"/>
          </ac:spMkLst>
        </pc:spChg>
      </pc:sldChg>
      <pc:sldChg chg="addSp modSp new del mod">
        <pc:chgData name="Andrew Cracknell" userId="2417584e-6dd1-4d54-906d-e7337ee83fb4" providerId="ADAL" clId="{3C450EDE-015F-4901-B26C-C9ECD8B59F40}" dt="2022-04-06T18:43:36.013" v="6335" actId="2696"/>
        <pc:sldMkLst>
          <pc:docMk/>
          <pc:sldMk cId="4123759129" sldId="300"/>
        </pc:sldMkLst>
        <pc:spChg chg="mod">
          <ac:chgData name="Andrew Cracknell" userId="2417584e-6dd1-4d54-906d-e7337ee83fb4" providerId="ADAL" clId="{3C450EDE-015F-4901-B26C-C9ECD8B59F40}" dt="2022-04-06T09:04:33.159" v="2704" actId="33524"/>
          <ac:spMkLst>
            <pc:docMk/>
            <pc:sldMk cId="4123759129" sldId="300"/>
            <ac:spMk id="2" creationId="{ED7A60B8-ACD6-47A9-8443-4F9F3A25A26B}"/>
          </ac:spMkLst>
        </pc:spChg>
        <pc:spChg chg="add mod">
          <ac:chgData name="Andrew Cracknell" userId="2417584e-6dd1-4d54-906d-e7337ee83fb4" providerId="ADAL" clId="{3C450EDE-015F-4901-B26C-C9ECD8B59F40}" dt="2022-04-06T08:56:15.672" v="2160" actId="20577"/>
          <ac:spMkLst>
            <pc:docMk/>
            <pc:sldMk cId="4123759129" sldId="300"/>
            <ac:spMk id="3" creationId="{2388505C-CCDC-41B7-9808-C0B298110EC1}"/>
          </ac:spMkLst>
        </pc:spChg>
      </pc:sldChg>
      <pc:sldChg chg="addSp modSp new mod">
        <pc:chgData name="Andrew Cracknell" userId="2417584e-6dd1-4d54-906d-e7337ee83fb4" providerId="ADAL" clId="{3C450EDE-015F-4901-B26C-C9ECD8B59F40}" dt="2022-04-06T09:35:40.514" v="3165" actId="20577"/>
        <pc:sldMkLst>
          <pc:docMk/>
          <pc:sldMk cId="1529321143" sldId="301"/>
        </pc:sldMkLst>
        <pc:spChg chg="mod">
          <ac:chgData name="Andrew Cracknell" userId="2417584e-6dd1-4d54-906d-e7337ee83fb4" providerId="ADAL" clId="{3C450EDE-015F-4901-B26C-C9ECD8B59F40}" dt="2022-04-06T09:35:24.304" v="3155" actId="20577"/>
          <ac:spMkLst>
            <pc:docMk/>
            <pc:sldMk cId="1529321143" sldId="301"/>
            <ac:spMk id="2" creationId="{7B1E7494-D4E7-46F2-B4EC-7DA58A64D555}"/>
          </ac:spMkLst>
        </pc:spChg>
        <pc:spChg chg="add mod">
          <ac:chgData name="Andrew Cracknell" userId="2417584e-6dd1-4d54-906d-e7337ee83fb4" providerId="ADAL" clId="{3C450EDE-015F-4901-B26C-C9ECD8B59F40}" dt="2022-04-06T09:35:40.514" v="3165" actId="20577"/>
          <ac:spMkLst>
            <pc:docMk/>
            <pc:sldMk cId="1529321143" sldId="301"/>
            <ac:spMk id="3" creationId="{4EA018BF-4544-4A0A-B426-50675AA2FC96}"/>
          </ac:spMkLst>
        </pc:spChg>
      </pc:sldChg>
      <pc:sldChg chg="addSp modSp new mod modNotesTx">
        <pc:chgData name="Andrew Cracknell" userId="2417584e-6dd1-4d54-906d-e7337ee83fb4" providerId="ADAL" clId="{3C450EDE-015F-4901-B26C-C9ECD8B59F40}" dt="2022-04-06T12:35:13.272" v="4887" actId="313"/>
        <pc:sldMkLst>
          <pc:docMk/>
          <pc:sldMk cId="82169534" sldId="302"/>
        </pc:sldMkLst>
        <pc:spChg chg="mod">
          <ac:chgData name="Andrew Cracknell" userId="2417584e-6dd1-4d54-906d-e7337ee83fb4" providerId="ADAL" clId="{3C450EDE-015F-4901-B26C-C9ECD8B59F40}" dt="2022-04-06T12:34:42.459" v="4812" actId="20577"/>
          <ac:spMkLst>
            <pc:docMk/>
            <pc:sldMk cId="82169534" sldId="302"/>
            <ac:spMk id="2" creationId="{14C14DA7-5AB2-4FD0-8F60-876416038E3F}"/>
          </ac:spMkLst>
        </pc:spChg>
        <pc:spChg chg="add mod">
          <ac:chgData name="Andrew Cracknell" userId="2417584e-6dd1-4d54-906d-e7337ee83fb4" providerId="ADAL" clId="{3C450EDE-015F-4901-B26C-C9ECD8B59F40}" dt="2022-04-06T12:19:42.448" v="4610" actId="20577"/>
          <ac:spMkLst>
            <pc:docMk/>
            <pc:sldMk cId="82169534" sldId="302"/>
            <ac:spMk id="3" creationId="{82E5CC27-D99F-4DC6-ACF7-D19D2FBB01A0}"/>
          </ac:spMkLst>
        </pc:spChg>
      </pc:sldChg>
      <pc:sldChg chg="addSp modSp new mod">
        <pc:chgData name="Andrew Cracknell" userId="2417584e-6dd1-4d54-906d-e7337ee83fb4" providerId="ADAL" clId="{3C450EDE-015F-4901-B26C-C9ECD8B59F40}" dt="2022-04-06T12:52:07.734" v="4979" actId="1038"/>
        <pc:sldMkLst>
          <pc:docMk/>
          <pc:sldMk cId="3518791438" sldId="303"/>
        </pc:sldMkLst>
        <pc:spChg chg="mod">
          <ac:chgData name="Andrew Cracknell" userId="2417584e-6dd1-4d54-906d-e7337ee83fb4" providerId="ADAL" clId="{3C450EDE-015F-4901-B26C-C9ECD8B59F40}" dt="2022-04-06T12:50:07.991" v="4906" actId="20577"/>
          <ac:spMkLst>
            <pc:docMk/>
            <pc:sldMk cId="3518791438" sldId="303"/>
            <ac:spMk id="2" creationId="{95E58456-8CB8-4BD2-839F-CF83A1140CAC}"/>
          </ac:spMkLst>
        </pc:spChg>
        <pc:spChg chg="add mod">
          <ac:chgData name="Andrew Cracknell" userId="2417584e-6dd1-4d54-906d-e7337ee83fb4" providerId="ADAL" clId="{3C450EDE-015F-4901-B26C-C9ECD8B59F40}" dt="2022-04-06T12:42:53.058" v="4902" actId="20577"/>
          <ac:spMkLst>
            <pc:docMk/>
            <pc:sldMk cId="3518791438" sldId="303"/>
            <ac:spMk id="3" creationId="{2F72185F-D171-4DDF-BD11-0DF3A9B2CB4F}"/>
          </ac:spMkLst>
        </pc:spChg>
        <pc:picChg chg="add mod modCrop">
          <ac:chgData name="Andrew Cracknell" userId="2417584e-6dd1-4d54-906d-e7337ee83fb4" providerId="ADAL" clId="{3C450EDE-015F-4901-B26C-C9ECD8B59F40}" dt="2022-04-06T12:52:07.734" v="4979" actId="1038"/>
          <ac:picMkLst>
            <pc:docMk/>
            <pc:sldMk cId="3518791438" sldId="303"/>
            <ac:picMk id="5" creationId="{4D67C4B0-C0E5-4F8D-A510-CF0576BEA96B}"/>
          </ac:picMkLst>
        </pc:picChg>
      </pc:sldChg>
      <pc:sldChg chg="addSp modSp new mod modNotesTx">
        <pc:chgData name="Andrew Cracknell" userId="2417584e-6dd1-4d54-906d-e7337ee83fb4" providerId="ADAL" clId="{3C450EDE-015F-4901-B26C-C9ECD8B59F40}" dt="2022-04-06T18:28:27.253" v="5956" actId="27636"/>
        <pc:sldMkLst>
          <pc:docMk/>
          <pc:sldMk cId="2188688363" sldId="304"/>
        </pc:sldMkLst>
        <pc:spChg chg="mod">
          <ac:chgData name="Andrew Cracknell" userId="2417584e-6dd1-4d54-906d-e7337ee83fb4" providerId="ADAL" clId="{3C450EDE-015F-4901-B26C-C9ECD8B59F40}" dt="2022-04-06T18:28:27.253" v="5956" actId="27636"/>
          <ac:spMkLst>
            <pc:docMk/>
            <pc:sldMk cId="2188688363" sldId="304"/>
            <ac:spMk id="2" creationId="{1869389E-E11A-45B5-8F66-007C1A5155B7}"/>
          </ac:spMkLst>
        </pc:spChg>
        <pc:spChg chg="add mod">
          <ac:chgData name="Andrew Cracknell" userId="2417584e-6dd1-4d54-906d-e7337ee83fb4" providerId="ADAL" clId="{3C450EDE-015F-4901-B26C-C9ECD8B59F40}" dt="2022-04-06T12:55:54.633" v="4981"/>
          <ac:spMkLst>
            <pc:docMk/>
            <pc:sldMk cId="2188688363" sldId="304"/>
            <ac:spMk id="3" creationId="{3FAED6E0-F11B-402D-929B-90D033341D81}"/>
          </ac:spMkLst>
        </pc:spChg>
      </pc:sldChg>
      <pc:sldChg chg="addSp delSp modSp new mod">
        <pc:chgData name="Andrew Cracknell" userId="2417584e-6dd1-4d54-906d-e7337ee83fb4" providerId="ADAL" clId="{3C450EDE-015F-4901-B26C-C9ECD8B59F40}" dt="2022-04-06T14:07:21.479" v="5878"/>
        <pc:sldMkLst>
          <pc:docMk/>
          <pc:sldMk cId="548519309" sldId="305"/>
        </pc:sldMkLst>
        <pc:spChg chg="mod">
          <ac:chgData name="Andrew Cracknell" userId="2417584e-6dd1-4d54-906d-e7337ee83fb4" providerId="ADAL" clId="{3C450EDE-015F-4901-B26C-C9ECD8B59F40}" dt="2022-04-06T14:01:58.346" v="5869" actId="27636"/>
          <ac:spMkLst>
            <pc:docMk/>
            <pc:sldMk cId="548519309" sldId="305"/>
            <ac:spMk id="2" creationId="{4224167D-EB61-4034-9660-8AC013171136}"/>
          </ac:spMkLst>
        </pc:spChg>
        <pc:spChg chg="add mod">
          <ac:chgData name="Andrew Cracknell" userId="2417584e-6dd1-4d54-906d-e7337ee83fb4" providerId="ADAL" clId="{3C450EDE-015F-4901-B26C-C9ECD8B59F40}" dt="2022-04-06T14:07:21.479" v="5878"/>
          <ac:spMkLst>
            <pc:docMk/>
            <pc:sldMk cId="548519309" sldId="305"/>
            <ac:spMk id="3" creationId="{F2FFF1C2-39D2-47A8-96A9-74A3A1FD5746}"/>
          </ac:spMkLst>
        </pc:spChg>
        <pc:spChg chg="add del">
          <ac:chgData name="Andrew Cracknell" userId="2417584e-6dd1-4d54-906d-e7337ee83fb4" providerId="ADAL" clId="{3C450EDE-015F-4901-B26C-C9ECD8B59F40}" dt="2022-04-06T14:01:51.879" v="5865" actId="22"/>
          <ac:spMkLst>
            <pc:docMk/>
            <pc:sldMk cId="548519309" sldId="305"/>
            <ac:spMk id="5" creationId="{A7BD007C-C724-464C-9D7D-07912E2C2095}"/>
          </ac:spMkLst>
        </pc:spChg>
      </pc:sldChg>
      <pc:sldChg chg="addSp modSp new mod">
        <pc:chgData name="Andrew Cracknell" userId="2417584e-6dd1-4d54-906d-e7337ee83fb4" providerId="ADAL" clId="{3C450EDE-015F-4901-B26C-C9ECD8B59F40}" dt="2022-04-06T14:07:15.798" v="5877"/>
        <pc:sldMkLst>
          <pc:docMk/>
          <pc:sldMk cId="3819214389" sldId="306"/>
        </pc:sldMkLst>
        <pc:spChg chg="mod">
          <ac:chgData name="Andrew Cracknell" userId="2417584e-6dd1-4d54-906d-e7337ee83fb4" providerId="ADAL" clId="{3C450EDE-015F-4901-B26C-C9ECD8B59F40}" dt="2022-04-06T13:56:17.270" v="5858" actId="20577"/>
          <ac:spMkLst>
            <pc:docMk/>
            <pc:sldMk cId="3819214389" sldId="306"/>
            <ac:spMk id="2" creationId="{1B3FFBB8-269A-4019-BBC8-35B90A89E05F}"/>
          </ac:spMkLst>
        </pc:spChg>
        <pc:spChg chg="add mod">
          <ac:chgData name="Andrew Cracknell" userId="2417584e-6dd1-4d54-906d-e7337ee83fb4" providerId="ADAL" clId="{3C450EDE-015F-4901-B26C-C9ECD8B59F40}" dt="2022-04-06T14:07:15.798" v="5877"/>
          <ac:spMkLst>
            <pc:docMk/>
            <pc:sldMk cId="3819214389" sldId="306"/>
            <ac:spMk id="3" creationId="{2B60B4C6-9479-411E-8645-3D6C1E08207B}"/>
          </ac:spMkLst>
        </pc:spChg>
        <pc:picChg chg="add mod">
          <ac:chgData name="Andrew Cracknell" userId="2417584e-6dd1-4d54-906d-e7337ee83fb4" providerId="ADAL" clId="{3C450EDE-015F-4901-B26C-C9ECD8B59F40}" dt="2022-04-06T13:57:39.024" v="5863" actId="1076"/>
          <ac:picMkLst>
            <pc:docMk/>
            <pc:sldMk cId="3819214389" sldId="306"/>
            <ac:picMk id="5" creationId="{0055068A-6494-4D40-B914-A25BA56CFC58}"/>
          </ac:picMkLst>
        </pc:picChg>
      </pc:sldChg>
      <pc:sldChg chg="addSp modSp new mod">
        <pc:chgData name="Andrew Cracknell" userId="2417584e-6dd1-4d54-906d-e7337ee83fb4" providerId="ADAL" clId="{3C450EDE-015F-4901-B26C-C9ECD8B59F40}" dt="2022-04-06T14:07:27.823" v="5879"/>
        <pc:sldMkLst>
          <pc:docMk/>
          <pc:sldMk cId="2682405468" sldId="307"/>
        </pc:sldMkLst>
        <pc:spChg chg="add mod">
          <ac:chgData name="Andrew Cracknell" userId="2417584e-6dd1-4d54-906d-e7337ee83fb4" providerId="ADAL" clId="{3C450EDE-015F-4901-B26C-C9ECD8B59F40}" dt="2022-04-06T14:07:27.823" v="5879"/>
          <ac:spMkLst>
            <pc:docMk/>
            <pc:sldMk cId="2682405468" sldId="307"/>
            <ac:spMk id="4" creationId="{99F96CE4-349A-41A5-AD83-579F1B4D38B6}"/>
          </ac:spMkLst>
        </pc:spChg>
        <pc:picChg chg="add mod">
          <ac:chgData name="Andrew Cracknell" userId="2417584e-6dd1-4d54-906d-e7337ee83fb4" providerId="ADAL" clId="{3C450EDE-015F-4901-B26C-C9ECD8B59F40}" dt="2022-04-06T14:06:37.888" v="5873" actId="1076"/>
          <ac:picMkLst>
            <pc:docMk/>
            <pc:sldMk cId="2682405468" sldId="307"/>
            <ac:picMk id="15362" creationId="{A65D51B6-7689-41B8-8B3A-3633435D4F9A}"/>
          </ac:picMkLst>
        </pc:picChg>
      </pc:sldChg>
      <pc:sldChg chg="addSp modSp new mod modNotesTx">
        <pc:chgData name="Andrew Cracknell" userId="2417584e-6dd1-4d54-906d-e7337ee83fb4" providerId="ADAL" clId="{3C450EDE-015F-4901-B26C-C9ECD8B59F40}" dt="2022-04-11T11:35:23.821" v="7070" actId="33524"/>
        <pc:sldMkLst>
          <pc:docMk/>
          <pc:sldMk cId="2263779144" sldId="308"/>
        </pc:sldMkLst>
        <pc:spChg chg="mod">
          <ac:chgData name="Andrew Cracknell" userId="2417584e-6dd1-4d54-906d-e7337ee83fb4" providerId="ADAL" clId="{3C450EDE-015F-4901-B26C-C9ECD8B59F40}" dt="2022-04-11T11:35:23.821" v="7070" actId="33524"/>
          <ac:spMkLst>
            <pc:docMk/>
            <pc:sldMk cId="2263779144" sldId="308"/>
            <ac:spMk id="2" creationId="{92C439AF-115F-420D-B8A3-A34D68EE9693}"/>
          </ac:spMkLst>
        </pc:spChg>
        <pc:spChg chg="add mod">
          <ac:chgData name="Andrew Cracknell" userId="2417584e-6dd1-4d54-906d-e7337ee83fb4" providerId="ADAL" clId="{3C450EDE-015F-4901-B26C-C9ECD8B59F40}" dt="2022-04-06T19:12:57.055" v="6765" actId="20577"/>
          <ac:spMkLst>
            <pc:docMk/>
            <pc:sldMk cId="2263779144" sldId="308"/>
            <ac:spMk id="3" creationId="{072E45E5-26DB-49C0-86B6-29507002B474}"/>
          </ac:spMkLst>
        </pc:spChg>
      </pc:sldChg>
      <pc:sldChg chg="addSp modSp new mod modNotesTx">
        <pc:chgData name="Andrew Cracknell" userId="2417584e-6dd1-4d54-906d-e7337ee83fb4" providerId="ADAL" clId="{3C450EDE-015F-4901-B26C-C9ECD8B59F40}" dt="2022-04-06T18:37:48.317" v="6334" actId="20577"/>
        <pc:sldMkLst>
          <pc:docMk/>
          <pc:sldMk cId="4221973033" sldId="309"/>
        </pc:sldMkLst>
        <pc:spChg chg="mod">
          <ac:chgData name="Andrew Cracknell" userId="2417584e-6dd1-4d54-906d-e7337ee83fb4" providerId="ADAL" clId="{3C450EDE-015F-4901-B26C-C9ECD8B59F40}" dt="2022-04-06T18:31:17" v="6221" actId="313"/>
          <ac:spMkLst>
            <pc:docMk/>
            <pc:sldMk cId="4221973033" sldId="309"/>
            <ac:spMk id="2" creationId="{E07D54C0-86C7-45E1-9B64-AD0ED551E8D2}"/>
          </ac:spMkLst>
        </pc:spChg>
        <pc:spChg chg="add mod">
          <ac:chgData name="Andrew Cracknell" userId="2417584e-6dd1-4d54-906d-e7337ee83fb4" providerId="ADAL" clId="{3C450EDE-015F-4901-B26C-C9ECD8B59F40}" dt="2022-04-06T18:26:23.464" v="5882"/>
          <ac:spMkLst>
            <pc:docMk/>
            <pc:sldMk cId="4221973033" sldId="309"/>
            <ac:spMk id="3" creationId="{1125D76C-57CA-4A58-97C4-5C3D92CE3AB1}"/>
          </ac:spMkLst>
        </pc:spChg>
        <pc:spChg chg="add mod">
          <ac:chgData name="Andrew Cracknell" userId="2417584e-6dd1-4d54-906d-e7337ee83fb4" providerId="ADAL" clId="{3C450EDE-015F-4901-B26C-C9ECD8B59F40}" dt="2022-04-06T18:29:40.524" v="6027" actId="20577"/>
          <ac:spMkLst>
            <pc:docMk/>
            <pc:sldMk cId="4221973033" sldId="309"/>
            <ac:spMk id="4" creationId="{C314B756-F42D-4C89-A33B-7E81E4E54567}"/>
          </ac:spMkLst>
        </pc:spChg>
        <pc:spChg chg="add mod">
          <ac:chgData name="Andrew Cracknell" userId="2417584e-6dd1-4d54-906d-e7337ee83fb4" providerId="ADAL" clId="{3C450EDE-015F-4901-B26C-C9ECD8B59F40}" dt="2022-04-06T18:34:26.268" v="6266" actId="20577"/>
          <ac:spMkLst>
            <pc:docMk/>
            <pc:sldMk cId="4221973033" sldId="309"/>
            <ac:spMk id="5" creationId="{CE02173A-BD6A-42EB-A002-0A0015257179}"/>
          </ac:spMkLst>
        </pc:spChg>
        <pc:spChg chg="add mod">
          <ac:chgData name="Andrew Cracknell" userId="2417584e-6dd1-4d54-906d-e7337ee83fb4" providerId="ADAL" clId="{3C450EDE-015F-4901-B26C-C9ECD8B59F40}" dt="2022-04-06T18:35:07.791" v="6299" actId="20577"/>
          <ac:spMkLst>
            <pc:docMk/>
            <pc:sldMk cId="4221973033" sldId="309"/>
            <ac:spMk id="6" creationId="{C5B6BC8B-5791-40D7-9ABD-4421109F2AA5}"/>
          </ac:spMkLst>
        </pc:spChg>
        <pc:spChg chg="add mod">
          <ac:chgData name="Andrew Cracknell" userId="2417584e-6dd1-4d54-906d-e7337ee83fb4" providerId="ADAL" clId="{3C450EDE-015F-4901-B26C-C9ECD8B59F40}" dt="2022-04-06T18:37:48.317" v="6334" actId="20577"/>
          <ac:spMkLst>
            <pc:docMk/>
            <pc:sldMk cId="4221973033" sldId="309"/>
            <ac:spMk id="7" creationId="{5EF29202-C4DE-4CD9-B1EE-6FB8106AC1F3}"/>
          </ac:spMkLst>
        </pc:spChg>
      </pc:sldChg>
      <pc:sldChg chg="addSp modSp new mod">
        <pc:chgData name="Andrew Cracknell" userId="2417584e-6dd1-4d54-906d-e7337ee83fb4" providerId="ADAL" clId="{3C450EDE-015F-4901-B26C-C9ECD8B59F40}" dt="2022-04-06T18:57:29.805" v="6693" actId="313"/>
        <pc:sldMkLst>
          <pc:docMk/>
          <pc:sldMk cId="2228912264" sldId="310"/>
        </pc:sldMkLst>
        <pc:spChg chg="mod">
          <ac:chgData name="Andrew Cracknell" userId="2417584e-6dd1-4d54-906d-e7337ee83fb4" providerId="ADAL" clId="{3C450EDE-015F-4901-B26C-C9ECD8B59F40}" dt="2022-04-06T18:57:29.805" v="6693" actId="313"/>
          <ac:spMkLst>
            <pc:docMk/>
            <pc:sldMk cId="2228912264" sldId="310"/>
            <ac:spMk id="2" creationId="{911721F3-A594-44D2-B21C-3D8B37ED1CD2}"/>
          </ac:spMkLst>
        </pc:spChg>
        <pc:spChg chg="add mod">
          <ac:chgData name="Andrew Cracknell" userId="2417584e-6dd1-4d54-906d-e7337ee83fb4" providerId="ADAL" clId="{3C450EDE-015F-4901-B26C-C9ECD8B59F40}" dt="2022-04-06T18:48:52.239" v="6344" actId="20577"/>
          <ac:spMkLst>
            <pc:docMk/>
            <pc:sldMk cId="2228912264" sldId="310"/>
            <ac:spMk id="3" creationId="{C5D6685E-C8B6-4781-98BA-93B0120F7F6A}"/>
          </ac:spMkLst>
        </pc:spChg>
      </pc:sldChg>
      <pc:sldChg chg="addSp modSp new mod modNotesTx">
        <pc:chgData name="Andrew Cracknell" userId="2417584e-6dd1-4d54-906d-e7337ee83fb4" providerId="ADAL" clId="{3C450EDE-015F-4901-B26C-C9ECD8B59F40}" dt="2022-04-06T19:05:14.563" v="6749" actId="14100"/>
        <pc:sldMkLst>
          <pc:docMk/>
          <pc:sldMk cId="1599773483" sldId="311"/>
        </pc:sldMkLst>
        <pc:spChg chg="mod">
          <ac:chgData name="Andrew Cracknell" userId="2417584e-6dd1-4d54-906d-e7337ee83fb4" providerId="ADAL" clId="{3C450EDE-015F-4901-B26C-C9ECD8B59F40}" dt="2022-04-06T19:03:23.969" v="6709" actId="14100"/>
          <ac:spMkLst>
            <pc:docMk/>
            <pc:sldMk cId="1599773483" sldId="311"/>
            <ac:spMk id="2" creationId="{2D8030B3-48FB-4621-9BD4-F77509D8C556}"/>
          </ac:spMkLst>
        </pc:spChg>
        <pc:spChg chg="add mod">
          <ac:chgData name="Andrew Cracknell" userId="2417584e-6dd1-4d54-906d-e7337ee83fb4" providerId="ADAL" clId="{3C450EDE-015F-4901-B26C-C9ECD8B59F40}" dt="2022-04-06T19:02:57.829" v="6696"/>
          <ac:spMkLst>
            <pc:docMk/>
            <pc:sldMk cId="1599773483" sldId="311"/>
            <ac:spMk id="3" creationId="{935642AC-8800-444A-828C-E27D00A2ED5B}"/>
          </ac:spMkLst>
        </pc:spChg>
        <pc:picChg chg="add mod">
          <ac:chgData name="Andrew Cracknell" userId="2417584e-6dd1-4d54-906d-e7337ee83fb4" providerId="ADAL" clId="{3C450EDE-015F-4901-B26C-C9ECD8B59F40}" dt="2022-04-06T19:05:14.563" v="6749" actId="14100"/>
          <ac:picMkLst>
            <pc:docMk/>
            <pc:sldMk cId="1599773483" sldId="311"/>
            <ac:picMk id="27650" creationId="{EDA179A7-454F-4AB8-82F5-6F2120FB9888}"/>
          </ac:picMkLst>
        </pc:picChg>
      </pc:sldChg>
      <pc:sldChg chg="addSp modSp new mod modNotesTx">
        <pc:chgData name="Andrew Cracknell" userId="2417584e-6dd1-4d54-906d-e7337ee83fb4" providerId="ADAL" clId="{3C450EDE-015F-4901-B26C-C9ECD8B59F40}" dt="2022-04-11T11:50:54.092" v="7578" actId="20577"/>
        <pc:sldMkLst>
          <pc:docMk/>
          <pc:sldMk cId="3500328028" sldId="312"/>
        </pc:sldMkLst>
        <pc:spChg chg="mod">
          <ac:chgData name="Andrew Cracknell" userId="2417584e-6dd1-4d54-906d-e7337ee83fb4" providerId="ADAL" clId="{3C450EDE-015F-4901-B26C-C9ECD8B59F40}" dt="2022-04-11T11:49:38.232" v="7431" actId="20577"/>
          <ac:spMkLst>
            <pc:docMk/>
            <pc:sldMk cId="3500328028" sldId="312"/>
            <ac:spMk id="2" creationId="{7845E493-E7DE-45C4-B320-3A6CA77846D4}"/>
          </ac:spMkLst>
        </pc:spChg>
        <pc:spChg chg="add mod">
          <ac:chgData name="Andrew Cracknell" userId="2417584e-6dd1-4d54-906d-e7337ee83fb4" providerId="ADAL" clId="{3C450EDE-015F-4901-B26C-C9ECD8B59F40}" dt="2022-04-11T11:35:33.994" v="7071"/>
          <ac:spMkLst>
            <pc:docMk/>
            <pc:sldMk cId="3500328028" sldId="312"/>
            <ac:spMk id="3" creationId="{DB6ADDFC-020A-494E-A6B7-AEAC128E88F1}"/>
          </ac:spMkLst>
        </pc:spChg>
      </pc:sldChg>
      <pc:sldChg chg="addSp modSp new mod">
        <pc:chgData name="Andrew Cracknell" userId="2417584e-6dd1-4d54-906d-e7337ee83fb4" providerId="ADAL" clId="{3C450EDE-015F-4901-B26C-C9ECD8B59F40}" dt="2022-04-12T08:14:54.833" v="8158"/>
        <pc:sldMkLst>
          <pc:docMk/>
          <pc:sldMk cId="2930541463" sldId="313"/>
        </pc:sldMkLst>
        <pc:spChg chg="add mod">
          <ac:chgData name="Andrew Cracknell" userId="2417584e-6dd1-4d54-906d-e7337ee83fb4" providerId="ADAL" clId="{3C450EDE-015F-4901-B26C-C9ECD8B59F40}" dt="2022-04-11T11:58:53.090" v="7608" actId="20577"/>
          <ac:spMkLst>
            <pc:docMk/>
            <pc:sldMk cId="2930541463" sldId="313"/>
            <ac:spMk id="3" creationId="{DE8A781E-57D3-47EE-83DD-2640A1BCAA4F}"/>
          </ac:spMkLst>
        </pc:spChg>
        <pc:picChg chg="add">
          <ac:chgData name="Andrew Cracknell" userId="2417584e-6dd1-4d54-906d-e7337ee83fb4" providerId="ADAL" clId="{3C450EDE-015F-4901-B26C-C9ECD8B59F40}" dt="2022-04-12T08:14:54.833" v="8158"/>
          <ac:picMkLst>
            <pc:docMk/>
            <pc:sldMk cId="2930541463" sldId="313"/>
            <ac:picMk id="1026" creationId="{7A1E7F5B-EF31-458B-97FE-EE33DA6189DD}"/>
          </ac:picMkLst>
        </pc:picChg>
      </pc:sldChg>
      <pc:sldChg chg="addSp modSp new mod modNotesTx">
        <pc:chgData name="Andrew Cracknell" userId="2417584e-6dd1-4d54-906d-e7337ee83fb4" providerId="ADAL" clId="{3C450EDE-015F-4901-B26C-C9ECD8B59F40}" dt="2022-04-12T10:14:57.786" v="8847" actId="1036"/>
        <pc:sldMkLst>
          <pc:docMk/>
          <pc:sldMk cId="1940835973" sldId="314"/>
        </pc:sldMkLst>
        <pc:spChg chg="mod">
          <ac:chgData name="Andrew Cracknell" userId="2417584e-6dd1-4d54-906d-e7337ee83fb4" providerId="ADAL" clId="{3C450EDE-015F-4901-B26C-C9ECD8B59F40}" dt="2022-04-11T12:00:24.652" v="7736" actId="20577"/>
          <ac:spMkLst>
            <pc:docMk/>
            <pc:sldMk cId="1940835973" sldId="314"/>
            <ac:spMk id="2" creationId="{DDDCE8F3-218C-4039-96B5-3FB13C8EBE1F}"/>
          </ac:spMkLst>
        </pc:spChg>
        <pc:spChg chg="add mod">
          <ac:chgData name="Andrew Cracknell" userId="2417584e-6dd1-4d54-906d-e7337ee83fb4" providerId="ADAL" clId="{3C450EDE-015F-4901-B26C-C9ECD8B59F40}" dt="2022-04-11T11:59:03.489" v="7610"/>
          <ac:spMkLst>
            <pc:docMk/>
            <pc:sldMk cId="1940835973" sldId="314"/>
            <ac:spMk id="3" creationId="{C2555688-5159-40E3-88BF-741111802AEA}"/>
          </ac:spMkLst>
        </pc:spChg>
        <pc:spChg chg="add mod">
          <ac:chgData name="Andrew Cracknell" userId="2417584e-6dd1-4d54-906d-e7337ee83fb4" providerId="ADAL" clId="{3C450EDE-015F-4901-B26C-C9ECD8B59F40}" dt="2022-04-12T10:14:57.786" v="8847" actId="1036"/>
          <ac:spMkLst>
            <pc:docMk/>
            <pc:sldMk cId="1940835973" sldId="314"/>
            <ac:spMk id="4" creationId="{62C19899-64FA-4C51-9BAF-9584CB06489A}"/>
          </ac:spMkLst>
        </pc:spChg>
      </pc:sldChg>
      <pc:sldChg chg="addSp modSp new mod">
        <pc:chgData name="Andrew Cracknell" userId="2417584e-6dd1-4d54-906d-e7337ee83fb4" providerId="ADAL" clId="{3C450EDE-015F-4901-B26C-C9ECD8B59F40}" dt="2022-04-12T09:10:35.267" v="8554" actId="20577"/>
        <pc:sldMkLst>
          <pc:docMk/>
          <pc:sldMk cId="2499326400" sldId="315"/>
        </pc:sldMkLst>
        <pc:spChg chg="mod">
          <ac:chgData name="Andrew Cracknell" userId="2417584e-6dd1-4d54-906d-e7337ee83fb4" providerId="ADAL" clId="{3C450EDE-015F-4901-B26C-C9ECD8B59F40}" dt="2022-04-12T09:10:35.267" v="8554" actId="20577"/>
          <ac:spMkLst>
            <pc:docMk/>
            <pc:sldMk cId="2499326400" sldId="315"/>
            <ac:spMk id="2" creationId="{5519DFB6-3FC5-4CC4-A24F-5D4F8BE046A9}"/>
          </ac:spMkLst>
        </pc:spChg>
        <pc:spChg chg="add mod">
          <ac:chgData name="Andrew Cracknell" userId="2417584e-6dd1-4d54-906d-e7337ee83fb4" providerId="ADAL" clId="{3C450EDE-015F-4901-B26C-C9ECD8B59F40}" dt="2022-04-12T08:40:00.934" v="8202" actId="20577"/>
          <ac:spMkLst>
            <pc:docMk/>
            <pc:sldMk cId="2499326400" sldId="315"/>
            <ac:spMk id="3" creationId="{2A743AF2-676E-4006-96DF-01938083151C}"/>
          </ac:spMkLst>
        </pc:spChg>
      </pc:sldChg>
      <pc:sldChg chg="addSp modSp new mod">
        <pc:chgData name="Andrew Cracknell" userId="2417584e-6dd1-4d54-906d-e7337ee83fb4" providerId="ADAL" clId="{3C450EDE-015F-4901-B26C-C9ECD8B59F40}" dt="2022-04-12T10:16:21.395" v="8850" actId="313"/>
        <pc:sldMkLst>
          <pc:docMk/>
          <pc:sldMk cId="1056008751" sldId="316"/>
        </pc:sldMkLst>
        <pc:spChg chg="mod">
          <ac:chgData name="Andrew Cracknell" userId="2417584e-6dd1-4d54-906d-e7337ee83fb4" providerId="ADAL" clId="{3C450EDE-015F-4901-B26C-C9ECD8B59F40}" dt="2022-04-12T10:16:21.395" v="8850" actId="313"/>
          <ac:spMkLst>
            <pc:docMk/>
            <pc:sldMk cId="1056008751" sldId="316"/>
            <ac:spMk id="2" creationId="{D5561F86-5D48-44F2-BCCD-7E14741EC491}"/>
          </ac:spMkLst>
        </pc:spChg>
        <pc:spChg chg="add mod">
          <ac:chgData name="Andrew Cracknell" userId="2417584e-6dd1-4d54-906d-e7337ee83fb4" providerId="ADAL" clId="{3C450EDE-015F-4901-B26C-C9ECD8B59F40}" dt="2022-04-12T09:20:55.641" v="8620" actId="20577"/>
          <ac:spMkLst>
            <pc:docMk/>
            <pc:sldMk cId="1056008751" sldId="316"/>
            <ac:spMk id="3" creationId="{F9B459D6-2ED4-4F48-8236-CFDC11E74F09}"/>
          </ac:spMkLst>
        </pc:spChg>
        <pc:spChg chg="add mod">
          <ac:chgData name="Andrew Cracknell" userId="2417584e-6dd1-4d54-906d-e7337ee83fb4" providerId="ADAL" clId="{3C450EDE-015F-4901-B26C-C9ECD8B59F40}" dt="2022-04-12T10:14:50.261" v="8844" actId="13822"/>
          <ac:spMkLst>
            <pc:docMk/>
            <pc:sldMk cId="1056008751" sldId="316"/>
            <ac:spMk id="4" creationId="{39BA7DB4-0D3A-4ECE-A146-3BD5EF6DB425}"/>
          </ac:spMkLst>
        </pc:spChg>
      </pc:sldChg>
      <pc:sldChg chg="addSp modSp new mod modNotesTx">
        <pc:chgData name="Andrew Cracknell" userId="2417584e-6dd1-4d54-906d-e7337ee83fb4" providerId="ADAL" clId="{3C450EDE-015F-4901-B26C-C9ECD8B59F40}" dt="2022-04-12T10:28:15.719" v="9196" actId="313"/>
        <pc:sldMkLst>
          <pc:docMk/>
          <pc:sldMk cId="2776668004" sldId="317"/>
        </pc:sldMkLst>
        <pc:spChg chg="mod">
          <ac:chgData name="Andrew Cracknell" userId="2417584e-6dd1-4d54-906d-e7337ee83fb4" providerId="ADAL" clId="{3C450EDE-015F-4901-B26C-C9ECD8B59F40}" dt="2022-04-12T10:27:47.802" v="9099" actId="33524"/>
          <ac:spMkLst>
            <pc:docMk/>
            <pc:sldMk cId="2776668004" sldId="317"/>
            <ac:spMk id="2" creationId="{A006EFEF-EC7D-4564-8199-C9FB7E95FB55}"/>
          </ac:spMkLst>
        </pc:spChg>
        <pc:spChg chg="add mod">
          <ac:chgData name="Andrew Cracknell" userId="2417584e-6dd1-4d54-906d-e7337ee83fb4" providerId="ADAL" clId="{3C450EDE-015F-4901-B26C-C9ECD8B59F40}" dt="2022-04-12T10:14:08.111" v="8841" actId="20577"/>
          <ac:spMkLst>
            <pc:docMk/>
            <pc:sldMk cId="2776668004" sldId="317"/>
            <ac:spMk id="3" creationId="{D84CCEA4-9B75-4A6F-83DC-679D5217BAFC}"/>
          </ac:spMkLst>
        </pc:spChg>
      </pc:sldChg>
      <pc:sldMasterChg chg="del delSldLayout">
        <pc:chgData name="Andrew Cracknell" userId="2417584e-6dd1-4d54-906d-e7337ee83fb4" providerId="ADAL" clId="{3C450EDE-015F-4901-B26C-C9ECD8B59F40}" dt="2022-04-04T12:25:11.868" v="3" actId="47"/>
        <pc:sldMasterMkLst>
          <pc:docMk/>
          <pc:sldMasterMk cId="2460954070" sldId="2147483660"/>
        </pc:sldMasterMkLst>
        <pc:sldLayoutChg chg="del">
          <pc:chgData name="Andrew Cracknell" userId="2417584e-6dd1-4d54-906d-e7337ee83fb4" providerId="ADAL" clId="{3C450EDE-015F-4901-B26C-C9ECD8B59F40}" dt="2022-04-04T12:25:11.868" v="3" actId="47"/>
          <pc:sldLayoutMkLst>
            <pc:docMk/>
            <pc:sldMasterMk cId="2460954070" sldId="2147483660"/>
            <pc:sldLayoutMk cId="2385387890" sldId="2147483661"/>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949138452" sldId="2147483662"/>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2591524520" sldId="2147483663"/>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1203092039" sldId="2147483664"/>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733172339" sldId="2147483665"/>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210312558" sldId="2147483666"/>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146388984" sldId="2147483667"/>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171841454" sldId="2147483668"/>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1718958274" sldId="2147483669"/>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2202905451" sldId="2147483670"/>
          </pc:sldLayoutMkLst>
        </pc:sldLayoutChg>
        <pc:sldLayoutChg chg="del">
          <pc:chgData name="Andrew Cracknell" userId="2417584e-6dd1-4d54-906d-e7337ee83fb4" providerId="ADAL" clId="{3C450EDE-015F-4901-B26C-C9ECD8B59F40}" dt="2022-04-04T12:25:11.868" v="3" actId="47"/>
          <pc:sldLayoutMkLst>
            <pc:docMk/>
            <pc:sldMasterMk cId="2460954070" sldId="2147483660"/>
            <pc:sldLayoutMk cId="3479445657" sldId="2147483671"/>
          </pc:sldLayoutMkLst>
        </pc:sldLayoutChg>
      </pc:sldMasterChg>
      <pc:sldMasterChg chg="addSp delSp modSp mod modSldLayout">
        <pc:chgData name="Andrew Cracknell" userId="2417584e-6dd1-4d54-906d-e7337ee83fb4" providerId="ADAL" clId="{3C450EDE-015F-4901-B26C-C9ECD8B59F40}" dt="2022-04-06T07:32:20.891" v="1018" actId="478"/>
        <pc:sldMasterMkLst>
          <pc:docMk/>
          <pc:sldMasterMk cId="762845124" sldId="2147483672"/>
        </pc:sldMasterMkLst>
        <pc:spChg chg="mod">
          <ac:chgData name="Andrew Cracknell" userId="2417584e-6dd1-4d54-906d-e7337ee83fb4" providerId="ADAL" clId="{3C450EDE-015F-4901-B26C-C9ECD8B59F40}" dt="2022-04-04T12:30:32.222" v="28" actId="14100"/>
          <ac:spMkLst>
            <pc:docMk/>
            <pc:sldMasterMk cId="762845124" sldId="2147483672"/>
            <ac:spMk id="2" creationId="{FA9BC3D9-A340-5A4C-A6DD-23B56FA19508}"/>
          </ac:spMkLst>
        </pc:spChg>
        <pc:spChg chg="add del mod">
          <ac:chgData name="Andrew Cracknell" userId="2417584e-6dd1-4d54-906d-e7337ee83fb4" providerId="ADAL" clId="{3C450EDE-015F-4901-B26C-C9ECD8B59F40}" dt="2022-04-06T07:31:31.771" v="992"/>
          <ac:spMkLst>
            <pc:docMk/>
            <pc:sldMasterMk cId="762845124" sldId="2147483672"/>
            <ac:spMk id="9" creationId="{5D047231-4E76-4BED-97D7-5D04770A8339}"/>
          </ac:spMkLst>
        </pc:spChg>
        <pc:sldLayoutChg chg="addSp delSp modSp">
          <pc:chgData name="Andrew Cracknell" userId="2417584e-6dd1-4d54-906d-e7337ee83fb4" providerId="ADAL" clId="{3C450EDE-015F-4901-B26C-C9ECD8B59F40}" dt="2022-04-06T07:31:32.995" v="993"/>
          <pc:sldLayoutMkLst>
            <pc:docMk/>
            <pc:sldMasterMk cId="762845124" sldId="2147483672"/>
            <pc:sldLayoutMk cId="3365966831" sldId="2147483673"/>
          </pc:sldLayoutMkLst>
          <pc:spChg chg="add del mod">
            <ac:chgData name="Andrew Cracknell" userId="2417584e-6dd1-4d54-906d-e7337ee83fb4" providerId="ADAL" clId="{3C450EDE-015F-4901-B26C-C9ECD8B59F40}" dt="2022-04-06T07:31:32.995" v="993"/>
            <ac:spMkLst>
              <pc:docMk/>
              <pc:sldMasterMk cId="762845124" sldId="2147483672"/>
              <pc:sldLayoutMk cId="3365966831" sldId="2147483673"/>
              <ac:spMk id="7" creationId="{FC5420C3-BAB8-46F0-B84E-2BDEEEAEBC5F}"/>
            </ac:spMkLst>
          </pc:spChg>
        </pc:sldLayoutChg>
        <pc:sldLayoutChg chg="addSp delSp modSp mod">
          <pc:chgData name="Andrew Cracknell" userId="2417584e-6dd1-4d54-906d-e7337ee83fb4" providerId="ADAL" clId="{3C450EDE-015F-4901-B26C-C9ECD8B59F40}" dt="2022-04-06T07:32:01.240" v="1015" actId="478"/>
          <pc:sldLayoutMkLst>
            <pc:docMk/>
            <pc:sldMasterMk cId="762845124" sldId="2147483672"/>
            <pc:sldLayoutMk cId="3986956660" sldId="2147483674"/>
          </pc:sldLayoutMkLst>
          <pc:spChg chg="del mod">
            <ac:chgData name="Andrew Cracknell" userId="2417584e-6dd1-4d54-906d-e7337ee83fb4" providerId="ADAL" clId="{3C450EDE-015F-4901-B26C-C9ECD8B59F40}" dt="2022-04-06T07:29:21.572" v="934" actId="478"/>
            <ac:spMkLst>
              <pc:docMk/>
              <pc:sldMasterMk cId="762845124" sldId="2147483672"/>
              <pc:sldLayoutMk cId="3986956660" sldId="2147483674"/>
              <ac:spMk id="2" creationId="{5ED98DBE-3DA6-6843-B18A-0C12EA895AF1}"/>
            </ac:spMkLst>
          </pc:spChg>
          <pc:spChg chg="add del mod">
            <ac:chgData name="Andrew Cracknell" userId="2417584e-6dd1-4d54-906d-e7337ee83fb4" providerId="ADAL" clId="{3C450EDE-015F-4901-B26C-C9ECD8B59F40}" dt="2022-04-06T07:32:01.240" v="1015" actId="478"/>
            <ac:spMkLst>
              <pc:docMk/>
              <pc:sldMasterMk cId="762845124" sldId="2147483672"/>
              <pc:sldLayoutMk cId="3986956660" sldId="2147483674"/>
              <ac:spMk id="7" creationId="{6818BE1E-15DE-4DD3-85CD-6FE7B7102D8A}"/>
            </ac:spMkLst>
          </pc:spChg>
        </pc:sldLayoutChg>
        <pc:sldLayoutChg chg="addSp delSp modSp mod">
          <pc:chgData name="Andrew Cracknell" userId="2417584e-6dd1-4d54-906d-e7337ee83fb4" providerId="ADAL" clId="{3C450EDE-015F-4901-B26C-C9ECD8B59F40}" dt="2022-04-06T07:31:37.671" v="1002"/>
          <pc:sldLayoutMkLst>
            <pc:docMk/>
            <pc:sldMasterMk cId="762845124" sldId="2147483672"/>
            <pc:sldLayoutMk cId="3758858967" sldId="2147483675"/>
          </pc:sldLayoutMkLst>
          <pc:spChg chg="add del mod">
            <ac:chgData name="Andrew Cracknell" userId="2417584e-6dd1-4d54-906d-e7337ee83fb4" providerId="ADAL" clId="{3C450EDE-015F-4901-B26C-C9ECD8B59F40}" dt="2022-04-06T07:31:37.671" v="1002"/>
            <ac:spMkLst>
              <pc:docMk/>
              <pc:sldMasterMk cId="762845124" sldId="2147483672"/>
              <pc:sldLayoutMk cId="3758858967" sldId="2147483675"/>
              <ac:spMk id="7" creationId="{CCEBC2F3-5281-4649-A5A2-20A02CA1A903}"/>
            </ac:spMkLst>
          </pc:spChg>
        </pc:sldLayoutChg>
        <pc:sldLayoutChg chg="addSp delSp modSp mod">
          <pc:chgData name="Andrew Cracknell" userId="2417584e-6dd1-4d54-906d-e7337ee83fb4" providerId="ADAL" clId="{3C450EDE-015F-4901-B26C-C9ECD8B59F40}" dt="2022-04-06T07:32:13.725" v="1016" actId="478"/>
          <pc:sldLayoutMkLst>
            <pc:docMk/>
            <pc:sldMasterMk cId="762845124" sldId="2147483672"/>
            <pc:sldLayoutMk cId="2879958318" sldId="2147483676"/>
          </pc:sldLayoutMkLst>
          <pc:spChg chg="add del mod">
            <ac:chgData name="Andrew Cracknell" userId="2417584e-6dd1-4d54-906d-e7337ee83fb4" providerId="ADAL" clId="{3C450EDE-015F-4901-B26C-C9ECD8B59F40}" dt="2022-04-06T07:32:13.725" v="1016" actId="478"/>
            <ac:spMkLst>
              <pc:docMk/>
              <pc:sldMasterMk cId="762845124" sldId="2147483672"/>
              <pc:sldLayoutMk cId="2879958318" sldId="2147483676"/>
              <ac:spMk id="2" creationId="{28B87B1D-DE33-264E-9202-BFE9E45F0638}"/>
            </ac:spMkLst>
          </pc:spChg>
          <pc:spChg chg="add del mod">
            <ac:chgData name="Andrew Cracknell" userId="2417584e-6dd1-4d54-906d-e7337ee83fb4" providerId="ADAL" clId="{3C450EDE-015F-4901-B26C-C9ECD8B59F40}" dt="2022-04-06T07:31:36.808" v="1001"/>
            <ac:spMkLst>
              <pc:docMk/>
              <pc:sldMasterMk cId="762845124" sldId="2147483672"/>
              <pc:sldLayoutMk cId="2879958318" sldId="2147483676"/>
              <ac:spMk id="8" creationId="{A65A0E55-B6CD-428A-83D7-AE7AF33B5FDD}"/>
            </ac:spMkLst>
          </pc:spChg>
        </pc:sldLayoutChg>
        <pc:sldLayoutChg chg="addSp delSp modSp mod">
          <pc:chgData name="Andrew Cracknell" userId="2417584e-6dd1-4d54-906d-e7337ee83fb4" providerId="ADAL" clId="{3C450EDE-015F-4901-B26C-C9ECD8B59F40}" dt="2022-04-06T07:32:17.725" v="1017" actId="478"/>
          <pc:sldLayoutMkLst>
            <pc:docMk/>
            <pc:sldMasterMk cId="762845124" sldId="2147483672"/>
            <pc:sldLayoutMk cId="3864420883" sldId="2147483677"/>
          </pc:sldLayoutMkLst>
          <pc:spChg chg="add del mod">
            <ac:chgData name="Andrew Cracknell" userId="2417584e-6dd1-4d54-906d-e7337ee83fb4" providerId="ADAL" clId="{3C450EDE-015F-4901-B26C-C9ECD8B59F40}" dt="2022-04-06T07:32:17.725" v="1017" actId="478"/>
            <ac:spMkLst>
              <pc:docMk/>
              <pc:sldMasterMk cId="762845124" sldId="2147483672"/>
              <pc:sldLayoutMk cId="3864420883" sldId="2147483677"/>
              <ac:spMk id="2" creationId="{22A53BA0-F92A-1D4F-B601-47CF0DC512AF}"/>
            </ac:spMkLst>
          </pc:spChg>
          <pc:spChg chg="add del mod">
            <ac:chgData name="Andrew Cracknell" userId="2417584e-6dd1-4d54-906d-e7337ee83fb4" providerId="ADAL" clId="{3C450EDE-015F-4901-B26C-C9ECD8B59F40}" dt="2022-04-06T07:31:35.757" v="999"/>
            <ac:spMkLst>
              <pc:docMk/>
              <pc:sldMasterMk cId="762845124" sldId="2147483672"/>
              <pc:sldLayoutMk cId="3864420883" sldId="2147483677"/>
              <ac:spMk id="10" creationId="{3DB1BFF2-7FED-42D2-9A9B-EADFCB527E17}"/>
            </ac:spMkLst>
          </pc:spChg>
        </pc:sldLayoutChg>
        <pc:sldLayoutChg chg="addSp delSp modSp mod">
          <pc:chgData name="Andrew Cracknell" userId="2417584e-6dd1-4d54-906d-e7337ee83fb4" providerId="ADAL" clId="{3C450EDE-015F-4901-B26C-C9ECD8B59F40}" dt="2022-04-06T07:32:20.891" v="1018" actId="478"/>
          <pc:sldLayoutMkLst>
            <pc:docMk/>
            <pc:sldMasterMk cId="762845124" sldId="2147483672"/>
            <pc:sldLayoutMk cId="2890694650" sldId="2147483678"/>
          </pc:sldLayoutMkLst>
          <pc:spChg chg="add del mod">
            <ac:chgData name="Andrew Cracknell" userId="2417584e-6dd1-4d54-906d-e7337ee83fb4" providerId="ADAL" clId="{3C450EDE-015F-4901-B26C-C9ECD8B59F40}" dt="2022-04-06T07:32:20.891" v="1018" actId="478"/>
            <ac:spMkLst>
              <pc:docMk/>
              <pc:sldMasterMk cId="762845124" sldId="2147483672"/>
              <pc:sldLayoutMk cId="2890694650" sldId="2147483678"/>
              <ac:spMk id="2" creationId="{FA9635FB-9CF8-054A-A97C-BF4C4D62F36D}"/>
            </ac:spMkLst>
          </pc:spChg>
          <pc:spChg chg="add del mod">
            <ac:chgData name="Andrew Cracknell" userId="2417584e-6dd1-4d54-906d-e7337ee83fb4" providerId="ADAL" clId="{3C450EDE-015F-4901-B26C-C9ECD8B59F40}" dt="2022-04-06T07:31:34.769" v="997"/>
            <ac:spMkLst>
              <pc:docMk/>
              <pc:sldMasterMk cId="762845124" sldId="2147483672"/>
              <pc:sldLayoutMk cId="2890694650" sldId="2147483678"/>
              <ac:spMk id="6" creationId="{1CC6E973-3913-4D69-AE72-E936B2A66BFA}"/>
            </ac:spMkLst>
          </pc:spChg>
        </pc:sldLayoutChg>
        <pc:sldLayoutChg chg="addSp delSp modSp">
          <pc:chgData name="Andrew Cracknell" userId="2417584e-6dd1-4d54-906d-e7337ee83fb4" providerId="ADAL" clId="{3C450EDE-015F-4901-B26C-C9ECD8B59F40}" dt="2022-04-06T07:31:34.345" v="996"/>
          <pc:sldLayoutMkLst>
            <pc:docMk/>
            <pc:sldMasterMk cId="762845124" sldId="2147483672"/>
            <pc:sldLayoutMk cId="679582494" sldId="2147483679"/>
          </pc:sldLayoutMkLst>
          <pc:spChg chg="add del mod">
            <ac:chgData name="Andrew Cracknell" userId="2417584e-6dd1-4d54-906d-e7337ee83fb4" providerId="ADAL" clId="{3C450EDE-015F-4901-B26C-C9ECD8B59F40}" dt="2022-04-06T07:31:34.345" v="996"/>
            <ac:spMkLst>
              <pc:docMk/>
              <pc:sldMasterMk cId="762845124" sldId="2147483672"/>
              <pc:sldLayoutMk cId="679582494" sldId="2147483679"/>
              <ac:spMk id="5" creationId="{0A42E6AA-B934-4961-B45A-363E899DA61E}"/>
            </ac:spMkLst>
          </pc:spChg>
        </pc:sldLayoutChg>
        <pc:sldLayoutChg chg="addSp delSp modSp">
          <pc:chgData name="Andrew Cracknell" userId="2417584e-6dd1-4d54-906d-e7337ee83fb4" providerId="ADAL" clId="{3C450EDE-015F-4901-B26C-C9ECD8B59F40}" dt="2022-04-06T07:31:33.968" v="995"/>
          <pc:sldLayoutMkLst>
            <pc:docMk/>
            <pc:sldMasterMk cId="762845124" sldId="2147483672"/>
            <pc:sldLayoutMk cId="1316545329" sldId="2147483680"/>
          </pc:sldLayoutMkLst>
          <pc:spChg chg="add del mod">
            <ac:chgData name="Andrew Cracknell" userId="2417584e-6dd1-4d54-906d-e7337ee83fb4" providerId="ADAL" clId="{3C450EDE-015F-4901-B26C-C9ECD8B59F40}" dt="2022-04-06T07:31:33.968" v="995"/>
            <ac:spMkLst>
              <pc:docMk/>
              <pc:sldMasterMk cId="762845124" sldId="2147483672"/>
              <pc:sldLayoutMk cId="1316545329" sldId="2147483680"/>
              <ac:spMk id="8" creationId="{A1C9F7D4-5571-4BE2-84C5-13771F0086D8}"/>
            </ac:spMkLst>
          </pc:spChg>
        </pc:sldLayoutChg>
        <pc:sldLayoutChg chg="addSp delSp modSp">
          <pc:chgData name="Andrew Cracknell" userId="2417584e-6dd1-4d54-906d-e7337ee83fb4" providerId="ADAL" clId="{3C450EDE-015F-4901-B26C-C9ECD8B59F40}" dt="2022-04-06T07:31:33.435" v="994"/>
          <pc:sldLayoutMkLst>
            <pc:docMk/>
            <pc:sldMasterMk cId="762845124" sldId="2147483672"/>
            <pc:sldLayoutMk cId="3853281741" sldId="2147483681"/>
          </pc:sldLayoutMkLst>
          <pc:spChg chg="add del mod">
            <ac:chgData name="Andrew Cracknell" userId="2417584e-6dd1-4d54-906d-e7337ee83fb4" providerId="ADAL" clId="{3C450EDE-015F-4901-B26C-C9ECD8B59F40}" dt="2022-04-06T07:31:33.435" v="994"/>
            <ac:spMkLst>
              <pc:docMk/>
              <pc:sldMasterMk cId="762845124" sldId="2147483672"/>
              <pc:sldLayoutMk cId="3853281741" sldId="2147483681"/>
              <ac:spMk id="8" creationId="{12CBDC22-CA2E-4937-A158-20B7A7921427}"/>
            </ac:spMkLst>
          </pc:spChg>
        </pc:sldLayoutChg>
      </pc:sldMasterChg>
    </pc:docChg>
  </pc:docChgLst>
  <pc:docChgLst>
    <pc:chgData name="Andrew Cracknell" userId="2417584e-6dd1-4d54-906d-e7337ee83fb4" providerId="ADAL" clId="{4F6FB7E4-1B98-4DF3-9F65-E6ACFF20E80E}"/>
    <pc:docChg chg="undo custSel addSld delSld modSld">
      <pc:chgData name="Andrew Cracknell" userId="2417584e-6dd1-4d54-906d-e7337ee83fb4" providerId="ADAL" clId="{4F6FB7E4-1B98-4DF3-9F65-E6ACFF20E80E}" dt="2022-05-11T19:40:24.075" v="3310" actId="1076"/>
      <pc:docMkLst>
        <pc:docMk/>
      </pc:docMkLst>
      <pc:sldChg chg="del">
        <pc:chgData name="Andrew Cracknell" userId="2417584e-6dd1-4d54-906d-e7337ee83fb4" providerId="ADAL" clId="{4F6FB7E4-1B98-4DF3-9F65-E6ACFF20E80E}" dt="2022-05-08T20:23:58.767" v="0" actId="47"/>
        <pc:sldMkLst>
          <pc:docMk/>
          <pc:sldMk cId="1852844070" sldId="276"/>
        </pc:sldMkLst>
      </pc:sldChg>
      <pc:sldChg chg="del">
        <pc:chgData name="Andrew Cracknell" userId="2417584e-6dd1-4d54-906d-e7337ee83fb4" providerId="ADAL" clId="{4F6FB7E4-1B98-4DF3-9F65-E6ACFF20E80E}" dt="2022-05-08T20:23:58.767" v="0" actId="47"/>
        <pc:sldMkLst>
          <pc:docMk/>
          <pc:sldMk cId="2931380417" sldId="289"/>
        </pc:sldMkLst>
      </pc:sldChg>
      <pc:sldChg chg="addSp modSp new mod">
        <pc:chgData name="Andrew Cracknell" userId="2417584e-6dd1-4d54-906d-e7337ee83fb4" providerId="ADAL" clId="{4F6FB7E4-1B98-4DF3-9F65-E6ACFF20E80E}" dt="2022-05-08T20:29:12.282" v="22" actId="27636"/>
        <pc:sldMkLst>
          <pc:docMk/>
          <pc:sldMk cId="3584954174" sldId="289"/>
        </pc:sldMkLst>
        <pc:spChg chg="mod">
          <ac:chgData name="Andrew Cracknell" userId="2417584e-6dd1-4d54-906d-e7337ee83fb4" providerId="ADAL" clId="{4F6FB7E4-1B98-4DF3-9F65-E6ACFF20E80E}" dt="2022-05-08T20:29:12.282" v="22" actId="27636"/>
          <ac:spMkLst>
            <pc:docMk/>
            <pc:sldMk cId="3584954174" sldId="289"/>
            <ac:spMk id="2" creationId="{6BFD1AC3-74B2-DB4C-A04B-BCCB03E03988}"/>
          </ac:spMkLst>
        </pc:spChg>
        <pc:spChg chg="add mod">
          <ac:chgData name="Andrew Cracknell" userId="2417584e-6dd1-4d54-906d-e7337ee83fb4" providerId="ADAL" clId="{4F6FB7E4-1B98-4DF3-9F65-E6ACFF20E80E}" dt="2022-05-08T20:28:56.820" v="18" actId="20577"/>
          <ac:spMkLst>
            <pc:docMk/>
            <pc:sldMk cId="3584954174" sldId="289"/>
            <ac:spMk id="3" creationId="{41BB189C-79B5-F2EA-CB60-8F937446C3A9}"/>
          </ac:spMkLst>
        </pc:spChg>
      </pc:sldChg>
      <pc:sldChg chg="del">
        <pc:chgData name="Andrew Cracknell" userId="2417584e-6dd1-4d54-906d-e7337ee83fb4" providerId="ADAL" clId="{4F6FB7E4-1B98-4DF3-9F65-E6ACFF20E80E}" dt="2022-05-08T20:23:58.767" v="0" actId="47"/>
        <pc:sldMkLst>
          <pc:docMk/>
          <pc:sldMk cId="1319781288" sldId="290"/>
        </pc:sldMkLst>
      </pc:sldChg>
      <pc:sldChg chg="addSp modSp new mod modNotesTx">
        <pc:chgData name="Andrew Cracknell" userId="2417584e-6dd1-4d54-906d-e7337ee83fb4" providerId="ADAL" clId="{4F6FB7E4-1B98-4DF3-9F65-E6ACFF20E80E}" dt="2022-05-08T20:31:14.272" v="54"/>
        <pc:sldMkLst>
          <pc:docMk/>
          <pc:sldMk cId="3399025645" sldId="290"/>
        </pc:sldMkLst>
        <pc:spChg chg="mod">
          <ac:chgData name="Andrew Cracknell" userId="2417584e-6dd1-4d54-906d-e7337ee83fb4" providerId="ADAL" clId="{4F6FB7E4-1B98-4DF3-9F65-E6ACFF20E80E}" dt="2022-05-08T20:29:51.133" v="26"/>
          <ac:spMkLst>
            <pc:docMk/>
            <pc:sldMk cId="3399025645" sldId="290"/>
            <ac:spMk id="2" creationId="{614870AB-A422-3F87-2972-4FA3AF2A4AB7}"/>
          </ac:spMkLst>
        </pc:spChg>
        <pc:spChg chg="add mod">
          <ac:chgData name="Andrew Cracknell" userId="2417584e-6dd1-4d54-906d-e7337ee83fb4" providerId="ADAL" clId="{4F6FB7E4-1B98-4DF3-9F65-E6ACFF20E80E}" dt="2022-05-08T20:30:09.566" v="53" actId="20577"/>
          <ac:spMkLst>
            <pc:docMk/>
            <pc:sldMk cId="3399025645" sldId="290"/>
            <ac:spMk id="3" creationId="{AAE2096B-DA2B-475E-49BF-99D37E7FB662}"/>
          </ac:spMkLst>
        </pc:spChg>
      </pc:sldChg>
      <pc:sldChg chg="addSp modSp new mod modNotesTx">
        <pc:chgData name="Andrew Cracknell" userId="2417584e-6dd1-4d54-906d-e7337ee83fb4" providerId="ADAL" clId="{4F6FB7E4-1B98-4DF3-9F65-E6ACFF20E80E}" dt="2022-05-08T20:42:46.697" v="149" actId="27636"/>
        <pc:sldMkLst>
          <pc:docMk/>
          <pc:sldMk cId="278787437" sldId="291"/>
        </pc:sldMkLst>
        <pc:spChg chg="mod">
          <ac:chgData name="Andrew Cracknell" userId="2417584e-6dd1-4d54-906d-e7337ee83fb4" providerId="ADAL" clId="{4F6FB7E4-1B98-4DF3-9F65-E6ACFF20E80E}" dt="2022-05-08T20:42:46.697" v="149" actId="27636"/>
          <ac:spMkLst>
            <pc:docMk/>
            <pc:sldMk cId="278787437" sldId="291"/>
            <ac:spMk id="2" creationId="{BEDB9560-EA82-F40E-3BF8-74291BA8EB50}"/>
          </ac:spMkLst>
        </pc:spChg>
        <pc:spChg chg="add mod">
          <ac:chgData name="Andrew Cracknell" userId="2417584e-6dd1-4d54-906d-e7337ee83fb4" providerId="ADAL" clId="{4F6FB7E4-1B98-4DF3-9F65-E6ACFF20E80E}" dt="2022-05-08T20:38:15.815" v="81" actId="20577"/>
          <ac:spMkLst>
            <pc:docMk/>
            <pc:sldMk cId="278787437" sldId="291"/>
            <ac:spMk id="3" creationId="{B6062512-19F3-C097-D20C-FDE9FDABB310}"/>
          </ac:spMkLst>
        </pc:spChg>
      </pc:sldChg>
      <pc:sldChg chg="del">
        <pc:chgData name="Andrew Cracknell" userId="2417584e-6dd1-4d54-906d-e7337ee83fb4" providerId="ADAL" clId="{4F6FB7E4-1B98-4DF3-9F65-E6ACFF20E80E}" dt="2022-05-08T20:23:58.767" v="0" actId="47"/>
        <pc:sldMkLst>
          <pc:docMk/>
          <pc:sldMk cId="3333891157" sldId="292"/>
        </pc:sldMkLst>
      </pc:sldChg>
      <pc:sldChg chg="addSp modSp new mod">
        <pc:chgData name="Andrew Cracknell" userId="2417584e-6dd1-4d54-906d-e7337ee83fb4" providerId="ADAL" clId="{4F6FB7E4-1B98-4DF3-9F65-E6ACFF20E80E}" dt="2022-05-10T18:50:25.808" v="182" actId="20577"/>
        <pc:sldMkLst>
          <pc:docMk/>
          <pc:sldMk cId="3363328258" sldId="292"/>
        </pc:sldMkLst>
        <pc:spChg chg="mod">
          <ac:chgData name="Andrew Cracknell" userId="2417584e-6dd1-4d54-906d-e7337ee83fb4" providerId="ADAL" clId="{4F6FB7E4-1B98-4DF3-9F65-E6ACFF20E80E}" dt="2022-05-10T18:50:25.808" v="182" actId="20577"/>
          <ac:spMkLst>
            <pc:docMk/>
            <pc:sldMk cId="3363328258" sldId="292"/>
            <ac:spMk id="2" creationId="{5AE3DECA-BDD7-E0CA-392D-D28354525F23}"/>
          </ac:spMkLst>
        </pc:spChg>
        <pc:spChg chg="add mod">
          <ac:chgData name="Andrew Cracknell" userId="2417584e-6dd1-4d54-906d-e7337ee83fb4" providerId="ADAL" clId="{4F6FB7E4-1B98-4DF3-9F65-E6ACFF20E80E}" dt="2022-05-08T20:46:00.463" v="174" actId="5793"/>
          <ac:spMkLst>
            <pc:docMk/>
            <pc:sldMk cId="3363328258" sldId="292"/>
            <ac:spMk id="3" creationId="{6F57B37F-F499-BA92-8B73-445695351CD4}"/>
          </ac:spMkLst>
        </pc:spChg>
      </pc:sldChg>
      <pc:sldChg chg="addSp modSp new mod modNotesTx">
        <pc:chgData name="Andrew Cracknell" userId="2417584e-6dd1-4d54-906d-e7337ee83fb4" providerId="ADAL" clId="{4F6FB7E4-1B98-4DF3-9F65-E6ACFF20E80E}" dt="2022-05-10T18:58:15.358" v="211"/>
        <pc:sldMkLst>
          <pc:docMk/>
          <pc:sldMk cId="1754182361" sldId="293"/>
        </pc:sldMkLst>
        <pc:spChg chg="mod">
          <ac:chgData name="Andrew Cracknell" userId="2417584e-6dd1-4d54-906d-e7337ee83fb4" providerId="ADAL" clId="{4F6FB7E4-1B98-4DF3-9F65-E6ACFF20E80E}" dt="2022-05-10T18:51:23.676" v="209" actId="20577"/>
          <ac:spMkLst>
            <pc:docMk/>
            <pc:sldMk cId="1754182361" sldId="293"/>
            <ac:spMk id="2" creationId="{E1D75838-B931-7302-12F2-713480CF6F61}"/>
          </ac:spMkLst>
        </pc:spChg>
        <pc:spChg chg="add mod">
          <ac:chgData name="Andrew Cracknell" userId="2417584e-6dd1-4d54-906d-e7337ee83fb4" providerId="ADAL" clId="{4F6FB7E4-1B98-4DF3-9F65-E6ACFF20E80E}" dt="2022-05-10T18:51:30.197" v="210"/>
          <ac:spMkLst>
            <pc:docMk/>
            <pc:sldMk cId="1754182361" sldId="293"/>
            <ac:spMk id="3" creationId="{7D4BE8E0-ED1D-CFB3-389C-CC9E97BBF485}"/>
          </ac:spMkLst>
        </pc:spChg>
      </pc:sldChg>
      <pc:sldChg chg="del">
        <pc:chgData name="Andrew Cracknell" userId="2417584e-6dd1-4d54-906d-e7337ee83fb4" providerId="ADAL" clId="{4F6FB7E4-1B98-4DF3-9F65-E6ACFF20E80E}" dt="2022-05-08T20:23:58.767" v="0" actId="47"/>
        <pc:sldMkLst>
          <pc:docMk/>
          <pc:sldMk cId="4028884485" sldId="293"/>
        </pc:sldMkLst>
      </pc:sldChg>
      <pc:sldChg chg="addSp delSp modSp new mod">
        <pc:chgData name="Andrew Cracknell" userId="2417584e-6dd1-4d54-906d-e7337ee83fb4" providerId="ADAL" clId="{4F6FB7E4-1B98-4DF3-9F65-E6ACFF20E80E}" dt="2022-05-10T19:21:41.640" v="617" actId="33524"/>
        <pc:sldMkLst>
          <pc:docMk/>
          <pc:sldMk cId="2348051468" sldId="294"/>
        </pc:sldMkLst>
        <pc:spChg chg="mod">
          <ac:chgData name="Andrew Cracknell" userId="2417584e-6dd1-4d54-906d-e7337ee83fb4" providerId="ADAL" clId="{4F6FB7E4-1B98-4DF3-9F65-E6ACFF20E80E}" dt="2022-05-10T19:21:41.640" v="617" actId="33524"/>
          <ac:spMkLst>
            <pc:docMk/>
            <pc:sldMk cId="2348051468" sldId="294"/>
            <ac:spMk id="2" creationId="{9581FFD1-65A7-0362-73C3-30C220CB36F0}"/>
          </ac:spMkLst>
        </pc:spChg>
        <pc:spChg chg="add del">
          <ac:chgData name="Andrew Cracknell" userId="2417584e-6dd1-4d54-906d-e7337ee83fb4" providerId="ADAL" clId="{4F6FB7E4-1B98-4DF3-9F65-E6ACFF20E80E}" dt="2022-05-10T19:08:15.531" v="214" actId="22"/>
          <ac:spMkLst>
            <pc:docMk/>
            <pc:sldMk cId="2348051468" sldId="294"/>
            <ac:spMk id="4" creationId="{C0CEDF91-57B1-905D-2F72-4F1A964DC7ED}"/>
          </ac:spMkLst>
        </pc:spChg>
        <pc:spChg chg="add mod">
          <ac:chgData name="Andrew Cracknell" userId="2417584e-6dd1-4d54-906d-e7337ee83fb4" providerId="ADAL" clId="{4F6FB7E4-1B98-4DF3-9F65-E6ACFF20E80E}" dt="2022-05-10T19:08:30.720" v="257" actId="20577"/>
          <ac:spMkLst>
            <pc:docMk/>
            <pc:sldMk cId="2348051468" sldId="294"/>
            <ac:spMk id="5" creationId="{3329200E-307B-E2B4-C08E-B58E11B87187}"/>
          </ac:spMkLst>
        </pc:spChg>
      </pc:sldChg>
      <pc:sldChg chg="del">
        <pc:chgData name="Andrew Cracknell" userId="2417584e-6dd1-4d54-906d-e7337ee83fb4" providerId="ADAL" clId="{4F6FB7E4-1B98-4DF3-9F65-E6ACFF20E80E}" dt="2022-05-08T20:23:58.767" v="0" actId="47"/>
        <pc:sldMkLst>
          <pc:docMk/>
          <pc:sldMk cId="4227875709" sldId="294"/>
        </pc:sldMkLst>
      </pc:sldChg>
      <pc:sldChg chg="del">
        <pc:chgData name="Andrew Cracknell" userId="2417584e-6dd1-4d54-906d-e7337ee83fb4" providerId="ADAL" clId="{4F6FB7E4-1B98-4DF3-9F65-E6ACFF20E80E}" dt="2022-05-08T20:23:58.767" v="0" actId="47"/>
        <pc:sldMkLst>
          <pc:docMk/>
          <pc:sldMk cId="44406034" sldId="295"/>
        </pc:sldMkLst>
      </pc:sldChg>
      <pc:sldChg chg="addSp modSp new mod modNotesTx">
        <pc:chgData name="Andrew Cracknell" userId="2417584e-6dd1-4d54-906d-e7337ee83fb4" providerId="ADAL" clId="{4F6FB7E4-1B98-4DF3-9F65-E6ACFF20E80E}" dt="2022-05-10T19:25:27.063" v="1373" actId="33524"/>
        <pc:sldMkLst>
          <pc:docMk/>
          <pc:sldMk cId="546275754" sldId="295"/>
        </pc:sldMkLst>
        <pc:spChg chg="mod">
          <ac:chgData name="Andrew Cracknell" userId="2417584e-6dd1-4d54-906d-e7337ee83fb4" providerId="ADAL" clId="{4F6FB7E4-1B98-4DF3-9F65-E6ACFF20E80E}" dt="2022-05-10T19:23:34.979" v="923" actId="313"/>
          <ac:spMkLst>
            <pc:docMk/>
            <pc:sldMk cId="546275754" sldId="295"/>
            <ac:spMk id="2" creationId="{6FE85BAB-FC86-F630-3D84-D2895CAFF9F9}"/>
          </ac:spMkLst>
        </pc:spChg>
        <pc:spChg chg="add mod">
          <ac:chgData name="Andrew Cracknell" userId="2417584e-6dd1-4d54-906d-e7337ee83fb4" providerId="ADAL" clId="{4F6FB7E4-1B98-4DF3-9F65-E6ACFF20E80E}" dt="2022-05-10T19:21:49.390" v="619"/>
          <ac:spMkLst>
            <pc:docMk/>
            <pc:sldMk cId="546275754" sldId="295"/>
            <ac:spMk id="3" creationId="{AA6F6DAB-D8CB-B2F5-C431-CF551ECA53BB}"/>
          </ac:spMkLst>
        </pc:spChg>
      </pc:sldChg>
      <pc:sldChg chg="addSp modSp new mod modNotesTx">
        <pc:chgData name="Andrew Cracknell" userId="2417584e-6dd1-4d54-906d-e7337ee83fb4" providerId="ADAL" clId="{4F6FB7E4-1B98-4DF3-9F65-E6ACFF20E80E}" dt="2022-05-11T19:39:20.567" v="3306" actId="20577"/>
        <pc:sldMkLst>
          <pc:docMk/>
          <pc:sldMk cId="51256531" sldId="296"/>
        </pc:sldMkLst>
        <pc:spChg chg="mod">
          <ac:chgData name="Andrew Cracknell" userId="2417584e-6dd1-4d54-906d-e7337ee83fb4" providerId="ADAL" clId="{4F6FB7E4-1B98-4DF3-9F65-E6ACFF20E80E}" dt="2022-05-11T19:39:20.567" v="3306" actId="20577"/>
          <ac:spMkLst>
            <pc:docMk/>
            <pc:sldMk cId="51256531" sldId="296"/>
            <ac:spMk id="2" creationId="{EEBE181F-A20F-30CD-9E62-9D67132DA12F}"/>
          </ac:spMkLst>
        </pc:spChg>
        <pc:spChg chg="add mod">
          <ac:chgData name="Andrew Cracknell" userId="2417584e-6dd1-4d54-906d-e7337ee83fb4" providerId="ADAL" clId="{4F6FB7E4-1B98-4DF3-9F65-E6ACFF20E80E}" dt="2022-05-10T19:28:19.116" v="1399" actId="20577"/>
          <ac:spMkLst>
            <pc:docMk/>
            <pc:sldMk cId="51256531" sldId="296"/>
            <ac:spMk id="3" creationId="{7E49BD5D-EED3-A8F5-B8A0-E251CFD6AAE8}"/>
          </ac:spMkLst>
        </pc:spChg>
      </pc:sldChg>
      <pc:sldChg chg="del">
        <pc:chgData name="Andrew Cracknell" userId="2417584e-6dd1-4d54-906d-e7337ee83fb4" providerId="ADAL" clId="{4F6FB7E4-1B98-4DF3-9F65-E6ACFF20E80E}" dt="2022-05-08T20:23:58.767" v="0" actId="47"/>
        <pc:sldMkLst>
          <pc:docMk/>
          <pc:sldMk cId="3505048500" sldId="296"/>
        </pc:sldMkLst>
      </pc:sldChg>
      <pc:sldChg chg="del">
        <pc:chgData name="Andrew Cracknell" userId="2417584e-6dd1-4d54-906d-e7337ee83fb4" providerId="ADAL" clId="{4F6FB7E4-1B98-4DF3-9F65-E6ACFF20E80E}" dt="2022-05-08T20:23:58.767" v="0" actId="47"/>
        <pc:sldMkLst>
          <pc:docMk/>
          <pc:sldMk cId="3422551347" sldId="297"/>
        </pc:sldMkLst>
      </pc:sldChg>
      <pc:sldChg chg="addSp modSp new mod">
        <pc:chgData name="Andrew Cracknell" userId="2417584e-6dd1-4d54-906d-e7337ee83fb4" providerId="ADAL" clId="{4F6FB7E4-1B98-4DF3-9F65-E6ACFF20E80E}" dt="2022-05-10T19:44:42.855" v="1434" actId="20577"/>
        <pc:sldMkLst>
          <pc:docMk/>
          <pc:sldMk cId="4236190917" sldId="297"/>
        </pc:sldMkLst>
        <pc:spChg chg="mod">
          <ac:chgData name="Andrew Cracknell" userId="2417584e-6dd1-4d54-906d-e7337ee83fb4" providerId="ADAL" clId="{4F6FB7E4-1B98-4DF3-9F65-E6ACFF20E80E}" dt="2022-05-10T19:44:14.830" v="1411"/>
          <ac:spMkLst>
            <pc:docMk/>
            <pc:sldMk cId="4236190917" sldId="297"/>
            <ac:spMk id="2" creationId="{448E2417-5FE8-C129-ECCD-B3AE043ECE58}"/>
          </ac:spMkLst>
        </pc:spChg>
        <pc:spChg chg="add mod">
          <ac:chgData name="Andrew Cracknell" userId="2417584e-6dd1-4d54-906d-e7337ee83fb4" providerId="ADAL" clId="{4F6FB7E4-1B98-4DF3-9F65-E6ACFF20E80E}" dt="2022-05-10T19:44:42.855" v="1434" actId="20577"/>
          <ac:spMkLst>
            <pc:docMk/>
            <pc:sldMk cId="4236190917" sldId="297"/>
            <ac:spMk id="3" creationId="{DDDAA172-8348-C09B-90CE-19C3A9DFEF23}"/>
          </ac:spMkLst>
        </pc:spChg>
      </pc:sldChg>
      <pc:sldChg chg="addSp modSp new mod">
        <pc:chgData name="Andrew Cracknell" userId="2417584e-6dd1-4d54-906d-e7337ee83fb4" providerId="ADAL" clId="{4F6FB7E4-1B98-4DF3-9F65-E6ACFF20E80E}" dt="2022-05-10T19:54:57.469" v="1497" actId="1076"/>
        <pc:sldMkLst>
          <pc:docMk/>
          <pc:sldMk cId="3989413856" sldId="298"/>
        </pc:sldMkLst>
        <pc:spChg chg="mod">
          <ac:chgData name="Andrew Cracknell" userId="2417584e-6dd1-4d54-906d-e7337ee83fb4" providerId="ADAL" clId="{4F6FB7E4-1B98-4DF3-9F65-E6ACFF20E80E}" dt="2022-05-10T19:50:03.496" v="1495" actId="20577"/>
          <ac:spMkLst>
            <pc:docMk/>
            <pc:sldMk cId="3989413856" sldId="298"/>
            <ac:spMk id="2" creationId="{9BEF1A49-C2A2-62E0-C9BB-4201F0BC3876}"/>
          </ac:spMkLst>
        </pc:spChg>
        <pc:spChg chg="add mod">
          <ac:chgData name="Andrew Cracknell" userId="2417584e-6dd1-4d54-906d-e7337ee83fb4" providerId="ADAL" clId="{4F6FB7E4-1B98-4DF3-9F65-E6ACFF20E80E}" dt="2022-05-10T19:47:42.823" v="1454" actId="313"/>
          <ac:spMkLst>
            <pc:docMk/>
            <pc:sldMk cId="3989413856" sldId="298"/>
            <ac:spMk id="3" creationId="{0BEEEEF5-078B-55B7-02A9-64CD49856188}"/>
          </ac:spMkLst>
        </pc:spChg>
        <pc:picChg chg="add mod">
          <ac:chgData name="Andrew Cracknell" userId="2417584e-6dd1-4d54-906d-e7337ee83fb4" providerId="ADAL" clId="{4F6FB7E4-1B98-4DF3-9F65-E6ACFF20E80E}" dt="2022-05-10T19:54:57.469" v="1497" actId="1076"/>
          <ac:picMkLst>
            <pc:docMk/>
            <pc:sldMk cId="3989413856" sldId="298"/>
            <ac:picMk id="5" creationId="{415B92A9-B024-68D6-4CB1-33498CAB2742}"/>
          </ac:picMkLst>
        </pc:picChg>
      </pc:sldChg>
      <pc:sldChg chg="addSp modSp new mod">
        <pc:chgData name="Andrew Cracknell" userId="2417584e-6dd1-4d54-906d-e7337ee83fb4" providerId="ADAL" clId="{4F6FB7E4-1B98-4DF3-9F65-E6ACFF20E80E}" dt="2022-05-10T19:59:49.422" v="1742" actId="20577"/>
        <pc:sldMkLst>
          <pc:docMk/>
          <pc:sldMk cId="2561239456" sldId="299"/>
        </pc:sldMkLst>
        <pc:spChg chg="mod">
          <ac:chgData name="Andrew Cracknell" userId="2417584e-6dd1-4d54-906d-e7337ee83fb4" providerId="ADAL" clId="{4F6FB7E4-1B98-4DF3-9F65-E6ACFF20E80E}" dt="2022-05-10T19:59:49.422" v="1742" actId="20577"/>
          <ac:spMkLst>
            <pc:docMk/>
            <pc:sldMk cId="2561239456" sldId="299"/>
            <ac:spMk id="2" creationId="{1786DFC6-0BED-B437-22EA-2876C46613E4}"/>
          </ac:spMkLst>
        </pc:spChg>
        <pc:spChg chg="add mod">
          <ac:chgData name="Andrew Cracknell" userId="2417584e-6dd1-4d54-906d-e7337ee83fb4" providerId="ADAL" clId="{4F6FB7E4-1B98-4DF3-9F65-E6ACFF20E80E}" dt="2022-05-10T19:55:05.027" v="1499"/>
          <ac:spMkLst>
            <pc:docMk/>
            <pc:sldMk cId="2561239456" sldId="299"/>
            <ac:spMk id="3" creationId="{2E45349F-FA25-A591-FBB0-B23BFD61C4D6}"/>
          </ac:spMkLst>
        </pc:spChg>
      </pc:sldChg>
      <pc:sldChg chg="addSp modSp new mod">
        <pc:chgData name="Andrew Cracknell" userId="2417584e-6dd1-4d54-906d-e7337ee83fb4" providerId="ADAL" clId="{4F6FB7E4-1B98-4DF3-9F65-E6ACFF20E80E}" dt="2022-05-10T20:00:44.019" v="1751" actId="1076"/>
        <pc:sldMkLst>
          <pc:docMk/>
          <pc:sldMk cId="4128067677" sldId="300"/>
        </pc:sldMkLst>
        <pc:spChg chg="mod">
          <ac:chgData name="Andrew Cracknell" userId="2417584e-6dd1-4d54-906d-e7337ee83fb4" providerId="ADAL" clId="{4F6FB7E4-1B98-4DF3-9F65-E6ACFF20E80E}" dt="2022-05-10T20:00:41.752" v="1750"/>
          <ac:spMkLst>
            <pc:docMk/>
            <pc:sldMk cId="4128067677" sldId="300"/>
            <ac:spMk id="2" creationId="{0A3F8F12-7659-B455-9C0E-FE72465AE9B8}"/>
          </ac:spMkLst>
        </pc:spChg>
        <pc:spChg chg="add mod">
          <ac:chgData name="Andrew Cracknell" userId="2417584e-6dd1-4d54-906d-e7337ee83fb4" providerId="ADAL" clId="{4F6FB7E4-1B98-4DF3-9F65-E6ACFF20E80E}" dt="2022-05-10T20:00:16.971" v="1745"/>
          <ac:spMkLst>
            <pc:docMk/>
            <pc:sldMk cId="4128067677" sldId="300"/>
            <ac:spMk id="5" creationId="{BCFDB863-26ED-E08F-7709-6405977D00EA}"/>
          </ac:spMkLst>
        </pc:spChg>
        <pc:picChg chg="add mod">
          <ac:chgData name="Andrew Cracknell" userId="2417584e-6dd1-4d54-906d-e7337ee83fb4" providerId="ADAL" clId="{4F6FB7E4-1B98-4DF3-9F65-E6ACFF20E80E}" dt="2022-05-10T20:00:44.019" v="1751" actId="1076"/>
          <ac:picMkLst>
            <pc:docMk/>
            <pc:sldMk cId="4128067677" sldId="300"/>
            <ac:picMk id="4" creationId="{0070D334-E857-7E18-2A47-6C86D8245F85}"/>
          </ac:picMkLst>
        </pc:picChg>
      </pc:sldChg>
      <pc:sldChg chg="addSp modSp new mod">
        <pc:chgData name="Andrew Cracknell" userId="2417584e-6dd1-4d54-906d-e7337ee83fb4" providerId="ADAL" clId="{4F6FB7E4-1B98-4DF3-9F65-E6ACFF20E80E}" dt="2022-05-10T20:05:31.004" v="1764" actId="20577"/>
        <pc:sldMkLst>
          <pc:docMk/>
          <pc:sldMk cId="3668677586" sldId="301"/>
        </pc:sldMkLst>
        <pc:spChg chg="mod">
          <ac:chgData name="Andrew Cracknell" userId="2417584e-6dd1-4d54-906d-e7337ee83fb4" providerId="ADAL" clId="{4F6FB7E4-1B98-4DF3-9F65-E6ACFF20E80E}" dt="2022-05-10T20:05:18.979" v="1755"/>
          <ac:spMkLst>
            <pc:docMk/>
            <pc:sldMk cId="3668677586" sldId="301"/>
            <ac:spMk id="2" creationId="{31E96A58-B051-0D81-AB0E-5EB4FD9B52C3}"/>
          </ac:spMkLst>
        </pc:spChg>
        <pc:spChg chg="add mod">
          <ac:chgData name="Andrew Cracknell" userId="2417584e-6dd1-4d54-906d-e7337ee83fb4" providerId="ADAL" clId="{4F6FB7E4-1B98-4DF3-9F65-E6ACFF20E80E}" dt="2022-05-10T20:05:31.004" v="1764" actId="20577"/>
          <ac:spMkLst>
            <pc:docMk/>
            <pc:sldMk cId="3668677586" sldId="301"/>
            <ac:spMk id="3" creationId="{888AC991-975D-F5A2-E651-BC84F38019C8}"/>
          </ac:spMkLst>
        </pc:spChg>
      </pc:sldChg>
      <pc:sldChg chg="addSp modSp new mod modNotesTx">
        <pc:chgData name="Andrew Cracknell" userId="2417584e-6dd1-4d54-906d-e7337ee83fb4" providerId="ADAL" clId="{4F6FB7E4-1B98-4DF3-9F65-E6ACFF20E80E}" dt="2022-05-10T20:16:00.010" v="1904" actId="20577"/>
        <pc:sldMkLst>
          <pc:docMk/>
          <pc:sldMk cId="2183605796" sldId="302"/>
        </pc:sldMkLst>
        <pc:spChg chg="mod">
          <ac:chgData name="Andrew Cracknell" userId="2417584e-6dd1-4d54-906d-e7337ee83fb4" providerId="ADAL" clId="{4F6FB7E4-1B98-4DF3-9F65-E6ACFF20E80E}" dt="2022-05-10T20:15:14.034" v="1880" actId="20577"/>
          <ac:spMkLst>
            <pc:docMk/>
            <pc:sldMk cId="2183605796" sldId="302"/>
            <ac:spMk id="2" creationId="{39C7AE30-3691-2EBD-1A3D-B5A05C05F664}"/>
          </ac:spMkLst>
        </pc:spChg>
        <pc:spChg chg="add mod">
          <ac:chgData name="Andrew Cracknell" userId="2417584e-6dd1-4d54-906d-e7337ee83fb4" providerId="ADAL" clId="{4F6FB7E4-1B98-4DF3-9F65-E6ACFF20E80E}" dt="2022-05-10T20:12:54.015" v="1795" actId="20577"/>
          <ac:spMkLst>
            <pc:docMk/>
            <pc:sldMk cId="2183605796" sldId="302"/>
            <ac:spMk id="3" creationId="{D1CCC587-CE87-D95A-37C0-82DC72A2F1B6}"/>
          </ac:spMkLst>
        </pc:spChg>
        <pc:picChg chg="add mod">
          <ac:chgData name="Andrew Cracknell" userId="2417584e-6dd1-4d54-906d-e7337ee83fb4" providerId="ADAL" clId="{4F6FB7E4-1B98-4DF3-9F65-E6ACFF20E80E}" dt="2022-05-10T20:13:30.607" v="1841" actId="1076"/>
          <ac:picMkLst>
            <pc:docMk/>
            <pc:sldMk cId="2183605796" sldId="302"/>
            <ac:picMk id="5" creationId="{3C6FA6BB-243A-2579-7206-DCB14D9F24F7}"/>
          </ac:picMkLst>
        </pc:picChg>
      </pc:sldChg>
      <pc:sldChg chg="addSp modSp new mod modNotesTx">
        <pc:chgData name="Andrew Cracknell" userId="2417584e-6dd1-4d54-906d-e7337ee83fb4" providerId="ADAL" clId="{4F6FB7E4-1B98-4DF3-9F65-E6ACFF20E80E}" dt="2022-05-10T20:37:37.875" v="2362" actId="20577"/>
        <pc:sldMkLst>
          <pc:docMk/>
          <pc:sldMk cId="1973782340" sldId="303"/>
        </pc:sldMkLst>
        <pc:spChg chg="mod">
          <ac:chgData name="Andrew Cracknell" userId="2417584e-6dd1-4d54-906d-e7337ee83fb4" providerId="ADAL" clId="{4F6FB7E4-1B98-4DF3-9F65-E6ACFF20E80E}" dt="2022-05-10T20:24:36.725" v="2263" actId="20577"/>
          <ac:spMkLst>
            <pc:docMk/>
            <pc:sldMk cId="1973782340" sldId="303"/>
            <ac:spMk id="2" creationId="{310C0C6A-404D-7029-2BAE-06766EEAF94C}"/>
          </ac:spMkLst>
        </pc:spChg>
        <pc:spChg chg="add mod">
          <ac:chgData name="Andrew Cracknell" userId="2417584e-6dd1-4d54-906d-e7337ee83fb4" providerId="ADAL" clId="{4F6FB7E4-1B98-4DF3-9F65-E6ACFF20E80E}" dt="2022-05-10T20:18:09.190" v="1957" actId="20577"/>
          <ac:spMkLst>
            <pc:docMk/>
            <pc:sldMk cId="1973782340" sldId="303"/>
            <ac:spMk id="3" creationId="{BD73628B-ECB9-719C-9BEA-D856AB53019A}"/>
          </ac:spMkLst>
        </pc:spChg>
      </pc:sldChg>
      <pc:sldChg chg="addSp modSp new mod">
        <pc:chgData name="Andrew Cracknell" userId="2417584e-6dd1-4d54-906d-e7337ee83fb4" providerId="ADAL" clId="{4F6FB7E4-1B98-4DF3-9F65-E6ACFF20E80E}" dt="2022-05-10T20:25:20.086" v="2299" actId="20577"/>
        <pc:sldMkLst>
          <pc:docMk/>
          <pc:sldMk cId="3030474910" sldId="304"/>
        </pc:sldMkLst>
        <pc:spChg chg="mod">
          <ac:chgData name="Andrew Cracknell" userId="2417584e-6dd1-4d54-906d-e7337ee83fb4" providerId="ADAL" clId="{4F6FB7E4-1B98-4DF3-9F65-E6ACFF20E80E}" dt="2022-05-10T20:25:20.086" v="2299" actId="20577"/>
          <ac:spMkLst>
            <pc:docMk/>
            <pc:sldMk cId="3030474910" sldId="304"/>
            <ac:spMk id="2" creationId="{20CD2F9B-443C-B89E-4D96-06EF98E65EEC}"/>
          </ac:spMkLst>
        </pc:spChg>
        <pc:spChg chg="add mod">
          <ac:chgData name="Andrew Cracknell" userId="2417584e-6dd1-4d54-906d-e7337ee83fb4" providerId="ADAL" clId="{4F6FB7E4-1B98-4DF3-9F65-E6ACFF20E80E}" dt="2022-05-10T20:24:45.681" v="2265"/>
          <ac:spMkLst>
            <pc:docMk/>
            <pc:sldMk cId="3030474910" sldId="304"/>
            <ac:spMk id="3" creationId="{E2BB2E7F-0D96-DC09-7031-EB0A0816559A}"/>
          </ac:spMkLst>
        </pc:spChg>
        <pc:picChg chg="add mod">
          <ac:chgData name="Andrew Cracknell" userId="2417584e-6dd1-4d54-906d-e7337ee83fb4" providerId="ADAL" clId="{4F6FB7E4-1B98-4DF3-9F65-E6ACFF20E80E}" dt="2022-05-10T20:25:07.590" v="2267" actId="1076"/>
          <ac:picMkLst>
            <pc:docMk/>
            <pc:sldMk cId="3030474910" sldId="304"/>
            <ac:picMk id="5" creationId="{28526BF6-F13F-0578-A9F7-786B9F4D29DA}"/>
          </ac:picMkLst>
        </pc:picChg>
      </pc:sldChg>
      <pc:sldChg chg="addSp delSp modSp new mod">
        <pc:chgData name="Andrew Cracknell" userId="2417584e-6dd1-4d54-906d-e7337ee83fb4" providerId="ADAL" clId="{4F6FB7E4-1B98-4DF3-9F65-E6ACFF20E80E}" dt="2022-05-11T19:40:24.075" v="3310" actId="1076"/>
        <pc:sldMkLst>
          <pc:docMk/>
          <pc:sldMk cId="4009523561" sldId="305"/>
        </pc:sldMkLst>
        <pc:spChg chg="add del mod">
          <ac:chgData name="Andrew Cracknell" userId="2417584e-6dd1-4d54-906d-e7337ee83fb4" providerId="ADAL" clId="{4F6FB7E4-1B98-4DF3-9F65-E6ACFF20E80E}" dt="2022-05-10T20:26:02.349" v="2315" actId="20577"/>
          <ac:spMkLst>
            <pc:docMk/>
            <pc:sldMk cId="4009523561" sldId="305"/>
            <ac:spMk id="2" creationId="{E1F55415-003B-9647-DEA6-0989BF861FD8}"/>
          </ac:spMkLst>
        </pc:spChg>
        <pc:spChg chg="add mod">
          <ac:chgData name="Andrew Cracknell" userId="2417584e-6dd1-4d54-906d-e7337ee83fb4" providerId="ADAL" clId="{4F6FB7E4-1B98-4DF3-9F65-E6ACFF20E80E}" dt="2022-05-10T20:25:33.345" v="2301"/>
          <ac:spMkLst>
            <pc:docMk/>
            <pc:sldMk cId="4009523561" sldId="305"/>
            <ac:spMk id="3" creationId="{E16F1C99-12A2-6B1B-118E-CD6CAF4B384E}"/>
          </ac:spMkLst>
        </pc:spChg>
        <pc:picChg chg="add del mod ord">
          <ac:chgData name="Andrew Cracknell" userId="2417584e-6dd1-4d54-906d-e7337ee83fb4" providerId="ADAL" clId="{4F6FB7E4-1B98-4DF3-9F65-E6ACFF20E80E}" dt="2022-05-10T20:25:48.106" v="2305" actId="22"/>
          <ac:picMkLst>
            <pc:docMk/>
            <pc:sldMk cId="4009523561" sldId="305"/>
            <ac:picMk id="5" creationId="{7FE29C40-8582-A6D3-D373-0A462EDB4878}"/>
          </ac:picMkLst>
        </pc:picChg>
        <pc:picChg chg="add mod">
          <ac:chgData name="Andrew Cracknell" userId="2417584e-6dd1-4d54-906d-e7337ee83fb4" providerId="ADAL" clId="{4F6FB7E4-1B98-4DF3-9F65-E6ACFF20E80E}" dt="2022-05-11T19:40:24.075" v="3310" actId="1076"/>
          <ac:picMkLst>
            <pc:docMk/>
            <pc:sldMk cId="4009523561" sldId="305"/>
            <ac:picMk id="7" creationId="{BDBE7289-43F5-100D-ED44-29BFF61C6DF5}"/>
          </ac:picMkLst>
        </pc:picChg>
      </pc:sldChg>
      <pc:sldChg chg="addSp modSp new mod">
        <pc:chgData name="Andrew Cracknell" userId="2417584e-6dd1-4d54-906d-e7337ee83fb4" providerId="ADAL" clId="{4F6FB7E4-1B98-4DF3-9F65-E6ACFF20E80E}" dt="2022-05-10T20:34:51.452" v="2359" actId="20577"/>
        <pc:sldMkLst>
          <pc:docMk/>
          <pc:sldMk cId="1936989294" sldId="306"/>
        </pc:sldMkLst>
        <pc:spChg chg="mod">
          <ac:chgData name="Andrew Cracknell" userId="2417584e-6dd1-4d54-906d-e7337ee83fb4" providerId="ADAL" clId="{4F6FB7E4-1B98-4DF3-9F65-E6ACFF20E80E}" dt="2022-05-10T20:34:51.452" v="2359" actId="20577"/>
          <ac:spMkLst>
            <pc:docMk/>
            <pc:sldMk cId="1936989294" sldId="306"/>
            <ac:spMk id="2" creationId="{5C4B4E55-CCF7-1D62-C887-DD979B5B831C}"/>
          </ac:spMkLst>
        </pc:spChg>
        <pc:spChg chg="add mod">
          <ac:chgData name="Andrew Cracknell" userId="2417584e-6dd1-4d54-906d-e7337ee83fb4" providerId="ADAL" clId="{4F6FB7E4-1B98-4DF3-9F65-E6ACFF20E80E}" dt="2022-05-10T20:33:47.812" v="2338" actId="20577"/>
          <ac:spMkLst>
            <pc:docMk/>
            <pc:sldMk cId="1936989294" sldId="306"/>
            <ac:spMk id="3" creationId="{14C23A5B-88D4-EB62-00EC-4C8C03C34A6B}"/>
          </ac:spMkLst>
        </pc:spChg>
      </pc:sldChg>
      <pc:sldChg chg="addSp modSp new mod modNotesTx">
        <pc:chgData name="Andrew Cracknell" userId="2417584e-6dd1-4d54-906d-e7337ee83fb4" providerId="ADAL" clId="{4F6FB7E4-1B98-4DF3-9F65-E6ACFF20E80E}" dt="2022-05-11T19:14:56.978" v="2460" actId="20577"/>
        <pc:sldMkLst>
          <pc:docMk/>
          <pc:sldMk cId="2232744488" sldId="307"/>
        </pc:sldMkLst>
        <pc:spChg chg="mod">
          <ac:chgData name="Andrew Cracknell" userId="2417584e-6dd1-4d54-906d-e7337ee83fb4" providerId="ADAL" clId="{4F6FB7E4-1B98-4DF3-9F65-E6ACFF20E80E}" dt="2022-05-11T19:14:56.978" v="2460" actId="20577"/>
          <ac:spMkLst>
            <pc:docMk/>
            <pc:sldMk cId="2232744488" sldId="307"/>
            <ac:spMk id="2" creationId="{86563EDA-3BE7-EBAD-1CC2-3ED22334AEC1}"/>
          </ac:spMkLst>
        </pc:spChg>
        <pc:spChg chg="add mod">
          <ac:chgData name="Andrew Cracknell" userId="2417584e-6dd1-4d54-906d-e7337ee83fb4" providerId="ADAL" clId="{4F6FB7E4-1B98-4DF3-9F65-E6ACFF20E80E}" dt="2022-05-11T19:01:10.182" v="2402" actId="20577"/>
          <ac:spMkLst>
            <pc:docMk/>
            <pc:sldMk cId="2232744488" sldId="307"/>
            <ac:spMk id="3" creationId="{2F7DFFE7-11A4-E47F-0076-26ED897DBDE3}"/>
          </ac:spMkLst>
        </pc:spChg>
      </pc:sldChg>
      <pc:sldChg chg="new del">
        <pc:chgData name="Andrew Cracknell" userId="2417584e-6dd1-4d54-906d-e7337ee83fb4" providerId="ADAL" clId="{4F6FB7E4-1B98-4DF3-9F65-E6ACFF20E80E}" dt="2022-05-10T20:37:41.310" v="2363" actId="2696"/>
        <pc:sldMkLst>
          <pc:docMk/>
          <pc:sldMk cId="3548460800" sldId="307"/>
        </pc:sldMkLst>
      </pc:sldChg>
      <pc:sldChg chg="addSp modSp new mod">
        <pc:chgData name="Andrew Cracknell" userId="2417584e-6dd1-4d54-906d-e7337ee83fb4" providerId="ADAL" clId="{4F6FB7E4-1B98-4DF3-9F65-E6ACFF20E80E}" dt="2022-05-11T19:06:58.799" v="2428" actId="1076"/>
        <pc:sldMkLst>
          <pc:docMk/>
          <pc:sldMk cId="3628342100" sldId="308"/>
        </pc:sldMkLst>
        <pc:spChg chg="mod">
          <ac:chgData name="Andrew Cracknell" userId="2417584e-6dd1-4d54-906d-e7337ee83fb4" providerId="ADAL" clId="{4F6FB7E4-1B98-4DF3-9F65-E6ACFF20E80E}" dt="2022-05-11T19:06:20.420" v="2413"/>
          <ac:spMkLst>
            <pc:docMk/>
            <pc:sldMk cId="3628342100" sldId="308"/>
            <ac:spMk id="2" creationId="{E459FEF7-0F06-BA77-DCFE-236D2C8C8158}"/>
          </ac:spMkLst>
        </pc:spChg>
        <pc:spChg chg="add mod">
          <ac:chgData name="Andrew Cracknell" userId="2417584e-6dd1-4d54-906d-e7337ee83fb4" providerId="ADAL" clId="{4F6FB7E4-1B98-4DF3-9F65-E6ACFF20E80E}" dt="2022-05-11T19:06:29.481" v="2425" actId="20577"/>
          <ac:spMkLst>
            <pc:docMk/>
            <pc:sldMk cId="3628342100" sldId="308"/>
            <ac:spMk id="3" creationId="{CEBB5B6A-DF35-308F-1300-E0BDB61FFA24}"/>
          </ac:spMkLst>
        </pc:spChg>
        <pc:picChg chg="add mod">
          <ac:chgData name="Andrew Cracknell" userId="2417584e-6dd1-4d54-906d-e7337ee83fb4" providerId="ADAL" clId="{4F6FB7E4-1B98-4DF3-9F65-E6ACFF20E80E}" dt="2022-05-11T19:06:58.799" v="2428" actId="1076"/>
          <ac:picMkLst>
            <pc:docMk/>
            <pc:sldMk cId="3628342100" sldId="308"/>
            <ac:picMk id="5" creationId="{E8F53226-42EA-8FFA-3B2C-39372DACA7E3}"/>
          </ac:picMkLst>
        </pc:picChg>
      </pc:sldChg>
      <pc:sldChg chg="addSp modSp new mod modNotesTx">
        <pc:chgData name="Andrew Cracknell" userId="2417584e-6dd1-4d54-906d-e7337ee83fb4" providerId="ADAL" clId="{4F6FB7E4-1B98-4DF3-9F65-E6ACFF20E80E}" dt="2022-05-11T19:09:35.712" v="2447"/>
        <pc:sldMkLst>
          <pc:docMk/>
          <pc:sldMk cId="4040848952" sldId="309"/>
        </pc:sldMkLst>
        <pc:spChg chg="mod">
          <ac:chgData name="Andrew Cracknell" userId="2417584e-6dd1-4d54-906d-e7337ee83fb4" providerId="ADAL" clId="{4F6FB7E4-1B98-4DF3-9F65-E6ACFF20E80E}" dt="2022-05-11T19:09:21.329" v="2443"/>
          <ac:spMkLst>
            <pc:docMk/>
            <pc:sldMk cId="4040848952" sldId="309"/>
            <ac:spMk id="2" creationId="{7C1F6A5D-F2ED-E677-38FC-6D00BAAC27CE}"/>
          </ac:spMkLst>
        </pc:spChg>
        <pc:spChg chg="add mod">
          <ac:chgData name="Andrew Cracknell" userId="2417584e-6dd1-4d54-906d-e7337ee83fb4" providerId="ADAL" clId="{4F6FB7E4-1B98-4DF3-9F65-E6ACFF20E80E}" dt="2022-05-11T19:08:46.005" v="2438" actId="20577"/>
          <ac:spMkLst>
            <pc:docMk/>
            <pc:sldMk cId="4040848952" sldId="309"/>
            <ac:spMk id="3" creationId="{3F3A3F56-B801-6615-4E8B-7C2EEE105580}"/>
          </ac:spMkLst>
        </pc:spChg>
        <pc:picChg chg="add mod">
          <ac:chgData name="Andrew Cracknell" userId="2417584e-6dd1-4d54-906d-e7337ee83fb4" providerId="ADAL" clId="{4F6FB7E4-1B98-4DF3-9F65-E6ACFF20E80E}" dt="2022-05-11T19:09:25.957" v="2446" actId="1076"/>
          <ac:picMkLst>
            <pc:docMk/>
            <pc:sldMk cId="4040848952" sldId="309"/>
            <ac:picMk id="5" creationId="{6F053470-5E24-82ED-0171-407B66232B44}"/>
          </ac:picMkLst>
        </pc:picChg>
      </pc:sldChg>
      <pc:sldChg chg="addSp modSp new mod">
        <pc:chgData name="Andrew Cracknell" userId="2417584e-6dd1-4d54-906d-e7337ee83fb4" providerId="ADAL" clId="{4F6FB7E4-1B98-4DF3-9F65-E6ACFF20E80E}" dt="2022-05-11T19:10:56.041" v="2452"/>
        <pc:sldMkLst>
          <pc:docMk/>
          <pc:sldMk cId="4182754803" sldId="310"/>
        </pc:sldMkLst>
        <pc:spChg chg="mod">
          <ac:chgData name="Andrew Cracknell" userId="2417584e-6dd1-4d54-906d-e7337ee83fb4" providerId="ADAL" clId="{4F6FB7E4-1B98-4DF3-9F65-E6ACFF20E80E}" dt="2022-05-11T19:10:52.379" v="2451"/>
          <ac:spMkLst>
            <pc:docMk/>
            <pc:sldMk cId="4182754803" sldId="310"/>
            <ac:spMk id="2" creationId="{7218CC9B-ADDD-F221-8197-BAAA0E9BA6E2}"/>
          </ac:spMkLst>
        </pc:spChg>
        <pc:spChg chg="add mod">
          <ac:chgData name="Andrew Cracknell" userId="2417584e-6dd1-4d54-906d-e7337ee83fb4" providerId="ADAL" clId="{4F6FB7E4-1B98-4DF3-9F65-E6ACFF20E80E}" dt="2022-05-11T19:10:56.041" v="2452"/>
          <ac:spMkLst>
            <pc:docMk/>
            <pc:sldMk cId="4182754803" sldId="310"/>
            <ac:spMk id="5" creationId="{C72ADDE2-7673-905E-C373-E753E0BC3FAF}"/>
          </ac:spMkLst>
        </pc:spChg>
        <pc:picChg chg="add mod">
          <ac:chgData name="Andrew Cracknell" userId="2417584e-6dd1-4d54-906d-e7337ee83fb4" providerId="ADAL" clId="{4F6FB7E4-1B98-4DF3-9F65-E6ACFF20E80E}" dt="2022-05-11T19:10:36.663" v="2450" actId="1076"/>
          <ac:picMkLst>
            <pc:docMk/>
            <pc:sldMk cId="4182754803" sldId="310"/>
            <ac:picMk id="4" creationId="{CF680404-1C0E-04CB-0E69-A5410F9E641D}"/>
          </ac:picMkLst>
        </pc:picChg>
      </pc:sldChg>
      <pc:sldChg chg="addSp modSp new mod modNotesTx">
        <pc:chgData name="Andrew Cracknell" userId="2417584e-6dd1-4d54-906d-e7337ee83fb4" providerId="ADAL" clId="{4F6FB7E4-1B98-4DF3-9F65-E6ACFF20E80E}" dt="2022-05-11T19:24:46.348" v="2752" actId="33524"/>
        <pc:sldMkLst>
          <pc:docMk/>
          <pc:sldMk cId="3192350331" sldId="311"/>
        </pc:sldMkLst>
        <pc:spChg chg="mod">
          <ac:chgData name="Andrew Cracknell" userId="2417584e-6dd1-4d54-906d-e7337ee83fb4" providerId="ADAL" clId="{4F6FB7E4-1B98-4DF3-9F65-E6ACFF20E80E}" dt="2022-05-11T19:24:46.348" v="2752" actId="33524"/>
          <ac:spMkLst>
            <pc:docMk/>
            <pc:sldMk cId="3192350331" sldId="311"/>
            <ac:spMk id="2" creationId="{0BA6EB56-C301-CFAF-8EDE-90D2B66E3C42}"/>
          </ac:spMkLst>
        </pc:spChg>
        <pc:spChg chg="add mod">
          <ac:chgData name="Andrew Cracknell" userId="2417584e-6dd1-4d54-906d-e7337ee83fb4" providerId="ADAL" clId="{4F6FB7E4-1B98-4DF3-9F65-E6ACFF20E80E}" dt="2022-05-11T19:20:41.009" v="2492" actId="20577"/>
          <ac:spMkLst>
            <pc:docMk/>
            <pc:sldMk cId="3192350331" sldId="311"/>
            <ac:spMk id="3" creationId="{FB6A535A-4315-311B-D5F2-C1782D1E3097}"/>
          </ac:spMkLst>
        </pc:spChg>
      </pc:sldChg>
      <pc:sldChg chg="addSp modSp new mod modNotesTx">
        <pc:chgData name="Andrew Cracknell" userId="2417584e-6dd1-4d54-906d-e7337ee83fb4" providerId="ADAL" clId="{4F6FB7E4-1B98-4DF3-9F65-E6ACFF20E80E}" dt="2022-05-11T19:26:28.069" v="2762"/>
        <pc:sldMkLst>
          <pc:docMk/>
          <pc:sldMk cId="2930285562" sldId="312"/>
        </pc:sldMkLst>
        <pc:spChg chg="mod">
          <ac:chgData name="Andrew Cracknell" userId="2417584e-6dd1-4d54-906d-e7337ee83fb4" providerId="ADAL" clId="{4F6FB7E4-1B98-4DF3-9F65-E6ACFF20E80E}" dt="2022-05-11T19:25:32.299" v="2761" actId="20577"/>
          <ac:spMkLst>
            <pc:docMk/>
            <pc:sldMk cId="2930285562" sldId="312"/>
            <ac:spMk id="2" creationId="{E0427A78-2121-526D-0E03-2E4677397F2C}"/>
          </ac:spMkLst>
        </pc:spChg>
        <pc:spChg chg="add mod">
          <ac:chgData name="Andrew Cracknell" userId="2417584e-6dd1-4d54-906d-e7337ee83fb4" providerId="ADAL" clId="{4F6FB7E4-1B98-4DF3-9F65-E6ACFF20E80E}" dt="2022-05-11T19:25:07.489" v="2755"/>
          <ac:spMkLst>
            <pc:docMk/>
            <pc:sldMk cId="2930285562" sldId="312"/>
            <ac:spMk id="3" creationId="{EF92EA79-45E3-2B60-7386-9D0664135D9F}"/>
          </ac:spMkLst>
        </pc:spChg>
      </pc:sldChg>
      <pc:sldChg chg="addSp modSp new mod">
        <pc:chgData name="Andrew Cracknell" userId="2417584e-6dd1-4d54-906d-e7337ee83fb4" providerId="ADAL" clId="{4F6FB7E4-1B98-4DF3-9F65-E6ACFF20E80E}" dt="2022-05-11T19:28:09.095" v="2771" actId="27636"/>
        <pc:sldMkLst>
          <pc:docMk/>
          <pc:sldMk cId="1815797880" sldId="313"/>
        </pc:sldMkLst>
        <pc:spChg chg="mod">
          <ac:chgData name="Andrew Cracknell" userId="2417584e-6dd1-4d54-906d-e7337ee83fb4" providerId="ADAL" clId="{4F6FB7E4-1B98-4DF3-9F65-E6ACFF20E80E}" dt="2022-05-11T19:28:09.095" v="2771" actId="27636"/>
          <ac:spMkLst>
            <pc:docMk/>
            <pc:sldMk cId="1815797880" sldId="313"/>
            <ac:spMk id="2" creationId="{2E825DC8-5852-8189-25DC-E5A86C2DAC02}"/>
          </ac:spMkLst>
        </pc:spChg>
        <pc:spChg chg="add mod">
          <ac:chgData name="Andrew Cracknell" userId="2417584e-6dd1-4d54-906d-e7337ee83fb4" providerId="ADAL" clId="{4F6FB7E4-1B98-4DF3-9F65-E6ACFF20E80E}" dt="2022-05-11T19:26:43.509" v="2765"/>
          <ac:spMkLst>
            <pc:docMk/>
            <pc:sldMk cId="1815797880" sldId="313"/>
            <ac:spMk id="3" creationId="{FB01B051-C3CD-3AE8-64AA-999A10262AD2}"/>
          </ac:spMkLst>
        </pc:spChg>
      </pc:sldChg>
      <pc:sldChg chg="addSp modSp new mod">
        <pc:chgData name="Andrew Cracknell" userId="2417584e-6dd1-4d54-906d-e7337ee83fb4" providerId="ADAL" clId="{4F6FB7E4-1B98-4DF3-9F65-E6ACFF20E80E}" dt="2022-05-11T19:36:52.697" v="3079" actId="313"/>
        <pc:sldMkLst>
          <pc:docMk/>
          <pc:sldMk cId="4029222548" sldId="314"/>
        </pc:sldMkLst>
        <pc:spChg chg="mod">
          <ac:chgData name="Andrew Cracknell" userId="2417584e-6dd1-4d54-906d-e7337ee83fb4" providerId="ADAL" clId="{4F6FB7E4-1B98-4DF3-9F65-E6ACFF20E80E}" dt="2022-05-11T19:36:52.697" v="3079" actId="313"/>
          <ac:spMkLst>
            <pc:docMk/>
            <pc:sldMk cId="4029222548" sldId="314"/>
            <ac:spMk id="2" creationId="{C7026830-95E8-4216-D921-2AB84DED3215}"/>
          </ac:spMkLst>
        </pc:spChg>
        <pc:spChg chg="add mod">
          <ac:chgData name="Andrew Cracknell" userId="2417584e-6dd1-4d54-906d-e7337ee83fb4" providerId="ADAL" clId="{4F6FB7E4-1B98-4DF3-9F65-E6ACFF20E80E}" dt="2022-05-11T19:31:44.248" v="2787" actId="20577"/>
          <ac:spMkLst>
            <pc:docMk/>
            <pc:sldMk cId="4029222548" sldId="314"/>
            <ac:spMk id="3" creationId="{DD95B777-5B9B-CE28-D4D1-05ECD4F0CD3C}"/>
          </ac:spMkLst>
        </pc:spChg>
      </pc:sldChg>
      <pc:sldChg chg="addSp modSp new mod">
        <pc:chgData name="Andrew Cracknell" userId="2417584e-6dd1-4d54-906d-e7337ee83fb4" providerId="ADAL" clId="{4F6FB7E4-1B98-4DF3-9F65-E6ACFF20E80E}" dt="2022-05-11T19:37:44.239" v="3282" actId="313"/>
        <pc:sldMkLst>
          <pc:docMk/>
          <pc:sldMk cId="896910400" sldId="315"/>
        </pc:sldMkLst>
        <pc:spChg chg="mod">
          <ac:chgData name="Andrew Cracknell" userId="2417584e-6dd1-4d54-906d-e7337ee83fb4" providerId="ADAL" clId="{4F6FB7E4-1B98-4DF3-9F65-E6ACFF20E80E}" dt="2022-05-11T19:37:44.239" v="3282" actId="313"/>
          <ac:spMkLst>
            <pc:docMk/>
            <pc:sldMk cId="896910400" sldId="315"/>
            <ac:spMk id="2" creationId="{CA282B5A-0350-3178-8EA8-8C4D880E6D2E}"/>
          </ac:spMkLst>
        </pc:spChg>
        <pc:spChg chg="add mod">
          <ac:chgData name="Andrew Cracknell" userId="2417584e-6dd1-4d54-906d-e7337ee83fb4" providerId="ADAL" clId="{4F6FB7E4-1B98-4DF3-9F65-E6ACFF20E80E}" dt="2022-05-11T19:37:02.245" v="3082" actId="20577"/>
          <ac:spMkLst>
            <pc:docMk/>
            <pc:sldMk cId="896910400" sldId="315"/>
            <ac:spMk id="3" creationId="{C74F7307-7AA3-6900-27DB-74D061518B5C}"/>
          </ac:spMkLst>
        </pc:spChg>
      </pc:sldChg>
      <pc:sldChg chg="del">
        <pc:chgData name="Andrew Cracknell" userId="2417584e-6dd1-4d54-906d-e7337ee83fb4" providerId="ADAL" clId="{4F6FB7E4-1B98-4DF3-9F65-E6ACFF20E80E}" dt="2022-05-08T20:23:58.767" v="0" actId="47"/>
        <pc:sldMkLst>
          <pc:docMk/>
          <pc:sldMk cId="2860024841" sldId="318"/>
        </pc:sldMkLst>
      </pc:sldChg>
      <pc:sldChg chg="del">
        <pc:chgData name="Andrew Cracknell" userId="2417584e-6dd1-4d54-906d-e7337ee83fb4" providerId="ADAL" clId="{4F6FB7E4-1B98-4DF3-9F65-E6ACFF20E80E}" dt="2022-05-08T20:23:58.767" v="0" actId="47"/>
        <pc:sldMkLst>
          <pc:docMk/>
          <pc:sldMk cId="2629396134" sldId="319"/>
        </pc:sldMkLst>
      </pc:sldChg>
      <pc:sldChg chg="del">
        <pc:chgData name="Andrew Cracknell" userId="2417584e-6dd1-4d54-906d-e7337ee83fb4" providerId="ADAL" clId="{4F6FB7E4-1B98-4DF3-9F65-E6ACFF20E80E}" dt="2022-05-08T20:23:58.767" v="0" actId="47"/>
        <pc:sldMkLst>
          <pc:docMk/>
          <pc:sldMk cId="3164746296" sldId="320"/>
        </pc:sldMkLst>
      </pc:sldChg>
      <pc:sldChg chg="del">
        <pc:chgData name="Andrew Cracknell" userId="2417584e-6dd1-4d54-906d-e7337ee83fb4" providerId="ADAL" clId="{4F6FB7E4-1B98-4DF3-9F65-E6ACFF20E80E}" dt="2022-05-08T20:23:58.767" v="0" actId="47"/>
        <pc:sldMkLst>
          <pc:docMk/>
          <pc:sldMk cId="1918081225" sldId="321"/>
        </pc:sldMkLst>
      </pc:sldChg>
      <pc:sldChg chg="del">
        <pc:chgData name="Andrew Cracknell" userId="2417584e-6dd1-4d54-906d-e7337ee83fb4" providerId="ADAL" clId="{4F6FB7E4-1B98-4DF3-9F65-E6ACFF20E80E}" dt="2022-05-08T20:23:58.767" v="0" actId="47"/>
        <pc:sldMkLst>
          <pc:docMk/>
          <pc:sldMk cId="1549622982" sldId="322"/>
        </pc:sldMkLst>
      </pc:sldChg>
      <pc:sldChg chg="del">
        <pc:chgData name="Andrew Cracknell" userId="2417584e-6dd1-4d54-906d-e7337ee83fb4" providerId="ADAL" clId="{4F6FB7E4-1B98-4DF3-9F65-E6ACFF20E80E}" dt="2022-05-08T20:23:58.767" v="0" actId="47"/>
        <pc:sldMkLst>
          <pc:docMk/>
          <pc:sldMk cId="1149166507" sldId="323"/>
        </pc:sldMkLst>
      </pc:sldChg>
      <pc:sldChg chg="del">
        <pc:chgData name="Andrew Cracknell" userId="2417584e-6dd1-4d54-906d-e7337ee83fb4" providerId="ADAL" clId="{4F6FB7E4-1B98-4DF3-9F65-E6ACFF20E80E}" dt="2022-05-08T20:23:58.767" v="0" actId="47"/>
        <pc:sldMkLst>
          <pc:docMk/>
          <pc:sldMk cId="2144795567" sldId="324"/>
        </pc:sldMkLst>
      </pc:sldChg>
      <pc:sldChg chg="del">
        <pc:chgData name="Andrew Cracknell" userId="2417584e-6dd1-4d54-906d-e7337ee83fb4" providerId="ADAL" clId="{4F6FB7E4-1B98-4DF3-9F65-E6ACFF20E80E}" dt="2022-05-08T20:23:58.767" v="0" actId="47"/>
        <pc:sldMkLst>
          <pc:docMk/>
          <pc:sldMk cId="3811185545" sldId="325"/>
        </pc:sldMkLst>
      </pc:sldChg>
      <pc:sldChg chg="del">
        <pc:chgData name="Andrew Cracknell" userId="2417584e-6dd1-4d54-906d-e7337ee83fb4" providerId="ADAL" clId="{4F6FB7E4-1B98-4DF3-9F65-E6ACFF20E80E}" dt="2022-05-08T20:23:58.767" v="0" actId="47"/>
        <pc:sldMkLst>
          <pc:docMk/>
          <pc:sldMk cId="962405281" sldId="326"/>
        </pc:sldMkLst>
      </pc:sldChg>
      <pc:sldChg chg="del">
        <pc:chgData name="Andrew Cracknell" userId="2417584e-6dd1-4d54-906d-e7337ee83fb4" providerId="ADAL" clId="{4F6FB7E4-1B98-4DF3-9F65-E6ACFF20E80E}" dt="2022-05-08T20:23:58.767" v="0" actId="47"/>
        <pc:sldMkLst>
          <pc:docMk/>
          <pc:sldMk cId="2937425558" sldId="327"/>
        </pc:sldMkLst>
      </pc:sldChg>
      <pc:sldChg chg="del">
        <pc:chgData name="Andrew Cracknell" userId="2417584e-6dd1-4d54-906d-e7337ee83fb4" providerId="ADAL" clId="{4F6FB7E4-1B98-4DF3-9F65-E6ACFF20E80E}" dt="2022-05-08T20:23:58.767" v="0" actId="47"/>
        <pc:sldMkLst>
          <pc:docMk/>
          <pc:sldMk cId="3880480105" sldId="328"/>
        </pc:sldMkLst>
      </pc:sldChg>
      <pc:sldChg chg="del">
        <pc:chgData name="Andrew Cracknell" userId="2417584e-6dd1-4d54-906d-e7337ee83fb4" providerId="ADAL" clId="{4F6FB7E4-1B98-4DF3-9F65-E6ACFF20E80E}" dt="2022-05-08T20:23:58.767" v="0" actId="47"/>
        <pc:sldMkLst>
          <pc:docMk/>
          <pc:sldMk cId="1448061469" sldId="329"/>
        </pc:sldMkLst>
      </pc:sldChg>
      <pc:sldChg chg="del">
        <pc:chgData name="Andrew Cracknell" userId="2417584e-6dd1-4d54-906d-e7337ee83fb4" providerId="ADAL" clId="{4F6FB7E4-1B98-4DF3-9F65-E6ACFF20E80E}" dt="2022-05-08T20:23:58.767" v="0" actId="47"/>
        <pc:sldMkLst>
          <pc:docMk/>
          <pc:sldMk cId="2233291954" sldId="330"/>
        </pc:sldMkLst>
      </pc:sldChg>
      <pc:sldChg chg="del">
        <pc:chgData name="Andrew Cracknell" userId="2417584e-6dd1-4d54-906d-e7337ee83fb4" providerId="ADAL" clId="{4F6FB7E4-1B98-4DF3-9F65-E6ACFF20E80E}" dt="2022-05-08T20:23:58.767" v="0" actId="47"/>
        <pc:sldMkLst>
          <pc:docMk/>
          <pc:sldMk cId="609725625" sldId="331"/>
        </pc:sldMkLst>
      </pc:sldChg>
      <pc:sldChg chg="del">
        <pc:chgData name="Andrew Cracknell" userId="2417584e-6dd1-4d54-906d-e7337ee83fb4" providerId="ADAL" clId="{4F6FB7E4-1B98-4DF3-9F65-E6ACFF20E80E}" dt="2022-05-08T20:23:58.767" v="0" actId="47"/>
        <pc:sldMkLst>
          <pc:docMk/>
          <pc:sldMk cId="3892676424" sldId="332"/>
        </pc:sldMkLst>
      </pc:sldChg>
      <pc:sldChg chg="del">
        <pc:chgData name="Andrew Cracknell" userId="2417584e-6dd1-4d54-906d-e7337ee83fb4" providerId="ADAL" clId="{4F6FB7E4-1B98-4DF3-9F65-E6ACFF20E80E}" dt="2022-05-08T20:23:58.767" v="0" actId="47"/>
        <pc:sldMkLst>
          <pc:docMk/>
          <pc:sldMk cId="88421319" sldId="333"/>
        </pc:sldMkLst>
      </pc:sldChg>
      <pc:sldChg chg="del">
        <pc:chgData name="Andrew Cracknell" userId="2417584e-6dd1-4d54-906d-e7337ee83fb4" providerId="ADAL" clId="{4F6FB7E4-1B98-4DF3-9F65-E6ACFF20E80E}" dt="2022-05-08T20:23:58.767" v="0" actId="47"/>
        <pc:sldMkLst>
          <pc:docMk/>
          <pc:sldMk cId="472637564" sldId="334"/>
        </pc:sldMkLst>
      </pc:sldChg>
      <pc:sldChg chg="del">
        <pc:chgData name="Andrew Cracknell" userId="2417584e-6dd1-4d54-906d-e7337ee83fb4" providerId="ADAL" clId="{4F6FB7E4-1B98-4DF3-9F65-E6ACFF20E80E}" dt="2022-05-08T20:23:58.767" v="0" actId="47"/>
        <pc:sldMkLst>
          <pc:docMk/>
          <pc:sldMk cId="1600028750" sldId="335"/>
        </pc:sldMkLst>
      </pc:sldChg>
      <pc:sldChg chg="del">
        <pc:chgData name="Andrew Cracknell" userId="2417584e-6dd1-4d54-906d-e7337ee83fb4" providerId="ADAL" clId="{4F6FB7E4-1B98-4DF3-9F65-E6ACFF20E80E}" dt="2022-05-08T20:23:58.767" v="0" actId="47"/>
        <pc:sldMkLst>
          <pc:docMk/>
          <pc:sldMk cId="1666709564" sldId="336"/>
        </pc:sldMkLst>
      </pc:sldChg>
      <pc:sldChg chg="del">
        <pc:chgData name="Andrew Cracknell" userId="2417584e-6dd1-4d54-906d-e7337ee83fb4" providerId="ADAL" clId="{4F6FB7E4-1B98-4DF3-9F65-E6ACFF20E80E}" dt="2022-05-08T20:23:58.767" v="0" actId="47"/>
        <pc:sldMkLst>
          <pc:docMk/>
          <pc:sldMk cId="4266638639" sldId="337"/>
        </pc:sldMkLst>
      </pc:sldChg>
      <pc:sldChg chg="del">
        <pc:chgData name="Andrew Cracknell" userId="2417584e-6dd1-4d54-906d-e7337ee83fb4" providerId="ADAL" clId="{4F6FB7E4-1B98-4DF3-9F65-E6ACFF20E80E}" dt="2022-05-08T20:23:58.767" v="0" actId="47"/>
        <pc:sldMkLst>
          <pc:docMk/>
          <pc:sldMk cId="2721182178" sldId="338"/>
        </pc:sldMkLst>
      </pc:sldChg>
      <pc:sldChg chg="del">
        <pc:chgData name="Andrew Cracknell" userId="2417584e-6dd1-4d54-906d-e7337ee83fb4" providerId="ADAL" clId="{4F6FB7E4-1B98-4DF3-9F65-E6ACFF20E80E}" dt="2022-05-08T20:23:58.767" v="0" actId="47"/>
        <pc:sldMkLst>
          <pc:docMk/>
          <pc:sldMk cId="1108646666" sldId="339"/>
        </pc:sldMkLst>
      </pc:sldChg>
      <pc:sldChg chg="del">
        <pc:chgData name="Andrew Cracknell" userId="2417584e-6dd1-4d54-906d-e7337ee83fb4" providerId="ADAL" clId="{4F6FB7E4-1B98-4DF3-9F65-E6ACFF20E80E}" dt="2022-05-08T20:23:58.767" v="0" actId="47"/>
        <pc:sldMkLst>
          <pc:docMk/>
          <pc:sldMk cId="3872417931" sldId="340"/>
        </pc:sldMkLst>
      </pc:sldChg>
      <pc:sldChg chg="del">
        <pc:chgData name="Andrew Cracknell" userId="2417584e-6dd1-4d54-906d-e7337ee83fb4" providerId="ADAL" clId="{4F6FB7E4-1B98-4DF3-9F65-E6ACFF20E80E}" dt="2022-05-08T20:23:58.767" v="0" actId="47"/>
        <pc:sldMkLst>
          <pc:docMk/>
          <pc:sldMk cId="2574562321" sldId="341"/>
        </pc:sldMkLst>
      </pc:sldChg>
      <pc:sldChg chg="del">
        <pc:chgData name="Andrew Cracknell" userId="2417584e-6dd1-4d54-906d-e7337ee83fb4" providerId="ADAL" clId="{4F6FB7E4-1B98-4DF3-9F65-E6ACFF20E80E}" dt="2022-05-08T20:23:58.767" v="0" actId="47"/>
        <pc:sldMkLst>
          <pc:docMk/>
          <pc:sldMk cId="1878660715" sldId="342"/>
        </pc:sldMkLst>
      </pc:sldChg>
      <pc:sldMasterChg chg="delSldLayout">
        <pc:chgData name="Andrew Cracknell" userId="2417584e-6dd1-4d54-906d-e7337ee83fb4" providerId="ADAL" clId="{4F6FB7E4-1B98-4DF3-9F65-E6ACFF20E80E}" dt="2022-05-08T20:23:58.767" v="0" actId="47"/>
        <pc:sldMasterMkLst>
          <pc:docMk/>
          <pc:sldMasterMk cId="762845124" sldId="2147483672"/>
        </pc:sldMasterMkLst>
        <pc:sldLayoutChg chg="del">
          <pc:chgData name="Andrew Cracknell" userId="2417584e-6dd1-4d54-906d-e7337ee83fb4" providerId="ADAL" clId="{4F6FB7E4-1B98-4DF3-9F65-E6ACFF20E80E}" dt="2022-05-08T20:23:58.767" v="0" actId="47"/>
          <pc:sldLayoutMkLst>
            <pc:docMk/>
            <pc:sldMasterMk cId="762845124" sldId="2147483672"/>
            <pc:sldLayoutMk cId="2373605772" sldId="2147483684"/>
          </pc:sldLayoutMkLst>
        </pc:sldLayoutChg>
      </pc:sldMasterChg>
    </pc:docChg>
  </pc:docChgLst>
  <pc:docChgLst>
    <pc:chgData name="Andrew" userId="2417584e-6dd1-4d54-906d-e7337ee83fb4" providerId="ADAL" clId="{BCC0C0FF-8611-47F1-AB52-A3D9DE25CD7E}"/>
    <pc:docChg chg="undo custSel addSld modSld sldOrd">
      <pc:chgData name="Andrew" userId="2417584e-6dd1-4d54-906d-e7337ee83fb4" providerId="ADAL" clId="{BCC0C0FF-8611-47F1-AB52-A3D9DE25CD7E}" dt="2021-03-30T14:55:15.066" v="1936" actId="1076"/>
      <pc:docMkLst>
        <pc:docMk/>
      </pc:docMkLst>
      <pc:sldChg chg="modSp new mod">
        <pc:chgData name="Andrew" userId="2417584e-6dd1-4d54-906d-e7337ee83fb4" providerId="ADAL" clId="{BCC0C0FF-8611-47F1-AB52-A3D9DE25CD7E}" dt="2021-03-30T09:12:54.044" v="283" actId="20577"/>
        <pc:sldMkLst>
          <pc:docMk/>
          <pc:sldMk cId="536249798" sldId="257"/>
        </pc:sldMkLst>
        <pc:spChg chg="mod">
          <ac:chgData name="Andrew" userId="2417584e-6dd1-4d54-906d-e7337ee83fb4" providerId="ADAL" clId="{BCC0C0FF-8611-47F1-AB52-A3D9DE25CD7E}" dt="2021-03-29T12:49:49.580" v="24" actId="20577"/>
          <ac:spMkLst>
            <pc:docMk/>
            <pc:sldMk cId="536249798" sldId="257"/>
            <ac:spMk id="2" creationId="{600F1E81-1262-4571-9D5D-A803D24D21C4}"/>
          </ac:spMkLst>
        </pc:spChg>
        <pc:spChg chg="mod">
          <ac:chgData name="Andrew" userId="2417584e-6dd1-4d54-906d-e7337ee83fb4" providerId="ADAL" clId="{BCC0C0FF-8611-47F1-AB52-A3D9DE25CD7E}" dt="2021-03-30T09:12:54.044" v="283" actId="20577"/>
          <ac:spMkLst>
            <pc:docMk/>
            <pc:sldMk cId="536249798" sldId="257"/>
            <ac:spMk id="3" creationId="{40EC2286-5573-4C0E-8975-9070DAF6D452}"/>
          </ac:spMkLst>
        </pc:spChg>
      </pc:sldChg>
      <pc:sldChg chg="modSp new mod ord">
        <pc:chgData name="Andrew" userId="2417584e-6dd1-4d54-906d-e7337ee83fb4" providerId="ADAL" clId="{BCC0C0FF-8611-47F1-AB52-A3D9DE25CD7E}" dt="2021-03-29T12:50:15.075" v="119" actId="20577"/>
        <pc:sldMkLst>
          <pc:docMk/>
          <pc:sldMk cId="2443688129" sldId="258"/>
        </pc:sldMkLst>
        <pc:spChg chg="mod">
          <ac:chgData name="Andrew" userId="2417584e-6dd1-4d54-906d-e7337ee83fb4" providerId="ADAL" clId="{BCC0C0FF-8611-47F1-AB52-A3D9DE25CD7E}" dt="2021-03-29T12:50:00.019" v="53" actId="20577"/>
          <ac:spMkLst>
            <pc:docMk/>
            <pc:sldMk cId="2443688129" sldId="258"/>
            <ac:spMk id="2" creationId="{0BB80851-31C2-424B-AEE7-759B6EDCDAA3}"/>
          </ac:spMkLst>
        </pc:spChg>
        <pc:spChg chg="mod">
          <ac:chgData name="Andrew" userId="2417584e-6dd1-4d54-906d-e7337ee83fb4" providerId="ADAL" clId="{BCC0C0FF-8611-47F1-AB52-A3D9DE25CD7E}" dt="2021-03-29T12:50:15.075" v="119" actId="20577"/>
          <ac:spMkLst>
            <pc:docMk/>
            <pc:sldMk cId="2443688129" sldId="258"/>
            <ac:spMk id="3" creationId="{5335E05E-33E4-4AAF-88D6-FFBB7E9B7FCE}"/>
          </ac:spMkLst>
        </pc:spChg>
      </pc:sldChg>
      <pc:sldChg chg="addSp delSp modSp new mod">
        <pc:chgData name="Andrew" userId="2417584e-6dd1-4d54-906d-e7337ee83fb4" providerId="ADAL" clId="{BCC0C0FF-8611-47F1-AB52-A3D9DE25CD7E}" dt="2021-03-30T09:14:51.341" v="398" actId="403"/>
        <pc:sldMkLst>
          <pc:docMk/>
          <pc:sldMk cId="3784239998" sldId="259"/>
        </pc:sldMkLst>
        <pc:spChg chg="mod">
          <ac:chgData name="Andrew" userId="2417584e-6dd1-4d54-906d-e7337ee83fb4" providerId="ADAL" clId="{BCC0C0FF-8611-47F1-AB52-A3D9DE25CD7E}" dt="2021-03-30T09:14:07.217" v="290" actId="20577"/>
          <ac:spMkLst>
            <pc:docMk/>
            <pc:sldMk cId="3784239998" sldId="259"/>
            <ac:spMk id="2" creationId="{EBECCBBC-F639-434F-9B02-C7E66BB58CC3}"/>
          </ac:spMkLst>
        </pc:spChg>
        <pc:spChg chg="del">
          <ac:chgData name="Andrew" userId="2417584e-6dd1-4d54-906d-e7337ee83fb4" providerId="ADAL" clId="{BCC0C0FF-8611-47F1-AB52-A3D9DE25CD7E}" dt="2021-03-30T09:14:01.194" v="285" actId="22"/>
          <ac:spMkLst>
            <pc:docMk/>
            <pc:sldMk cId="3784239998" sldId="259"/>
            <ac:spMk id="3" creationId="{2C337776-A822-4680-AEA9-A66CF2742797}"/>
          </ac:spMkLst>
        </pc:spChg>
        <pc:spChg chg="add mod">
          <ac:chgData name="Andrew" userId="2417584e-6dd1-4d54-906d-e7337ee83fb4" providerId="ADAL" clId="{BCC0C0FF-8611-47F1-AB52-A3D9DE25CD7E}" dt="2021-03-30T09:14:51.341" v="398" actId="403"/>
          <ac:spMkLst>
            <pc:docMk/>
            <pc:sldMk cId="3784239998" sldId="259"/>
            <ac:spMk id="6" creationId="{059E58EB-64EB-47F3-AC7A-BED471F7248E}"/>
          </ac:spMkLst>
        </pc:spChg>
        <pc:picChg chg="add mod ord">
          <ac:chgData name="Andrew" userId="2417584e-6dd1-4d54-906d-e7337ee83fb4" providerId="ADAL" clId="{BCC0C0FF-8611-47F1-AB52-A3D9DE25CD7E}" dt="2021-03-30T09:14:04.302" v="286" actId="1076"/>
          <ac:picMkLst>
            <pc:docMk/>
            <pc:sldMk cId="3784239998" sldId="259"/>
            <ac:picMk id="5" creationId="{5FFCA0BE-9DC3-44EC-9C58-F636F17CF82B}"/>
          </ac:picMkLst>
        </pc:picChg>
      </pc:sldChg>
      <pc:sldChg chg="addSp modSp new mod">
        <pc:chgData name="Andrew" userId="2417584e-6dd1-4d54-906d-e7337ee83fb4" providerId="ADAL" clId="{BCC0C0FF-8611-47F1-AB52-A3D9DE25CD7E}" dt="2021-03-30T09:17:38.852" v="601" actId="20577"/>
        <pc:sldMkLst>
          <pc:docMk/>
          <pc:sldMk cId="3084599251" sldId="260"/>
        </pc:sldMkLst>
        <pc:spChg chg="mod">
          <ac:chgData name="Andrew" userId="2417584e-6dd1-4d54-906d-e7337ee83fb4" providerId="ADAL" clId="{BCC0C0FF-8611-47F1-AB52-A3D9DE25CD7E}" dt="2021-03-30T09:15:11.501" v="407" actId="20577"/>
          <ac:spMkLst>
            <pc:docMk/>
            <pc:sldMk cId="3084599251" sldId="260"/>
            <ac:spMk id="2" creationId="{5F5B4D4A-13A6-4573-B33A-96D859233CB0}"/>
          </ac:spMkLst>
        </pc:spChg>
        <pc:spChg chg="mod">
          <ac:chgData name="Andrew" userId="2417584e-6dd1-4d54-906d-e7337ee83fb4" providerId="ADAL" clId="{BCC0C0FF-8611-47F1-AB52-A3D9DE25CD7E}" dt="2021-03-30T09:17:38.852" v="601" actId="20577"/>
          <ac:spMkLst>
            <pc:docMk/>
            <pc:sldMk cId="3084599251" sldId="260"/>
            <ac:spMk id="3" creationId="{1B3E2CE3-7F93-483B-B87A-52E9590C08FB}"/>
          </ac:spMkLst>
        </pc:spChg>
        <pc:spChg chg="add mod">
          <ac:chgData name="Andrew" userId="2417584e-6dd1-4d54-906d-e7337ee83fb4" providerId="ADAL" clId="{BCC0C0FF-8611-47F1-AB52-A3D9DE25CD7E}" dt="2021-03-30T09:17:08.210" v="513" actId="1582"/>
          <ac:spMkLst>
            <pc:docMk/>
            <pc:sldMk cId="3084599251" sldId="260"/>
            <ac:spMk id="6" creationId="{897599A4-34BA-4DBE-AD24-B81FBE8B5F0E}"/>
          </ac:spMkLst>
        </pc:spChg>
        <pc:picChg chg="add mod">
          <ac:chgData name="Andrew" userId="2417584e-6dd1-4d54-906d-e7337ee83fb4" providerId="ADAL" clId="{BCC0C0FF-8611-47F1-AB52-A3D9DE25CD7E}" dt="2021-03-30T09:16:46.392" v="509" actId="1076"/>
          <ac:picMkLst>
            <pc:docMk/>
            <pc:sldMk cId="3084599251" sldId="260"/>
            <ac:picMk id="5" creationId="{12491FE4-810C-4CF0-AF2C-641FEF9326E4}"/>
          </ac:picMkLst>
        </pc:picChg>
      </pc:sldChg>
      <pc:sldChg chg="addSp modSp new mod">
        <pc:chgData name="Andrew" userId="2417584e-6dd1-4d54-906d-e7337ee83fb4" providerId="ADAL" clId="{BCC0C0FF-8611-47F1-AB52-A3D9DE25CD7E}" dt="2021-03-30T09:21:01.608" v="831" actId="20577"/>
        <pc:sldMkLst>
          <pc:docMk/>
          <pc:sldMk cId="66892546" sldId="261"/>
        </pc:sldMkLst>
        <pc:spChg chg="mod">
          <ac:chgData name="Andrew" userId="2417584e-6dd1-4d54-906d-e7337ee83fb4" providerId="ADAL" clId="{BCC0C0FF-8611-47F1-AB52-A3D9DE25CD7E}" dt="2021-03-30T09:21:01.608" v="831" actId="20577"/>
          <ac:spMkLst>
            <pc:docMk/>
            <pc:sldMk cId="66892546" sldId="261"/>
            <ac:spMk id="2" creationId="{B02DA134-482B-4CB9-A9D1-A5315511882D}"/>
          </ac:spMkLst>
        </pc:spChg>
        <pc:spChg chg="mod">
          <ac:chgData name="Andrew" userId="2417584e-6dd1-4d54-906d-e7337ee83fb4" providerId="ADAL" clId="{BCC0C0FF-8611-47F1-AB52-A3D9DE25CD7E}" dt="2021-03-30T09:20:57.374" v="828" actId="20577"/>
          <ac:spMkLst>
            <pc:docMk/>
            <pc:sldMk cId="66892546" sldId="261"/>
            <ac:spMk id="3" creationId="{4C0E427A-91E6-47AA-BE5E-03D174F61C03}"/>
          </ac:spMkLst>
        </pc:spChg>
        <pc:picChg chg="add mod">
          <ac:chgData name="Andrew" userId="2417584e-6dd1-4d54-906d-e7337ee83fb4" providerId="ADAL" clId="{BCC0C0FF-8611-47F1-AB52-A3D9DE25CD7E}" dt="2021-03-30T09:18:26.275" v="605" actId="1076"/>
          <ac:picMkLst>
            <pc:docMk/>
            <pc:sldMk cId="66892546" sldId="261"/>
            <ac:picMk id="5" creationId="{F5ABB212-50CA-4C35-9D2A-2A834C9697ED}"/>
          </ac:picMkLst>
        </pc:picChg>
        <pc:picChg chg="add mod">
          <ac:chgData name="Andrew" userId="2417584e-6dd1-4d54-906d-e7337ee83fb4" providerId="ADAL" clId="{BCC0C0FF-8611-47F1-AB52-A3D9DE25CD7E}" dt="2021-03-30T09:20:14.611" v="636" actId="1076"/>
          <ac:picMkLst>
            <pc:docMk/>
            <pc:sldMk cId="66892546" sldId="261"/>
            <ac:picMk id="7" creationId="{341BFED8-FC48-4E4B-96B5-C085241058D9}"/>
          </ac:picMkLst>
        </pc:picChg>
      </pc:sldChg>
      <pc:sldChg chg="addSp modSp new mod">
        <pc:chgData name="Andrew" userId="2417584e-6dd1-4d54-906d-e7337ee83fb4" providerId="ADAL" clId="{BCC0C0FF-8611-47F1-AB52-A3D9DE25CD7E}" dt="2021-03-30T12:10:47.432" v="1337" actId="20577"/>
        <pc:sldMkLst>
          <pc:docMk/>
          <pc:sldMk cId="2820504681" sldId="262"/>
        </pc:sldMkLst>
        <pc:spChg chg="mod">
          <ac:chgData name="Andrew" userId="2417584e-6dd1-4d54-906d-e7337ee83fb4" providerId="ADAL" clId="{BCC0C0FF-8611-47F1-AB52-A3D9DE25CD7E}" dt="2021-03-30T12:08:21.435" v="1097" actId="20577"/>
          <ac:spMkLst>
            <pc:docMk/>
            <pc:sldMk cId="2820504681" sldId="262"/>
            <ac:spMk id="2" creationId="{1FF31AD7-263D-4485-B66F-379EF00AE6EC}"/>
          </ac:spMkLst>
        </pc:spChg>
        <pc:spChg chg="mod">
          <ac:chgData name="Andrew" userId="2417584e-6dd1-4d54-906d-e7337ee83fb4" providerId="ADAL" clId="{BCC0C0FF-8611-47F1-AB52-A3D9DE25CD7E}" dt="2021-03-30T12:10:47.432" v="1337" actId="20577"/>
          <ac:spMkLst>
            <pc:docMk/>
            <pc:sldMk cId="2820504681" sldId="262"/>
            <ac:spMk id="3" creationId="{5F194387-CB08-4986-8F41-9D563ECBDECA}"/>
          </ac:spMkLst>
        </pc:spChg>
        <pc:picChg chg="add mod">
          <ac:chgData name="Andrew" userId="2417584e-6dd1-4d54-906d-e7337ee83fb4" providerId="ADAL" clId="{BCC0C0FF-8611-47F1-AB52-A3D9DE25CD7E}" dt="2021-03-30T12:10:12.369" v="1221" actId="1076"/>
          <ac:picMkLst>
            <pc:docMk/>
            <pc:sldMk cId="2820504681" sldId="262"/>
            <ac:picMk id="5" creationId="{230F3D6A-051D-41AF-AB64-6A0C91F7A9E6}"/>
          </ac:picMkLst>
        </pc:picChg>
      </pc:sldChg>
      <pc:sldChg chg="modSp new mod">
        <pc:chgData name="Andrew" userId="2417584e-6dd1-4d54-906d-e7337ee83fb4" providerId="ADAL" clId="{BCC0C0FF-8611-47F1-AB52-A3D9DE25CD7E}" dt="2021-03-30T09:46:41.300" v="883" actId="20577"/>
        <pc:sldMkLst>
          <pc:docMk/>
          <pc:sldMk cId="501290635" sldId="263"/>
        </pc:sldMkLst>
        <pc:spChg chg="mod">
          <ac:chgData name="Andrew" userId="2417584e-6dd1-4d54-906d-e7337ee83fb4" providerId="ADAL" clId="{BCC0C0FF-8611-47F1-AB52-A3D9DE25CD7E}" dt="2021-03-30T09:46:41.300" v="883" actId="20577"/>
          <ac:spMkLst>
            <pc:docMk/>
            <pc:sldMk cId="501290635" sldId="263"/>
            <ac:spMk id="3" creationId="{181B23C7-1DA3-4948-B22B-53DEEDFFF644}"/>
          </ac:spMkLst>
        </pc:spChg>
      </pc:sldChg>
      <pc:sldChg chg="modSp new mod">
        <pc:chgData name="Andrew" userId="2417584e-6dd1-4d54-906d-e7337ee83fb4" providerId="ADAL" clId="{BCC0C0FF-8611-47F1-AB52-A3D9DE25CD7E}" dt="2021-03-30T09:52:02.441" v="948" actId="20577"/>
        <pc:sldMkLst>
          <pc:docMk/>
          <pc:sldMk cId="2087078658" sldId="264"/>
        </pc:sldMkLst>
        <pc:spChg chg="mod">
          <ac:chgData name="Andrew" userId="2417584e-6dd1-4d54-906d-e7337ee83fb4" providerId="ADAL" clId="{BCC0C0FF-8611-47F1-AB52-A3D9DE25CD7E}" dt="2021-03-30T09:52:02.441" v="948" actId="20577"/>
          <ac:spMkLst>
            <pc:docMk/>
            <pc:sldMk cId="2087078658" sldId="264"/>
            <ac:spMk id="3" creationId="{0619D522-DBBB-4B1B-AB04-F09FBCBFB429}"/>
          </ac:spMkLst>
        </pc:spChg>
      </pc:sldChg>
      <pc:sldChg chg="modSp new mod">
        <pc:chgData name="Andrew" userId="2417584e-6dd1-4d54-906d-e7337ee83fb4" providerId="ADAL" clId="{BCC0C0FF-8611-47F1-AB52-A3D9DE25CD7E}" dt="2021-03-30T10:16:07.090" v="1029" actId="20577"/>
        <pc:sldMkLst>
          <pc:docMk/>
          <pc:sldMk cId="2995380555" sldId="265"/>
        </pc:sldMkLst>
        <pc:spChg chg="mod">
          <ac:chgData name="Andrew" userId="2417584e-6dd1-4d54-906d-e7337ee83fb4" providerId="ADAL" clId="{BCC0C0FF-8611-47F1-AB52-A3D9DE25CD7E}" dt="2021-03-30T10:16:07.090" v="1029" actId="20577"/>
          <ac:spMkLst>
            <pc:docMk/>
            <pc:sldMk cId="2995380555" sldId="265"/>
            <ac:spMk id="3" creationId="{EA52361D-7319-4CC4-AE24-3CFD1CBE3066}"/>
          </ac:spMkLst>
        </pc:spChg>
      </pc:sldChg>
      <pc:sldChg chg="modSp new mod">
        <pc:chgData name="Andrew" userId="2417584e-6dd1-4d54-906d-e7337ee83fb4" providerId="ADAL" clId="{BCC0C0FF-8611-47F1-AB52-A3D9DE25CD7E}" dt="2021-03-30T10:16:52.923" v="1061" actId="20577"/>
        <pc:sldMkLst>
          <pc:docMk/>
          <pc:sldMk cId="1659347874" sldId="266"/>
        </pc:sldMkLst>
        <pc:spChg chg="mod">
          <ac:chgData name="Andrew" userId="2417584e-6dd1-4d54-906d-e7337ee83fb4" providerId="ADAL" clId="{BCC0C0FF-8611-47F1-AB52-A3D9DE25CD7E}" dt="2021-03-30T10:16:52.923" v="1061" actId="20577"/>
          <ac:spMkLst>
            <pc:docMk/>
            <pc:sldMk cId="1659347874" sldId="266"/>
            <ac:spMk id="3" creationId="{045796F2-DF45-4D49-A616-56B3F00443F5}"/>
          </ac:spMkLst>
        </pc:spChg>
      </pc:sldChg>
      <pc:sldChg chg="modSp new mod">
        <pc:chgData name="Andrew" userId="2417584e-6dd1-4d54-906d-e7337ee83fb4" providerId="ADAL" clId="{BCC0C0FF-8611-47F1-AB52-A3D9DE25CD7E}" dt="2021-03-30T10:18:12.176" v="1081" actId="20577"/>
        <pc:sldMkLst>
          <pc:docMk/>
          <pc:sldMk cId="3992948830" sldId="267"/>
        </pc:sldMkLst>
        <pc:spChg chg="mod">
          <ac:chgData name="Andrew" userId="2417584e-6dd1-4d54-906d-e7337ee83fb4" providerId="ADAL" clId="{BCC0C0FF-8611-47F1-AB52-A3D9DE25CD7E}" dt="2021-03-30T10:18:12.176" v="1081" actId="20577"/>
          <ac:spMkLst>
            <pc:docMk/>
            <pc:sldMk cId="3992948830" sldId="267"/>
            <ac:spMk id="3" creationId="{19F8821D-E53D-43F5-B98A-3FA36D8D1801}"/>
          </ac:spMkLst>
        </pc:spChg>
      </pc:sldChg>
      <pc:sldChg chg="addSp modSp new mod">
        <pc:chgData name="Andrew" userId="2417584e-6dd1-4d54-906d-e7337ee83fb4" providerId="ADAL" clId="{BCC0C0FF-8611-47F1-AB52-A3D9DE25CD7E}" dt="2021-03-30T12:13:09.282" v="1423" actId="1076"/>
        <pc:sldMkLst>
          <pc:docMk/>
          <pc:sldMk cId="3500075917" sldId="268"/>
        </pc:sldMkLst>
        <pc:spChg chg="mod">
          <ac:chgData name="Andrew" userId="2417584e-6dd1-4d54-906d-e7337ee83fb4" providerId="ADAL" clId="{BCC0C0FF-8611-47F1-AB52-A3D9DE25CD7E}" dt="2021-03-30T12:10:58.551" v="1339"/>
          <ac:spMkLst>
            <pc:docMk/>
            <pc:sldMk cId="3500075917" sldId="268"/>
            <ac:spMk id="2" creationId="{2700DA52-1627-4D12-9044-A1C3DDDDE64D}"/>
          </ac:spMkLst>
        </pc:spChg>
        <pc:spChg chg="mod">
          <ac:chgData name="Andrew" userId="2417584e-6dd1-4d54-906d-e7337ee83fb4" providerId="ADAL" clId="{BCC0C0FF-8611-47F1-AB52-A3D9DE25CD7E}" dt="2021-03-30T12:13:04.150" v="1421" actId="20577"/>
          <ac:spMkLst>
            <pc:docMk/>
            <pc:sldMk cId="3500075917" sldId="268"/>
            <ac:spMk id="3" creationId="{B535DB3C-788E-4E9F-8FC3-146099548E97}"/>
          </ac:spMkLst>
        </pc:spChg>
        <pc:picChg chg="add mod">
          <ac:chgData name="Andrew" userId="2417584e-6dd1-4d54-906d-e7337ee83fb4" providerId="ADAL" clId="{BCC0C0FF-8611-47F1-AB52-A3D9DE25CD7E}" dt="2021-03-30T12:13:09.282" v="1423" actId="1076"/>
          <ac:picMkLst>
            <pc:docMk/>
            <pc:sldMk cId="3500075917" sldId="268"/>
            <ac:picMk id="5" creationId="{B4EB43AE-510F-41F7-BDD1-043A10DBB063}"/>
          </ac:picMkLst>
        </pc:picChg>
      </pc:sldChg>
      <pc:sldChg chg="modSp new mod">
        <pc:chgData name="Andrew" userId="2417584e-6dd1-4d54-906d-e7337ee83fb4" providerId="ADAL" clId="{BCC0C0FF-8611-47F1-AB52-A3D9DE25CD7E}" dt="2021-03-30T14:03:22.415" v="1791" actId="115"/>
        <pc:sldMkLst>
          <pc:docMk/>
          <pc:sldMk cId="2448088279" sldId="269"/>
        </pc:sldMkLst>
        <pc:spChg chg="mod">
          <ac:chgData name="Andrew" userId="2417584e-6dd1-4d54-906d-e7337ee83fb4" providerId="ADAL" clId="{BCC0C0FF-8611-47F1-AB52-A3D9DE25CD7E}" dt="2021-03-30T14:01:35.193" v="1534" actId="313"/>
          <ac:spMkLst>
            <pc:docMk/>
            <pc:sldMk cId="2448088279" sldId="269"/>
            <ac:spMk id="2" creationId="{43C913A6-1595-4DD5-B91C-DD6D82C1C303}"/>
          </ac:spMkLst>
        </pc:spChg>
        <pc:spChg chg="mod">
          <ac:chgData name="Andrew" userId="2417584e-6dd1-4d54-906d-e7337ee83fb4" providerId="ADAL" clId="{BCC0C0FF-8611-47F1-AB52-A3D9DE25CD7E}" dt="2021-03-30T14:03:22.415" v="1791" actId="115"/>
          <ac:spMkLst>
            <pc:docMk/>
            <pc:sldMk cId="2448088279" sldId="269"/>
            <ac:spMk id="3" creationId="{DD82C088-44B2-4B0B-BE7A-4EBB60C418E7}"/>
          </ac:spMkLst>
        </pc:spChg>
      </pc:sldChg>
      <pc:sldChg chg="modSp new mod">
        <pc:chgData name="Andrew" userId="2417584e-6dd1-4d54-906d-e7337ee83fb4" providerId="ADAL" clId="{BCC0C0FF-8611-47F1-AB52-A3D9DE25CD7E}" dt="2021-03-30T14:08:05.507" v="1907" actId="27636"/>
        <pc:sldMkLst>
          <pc:docMk/>
          <pc:sldMk cId="2387721477" sldId="270"/>
        </pc:sldMkLst>
        <pc:spChg chg="mod">
          <ac:chgData name="Andrew" userId="2417584e-6dd1-4d54-906d-e7337ee83fb4" providerId="ADAL" clId="{BCC0C0FF-8611-47F1-AB52-A3D9DE25CD7E}" dt="2021-03-30T14:03:41.070" v="1795" actId="20577"/>
          <ac:spMkLst>
            <pc:docMk/>
            <pc:sldMk cId="2387721477" sldId="270"/>
            <ac:spMk id="2" creationId="{E9D67B69-782F-4444-8EA0-A5D7CD314CE9}"/>
          </ac:spMkLst>
        </pc:spChg>
        <pc:spChg chg="mod">
          <ac:chgData name="Andrew" userId="2417584e-6dd1-4d54-906d-e7337ee83fb4" providerId="ADAL" clId="{BCC0C0FF-8611-47F1-AB52-A3D9DE25CD7E}" dt="2021-03-30T14:08:05.507" v="1907" actId="27636"/>
          <ac:spMkLst>
            <pc:docMk/>
            <pc:sldMk cId="2387721477" sldId="270"/>
            <ac:spMk id="3" creationId="{570E7C0B-4D41-42EC-AAA5-39A72DA332F1}"/>
          </ac:spMkLst>
        </pc:spChg>
      </pc:sldChg>
      <pc:sldChg chg="addSp delSp modSp new mod">
        <pc:chgData name="Andrew" userId="2417584e-6dd1-4d54-906d-e7337ee83fb4" providerId="ADAL" clId="{BCC0C0FF-8611-47F1-AB52-A3D9DE25CD7E}" dt="2021-03-30T14:54:34.274" v="1933" actId="1076"/>
        <pc:sldMkLst>
          <pc:docMk/>
          <pc:sldMk cId="2104160137" sldId="271"/>
        </pc:sldMkLst>
        <pc:spChg chg="mod">
          <ac:chgData name="Andrew" userId="2417584e-6dd1-4d54-906d-e7337ee83fb4" providerId="ADAL" clId="{BCC0C0FF-8611-47F1-AB52-A3D9DE25CD7E}" dt="2021-03-30T14:03:47.065" v="1804" actId="20577"/>
          <ac:spMkLst>
            <pc:docMk/>
            <pc:sldMk cId="2104160137" sldId="271"/>
            <ac:spMk id="2" creationId="{36338D73-122B-402E-BF0E-4FD3810D5A00}"/>
          </ac:spMkLst>
        </pc:spChg>
        <pc:spChg chg="del">
          <ac:chgData name="Andrew" userId="2417584e-6dd1-4d54-906d-e7337ee83fb4" providerId="ADAL" clId="{BCC0C0FF-8611-47F1-AB52-A3D9DE25CD7E}" dt="2021-03-30T14:54:20.317" v="1924"/>
          <ac:spMkLst>
            <pc:docMk/>
            <pc:sldMk cId="2104160137" sldId="271"/>
            <ac:spMk id="3" creationId="{150734D6-E72F-415A-872F-C72DC2F41BBA}"/>
          </ac:spMkLst>
        </pc:spChg>
        <pc:picChg chg="add mod">
          <ac:chgData name="Andrew" userId="2417584e-6dd1-4d54-906d-e7337ee83fb4" providerId="ADAL" clId="{BCC0C0FF-8611-47F1-AB52-A3D9DE25CD7E}" dt="2021-03-30T14:54:34.274" v="1933" actId="1076"/>
          <ac:picMkLst>
            <pc:docMk/>
            <pc:sldMk cId="2104160137" sldId="271"/>
            <ac:picMk id="5" creationId="{BA1956DD-3D61-435C-A5C7-8E14BD519CF8}"/>
          </ac:picMkLst>
        </pc:picChg>
      </pc:sldChg>
      <pc:sldChg chg="addSp delSp modSp new mod">
        <pc:chgData name="Andrew" userId="2417584e-6dd1-4d54-906d-e7337ee83fb4" providerId="ADAL" clId="{BCC0C0FF-8611-47F1-AB52-A3D9DE25CD7E}" dt="2021-03-30T14:50:37.138" v="1923" actId="1076"/>
        <pc:sldMkLst>
          <pc:docMk/>
          <pc:sldMk cId="3869929662" sldId="272"/>
        </pc:sldMkLst>
        <pc:spChg chg="mod">
          <ac:chgData name="Andrew" userId="2417584e-6dd1-4d54-906d-e7337ee83fb4" providerId="ADAL" clId="{BCC0C0FF-8611-47F1-AB52-A3D9DE25CD7E}" dt="2021-03-30T14:08:57.234" v="1913" actId="20577"/>
          <ac:spMkLst>
            <pc:docMk/>
            <pc:sldMk cId="3869929662" sldId="272"/>
            <ac:spMk id="2" creationId="{9EDEFF20-CADC-47AC-AD1A-A13AAD60A456}"/>
          </ac:spMkLst>
        </pc:spChg>
        <pc:spChg chg="del">
          <ac:chgData name="Andrew" userId="2417584e-6dd1-4d54-906d-e7337ee83fb4" providerId="ADAL" clId="{BCC0C0FF-8611-47F1-AB52-A3D9DE25CD7E}" dt="2021-03-30T14:08:53.219" v="1909" actId="22"/>
          <ac:spMkLst>
            <pc:docMk/>
            <pc:sldMk cId="3869929662" sldId="272"/>
            <ac:spMk id="3" creationId="{8CAA8DDF-227E-4371-8E78-BB88EFCE29DA}"/>
          </ac:spMkLst>
        </pc:spChg>
        <pc:spChg chg="add mod">
          <ac:chgData name="Andrew" userId="2417584e-6dd1-4d54-906d-e7337ee83fb4" providerId="ADAL" clId="{BCC0C0FF-8611-47F1-AB52-A3D9DE25CD7E}" dt="2021-03-30T14:09:20.105" v="1916" actId="208"/>
          <ac:spMkLst>
            <pc:docMk/>
            <pc:sldMk cId="3869929662" sldId="272"/>
            <ac:spMk id="6" creationId="{9B33AFC7-33AD-49F0-9ECB-281A24EC97D6}"/>
          </ac:spMkLst>
        </pc:spChg>
        <pc:picChg chg="add mod ord">
          <ac:chgData name="Andrew" userId="2417584e-6dd1-4d54-906d-e7337ee83fb4" providerId="ADAL" clId="{BCC0C0FF-8611-47F1-AB52-A3D9DE25CD7E}" dt="2021-03-30T14:50:28.462" v="1920" actId="1076"/>
          <ac:picMkLst>
            <pc:docMk/>
            <pc:sldMk cId="3869929662" sldId="272"/>
            <ac:picMk id="5" creationId="{F11BD1EF-176A-4C61-9A54-B0AE9A40C40A}"/>
          </ac:picMkLst>
        </pc:picChg>
        <pc:picChg chg="add mod">
          <ac:chgData name="Andrew" userId="2417584e-6dd1-4d54-906d-e7337ee83fb4" providerId="ADAL" clId="{BCC0C0FF-8611-47F1-AB52-A3D9DE25CD7E}" dt="2021-03-30T14:50:37.138" v="1923" actId="1076"/>
          <ac:picMkLst>
            <pc:docMk/>
            <pc:sldMk cId="3869929662" sldId="272"/>
            <ac:picMk id="8" creationId="{7153E768-5C04-4A79-BF28-6FF22F612386}"/>
          </ac:picMkLst>
        </pc:picChg>
      </pc:sldChg>
      <pc:sldChg chg="addSp modSp new mod">
        <pc:chgData name="Andrew" userId="2417584e-6dd1-4d54-906d-e7337ee83fb4" providerId="ADAL" clId="{BCC0C0FF-8611-47F1-AB52-A3D9DE25CD7E}" dt="2021-03-30T14:55:15.066" v="1936" actId="1076"/>
        <pc:sldMkLst>
          <pc:docMk/>
          <pc:sldMk cId="3342293398" sldId="273"/>
        </pc:sldMkLst>
        <pc:spChg chg="mod">
          <ac:chgData name="Andrew" userId="2417584e-6dd1-4d54-906d-e7337ee83fb4" providerId="ADAL" clId="{BCC0C0FF-8611-47F1-AB52-A3D9DE25CD7E}" dt="2021-03-30T14:54:26.846" v="1932" actId="20577"/>
          <ac:spMkLst>
            <pc:docMk/>
            <pc:sldMk cId="3342293398" sldId="273"/>
            <ac:spMk id="2" creationId="{03112CE0-28E9-40E9-934F-652CA8C95B48}"/>
          </ac:spMkLst>
        </pc:spChg>
        <pc:picChg chg="add mod">
          <ac:chgData name="Andrew" userId="2417584e-6dd1-4d54-906d-e7337ee83fb4" providerId="ADAL" clId="{BCC0C0FF-8611-47F1-AB52-A3D9DE25CD7E}" dt="2021-03-30T14:55:15.066" v="1936" actId="1076"/>
          <ac:picMkLst>
            <pc:docMk/>
            <pc:sldMk cId="3342293398" sldId="273"/>
            <ac:picMk id="5" creationId="{462060DC-B3A6-49CD-8855-3A6973D55C0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BB6CB-00E5-40B6-83F7-C29DC8A76820}" type="datetimeFigureOut">
              <a:rPr lang="en-GB" smtClean="0"/>
              <a:t>11/05/2022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F4ED0-7BD2-4F6D-AE78-488DC8BB9E4E}" type="slidenum">
              <a:rPr lang="en-GB" smtClean="0"/>
              <a:t>‹#›</a:t>
            </a:fld>
            <a:endParaRPr lang="en-GB" dirty="0"/>
          </a:p>
        </p:txBody>
      </p:sp>
    </p:spTree>
    <p:extLst>
      <p:ext uri="{BB962C8B-B14F-4D97-AF65-F5344CB8AC3E}">
        <p14:creationId xmlns:p14="http://schemas.microsoft.com/office/powerpoint/2010/main" val="281505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D3B49"/>
                </a:solidFill>
                <a:effectLst/>
                <a:latin typeface="Noto serif" panose="02020600060500020200" pitchFamily="18" charset="0"/>
              </a:rPr>
              <a:t>As an example, let’s consider an HTML 1.1-compliant web server. Engineers at Green Hills Software developed a high-assurance web server (HAWS) that used state-driven protocol processing instead of the typical error-prone string parsing and manipulation. The result: a few hundred lines of perfect code instead of the tens of thousands of lines found in many commercial web servers. The Green Hills web server runs on the high-assurance INTEGRITY operating system. In 2008, a website running on this platform was deployed on the Internet, and </a:t>
            </a:r>
            <a:r>
              <a:rPr lang="en-US" b="0" i="0" dirty="0" err="1">
                <a:solidFill>
                  <a:srgbClr val="3D3B49"/>
                </a:solidFill>
                <a:effectLst/>
                <a:latin typeface="Noto serif" panose="02020600060500020200" pitchFamily="18" charset="0"/>
              </a:rPr>
              <a:t>Netragard</a:t>
            </a:r>
            <a:r>
              <a:rPr lang="en-US" b="0" i="0" dirty="0">
                <a:solidFill>
                  <a:srgbClr val="3D3B49"/>
                </a:solidFill>
                <a:effectLst/>
                <a:latin typeface="Noto serif" panose="02020600060500020200" pitchFamily="18" charset="0"/>
              </a:rPr>
              <a:t>, a leading white hat hacker organization, was invited to perform a vulnerability assessment of the website. </a:t>
            </a:r>
            <a:r>
              <a:rPr lang="en-US" b="0" i="0" dirty="0" err="1">
                <a:solidFill>
                  <a:srgbClr val="3D3B49"/>
                </a:solidFill>
                <a:effectLst/>
                <a:latin typeface="Noto serif" panose="02020600060500020200" pitchFamily="18" charset="0"/>
              </a:rPr>
              <a:t>Netragard</a:t>
            </a:r>
            <a:r>
              <a:rPr lang="en-US" b="0" i="0" dirty="0">
                <a:solidFill>
                  <a:srgbClr val="3D3B49"/>
                </a:solidFill>
                <a:effectLst/>
                <a:latin typeface="Noto serif" panose="02020600060500020200" pitchFamily="18" charset="0"/>
              </a:rPr>
              <a:t> CTO Adriel Desautels reported that the website had “no attack surface whatsoever.” HAWS is covered in more depth as a case study at the end of this chapter.</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3</a:t>
            </a:fld>
            <a:endParaRPr lang="en-GB" dirty="0"/>
          </a:p>
        </p:txBody>
      </p:sp>
    </p:spTree>
    <p:extLst>
      <p:ext uri="{BB962C8B-B14F-4D97-AF65-F5344CB8AC3E}">
        <p14:creationId xmlns:p14="http://schemas.microsoft.com/office/powerpoint/2010/main" val="4040799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D3B49"/>
                </a:solidFill>
                <a:effectLst/>
                <a:latin typeface="Noto serif" panose="02020600060500020200" pitchFamily="18" charset="0"/>
              </a:rPr>
              <a:t>The first subsystem, called the communications server, provides a trustworthy communications connection between the embedded system and the remote server. The second subsystem, called the transaction verifier, provides a trusted verification interface for the client </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22</a:t>
            </a:fld>
            <a:endParaRPr lang="en-GB" dirty="0"/>
          </a:p>
        </p:txBody>
      </p:sp>
    </p:spTree>
    <p:extLst>
      <p:ext uri="{BB962C8B-B14F-4D97-AF65-F5344CB8AC3E}">
        <p14:creationId xmlns:p14="http://schemas.microsoft.com/office/powerpoint/2010/main" val="416532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Controller area network _ embedded devices that communicate to each other. </a:t>
            </a:r>
          </a:p>
          <a:p>
            <a:r>
              <a:rPr lang="en-US" b="0" i="0" dirty="0">
                <a:solidFill>
                  <a:srgbClr val="3D3B49"/>
                </a:solidFill>
                <a:effectLst/>
                <a:latin typeface="Noto serif" panose="02020600060500020200" pitchFamily="18" charset="0"/>
              </a:rPr>
              <a:t>Private keys must be kept in storage that can withstand sophisticated physical attacks, both invasive and non-invasive, because the loss of even a single private key may enable an attacker to establish connections into remote infrastructures where widespread damage and property loss can ensue.</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24</a:t>
            </a:fld>
            <a:endParaRPr lang="en-GB" dirty="0"/>
          </a:p>
        </p:txBody>
      </p:sp>
    </p:spTree>
    <p:extLst>
      <p:ext uri="{BB962C8B-B14F-4D97-AF65-F5344CB8AC3E}">
        <p14:creationId xmlns:p14="http://schemas.microsoft.com/office/powerpoint/2010/main" val="155896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possible, complete physical isolation of critical automotive ECUs from network-connected vehicular infrastructure should be imposed.</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25</a:t>
            </a:fld>
            <a:endParaRPr lang="en-GB" dirty="0"/>
          </a:p>
        </p:txBody>
      </p:sp>
    </p:spTree>
    <p:extLst>
      <p:ext uri="{BB962C8B-B14F-4D97-AF65-F5344CB8AC3E}">
        <p14:creationId xmlns:p14="http://schemas.microsoft.com/office/powerpoint/2010/main" val="3841252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26</a:t>
            </a:fld>
            <a:endParaRPr lang="en-GB" dirty="0"/>
          </a:p>
        </p:txBody>
      </p:sp>
    </p:spTree>
    <p:extLst>
      <p:ext uri="{BB962C8B-B14F-4D97-AF65-F5344CB8AC3E}">
        <p14:creationId xmlns:p14="http://schemas.microsoft.com/office/powerpoint/2010/main" val="381247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D3B49"/>
                </a:solidFill>
                <a:effectLst/>
                <a:latin typeface="Noto serif" panose="02020600060500020200" pitchFamily="18" charset="0"/>
              </a:rPr>
              <a:t>complex software made up of multiple components should always be used in conjunction with an operating system that employs memory protection to prevent corruption of one component’s memory space by another partition. Inter-component communication is typically accomplished with standard operating system message-passing constructs.</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4</a:t>
            </a:fld>
            <a:endParaRPr lang="en-GB" dirty="0"/>
          </a:p>
        </p:txBody>
      </p:sp>
    </p:spTree>
    <p:extLst>
      <p:ext uri="{BB962C8B-B14F-4D97-AF65-F5344CB8AC3E}">
        <p14:creationId xmlns:p14="http://schemas.microsoft.com/office/powerpoint/2010/main" val="185850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D3B49"/>
                </a:solidFill>
                <a:effectLst/>
                <a:latin typeface="Noto serif" panose="02020600060500020200" pitchFamily="18" charset="0"/>
              </a:rPr>
              <a:t>The web browser either should have write access only to a dedicated, browser-specific directory (out of which the user can carefully decide what can leave the sandbox), or all browser write requests can require user approval via a dialog box. Read access can be limited to a whitelist of files known to be required for browser operation. The web browser’s runtime stack should not be executable.</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6</a:t>
            </a:fld>
            <a:endParaRPr lang="en-GB" dirty="0"/>
          </a:p>
        </p:txBody>
      </p:sp>
    </p:spTree>
    <p:extLst>
      <p:ext uri="{BB962C8B-B14F-4D97-AF65-F5344CB8AC3E}">
        <p14:creationId xmlns:p14="http://schemas.microsoft.com/office/powerpoint/2010/main" val="243846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the programmer does send this code out into the world? What can we do then?</a:t>
            </a:r>
          </a:p>
          <a:p>
            <a:r>
              <a:rPr lang="en-US" dirty="0"/>
              <a:t>Redundant teams working on the same project split up so a separate team who don’t communicate to each other will work on the engine code. Therefore if one goes wrong the redundant code should keep the engine running. </a:t>
            </a:r>
          </a:p>
          <a:p>
            <a:r>
              <a:rPr lang="en-US" dirty="0"/>
              <a:t>Pilot could switch to backup system, or it could be automatic based on conditions. </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8</a:t>
            </a:fld>
            <a:endParaRPr lang="en-GB" dirty="0"/>
          </a:p>
        </p:txBody>
      </p:sp>
    </p:spTree>
    <p:extLst>
      <p:ext uri="{BB962C8B-B14F-4D97-AF65-F5344CB8AC3E}">
        <p14:creationId xmlns:p14="http://schemas.microsoft.com/office/powerpoint/2010/main" val="248636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D3B49"/>
                </a:solidFill>
                <a:effectLst/>
                <a:latin typeface="Noto serif" panose="02020600060500020200" pitchFamily="18" charset="0"/>
              </a:rPr>
              <a:t>A software project may be robust and reliable at the time of its first release, only to endure change rot over ensuing years as new features, not part of the original design, are hacked in, causing the code to become difficult to understand, maintain, and test.</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9</a:t>
            </a:fld>
            <a:endParaRPr lang="en-GB" dirty="0"/>
          </a:p>
        </p:txBody>
      </p:sp>
    </p:spTree>
    <p:extLst>
      <p:ext uri="{BB962C8B-B14F-4D97-AF65-F5344CB8AC3E}">
        <p14:creationId xmlns:p14="http://schemas.microsoft.com/office/powerpoint/2010/main" val="248085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12</a:t>
            </a:fld>
            <a:endParaRPr lang="en-GB" dirty="0"/>
          </a:p>
        </p:txBody>
      </p:sp>
    </p:spTree>
    <p:extLst>
      <p:ext uri="{BB962C8B-B14F-4D97-AF65-F5344CB8AC3E}">
        <p14:creationId xmlns:p14="http://schemas.microsoft.com/office/powerpoint/2010/main" val="62653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802.1x </a:t>
            </a:r>
            <a:r>
              <a:rPr lang="en-US" b="0" i="0" dirty="0">
                <a:solidFill>
                  <a:srgbClr val="444444"/>
                </a:solidFill>
                <a:effectLst/>
                <a:latin typeface="Roboto" panose="02000000000000000000" pitchFamily="2" charset="0"/>
              </a:rPr>
              <a:t>EEE 802.1 is a working group of the IEEE 802 project of the IEEE Standards Association . LAN/MAN bridging and management. Covers management and the lower sub-layers of OSI Layer 2, Wired ethernet </a:t>
            </a:r>
          </a:p>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15</a:t>
            </a:fld>
            <a:endParaRPr lang="en-GB" dirty="0"/>
          </a:p>
        </p:txBody>
      </p:sp>
    </p:spTree>
    <p:extLst>
      <p:ext uri="{BB962C8B-B14F-4D97-AF65-F5344CB8AC3E}">
        <p14:creationId xmlns:p14="http://schemas.microsoft.com/office/powerpoint/2010/main" val="147956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D3B49"/>
                </a:solidFill>
                <a:effectLst/>
                <a:latin typeface="Noto serif" panose="02020600060500020200" pitchFamily="18" charset="0"/>
              </a:rPr>
              <a:t>IPv6 is of enormous importance due to the desire to connect, ultimately, billions of smart energy network endpoints. However, a full-featured, RFC-conformant IKE/IPsec implementation is very sophisticated and not a good fit for a low-cost, battery-powered smart sensor armed with a microcontroller and its tens of kilobytes of flash and RAM talking to a low-rate, small-packet-size 802.15.4-based wireless network.</a:t>
            </a:r>
          </a:p>
          <a:p>
            <a:pPr algn="just"/>
            <a:endParaRPr lang="en-US" b="0" i="0" dirty="0">
              <a:solidFill>
                <a:srgbClr val="3D3B49"/>
              </a:solidFill>
              <a:effectLst/>
              <a:latin typeface="Noto serif" panose="02020600060500020200" pitchFamily="18" charset="0"/>
            </a:endParaRPr>
          </a:p>
          <a:p>
            <a:pPr algn="just"/>
            <a:r>
              <a:rPr lang="en-US" b="0" i="0" dirty="0">
                <a:solidFill>
                  <a:srgbClr val="3D3B49"/>
                </a:solidFill>
                <a:effectLst/>
                <a:latin typeface="Noto serif" panose="02020600060500020200" pitchFamily="18" charset="0"/>
              </a:rPr>
              <a:t>In fact, today’s Zigbee-based devices use rudimentary data link layer security that has proven trivial to break (e.g., private symmetric keys provisioned over the network in the clear). In essence, designers are asserting that the security perimeter is best enforced at the gateway and that the threat to the HAN or perhaps even the NAN is not worth worrying about.</a:t>
            </a:r>
          </a:p>
          <a:p>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16</a:t>
            </a:fld>
            <a:endParaRPr lang="en-GB" dirty="0"/>
          </a:p>
        </p:txBody>
      </p:sp>
    </p:spTree>
    <p:extLst>
      <p:ext uri="{BB962C8B-B14F-4D97-AF65-F5344CB8AC3E}">
        <p14:creationId xmlns:p14="http://schemas.microsoft.com/office/powerpoint/2010/main" val="1704117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computer security, a side-channel attack is any attack based on information gained from the implementation of a computer system, rather than weaknesses in the implemented algorithm itself (e.g. cryptanalysis and software bugs). Timing information, power consumption, electromagnetic leaks or even sound can provide an extra source of information, which can be exploited.</a:t>
            </a:r>
            <a:endParaRPr lang="en-GB" dirty="0"/>
          </a:p>
        </p:txBody>
      </p:sp>
      <p:sp>
        <p:nvSpPr>
          <p:cNvPr id="4" name="Slide Number Placeholder 3"/>
          <p:cNvSpPr>
            <a:spLocks noGrp="1"/>
          </p:cNvSpPr>
          <p:nvPr>
            <p:ph type="sldNum" sz="quarter" idx="5"/>
          </p:nvPr>
        </p:nvSpPr>
        <p:spPr/>
        <p:txBody>
          <a:bodyPr/>
          <a:lstStyle/>
          <a:p>
            <a:fld id="{045F4ED0-7BD2-4F6D-AE78-488DC8BB9E4E}" type="slidenum">
              <a:rPr lang="en-GB" smtClean="0"/>
              <a:t>20</a:t>
            </a:fld>
            <a:endParaRPr lang="en-GB" dirty="0"/>
          </a:p>
        </p:txBody>
      </p:sp>
    </p:spTree>
    <p:extLst>
      <p:ext uri="{BB962C8B-B14F-4D97-AF65-F5344CB8AC3E}">
        <p14:creationId xmlns:p14="http://schemas.microsoft.com/office/powerpoint/2010/main" val="2712176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5/11/2022</a:t>
            </a:fld>
            <a:endParaRPr lang="en-US" dirty="0"/>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336596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5/11/2022</a:t>
            </a:fld>
            <a:endParaRPr lang="en-US" dirty="0"/>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94554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5/11/2022</a:t>
            </a:fld>
            <a:endParaRPr lang="en-US" dirty="0"/>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259821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5/11/2022</a:t>
            </a:fld>
            <a:endParaRPr lang="en-US" dirty="0"/>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398695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5/11/2022</a:t>
            </a:fld>
            <a:endParaRPr lang="en-US" dirty="0"/>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375885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5/11/2022</a:t>
            </a:fld>
            <a:endParaRPr lang="en-US" dirty="0"/>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287995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5/11/2022</a:t>
            </a:fld>
            <a:endParaRPr lang="en-US" dirty="0"/>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386442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5/11/2022</a:t>
            </a:fld>
            <a:endParaRPr lang="en-US" dirty="0"/>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289069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5/11/2022</a:t>
            </a:fld>
            <a:endParaRPr lang="en-US" dirty="0"/>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67958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5/11/2022</a:t>
            </a:fld>
            <a:endParaRPr lang="en-US" dirty="0"/>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131654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5/11/2022</a:t>
            </a:fld>
            <a:endParaRPr lang="en-US" dirty="0"/>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07E0AA7F-291E-274E-8F74-B819450B55B2}" type="slidenum">
              <a:rPr lang="en-US" smtClean="0"/>
              <a:t>‹#›</a:t>
            </a:fld>
            <a:endParaRPr lang="en-US" dirty="0"/>
          </a:p>
        </p:txBody>
      </p:sp>
    </p:spTree>
    <p:extLst>
      <p:ext uri="{BB962C8B-B14F-4D97-AF65-F5344CB8AC3E}">
        <p14:creationId xmlns:p14="http://schemas.microsoft.com/office/powerpoint/2010/main" val="385328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0094"/>
            <a:ext cx="10515600" cy="69766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5/11/2022</a:t>
            </a:fld>
            <a:endParaRPr lang="en-US" dirty="0"/>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0AA7F-291E-274E-8F74-B819450B55B2}" type="slidenum">
              <a:rPr lang="en-US" smtClean="0"/>
              <a:t>‹#›</a:t>
            </a:fld>
            <a:endParaRPr lang="en-US" dirty="0"/>
          </a:p>
        </p:txBody>
      </p:sp>
      <p:sp>
        <p:nvSpPr>
          <p:cNvPr id="7" name="Rectangle 6">
            <a:extLst>
              <a:ext uri="{FF2B5EF4-FFF2-40B4-BE49-F238E27FC236}">
                <a16:creationId xmlns:a16="http://schemas.microsoft.com/office/drawing/2014/main" id="{57EA4655-CB46-0544-B73D-859810E0A0E7}"/>
              </a:ext>
            </a:extLst>
          </p:cNvPr>
          <p:cNvSpPr/>
          <p:nvPr userDrawn="1"/>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762845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5F55-2BFF-4126-AE02-F5AA42C190F1}"/>
              </a:ext>
            </a:extLst>
          </p:cNvPr>
          <p:cNvSpPr>
            <a:spLocks noGrp="1"/>
          </p:cNvSpPr>
          <p:nvPr>
            <p:ph type="ctrTitle"/>
          </p:nvPr>
        </p:nvSpPr>
        <p:spPr>
          <a:xfrm>
            <a:off x="1084881" y="1130112"/>
            <a:ext cx="10022237" cy="2387600"/>
          </a:xfrm>
        </p:spPr>
        <p:txBody>
          <a:bodyPr>
            <a:normAutofit/>
          </a:bodyPr>
          <a:lstStyle/>
          <a:p>
            <a:r>
              <a:rPr lang="en-GB" sz="4400" dirty="0">
                <a:latin typeface="Microsoft Sans Serif"/>
                <a:ea typeface="Microsoft Sans Serif"/>
                <a:cs typeface="Microsoft Sans Serif"/>
              </a:rPr>
              <a:t>Embedded Systems</a:t>
            </a:r>
            <a:endParaRPr lang="en-US" sz="4400" dirty="0"/>
          </a:p>
        </p:txBody>
      </p:sp>
      <p:sp>
        <p:nvSpPr>
          <p:cNvPr id="3" name="Subtitle 2">
            <a:extLst>
              <a:ext uri="{FF2B5EF4-FFF2-40B4-BE49-F238E27FC236}">
                <a16:creationId xmlns:a16="http://schemas.microsoft.com/office/drawing/2014/main" id="{2277BA68-6289-4EAC-A555-791DA44D986D}"/>
              </a:ext>
            </a:extLst>
          </p:cNvPr>
          <p:cNvSpPr>
            <a:spLocks noGrp="1"/>
          </p:cNvSpPr>
          <p:nvPr>
            <p:ph type="subTitle" idx="1"/>
          </p:nvPr>
        </p:nvSpPr>
        <p:spPr/>
        <p:txBody>
          <a:bodyPr/>
          <a:lstStyle/>
          <a:p>
            <a:r>
              <a:rPr lang="en-GB" dirty="0"/>
              <a:t>(UFCFCU-)</a:t>
            </a:r>
          </a:p>
        </p:txBody>
      </p:sp>
      <p:sp>
        <p:nvSpPr>
          <p:cNvPr id="6" name="Rectangle 5">
            <a:extLst>
              <a:ext uri="{FF2B5EF4-FFF2-40B4-BE49-F238E27FC236}">
                <a16:creationId xmlns:a16="http://schemas.microsoft.com/office/drawing/2014/main" id="{D05C1695-5985-BC40-9B0C-2C93B4287676}"/>
              </a:ext>
            </a:extLst>
          </p:cNvPr>
          <p:cNvSpPr/>
          <p:nvPr/>
        </p:nvSpPr>
        <p:spPr>
          <a:xfrm>
            <a:off x="1524000" y="163220"/>
            <a:ext cx="411362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introduction to the module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10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8E2417-5FE8-C129-ECCD-B3AE043ECE58}"/>
              </a:ext>
            </a:extLst>
          </p:cNvPr>
          <p:cNvSpPr>
            <a:spLocks noGrp="1"/>
          </p:cNvSpPr>
          <p:nvPr>
            <p:ph idx="1"/>
          </p:nvPr>
        </p:nvSpPr>
        <p:spPr/>
        <p:txBody>
          <a:bodyPr/>
          <a:lstStyle/>
          <a:p>
            <a:r>
              <a:rPr lang="en-US" dirty="0"/>
              <a:t>In the U.S. aircraft safety domain, the FAA must certify critical aircraft electronics (and their constituent software) against the RTCA/DO-178B standard. </a:t>
            </a:r>
          </a:p>
          <a:p>
            <a:r>
              <a:rPr lang="en-US" dirty="0"/>
              <a:t>Regulatory bodies for safety certification of industrial control, automation, and automotive systems sometimes use the IEC 61508 standard internationally.</a:t>
            </a:r>
          </a:p>
          <a:p>
            <a:r>
              <a:rPr lang="en-GB" dirty="0"/>
              <a:t>ISO 26262</a:t>
            </a:r>
          </a:p>
          <a:p>
            <a:r>
              <a:rPr lang="en-US" dirty="0"/>
              <a:t>Rail and other industries utilizing IEC 61508 go through rigorous development and testing requirements.</a:t>
            </a:r>
            <a:endParaRPr lang="en-GB" dirty="0"/>
          </a:p>
        </p:txBody>
      </p:sp>
      <p:sp>
        <p:nvSpPr>
          <p:cNvPr id="3" name="Rectangle 2">
            <a:extLst>
              <a:ext uri="{FF2B5EF4-FFF2-40B4-BE49-F238E27FC236}">
                <a16:creationId xmlns:a16="http://schemas.microsoft.com/office/drawing/2014/main" id="{DDDAA172-8348-C09B-90CE-19C3A9DFEF23}"/>
              </a:ext>
            </a:extLst>
          </p:cNvPr>
          <p:cNvSpPr/>
          <p:nvPr/>
        </p:nvSpPr>
        <p:spPr>
          <a:xfrm>
            <a:off x="1524000" y="163220"/>
            <a:ext cx="293221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Expert validation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19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EF1A49-C2A2-62E0-C9BB-4201F0BC3876}"/>
              </a:ext>
            </a:extLst>
          </p:cNvPr>
          <p:cNvSpPr>
            <a:spLocks noGrp="1"/>
          </p:cNvSpPr>
          <p:nvPr>
            <p:ph idx="1"/>
          </p:nvPr>
        </p:nvSpPr>
        <p:spPr/>
        <p:txBody>
          <a:bodyPr/>
          <a:lstStyle/>
          <a:p>
            <a:r>
              <a:rPr lang="en-US" dirty="0"/>
              <a:t>RSA</a:t>
            </a:r>
          </a:p>
          <a:p>
            <a:r>
              <a:rPr lang="en-US" dirty="0"/>
              <a:t>Diffie-Hellman</a:t>
            </a:r>
          </a:p>
          <a:p>
            <a:r>
              <a:rPr lang="en-US" dirty="0"/>
              <a:t>Elliptic Curve (ECC)</a:t>
            </a:r>
            <a:endParaRPr lang="en-GB" dirty="0"/>
          </a:p>
        </p:txBody>
      </p:sp>
      <p:sp>
        <p:nvSpPr>
          <p:cNvPr id="3" name="Rectangle 2">
            <a:extLst>
              <a:ext uri="{FF2B5EF4-FFF2-40B4-BE49-F238E27FC236}">
                <a16:creationId xmlns:a16="http://schemas.microsoft.com/office/drawing/2014/main" id="{0BEEEEF5-078B-55B7-02A9-64CD49856188}"/>
              </a:ext>
            </a:extLst>
          </p:cNvPr>
          <p:cNvSpPr/>
          <p:nvPr/>
        </p:nvSpPr>
        <p:spPr>
          <a:xfrm>
            <a:off x="1524000" y="163220"/>
            <a:ext cx="246093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Cryptography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15B92A9-B024-68D6-4CB1-33498CAB2742}"/>
              </a:ext>
            </a:extLst>
          </p:cNvPr>
          <p:cNvPicPr>
            <a:picLocks noChangeAspect="1"/>
          </p:cNvPicPr>
          <p:nvPr/>
        </p:nvPicPr>
        <p:blipFill>
          <a:blip r:embed="rId2"/>
          <a:stretch>
            <a:fillRect/>
          </a:stretch>
        </p:blipFill>
        <p:spPr>
          <a:xfrm>
            <a:off x="3076553" y="3504260"/>
            <a:ext cx="6038894" cy="2971822"/>
          </a:xfrm>
          <a:prstGeom prst="rect">
            <a:avLst/>
          </a:prstGeom>
        </p:spPr>
      </p:pic>
    </p:spTree>
    <p:extLst>
      <p:ext uri="{BB962C8B-B14F-4D97-AF65-F5344CB8AC3E}">
        <p14:creationId xmlns:p14="http://schemas.microsoft.com/office/powerpoint/2010/main" val="398941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86DFC6-0BED-B437-22EA-2876C46613E4}"/>
              </a:ext>
            </a:extLst>
          </p:cNvPr>
          <p:cNvSpPr>
            <a:spLocks noGrp="1"/>
          </p:cNvSpPr>
          <p:nvPr>
            <p:ph idx="1"/>
          </p:nvPr>
        </p:nvSpPr>
        <p:spPr/>
        <p:txBody>
          <a:bodyPr/>
          <a:lstStyle/>
          <a:p>
            <a:r>
              <a:rPr lang="en-US" dirty="0"/>
              <a:t>Look into Cryptography around embedded systems for the next 10 minutes and we will have a discussion about them</a:t>
            </a:r>
          </a:p>
          <a:p>
            <a:endParaRPr lang="en-US" dirty="0"/>
          </a:p>
          <a:p>
            <a:r>
              <a:rPr lang="en-US" dirty="0"/>
              <a:t>Is crypto more important in an embedded system?</a:t>
            </a:r>
          </a:p>
          <a:p>
            <a:r>
              <a:rPr lang="en-US" dirty="0"/>
              <a:t>Are there any ways the Crypto can be exploited?</a:t>
            </a:r>
            <a:endParaRPr lang="en-GB" dirty="0"/>
          </a:p>
        </p:txBody>
      </p:sp>
      <p:sp>
        <p:nvSpPr>
          <p:cNvPr id="3" name="Rectangle 2">
            <a:extLst>
              <a:ext uri="{FF2B5EF4-FFF2-40B4-BE49-F238E27FC236}">
                <a16:creationId xmlns:a16="http://schemas.microsoft.com/office/drawing/2014/main" id="{2E45349F-FA25-A591-FBB0-B23BFD61C4D6}"/>
              </a:ext>
            </a:extLst>
          </p:cNvPr>
          <p:cNvSpPr/>
          <p:nvPr/>
        </p:nvSpPr>
        <p:spPr>
          <a:xfrm>
            <a:off x="1524000" y="163220"/>
            <a:ext cx="246093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Cryptography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23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F8F12-7659-B455-9C0E-FE72465AE9B8}"/>
              </a:ext>
            </a:extLst>
          </p:cNvPr>
          <p:cNvSpPr>
            <a:spLocks noGrp="1"/>
          </p:cNvSpPr>
          <p:nvPr>
            <p:ph idx="1"/>
          </p:nvPr>
        </p:nvSpPr>
        <p:spPr/>
        <p:txBody>
          <a:bodyPr/>
          <a:lstStyle/>
          <a:p>
            <a:r>
              <a:rPr lang="en-US" dirty="0"/>
              <a:t>Since Alice’s and Bob’s ephemeral public keys are made public, an adversary, Mallory, who is an active eavesdropper, can intercept them and introduce his own public key for distribution to Alice and Bob</a:t>
            </a:r>
            <a:endParaRPr lang="en-GB" dirty="0"/>
          </a:p>
        </p:txBody>
      </p:sp>
      <p:pic>
        <p:nvPicPr>
          <p:cNvPr id="4" name="Picture 3">
            <a:extLst>
              <a:ext uri="{FF2B5EF4-FFF2-40B4-BE49-F238E27FC236}">
                <a16:creationId xmlns:a16="http://schemas.microsoft.com/office/drawing/2014/main" id="{0070D334-E857-7E18-2A47-6C86D8245F85}"/>
              </a:ext>
            </a:extLst>
          </p:cNvPr>
          <p:cNvPicPr>
            <a:picLocks noChangeAspect="1"/>
          </p:cNvPicPr>
          <p:nvPr/>
        </p:nvPicPr>
        <p:blipFill>
          <a:blip r:embed="rId2"/>
          <a:stretch>
            <a:fillRect/>
          </a:stretch>
        </p:blipFill>
        <p:spPr>
          <a:xfrm>
            <a:off x="1137983" y="3705417"/>
            <a:ext cx="6124620" cy="1481148"/>
          </a:xfrm>
          <a:prstGeom prst="rect">
            <a:avLst/>
          </a:prstGeom>
        </p:spPr>
      </p:pic>
      <p:sp>
        <p:nvSpPr>
          <p:cNvPr id="5" name="Rectangle 4">
            <a:extLst>
              <a:ext uri="{FF2B5EF4-FFF2-40B4-BE49-F238E27FC236}">
                <a16:creationId xmlns:a16="http://schemas.microsoft.com/office/drawing/2014/main" id="{BCFDB863-26ED-E08F-7709-6405977D00EA}"/>
              </a:ext>
            </a:extLst>
          </p:cNvPr>
          <p:cNvSpPr/>
          <p:nvPr/>
        </p:nvSpPr>
        <p:spPr>
          <a:xfrm>
            <a:off x="1524000" y="163220"/>
            <a:ext cx="246093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Cryptography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06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E96A58-B051-0D81-AB0E-5EB4FD9B52C3}"/>
              </a:ext>
            </a:extLst>
          </p:cNvPr>
          <p:cNvSpPr>
            <a:spLocks noGrp="1"/>
          </p:cNvSpPr>
          <p:nvPr>
            <p:ph idx="1"/>
          </p:nvPr>
        </p:nvSpPr>
        <p:spPr/>
        <p:txBody>
          <a:bodyPr/>
          <a:lstStyle/>
          <a:p>
            <a:r>
              <a:rPr lang="en-GB" dirty="0"/>
              <a:t>FIPS 140-3</a:t>
            </a:r>
          </a:p>
          <a:p>
            <a:r>
              <a:rPr lang="en-US" dirty="0"/>
              <a:t>For embedded systems whose peers can be more directly controlled (need not interoperate with arbitrary endpoints), other certificate formats can be used. In particular, some highly memory-constrained embedded systems may find the storage requirements for a minimum set of X.509 certificates, each of which may be on the order of 1KB in size, to be prohibitive.</a:t>
            </a:r>
            <a:endParaRPr lang="en-GB" dirty="0"/>
          </a:p>
        </p:txBody>
      </p:sp>
      <p:sp>
        <p:nvSpPr>
          <p:cNvPr id="3" name="Rectangle 2">
            <a:extLst>
              <a:ext uri="{FF2B5EF4-FFF2-40B4-BE49-F238E27FC236}">
                <a16:creationId xmlns:a16="http://schemas.microsoft.com/office/drawing/2014/main" id="{888AC991-975D-F5A2-E651-BC84F38019C8}"/>
              </a:ext>
            </a:extLst>
          </p:cNvPr>
          <p:cNvSpPr/>
          <p:nvPr/>
        </p:nvSpPr>
        <p:spPr>
          <a:xfrm>
            <a:off x="1524000" y="163220"/>
            <a:ext cx="349326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Cryptography &amp; Certs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677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C7AE30-3691-2EBD-1A3D-B5A05C05F664}"/>
              </a:ext>
            </a:extLst>
          </p:cNvPr>
          <p:cNvSpPr>
            <a:spLocks noGrp="1"/>
          </p:cNvSpPr>
          <p:nvPr>
            <p:ph idx="1"/>
          </p:nvPr>
        </p:nvSpPr>
        <p:spPr/>
        <p:txBody>
          <a:bodyPr/>
          <a:lstStyle/>
          <a:p>
            <a:r>
              <a:rPr lang="en-US" dirty="0"/>
              <a:t>Wi-Fi standards for network devices</a:t>
            </a:r>
          </a:p>
          <a:p>
            <a:r>
              <a:rPr lang="en-US" dirty="0"/>
              <a:t>WPA???</a:t>
            </a:r>
          </a:p>
          <a:p>
            <a:r>
              <a:rPr lang="en-US" dirty="0"/>
              <a:t>IPSEC &amp; SSL</a:t>
            </a:r>
          </a:p>
          <a:p>
            <a:r>
              <a:rPr lang="en-US" dirty="0"/>
              <a:t>802.11??</a:t>
            </a:r>
          </a:p>
          <a:p>
            <a:r>
              <a:rPr lang="en-US" dirty="0"/>
              <a:t>802.1X?? </a:t>
            </a:r>
            <a:endParaRPr lang="en-GB" dirty="0"/>
          </a:p>
        </p:txBody>
      </p:sp>
      <p:sp>
        <p:nvSpPr>
          <p:cNvPr id="3" name="Rectangle 2">
            <a:extLst>
              <a:ext uri="{FF2B5EF4-FFF2-40B4-BE49-F238E27FC236}">
                <a16:creationId xmlns:a16="http://schemas.microsoft.com/office/drawing/2014/main" id="{D1CCC587-CE87-D95A-37C0-82DC72A2F1B6}"/>
              </a:ext>
            </a:extLst>
          </p:cNvPr>
          <p:cNvSpPr/>
          <p:nvPr/>
        </p:nvSpPr>
        <p:spPr>
          <a:xfrm>
            <a:off x="1524000" y="163220"/>
            <a:ext cx="267573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Data Protection</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C6FA6BB-243A-2579-7206-DCB14D9F24F7}"/>
              </a:ext>
            </a:extLst>
          </p:cNvPr>
          <p:cNvPicPr>
            <a:picLocks noChangeAspect="1"/>
          </p:cNvPicPr>
          <p:nvPr/>
        </p:nvPicPr>
        <p:blipFill>
          <a:blip r:embed="rId3"/>
          <a:stretch>
            <a:fillRect/>
          </a:stretch>
        </p:blipFill>
        <p:spPr>
          <a:xfrm>
            <a:off x="7211661" y="1739589"/>
            <a:ext cx="4382039" cy="4264817"/>
          </a:xfrm>
          <a:prstGeom prst="rect">
            <a:avLst/>
          </a:prstGeom>
        </p:spPr>
      </p:pic>
    </p:spTree>
    <p:extLst>
      <p:ext uri="{BB962C8B-B14F-4D97-AF65-F5344CB8AC3E}">
        <p14:creationId xmlns:p14="http://schemas.microsoft.com/office/powerpoint/2010/main" val="218360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0C0C6A-404D-7029-2BAE-06766EEAF94C}"/>
              </a:ext>
            </a:extLst>
          </p:cNvPr>
          <p:cNvSpPr>
            <a:spLocks noGrp="1"/>
          </p:cNvSpPr>
          <p:nvPr>
            <p:ph idx="1"/>
          </p:nvPr>
        </p:nvSpPr>
        <p:spPr/>
        <p:txBody>
          <a:bodyPr/>
          <a:lstStyle/>
          <a:p>
            <a:r>
              <a:rPr lang="en-US" dirty="0"/>
              <a:t>Take a smart meter and find out as much information you can</a:t>
            </a:r>
          </a:p>
          <a:p>
            <a:r>
              <a:rPr lang="en-US" dirty="0"/>
              <a:t>How do they connect to the power company?</a:t>
            </a:r>
          </a:p>
          <a:p>
            <a:r>
              <a:rPr lang="en-US" dirty="0"/>
              <a:t>How much RAM, Storage etc. do they have?</a:t>
            </a:r>
          </a:p>
          <a:p>
            <a:r>
              <a:rPr lang="en-US" dirty="0"/>
              <a:t>What radio wave communication method do they use? </a:t>
            </a:r>
          </a:p>
          <a:p>
            <a:endParaRPr lang="en-US" dirty="0"/>
          </a:p>
          <a:p>
            <a:r>
              <a:rPr lang="en-US" dirty="0"/>
              <a:t>TCP or UDP?</a:t>
            </a:r>
          </a:p>
          <a:p>
            <a:r>
              <a:rPr lang="en-US" dirty="0"/>
              <a:t>IPV4 or 6?</a:t>
            </a:r>
          </a:p>
        </p:txBody>
      </p:sp>
      <p:sp>
        <p:nvSpPr>
          <p:cNvPr id="3" name="Rectangle 2">
            <a:extLst>
              <a:ext uri="{FF2B5EF4-FFF2-40B4-BE49-F238E27FC236}">
                <a16:creationId xmlns:a16="http://schemas.microsoft.com/office/drawing/2014/main" id="{BD73628B-ECB9-719C-9BEA-D856AB53019A}"/>
              </a:ext>
            </a:extLst>
          </p:cNvPr>
          <p:cNvSpPr/>
          <p:nvPr/>
        </p:nvSpPr>
        <p:spPr>
          <a:xfrm>
            <a:off x="1524000" y="163220"/>
            <a:ext cx="251062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Smart devices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782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CD2F9B-443C-B89E-4D96-06EF98E65EEC}"/>
              </a:ext>
            </a:extLst>
          </p:cNvPr>
          <p:cNvSpPr>
            <a:spLocks noGrp="1"/>
          </p:cNvSpPr>
          <p:nvPr>
            <p:ph idx="1"/>
          </p:nvPr>
        </p:nvSpPr>
        <p:spPr/>
        <p:txBody>
          <a:bodyPr/>
          <a:lstStyle/>
          <a:p>
            <a:r>
              <a:rPr lang="en-US" dirty="0"/>
              <a:t>IPV6 Packet for a smart meter</a:t>
            </a:r>
          </a:p>
          <a:p>
            <a:endParaRPr lang="en-GB" dirty="0"/>
          </a:p>
        </p:txBody>
      </p:sp>
      <p:sp>
        <p:nvSpPr>
          <p:cNvPr id="3" name="Rectangle 2">
            <a:extLst>
              <a:ext uri="{FF2B5EF4-FFF2-40B4-BE49-F238E27FC236}">
                <a16:creationId xmlns:a16="http://schemas.microsoft.com/office/drawing/2014/main" id="{E2BB2E7F-0D96-DC09-7031-EB0A0816559A}"/>
              </a:ext>
            </a:extLst>
          </p:cNvPr>
          <p:cNvSpPr/>
          <p:nvPr/>
        </p:nvSpPr>
        <p:spPr>
          <a:xfrm>
            <a:off x="1524000" y="163220"/>
            <a:ext cx="251062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Smart devices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8526BF6-F13F-0578-A9F7-786B9F4D29DA}"/>
              </a:ext>
            </a:extLst>
          </p:cNvPr>
          <p:cNvPicPr>
            <a:picLocks noChangeAspect="1"/>
          </p:cNvPicPr>
          <p:nvPr/>
        </p:nvPicPr>
        <p:blipFill>
          <a:blip r:embed="rId2"/>
          <a:stretch>
            <a:fillRect/>
          </a:stretch>
        </p:blipFill>
        <p:spPr>
          <a:xfrm>
            <a:off x="8297437" y="1130283"/>
            <a:ext cx="2948009" cy="5605503"/>
          </a:xfrm>
          <a:prstGeom prst="rect">
            <a:avLst/>
          </a:prstGeom>
        </p:spPr>
      </p:pic>
    </p:spTree>
    <p:extLst>
      <p:ext uri="{BB962C8B-B14F-4D97-AF65-F5344CB8AC3E}">
        <p14:creationId xmlns:p14="http://schemas.microsoft.com/office/powerpoint/2010/main" val="3030474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F55415-003B-9647-DEA6-0989BF861FD8}"/>
              </a:ext>
            </a:extLst>
          </p:cNvPr>
          <p:cNvSpPr>
            <a:spLocks noGrp="1"/>
          </p:cNvSpPr>
          <p:nvPr>
            <p:ph idx="1"/>
          </p:nvPr>
        </p:nvSpPr>
        <p:spPr/>
        <p:txBody>
          <a:bodyPr/>
          <a:lstStyle/>
          <a:p>
            <a:r>
              <a:rPr lang="en-US" dirty="0"/>
              <a:t>6loWPAN</a:t>
            </a:r>
            <a:endParaRPr lang="en-GB" dirty="0"/>
          </a:p>
        </p:txBody>
      </p:sp>
      <p:sp>
        <p:nvSpPr>
          <p:cNvPr id="3" name="Rectangle 2">
            <a:extLst>
              <a:ext uri="{FF2B5EF4-FFF2-40B4-BE49-F238E27FC236}">
                <a16:creationId xmlns:a16="http://schemas.microsoft.com/office/drawing/2014/main" id="{E16F1C99-12A2-6B1B-118E-CD6CAF4B384E}"/>
              </a:ext>
            </a:extLst>
          </p:cNvPr>
          <p:cNvSpPr/>
          <p:nvPr/>
        </p:nvSpPr>
        <p:spPr>
          <a:xfrm>
            <a:off x="1524000" y="163220"/>
            <a:ext cx="251062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Smart devices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DBE7289-43F5-100D-ED44-29BFF61C6DF5}"/>
              </a:ext>
            </a:extLst>
          </p:cNvPr>
          <p:cNvPicPr>
            <a:picLocks noChangeAspect="1"/>
          </p:cNvPicPr>
          <p:nvPr/>
        </p:nvPicPr>
        <p:blipFill>
          <a:blip r:embed="rId2"/>
          <a:stretch>
            <a:fillRect/>
          </a:stretch>
        </p:blipFill>
        <p:spPr>
          <a:xfrm>
            <a:off x="3126161" y="2605219"/>
            <a:ext cx="5939678" cy="2662615"/>
          </a:xfrm>
          <a:prstGeom prst="rect">
            <a:avLst/>
          </a:prstGeom>
        </p:spPr>
      </p:pic>
    </p:spTree>
    <p:extLst>
      <p:ext uri="{BB962C8B-B14F-4D97-AF65-F5344CB8AC3E}">
        <p14:creationId xmlns:p14="http://schemas.microsoft.com/office/powerpoint/2010/main" val="4009523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B4E55-CCF7-1D62-C887-DD979B5B831C}"/>
              </a:ext>
            </a:extLst>
          </p:cNvPr>
          <p:cNvSpPr>
            <a:spLocks noGrp="1"/>
          </p:cNvSpPr>
          <p:nvPr>
            <p:ph idx="1"/>
          </p:nvPr>
        </p:nvSpPr>
        <p:spPr/>
        <p:txBody>
          <a:bodyPr/>
          <a:lstStyle/>
          <a:p>
            <a:r>
              <a:rPr lang="en-US" dirty="0" err="1"/>
              <a:t>OpenSwan</a:t>
            </a:r>
            <a:endParaRPr lang="en-US" dirty="0"/>
          </a:p>
          <a:p>
            <a:r>
              <a:rPr lang="en-US" dirty="0"/>
              <a:t>A modern </a:t>
            </a:r>
            <a:r>
              <a:rPr lang="en-US" dirty="0" err="1"/>
              <a:t>Openswan</a:t>
            </a:r>
            <a:r>
              <a:rPr lang="en-US" dirty="0"/>
              <a:t> implementation will require approximately 300 KB of code and data storage (static footprint), not including the cryptographic algorithms required by IKE.</a:t>
            </a:r>
          </a:p>
          <a:p>
            <a:endParaRPr lang="en-US" dirty="0"/>
          </a:p>
          <a:p>
            <a:r>
              <a:rPr lang="en-US" dirty="0"/>
              <a:t>Open VPN</a:t>
            </a:r>
          </a:p>
          <a:p>
            <a:endParaRPr lang="en-GB" dirty="0"/>
          </a:p>
        </p:txBody>
      </p:sp>
      <p:sp>
        <p:nvSpPr>
          <p:cNvPr id="3" name="Rectangle 2">
            <a:extLst>
              <a:ext uri="{FF2B5EF4-FFF2-40B4-BE49-F238E27FC236}">
                <a16:creationId xmlns:a16="http://schemas.microsoft.com/office/drawing/2014/main" id="{14C23A5B-88D4-EB62-00EC-4C8C03C34A6B}"/>
              </a:ext>
            </a:extLst>
          </p:cNvPr>
          <p:cNvSpPr/>
          <p:nvPr/>
        </p:nvSpPr>
        <p:spPr>
          <a:xfrm>
            <a:off x="1524000" y="163220"/>
            <a:ext cx="386355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Embedded systems VPN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98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FD1AC3-74B2-DB4C-A04B-BCCB03E03988}"/>
              </a:ext>
            </a:extLst>
          </p:cNvPr>
          <p:cNvSpPr>
            <a:spLocks noGrp="1"/>
          </p:cNvSpPr>
          <p:nvPr>
            <p:ph idx="1"/>
          </p:nvPr>
        </p:nvSpPr>
        <p:spPr/>
        <p:txBody>
          <a:bodyPr>
            <a:normAutofit fontScale="77500" lnSpcReduction="20000"/>
          </a:bodyPr>
          <a:lstStyle/>
          <a:p>
            <a:r>
              <a:rPr lang="en-US" dirty="0"/>
              <a:t>PHASE—Principles of High Assurance Software Engineering—prescribes a set of five principles to be used in the creation of ultra-reliable software and systems:</a:t>
            </a:r>
          </a:p>
          <a:p>
            <a:endParaRPr lang="en-US" dirty="0"/>
          </a:p>
          <a:p>
            <a:r>
              <a:rPr lang="en-US" dirty="0"/>
              <a:t>1. Minimal implementation</a:t>
            </a:r>
          </a:p>
          <a:p>
            <a:endParaRPr lang="en-US" dirty="0"/>
          </a:p>
          <a:p>
            <a:r>
              <a:rPr lang="en-US" dirty="0"/>
              <a:t>2. Component architecture</a:t>
            </a:r>
          </a:p>
          <a:p>
            <a:endParaRPr lang="en-US" dirty="0"/>
          </a:p>
          <a:p>
            <a:r>
              <a:rPr lang="en-US" dirty="0"/>
              <a:t>3. Least privilege</a:t>
            </a:r>
          </a:p>
          <a:p>
            <a:endParaRPr lang="en-US" dirty="0"/>
          </a:p>
          <a:p>
            <a:r>
              <a:rPr lang="en-US" dirty="0"/>
              <a:t>4. Secure development process</a:t>
            </a:r>
          </a:p>
          <a:p>
            <a:endParaRPr lang="en-US" dirty="0"/>
          </a:p>
          <a:p>
            <a:r>
              <a:rPr lang="en-US" dirty="0"/>
              <a:t>5. Independent expert validation</a:t>
            </a:r>
            <a:endParaRPr lang="en-GB" dirty="0"/>
          </a:p>
        </p:txBody>
      </p:sp>
      <p:sp>
        <p:nvSpPr>
          <p:cNvPr id="3" name="Rectangle 2">
            <a:extLst>
              <a:ext uri="{FF2B5EF4-FFF2-40B4-BE49-F238E27FC236}">
                <a16:creationId xmlns:a16="http://schemas.microsoft.com/office/drawing/2014/main" id="{41BB189C-79B5-F2EA-CB60-8F937446C3A9}"/>
              </a:ext>
            </a:extLst>
          </p:cNvPr>
          <p:cNvSpPr/>
          <p:nvPr/>
        </p:nvSpPr>
        <p:spPr>
          <a:xfrm>
            <a:off x="1524000" y="163220"/>
            <a:ext cx="159851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PHASE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95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563EDA-3BE7-EBAD-1CC2-3ED22334AEC1}"/>
              </a:ext>
            </a:extLst>
          </p:cNvPr>
          <p:cNvSpPr>
            <a:spLocks noGrp="1"/>
          </p:cNvSpPr>
          <p:nvPr>
            <p:ph idx="1"/>
          </p:nvPr>
        </p:nvSpPr>
        <p:spPr/>
        <p:txBody>
          <a:bodyPr/>
          <a:lstStyle/>
          <a:p>
            <a:r>
              <a:rPr lang="en-GB" dirty="0"/>
              <a:t>Man-in-the-Middle and/or Eavesdropping</a:t>
            </a:r>
          </a:p>
          <a:p>
            <a:r>
              <a:rPr lang="en-US" dirty="0"/>
              <a:t>Phishing and Other Social Engineering Attacks</a:t>
            </a:r>
          </a:p>
          <a:p>
            <a:r>
              <a:rPr lang="en-GB" dirty="0"/>
              <a:t>Malware Attacks</a:t>
            </a:r>
          </a:p>
          <a:p>
            <a:r>
              <a:rPr lang="en-GB" dirty="0"/>
              <a:t>Web Application Attacks</a:t>
            </a:r>
          </a:p>
          <a:p>
            <a:r>
              <a:rPr lang="en-GB" dirty="0"/>
              <a:t>Pharming Attacks</a:t>
            </a:r>
          </a:p>
          <a:p>
            <a:endParaRPr lang="en-GB" dirty="0"/>
          </a:p>
        </p:txBody>
      </p:sp>
      <p:sp>
        <p:nvSpPr>
          <p:cNvPr id="3" name="Rectangle 2">
            <a:extLst>
              <a:ext uri="{FF2B5EF4-FFF2-40B4-BE49-F238E27FC236}">
                <a16:creationId xmlns:a16="http://schemas.microsoft.com/office/drawing/2014/main" id="{2F7DFFE7-11A4-E47F-0076-26ED897DBDE3}"/>
              </a:ext>
            </a:extLst>
          </p:cNvPr>
          <p:cNvSpPr/>
          <p:nvPr/>
        </p:nvSpPr>
        <p:spPr>
          <a:xfrm>
            <a:off x="1524000" y="163220"/>
            <a:ext cx="286437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Network Attacks</a:t>
            </a:r>
            <a:r>
              <a:rPr lang="en-GB" sz="3200" b="1" baseline="30000" dirty="0">
                <a:solidFill>
                  <a:srgbClr val="F1307C"/>
                </a:solidFill>
                <a:latin typeface="Helvetica "/>
                <a:cs typeface="Gotham Book" pitchFamily="50" charset="0"/>
              </a:rPr>
              <a:t>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744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59FEF7-0F06-BA77-DCFE-236D2C8C8158}"/>
              </a:ext>
            </a:extLst>
          </p:cNvPr>
          <p:cNvSpPr>
            <a:spLocks noGrp="1"/>
          </p:cNvSpPr>
          <p:nvPr>
            <p:ph idx="1"/>
          </p:nvPr>
        </p:nvSpPr>
        <p:spPr/>
        <p:txBody>
          <a:bodyPr/>
          <a:lstStyle/>
          <a:p>
            <a:r>
              <a:rPr lang="en-GB" dirty="0"/>
              <a:t>Virtualized Web Client</a:t>
            </a:r>
          </a:p>
        </p:txBody>
      </p:sp>
      <p:sp>
        <p:nvSpPr>
          <p:cNvPr id="3" name="Rectangle 2">
            <a:extLst>
              <a:ext uri="{FF2B5EF4-FFF2-40B4-BE49-F238E27FC236}">
                <a16:creationId xmlns:a16="http://schemas.microsoft.com/office/drawing/2014/main" id="{CEBB5B6A-DF35-308F-1300-E0BDB61FFA24}"/>
              </a:ext>
            </a:extLst>
          </p:cNvPr>
          <p:cNvSpPr/>
          <p:nvPr/>
        </p:nvSpPr>
        <p:spPr>
          <a:xfrm>
            <a:off x="1524000" y="163220"/>
            <a:ext cx="296427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Network Security</a:t>
            </a:r>
            <a:r>
              <a:rPr lang="en-GB" sz="3200" b="1" baseline="30000" dirty="0">
                <a:solidFill>
                  <a:srgbClr val="F1307C"/>
                </a:solidFill>
                <a:latin typeface="Helvetica "/>
                <a:cs typeface="Gotham Book" pitchFamily="50" charset="0"/>
              </a:rPr>
              <a:t>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8F53226-42EA-8FFA-3B2C-39372DACA7E3}"/>
              </a:ext>
            </a:extLst>
          </p:cNvPr>
          <p:cNvPicPr>
            <a:picLocks noChangeAspect="1"/>
          </p:cNvPicPr>
          <p:nvPr/>
        </p:nvPicPr>
        <p:blipFill>
          <a:blip r:embed="rId2"/>
          <a:stretch>
            <a:fillRect/>
          </a:stretch>
        </p:blipFill>
        <p:spPr>
          <a:xfrm>
            <a:off x="4066477" y="2532441"/>
            <a:ext cx="3050404" cy="3195661"/>
          </a:xfrm>
          <a:prstGeom prst="rect">
            <a:avLst/>
          </a:prstGeom>
        </p:spPr>
      </p:pic>
    </p:spTree>
    <p:extLst>
      <p:ext uri="{BB962C8B-B14F-4D97-AF65-F5344CB8AC3E}">
        <p14:creationId xmlns:p14="http://schemas.microsoft.com/office/powerpoint/2010/main" val="3628342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1F6A5D-F2ED-E677-38FC-6D00BAAC27CE}"/>
              </a:ext>
            </a:extLst>
          </p:cNvPr>
          <p:cNvSpPr>
            <a:spLocks noGrp="1"/>
          </p:cNvSpPr>
          <p:nvPr>
            <p:ph idx="1"/>
          </p:nvPr>
        </p:nvSpPr>
        <p:spPr/>
        <p:txBody>
          <a:bodyPr/>
          <a:lstStyle/>
          <a:p>
            <a:r>
              <a:rPr lang="en-US" dirty="0"/>
              <a:t>Virtualization can be used to host the system’s guest Linux environment while employing two critical security subsystems that run in a separate virtual machine or within a native microkernel process (if applicable).</a:t>
            </a:r>
            <a:endParaRPr lang="en-GB" dirty="0"/>
          </a:p>
        </p:txBody>
      </p:sp>
      <p:sp>
        <p:nvSpPr>
          <p:cNvPr id="3" name="Rectangle 2">
            <a:extLst>
              <a:ext uri="{FF2B5EF4-FFF2-40B4-BE49-F238E27FC236}">
                <a16:creationId xmlns:a16="http://schemas.microsoft.com/office/drawing/2014/main" id="{3F3A3F56-B801-6615-4E8B-7C2EEE105580}"/>
              </a:ext>
            </a:extLst>
          </p:cNvPr>
          <p:cNvSpPr/>
          <p:nvPr/>
        </p:nvSpPr>
        <p:spPr>
          <a:xfrm>
            <a:off x="1523999" y="163220"/>
            <a:ext cx="751740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Trustworthy Embedded Transaction Architecture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F053470-5E24-82ED-0171-407B66232B44}"/>
              </a:ext>
            </a:extLst>
          </p:cNvPr>
          <p:cNvPicPr>
            <a:picLocks noChangeAspect="1"/>
          </p:cNvPicPr>
          <p:nvPr/>
        </p:nvPicPr>
        <p:blipFill>
          <a:blip r:embed="rId3"/>
          <a:stretch>
            <a:fillRect/>
          </a:stretch>
        </p:blipFill>
        <p:spPr>
          <a:xfrm>
            <a:off x="6011804" y="3055434"/>
            <a:ext cx="5265204" cy="3753167"/>
          </a:xfrm>
          <a:prstGeom prst="rect">
            <a:avLst/>
          </a:prstGeom>
        </p:spPr>
      </p:pic>
    </p:spTree>
    <p:extLst>
      <p:ext uri="{BB962C8B-B14F-4D97-AF65-F5344CB8AC3E}">
        <p14:creationId xmlns:p14="http://schemas.microsoft.com/office/powerpoint/2010/main" val="404084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18CC9B-ADDD-F221-8197-BAAA0E9BA6E2}"/>
              </a:ext>
            </a:extLst>
          </p:cNvPr>
          <p:cNvSpPr>
            <a:spLocks noGrp="1"/>
          </p:cNvSpPr>
          <p:nvPr>
            <p:ph idx="1"/>
          </p:nvPr>
        </p:nvSpPr>
        <p:spPr/>
        <p:txBody>
          <a:bodyPr/>
          <a:lstStyle/>
          <a:p>
            <a:r>
              <a:rPr lang="en-US" dirty="0"/>
              <a:t>End-to-end network transaction security will be improved by applying the same high-assurance methodology on the server side.</a:t>
            </a:r>
            <a:endParaRPr lang="en-GB" dirty="0"/>
          </a:p>
        </p:txBody>
      </p:sp>
      <p:pic>
        <p:nvPicPr>
          <p:cNvPr id="4" name="Picture 3">
            <a:extLst>
              <a:ext uri="{FF2B5EF4-FFF2-40B4-BE49-F238E27FC236}">
                <a16:creationId xmlns:a16="http://schemas.microsoft.com/office/drawing/2014/main" id="{CF680404-1C0E-04CB-0E69-A5410F9E641D}"/>
              </a:ext>
            </a:extLst>
          </p:cNvPr>
          <p:cNvPicPr>
            <a:picLocks noChangeAspect="1"/>
          </p:cNvPicPr>
          <p:nvPr/>
        </p:nvPicPr>
        <p:blipFill>
          <a:blip r:embed="rId2"/>
          <a:stretch>
            <a:fillRect/>
          </a:stretch>
        </p:blipFill>
        <p:spPr>
          <a:xfrm>
            <a:off x="2921876" y="4250221"/>
            <a:ext cx="6134145" cy="2024077"/>
          </a:xfrm>
          <a:prstGeom prst="rect">
            <a:avLst/>
          </a:prstGeom>
        </p:spPr>
      </p:pic>
      <p:sp>
        <p:nvSpPr>
          <p:cNvPr id="5" name="Rectangle 4">
            <a:extLst>
              <a:ext uri="{FF2B5EF4-FFF2-40B4-BE49-F238E27FC236}">
                <a16:creationId xmlns:a16="http://schemas.microsoft.com/office/drawing/2014/main" id="{C72ADDE2-7673-905E-C373-E753E0BC3FAF}"/>
              </a:ext>
            </a:extLst>
          </p:cNvPr>
          <p:cNvSpPr/>
          <p:nvPr/>
        </p:nvSpPr>
        <p:spPr>
          <a:xfrm>
            <a:off x="1523999" y="163220"/>
            <a:ext cx="751740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Trustworthy Embedded Transaction Architecture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754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6EB56-C301-CFAF-8EDE-90D2B66E3C42}"/>
              </a:ext>
            </a:extLst>
          </p:cNvPr>
          <p:cNvSpPr>
            <a:spLocks noGrp="1"/>
          </p:cNvSpPr>
          <p:nvPr>
            <p:ph idx="1"/>
          </p:nvPr>
        </p:nvSpPr>
        <p:spPr/>
        <p:txBody>
          <a:bodyPr/>
          <a:lstStyle/>
          <a:p>
            <a:r>
              <a:rPr lang="en-GB" dirty="0"/>
              <a:t>Local-Physical</a:t>
            </a:r>
          </a:p>
          <a:p>
            <a:endParaRPr lang="en-GB" dirty="0"/>
          </a:p>
          <a:p>
            <a:r>
              <a:rPr lang="en-US" dirty="0"/>
              <a:t>Examples of local-physical threat would be someone physically tapping into the drivetrain’s CAN network and disrupting communications or damaging an ECU via power surge or excessive heat application.</a:t>
            </a:r>
          </a:p>
          <a:p>
            <a:endParaRPr lang="en-US" dirty="0"/>
          </a:p>
          <a:p>
            <a:r>
              <a:rPr lang="en-US" dirty="0"/>
              <a:t>Noninvasive attacks can come from accessing the Private keys of a cars embedded system. Electric cars to the grid, or cars to the GPS. </a:t>
            </a:r>
            <a:endParaRPr lang="en-GB" dirty="0"/>
          </a:p>
        </p:txBody>
      </p:sp>
      <p:sp>
        <p:nvSpPr>
          <p:cNvPr id="3" name="Rectangle 2">
            <a:extLst>
              <a:ext uri="{FF2B5EF4-FFF2-40B4-BE49-F238E27FC236}">
                <a16:creationId xmlns:a16="http://schemas.microsoft.com/office/drawing/2014/main" id="{FB6A535A-4315-311B-D5F2-C1782D1E3097}"/>
              </a:ext>
            </a:extLst>
          </p:cNvPr>
          <p:cNvSpPr/>
          <p:nvPr/>
        </p:nvSpPr>
        <p:spPr>
          <a:xfrm>
            <a:off x="1523999" y="163220"/>
            <a:ext cx="751740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Car threats and Mitigations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350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427A78-2121-526D-0E03-2E4677397F2C}"/>
              </a:ext>
            </a:extLst>
          </p:cNvPr>
          <p:cNvSpPr>
            <a:spLocks noGrp="1"/>
          </p:cNvSpPr>
          <p:nvPr>
            <p:ph idx="1"/>
          </p:nvPr>
        </p:nvSpPr>
        <p:spPr/>
        <p:txBody>
          <a:bodyPr/>
          <a:lstStyle/>
          <a:p>
            <a:r>
              <a:rPr lang="en-GB" dirty="0"/>
              <a:t>Remote</a:t>
            </a:r>
          </a:p>
          <a:p>
            <a:endParaRPr lang="en-GB" dirty="0"/>
          </a:p>
          <a:p>
            <a:r>
              <a:rPr lang="en-US" dirty="0"/>
              <a:t>A hacker tries to probe the car’s long-range radio interfaces for vulnerabilities in network security protocols</a:t>
            </a:r>
          </a:p>
          <a:p>
            <a:endParaRPr lang="en-GB" dirty="0"/>
          </a:p>
        </p:txBody>
      </p:sp>
      <p:sp>
        <p:nvSpPr>
          <p:cNvPr id="3" name="Rectangle 2">
            <a:extLst>
              <a:ext uri="{FF2B5EF4-FFF2-40B4-BE49-F238E27FC236}">
                <a16:creationId xmlns:a16="http://schemas.microsoft.com/office/drawing/2014/main" id="{EF92EA79-45E3-2B60-7386-9D0664135D9F}"/>
              </a:ext>
            </a:extLst>
          </p:cNvPr>
          <p:cNvSpPr/>
          <p:nvPr/>
        </p:nvSpPr>
        <p:spPr>
          <a:xfrm>
            <a:off x="1523999" y="163220"/>
            <a:ext cx="751740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Car threats and Mitigations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285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825DC8-5852-8189-25DC-E5A86C2DAC02}"/>
              </a:ext>
            </a:extLst>
          </p:cNvPr>
          <p:cNvSpPr>
            <a:spLocks noGrp="1"/>
          </p:cNvSpPr>
          <p:nvPr>
            <p:ph idx="1"/>
          </p:nvPr>
        </p:nvSpPr>
        <p:spPr/>
        <p:txBody>
          <a:bodyPr>
            <a:normAutofit fontScale="92500" lnSpcReduction="10000"/>
          </a:bodyPr>
          <a:lstStyle/>
          <a:p>
            <a:r>
              <a:rPr lang="en-GB" dirty="0"/>
              <a:t>Internal-Electronic</a:t>
            </a:r>
          </a:p>
          <a:p>
            <a:endParaRPr lang="en-GB" dirty="0"/>
          </a:p>
          <a:p>
            <a:r>
              <a:rPr lang="en-US" dirty="0"/>
              <a:t>While physical network isolation is desirable, touch points will inevitably exist. For example, the car’s navigation system, in some markets, must be disabled while the car is in motion, implying communication between systems of widely differing safety criticality. </a:t>
            </a:r>
          </a:p>
          <a:p>
            <a:r>
              <a:rPr lang="en-US" dirty="0"/>
              <a:t>Furthermore, a strong future trend toward consolidation—where more powerful multi-core microprocessors are used to host disparate systems, turning many ECUs into virtual ECUs—increases the risk of software-borne threats such as privilege escalation due to operating system vulnerabilities, side-channel attacks on cryptography, and denials of service.</a:t>
            </a:r>
            <a:endParaRPr lang="en-GB" dirty="0"/>
          </a:p>
        </p:txBody>
      </p:sp>
      <p:sp>
        <p:nvSpPr>
          <p:cNvPr id="3" name="Rectangle 2">
            <a:extLst>
              <a:ext uri="{FF2B5EF4-FFF2-40B4-BE49-F238E27FC236}">
                <a16:creationId xmlns:a16="http://schemas.microsoft.com/office/drawing/2014/main" id="{FB01B051-C3CD-3AE8-64AA-999A10262AD2}"/>
              </a:ext>
            </a:extLst>
          </p:cNvPr>
          <p:cNvSpPr/>
          <p:nvPr/>
        </p:nvSpPr>
        <p:spPr>
          <a:xfrm>
            <a:off x="1523999" y="163220"/>
            <a:ext cx="751740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Car threats and Mitigations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797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026830-95E8-4216-D921-2AB84DED3215}"/>
              </a:ext>
            </a:extLst>
          </p:cNvPr>
          <p:cNvSpPr>
            <a:spLocks noGrp="1"/>
          </p:cNvSpPr>
          <p:nvPr>
            <p:ph idx="1"/>
          </p:nvPr>
        </p:nvSpPr>
        <p:spPr/>
        <p:txBody>
          <a:bodyPr/>
          <a:lstStyle/>
          <a:p>
            <a:r>
              <a:rPr lang="en-US" dirty="0"/>
              <a:t>Computers give out unintended signals</a:t>
            </a:r>
          </a:p>
          <a:p>
            <a:r>
              <a:rPr lang="en-US" dirty="0"/>
              <a:t>We can analyze the signals such as power EMI to read data.</a:t>
            </a:r>
          </a:p>
          <a:p>
            <a:r>
              <a:rPr lang="en-US" dirty="0"/>
              <a:t>Signal patterns are used for identifying data</a:t>
            </a:r>
          </a:p>
          <a:p>
            <a:endParaRPr lang="en-US" dirty="0"/>
          </a:p>
          <a:p>
            <a:r>
              <a:rPr lang="en-US" dirty="0"/>
              <a:t>A chip on an embedded system will use more power if its generating or checking crypto keys for example. </a:t>
            </a:r>
          </a:p>
          <a:p>
            <a:endParaRPr lang="en-GB" dirty="0"/>
          </a:p>
        </p:txBody>
      </p:sp>
      <p:sp>
        <p:nvSpPr>
          <p:cNvPr id="3" name="Rectangle 2">
            <a:extLst>
              <a:ext uri="{FF2B5EF4-FFF2-40B4-BE49-F238E27FC236}">
                <a16:creationId xmlns:a16="http://schemas.microsoft.com/office/drawing/2014/main" id="{DD95B777-5B9B-CE28-D4D1-05ECD4F0CD3C}"/>
              </a:ext>
            </a:extLst>
          </p:cNvPr>
          <p:cNvSpPr/>
          <p:nvPr/>
        </p:nvSpPr>
        <p:spPr>
          <a:xfrm>
            <a:off x="1523999" y="163220"/>
            <a:ext cx="751740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Side Channel</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22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282B5A-0350-3178-8EA8-8C4D880E6D2E}"/>
              </a:ext>
            </a:extLst>
          </p:cNvPr>
          <p:cNvSpPr>
            <a:spLocks noGrp="1"/>
          </p:cNvSpPr>
          <p:nvPr>
            <p:ph idx="1"/>
          </p:nvPr>
        </p:nvSpPr>
        <p:spPr/>
        <p:txBody>
          <a:bodyPr/>
          <a:lstStyle/>
          <a:p>
            <a:r>
              <a:rPr lang="en-US" dirty="0"/>
              <a:t>Use the rest of the day to look into side channel attacks and any tools that can be used to perform them. </a:t>
            </a:r>
            <a:endParaRPr lang="en-GB" dirty="0"/>
          </a:p>
        </p:txBody>
      </p:sp>
      <p:sp>
        <p:nvSpPr>
          <p:cNvPr id="3" name="Rectangle 2">
            <a:extLst>
              <a:ext uri="{FF2B5EF4-FFF2-40B4-BE49-F238E27FC236}">
                <a16:creationId xmlns:a16="http://schemas.microsoft.com/office/drawing/2014/main" id="{C74F7307-7AA3-6900-27DB-74D061518B5C}"/>
              </a:ext>
            </a:extLst>
          </p:cNvPr>
          <p:cNvSpPr/>
          <p:nvPr/>
        </p:nvSpPr>
        <p:spPr>
          <a:xfrm>
            <a:off x="1523999" y="163220"/>
            <a:ext cx="751740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Side Channel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91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4870AB-A422-3F87-2972-4FA3AF2A4AB7}"/>
              </a:ext>
            </a:extLst>
          </p:cNvPr>
          <p:cNvSpPr>
            <a:spLocks noGrp="1"/>
          </p:cNvSpPr>
          <p:nvPr>
            <p:ph idx="1"/>
          </p:nvPr>
        </p:nvSpPr>
        <p:spPr/>
        <p:txBody>
          <a:bodyPr/>
          <a:lstStyle/>
          <a:p>
            <a:r>
              <a:rPr lang="en-US" dirty="0"/>
              <a:t>Most software developers do not work in an environment in which producing the absolute minimal possible solution to a problem is an unwavering requirement. Spaghetti code is the source of vulnerabilities that run rampant in software and provide the avenue of exploitation for hackers.</a:t>
            </a:r>
            <a:endParaRPr lang="en-GB" dirty="0"/>
          </a:p>
        </p:txBody>
      </p:sp>
      <p:sp>
        <p:nvSpPr>
          <p:cNvPr id="3" name="Rectangle 2">
            <a:extLst>
              <a:ext uri="{FF2B5EF4-FFF2-40B4-BE49-F238E27FC236}">
                <a16:creationId xmlns:a16="http://schemas.microsoft.com/office/drawing/2014/main" id="{AAE2096B-DA2B-475E-49BF-99D37E7FB662}"/>
              </a:ext>
            </a:extLst>
          </p:cNvPr>
          <p:cNvSpPr/>
          <p:nvPr/>
        </p:nvSpPr>
        <p:spPr>
          <a:xfrm>
            <a:off x="1524000" y="163220"/>
            <a:ext cx="384271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Minimal Implementation</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02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DB9560-EA82-F40E-3BF8-74291BA8EB50}"/>
              </a:ext>
            </a:extLst>
          </p:cNvPr>
          <p:cNvSpPr>
            <a:spLocks noGrp="1"/>
          </p:cNvSpPr>
          <p:nvPr>
            <p:ph idx="1"/>
          </p:nvPr>
        </p:nvSpPr>
        <p:spPr/>
        <p:txBody>
          <a:bodyPr>
            <a:normAutofit/>
          </a:bodyPr>
          <a:lstStyle/>
          <a:p>
            <a:r>
              <a:rPr lang="en-US" dirty="0"/>
              <a:t>An .EXE in windows is usually the most common target.</a:t>
            </a:r>
          </a:p>
          <a:p>
            <a:r>
              <a:rPr lang="en-US" dirty="0"/>
              <a:t>Different embedded operating systems (and microprocessors) have varying capabilities in terms of enforcing strict separation between components.</a:t>
            </a:r>
          </a:p>
          <a:p>
            <a:pPr marL="0" indent="0">
              <a:buNone/>
            </a:pPr>
            <a:endParaRPr lang="en-US" dirty="0"/>
          </a:p>
          <a:p>
            <a:r>
              <a:rPr lang="en-US" dirty="0"/>
              <a:t>For secure systems, the embedded operating system must provide strict partitioning of applications in both time and space. A damaged application cannot exhaust system memory, operating system resources, or CPU time because the faulty software is strictly limited to an assigned quota of critical resources.</a:t>
            </a:r>
            <a:endParaRPr lang="en-GB" dirty="0"/>
          </a:p>
        </p:txBody>
      </p:sp>
      <p:sp>
        <p:nvSpPr>
          <p:cNvPr id="3" name="Rectangle 2">
            <a:extLst>
              <a:ext uri="{FF2B5EF4-FFF2-40B4-BE49-F238E27FC236}">
                <a16:creationId xmlns:a16="http://schemas.microsoft.com/office/drawing/2014/main" id="{B6062512-19F3-C097-D20C-FDE9FDABB310}"/>
              </a:ext>
            </a:extLst>
          </p:cNvPr>
          <p:cNvSpPr/>
          <p:nvPr/>
        </p:nvSpPr>
        <p:spPr>
          <a:xfrm>
            <a:off x="1524000" y="163220"/>
            <a:ext cx="305404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Componentisation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8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E3DECA-BDD7-E0CA-392D-D28354525F23}"/>
              </a:ext>
            </a:extLst>
          </p:cNvPr>
          <p:cNvSpPr>
            <a:spLocks noGrp="1"/>
          </p:cNvSpPr>
          <p:nvPr>
            <p:ph idx="1"/>
          </p:nvPr>
        </p:nvSpPr>
        <p:spPr/>
        <p:txBody>
          <a:bodyPr/>
          <a:lstStyle/>
          <a:p>
            <a:r>
              <a:rPr lang="en-US" dirty="0"/>
              <a:t>Components must be given access to only those resources (e.g., communication pathways, I/O devices, system services, information) that are absolutely required.</a:t>
            </a:r>
          </a:p>
          <a:p>
            <a:endParaRPr lang="en-GB" dirty="0"/>
          </a:p>
          <a:p>
            <a:r>
              <a:rPr lang="en-US" dirty="0"/>
              <a:t>insecure systems typically allow any program to access the file system, launch other programs, and manipulate system devices.</a:t>
            </a:r>
          </a:p>
          <a:p>
            <a:endParaRPr lang="en-GB" dirty="0"/>
          </a:p>
        </p:txBody>
      </p:sp>
      <p:sp>
        <p:nvSpPr>
          <p:cNvPr id="3" name="Rectangle 2">
            <a:extLst>
              <a:ext uri="{FF2B5EF4-FFF2-40B4-BE49-F238E27FC236}">
                <a16:creationId xmlns:a16="http://schemas.microsoft.com/office/drawing/2014/main" id="{6F57B37F-F499-BA92-8B73-445695351CD4}"/>
              </a:ext>
            </a:extLst>
          </p:cNvPr>
          <p:cNvSpPr/>
          <p:nvPr/>
        </p:nvSpPr>
        <p:spPr>
          <a:xfrm>
            <a:off x="1524000" y="163220"/>
            <a:ext cx="265970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Le</a:t>
            </a:r>
            <a:r>
              <a:rPr lang="en-GB" sz="3200" b="1" baseline="30000" dirty="0" err="1">
                <a:solidFill>
                  <a:srgbClr val="F1307C"/>
                </a:solidFill>
                <a:latin typeface="Helvetica "/>
                <a:cs typeface="Gotham Book" pitchFamily="50" charset="0"/>
              </a:rPr>
              <a:t>ast</a:t>
            </a:r>
            <a:r>
              <a:rPr lang="en-GB" sz="3200" b="1" baseline="30000" dirty="0">
                <a:solidFill>
                  <a:srgbClr val="F1307C"/>
                </a:solidFill>
                <a:latin typeface="Helvetica "/>
                <a:cs typeface="Gotham Book" pitchFamily="50" charset="0"/>
              </a:rPr>
              <a:t> Privilege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32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75838-B931-7302-12F2-713480CF6F61}"/>
              </a:ext>
            </a:extLst>
          </p:cNvPr>
          <p:cNvSpPr>
            <a:spLocks noGrp="1"/>
          </p:cNvSpPr>
          <p:nvPr>
            <p:ph idx="1"/>
          </p:nvPr>
        </p:nvSpPr>
        <p:spPr/>
        <p:txBody>
          <a:bodyPr/>
          <a:lstStyle/>
          <a:p>
            <a:r>
              <a:rPr lang="en-US" dirty="0"/>
              <a:t>For example, browser buffer overflow vulnerabilities may enable an attacker to access any file because the web browser has the privilege to access the entire file system.</a:t>
            </a:r>
          </a:p>
          <a:p>
            <a:endParaRPr lang="en-US" dirty="0"/>
          </a:p>
          <a:p>
            <a:r>
              <a:rPr lang="en-US" dirty="0"/>
              <a:t>How do we secure this?</a:t>
            </a:r>
            <a:endParaRPr lang="en-GB" dirty="0"/>
          </a:p>
        </p:txBody>
      </p:sp>
      <p:sp>
        <p:nvSpPr>
          <p:cNvPr id="3" name="Rectangle 2">
            <a:extLst>
              <a:ext uri="{FF2B5EF4-FFF2-40B4-BE49-F238E27FC236}">
                <a16:creationId xmlns:a16="http://schemas.microsoft.com/office/drawing/2014/main" id="{7D4BE8E0-ED1D-CFB3-389C-CC9E97BBF485}"/>
              </a:ext>
            </a:extLst>
          </p:cNvPr>
          <p:cNvSpPr/>
          <p:nvPr/>
        </p:nvSpPr>
        <p:spPr>
          <a:xfrm>
            <a:off x="1524000" y="163220"/>
            <a:ext cx="265970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kumimoji="0" lang="en-GB" sz="3200" b="1" i="0" u="none" strike="noStrike" kern="1200" cap="none" spc="0" normalizeH="0" baseline="30000" noProof="0" dirty="0">
                <a:ln>
                  <a:noFill/>
                </a:ln>
                <a:solidFill>
                  <a:srgbClr val="F1307C"/>
                </a:solidFill>
                <a:effectLst/>
                <a:uLnTx/>
                <a:uFillTx/>
                <a:latin typeface="Helvetica "/>
                <a:ea typeface="+mn-ea"/>
                <a:cs typeface="Gotham Book" pitchFamily="50" charset="0"/>
              </a:rPr>
              <a:t>Le</a:t>
            </a:r>
            <a:r>
              <a:rPr lang="en-GB" sz="3200" b="1" baseline="30000" dirty="0" err="1">
                <a:solidFill>
                  <a:srgbClr val="F1307C"/>
                </a:solidFill>
                <a:latin typeface="Helvetica "/>
                <a:cs typeface="Gotham Book" pitchFamily="50" charset="0"/>
              </a:rPr>
              <a:t>ast</a:t>
            </a:r>
            <a:r>
              <a:rPr lang="en-GB" sz="3200" b="1" baseline="30000" dirty="0">
                <a:solidFill>
                  <a:srgbClr val="F1307C"/>
                </a:solidFill>
                <a:latin typeface="Helvetica "/>
                <a:cs typeface="Gotham Book" pitchFamily="50" charset="0"/>
              </a:rPr>
              <a:t> Privilege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18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81FFD1-65A7-0362-73C3-30C220CB36F0}"/>
              </a:ext>
            </a:extLst>
          </p:cNvPr>
          <p:cNvSpPr>
            <a:spLocks noGrp="1"/>
          </p:cNvSpPr>
          <p:nvPr>
            <p:ph idx="1"/>
          </p:nvPr>
        </p:nvSpPr>
        <p:spPr/>
        <p:txBody>
          <a:bodyPr/>
          <a:lstStyle/>
          <a:p>
            <a:r>
              <a:rPr lang="en-US" dirty="0"/>
              <a:t>ISO 15408</a:t>
            </a:r>
          </a:p>
          <a:p>
            <a:r>
              <a:rPr lang="en-US" dirty="0"/>
              <a:t>Let's take our plane that if something goes wrong, we don’t really want to be on it. </a:t>
            </a:r>
          </a:p>
          <a:p>
            <a:r>
              <a:rPr lang="en-US" dirty="0"/>
              <a:t>When it comes to creating the software that tells the plane to stay level in the air, we want to make sure the programmers are following secure practice and have testing in place.</a:t>
            </a:r>
          </a:p>
          <a:p>
            <a:endParaRPr lang="en-US" dirty="0"/>
          </a:p>
          <a:p>
            <a:pPr marL="0" indent="0">
              <a:buNone/>
            </a:pPr>
            <a:endParaRPr lang="en-GB" dirty="0"/>
          </a:p>
        </p:txBody>
      </p:sp>
      <p:sp>
        <p:nvSpPr>
          <p:cNvPr id="5" name="Rectangle 4">
            <a:extLst>
              <a:ext uri="{FF2B5EF4-FFF2-40B4-BE49-F238E27FC236}">
                <a16:creationId xmlns:a16="http://schemas.microsoft.com/office/drawing/2014/main" id="{3329200E-307B-E2B4-C08E-B58E11B87187}"/>
              </a:ext>
            </a:extLst>
          </p:cNvPr>
          <p:cNvSpPr/>
          <p:nvPr/>
        </p:nvSpPr>
        <p:spPr>
          <a:xfrm>
            <a:off x="1524000" y="163220"/>
            <a:ext cx="465063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Secure Development Process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05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E85BAB-FC86-F630-3D84-D2895CAFF9F9}"/>
              </a:ext>
            </a:extLst>
          </p:cNvPr>
          <p:cNvSpPr>
            <a:spLocks noGrp="1"/>
          </p:cNvSpPr>
          <p:nvPr>
            <p:ph idx="1"/>
          </p:nvPr>
        </p:nvSpPr>
        <p:spPr/>
        <p:txBody>
          <a:bodyPr/>
          <a:lstStyle/>
          <a:p>
            <a:r>
              <a:rPr lang="en-US" dirty="0"/>
              <a:t>What if though there is a problem with a code base and a programmer has created a system that shuts down the engines at a certain time of day?</a:t>
            </a:r>
          </a:p>
          <a:p>
            <a:r>
              <a:rPr lang="en-US" dirty="0"/>
              <a:t>This software may reside in all the aircraft engines the programmer was working on</a:t>
            </a:r>
          </a:p>
          <a:p>
            <a:endParaRPr lang="en-US" dirty="0"/>
          </a:p>
          <a:p>
            <a:r>
              <a:rPr lang="en-US" dirty="0"/>
              <a:t>What are some ways we can make sure this doesn’t happen?</a:t>
            </a:r>
            <a:endParaRPr lang="en-GB" dirty="0"/>
          </a:p>
        </p:txBody>
      </p:sp>
      <p:sp>
        <p:nvSpPr>
          <p:cNvPr id="3" name="Rectangle 2">
            <a:extLst>
              <a:ext uri="{FF2B5EF4-FFF2-40B4-BE49-F238E27FC236}">
                <a16:creationId xmlns:a16="http://schemas.microsoft.com/office/drawing/2014/main" id="{AA6F6DAB-D8CB-B2F5-C431-CF551ECA53BB}"/>
              </a:ext>
            </a:extLst>
          </p:cNvPr>
          <p:cNvSpPr/>
          <p:nvPr/>
        </p:nvSpPr>
        <p:spPr>
          <a:xfrm>
            <a:off x="1524000" y="163220"/>
            <a:ext cx="465063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Secure Development Process   </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27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BE181F-A20F-30CD-9E62-9D67132DA12F}"/>
              </a:ext>
            </a:extLst>
          </p:cNvPr>
          <p:cNvSpPr>
            <a:spLocks noGrp="1"/>
          </p:cNvSpPr>
          <p:nvPr>
            <p:ph idx="1"/>
          </p:nvPr>
        </p:nvSpPr>
        <p:spPr/>
        <p:txBody>
          <a:bodyPr/>
          <a:lstStyle/>
          <a:p>
            <a:r>
              <a:rPr lang="en-US" dirty="0"/>
              <a:t>An extremely important aspect of maintaining secure software over the long term is to utilize an effective change management policy.</a:t>
            </a:r>
            <a:endParaRPr lang="en-GB" dirty="0"/>
          </a:p>
        </p:txBody>
      </p:sp>
      <p:sp>
        <p:nvSpPr>
          <p:cNvPr id="3" name="Rectangle 2">
            <a:extLst>
              <a:ext uri="{FF2B5EF4-FFF2-40B4-BE49-F238E27FC236}">
                <a16:creationId xmlns:a16="http://schemas.microsoft.com/office/drawing/2014/main" id="{7E49BD5D-EED3-A8F5-B8A0-E251CFD6AAE8}"/>
              </a:ext>
            </a:extLst>
          </p:cNvPr>
          <p:cNvSpPr/>
          <p:nvPr/>
        </p:nvSpPr>
        <p:spPr>
          <a:xfrm>
            <a:off x="1524000" y="163220"/>
            <a:ext cx="342112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&lt; </a:t>
            </a:r>
            <a:r>
              <a:rPr lang="en-GB" sz="3200" b="1" baseline="30000" dirty="0">
                <a:solidFill>
                  <a:srgbClr val="F1307C"/>
                </a:solidFill>
                <a:latin typeface="Helvetica "/>
                <a:cs typeface="Gotham Book" pitchFamily="50" charset="0"/>
              </a:rPr>
              <a:t>Change management</a:t>
            </a:r>
            <a:r>
              <a:rPr kumimoji="0" lang="en-GB" sz="3200" b="1" i="0" u="none" strike="noStrike" kern="1200" cap="none" spc="0" normalizeH="0" baseline="30000" noProof="0" dirty="0">
                <a:ln>
                  <a:noFill/>
                </a:ln>
                <a:solidFill>
                  <a:prstClr val="white">
                    <a:lumMod val="50000"/>
                  </a:prstClr>
                </a:solidFill>
                <a:effectLst/>
                <a:uLnTx/>
                <a:uFillTx/>
                <a:latin typeface="Helvetica "/>
                <a:ea typeface="+mn-ea"/>
                <a:cs typeface="Gotham Book" pitchFamily="50" charset="0"/>
              </a:rPr>
              <a:t>&gt;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565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cb88b6-6f55-437d-af73-4cb2e3d1be32">
      <Terms xmlns="http://schemas.microsoft.com/office/infopath/2007/PartnerControls"/>
    </lcf76f155ced4ddcb4097134ff3c332f>
    <TaxCatchAll xmlns="4a02df82-8de1-40de-837c-d16ad8d3d1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6" ma:contentTypeDescription="Create a new document." ma:contentTypeScope="" ma:versionID="a2ba3f4c523f701b63a0d1dcaee31ba1">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8ee8dc8d6700aac750775e12cbe6f1c8"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7b2c1ed-4091-4dd5-84ff-cc7a3c327b59"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3c4217c-06df-4325-b177-4844ca652774}" ma:internalName="TaxCatchAll" ma:showField="CatchAllData" ma:web="4a02df82-8de1-40de-837c-d16ad8d3d1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BA6FD-825D-4102-B442-50031F58B315}">
  <ds:schemaRefs>
    <ds:schemaRef ds:uri="http://schemas.openxmlformats.org/package/2006/metadata/core-properties"/>
    <ds:schemaRef ds:uri="http://www.w3.org/XML/1998/namespace"/>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4a02df82-8de1-40de-837c-d16ad8d3d107"/>
    <ds:schemaRef ds:uri="97cb88b6-6f55-437d-af73-4cb2e3d1be32"/>
    <ds:schemaRef ds:uri="http://purl.org/dc/elements/1.1/"/>
  </ds:schemaRefs>
</ds:datastoreItem>
</file>

<file path=customXml/itemProps2.xml><?xml version="1.0" encoding="utf-8"?>
<ds:datastoreItem xmlns:ds="http://schemas.openxmlformats.org/officeDocument/2006/customXml" ds:itemID="{BA9ED0C9-CF51-4FE9-8BA8-94BD3F7D385D}">
  <ds:schemaRefs>
    <ds:schemaRef ds:uri="http://schemas.microsoft.com/sharepoint/v3/contenttype/forms"/>
  </ds:schemaRefs>
</ds:datastoreItem>
</file>

<file path=customXml/itemProps3.xml><?xml version="1.0" encoding="utf-8"?>
<ds:datastoreItem xmlns:ds="http://schemas.openxmlformats.org/officeDocument/2006/customXml" ds:itemID="{9ACB0690-4535-476E-8CA5-677446224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b88b6-6f55-437d-af73-4cb2e3d1be32"/>
    <ds:schemaRef ds:uri="4a02df82-8de1-40de-837c-d16ad8d3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1919</Words>
  <Application>Microsoft Office PowerPoint</Application>
  <PresentationFormat>Widescreen</PresentationFormat>
  <Paragraphs>147</Paragraphs>
  <Slides>28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Helvetica </vt:lpstr>
      <vt:lpstr>Microsoft Sans Serif</vt:lpstr>
      <vt:lpstr>Noto serif</vt:lpstr>
      <vt:lpstr>Roboto</vt:lpstr>
      <vt:lpstr>1_Office Theme</vt:lpstr>
      <vt:lpstr>Embedded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Andrew Cracknell</cp:lastModifiedBy>
  <cp:revision>1</cp:revision>
  <dcterms:created xsi:type="dcterms:W3CDTF">2021-03-29T12:48:39Z</dcterms:created>
  <dcterms:modified xsi:type="dcterms:W3CDTF">2022-05-11T19:40:32Z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y fmtid="{D5CDD505-2E9C-101B-9397-08002B2CF9AE}" pid="3" name="MediaServiceImageTags">
    <vt:lpwstr/>
  </property>
</Properties>
</file>