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notesMasterIdLst>
    <p:notesMasterId r:id="rId4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web browser receives HTML, either from a web server or from a file it
1. Parses it
2. Loads each element/comment/piece of text into an object tree know as the DOM or the document object model
3. Renders a visual tree model for the elements it will display
4. Displays the visual 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element examples include:
&lt;address&gt;&lt;article&gt;&lt;aside&gt;&lt;blockquote&gt;&lt;canvas&gt;&lt;dd&gt;&lt;div&gt;&lt;dl&gt;&lt;dt&gt;&lt;fieldset&gt;&lt;figcaption&gt;&lt;figure&gt;&lt;footer&gt;&lt;form&gt;&lt;h1&gt;-&lt;h6&gt;&lt;header&gt;&lt;hr&gt;&lt;li&gt;&lt;main&gt;&lt;nav&gt;&lt;noscript&gt;&lt;ol&gt;&lt;p&gt;&lt;pre&gt;&lt;section&gt;&lt;table&gt;&lt;tfoot&gt;&lt;ul&gt;&lt;video&gt;
Inline examples are:
&lt;a&gt;&lt;abbr&gt;&lt;acronym&gt;&lt;b&gt;&lt;bdo&gt;&lt;big&gt;&lt;br&gt;&lt;button&gt;&lt;cite&gt;&lt;code&gt;&lt;dfn&gt;&lt;em&gt;&lt;i&gt;&lt;img&gt;&lt;input&gt;&lt;kbd&gt;&lt;label&gt;&lt;map&gt;&lt;object&gt;&lt;output&gt;&lt;q&gt;&lt;samp&gt;&lt;script&gt;&lt;select&gt;&lt;small&gt;&lt;span&gt;&lt;strong&gt;&lt;sub&gt;&lt;sup&gt;&lt;textarea&gt;&lt;time&gt;&lt;tt&gt;&lt;var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- represent a generic standalone section of a page and should usually be preceded by a heading element.
article - is a self contained piece of content that in theory could be independently redistributable
Other semantic tags include:
* details
* figcaption
* figure
* mark
* summary
*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valid HTML page starts with a doctype declaration that dates back to the early electronic publishing days of SGML.
We always need an opening and closing &lt;html&gt; element containing the page &lt;header&gt; info and the main page content contained within &lt;body&gt;.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2023-01-22T18:14:08Z</dcterms:created>
  <dcterms:modified xsi:type="dcterms:W3CDTF">2023-01-22T18:14:08Z</dcterms:modified>
</cp:coreProperties>
</file>