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18"/>
  </p:notesMasterIdLst>
  <p:sldIdLst>
    <p:sldId id="256" r:id="rId2"/>
    <p:sldId id="271" r:id="rId3"/>
    <p:sldId id="408" r:id="rId4"/>
    <p:sldId id="391" r:id="rId5"/>
    <p:sldId id="409" r:id="rId6"/>
    <p:sldId id="261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257" r:id="rId15"/>
    <p:sldId id="417" r:id="rId16"/>
    <p:sldId id="40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0B009-92EE-1F41-B8FB-B33D43FD856F}" v="12" dt="2018-10-14T16:47:46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05" autoAdjust="0"/>
    <p:restoredTop sz="94618"/>
  </p:normalViewPr>
  <p:slideViewPr>
    <p:cSldViewPr snapToGrid="0" snapToObjects="1">
      <p:cViewPr varScale="1">
        <p:scale>
          <a:sx n="117" d="100"/>
          <a:sy n="117" d="100"/>
        </p:scale>
        <p:origin x="6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2DF0B009-92EE-1F41-B8FB-B33D43FD856F}"/>
    <pc:docChg chg="custSel delSld modSld modMainMaster">
      <pc:chgData name="Bob Higgie" userId="ca96966e-c91b-46bf-80ae-a3ad686f5520" providerId="ADAL" clId="{2DF0B009-92EE-1F41-B8FB-B33D43FD856F}" dt="2018-10-14T16:53:53.446" v="262" actId="2696"/>
      <pc:docMkLst>
        <pc:docMk/>
      </pc:docMkLst>
      <pc:sldChg chg="del">
        <pc:chgData name="Bob Higgie" userId="ca96966e-c91b-46bf-80ae-a3ad686f5520" providerId="ADAL" clId="{2DF0B009-92EE-1F41-B8FB-B33D43FD856F}" dt="2018-10-14T16:53:53.446" v="262" actId="2696"/>
        <pc:sldMkLst>
          <pc:docMk/>
          <pc:sldMk cId="576928189" sldId="392"/>
        </pc:sldMkLst>
      </pc:sldChg>
      <pc:sldChg chg="modSp">
        <pc:chgData name="Bob Higgie" userId="ca96966e-c91b-46bf-80ae-a3ad686f5520" providerId="ADAL" clId="{2DF0B009-92EE-1F41-B8FB-B33D43FD856F}" dt="2018-10-05T20:06:51.220" v="63" actId="20577"/>
        <pc:sldMkLst>
          <pc:docMk/>
          <pc:sldMk cId="796106950" sldId="409"/>
        </pc:sldMkLst>
        <pc:spChg chg="mod">
          <ac:chgData name="Bob Higgie" userId="ca96966e-c91b-46bf-80ae-a3ad686f5520" providerId="ADAL" clId="{2DF0B009-92EE-1F41-B8FB-B33D43FD856F}" dt="2018-10-05T20:06:51.220" v="63" actId="20577"/>
          <ac:spMkLst>
            <pc:docMk/>
            <pc:sldMk cId="796106950" sldId="409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2DF0B009-92EE-1F41-B8FB-B33D43FD856F}" dt="2018-10-04T21:06:48.008" v="2" actId="20577"/>
        <pc:sldMkLst>
          <pc:docMk/>
          <pc:sldMk cId="2235019176" sldId="413"/>
        </pc:sldMkLst>
        <pc:spChg chg="mod">
          <ac:chgData name="Bob Higgie" userId="ca96966e-c91b-46bf-80ae-a3ad686f5520" providerId="ADAL" clId="{2DF0B009-92EE-1F41-B8FB-B33D43FD856F}" dt="2018-10-04T21:06:48.008" v="2" actId="20577"/>
          <ac:spMkLst>
            <pc:docMk/>
            <pc:sldMk cId="2235019176" sldId="413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2DF0B009-92EE-1F41-B8FB-B33D43FD856F}" dt="2018-10-05T20:09:18.428" v="71" actId="6549"/>
        <pc:sldMkLst>
          <pc:docMk/>
          <pc:sldMk cId="1542937440" sldId="414"/>
        </pc:sldMkLst>
        <pc:spChg chg="mod">
          <ac:chgData name="Bob Higgie" userId="ca96966e-c91b-46bf-80ae-a3ad686f5520" providerId="ADAL" clId="{2DF0B009-92EE-1F41-B8FB-B33D43FD856F}" dt="2018-10-05T20:09:18.428" v="71" actId="6549"/>
          <ac:spMkLst>
            <pc:docMk/>
            <pc:sldMk cId="1542937440" sldId="414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2DF0B009-92EE-1F41-B8FB-B33D43FD856F}" dt="2018-10-14T16:53:10.511" v="261" actId="20577"/>
        <pc:sldMkLst>
          <pc:docMk/>
          <pc:sldMk cId="793066227" sldId="417"/>
        </pc:sldMkLst>
        <pc:spChg chg="mod">
          <ac:chgData name="Bob Higgie" userId="ca96966e-c91b-46bf-80ae-a3ad686f5520" providerId="ADAL" clId="{2DF0B009-92EE-1F41-B8FB-B33D43FD856F}" dt="2018-10-14T16:46:33.177" v="79" actId="20577"/>
          <ac:spMkLst>
            <pc:docMk/>
            <pc:sldMk cId="793066227" sldId="417"/>
            <ac:spMk id="2" creationId="{00000000-0000-0000-0000-000000000000}"/>
          </ac:spMkLst>
        </pc:spChg>
        <pc:spChg chg="mod">
          <ac:chgData name="Bob Higgie" userId="ca96966e-c91b-46bf-80ae-a3ad686f5520" providerId="ADAL" clId="{2DF0B009-92EE-1F41-B8FB-B33D43FD856F}" dt="2018-10-14T16:53:10.511" v="261" actId="20577"/>
          <ac:spMkLst>
            <pc:docMk/>
            <pc:sldMk cId="793066227" sldId="417"/>
            <ac:spMk id="13" creationId="{9FD53C6A-FB64-4A45-8F09-B09A593C8811}"/>
          </ac:spMkLst>
        </pc:spChg>
      </pc:sldChg>
      <pc:sldMasterChg chg="addSp delSp modSp">
        <pc:chgData name="Bob Higgie" userId="ca96966e-c91b-46bf-80ae-a3ad686f5520" providerId="ADAL" clId="{2DF0B009-92EE-1F41-B8FB-B33D43FD856F}" dt="2018-10-05T19:17:56.640" v="57" actId="1076"/>
        <pc:sldMasterMkLst>
          <pc:docMk/>
          <pc:sldMasterMk cId="1999053100" sldId="2147483706"/>
        </pc:sldMasterMkLst>
        <pc:picChg chg="del mod">
          <ac:chgData name="Bob Higgie" userId="ca96966e-c91b-46bf-80ae-a3ad686f5520" providerId="ADAL" clId="{2DF0B009-92EE-1F41-B8FB-B33D43FD856F}" dt="2018-10-05T19:17:13.678" v="54" actId="478"/>
          <ac:picMkLst>
            <pc:docMk/>
            <pc:sldMasterMk cId="1999053100" sldId="2147483706"/>
            <ac:picMk id="9" creationId="{00000000-0000-0000-0000-000000000000}"/>
          </ac:picMkLst>
        </pc:picChg>
        <pc:picChg chg="add mod">
          <ac:chgData name="Bob Higgie" userId="ca96966e-c91b-46bf-80ae-a3ad686f5520" providerId="ADAL" clId="{2DF0B009-92EE-1F41-B8FB-B33D43FD856F}" dt="2018-10-05T19:17:56.640" v="57" actId="1076"/>
          <ac:picMkLst>
            <pc:docMk/>
            <pc:sldMasterMk cId="1999053100" sldId="2147483706"/>
            <ac:picMk id="10" creationId="{3F3DB5EC-F9A7-E04D-B9BC-F1549D6EB117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9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6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1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8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7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0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5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10/14/18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8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6045"/>
            <a:ext cx="2131651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5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Application Lifecycle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BCS Level 3 Award in Coding and Logic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the 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243001"/>
            <a:ext cx="11590421" cy="4935956"/>
          </a:xfrm>
        </p:spPr>
        <p:txBody>
          <a:bodyPr/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"$filename" | grep -q " " 			# Check whether filename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[ $? -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$FOUND ] 			# contains space(s).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1800" dirty="0">
                <a:solidFill>
                  <a:srgbClr val="000000"/>
                </a:solidFill>
                <a:cs typeface="Courier New" panose="02070309020205020404" pitchFamily="49" charset="0"/>
              </a:rPr>
              <a:t>Replace the spaces with underscores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cs typeface="Courier New" panose="02070309020205020404" pitchFamily="49" charset="0"/>
              </a:rPr>
              <a:t>		Rename the file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cs typeface="Courier New" panose="02070309020205020404" pitchFamily="49" charset="0"/>
              </a:rPr>
              <a:t>		</a:t>
            </a:r>
            <a:r>
              <a:rPr lang="en-US" altLang="en-US" sz="1800" dirty="0">
                <a:solidFill>
                  <a:srgbClr val="000000"/>
                </a:solidFill>
                <a:cs typeface="Calibri" panose="020F0502020204030204" pitchFamily="34" charset="0"/>
              </a:rPr>
              <a:t>increment the number variable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fi 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echo "$filename" | grep -q " " 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This pipes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GB" dirty="0">
                <a:cs typeface="Courier New" panose="02070309020205020404" pitchFamily="49" charset="0"/>
              </a:rPr>
              <a:t> from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>
                <a:cs typeface="Courier New" panose="02070309020205020404" pitchFamily="49" charset="0"/>
              </a:rPr>
              <a:t> statement into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>
                <a:cs typeface="Courier New" panose="02070309020205020404" pitchFamily="49" charset="0"/>
              </a:rPr>
              <a:t> which searches for a space using the quiet option. This will not produce any output on the screen, but exit immediately with a return of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cs typeface="Courier New" panose="02070309020205020404" pitchFamily="49" charset="0"/>
              </a:rPr>
              <a:t> as soon as a space is found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[ $? -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$FOUND ]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This tests the system variable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$?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(the return value of the last command)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it matches the variable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$FOUND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(which was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initialised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then the filename has at least one space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1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Replace the filenames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243001"/>
            <a:ext cx="11590421" cy="4935956"/>
          </a:xfrm>
        </p:spPr>
        <p:txBody>
          <a:bodyPr>
            <a:normAutofit lnSpcReduction="10000"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=$filename					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n="$(echo $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-e </a:t>
            </a:r>
            <a:r>
              <a:rPr lang="en-GB" sz="1800" dirty="0"/>
              <a:t>'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s/ /_/g</a:t>
            </a:r>
            <a:r>
              <a:rPr lang="en-GB" sz="1800" dirty="0"/>
              <a:t> '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)"		# Substitute underscores for spaces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mv "$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"$n"					# Do the actual renaming.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"number += 1"</a:t>
            </a:r>
            <a:endParaRPr 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=$filename 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This creates a variable for working on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n="$(echo $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-e </a:t>
            </a:r>
            <a:r>
              <a:rPr lang="en-GB" sz="2000" dirty="0"/>
              <a:t>'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s/ /_/g</a:t>
            </a:r>
            <a:r>
              <a:rPr lang="en-GB" sz="2000" dirty="0"/>
              <a:t> '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)" 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variable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GB" dirty="0">
                <a:cs typeface="Courier New" panose="02070309020205020404" pitchFamily="49" charset="0"/>
              </a:rPr>
              <a:t> takes a value of the new filename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output of the echo is piped to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GB" dirty="0"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	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–e</a:t>
            </a:r>
            <a:r>
              <a:rPr lang="en-GB" dirty="0">
                <a:cs typeface="Courier New" panose="02070309020205020404" pitchFamily="49" charset="0"/>
              </a:rPr>
              <a:t> option takes the text from the echo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	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dirty="0">
                <a:cs typeface="Courier New" panose="02070309020205020404" pitchFamily="49" charset="0"/>
              </a:rPr>
              <a:t> command means substitute the string in the first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 /</a:t>
            </a:r>
            <a:r>
              <a:rPr lang="en-GB" dirty="0">
                <a:cs typeface="Courier New" panose="02070309020205020404" pitchFamily="49" charset="0"/>
              </a:rPr>
              <a:t> with the string in the second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 /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	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GB" dirty="0">
                <a:cs typeface="Courier New" panose="02070309020205020404" pitchFamily="49" charset="0"/>
              </a:rPr>
              <a:t> option says do this for all instances in the input text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r>
              <a:rPr lang="en-GB" dirty="0">
                <a:cs typeface="Courier New" panose="02070309020205020404" pitchFamily="49" charset="0"/>
              </a:rPr>
              <a:t> command renames the file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GB" dirty="0">
                <a:cs typeface="Courier New" panose="02070309020205020404" pitchFamily="49" charset="0"/>
              </a:rPr>
              <a:t> command increments the number variable by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3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35" y="1518131"/>
            <a:ext cx="11590421" cy="493595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[ "$number" -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"$ONE" ]	 		# For correct grammar.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echo "$number file renamed."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echo "$number files renamed."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This tests if the value of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$number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then use the singular message, else use the plural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script exits with a return code of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96763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835" y="1518131"/>
            <a:ext cx="11590421" cy="493595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Write the script using the components discussed above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Remember that PowerPoint quotes are not the same as ASCII quotes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835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0" y="1414385"/>
            <a:ext cx="11233773" cy="4386345"/>
          </a:xfrm>
        </p:spPr>
        <p:txBody>
          <a:bodyPr>
            <a:normAutofit/>
          </a:bodyPr>
          <a:lstStyle/>
          <a:p>
            <a:r>
              <a:rPr lang="en-GB" dirty="0"/>
              <a:t>Debug and test the script, preferably in a proper test environment (not live production, ideally a “model office”).</a:t>
            </a:r>
          </a:p>
          <a:p>
            <a:endParaRPr lang="en-GB" dirty="0"/>
          </a:p>
          <a:p>
            <a:r>
              <a:rPr lang="en-GB" dirty="0"/>
              <a:t>Check for correct output messages when:</a:t>
            </a:r>
          </a:p>
          <a:p>
            <a:pPr lvl="1"/>
            <a:r>
              <a:rPr lang="en-GB" dirty="0"/>
              <a:t>No files are in the directory</a:t>
            </a:r>
          </a:p>
          <a:p>
            <a:pPr lvl="1"/>
            <a:r>
              <a:rPr lang="en-GB" dirty="0"/>
              <a:t>None of the files in the directory have spaces</a:t>
            </a:r>
          </a:p>
          <a:p>
            <a:pPr lvl="1"/>
            <a:r>
              <a:rPr lang="en-GB" dirty="0"/>
              <a:t>1 file in the directory has spaces</a:t>
            </a:r>
          </a:p>
          <a:p>
            <a:pPr lvl="1"/>
            <a:r>
              <a:rPr lang="en-GB" dirty="0"/>
              <a:t>More than 1 file in the directory has spaces</a:t>
            </a:r>
          </a:p>
          <a:p>
            <a:pPr lvl="1"/>
            <a:r>
              <a:rPr lang="en-GB" dirty="0"/>
              <a:t>The directory has a mix of files with and without spaces</a:t>
            </a:r>
          </a:p>
          <a:p>
            <a:pPr lvl="1"/>
            <a:endParaRPr lang="en-GB" dirty="0"/>
          </a:p>
          <a:p>
            <a:r>
              <a:rPr lang="en-GB" dirty="0"/>
              <a:t>Check for correct substitution of filenames when the original has:</a:t>
            </a:r>
          </a:p>
          <a:p>
            <a:pPr lvl="1"/>
            <a:r>
              <a:rPr lang="en-GB" dirty="0"/>
              <a:t>One space in the filename</a:t>
            </a:r>
          </a:p>
          <a:p>
            <a:pPr lvl="1"/>
            <a:r>
              <a:rPr lang="en-GB" dirty="0"/>
              <a:t>Multiple spaces in the filename</a:t>
            </a:r>
          </a:p>
          <a:p>
            <a:pPr lvl="1"/>
            <a:endParaRPr lang="en-GB" dirty="0"/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0" y="1414385"/>
            <a:ext cx="11233773" cy="4386345"/>
          </a:xfrm>
        </p:spPr>
        <p:txBody>
          <a:bodyPr>
            <a:normAutofit/>
          </a:bodyPr>
          <a:lstStyle/>
          <a:p>
            <a:r>
              <a:rPr lang="en-GB" dirty="0"/>
              <a:t>Document any changes made to the script and update and version the script as required, logging changes at the top of the script.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Use version numbers</a:t>
            </a:r>
          </a:p>
          <a:p>
            <a:pPr lvl="1"/>
            <a:r>
              <a:rPr lang="en-GB" dirty="0"/>
              <a:t>1.0, 2.0, 3.0 etc for major functional changes</a:t>
            </a:r>
          </a:p>
          <a:p>
            <a:pPr lvl="1"/>
            <a:r>
              <a:rPr lang="en-GB" dirty="0"/>
              <a:t>1.1, 1.2 etc for minor functional changes</a:t>
            </a:r>
          </a:p>
          <a:p>
            <a:pPr lvl="1"/>
            <a:r>
              <a:rPr lang="en-GB" dirty="0"/>
              <a:t>1.1.1, 1.1.2 for patches or bug fixes</a:t>
            </a:r>
          </a:p>
          <a:p>
            <a:pPr lvl="1"/>
            <a:endParaRPr lang="en-GB" dirty="0"/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06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4 Application Lifecycle management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4.1 Describe the primary steps required for scripting / software development</a:t>
            </a:r>
          </a:p>
          <a:p>
            <a:pPr lvl="2"/>
            <a:r>
              <a:rPr lang="en-GB" dirty="0"/>
              <a:t>Plan - Investigate and understand the purpose of the script and the problem it will solve</a:t>
            </a:r>
          </a:p>
          <a:p>
            <a:pPr lvl="2"/>
            <a:r>
              <a:rPr lang="en-GB" dirty="0"/>
              <a:t>Design - Create a document detailing how the script will operate including any data flow</a:t>
            </a:r>
          </a:p>
          <a:p>
            <a:pPr lvl="2"/>
            <a:r>
              <a:rPr lang="en-GB" dirty="0"/>
              <a:t>Develop / Build - Create the script, complete with comments</a:t>
            </a:r>
          </a:p>
          <a:p>
            <a:pPr lvl="2"/>
            <a:r>
              <a:rPr lang="en-GB" dirty="0"/>
              <a:t>Test - Debug and test the script, preferably in a proper test environment (not live production, ideally a “model office”)</a:t>
            </a:r>
          </a:p>
          <a:p>
            <a:pPr lvl="2"/>
            <a:r>
              <a:rPr lang="en-GB" dirty="0"/>
              <a:t>Maintain - Document any changes made to the script and update and version the script as required, logging changes at the top of the script.</a:t>
            </a:r>
          </a:p>
        </p:txBody>
      </p:sp>
    </p:spTree>
    <p:extLst>
      <p:ext uri="{BB962C8B-B14F-4D97-AF65-F5344CB8AC3E}">
        <p14:creationId xmlns:p14="http://schemas.microsoft.com/office/powerpoint/2010/main" val="278510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7A01-A4A3-4BFA-818F-85E695BA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BF8E-A707-46F7-92D1-E4FDE0CC6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191" y="1372881"/>
            <a:ext cx="9717622" cy="5377540"/>
          </a:xfrm>
        </p:spPr>
        <p:txBody>
          <a:bodyPr/>
          <a:lstStyle/>
          <a:p>
            <a:r>
              <a:rPr lang="en-GB" dirty="0"/>
              <a:t>Investigate and understand the purpose of the script and the problem it will solve</a:t>
            </a:r>
          </a:p>
          <a:p>
            <a:pPr lvl="1"/>
            <a:r>
              <a:rPr lang="en-GB" dirty="0"/>
              <a:t>Use case</a:t>
            </a:r>
          </a:p>
          <a:p>
            <a:pPr lvl="2"/>
            <a:r>
              <a:rPr lang="en-GB" dirty="0"/>
              <a:t>a list of actions or event steps typically defining the interactions between a role (user or another system) and a system to achieve a goal</a:t>
            </a:r>
          </a:p>
          <a:p>
            <a:pPr lvl="1"/>
            <a:r>
              <a:rPr lang="en-GB" dirty="0"/>
              <a:t>Requirements</a:t>
            </a:r>
          </a:p>
          <a:p>
            <a:pPr lvl="2"/>
            <a:r>
              <a:rPr lang="en-GB" dirty="0"/>
              <a:t>Where will the system be used?</a:t>
            </a:r>
          </a:p>
          <a:p>
            <a:pPr lvl="2"/>
            <a:r>
              <a:rPr lang="en-GB" dirty="0"/>
              <a:t>How will the system accomplish its objective?</a:t>
            </a:r>
          </a:p>
          <a:p>
            <a:pPr lvl="2"/>
            <a:r>
              <a:rPr lang="en-GB" dirty="0"/>
              <a:t>What are the critical system parameters?</a:t>
            </a:r>
          </a:p>
          <a:p>
            <a:pPr lvl="2"/>
            <a:r>
              <a:rPr lang="en-GB" dirty="0"/>
              <a:t>How are the various system components to be used?</a:t>
            </a:r>
          </a:p>
          <a:p>
            <a:pPr lvl="2"/>
            <a:r>
              <a:rPr lang="en-GB" dirty="0"/>
              <a:t>How effective or efficient must the system be?</a:t>
            </a:r>
          </a:p>
          <a:p>
            <a:pPr lvl="2"/>
            <a:r>
              <a:rPr lang="en-GB" dirty="0"/>
              <a:t>How long will the system be in use?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81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for a useful sysadmin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case</a:t>
            </a:r>
          </a:p>
          <a:p>
            <a:pPr lvl="1"/>
            <a:r>
              <a:rPr lang="en-GB" dirty="0"/>
              <a:t>Company policy does not permit spaces in filenames, underscores must be used</a:t>
            </a:r>
          </a:p>
          <a:p>
            <a:pPr lvl="1"/>
            <a:r>
              <a:rPr lang="en-GB" dirty="0"/>
              <a:t>The script should run once a day to replace spaces with underscores in filenames</a:t>
            </a:r>
          </a:p>
          <a:p>
            <a:pPr lvl="1"/>
            <a:endParaRPr lang="en-GB" dirty="0"/>
          </a:p>
          <a:p>
            <a:r>
              <a:rPr lang="en-GB" dirty="0"/>
              <a:t>Requirements</a:t>
            </a:r>
          </a:p>
          <a:p>
            <a:pPr lvl="1"/>
            <a:r>
              <a:rPr lang="en-GB" dirty="0"/>
              <a:t>The script will run on any Linux server</a:t>
            </a:r>
          </a:p>
          <a:p>
            <a:pPr lvl="1"/>
            <a:r>
              <a:rPr lang="en-GB" dirty="0"/>
              <a:t>It will work on the home directories of all users</a:t>
            </a:r>
          </a:p>
          <a:p>
            <a:pPr lvl="1"/>
            <a:r>
              <a:rPr lang="en-GB" dirty="0"/>
              <a:t>It will not require any user input</a:t>
            </a:r>
          </a:p>
          <a:p>
            <a:pPr lvl="1"/>
            <a:r>
              <a:rPr lang="en-GB" dirty="0"/>
              <a:t>It should output the number of files renamed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02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462936"/>
            <a:ext cx="11233773" cy="4386345"/>
          </a:xfrm>
        </p:spPr>
        <p:txBody>
          <a:bodyPr>
            <a:normAutofit/>
          </a:bodyPr>
          <a:lstStyle/>
          <a:p>
            <a:r>
              <a:rPr lang="en-GB" dirty="0"/>
              <a:t>Create a document detailing how the script will operate including any data flow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95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for a useful sysadmin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Script will run on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/home </a:t>
            </a:r>
            <a:r>
              <a:rPr lang="en-GB" dirty="0"/>
              <a:t>directory, covering all users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documents</a:t>
            </a:r>
            <a:r>
              <a:rPr lang="en-GB" dirty="0"/>
              <a:t> directories</a:t>
            </a:r>
            <a:br>
              <a:rPr lang="en-GB" dirty="0"/>
            </a:br>
            <a:r>
              <a:rPr lang="en-GB" dirty="0"/>
              <a:t>(the rest of this example will assume the script runs in the same directory as the files)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Pseudocode: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Initialise variables for</a:t>
            </a:r>
          </a:p>
          <a:p>
            <a:pPr lvl="2"/>
            <a:r>
              <a:rPr lang="en-GB" dirty="0"/>
              <a:t>Number of files found</a:t>
            </a:r>
          </a:p>
          <a:p>
            <a:pPr lvl="2"/>
            <a:r>
              <a:rPr lang="en-GB" dirty="0"/>
              <a:t>Flag for a filename containing spaces</a:t>
            </a:r>
          </a:p>
          <a:p>
            <a:pPr lvl="1"/>
            <a:r>
              <a:rPr lang="en-GB" dirty="0"/>
              <a:t>For all the files in a directory</a:t>
            </a:r>
          </a:p>
          <a:p>
            <a:pPr lvl="2"/>
            <a:r>
              <a:rPr lang="en-GB" dirty="0"/>
              <a:t>If filename contains a space </a:t>
            </a:r>
          </a:p>
          <a:p>
            <a:pPr lvl="3"/>
            <a:r>
              <a:rPr lang="en-GB" dirty="0"/>
              <a:t>Replace all spaces with underscores</a:t>
            </a:r>
          </a:p>
          <a:p>
            <a:pPr lvl="3"/>
            <a:r>
              <a:rPr lang="en-GB" dirty="0"/>
              <a:t>Rename the file</a:t>
            </a:r>
          </a:p>
          <a:p>
            <a:pPr lvl="3"/>
            <a:r>
              <a:rPr lang="en-GB" dirty="0"/>
              <a:t>Increase number of files found by 1</a:t>
            </a:r>
          </a:p>
          <a:p>
            <a:pPr lvl="1"/>
            <a:r>
              <a:rPr lang="en-GB" dirty="0"/>
              <a:t>Output number of filenames changed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10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Develop/build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345" y="1396747"/>
            <a:ext cx="11590421" cy="4935956"/>
          </a:xfrm>
        </p:spPr>
        <p:txBody>
          <a:bodyPr/>
          <a:lstStyle/>
          <a:p>
            <a:r>
              <a:rPr lang="en-GB" dirty="0"/>
              <a:t>Create the script, complete with comments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Always include header comments, stating:</a:t>
            </a:r>
          </a:p>
          <a:p>
            <a:pPr lvl="1"/>
            <a:r>
              <a:rPr lang="en-GB" dirty="0"/>
              <a:t>What the script does</a:t>
            </a:r>
          </a:p>
          <a:p>
            <a:pPr lvl="1"/>
            <a:r>
              <a:rPr lang="en-GB" dirty="0"/>
              <a:t>Who wrote it</a:t>
            </a:r>
          </a:p>
          <a:p>
            <a:pPr lvl="1"/>
            <a:r>
              <a:rPr lang="en-GB" dirty="0"/>
              <a:t>When it was written</a:t>
            </a:r>
          </a:p>
        </p:txBody>
      </p:sp>
    </p:spTree>
    <p:extLst>
      <p:ext uri="{BB962C8B-B14F-4D97-AF65-F5344CB8AC3E}">
        <p14:creationId xmlns:p14="http://schemas.microsoft.com/office/powerpoint/2010/main" val="362002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#! /bin/bash 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blank-rename.sh (name of the script)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Author: Your name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Date: today’s date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Substitutes underscores for blanks in all the filenames in a directory.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95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Initialise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ONE=1 		# For getting singular/plural right (see below).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number=0 	# Keeps track of how many files actually renamed.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FOUND=0 	# Successful return value used to test for filename needing change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two possible output messages, one singular and one plural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file renamed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files renamed, 2 files renamed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flag is used to determine which type of message will be displayed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dirty="0">
                <a:latin typeface="+mj-lt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23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filename in * 		#Traverse all files in directory.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here we will check if a file needs renaming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rename it if it does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increment the number variable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None/>
            </a:pPr>
            <a:r>
              <a:rPr lang="en-GB" dirty="0">
                <a:latin typeface="+mj-lt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45746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InductionFeb2018_WBL</Template>
  <TotalTime>31044</TotalTime>
  <Words>442</Words>
  <Application>Microsoft Macintosh PowerPoint</Application>
  <PresentationFormat>Widescreen</PresentationFormat>
  <Paragraphs>153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WBL</vt:lpstr>
      <vt:lpstr>Application Lifecycle management</vt:lpstr>
      <vt:lpstr>Plan</vt:lpstr>
      <vt:lpstr>Plan for a useful sysadmin script</vt:lpstr>
      <vt:lpstr>Design</vt:lpstr>
      <vt:lpstr>Design for a useful sysadmin script</vt:lpstr>
      <vt:lpstr>Develop/build</vt:lpstr>
      <vt:lpstr>Header</vt:lpstr>
      <vt:lpstr>Initialise variables</vt:lpstr>
      <vt:lpstr>The loop</vt:lpstr>
      <vt:lpstr>Test the filenames</vt:lpstr>
      <vt:lpstr>Replace the filenames</vt:lpstr>
      <vt:lpstr>Output</vt:lpstr>
      <vt:lpstr>Finally </vt:lpstr>
      <vt:lpstr>Test</vt:lpstr>
      <vt:lpstr>Maintain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Bob Higgie</cp:lastModifiedBy>
  <cp:revision>432</cp:revision>
  <dcterms:created xsi:type="dcterms:W3CDTF">2017-10-06T13:15:22Z</dcterms:created>
  <dcterms:modified xsi:type="dcterms:W3CDTF">2018-10-14T16:54:03Z</dcterms:modified>
</cp:coreProperties>
</file>