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87" r:id="rId5"/>
    <p:sldId id="295" r:id="rId6"/>
    <p:sldId id="296" r:id="rId7"/>
    <p:sldId id="297" r:id="rId8"/>
    <p:sldId id="298" r:id="rId9"/>
    <p:sldId id="299" r:id="rId10"/>
    <p:sldId id="301" r:id="rId11"/>
    <p:sldId id="302" r:id="rId12"/>
    <p:sldId id="300" r:id="rId13"/>
    <p:sldId id="303" r:id="rId14"/>
    <p:sldId id="304" r:id="rId15"/>
    <p:sldId id="305" r:id="rId16"/>
    <p:sldId id="306" r:id="rId17"/>
    <p:sldId id="307" r:id="rId18"/>
    <p:sldId id="308" r:id="rId19"/>
    <p:sldId id="310" r:id="rId20"/>
    <p:sldId id="309" r:id="rId21"/>
    <p:sldId id="311" r:id="rId22"/>
    <p:sldId id="312" r:id="rId23"/>
    <p:sldId id="313" r:id="rId24"/>
    <p:sldId id="314" r:id="rId25"/>
    <p:sldId id="316" r:id="rId26"/>
    <p:sldId id="315" r:id="rId27"/>
    <p:sldId id="317" r:id="rId28"/>
    <p:sldId id="318" r:id="rId29"/>
    <p:sldId id="320" r:id="rId30"/>
    <p:sldId id="319" r:id="rId31"/>
    <p:sldId id="321" r:id="rId32"/>
    <p:sldId id="322" r:id="rId33"/>
    <p:sldId id="323" r:id="rId34"/>
    <p:sldId id="324" r:id="rId35"/>
    <p:sldId id="325" r:id="rId36"/>
    <p:sldId id="32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6314"/>
  </p:normalViewPr>
  <p:slideViewPr>
    <p:cSldViewPr snapToGrid="0" snapToObjects="1">
      <p:cViewPr varScale="1">
        <p:scale>
          <a:sx n="176" d="100"/>
          <a:sy n="176" d="100"/>
        </p:scale>
        <p:origin x="6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racknell" userId="2417584e-6dd1-4d54-906d-e7337ee83fb4" providerId="ADAL" clId="{C9755A9A-CC7E-8341-8C4E-083AAA89C22D}"/>
    <pc:docChg chg="undo custSel modSld">
      <pc:chgData name="Andrew Cracknell" userId="2417584e-6dd1-4d54-906d-e7337ee83fb4" providerId="ADAL" clId="{C9755A9A-CC7E-8341-8C4E-083AAA89C22D}" dt="2020-09-07T14:51:42.841" v="336" actId="20577"/>
      <pc:docMkLst>
        <pc:docMk/>
      </pc:docMkLst>
      <pc:sldChg chg="modNotesTx">
        <pc:chgData name="Andrew Cracknell" userId="2417584e-6dd1-4d54-906d-e7337ee83fb4" providerId="ADAL" clId="{C9755A9A-CC7E-8341-8C4E-083AAA89C22D}" dt="2020-09-07T13:04:53.406" v="59" actId="20577"/>
        <pc:sldMkLst>
          <pc:docMk/>
          <pc:sldMk cId="373708152" sldId="296"/>
        </pc:sldMkLst>
      </pc:sldChg>
      <pc:sldChg chg="modNotesTx">
        <pc:chgData name="Andrew Cracknell" userId="2417584e-6dd1-4d54-906d-e7337ee83fb4" providerId="ADAL" clId="{C9755A9A-CC7E-8341-8C4E-083AAA89C22D}" dt="2020-09-07T13:38:04.776" v="121" actId="20577"/>
        <pc:sldMkLst>
          <pc:docMk/>
          <pc:sldMk cId="3687086963" sldId="299"/>
        </pc:sldMkLst>
      </pc:sldChg>
      <pc:sldChg chg="modNotesTx">
        <pc:chgData name="Andrew Cracknell" userId="2417584e-6dd1-4d54-906d-e7337ee83fb4" providerId="ADAL" clId="{C9755A9A-CC7E-8341-8C4E-083AAA89C22D}" dt="2020-09-07T14:02:05.241" v="162" actId="20577"/>
        <pc:sldMkLst>
          <pc:docMk/>
          <pc:sldMk cId="873033143" sldId="301"/>
        </pc:sldMkLst>
      </pc:sldChg>
      <pc:sldChg chg="modSp modNotesTx">
        <pc:chgData name="Andrew Cracknell" userId="2417584e-6dd1-4d54-906d-e7337ee83fb4" providerId="ADAL" clId="{C9755A9A-CC7E-8341-8C4E-083AAA89C22D}" dt="2020-09-07T14:51:42.841" v="336" actId="20577"/>
        <pc:sldMkLst>
          <pc:docMk/>
          <pc:sldMk cId="862482700" sldId="306"/>
        </pc:sldMkLst>
        <pc:spChg chg="mod">
          <ac:chgData name="Andrew Cracknell" userId="2417584e-6dd1-4d54-906d-e7337ee83fb4" providerId="ADAL" clId="{C9755A9A-CC7E-8341-8C4E-083AAA89C22D}" dt="2020-09-07T14:21:20.450" v="168" actId="1035"/>
          <ac:spMkLst>
            <pc:docMk/>
            <pc:sldMk cId="862482700" sldId="306"/>
            <ac:spMk id="3" creationId="{5D417AE7-4056-EE47-985A-6A2604CFFEAE}"/>
          </ac:spMkLst>
        </pc:spChg>
        <pc:picChg chg="mod">
          <ac:chgData name="Andrew Cracknell" userId="2417584e-6dd1-4d54-906d-e7337ee83fb4" providerId="ADAL" clId="{C9755A9A-CC7E-8341-8C4E-083AAA89C22D}" dt="2020-09-07T14:15:15.816" v="164" actId="1076"/>
          <ac:picMkLst>
            <pc:docMk/>
            <pc:sldMk cId="862482700" sldId="306"/>
            <ac:picMk id="5" creationId="{ADB2AA38-EA8A-DA41-8C3D-343F5BC81AEE}"/>
          </ac:picMkLst>
        </pc:picChg>
      </pc:sldChg>
    </pc:docChg>
  </pc:docChgLst>
  <pc:docChgLst>
    <pc:chgData name="Bob Higgie" userId="ca96966e-c91b-46bf-80ae-a3ad686f5520" providerId="ADAL" clId="{F0AE7250-A254-5041-9F3E-829201B4FB02}"/>
    <pc:docChg chg="undo custSel addSld modSld sldOrd">
      <pc:chgData name="Bob Higgie" userId="ca96966e-c91b-46bf-80ae-a3ad686f5520" providerId="ADAL" clId="{F0AE7250-A254-5041-9F3E-829201B4FB02}" dt="2020-09-06T14:03:13.689" v="12743" actId="20577"/>
      <pc:docMkLst>
        <pc:docMk/>
      </pc:docMkLst>
      <pc:sldChg chg="modSp mod">
        <pc:chgData name="Bob Higgie" userId="ca96966e-c91b-46bf-80ae-a3ad686f5520" providerId="ADAL" clId="{F0AE7250-A254-5041-9F3E-829201B4FB02}" dt="2020-08-31T10:06:02.173" v="1389" actId="20577"/>
        <pc:sldMkLst>
          <pc:docMk/>
          <pc:sldMk cId="3537683870" sldId="295"/>
        </pc:sldMkLst>
        <pc:spChg chg="mod">
          <ac:chgData name="Bob Higgie" userId="ca96966e-c91b-46bf-80ae-a3ad686f5520" providerId="ADAL" clId="{F0AE7250-A254-5041-9F3E-829201B4FB02}" dt="2020-08-31T10:06:02.173" v="1389" actId="20577"/>
          <ac:spMkLst>
            <pc:docMk/>
            <pc:sldMk cId="3537683870" sldId="295"/>
            <ac:spMk id="3" creationId="{5D417AE7-4056-EE47-985A-6A2604CFFEAE}"/>
          </ac:spMkLst>
        </pc:spChg>
      </pc:sldChg>
      <pc:sldChg chg="addSp modSp add mod modNotesTx">
        <pc:chgData name="Bob Higgie" userId="ca96966e-c91b-46bf-80ae-a3ad686f5520" providerId="ADAL" clId="{F0AE7250-A254-5041-9F3E-829201B4FB02}" dt="2020-09-06T13:39:07.566" v="11226" actId="20577"/>
        <pc:sldMkLst>
          <pc:docMk/>
          <pc:sldMk cId="373708152" sldId="296"/>
        </pc:sldMkLst>
        <pc:spChg chg="mod">
          <ac:chgData name="Bob Higgie" userId="ca96966e-c91b-46bf-80ae-a3ad686f5520" providerId="ADAL" clId="{F0AE7250-A254-5041-9F3E-829201B4FB02}" dt="2020-08-31T08:43:19.689" v="414" actId="20577"/>
          <ac:spMkLst>
            <pc:docMk/>
            <pc:sldMk cId="373708152" sldId="296"/>
            <ac:spMk id="3" creationId="{5D417AE7-4056-EE47-985A-6A2604CFFEAE}"/>
          </ac:spMkLst>
        </pc:spChg>
        <pc:spChg chg="mod">
          <ac:chgData name="Bob Higgie" userId="ca96966e-c91b-46bf-80ae-a3ad686f5520" providerId="ADAL" clId="{F0AE7250-A254-5041-9F3E-829201B4FB02}" dt="2020-08-30T18:44:58.113" v="33" actId="20577"/>
          <ac:spMkLst>
            <pc:docMk/>
            <pc:sldMk cId="373708152" sldId="296"/>
            <ac:spMk id="4" creationId="{7D3CEC35-7F80-8242-815C-295506DF092F}"/>
          </ac:spMkLst>
        </pc:spChg>
        <pc:picChg chg="add mod">
          <ac:chgData name="Bob Higgie" userId="ca96966e-c91b-46bf-80ae-a3ad686f5520" providerId="ADAL" clId="{F0AE7250-A254-5041-9F3E-829201B4FB02}" dt="2020-08-31T08:42:51.814" v="404" actId="1076"/>
          <ac:picMkLst>
            <pc:docMk/>
            <pc:sldMk cId="373708152" sldId="296"/>
            <ac:picMk id="1026" creationId="{1DCF9853-9599-9B45-939A-34009211460C}"/>
          </ac:picMkLst>
        </pc:picChg>
      </pc:sldChg>
      <pc:sldChg chg="modSp add mod ord">
        <pc:chgData name="Bob Higgie" userId="ca96966e-c91b-46bf-80ae-a3ad686f5520" providerId="ADAL" clId="{F0AE7250-A254-5041-9F3E-829201B4FB02}" dt="2020-08-31T09:47:41.587" v="982" actId="20577"/>
        <pc:sldMkLst>
          <pc:docMk/>
          <pc:sldMk cId="1924360333" sldId="297"/>
        </pc:sldMkLst>
        <pc:spChg chg="mod">
          <ac:chgData name="Bob Higgie" userId="ca96966e-c91b-46bf-80ae-a3ad686f5520" providerId="ADAL" clId="{F0AE7250-A254-5041-9F3E-829201B4FB02}" dt="2020-08-31T09:47:41.587" v="982" actId="20577"/>
          <ac:spMkLst>
            <pc:docMk/>
            <pc:sldMk cId="1924360333" sldId="297"/>
            <ac:spMk id="3" creationId="{5D417AE7-4056-EE47-985A-6A2604CFFEAE}"/>
          </ac:spMkLst>
        </pc:spChg>
        <pc:spChg chg="mod">
          <ac:chgData name="Bob Higgie" userId="ca96966e-c91b-46bf-80ae-a3ad686f5520" providerId="ADAL" clId="{F0AE7250-A254-5041-9F3E-829201B4FB02}" dt="2020-08-31T09:44:53.668" v="744" actId="20577"/>
          <ac:spMkLst>
            <pc:docMk/>
            <pc:sldMk cId="1924360333" sldId="297"/>
            <ac:spMk id="4" creationId="{7D3CEC35-7F80-8242-815C-295506DF092F}"/>
          </ac:spMkLst>
        </pc:spChg>
      </pc:sldChg>
      <pc:sldChg chg="modSp add mod">
        <pc:chgData name="Bob Higgie" userId="ca96966e-c91b-46bf-80ae-a3ad686f5520" providerId="ADAL" clId="{F0AE7250-A254-5041-9F3E-829201B4FB02}" dt="2020-08-31T10:06:50.040" v="1482" actId="20577"/>
        <pc:sldMkLst>
          <pc:docMk/>
          <pc:sldMk cId="2818346227" sldId="298"/>
        </pc:sldMkLst>
        <pc:spChg chg="mod">
          <ac:chgData name="Bob Higgie" userId="ca96966e-c91b-46bf-80ae-a3ad686f5520" providerId="ADAL" clId="{F0AE7250-A254-5041-9F3E-829201B4FB02}" dt="2020-08-31T10:06:50.040" v="1482" actId="20577"/>
          <ac:spMkLst>
            <pc:docMk/>
            <pc:sldMk cId="2818346227" sldId="298"/>
            <ac:spMk id="3" creationId="{5D417AE7-4056-EE47-985A-6A2604CFFEAE}"/>
          </ac:spMkLst>
        </pc:spChg>
        <pc:spChg chg="mod">
          <ac:chgData name="Bob Higgie" userId="ca96966e-c91b-46bf-80ae-a3ad686f5520" providerId="ADAL" clId="{F0AE7250-A254-5041-9F3E-829201B4FB02}" dt="2020-08-31T09:50:27.551" v="994" actId="20577"/>
          <ac:spMkLst>
            <pc:docMk/>
            <pc:sldMk cId="2818346227" sldId="298"/>
            <ac:spMk id="4" creationId="{7D3CEC35-7F80-8242-815C-295506DF092F}"/>
          </ac:spMkLst>
        </pc:spChg>
      </pc:sldChg>
      <pc:sldChg chg="addSp delSp modSp add mod">
        <pc:chgData name="Bob Higgie" userId="ca96966e-c91b-46bf-80ae-a3ad686f5520" providerId="ADAL" clId="{F0AE7250-A254-5041-9F3E-829201B4FB02}" dt="2020-09-02T08:22:09.408" v="3570" actId="1076"/>
        <pc:sldMkLst>
          <pc:docMk/>
          <pc:sldMk cId="3687086963" sldId="299"/>
        </pc:sldMkLst>
        <pc:spChg chg="del mod">
          <ac:chgData name="Bob Higgie" userId="ca96966e-c91b-46bf-80ae-a3ad686f5520" providerId="ADAL" clId="{F0AE7250-A254-5041-9F3E-829201B4FB02}" dt="2020-08-31T10:11:48.942" v="1485" actId="3680"/>
          <ac:spMkLst>
            <pc:docMk/>
            <pc:sldMk cId="3687086963" sldId="299"/>
            <ac:spMk id="3" creationId="{5D417AE7-4056-EE47-985A-6A2604CFFEAE}"/>
          </ac:spMkLst>
        </pc:spChg>
        <pc:spChg chg="add mod">
          <ac:chgData name="Bob Higgie" userId="ca96966e-c91b-46bf-80ae-a3ad686f5520" providerId="ADAL" clId="{F0AE7250-A254-5041-9F3E-829201B4FB02}" dt="2020-09-02T08:20:21.246" v="3539" actId="14100"/>
          <ac:spMkLst>
            <pc:docMk/>
            <pc:sldMk cId="3687086963" sldId="299"/>
            <ac:spMk id="3" creationId="{FCFD58EA-9405-7147-94A7-6AC94073E7E8}"/>
          </ac:spMkLst>
        </pc:spChg>
        <pc:spChg chg="add mod">
          <ac:chgData name="Bob Higgie" userId="ca96966e-c91b-46bf-80ae-a3ad686f5520" providerId="ADAL" clId="{F0AE7250-A254-5041-9F3E-829201B4FB02}" dt="2020-09-02T08:22:09.408" v="3570" actId="1076"/>
          <ac:spMkLst>
            <pc:docMk/>
            <pc:sldMk cId="3687086963" sldId="299"/>
            <ac:spMk id="6" creationId="{84E55A1B-47D0-6E4E-9FF1-DB7F4C364320}"/>
          </ac:spMkLst>
        </pc:spChg>
        <pc:spChg chg="add mod">
          <ac:chgData name="Bob Higgie" userId="ca96966e-c91b-46bf-80ae-a3ad686f5520" providerId="ADAL" clId="{F0AE7250-A254-5041-9F3E-829201B4FB02}" dt="2020-09-02T08:21:14.214" v="3553" actId="20577"/>
          <ac:spMkLst>
            <pc:docMk/>
            <pc:sldMk cId="3687086963" sldId="299"/>
            <ac:spMk id="9" creationId="{350775B2-7EBA-1A48-93D5-CABB32E1362B}"/>
          </ac:spMkLst>
        </pc:spChg>
        <pc:graphicFrameChg chg="add mod ord modGraphic">
          <ac:chgData name="Bob Higgie" userId="ca96966e-c91b-46bf-80ae-a3ad686f5520" providerId="ADAL" clId="{F0AE7250-A254-5041-9F3E-829201B4FB02}" dt="2020-08-31T10:18:06.859" v="1569" actId="1076"/>
          <ac:graphicFrameMkLst>
            <pc:docMk/>
            <pc:sldMk cId="3687086963" sldId="299"/>
            <ac:graphicFrameMk id="2" creationId="{26C4B453-7227-FD44-82B6-7DF95AA5ED4B}"/>
          </ac:graphicFrameMkLst>
        </pc:graphicFrameChg>
        <pc:graphicFrameChg chg="add mod modGraphic">
          <ac:chgData name="Bob Higgie" userId="ca96966e-c91b-46bf-80ae-a3ad686f5520" providerId="ADAL" clId="{F0AE7250-A254-5041-9F3E-829201B4FB02}" dt="2020-08-31T15:04:50.685" v="1956" actId="1076"/>
          <ac:graphicFrameMkLst>
            <pc:docMk/>
            <pc:sldMk cId="3687086963" sldId="299"/>
            <ac:graphicFrameMk id="5" creationId="{0BEEFE22-2B80-3140-BA45-BB247257496B}"/>
          </ac:graphicFrameMkLst>
        </pc:graphicFrameChg>
        <pc:cxnChg chg="add mod">
          <ac:chgData name="Bob Higgie" userId="ca96966e-c91b-46bf-80ae-a3ad686f5520" providerId="ADAL" clId="{F0AE7250-A254-5041-9F3E-829201B4FB02}" dt="2020-08-31T10:19:00.329" v="1593" actId="692"/>
          <ac:cxnSpMkLst>
            <pc:docMk/>
            <pc:sldMk cId="3687086963" sldId="299"/>
            <ac:cxnSpMk id="7" creationId="{2AC2FD70-0BC4-604B-A476-964E671A30A1}"/>
          </ac:cxnSpMkLst>
        </pc:cxnChg>
        <pc:cxnChg chg="add mod">
          <ac:chgData name="Bob Higgie" userId="ca96966e-c91b-46bf-80ae-a3ad686f5520" providerId="ADAL" clId="{F0AE7250-A254-5041-9F3E-829201B4FB02}" dt="2020-08-31T10:19:24.818" v="1596" actId="692"/>
          <ac:cxnSpMkLst>
            <pc:docMk/>
            <pc:sldMk cId="3687086963" sldId="299"/>
            <ac:cxnSpMk id="8" creationId="{66F7D269-D6EF-2A42-A86A-16C89227C57C}"/>
          </ac:cxnSpMkLst>
        </pc:cxnChg>
      </pc:sldChg>
      <pc:sldChg chg="addSp modSp add mod ord">
        <pc:chgData name="Bob Higgie" userId="ca96966e-c91b-46bf-80ae-a3ad686f5520" providerId="ADAL" clId="{F0AE7250-A254-5041-9F3E-829201B4FB02}" dt="2020-08-31T16:12:41.428" v="2964" actId="20577"/>
        <pc:sldMkLst>
          <pc:docMk/>
          <pc:sldMk cId="996672367" sldId="300"/>
        </pc:sldMkLst>
        <pc:spChg chg="mod">
          <ac:chgData name="Bob Higgie" userId="ca96966e-c91b-46bf-80ae-a3ad686f5520" providerId="ADAL" clId="{F0AE7250-A254-5041-9F3E-829201B4FB02}" dt="2020-08-31T16:12:41.428" v="2964" actId="20577"/>
          <ac:spMkLst>
            <pc:docMk/>
            <pc:sldMk cId="996672367" sldId="300"/>
            <ac:spMk id="3" creationId="{5D417AE7-4056-EE47-985A-6A2604CFFEAE}"/>
          </ac:spMkLst>
        </pc:spChg>
        <pc:spChg chg="mod">
          <ac:chgData name="Bob Higgie" userId="ca96966e-c91b-46bf-80ae-a3ad686f5520" providerId="ADAL" clId="{F0AE7250-A254-5041-9F3E-829201B4FB02}" dt="2020-08-31T14:39:56.902" v="1655" actId="20577"/>
          <ac:spMkLst>
            <pc:docMk/>
            <pc:sldMk cId="996672367" sldId="300"/>
            <ac:spMk id="4" creationId="{7D3CEC35-7F80-8242-815C-295506DF092F}"/>
          </ac:spMkLst>
        </pc:spChg>
        <pc:picChg chg="add mod">
          <ac:chgData name="Bob Higgie" userId="ca96966e-c91b-46bf-80ae-a3ad686f5520" providerId="ADAL" clId="{F0AE7250-A254-5041-9F3E-829201B4FB02}" dt="2020-08-31T15:42:08.544" v="2031" actId="1076"/>
          <ac:picMkLst>
            <pc:docMk/>
            <pc:sldMk cId="996672367" sldId="300"/>
            <ac:picMk id="2050" creationId="{3FC6E2B3-BCF9-3B4D-BF4B-B328347F882C}"/>
          </ac:picMkLst>
        </pc:picChg>
      </pc:sldChg>
      <pc:sldChg chg="modSp add mod">
        <pc:chgData name="Bob Higgie" userId="ca96966e-c91b-46bf-80ae-a3ad686f5520" providerId="ADAL" clId="{F0AE7250-A254-5041-9F3E-829201B4FB02}" dt="2020-09-02T10:14:25.476" v="4227" actId="20577"/>
        <pc:sldMkLst>
          <pc:docMk/>
          <pc:sldMk cId="873033143" sldId="301"/>
        </pc:sldMkLst>
        <pc:spChg chg="mod">
          <ac:chgData name="Bob Higgie" userId="ca96966e-c91b-46bf-80ae-a3ad686f5520" providerId="ADAL" clId="{F0AE7250-A254-5041-9F3E-829201B4FB02}" dt="2020-09-02T10:14:25.476" v="4227" actId="20577"/>
          <ac:spMkLst>
            <pc:docMk/>
            <pc:sldMk cId="873033143" sldId="301"/>
            <ac:spMk id="3" creationId="{5D417AE7-4056-EE47-985A-6A2604CFFEAE}"/>
          </ac:spMkLst>
        </pc:spChg>
        <pc:spChg chg="mod">
          <ac:chgData name="Bob Higgie" userId="ca96966e-c91b-46bf-80ae-a3ad686f5520" providerId="ADAL" clId="{F0AE7250-A254-5041-9F3E-829201B4FB02}" dt="2020-08-31T14:41:17.173" v="1738" actId="20577"/>
          <ac:spMkLst>
            <pc:docMk/>
            <pc:sldMk cId="873033143" sldId="301"/>
            <ac:spMk id="4" creationId="{7D3CEC35-7F80-8242-815C-295506DF092F}"/>
          </ac:spMkLst>
        </pc:spChg>
      </pc:sldChg>
      <pc:sldChg chg="addSp modSp add mod ord">
        <pc:chgData name="Bob Higgie" userId="ca96966e-c91b-46bf-80ae-a3ad686f5520" providerId="ADAL" clId="{F0AE7250-A254-5041-9F3E-829201B4FB02}" dt="2020-08-31T15:54:05.990" v="2414" actId="1076"/>
        <pc:sldMkLst>
          <pc:docMk/>
          <pc:sldMk cId="3630115907" sldId="302"/>
        </pc:sldMkLst>
        <pc:spChg chg="mod">
          <ac:chgData name="Bob Higgie" userId="ca96966e-c91b-46bf-80ae-a3ad686f5520" providerId="ADAL" clId="{F0AE7250-A254-5041-9F3E-829201B4FB02}" dt="2020-08-31T15:18:19.883" v="2028" actId="20577"/>
          <ac:spMkLst>
            <pc:docMk/>
            <pc:sldMk cId="3630115907" sldId="302"/>
            <ac:spMk id="4" creationId="{7D3CEC35-7F80-8242-815C-295506DF092F}"/>
          </ac:spMkLst>
        </pc:spChg>
        <pc:graphicFrameChg chg="mod modGraphic">
          <ac:chgData name="Bob Higgie" userId="ca96966e-c91b-46bf-80ae-a3ad686f5520" providerId="ADAL" clId="{F0AE7250-A254-5041-9F3E-829201B4FB02}" dt="2020-08-31T15:54:05.990" v="2414" actId="1076"/>
          <ac:graphicFrameMkLst>
            <pc:docMk/>
            <pc:sldMk cId="3630115907" sldId="302"/>
            <ac:graphicFrameMk id="2" creationId="{26C4B453-7227-FD44-82B6-7DF95AA5ED4B}"/>
          </ac:graphicFrameMkLst>
        </pc:graphicFrameChg>
        <pc:graphicFrameChg chg="mod">
          <ac:chgData name="Bob Higgie" userId="ca96966e-c91b-46bf-80ae-a3ad686f5520" providerId="ADAL" clId="{F0AE7250-A254-5041-9F3E-829201B4FB02}" dt="2020-08-31T15:54:05.990" v="2414" actId="1076"/>
          <ac:graphicFrameMkLst>
            <pc:docMk/>
            <pc:sldMk cId="3630115907" sldId="302"/>
            <ac:graphicFrameMk id="5" creationId="{0BEEFE22-2B80-3140-BA45-BB247257496B}"/>
          </ac:graphicFrameMkLst>
        </pc:graphicFrameChg>
        <pc:cxnChg chg="mod">
          <ac:chgData name="Bob Higgie" userId="ca96966e-c91b-46bf-80ae-a3ad686f5520" providerId="ADAL" clId="{F0AE7250-A254-5041-9F3E-829201B4FB02}" dt="2020-08-31T15:54:05.990" v="2414" actId="1076"/>
          <ac:cxnSpMkLst>
            <pc:docMk/>
            <pc:sldMk cId="3630115907" sldId="302"/>
            <ac:cxnSpMk id="7" creationId="{2AC2FD70-0BC4-604B-A476-964E671A30A1}"/>
          </ac:cxnSpMkLst>
        </pc:cxnChg>
        <pc:cxnChg chg="mod">
          <ac:chgData name="Bob Higgie" userId="ca96966e-c91b-46bf-80ae-a3ad686f5520" providerId="ADAL" clId="{F0AE7250-A254-5041-9F3E-829201B4FB02}" dt="2020-08-31T15:54:05.990" v="2414" actId="1076"/>
          <ac:cxnSpMkLst>
            <pc:docMk/>
            <pc:sldMk cId="3630115907" sldId="302"/>
            <ac:cxnSpMk id="8" creationId="{66F7D269-D6EF-2A42-A86A-16C89227C57C}"/>
          </ac:cxnSpMkLst>
        </pc:cxnChg>
        <pc:cxnChg chg="add mod">
          <ac:chgData name="Bob Higgie" userId="ca96966e-c91b-46bf-80ae-a3ad686f5520" providerId="ADAL" clId="{F0AE7250-A254-5041-9F3E-829201B4FB02}" dt="2020-08-31T15:54:05.990" v="2414" actId="1076"/>
          <ac:cxnSpMkLst>
            <pc:docMk/>
            <pc:sldMk cId="3630115907" sldId="302"/>
            <ac:cxnSpMk id="10" creationId="{C7B9F55B-A0B4-4643-B87C-05FACF386AD0}"/>
          </ac:cxnSpMkLst>
        </pc:cxnChg>
        <pc:cxnChg chg="add mod">
          <ac:chgData name="Bob Higgie" userId="ca96966e-c91b-46bf-80ae-a3ad686f5520" providerId="ADAL" clId="{F0AE7250-A254-5041-9F3E-829201B4FB02}" dt="2020-08-31T15:54:05.990" v="2414" actId="1076"/>
          <ac:cxnSpMkLst>
            <pc:docMk/>
            <pc:sldMk cId="3630115907" sldId="302"/>
            <ac:cxnSpMk id="18" creationId="{DB4C3072-A8BD-C04E-A305-0F72CBD7CE82}"/>
          </ac:cxnSpMkLst>
        </pc:cxnChg>
      </pc:sldChg>
      <pc:sldChg chg="addSp modSp add mod ord">
        <pc:chgData name="Bob Higgie" userId="ca96966e-c91b-46bf-80ae-a3ad686f5520" providerId="ADAL" clId="{F0AE7250-A254-5041-9F3E-829201B4FB02}" dt="2020-08-31T15:57:58.002" v="2486" actId="1076"/>
        <pc:sldMkLst>
          <pc:docMk/>
          <pc:sldMk cId="1937047992" sldId="303"/>
        </pc:sldMkLst>
        <pc:spChg chg="mod">
          <ac:chgData name="Bob Higgie" userId="ca96966e-c91b-46bf-80ae-a3ad686f5520" providerId="ADAL" clId="{F0AE7250-A254-5041-9F3E-829201B4FB02}" dt="2020-08-31T15:54:26.990" v="2436" actId="20577"/>
          <ac:spMkLst>
            <pc:docMk/>
            <pc:sldMk cId="1937047992" sldId="303"/>
            <ac:spMk id="4" creationId="{7D3CEC35-7F80-8242-815C-295506DF092F}"/>
          </ac:spMkLst>
        </pc:spChg>
        <pc:graphicFrameChg chg="add mod modGraphic">
          <ac:chgData name="Bob Higgie" userId="ca96966e-c91b-46bf-80ae-a3ad686f5520" providerId="ADAL" clId="{F0AE7250-A254-5041-9F3E-829201B4FB02}" dt="2020-08-31T15:57:02.998" v="2479" actId="122"/>
          <ac:graphicFrameMkLst>
            <pc:docMk/>
            <pc:sldMk cId="1937047992" sldId="303"/>
            <ac:graphicFrameMk id="3" creationId="{6FD5921F-8CA9-0744-9FDD-586BCAB66F54}"/>
          </ac:graphicFrameMkLst>
        </pc:graphicFrameChg>
        <pc:cxnChg chg="add mod">
          <ac:chgData name="Bob Higgie" userId="ca96966e-c91b-46bf-80ae-a3ad686f5520" providerId="ADAL" clId="{F0AE7250-A254-5041-9F3E-829201B4FB02}" dt="2020-08-31T15:57:45.019" v="2484" actId="14100"/>
          <ac:cxnSpMkLst>
            <pc:docMk/>
            <pc:sldMk cId="1937047992" sldId="303"/>
            <ac:cxnSpMk id="11" creationId="{EC0DBCF3-23A2-3C4C-893C-A08F3F22FAFB}"/>
          </ac:cxnSpMkLst>
        </pc:cxnChg>
        <pc:cxnChg chg="add mod">
          <ac:chgData name="Bob Higgie" userId="ca96966e-c91b-46bf-80ae-a3ad686f5520" providerId="ADAL" clId="{F0AE7250-A254-5041-9F3E-829201B4FB02}" dt="2020-08-31T15:57:58.002" v="2486" actId="1076"/>
          <ac:cxnSpMkLst>
            <pc:docMk/>
            <pc:sldMk cId="1937047992" sldId="303"/>
            <ac:cxnSpMk id="14" creationId="{FC474F0D-C923-9840-98D2-122E721A4EA4}"/>
          </ac:cxnSpMkLst>
        </pc:cxnChg>
      </pc:sldChg>
      <pc:sldChg chg="modSp add mod ord">
        <pc:chgData name="Bob Higgie" userId="ca96966e-c91b-46bf-80ae-a3ad686f5520" providerId="ADAL" clId="{F0AE7250-A254-5041-9F3E-829201B4FB02}" dt="2020-09-02T08:23:58.452" v="3610" actId="20577"/>
        <pc:sldMkLst>
          <pc:docMk/>
          <pc:sldMk cId="2981748564" sldId="304"/>
        </pc:sldMkLst>
        <pc:spChg chg="mod">
          <ac:chgData name="Bob Higgie" userId="ca96966e-c91b-46bf-80ae-a3ad686f5520" providerId="ADAL" clId="{F0AE7250-A254-5041-9F3E-829201B4FB02}" dt="2020-09-02T08:23:58.452" v="3610" actId="20577"/>
          <ac:spMkLst>
            <pc:docMk/>
            <pc:sldMk cId="2981748564" sldId="304"/>
            <ac:spMk id="3" creationId="{5D417AE7-4056-EE47-985A-6A2604CFFEAE}"/>
          </ac:spMkLst>
        </pc:spChg>
        <pc:spChg chg="mod">
          <ac:chgData name="Bob Higgie" userId="ca96966e-c91b-46bf-80ae-a3ad686f5520" providerId="ADAL" clId="{F0AE7250-A254-5041-9F3E-829201B4FB02}" dt="2020-08-31T15:59:36.429" v="2501" actId="20577"/>
          <ac:spMkLst>
            <pc:docMk/>
            <pc:sldMk cId="2981748564" sldId="304"/>
            <ac:spMk id="4" creationId="{7D3CEC35-7F80-8242-815C-295506DF092F}"/>
          </ac:spMkLst>
        </pc:spChg>
      </pc:sldChg>
      <pc:sldChg chg="modSp add mod">
        <pc:chgData name="Bob Higgie" userId="ca96966e-c91b-46bf-80ae-a3ad686f5520" providerId="ADAL" clId="{F0AE7250-A254-5041-9F3E-829201B4FB02}" dt="2020-09-02T10:13:47.201" v="4222" actId="20577"/>
        <pc:sldMkLst>
          <pc:docMk/>
          <pc:sldMk cId="3059463108" sldId="305"/>
        </pc:sldMkLst>
        <pc:spChg chg="mod">
          <ac:chgData name="Bob Higgie" userId="ca96966e-c91b-46bf-80ae-a3ad686f5520" providerId="ADAL" clId="{F0AE7250-A254-5041-9F3E-829201B4FB02}" dt="2020-09-02T10:13:47.201" v="4222" actId="20577"/>
          <ac:spMkLst>
            <pc:docMk/>
            <pc:sldMk cId="3059463108" sldId="305"/>
            <ac:spMk id="3" creationId="{5D417AE7-4056-EE47-985A-6A2604CFFEAE}"/>
          </ac:spMkLst>
        </pc:spChg>
        <pc:spChg chg="mod">
          <ac:chgData name="Bob Higgie" userId="ca96966e-c91b-46bf-80ae-a3ad686f5520" providerId="ADAL" clId="{F0AE7250-A254-5041-9F3E-829201B4FB02}" dt="2020-08-31T16:08:43.423" v="2774" actId="20577"/>
          <ac:spMkLst>
            <pc:docMk/>
            <pc:sldMk cId="3059463108" sldId="305"/>
            <ac:spMk id="4" creationId="{7D3CEC35-7F80-8242-815C-295506DF092F}"/>
          </ac:spMkLst>
        </pc:spChg>
      </pc:sldChg>
      <pc:sldChg chg="addSp delSp modSp add mod modNotesTx">
        <pc:chgData name="Bob Higgie" userId="ca96966e-c91b-46bf-80ae-a3ad686f5520" providerId="ADAL" clId="{F0AE7250-A254-5041-9F3E-829201B4FB02}" dt="2020-09-06T13:48:14.251" v="11566" actId="20577"/>
        <pc:sldMkLst>
          <pc:docMk/>
          <pc:sldMk cId="862482700" sldId="306"/>
        </pc:sldMkLst>
        <pc:spChg chg="mod">
          <ac:chgData name="Bob Higgie" userId="ca96966e-c91b-46bf-80ae-a3ad686f5520" providerId="ADAL" clId="{F0AE7250-A254-5041-9F3E-829201B4FB02}" dt="2020-08-31T17:41:48.130" v="3460" actId="207"/>
          <ac:spMkLst>
            <pc:docMk/>
            <pc:sldMk cId="862482700" sldId="306"/>
            <ac:spMk id="3" creationId="{5D417AE7-4056-EE47-985A-6A2604CFFEAE}"/>
          </ac:spMkLst>
        </pc:spChg>
        <pc:spChg chg="mod">
          <ac:chgData name="Bob Higgie" userId="ca96966e-c91b-46bf-80ae-a3ad686f5520" providerId="ADAL" clId="{F0AE7250-A254-5041-9F3E-829201B4FB02}" dt="2020-08-31T16:14:32.090" v="2975" actId="20577"/>
          <ac:spMkLst>
            <pc:docMk/>
            <pc:sldMk cId="862482700" sldId="306"/>
            <ac:spMk id="4" creationId="{7D3CEC35-7F80-8242-815C-295506DF092F}"/>
          </ac:spMkLst>
        </pc:spChg>
        <pc:spChg chg="add del mod">
          <ac:chgData name="Bob Higgie" userId="ca96966e-c91b-46bf-80ae-a3ad686f5520" providerId="ADAL" clId="{F0AE7250-A254-5041-9F3E-829201B4FB02}" dt="2020-08-31T17:40:45.510" v="3452" actId="478"/>
          <ac:spMkLst>
            <pc:docMk/>
            <pc:sldMk cId="862482700" sldId="306"/>
            <ac:spMk id="6" creationId="{D535A90F-3536-9C4D-83DF-92613EF9609D}"/>
          </ac:spMkLst>
        </pc:spChg>
        <pc:spChg chg="add del mod">
          <ac:chgData name="Bob Higgie" userId="ca96966e-c91b-46bf-80ae-a3ad686f5520" providerId="ADAL" clId="{F0AE7250-A254-5041-9F3E-829201B4FB02}" dt="2020-08-31T17:41:53.800" v="3461" actId="478"/>
          <ac:spMkLst>
            <pc:docMk/>
            <pc:sldMk cId="862482700" sldId="306"/>
            <ac:spMk id="7" creationId="{448C9FD8-4714-4743-A5F8-6937AD461403}"/>
          </ac:spMkLst>
        </pc:spChg>
        <pc:spChg chg="add del mod">
          <ac:chgData name="Bob Higgie" userId="ca96966e-c91b-46bf-80ae-a3ad686f5520" providerId="ADAL" clId="{F0AE7250-A254-5041-9F3E-829201B4FB02}" dt="2020-08-31T17:41:54.895" v="3463"/>
          <ac:spMkLst>
            <pc:docMk/>
            <pc:sldMk cId="862482700" sldId="306"/>
            <ac:spMk id="8" creationId="{F336404A-BDF5-F544-88FA-C6FB8C253537}"/>
          </ac:spMkLst>
        </pc:spChg>
        <pc:spChg chg="add mod">
          <ac:chgData name="Bob Higgie" userId="ca96966e-c91b-46bf-80ae-a3ad686f5520" providerId="ADAL" clId="{F0AE7250-A254-5041-9F3E-829201B4FB02}" dt="2020-08-31T17:42:25.234" v="3480" actId="20577"/>
          <ac:spMkLst>
            <pc:docMk/>
            <pc:sldMk cId="862482700" sldId="306"/>
            <ac:spMk id="9" creationId="{960B39B0-16C6-6F42-AAA1-30B6531A4418}"/>
          </ac:spMkLst>
        </pc:spChg>
        <pc:spChg chg="add mod">
          <ac:chgData name="Bob Higgie" userId="ca96966e-c91b-46bf-80ae-a3ad686f5520" providerId="ADAL" clId="{F0AE7250-A254-5041-9F3E-829201B4FB02}" dt="2020-08-31T17:44:22.584" v="3523" actId="14100"/>
          <ac:spMkLst>
            <pc:docMk/>
            <pc:sldMk cId="862482700" sldId="306"/>
            <ac:spMk id="11" creationId="{CFD86521-CD7B-A542-A5A6-3C321D8CDA7F}"/>
          </ac:spMkLst>
        </pc:spChg>
        <pc:picChg chg="add mod">
          <ac:chgData name="Bob Higgie" userId="ca96966e-c91b-46bf-80ae-a3ad686f5520" providerId="ADAL" clId="{F0AE7250-A254-5041-9F3E-829201B4FB02}" dt="2020-08-31T17:40:06.209" v="3442" actId="1076"/>
          <ac:picMkLst>
            <pc:docMk/>
            <pc:sldMk cId="862482700" sldId="306"/>
            <ac:picMk id="5" creationId="{ADB2AA38-EA8A-DA41-8C3D-343F5BC81AEE}"/>
          </ac:picMkLst>
        </pc:picChg>
        <pc:picChg chg="del">
          <ac:chgData name="Bob Higgie" userId="ca96966e-c91b-46bf-80ae-a3ad686f5520" providerId="ADAL" clId="{F0AE7250-A254-5041-9F3E-829201B4FB02}" dt="2020-08-31T16:16:59.346" v="2976" actId="478"/>
          <ac:picMkLst>
            <pc:docMk/>
            <pc:sldMk cId="862482700" sldId="306"/>
            <ac:picMk id="2050" creationId="{3FC6E2B3-BCF9-3B4D-BF4B-B328347F882C}"/>
          </ac:picMkLst>
        </pc:picChg>
      </pc:sldChg>
      <pc:sldChg chg="addSp delSp modSp add mod modNotesTx">
        <pc:chgData name="Bob Higgie" userId="ca96966e-c91b-46bf-80ae-a3ad686f5520" providerId="ADAL" clId="{F0AE7250-A254-5041-9F3E-829201B4FB02}" dt="2020-09-06T13:49:53.520" v="11711" actId="20577"/>
        <pc:sldMkLst>
          <pc:docMk/>
          <pc:sldMk cId="153035875" sldId="307"/>
        </pc:sldMkLst>
        <pc:spChg chg="mod">
          <ac:chgData name="Bob Higgie" userId="ca96966e-c91b-46bf-80ae-a3ad686f5520" providerId="ADAL" clId="{F0AE7250-A254-5041-9F3E-829201B4FB02}" dt="2020-09-02T10:12:12.120" v="4217" actId="6549"/>
          <ac:spMkLst>
            <pc:docMk/>
            <pc:sldMk cId="153035875" sldId="307"/>
            <ac:spMk id="3" creationId="{5D417AE7-4056-EE47-985A-6A2604CFFEAE}"/>
          </ac:spMkLst>
        </pc:spChg>
        <pc:spChg chg="mod">
          <ac:chgData name="Bob Higgie" userId="ca96966e-c91b-46bf-80ae-a3ad686f5520" providerId="ADAL" clId="{F0AE7250-A254-5041-9F3E-829201B4FB02}" dt="2020-08-31T16:31:03.968" v="3124" actId="20577"/>
          <ac:spMkLst>
            <pc:docMk/>
            <pc:sldMk cId="153035875" sldId="307"/>
            <ac:spMk id="4" creationId="{7D3CEC35-7F80-8242-815C-295506DF092F}"/>
          </ac:spMkLst>
        </pc:spChg>
        <pc:spChg chg="add mod">
          <ac:chgData name="Bob Higgie" userId="ca96966e-c91b-46bf-80ae-a3ad686f5520" providerId="ADAL" clId="{F0AE7250-A254-5041-9F3E-829201B4FB02}" dt="2020-08-31T16:38:24.558" v="3337" actId="692"/>
          <ac:spMkLst>
            <pc:docMk/>
            <pc:sldMk cId="153035875" sldId="307"/>
            <ac:spMk id="6" creationId="{16A80638-C06A-4A48-A266-7FC7350FD536}"/>
          </ac:spMkLst>
        </pc:spChg>
        <pc:spChg chg="add mod">
          <ac:chgData name="Bob Higgie" userId="ca96966e-c91b-46bf-80ae-a3ad686f5520" providerId="ADAL" clId="{F0AE7250-A254-5041-9F3E-829201B4FB02}" dt="2020-08-31T16:38:43.931" v="3339" actId="1076"/>
          <ac:spMkLst>
            <pc:docMk/>
            <pc:sldMk cId="153035875" sldId="307"/>
            <ac:spMk id="7" creationId="{D25CF09E-8514-D84E-845C-83ED0AC62A00}"/>
          </ac:spMkLst>
        </pc:spChg>
        <pc:spChg chg="add mod">
          <ac:chgData name="Bob Higgie" userId="ca96966e-c91b-46bf-80ae-a3ad686f5520" providerId="ADAL" clId="{F0AE7250-A254-5041-9F3E-829201B4FB02}" dt="2020-08-31T17:48:54.015" v="3524" actId="1076"/>
          <ac:spMkLst>
            <pc:docMk/>
            <pc:sldMk cId="153035875" sldId="307"/>
            <ac:spMk id="8" creationId="{BF49CFB9-AE5D-F84F-A110-A780B2F9DC04}"/>
          </ac:spMkLst>
        </pc:spChg>
        <pc:picChg chg="add mod">
          <ac:chgData name="Bob Higgie" userId="ca96966e-c91b-46bf-80ae-a3ad686f5520" providerId="ADAL" clId="{F0AE7250-A254-5041-9F3E-829201B4FB02}" dt="2020-08-31T16:36:02.414" v="3328" actId="14100"/>
          <ac:picMkLst>
            <pc:docMk/>
            <pc:sldMk cId="153035875" sldId="307"/>
            <ac:picMk id="2" creationId="{497F3CD5-8869-7045-B450-19A8C32A748F}"/>
          </ac:picMkLst>
        </pc:picChg>
        <pc:picChg chg="del mod">
          <ac:chgData name="Bob Higgie" userId="ca96966e-c91b-46bf-80ae-a3ad686f5520" providerId="ADAL" clId="{F0AE7250-A254-5041-9F3E-829201B4FB02}" dt="2020-08-31T16:35:46.393" v="3324" actId="478"/>
          <ac:picMkLst>
            <pc:docMk/>
            <pc:sldMk cId="153035875" sldId="307"/>
            <ac:picMk id="5" creationId="{ADB2AA38-EA8A-DA41-8C3D-343F5BC81AEE}"/>
          </ac:picMkLst>
        </pc:picChg>
      </pc:sldChg>
      <pc:sldChg chg="delSp modSp add mod ord">
        <pc:chgData name="Bob Higgie" userId="ca96966e-c91b-46bf-80ae-a3ad686f5520" providerId="ADAL" clId="{F0AE7250-A254-5041-9F3E-829201B4FB02}" dt="2020-09-02T08:29:40.175" v="3898" actId="20577"/>
        <pc:sldMkLst>
          <pc:docMk/>
          <pc:sldMk cId="1308442532" sldId="308"/>
        </pc:sldMkLst>
        <pc:spChg chg="mod">
          <ac:chgData name="Bob Higgie" userId="ca96966e-c91b-46bf-80ae-a3ad686f5520" providerId="ADAL" clId="{F0AE7250-A254-5041-9F3E-829201B4FB02}" dt="2020-09-02T08:29:40.175" v="3898" actId="20577"/>
          <ac:spMkLst>
            <pc:docMk/>
            <pc:sldMk cId="1308442532" sldId="308"/>
            <ac:spMk id="3" creationId="{5D417AE7-4056-EE47-985A-6A2604CFFEAE}"/>
          </ac:spMkLst>
        </pc:spChg>
        <pc:spChg chg="mod">
          <ac:chgData name="Bob Higgie" userId="ca96966e-c91b-46bf-80ae-a3ad686f5520" providerId="ADAL" clId="{F0AE7250-A254-5041-9F3E-829201B4FB02}" dt="2020-09-02T08:26:17.648" v="3667" actId="20577"/>
          <ac:spMkLst>
            <pc:docMk/>
            <pc:sldMk cId="1308442532" sldId="308"/>
            <ac:spMk id="4" creationId="{7D3CEC35-7F80-8242-815C-295506DF092F}"/>
          </ac:spMkLst>
        </pc:spChg>
        <pc:picChg chg="del">
          <ac:chgData name="Bob Higgie" userId="ca96966e-c91b-46bf-80ae-a3ad686f5520" providerId="ADAL" clId="{F0AE7250-A254-5041-9F3E-829201B4FB02}" dt="2020-09-02T08:26:20.797" v="3668" actId="478"/>
          <ac:picMkLst>
            <pc:docMk/>
            <pc:sldMk cId="1308442532" sldId="308"/>
            <ac:picMk id="2050" creationId="{3FC6E2B3-BCF9-3B4D-BF4B-B328347F882C}"/>
          </ac:picMkLst>
        </pc:picChg>
      </pc:sldChg>
      <pc:sldChg chg="addSp delSp modSp add mod modNotesTx">
        <pc:chgData name="Bob Higgie" userId="ca96966e-c91b-46bf-80ae-a3ad686f5520" providerId="ADAL" clId="{F0AE7250-A254-5041-9F3E-829201B4FB02}" dt="2020-09-06T13:51:12.723" v="11887" actId="20577"/>
        <pc:sldMkLst>
          <pc:docMk/>
          <pc:sldMk cId="1657162350" sldId="309"/>
        </pc:sldMkLst>
        <pc:spChg chg="mod">
          <ac:chgData name="Bob Higgie" userId="ca96966e-c91b-46bf-80ae-a3ad686f5520" providerId="ADAL" clId="{F0AE7250-A254-5041-9F3E-829201B4FB02}" dt="2020-09-02T12:21:08.681" v="4640" actId="20577"/>
          <ac:spMkLst>
            <pc:docMk/>
            <pc:sldMk cId="1657162350" sldId="309"/>
            <ac:spMk id="3" creationId="{5D417AE7-4056-EE47-985A-6A2604CFFEAE}"/>
          </ac:spMkLst>
        </pc:spChg>
        <pc:spChg chg="mod">
          <ac:chgData name="Bob Higgie" userId="ca96966e-c91b-46bf-80ae-a3ad686f5520" providerId="ADAL" clId="{F0AE7250-A254-5041-9F3E-829201B4FB02}" dt="2020-09-02T12:15:15.793" v="4233" actId="20577"/>
          <ac:spMkLst>
            <pc:docMk/>
            <pc:sldMk cId="1657162350" sldId="309"/>
            <ac:spMk id="4" creationId="{7D3CEC35-7F80-8242-815C-295506DF092F}"/>
          </ac:spMkLst>
        </pc:spChg>
        <pc:spChg chg="add del mod">
          <ac:chgData name="Bob Higgie" userId="ca96966e-c91b-46bf-80ae-a3ad686f5520" providerId="ADAL" clId="{F0AE7250-A254-5041-9F3E-829201B4FB02}" dt="2020-09-02T16:10:55.342" v="4721" actId="478"/>
          <ac:spMkLst>
            <pc:docMk/>
            <pc:sldMk cId="1657162350" sldId="309"/>
            <ac:spMk id="6" creationId="{54308194-3796-514A-B97B-1A300F66F9D8}"/>
          </ac:spMkLst>
        </pc:spChg>
        <pc:spChg chg="add mod">
          <ac:chgData name="Bob Higgie" userId="ca96966e-c91b-46bf-80ae-a3ad686f5520" providerId="ADAL" clId="{F0AE7250-A254-5041-9F3E-829201B4FB02}" dt="2020-09-02T16:11:24.737" v="4738" actId="14100"/>
          <ac:spMkLst>
            <pc:docMk/>
            <pc:sldMk cId="1657162350" sldId="309"/>
            <ac:spMk id="7" creationId="{63192BF5-CBBC-014D-8815-EC29E6D31B98}"/>
          </ac:spMkLst>
        </pc:spChg>
        <pc:spChg chg="add mod">
          <ac:chgData name="Bob Higgie" userId="ca96966e-c91b-46bf-80ae-a3ad686f5520" providerId="ADAL" clId="{F0AE7250-A254-5041-9F3E-829201B4FB02}" dt="2020-09-02T16:16:28.127" v="4765" actId="20577"/>
          <ac:spMkLst>
            <pc:docMk/>
            <pc:sldMk cId="1657162350" sldId="309"/>
            <ac:spMk id="8" creationId="{DCEF3591-0C9B-C847-87D5-5DB572749A00}"/>
          </ac:spMkLst>
        </pc:spChg>
        <pc:spChg chg="add mod">
          <ac:chgData name="Bob Higgie" userId="ca96966e-c91b-46bf-80ae-a3ad686f5520" providerId="ADAL" clId="{F0AE7250-A254-5041-9F3E-829201B4FB02}" dt="2020-09-02T16:12:48.719" v="4755" actId="1076"/>
          <ac:spMkLst>
            <pc:docMk/>
            <pc:sldMk cId="1657162350" sldId="309"/>
            <ac:spMk id="10" creationId="{E4F2A7A4-4913-A143-BE0F-C7FA32571F57}"/>
          </ac:spMkLst>
        </pc:spChg>
        <pc:graphicFrameChg chg="add mod modGraphic">
          <ac:chgData name="Bob Higgie" userId="ca96966e-c91b-46bf-80ae-a3ad686f5520" providerId="ADAL" clId="{F0AE7250-A254-5041-9F3E-829201B4FB02}" dt="2020-09-02T16:09:57.142" v="4707" actId="1076"/>
          <ac:graphicFrameMkLst>
            <pc:docMk/>
            <pc:sldMk cId="1657162350" sldId="309"/>
            <ac:graphicFrameMk id="2" creationId="{7F5B21B3-16E0-1845-B26B-4B116D64FD35}"/>
          </ac:graphicFrameMkLst>
        </pc:graphicFrameChg>
        <pc:graphicFrameChg chg="add del mod modGraphic">
          <ac:chgData name="Bob Higgie" userId="ca96966e-c91b-46bf-80ae-a3ad686f5520" providerId="ADAL" clId="{F0AE7250-A254-5041-9F3E-829201B4FB02}" dt="2020-09-02T16:09:27.960" v="4704" actId="478"/>
          <ac:graphicFrameMkLst>
            <pc:docMk/>
            <pc:sldMk cId="1657162350" sldId="309"/>
            <ac:graphicFrameMk id="5" creationId="{65E448A6-32D8-7B46-A3B6-DDEAC60B5015}"/>
          </ac:graphicFrameMkLst>
        </pc:graphicFrameChg>
        <pc:graphicFrameChg chg="add mod modGraphic">
          <ac:chgData name="Bob Higgie" userId="ca96966e-c91b-46bf-80ae-a3ad686f5520" providerId="ADAL" clId="{F0AE7250-A254-5041-9F3E-829201B4FB02}" dt="2020-09-03T10:20:25.994" v="11152" actId="20577"/>
          <ac:graphicFrameMkLst>
            <pc:docMk/>
            <pc:sldMk cId="1657162350" sldId="309"/>
            <ac:graphicFrameMk id="9" creationId="{72F295F6-CBD5-A74D-8791-CDD39AB40911}"/>
          </ac:graphicFrameMkLst>
        </pc:graphicFrameChg>
      </pc:sldChg>
      <pc:sldChg chg="addSp delSp modSp add mod ord modNotesTx">
        <pc:chgData name="Bob Higgie" userId="ca96966e-c91b-46bf-80ae-a3ad686f5520" providerId="ADAL" clId="{F0AE7250-A254-5041-9F3E-829201B4FB02}" dt="2020-09-06T13:50:25.297" v="11743" actId="20577"/>
        <pc:sldMkLst>
          <pc:docMk/>
          <pc:sldMk cId="3983272932" sldId="310"/>
        </pc:sldMkLst>
        <pc:spChg chg="mod">
          <ac:chgData name="Bob Higgie" userId="ca96966e-c91b-46bf-80ae-a3ad686f5520" providerId="ADAL" clId="{F0AE7250-A254-5041-9F3E-829201B4FB02}" dt="2020-09-02T10:08:12.097" v="4181" actId="20577"/>
          <ac:spMkLst>
            <pc:docMk/>
            <pc:sldMk cId="3983272932" sldId="310"/>
            <ac:spMk id="3" creationId="{5D417AE7-4056-EE47-985A-6A2604CFFEAE}"/>
          </ac:spMkLst>
        </pc:spChg>
        <pc:spChg chg="mod">
          <ac:chgData name="Bob Higgie" userId="ca96966e-c91b-46bf-80ae-a3ad686f5520" providerId="ADAL" clId="{F0AE7250-A254-5041-9F3E-829201B4FB02}" dt="2020-09-02T10:01:34.866" v="4063" actId="20577"/>
          <ac:spMkLst>
            <pc:docMk/>
            <pc:sldMk cId="3983272932" sldId="310"/>
            <ac:spMk id="4" creationId="{7D3CEC35-7F80-8242-815C-295506DF092F}"/>
          </ac:spMkLst>
        </pc:spChg>
        <pc:spChg chg="del">
          <ac:chgData name="Bob Higgie" userId="ca96966e-c91b-46bf-80ae-a3ad686f5520" providerId="ADAL" clId="{F0AE7250-A254-5041-9F3E-829201B4FB02}" dt="2020-09-02T09:55:10.157" v="3903" actId="478"/>
          <ac:spMkLst>
            <pc:docMk/>
            <pc:sldMk cId="3983272932" sldId="310"/>
            <ac:spMk id="6" creationId="{16A80638-C06A-4A48-A266-7FC7350FD536}"/>
          </ac:spMkLst>
        </pc:spChg>
        <pc:spChg chg="del">
          <ac:chgData name="Bob Higgie" userId="ca96966e-c91b-46bf-80ae-a3ad686f5520" providerId="ADAL" clId="{F0AE7250-A254-5041-9F3E-829201B4FB02}" dt="2020-09-02T09:55:11.538" v="3904" actId="478"/>
          <ac:spMkLst>
            <pc:docMk/>
            <pc:sldMk cId="3983272932" sldId="310"/>
            <ac:spMk id="7" creationId="{D25CF09E-8514-D84E-845C-83ED0AC62A00}"/>
          </ac:spMkLst>
        </pc:spChg>
        <pc:spChg chg="del">
          <ac:chgData name="Bob Higgie" userId="ca96966e-c91b-46bf-80ae-a3ad686f5520" providerId="ADAL" clId="{F0AE7250-A254-5041-9F3E-829201B4FB02}" dt="2020-09-02T09:55:14.581" v="3905" actId="478"/>
          <ac:spMkLst>
            <pc:docMk/>
            <pc:sldMk cId="3983272932" sldId="310"/>
            <ac:spMk id="8" creationId="{BF49CFB9-AE5D-F84F-A110-A780B2F9DC04}"/>
          </ac:spMkLst>
        </pc:spChg>
        <pc:graphicFrameChg chg="add mod modGraphic">
          <ac:chgData name="Bob Higgie" userId="ca96966e-c91b-46bf-80ae-a3ad686f5520" providerId="ADAL" clId="{F0AE7250-A254-5041-9F3E-829201B4FB02}" dt="2020-09-02T10:01:50.690" v="4064" actId="1076"/>
          <ac:graphicFrameMkLst>
            <pc:docMk/>
            <pc:sldMk cId="3983272932" sldId="310"/>
            <ac:graphicFrameMk id="9" creationId="{7E352CCE-521F-6344-AAC1-AC149DA4EFE3}"/>
          </ac:graphicFrameMkLst>
        </pc:graphicFrameChg>
        <pc:picChg chg="del">
          <ac:chgData name="Bob Higgie" userId="ca96966e-c91b-46bf-80ae-a3ad686f5520" providerId="ADAL" clId="{F0AE7250-A254-5041-9F3E-829201B4FB02}" dt="2020-09-02T09:55:07.061" v="3902" actId="478"/>
          <ac:picMkLst>
            <pc:docMk/>
            <pc:sldMk cId="3983272932" sldId="310"/>
            <ac:picMk id="2" creationId="{497F3CD5-8869-7045-B450-19A8C32A748F}"/>
          </ac:picMkLst>
        </pc:picChg>
        <pc:picChg chg="add del mod">
          <ac:chgData name="Bob Higgie" userId="ca96966e-c91b-46bf-80ae-a3ad686f5520" providerId="ADAL" clId="{F0AE7250-A254-5041-9F3E-829201B4FB02}" dt="2020-09-02T09:58:59.545" v="3994" actId="478"/>
          <ac:picMkLst>
            <pc:docMk/>
            <pc:sldMk cId="3983272932" sldId="310"/>
            <ac:picMk id="5" creationId="{36B2B0A4-32F1-B847-B8F1-5C2941EA4647}"/>
          </ac:picMkLst>
        </pc:picChg>
      </pc:sldChg>
      <pc:sldChg chg="addSp delSp modSp add mod modNotesTx">
        <pc:chgData name="Bob Higgie" userId="ca96966e-c91b-46bf-80ae-a3ad686f5520" providerId="ADAL" clId="{F0AE7250-A254-5041-9F3E-829201B4FB02}" dt="2020-09-06T13:53:18.631" v="12047" actId="20577"/>
        <pc:sldMkLst>
          <pc:docMk/>
          <pc:sldMk cId="3651626273" sldId="311"/>
        </pc:sldMkLst>
        <pc:spChg chg="mod">
          <ac:chgData name="Bob Higgie" userId="ca96966e-c91b-46bf-80ae-a3ad686f5520" providerId="ADAL" clId="{F0AE7250-A254-5041-9F3E-829201B4FB02}" dt="2020-09-02T16:24:48.024" v="5187" actId="20577"/>
          <ac:spMkLst>
            <pc:docMk/>
            <pc:sldMk cId="3651626273" sldId="311"/>
            <ac:spMk id="3" creationId="{5D417AE7-4056-EE47-985A-6A2604CFFEAE}"/>
          </ac:spMkLst>
        </pc:spChg>
        <pc:graphicFrameChg chg="del">
          <ac:chgData name="Bob Higgie" userId="ca96966e-c91b-46bf-80ae-a3ad686f5520" providerId="ADAL" clId="{F0AE7250-A254-5041-9F3E-829201B4FB02}" dt="2020-09-02T16:17:45.533" v="4767" actId="478"/>
          <ac:graphicFrameMkLst>
            <pc:docMk/>
            <pc:sldMk cId="3651626273" sldId="311"/>
            <ac:graphicFrameMk id="2" creationId="{7F5B21B3-16E0-1845-B26B-4B116D64FD35}"/>
          </ac:graphicFrameMkLst>
        </pc:graphicFrameChg>
        <pc:graphicFrameChg chg="del">
          <ac:chgData name="Bob Higgie" userId="ca96966e-c91b-46bf-80ae-a3ad686f5520" providerId="ADAL" clId="{F0AE7250-A254-5041-9F3E-829201B4FB02}" dt="2020-09-02T16:17:43.457" v="4766" actId="478"/>
          <ac:graphicFrameMkLst>
            <pc:docMk/>
            <pc:sldMk cId="3651626273" sldId="311"/>
            <ac:graphicFrameMk id="5" creationId="{65E448A6-32D8-7B46-A3B6-DDEAC60B5015}"/>
          </ac:graphicFrameMkLst>
        </pc:graphicFrameChg>
        <pc:picChg chg="add mod">
          <ac:chgData name="Bob Higgie" userId="ca96966e-c91b-46bf-80ae-a3ad686f5520" providerId="ADAL" clId="{F0AE7250-A254-5041-9F3E-829201B4FB02}" dt="2020-09-02T16:19:45.614" v="4857" actId="1076"/>
          <ac:picMkLst>
            <pc:docMk/>
            <pc:sldMk cId="3651626273" sldId="311"/>
            <ac:picMk id="6" creationId="{62D8246F-35BC-C747-A70E-0C18A91485EB}"/>
          </ac:picMkLst>
        </pc:picChg>
        <pc:cxnChg chg="add mod">
          <ac:chgData name="Bob Higgie" userId="ca96966e-c91b-46bf-80ae-a3ad686f5520" providerId="ADAL" clId="{F0AE7250-A254-5041-9F3E-829201B4FB02}" dt="2020-09-02T16:20:14.949" v="4867" actId="692"/>
          <ac:cxnSpMkLst>
            <pc:docMk/>
            <pc:sldMk cId="3651626273" sldId="311"/>
            <ac:cxnSpMk id="8" creationId="{1B6011AD-33B6-EF47-8D28-323E60D58CF8}"/>
          </ac:cxnSpMkLst>
        </pc:cxnChg>
      </pc:sldChg>
      <pc:sldChg chg="delSp modSp add mod ord">
        <pc:chgData name="Bob Higgie" userId="ca96966e-c91b-46bf-80ae-a3ad686f5520" providerId="ADAL" clId="{F0AE7250-A254-5041-9F3E-829201B4FB02}" dt="2020-09-02T16:29:42.392" v="5614" actId="20577"/>
        <pc:sldMkLst>
          <pc:docMk/>
          <pc:sldMk cId="4028773391" sldId="312"/>
        </pc:sldMkLst>
        <pc:spChg chg="mod">
          <ac:chgData name="Bob Higgie" userId="ca96966e-c91b-46bf-80ae-a3ad686f5520" providerId="ADAL" clId="{F0AE7250-A254-5041-9F3E-829201B4FB02}" dt="2020-09-02T16:29:42.392" v="5614" actId="20577"/>
          <ac:spMkLst>
            <pc:docMk/>
            <pc:sldMk cId="4028773391" sldId="312"/>
            <ac:spMk id="3" creationId="{5D417AE7-4056-EE47-985A-6A2604CFFEAE}"/>
          </ac:spMkLst>
        </pc:spChg>
        <pc:spChg chg="mod">
          <ac:chgData name="Bob Higgie" userId="ca96966e-c91b-46bf-80ae-a3ad686f5520" providerId="ADAL" clId="{F0AE7250-A254-5041-9F3E-829201B4FB02}" dt="2020-09-02T16:26:04.936" v="5194" actId="20577"/>
          <ac:spMkLst>
            <pc:docMk/>
            <pc:sldMk cId="4028773391" sldId="312"/>
            <ac:spMk id="4" creationId="{7D3CEC35-7F80-8242-815C-295506DF092F}"/>
          </ac:spMkLst>
        </pc:spChg>
        <pc:graphicFrameChg chg="del">
          <ac:chgData name="Bob Higgie" userId="ca96966e-c91b-46bf-80ae-a3ad686f5520" providerId="ADAL" clId="{F0AE7250-A254-5041-9F3E-829201B4FB02}" dt="2020-09-02T16:26:24.153" v="5210" actId="478"/>
          <ac:graphicFrameMkLst>
            <pc:docMk/>
            <pc:sldMk cId="4028773391" sldId="312"/>
            <ac:graphicFrameMk id="9" creationId="{7E352CCE-521F-6344-AAC1-AC149DA4EFE3}"/>
          </ac:graphicFrameMkLst>
        </pc:graphicFrameChg>
      </pc:sldChg>
      <pc:sldChg chg="addSp modSp add mod">
        <pc:chgData name="Bob Higgie" userId="ca96966e-c91b-46bf-80ae-a3ad686f5520" providerId="ADAL" clId="{F0AE7250-A254-5041-9F3E-829201B4FB02}" dt="2020-09-02T18:46:34.815" v="6172" actId="1036"/>
        <pc:sldMkLst>
          <pc:docMk/>
          <pc:sldMk cId="3406076860" sldId="313"/>
        </pc:sldMkLst>
        <pc:spChg chg="mod">
          <ac:chgData name="Bob Higgie" userId="ca96966e-c91b-46bf-80ae-a3ad686f5520" providerId="ADAL" clId="{F0AE7250-A254-5041-9F3E-829201B4FB02}" dt="2020-09-02T18:39:36.707" v="6069" actId="20577"/>
          <ac:spMkLst>
            <pc:docMk/>
            <pc:sldMk cId="3406076860" sldId="313"/>
            <ac:spMk id="3" creationId="{5D417AE7-4056-EE47-985A-6A2604CFFEAE}"/>
          </ac:spMkLst>
        </pc:spChg>
        <pc:spChg chg="mod">
          <ac:chgData name="Bob Higgie" userId="ca96966e-c91b-46bf-80ae-a3ad686f5520" providerId="ADAL" clId="{F0AE7250-A254-5041-9F3E-829201B4FB02}" dt="2020-09-02T16:35:11.569" v="5626" actId="20577"/>
          <ac:spMkLst>
            <pc:docMk/>
            <pc:sldMk cId="3406076860" sldId="313"/>
            <ac:spMk id="4" creationId="{7D3CEC35-7F80-8242-815C-295506DF092F}"/>
          </ac:spMkLst>
        </pc:spChg>
        <pc:graphicFrameChg chg="add mod modGraphic">
          <ac:chgData name="Bob Higgie" userId="ca96966e-c91b-46bf-80ae-a3ad686f5520" providerId="ADAL" clId="{F0AE7250-A254-5041-9F3E-829201B4FB02}" dt="2020-09-02T18:46:29.124" v="6156" actId="20577"/>
          <ac:graphicFrameMkLst>
            <pc:docMk/>
            <pc:sldMk cId="3406076860" sldId="313"/>
            <ac:graphicFrameMk id="2" creationId="{8AEE6383-7944-AF48-A63C-C7584FEF202A}"/>
          </ac:graphicFrameMkLst>
        </pc:graphicFrameChg>
        <pc:cxnChg chg="add mod">
          <ac:chgData name="Bob Higgie" userId="ca96966e-c91b-46bf-80ae-a3ad686f5520" providerId="ADAL" clId="{F0AE7250-A254-5041-9F3E-829201B4FB02}" dt="2020-09-02T18:45:13.356" v="6147" actId="692"/>
          <ac:cxnSpMkLst>
            <pc:docMk/>
            <pc:sldMk cId="3406076860" sldId="313"/>
            <ac:cxnSpMk id="6" creationId="{E7A71399-A4E4-EC4D-B09B-F5C8B39CDBB0}"/>
          </ac:cxnSpMkLst>
        </pc:cxnChg>
        <pc:cxnChg chg="add mod">
          <ac:chgData name="Bob Higgie" userId="ca96966e-c91b-46bf-80ae-a3ad686f5520" providerId="ADAL" clId="{F0AE7250-A254-5041-9F3E-829201B4FB02}" dt="2020-09-02T18:46:34.815" v="6172" actId="1036"/>
          <ac:cxnSpMkLst>
            <pc:docMk/>
            <pc:sldMk cId="3406076860" sldId="313"/>
            <ac:cxnSpMk id="7" creationId="{60CD1E34-551C-8F45-B7D8-76CC62E8FE55}"/>
          </ac:cxnSpMkLst>
        </pc:cxnChg>
      </pc:sldChg>
      <pc:sldChg chg="addSp delSp modSp add mod ord modNotesTx">
        <pc:chgData name="Bob Higgie" userId="ca96966e-c91b-46bf-80ae-a3ad686f5520" providerId="ADAL" clId="{F0AE7250-A254-5041-9F3E-829201B4FB02}" dt="2020-09-06T13:53:52.326" v="12087" actId="20577"/>
        <pc:sldMkLst>
          <pc:docMk/>
          <pc:sldMk cId="308218739" sldId="314"/>
        </pc:sldMkLst>
        <pc:spChg chg="mod">
          <ac:chgData name="Bob Higgie" userId="ca96966e-c91b-46bf-80ae-a3ad686f5520" providerId="ADAL" clId="{F0AE7250-A254-5041-9F3E-829201B4FB02}" dt="2020-09-02T18:52:10.932" v="6327" actId="27636"/>
          <ac:spMkLst>
            <pc:docMk/>
            <pc:sldMk cId="308218739" sldId="314"/>
            <ac:spMk id="3" creationId="{5D417AE7-4056-EE47-985A-6A2604CFFEAE}"/>
          </ac:spMkLst>
        </pc:spChg>
        <pc:spChg chg="mod">
          <ac:chgData name="Bob Higgie" userId="ca96966e-c91b-46bf-80ae-a3ad686f5520" providerId="ADAL" clId="{F0AE7250-A254-5041-9F3E-829201B4FB02}" dt="2020-09-02T18:52:40" v="6336" actId="20577"/>
          <ac:spMkLst>
            <pc:docMk/>
            <pc:sldMk cId="308218739" sldId="314"/>
            <ac:spMk id="4" creationId="{7D3CEC35-7F80-8242-815C-295506DF092F}"/>
          </ac:spMkLst>
        </pc:spChg>
        <pc:picChg chg="add del mod">
          <ac:chgData name="Bob Higgie" userId="ca96966e-c91b-46bf-80ae-a3ad686f5520" providerId="ADAL" clId="{F0AE7250-A254-5041-9F3E-829201B4FB02}" dt="2020-09-02T18:22:37.760" v="5784" actId="478"/>
          <ac:picMkLst>
            <pc:docMk/>
            <pc:sldMk cId="308218739" sldId="314"/>
            <ac:picMk id="2" creationId="{831A4F9B-75B3-534B-8FE1-0A200AE0EB52}"/>
          </ac:picMkLst>
        </pc:picChg>
        <pc:picChg chg="add mod">
          <ac:chgData name="Bob Higgie" userId="ca96966e-c91b-46bf-80ae-a3ad686f5520" providerId="ADAL" clId="{F0AE7250-A254-5041-9F3E-829201B4FB02}" dt="2020-09-02T18:22:45.311" v="5786" actId="1076"/>
          <ac:picMkLst>
            <pc:docMk/>
            <pc:sldMk cId="308218739" sldId="314"/>
            <ac:picMk id="5" creationId="{CCCA014D-25F2-0F48-8A21-E23FAA90FE0C}"/>
          </ac:picMkLst>
        </pc:picChg>
        <pc:picChg chg="del">
          <ac:chgData name="Bob Higgie" userId="ca96966e-c91b-46bf-80ae-a3ad686f5520" providerId="ADAL" clId="{F0AE7250-A254-5041-9F3E-829201B4FB02}" dt="2020-09-02T18:21:11.753" v="5775" actId="478"/>
          <ac:picMkLst>
            <pc:docMk/>
            <pc:sldMk cId="308218739" sldId="314"/>
            <ac:picMk id="6" creationId="{62D8246F-35BC-C747-A70E-0C18A91485EB}"/>
          </ac:picMkLst>
        </pc:picChg>
        <pc:cxnChg chg="mod">
          <ac:chgData name="Bob Higgie" userId="ca96966e-c91b-46bf-80ae-a3ad686f5520" providerId="ADAL" clId="{F0AE7250-A254-5041-9F3E-829201B4FB02}" dt="2020-09-02T18:21:39.679" v="5782" actId="1076"/>
          <ac:cxnSpMkLst>
            <pc:docMk/>
            <pc:sldMk cId="308218739" sldId="314"/>
            <ac:cxnSpMk id="8" creationId="{1B6011AD-33B6-EF47-8D28-323E60D58CF8}"/>
          </ac:cxnSpMkLst>
        </pc:cxnChg>
      </pc:sldChg>
      <pc:sldChg chg="modSp add mod ord">
        <pc:chgData name="Bob Higgie" userId="ca96966e-c91b-46bf-80ae-a3ad686f5520" providerId="ADAL" clId="{F0AE7250-A254-5041-9F3E-829201B4FB02}" dt="2020-09-02T20:20:47.253" v="7026" actId="20577"/>
        <pc:sldMkLst>
          <pc:docMk/>
          <pc:sldMk cId="1796317615" sldId="315"/>
        </pc:sldMkLst>
        <pc:spChg chg="mod">
          <ac:chgData name="Bob Higgie" userId="ca96966e-c91b-46bf-80ae-a3ad686f5520" providerId="ADAL" clId="{F0AE7250-A254-5041-9F3E-829201B4FB02}" dt="2020-09-02T20:20:47.253" v="7026" actId="20577"/>
          <ac:spMkLst>
            <pc:docMk/>
            <pc:sldMk cId="1796317615" sldId="315"/>
            <ac:spMk id="3" creationId="{5D417AE7-4056-EE47-985A-6A2604CFFEAE}"/>
          </ac:spMkLst>
        </pc:spChg>
        <pc:spChg chg="mod">
          <ac:chgData name="Bob Higgie" userId="ca96966e-c91b-46bf-80ae-a3ad686f5520" providerId="ADAL" clId="{F0AE7250-A254-5041-9F3E-829201B4FB02}" dt="2020-09-02T18:53:18.725" v="6347" actId="20577"/>
          <ac:spMkLst>
            <pc:docMk/>
            <pc:sldMk cId="1796317615" sldId="315"/>
            <ac:spMk id="4" creationId="{7D3CEC35-7F80-8242-815C-295506DF092F}"/>
          </ac:spMkLst>
        </pc:spChg>
      </pc:sldChg>
      <pc:sldChg chg="addSp delSp modSp add mod ord modNotesTx">
        <pc:chgData name="Bob Higgie" userId="ca96966e-c91b-46bf-80ae-a3ad686f5520" providerId="ADAL" clId="{F0AE7250-A254-5041-9F3E-829201B4FB02}" dt="2020-09-06T13:54:24.111" v="12123" actId="20577"/>
        <pc:sldMkLst>
          <pc:docMk/>
          <pc:sldMk cId="1240122444" sldId="316"/>
        </pc:sldMkLst>
        <pc:spChg chg="mod">
          <ac:chgData name="Bob Higgie" userId="ca96966e-c91b-46bf-80ae-a3ad686f5520" providerId="ADAL" clId="{F0AE7250-A254-5041-9F3E-829201B4FB02}" dt="2020-09-03T10:22:23.097" v="11155" actId="20577"/>
          <ac:spMkLst>
            <pc:docMk/>
            <pc:sldMk cId="1240122444" sldId="316"/>
            <ac:spMk id="3" creationId="{5D417AE7-4056-EE47-985A-6A2604CFFEAE}"/>
          </ac:spMkLst>
        </pc:spChg>
        <pc:spChg chg="mod">
          <ac:chgData name="Bob Higgie" userId="ca96966e-c91b-46bf-80ae-a3ad686f5520" providerId="ADAL" clId="{F0AE7250-A254-5041-9F3E-829201B4FB02}" dt="2020-09-02T19:55:54.086" v="6606" actId="20577"/>
          <ac:spMkLst>
            <pc:docMk/>
            <pc:sldMk cId="1240122444" sldId="316"/>
            <ac:spMk id="4" creationId="{7D3CEC35-7F80-8242-815C-295506DF092F}"/>
          </ac:spMkLst>
        </pc:spChg>
        <pc:picChg chg="add mod">
          <ac:chgData name="Bob Higgie" userId="ca96966e-c91b-46bf-80ae-a3ad686f5520" providerId="ADAL" clId="{F0AE7250-A254-5041-9F3E-829201B4FB02}" dt="2020-09-02T20:09:20.350" v="6808" actId="1076"/>
          <ac:picMkLst>
            <pc:docMk/>
            <pc:sldMk cId="1240122444" sldId="316"/>
            <ac:picMk id="2" creationId="{08A4EDC7-8602-C643-B612-E7EE0E8259BF}"/>
          </ac:picMkLst>
        </pc:picChg>
        <pc:picChg chg="add del mod">
          <ac:chgData name="Bob Higgie" userId="ca96966e-c91b-46bf-80ae-a3ad686f5520" providerId="ADAL" clId="{F0AE7250-A254-5041-9F3E-829201B4FB02}" dt="2020-09-02T20:14:07.890" v="6949" actId="478"/>
          <ac:picMkLst>
            <pc:docMk/>
            <pc:sldMk cId="1240122444" sldId="316"/>
            <ac:picMk id="5" creationId="{ABC84B54-2BB3-9249-B535-36CCF07CA456}"/>
          </ac:picMkLst>
        </pc:picChg>
        <pc:picChg chg="add mod">
          <ac:chgData name="Bob Higgie" userId="ca96966e-c91b-46bf-80ae-a3ad686f5520" providerId="ADAL" clId="{F0AE7250-A254-5041-9F3E-829201B4FB02}" dt="2020-09-02T20:14:59.263" v="6951" actId="1076"/>
          <ac:picMkLst>
            <pc:docMk/>
            <pc:sldMk cId="1240122444" sldId="316"/>
            <ac:picMk id="6" creationId="{34694302-F4F7-784A-BDBE-A5542985ECA8}"/>
          </ac:picMkLst>
        </pc:picChg>
      </pc:sldChg>
      <pc:sldChg chg="modSp add mod">
        <pc:chgData name="Bob Higgie" userId="ca96966e-c91b-46bf-80ae-a3ad686f5520" providerId="ADAL" clId="{F0AE7250-A254-5041-9F3E-829201B4FB02}" dt="2020-09-02T20:30:07.989" v="7762" actId="20577"/>
        <pc:sldMkLst>
          <pc:docMk/>
          <pc:sldMk cId="2481742332" sldId="317"/>
        </pc:sldMkLst>
        <pc:spChg chg="mod">
          <ac:chgData name="Bob Higgie" userId="ca96966e-c91b-46bf-80ae-a3ad686f5520" providerId="ADAL" clId="{F0AE7250-A254-5041-9F3E-829201B4FB02}" dt="2020-09-02T20:30:07.989" v="7762" actId="20577"/>
          <ac:spMkLst>
            <pc:docMk/>
            <pc:sldMk cId="2481742332" sldId="317"/>
            <ac:spMk id="3" creationId="{5D417AE7-4056-EE47-985A-6A2604CFFEAE}"/>
          </ac:spMkLst>
        </pc:spChg>
        <pc:spChg chg="mod">
          <ac:chgData name="Bob Higgie" userId="ca96966e-c91b-46bf-80ae-a3ad686f5520" providerId="ADAL" clId="{F0AE7250-A254-5041-9F3E-829201B4FB02}" dt="2020-09-02T20:21:27.909" v="7043" actId="20577"/>
          <ac:spMkLst>
            <pc:docMk/>
            <pc:sldMk cId="2481742332" sldId="317"/>
            <ac:spMk id="4" creationId="{7D3CEC35-7F80-8242-815C-295506DF092F}"/>
          </ac:spMkLst>
        </pc:spChg>
      </pc:sldChg>
      <pc:sldChg chg="addSp modSp add mod modNotesTx">
        <pc:chgData name="Bob Higgie" userId="ca96966e-c91b-46bf-80ae-a3ad686f5520" providerId="ADAL" clId="{F0AE7250-A254-5041-9F3E-829201B4FB02}" dt="2020-09-06T13:55:43.572" v="12192" actId="20577"/>
        <pc:sldMkLst>
          <pc:docMk/>
          <pc:sldMk cId="1956248145" sldId="318"/>
        </pc:sldMkLst>
        <pc:spChg chg="mod">
          <ac:chgData name="Bob Higgie" userId="ca96966e-c91b-46bf-80ae-a3ad686f5520" providerId="ADAL" clId="{F0AE7250-A254-5041-9F3E-829201B4FB02}" dt="2020-09-03T08:52:19.702" v="8200" actId="20577"/>
          <ac:spMkLst>
            <pc:docMk/>
            <pc:sldMk cId="1956248145" sldId="318"/>
            <ac:spMk id="3" creationId="{5D417AE7-4056-EE47-985A-6A2604CFFEAE}"/>
          </ac:spMkLst>
        </pc:spChg>
        <pc:graphicFrameChg chg="add mod modGraphic">
          <ac:chgData name="Bob Higgie" userId="ca96966e-c91b-46bf-80ae-a3ad686f5520" providerId="ADAL" clId="{F0AE7250-A254-5041-9F3E-829201B4FB02}" dt="2020-09-03T08:50:15.095" v="8007" actId="20577"/>
          <ac:graphicFrameMkLst>
            <pc:docMk/>
            <pc:sldMk cId="1956248145" sldId="318"/>
            <ac:graphicFrameMk id="2" creationId="{CCB07320-9ABB-FE45-B714-AB4F314DDC31}"/>
          </ac:graphicFrameMkLst>
        </pc:graphicFrameChg>
        <pc:cxnChg chg="add mod">
          <ac:chgData name="Bob Higgie" userId="ca96966e-c91b-46bf-80ae-a3ad686f5520" providerId="ADAL" clId="{F0AE7250-A254-5041-9F3E-829201B4FB02}" dt="2020-09-03T07:04:06.142" v="7903" actId="692"/>
          <ac:cxnSpMkLst>
            <pc:docMk/>
            <pc:sldMk cId="1956248145" sldId="318"/>
            <ac:cxnSpMk id="6" creationId="{766EE955-8D2C-2140-B088-B799062E0619}"/>
          </ac:cxnSpMkLst>
        </pc:cxnChg>
        <pc:cxnChg chg="add mod">
          <ac:chgData name="Bob Higgie" userId="ca96966e-c91b-46bf-80ae-a3ad686f5520" providerId="ADAL" clId="{F0AE7250-A254-5041-9F3E-829201B4FB02}" dt="2020-09-03T08:50:19.705" v="8008" actId="1076"/>
          <ac:cxnSpMkLst>
            <pc:docMk/>
            <pc:sldMk cId="1956248145" sldId="318"/>
            <ac:cxnSpMk id="7" creationId="{C078EE22-B828-2642-A1B4-A46300155EA7}"/>
          </ac:cxnSpMkLst>
        </pc:cxnChg>
      </pc:sldChg>
      <pc:sldChg chg="addSp delSp modSp add mod ord modNotesTx">
        <pc:chgData name="Bob Higgie" userId="ca96966e-c91b-46bf-80ae-a3ad686f5520" providerId="ADAL" clId="{F0AE7250-A254-5041-9F3E-829201B4FB02}" dt="2020-09-06T13:58:38.222" v="12337" actId="20577"/>
        <pc:sldMkLst>
          <pc:docMk/>
          <pc:sldMk cId="1060200408" sldId="319"/>
        </pc:sldMkLst>
        <pc:spChg chg="mod">
          <ac:chgData name="Bob Higgie" userId="ca96966e-c91b-46bf-80ae-a3ad686f5520" providerId="ADAL" clId="{F0AE7250-A254-5041-9F3E-829201B4FB02}" dt="2020-09-03T09:16:12.151" v="8719" actId="20577"/>
          <ac:spMkLst>
            <pc:docMk/>
            <pc:sldMk cId="1060200408" sldId="319"/>
            <ac:spMk id="3" creationId="{5D417AE7-4056-EE47-985A-6A2604CFFEAE}"/>
          </ac:spMkLst>
        </pc:spChg>
        <pc:graphicFrameChg chg="mod modGraphic">
          <ac:chgData name="Bob Higgie" userId="ca96966e-c91b-46bf-80ae-a3ad686f5520" providerId="ADAL" clId="{F0AE7250-A254-5041-9F3E-829201B4FB02}" dt="2020-09-03T09:21:56.019" v="8839"/>
          <ac:graphicFrameMkLst>
            <pc:docMk/>
            <pc:sldMk cId="1060200408" sldId="319"/>
            <ac:graphicFrameMk id="2" creationId="{CCB07320-9ABB-FE45-B714-AB4F314DDC31}"/>
          </ac:graphicFrameMkLst>
        </pc:graphicFrameChg>
        <pc:cxnChg chg="mod">
          <ac:chgData name="Bob Higgie" userId="ca96966e-c91b-46bf-80ae-a3ad686f5520" providerId="ADAL" clId="{F0AE7250-A254-5041-9F3E-829201B4FB02}" dt="2020-09-03T09:22:16.709" v="8841" actId="1076"/>
          <ac:cxnSpMkLst>
            <pc:docMk/>
            <pc:sldMk cId="1060200408" sldId="319"/>
            <ac:cxnSpMk id="6" creationId="{766EE955-8D2C-2140-B088-B799062E0619}"/>
          </ac:cxnSpMkLst>
        </pc:cxnChg>
        <pc:cxnChg chg="mod">
          <ac:chgData name="Bob Higgie" userId="ca96966e-c91b-46bf-80ae-a3ad686f5520" providerId="ADAL" clId="{F0AE7250-A254-5041-9F3E-829201B4FB02}" dt="2020-09-03T09:16:45.916" v="8727" actId="1076"/>
          <ac:cxnSpMkLst>
            <pc:docMk/>
            <pc:sldMk cId="1060200408" sldId="319"/>
            <ac:cxnSpMk id="7" creationId="{C078EE22-B828-2642-A1B4-A46300155EA7}"/>
          </ac:cxnSpMkLst>
        </pc:cxnChg>
        <pc:cxnChg chg="add del mod">
          <ac:chgData name="Bob Higgie" userId="ca96966e-c91b-46bf-80ae-a3ad686f5520" providerId="ADAL" clId="{F0AE7250-A254-5041-9F3E-829201B4FB02}" dt="2020-09-03T09:24:04.682" v="8864" actId="478"/>
          <ac:cxnSpMkLst>
            <pc:docMk/>
            <pc:sldMk cId="1060200408" sldId="319"/>
            <ac:cxnSpMk id="8" creationId="{E2C0AEA9-839B-7E4B-84DA-FD21578129B7}"/>
          </ac:cxnSpMkLst>
        </pc:cxnChg>
        <pc:cxnChg chg="add mod">
          <ac:chgData name="Bob Higgie" userId="ca96966e-c91b-46bf-80ae-a3ad686f5520" providerId="ADAL" clId="{F0AE7250-A254-5041-9F3E-829201B4FB02}" dt="2020-09-03T09:23:38.658" v="8862" actId="692"/>
          <ac:cxnSpMkLst>
            <pc:docMk/>
            <pc:sldMk cId="1060200408" sldId="319"/>
            <ac:cxnSpMk id="9" creationId="{69C5B625-237C-E146-9AB9-78E4F5AD1BB6}"/>
          </ac:cxnSpMkLst>
        </pc:cxnChg>
        <pc:cxnChg chg="add mod">
          <ac:chgData name="Bob Higgie" userId="ca96966e-c91b-46bf-80ae-a3ad686f5520" providerId="ADAL" clId="{F0AE7250-A254-5041-9F3E-829201B4FB02}" dt="2020-09-03T09:23:38.658" v="8862" actId="692"/>
          <ac:cxnSpMkLst>
            <pc:docMk/>
            <pc:sldMk cId="1060200408" sldId="319"/>
            <ac:cxnSpMk id="11" creationId="{F1A4ECAD-8334-1C4E-A269-AED807F628FC}"/>
          </ac:cxnSpMkLst>
        </pc:cxnChg>
        <pc:cxnChg chg="add mod">
          <ac:chgData name="Bob Higgie" userId="ca96966e-c91b-46bf-80ae-a3ad686f5520" providerId="ADAL" clId="{F0AE7250-A254-5041-9F3E-829201B4FB02}" dt="2020-09-03T09:24:37.489" v="8872" actId="692"/>
          <ac:cxnSpMkLst>
            <pc:docMk/>
            <pc:sldMk cId="1060200408" sldId="319"/>
            <ac:cxnSpMk id="14" creationId="{AC0CB9A5-0FE9-DD4A-97C7-F12BF8FD2E2D}"/>
          </ac:cxnSpMkLst>
        </pc:cxnChg>
      </pc:sldChg>
      <pc:sldChg chg="addSp modSp add mod ord modNotesTx">
        <pc:chgData name="Bob Higgie" userId="ca96966e-c91b-46bf-80ae-a3ad686f5520" providerId="ADAL" clId="{F0AE7250-A254-5041-9F3E-829201B4FB02}" dt="2020-09-06T13:56:42.851" v="12309" actId="20577"/>
        <pc:sldMkLst>
          <pc:docMk/>
          <pc:sldMk cId="3619429951" sldId="320"/>
        </pc:sldMkLst>
        <pc:spChg chg="add mod">
          <ac:chgData name="Bob Higgie" userId="ca96966e-c91b-46bf-80ae-a3ad686f5520" providerId="ADAL" clId="{F0AE7250-A254-5041-9F3E-829201B4FB02}" dt="2020-09-03T09:06:18.126" v="8625" actId="1036"/>
          <ac:spMkLst>
            <pc:docMk/>
            <pc:sldMk cId="3619429951" sldId="320"/>
            <ac:spMk id="2" creationId="{CB70FBBF-CD39-DB4B-AE12-D5574E56DE45}"/>
          </ac:spMkLst>
        </pc:spChg>
        <pc:spChg chg="mod">
          <ac:chgData name="Bob Higgie" userId="ca96966e-c91b-46bf-80ae-a3ad686f5520" providerId="ADAL" clId="{F0AE7250-A254-5041-9F3E-829201B4FB02}" dt="2020-09-03T09:12:42.740" v="8716" actId="1076"/>
          <ac:spMkLst>
            <pc:docMk/>
            <pc:sldMk cId="3619429951" sldId="320"/>
            <ac:spMk id="3" creationId="{5D417AE7-4056-EE47-985A-6A2604CFFEAE}"/>
          </ac:spMkLst>
        </pc:spChg>
        <pc:spChg chg="add mod">
          <ac:chgData name="Bob Higgie" userId="ca96966e-c91b-46bf-80ae-a3ad686f5520" providerId="ADAL" clId="{F0AE7250-A254-5041-9F3E-829201B4FB02}" dt="2020-09-03T09:06:18.126" v="8625" actId="1036"/>
          <ac:spMkLst>
            <pc:docMk/>
            <pc:sldMk cId="3619429951" sldId="320"/>
            <ac:spMk id="5" creationId="{F08DD48D-C720-6941-BDFC-7CC7634ED304}"/>
          </ac:spMkLst>
        </pc:spChg>
        <pc:spChg chg="add mod">
          <ac:chgData name="Bob Higgie" userId="ca96966e-c91b-46bf-80ae-a3ad686f5520" providerId="ADAL" clId="{F0AE7250-A254-5041-9F3E-829201B4FB02}" dt="2020-09-03T09:06:18.126" v="8625" actId="1036"/>
          <ac:spMkLst>
            <pc:docMk/>
            <pc:sldMk cId="3619429951" sldId="320"/>
            <ac:spMk id="6" creationId="{8254E12E-FB4B-F04C-B07D-B68380653EF0}"/>
          </ac:spMkLst>
        </pc:spChg>
        <pc:spChg chg="add mod">
          <ac:chgData name="Bob Higgie" userId="ca96966e-c91b-46bf-80ae-a3ad686f5520" providerId="ADAL" clId="{F0AE7250-A254-5041-9F3E-829201B4FB02}" dt="2020-09-03T09:06:18.126" v="8625" actId="1036"/>
          <ac:spMkLst>
            <pc:docMk/>
            <pc:sldMk cId="3619429951" sldId="320"/>
            <ac:spMk id="7" creationId="{955340AF-83DC-9545-8AB8-596838B93E20}"/>
          </ac:spMkLst>
        </pc:spChg>
        <pc:spChg chg="add mod">
          <ac:chgData name="Bob Higgie" userId="ca96966e-c91b-46bf-80ae-a3ad686f5520" providerId="ADAL" clId="{F0AE7250-A254-5041-9F3E-829201B4FB02}" dt="2020-09-03T09:12:41.265" v="8715" actId="692"/>
          <ac:spMkLst>
            <pc:docMk/>
            <pc:sldMk cId="3619429951" sldId="320"/>
            <ac:spMk id="21" creationId="{E06743A3-06CB-AE46-8100-6F963223A431}"/>
          </ac:spMkLst>
        </pc:spChg>
        <pc:spChg chg="add mod">
          <ac:chgData name="Bob Higgie" userId="ca96966e-c91b-46bf-80ae-a3ad686f5520" providerId="ADAL" clId="{F0AE7250-A254-5041-9F3E-829201B4FB02}" dt="2020-09-03T09:12:41.265" v="8715" actId="692"/>
          <ac:spMkLst>
            <pc:docMk/>
            <pc:sldMk cId="3619429951" sldId="320"/>
            <ac:spMk id="22" creationId="{AF13E49D-F84D-A644-9E0F-56C4D5BDEA5E}"/>
          </ac:spMkLst>
        </pc:spChg>
        <pc:cxnChg chg="add mod">
          <ac:chgData name="Bob Higgie" userId="ca96966e-c91b-46bf-80ae-a3ad686f5520" providerId="ADAL" clId="{F0AE7250-A254-5041-9F3E-829201B4FB02}" dt="2020-09-03T09:12:15.111" v="8712" actId="692"/>
          <ac:cxnSpMkLst>
            <pc:docMk/>
            <pc:sldMk cId="3619429951" sldId="320"/>
            <ac:cxnSpMk id="9" creationId="{2DDE2616-5B79-A84A-81D8-613A6E30ECE1}"/>
          </ac:cxnSpMkLst>
        </pc:cxnChg>
        <pc:cxnChg chg="add mod">
          <ac:chgData name="Bob Higgie" userId="ca96966e-c91b-46bf-80ae-a3ad686f5520" providerId="ADAL" clId="{F0AE7250-A254-5041-9F3E-829201B4FB02}" dt="2020-09-03T09:12:15.111" v="8712" actId="692"/>
          <ac:cxnSpMkLst>
            <pc:docMk/>
            <pc:sldMk cId="3619429951" sldId="320"/>
            <ac:cxnSpMk id="11" creationId="{68AFFC7C-2989-BD40-95D5-B8A3C31D1AAF}"/>
          </ac:cxnSpMkLst>
        </pc:cxnChg>
        <pc:cxnChg chg="add mod">
          <ac:chgData name="Bob Higgie" userId="ca96966e-c91b-46bf-80ae-a3ad686f5520" providerId="ADAL" clId="{F0AE7250-A254-5041-9F3E-829201B4FB02}" dt="2020-09-03T09:12:15.111" v="8712" actId="692"/>
          <ac:cxnSpMkLst>
            <pc:docMk/>
            <pc:sldMk cId="3619429951" sldId="320"/>
            <ac:cxnSpMk id="13" creationId="{FFA9A65C-CCDD-2149-B2D8-26E50D12D6D0}"/>
          </ac:cxnSpMkLst>
        </pc:cxnChg>
        <pc:cxnChg chg="add mod">
          <ac:chgData name="Bob Higgie" userId="ca96966e-c91b-46bf-80ae-a3ad686f5520" providerId="ADAL" clId="{F0AE7250-A254-5041-9F3E-829201B4FB02}" dt="2020-09-03T09:12:15.111" v="8712" actId="692"/>
          <ac:cxnSpMkLst>
            <pc:docMk/>
            <pc:sldMk cId="3619429951" sldId="320"/>
            <ac:cxnSpMk id="15" creationId="{711D2D25-04A9-8E44-80EA-747F6E2F1DF4}"/>
          </ac:cxnSpMkLst>
        </pc:cxnChg>
        <pc:cxnChg chg="add mod">
          <ac:chgData name="Bob Higgie" userId="ca96966e-c91b-46bf-80ae-a3ad686f5520" providerId="ADAL" clId="{F0AE7250-A254-5041-9F3E-829201B4FB02}" dt="2020-09-03T09:12:15.111" v="8712" actId="692"/>
          <ac:cxnSpMkLst>
            <pc:docMk/>
            <pc:sldMk cId="3619429951" sldId="320"/>
            <ac:cxnSpMk id="17" creationId="{CE5732C9-9724-5F44-984E-8F473762CD5B}"/>
          </ac:cxnSpMkLst>
        </pc:cxnChg>
        <pc:cxnChg chg="add mod">
          <ac:chgData name="Bob Higgie" userId="ca96966e-c91b-46bf-80ae-a3ad686f5520" providerId="ADAL" clId="{F0AE7250-A254-5041-9F3E-829201B4FB02}" dt="2020-09-03T09:12:15.111" v="8712" actId="692"/>
          <ac:cxnSpMkLst>
            <pc:docMk/>
            <pc:sldMk cId="3619429951" sldId="320"/>
            <ac:cxnSpMk id="20" creationId="{66776C82-3633-D949-87E5-9339E8DB230A}"/>
          </ac:cxnSpMkLst>
        </pc:cxnChg>
      </pc:sldChg>
      <pc:sldChg chg="modSp add mod ord modNotesTx">
        <pc:chgData name="Bob Higgie" userId="ca96966e-c91b-46bf-80ae-a3ad686f5520" providerId="ADAL" clId="{F0AE7250-A254-5041-9F3E-829201B4FB02}" dt="2020-09-06T14:00:13.526" v="12511" actId="20577"/>
        <pc:sldMkLst>
          <pc:docMk/>
          <pc:sldMk cId="1448996036" sldId="321"/>
        </pc:sldMkLst>
        <pc:spChg chg="mod">
          <ac:chgData name="Bob Higgie" userId="ca96966e-c91b-46bf-80ae-a3ad686f5520" providerId="ADAL" clId="{F0AE7250-A254-5041-9F3E-829201B4FB02}" dt="2020-09-03T09:38:25.740" v="9708" actId="20577"/>
          <ac:spMkLst>
            <pc:docMk/>
            <pc:sldMk cId="1448996036" sldId="321"/>
            <ac:spMk id="3" creationId="{5D417AE7-4056-EE47-985A-6A2604CFFEAE}"/>
          </ac:spMkLst>
        </pc:spChg>
      </pc:sldChg>
      <pc:sldChg chg="modSp add mod">
        <pc:chgData name="Bob Higgie" userId="ca96966e-c91b-46bf-80ae-a3ad686f5520" providerId="ADAL" clId="{F0AE7250-A254-5041-9F3E-829201B4FB02}" dt="2020-09-03T09:42:18.861" v="10082" actId="20577"/>
        <pc:sldMkLst>
          <pc:docMk/>
          <pc:sldMk cId="3067112625" sldId="322"/>
        </pc:sldMkLst>
        <pc:spChg chg="mod">
          <ac:chgData name="Bob Higgie" userId="ca96966e-c91b-46bf-80ae-a3ad686f5520" providerId="ADAL" clId="{F0AE7250-A254-5041-9F3E-829201B4FB02}" dt="2020-09-03T09:42:18.861" v="10082" actId="20577"/>
          <ac:spMkLst>
            <pc:docMk/>
            <pc:sldMk cId="3067112625" sldId="322"/>
            <ac:spMk id="3" creationId="{5D417AE7-4056-EE47-985A-6A2604CFFEAE}"/>
          </ac:spMkLst>
        </pc:spChg>
        <pc:spChg chg="mod">
          <ac:chgData name="Bob Higgie" userId="ca96966e-c91b-46bf-80ae-a3ad686f5520" providerId="ADAL" clId="{F0AE7250-A254-5041-9F3E-829201B4FB02}" dt="2020-09-03T09:39:35.159" v="9756" actId="20577"/>
          <ac:spMkLst>
            <pc:docMk/>
            <pc:sldMk cId="3067112625" sldId="322"/>
            <ac:spMk id="4" creationId="{7D3CEC35-7F80-8242-815C-295506DF092F}"/>
          </ac:spMkLst>
        </pc:spChg>
      </pc:sldChg>
      <pc:sldChg chg="modSp add mod">
        <pc:chgData name="Bob Higgie" userId="ca96966e-c91b-46bf-80ae-a3ad686f5520" providerId="ADAL" clId="{F0AE7250-A254-5041-9F3E-829201B4FB02}" dt="2020-09-03T10:28:08.622" v="11182" actId="20577"/>
        <pc:sldMkLst>
          <pc:docMk/>
          <pc:sldMk cId="1979518203" sldId="323"/>
        </pc:sldMkLst>
        <pc:spChg chg="mod">
          <ac:chgData name="Bob Higgie" userId="ca96966e-c91b-46bf-80ae-a3ad686f5520" providerId="ADAL" clId="{F0AE7250-A254-5041-9F3E-829201B4FB02}" dt="2020-09-03T10:28:08.622" v="11182" actId="20577"/>
          <ac:spMkLst>
            <pc:docMk/>
            <pc:sldMk cId="1979518203" sldId="323"/>
            <ac:spMk id="3" creationId="{5D417AE7-4056-EE47-985A-6A2604CFFEAE}"/>
          </ac:spMkLst>
        </pc:spChg>
      </pc:sldChg>
      <pc:sldChg chg="addSp delSp modSp add mod">
        <pc:chgData name="Bob Higgie" userId="ca96966e-c91b-46bf-80ae-a3ad686f5520" providerId="ADAL" clId="{F0AE7250-A254-5041-9F3E-829201B4FB02}" dt="2020-09-03T10:08:03.483" v="10688" actId="1076"/>
        <pc:sldMkLst>
          <pc:docMk/>
          <pc:sldMk cId="2181140363" sldId="324"/>
        </pc:sldMkLst>
        <pc:spChg chg="add del mod">
          <ac:chgData name="Bob Higgie" userId="ca96966e-c91b-46bf-80ae-a3ad686f5520" providerId="ADAL" clId="{F0AE7250-A254-5041-9F3E-829201B4FB02}" dt="2020-09-03T09:56:15.893" v="10427" actId="478"/>
          <ac:spMkLst>
            <pc:docMk/>
            <pc:sldMk cId="2181140363" sldId="324"/>
            <ac:spMk id="2" creationId="{8DECA6CB-7415-2048-A954-B4E4055139B2}"/>
          </ac:spMkLst>
        </pc:spChg>
        <pc:spChg chg="del mod">
          <ac:chgData name="Bob Higgie" userId="ca96966e-c91b-46bf-80ae-a3ad686f5520" providerId="ADAL" clId="{F0AE7250-A254-5041-9F3E-829201B4FB02}" dt="2020-09-03T09:55:42.918" v="10412" actId="478"/>
          <ac:spMkLst>
            <pc:docMk/>
            <pc:sldMk cId="2181140363" sldId="324"/>
            <ac:spMk id="3" creationId="{5D417AE7-4056-EE47-985A-6A2604CFFEAE}"/>
          </ac:spMkLst>
        </pc:spChg>
        <pc:spChg chg="add mod">
          <ac:chgData name="Bob Higgie" userId="ca96966e-c91b-46bf-80ae-a3ad686f5520" providerId="ADAL" clId="{F0AE7250-A254-5041-9F3E-829201B4FB02}" dt="2020-09-03T10:07:42.663" v="10687" actId="20577"/>
          <ac:spMkLst>
            <pc:docMk/>
            <pc:sldMk cId="2181140363" sldId="324"/>
            <ac:spMk id="34" creationId="{5C4A5523-BA43-8849-8966-3D1A9E72634E}"/>
          </ac:spMkLst>
        </pc:spChg>
        <pc:graphicFrameChg chg="add mod modGraphic">
          <ac:chgData name="Bob Higgie" userId="ca96966e-c91b-46bf-80ae-a3ad686f5520" providerId="ADAL" clId="{F0AE7250-A254-5041-9F3E-829201B4FB02}" dt="2020-09-03T10:01:03.240" v="10473" actId="798"/>
          <ac:graphicFrameMkLst>
            <pc:docMk/>
            <pc:sldMk cId="2181140363" sldId="324"/>
            <ac:graphicFrameMk id="5" creationId="{4CB06267-5BA2-F746-A28E-B540CC3A6AD3}"/>
          </ac:graphicFrameMkLst>
        </pc:graphicFrameChg>
        <pc:cxnChg chg="add mod">
          <ac:chgData name="Bob Higgie" userId="ca96966e-c91b-46bf-80ae-a3ad686f5520" providerId="ADAL" clId="{F0AE7250-A254-5041-9F3E-829201B4FB02}" dt="2020-09-03T10:04:14.792" v="10493" actId="14100"/>
          <ac:cxnSpMkLst>
            <pc:docMk/>
            <pc:sldMk cId="2181140363" sldId="324"/>
            <ac:cxnSpMk id="7" creationId="{A59E3A55-83A5-D542-8F99-21514055109D}"/>
          </ac:cxnSpMkLst>
        </pc:cxnChg>
        <pc:cxnChg chg="add mod">
          <ac:chgData name="Bob Higgie" userId="ca96966e-c91b-46bf-80ae-a3ad686f5520" providerId="ADAL" clId="{F0AE7250-A254-5041-9F3E-829201B4FB02}" dt="2020-09-03T10:04:24.449" v="10495" actId="14100"/>
          <ac:cxnSpMkLst>
            <pc:docMk/>
            <pc:sldMk cId="2181140363" sldId="324"/>
            <ac:cxnSpMk id="9" creationId="{0C171419-BF5E-694E-9F67-34E91A66EDA3}"/>
          </ac:cxnSpMkLst>
        </pc:cxnChg>
        <pc:cxnChg chg="add mod">
          <ac:chgData name="Bob Higgie" userId="ca96966e-c91b-46bf-80ae-a3ad686f5520" providerId="ADAL" clId="{F0AE7250-A254-5041-9F3E-829201B4FB02}" dt="2020-09-03T10:04:29.395" v="10496" actId="14100"/>
          <ac:cxnSpMkLst>
            <pc:docMk/>
            <pc:sldMk cId="2181140363" sldId="324"/>
            <ac:cxnSpMk id="11" creationId="{C8A2566C-8949-BA4C-A19A-7BCEE280DA99}"/>
          </ac:cxnSpMkLst>
        </pc:cxnChg>
        <pc:cxnChg chg="add mod">
          <ac:chgData name="Bob Higgie" userId="ca96966e-c91b-46bf-80ae-a3ad686f5520" providerId="ADAL" clId="{F0AE7250-A254-5041-9F3E-829201B4FB02}" dt="2020-09-03T10:04:38.732" v="10498" actId="14100"/>
          <ac:cxnSpMkLst>
            <pc:docMk/>
            <pc:sldMk cId="2181140363" sldId="324"/>
            <ac:cxnSpMk id="13" creationId="{E55EE358-ECF2-9A4B-8580-3027AFCC3232}"/>
          </ac:cxnSpMkLst>
        </pc:cxnChg>
        <pc:cxnChg chg="add mod">
          <ac:chgData name="Bob Higgie" userId="ca96966e-c91b-46bf-80ae-a3ad686f5520" providerId="ADAL" clId="{F0AE7250-A254-5041-9F3E-829201B4FB02}" dt="2020-09-03T10:04:51.333" v="10500" actId="14100"/>
          <ac:cxnSpMkLst>
            <pc:docMk/>
            <pc:sldMk cId="2181140363" sldId="324"/>
            <ac:cxnSpMk id="16" creationId="{350149CC-1D89-A346-8E64-40D8DA6C67B2}"/>
          </ac:cxnSpMkLst>
        </pc:cxnChg>
        <pc:cxnChg chg="add mod">
          <ac:chgData name="Bob Higgie" userId="ca96966e-c91b-46bf-80ae-a3ad686f5520" providerId="ADAL" clId="{F0AE7250-A254-5041-9F3E-829201B4FB02}" dt="2020-09-03T10:03:51.763" v="10491" actId="692"/>
          <ac:cxnSpMkLst>
            <pc:docMk/>
            <pc:sldMk cId="2181140363" sldId="324"/>
            <ac:cxnSpMk id="19" creationId="{9FEA5B8F-0970-5743-B0EF-1497C2F6B4E5}"/>
          </ac:cxnSpMkLst>
        </pc:cxnChg>
        <pc:cxnChg chg="add mod">
          <ac:chgData name="Bob Higgie" userId="ca96966e-c91b-46bf-80ae-a3ad686f5520" providerId="ADAL" clId="{F0AE7250-A254-5041-9F3E-829201B4FB02}" dt="2020-09-03T10:03:51.763" v="10491" actId="692"/>
          <ac:cxnSpMkLst>
            <pc:docMk/>
            <pc:sldMk cId="2181140363" sldId="324"/>
            <ac:cxnSpMk id="22" creationId="{42CA62D9-2BEC-B44A-B67E-93C14FADE0AD}"/>
          </ac:cxnSpMkLst>
        </pc:cxnChg>
        <pc:cxnChg chg="add mod">
          <ac:chgData name="Bob Higgie" userId="ca96966e-c91b-46bf-80ae-a3ad686f5520" providerId="ADAL" clId="{F0AE7250-A254-5041-9F3E-829201B4FB02}" dt="2020-09-03T10:08:03.483" v="10688" actId="1076"/>
          <ac:cxnSpMkLst>
            <pc:docMk/>
            <pc:sldMk cId="2181140363" sldId="324"/>
            <ac:cxnSpMk id="33" creationId="{8DC2BAA1-1145-9446-A14D-48240AAE64F7}"/>
          </ac:cxnSpMkLst>
        </pc:cxnChg>
      </pc:sldChg>
      <pc:sldChg chg="addSp delSp modSp add mod modNotesTx">
        <pc:chgData name="Bob Higgie" userId="ca96966e-c91b-46bf-80ae-a3ad686f5520" providerId="ADAL" clId="{F0AE7250-A254-5041-9F3E-829201B4FB02}" dt="2020-09-06T14:03:13.689" v="12743" actId="20577"/>
        <pc:sldMkLst>
          <pc:docMk/>
          <pc:sldMk cId="653907737" sldId="325"/>
        </pc:sldMkLst>
        <pc:spChg chg="add mod">
          <ac:chgData name="Bob Higgie" userId="ca96966e-c91b-46bf-80ae-a3ad686f5520" providerId="ADAL" clId="{F0AE7250-A254-5041-9F3E-829201B4FB02}" dt="2020-09-03T10:13:03.808" v="10829" actId="14100"/>
          <ac:spMkLst>
            <pc:docMk/>
            <pc:sldMk cId="653907737" sldId="325"/>
            <ac:spMk id="2" creationId="{44C775C0-F42E-4747-96DB-B8D745F9C42F}"/>
          </ac:spMkLst>
        </pc:spChg>
        <pc:spChg chg="mod">
          <ac:chgData name="Bob Higgie" userId="ca96966e-c91b-46bf-80ae-a3ad686f5520" providerId="ADAL" clId="{F0AE7250-A254-5041-9F3E-829201B4FB02}" dt="2020-09-03T10:12:27.747" v="10795" actId="20577"/>
          <ac:spMkLst>
            <pc:docMk/>
            <pc:sldMk cId="653907737" sldId="325"/>
            <ac:spMk id="4" creationId="{7D3CEC35-7F80-8242-815C-295506DF092F}"/>
          </ac:spMkLst>
        </pc:spChg>
        <pc:spChg chg="del">
          <ac:chgData name="Bob Higgie" userId="ca96966e-c91b-46bf-80ae-a3ad686f5520" providerId="ADAL" clId="{F0AE7250-A254-5041-9F3E-829201B4FB02}" dt="2020-09-03T10:08:31.285" v="10690" actId="478"/>
          <ac:spMkLst>
            <pc:docMk/>
            <pc:sldMk cId="653907737" sldId="325"/>
            <ac:spMk id="34" creationId="{5C4A5523-BA43-8849-8966-3D1A9E72634E}"/>
          </ac:spMkLst>
        </pc:spChg>
        <pc:graphicFrameChg chg="del">
          <ac:chgData name="Bob Higgie" userId="ca96966e-c91b-46bf-80ae-a3ad686f5520" providerId="ADAL" clId="{F0AE7250-A254-5041-9F3E-829201B4FB02}" dt="2020-09-03T10:08:36.512" v="10691" actId="478"/>
          <ac:graphicFrameMkLst>
            <pc:docMk/>
            <pc:sldMk cId="653907737" sldId="325"/>
            <ac:graphicFrameMk id="5" creationId="{4CB06267-5BA2-F746-A28E-B540CC3A6AD3}"/>
          </ac:graphicFrameMkLst>
        </pc:graphicFrameChg>
        <pc:picChg chg="add mod">
          <ac:chgData name="Bob Higgie" userId="ca96966e-c91b-46bf-80ae-a3ad686f5520" providerId="ADAL" clId="{F0AE7250-A254-5041-9F3E-829201B4FB02}" dt="2020-09-03T10:10:38.920" v="10724" actId="1076"/>
          <ac:picMkLst>
            <pc:docMk/>
            <pc:sldMk cId="653907737" sldId="325"/>
            <ac:picMk id="1026" creationId="{CC2FE8AA-7137-C245-A8F3-1BB3F1ADF15F}"/>
          </ac:picMkLst>
        </pc:picChg>
        <pc:cxnChg chg="del">
          <ac:chgData name="Bob Higgie" userId="ca96966e-c91b-46bf-80ae-a3ad686f5520" providerId="ADAL" clId="{F0AE7250-A254-5041-9F3E-829201B4FB02}" dt="2020-09-03T10:08:36.512" v="10691" actId="478"/>
          <ac:cxnSpMkLst>
            <pc:docMk/>
            <pc:sldMk cId="653907737" sldId="325"/>
            <ac:cxnSpMk id="7" creationId="{A59E3A55-83A5-D542-8F99-21514055109D}"/>
          </ac:cxnSpMkLst>
        </pc:cxnChg>
        <pc:cxnChg chg="del">
          <ac:chgData name="Bob Higgie" userId="ca96966e-c91b-46bf-80ae-a3ad686f5520" providerId="ADAL" clId="{F0AE7250-A254-5041-9F3E-829201B4FB02}" dt="2020-09-03T10:08:36.512" v="10691" actId="478"/>
          <ac:cxnSpMkLst>
            <pc:docMk/>
            <pc:sldMk cId="653907737" sldId="325"/>
            <ac:cxnSpMk id="9" creationId="{0C171419-BF5E-694E-9F67-34E91A66EDA3}"/>
          </ac:cxnSpMkLst>
        </pc:cxnChg>
        <pc:cxnChg chg="del">
          <ac:chgData name="Bob Higgie" userId="ca96966e-c91b-46bf-80ae-a3ad686f5520" providerId="ADAL" clId="{F0AE7250-A254-5041-9F3E-829201B4FB02}" dt="2020-09-03T10:08:36.512" v="10691" actId="478"/>
          <ac:cxnSpMkLst>
            <pc:docMk/>
            <pc:sldMk cId="653907737" sldId="325"/>
            <ac:cxnSpMk id="11" creationId="{C8A2566C-8949-BA4C-A19A-7BCEE280DA99}"/>
          </ac:cxnSpMkLst>
        </pc:cxnChg>
        <pc:cxnChg chg="del">
          <ac:chgData name="Bob Higgie" userId="ca96966e-c91b-46bf-80ae-a3ad686f5520" providerId="ADAL" clId="{F0AE7250-A254-5041-9F3E-829201B4FB02}" dt="2020-09-03T10:08:36.512" v="10691" actId="478"/>
          <ac:cxnSpMkLst>
            <pc:docMk/>
            <pc:sldMk cId="653907737" sldId="325"/>
            <ac:cxnSpMk id="13" creationId="{E55EE358-ECF2-9A4B-8580-3027AFCC3232}"/>
          </ac:cxnSpMkLst>
        </pc:cxnChg>
        <pc:cxnChg chg="del">
          <ac:chgData name="Bob Higgie" userId="ca96966e-c91b-46bf-80ae-a3ad686f5520" providerId="ADAL" clId="{F0AE7250-A254-5041-9F3E-829201B4FB02}" dt="2020-09-03T10:08:36.512" v="10691" actId="478"/>
          <ac:cxnSpMkLst>
            <pc:docMk/>
            <pc:sldMk cId="653907737" sldId="325"/>
            <ac:cxnSpMk id="16" creationId="{350149CC-1D89-A346-8E64-40D8DA6C67B2}"/>
          </ac:cxnSpMkLst>
        </pc:cxnChg>
        <pc:cxnChg chg="del">
          <ac:chgData name="Bob Higgie" userId="ca96966e-c91b-46bf-80ae-a3ad686f5520" providerId="ADAL" clId="{F0AE7250-A254-5041-9F3E-829201B4FB02}" dt="2020-09-03T10:08:36.512" v="10691" actId="478"/>
          <ac:cxnSpMkLst>
            <pc:docMk/>
            <pc:sldMk cId="653907737" sldId="325"/>
            <ac:cxnSpMk id="19" creationId="{9FEA5B8F-0970-5743-B0EF-1497C2F6B4E5}"/>
          </ac:cxnSpMkLst>
        </pc:cxnChg>
        <pc:cxnChg chg="del">
          <ac:chgData name="Bob Higgie" userId="ca96966e-c91b-46bf-80ae-a3ad686f5520" providerId="ADAL" clId="{F0AE7250-A254-5041-9F3E-829201B4FB02}" dt="2020-09-03T10:08:36.512" v="10691" actId="478"/>
          <ac:cxnSpMkLst>
            <pc:docMk/>
            <pc:sldMk cId="653907737" sldId="325"/>
            <ac:cxnSpMk id="22" creationId="{42CA62D9-2BEC-B44A-B67E-93C14FADE0AD}"/>
          </ac:cxnSpMkLst>
        </pc:cxnChg>
        <pc:cxnChg chg="del">
          <ac:chgData name="Bob Higgie" userId="ca96966e-c91b-46bf-80ae-a3ad686f5520" providerId="ADAL" clId="{F0AE7250-A254-5041-9F3E-829201B4FB02}" dt="2020-09-03T10:08:36.512" v="10691" actId="478"/>
          <ac:cxnSpMkLst>
            <pc:docMk/>
            <pc:sldMk cId="653907737" sldId="325"/>
            <ac:cxnSpMk id="33" creationId="{8DC2BAA1-1145-9446-A14D-48240AAE64F7}"/>
          </ac:cxnSpMkLst>
        </pc:cxnChg>
      </pc:sldChg>
      <pc:sldChg chg="modSp add mod ord">
        <pc:chgData name="Bob Higgie" userId="ca96966e-c91b-46bf-80ae-a3ad686f5520" providerId="ADAL" clId="{F0AE7250-A254-5041-9F3E-829201B4FB02}" dt="2020-09-03T10:16:50.186" v="11148" actId="20577"/>
        <pc:sldMkLst>
          <pc:docMk/>
          <pc:sldMk cId="2604392791" sldId="326"/>
        </pc:sldMkLst>
        <pc:spChg chg="mod">
          <ac:chgData name="Bob Higgie" userId="ca96966e-c91b-46bf-80ae-a3ad686f5520" providerId="ADAL" clId="{F0AE7250-A254-5041-9F3E-829201B4FB02}" dt="2020-09-03T10:16:50.186" v="11148" actId="20577"/>
          <ac:spMkLst>
            <pc:docMk/>
            <pc:sldMk cId="2604392791" sldId="326"/>
            <ac:spMk id="3" creationId="{5D417AE7-4056-EE47-985A-6A2604CFFEAE}"/>
          </ac:spMkLst>
        </pc:spChg>
        <pc:spChg chg="mod">
          <ac:chgData name="Bob Higgie" userId="ca96966e-c91b-46bf-80ae-a3ad686f5520" providerId="ADAL" clId="{F0AE7250-A254-5041-9F3E-829201B4FB02}" dt="2020-09-03T10:14:06.701" v="10852" actId="20577"/>
          <ac:spMkLst>
            <pc:docMk/>
            <pc:sldMk cId="2604392791" sldId="326"/>
            <ac:spMk id="4" creationId="{7D3CEC35-7F80-8242-815C-295506DF09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9A4B7-2648-A247-9E5D-37F5E758666B}" type="datetimeFigureOut">
              <a:rPr lang="en-US" smtClean="0"/>
              <a:t>9/7/20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ECA96-0BBF-054A-A159-B65569D1D3D9}" type="slidenum">
              <a:rPr lang="en-US" smtClean="0"/>
              <a:t>‹#›</a:t>
            </a:fld>
            <a:endParaRPr lang="en-US"/>
          </a:p>
        </p:txBody>
      </p:sp>
    </p:spTree>
    <p:extLst>
      <p:ext uri="{BB962C8B-B14F-4D97-AF65-F5344CB8AC3E}">
        <p14:creationId xmlns:p14="http://schemas.microsoft.com/office/powerpoint/2010/main" val="30752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new in computer architecture. </a:t>
            </a:r>
            <a:endParaRPr lang="en-GB" dirty="0"/>
          </a:p>
          <a:p>
            <a:r>
              <a:rPr lang="en-GB" dirty="0"/>
              <a:t>The ALU and memory are connected by buses</a:t>
            </a:r>
            <a:endParaRPr lang="en-US" dirty="0"/>
          </a:p>
        </p:txBody>
      </p:sp>
      <p:sp>
        <p:nvSpPr>
          <p:cNvPr id="4" name="Slide Number Placeholder 3"/>
          <p:cNvSpPr>
            <a:spLocks noGrp="1"/>
          </p:cNvSpPr>
          <p:nvPr>
            <p:ph type="sldNum" sz="quarter" idx="5"/>
          </p:nvPr>
        </p:nvSpPr>
        <p:spPr/>
        <p:txBody>
          <a:bodyPr/>
          <a:lstStyle/>
          <a:p>
            <a:fld id="{F3FECA96-0BBF-054A-A159-B65569D1D3D9}" type="slidenum">
              <a:rPr lang="en-US" smtClean="0"/>
              <a:t>3</a:t>
            </a:fld>
            <a:endParaRPr lang="en-US"/>
          </a:p>
        </p:txBody>
      </p:sp>
    </p:spTree>
    <p:extLst>
      <p:ext uri="{BB962C8B-B14F-4D97-AF65-F5344CB8AC3E}">
        <p14:creationId xmlns:p14="http://schemas.microsoft.com/office/powerpoint/2010/main" val="2494812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start with the saved txt file </a:t>
            </a:r>
          </a:p>
        </p:txBody>
      </p:sp>
      <p:sp>
        <p:nvSpPr>
          <p:cNvPr id="4" name="Slide Number Placeholder 3"/>
          <p:cNvSpPr>
            <a:spLocks noGrp="1"/>
          </p:cNvSpPr>
          <p:nvPr>
            <p:ph type="sldNum" sz="quarter" idx="5"/>
          </p:nvPr>
        </p:nvSpPr>
        <p:spPr/>
        <p:txBody>
          <a:bodyPr/>
          <a:lstStyle/>
          <a:p>
            <a:fld id="{F3FECA96-0BBF-054A-A159-B65569D1D3D9}" type="slidenum">
              <a:rPr lang="en-US" smtClean="0"/>
              <a:t>21</a:t>
            </a:fld>
            <a:endParaRPr lang="en-US"/>
          </a:p>
        </p:txBody>
      </p:sp>
    </p:spTree>
    <p:extLst>
      <p:ext uri="{BB962C8B-B14F-4D97-AF65-F5344CB8AC3E}">
        <p14:creationId xmlns:p14="http://schemas.microsoft.com/office/powerpoint/2010/main" val="349901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may need help with this. </a:t>
            </a:r>
          </a:p>
        </p:txBody>
      </p:sp>
      <p:sp>
        <p:nvSpPr>
          <p:cNvPr id="4" name="Slide Number Placeholder 3"/>
          <p:cNvSpPr>
            <a:spLocks noGrp="1"/>
          </p:cNvSpPr>
          <p:nvPr>
            <p:ph type="sldNum" sz="quarter" idx="5"/>
          </p:nvPr>
        </p:nvSpPr>
        <p:spPr/>
        <p:txBody>
          <a:bodyPr/>
          <a:lstStyle/>
          <a:p>
            <a:fld id="{F3FECA96-0BBF-054A-A159-B65569D1D3D9}" type="slidenum">
              <a:rPr lang="en-US" smtClean="0"/>
              <a:t>22</a:t>
            </a:fld>
            <a:endParaRPr lang="en-US"/>
          </a:p>
        </p:txBody>
      </p:sp>
    </p:spTree>
    <p:extLst>
      <p:ext uri="{BB962C8B-B14F-4D97-AF65-F5344CB8AC3E}">
        <p14:creationId xmlns:p14="http://schemas.microsoft.com/office/powerpoint/2010/main" val="417436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CPU is hung up for a long time, ss the previous calculation</a:t>
            </a:r>
          </a:p>
        </p:txBody>
      </p:sp>
      <p:sp>
        <p:nvSpPr>
          <p:cNvPr id="4" name="Slide Number Placeholder 3"/>
          <p:cNvSpPr>
            <a:spLocks noGrp="1"/>
          </p:cNvSpPr>
          <p:nvPr>
            <p:ph type="sldNum" sz="quarter" idx="5"/>
          </p:nvPr>
        </p:nvSpPr>
        <p:spPr/>
        <p:txBody>
          <a:bodyPr/>
          <a:lstStyle/>
          <a:p>
            <a:fld id="{F3FECA96-0BBF-054A-A159-B65569D1D3D9}" type="slidenum">
              <a:rPr lang="en-US" smtClean="0"/>
              <a:t>25</a:t>
            </a:fld>
            <a:endParaRPr lang="en-US"/>
          </a:p>
        </p:txBody>
      </p:sp>
    </p:spTree>
    <p:extLst>
      <p:ext uri="{BB962C8B-B14F-4D97-AF65-F5344CB8AC3E}">
        <p14:creationId xmlns:p14="http://schemas.microsoft.com/office/powerpoint/2010/main" val="324708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ask then to speculate on why you may want to disable interrupts? The answer comes up later on. </a:t>
            </a:r>
          </a:p>
        </p:txBody>
      </p:sp>
      <p:sp>
        <p:nvSpPr>
          <p:cNvPr id="4" name="Slide Number Placeholder 3"/>
          <p:cNvSpPr>
            <a:spLocks noGrp="1"/>
          </p:cNvSpPr>
          <p:nvPr>
            <p:ph type="sldNum" sz="quarter" idx="5"/>
          </p:nvPr>
        </p:nvSpPr>
        <p:spPr/>
        <p:txBody>
          <a:bodyPr/>
          <a:lstStyle/>
          <a:p>
            <a:fld id="{F3FECA96-0BBF-054A-A159-B65569D1D3D9}" type="slidenum">
              <a:rPr lang="en-US" smtClean="0"/>
              <a:t>26</a:t>
            </a:fld>
            <a:endParaRPr lang="en-US"/>
          </a:p>
        </p:txBody>
      </p:sp>
    </p:spTree>
    <p:extLst>
      <p:ext uri="{BB962C8B-B14F-4D97-AF65-F5344CB8AC3E}">
        <p14:creationId xmlns:p14="http://schemas.microsoft.com/office/powerpoint/2010/main" val="50836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wait is now very short</a:t>
            </a:r>
          </a:p>
        </p:txBody>
      </p:sp>
      <p:sp>
        <p:nvSpPr>
          <p:cNvPr id="4" name="Slide Number Placeholder 3"/>
          <p:cNvSpPr>
            <a:spLocks noGrp="1"/>
          </p:cNvSpPr>
          <p:nvPr>
            <p:ph type="sldNum" sz="quarter" idx="5"/>
          </p:nvPr>
        </p:nvSpPr>
        <p:spPr/>
        <p:txBody>
          <a:bodyPr/>
          <a:lstStyle/>
          <a:p>
            <a:fld id="{F3FECA96-0BBF-054A-A159-B65569D1D3D9}" type="slidenum">
              <a:rPr lang="en-US" smtClean="0"/>
              <a:t>27</a:t>
            </a:fld>
            <a:endParaRPr lang="en-US"/>
          </a:p>
        </p:txBody>
      </p:sp>
    </p:spTree>
    <p:extLst>
      <p:ext uri="{BB962C8B-B14F-4D97-AF65-F5344CB8AC3E}">
        <p14:creationId xmlns:p14="http://schemas.microsoft.com/office/powerpoint/2010/main" val="60057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see why we explained the stack. Key here is that the interrupted program has no need to know anything about what the interrupt is, or do anything about it. </a:t>
            </a:r>
          </a:p>
        </p:txBody>
      </p:sp>
      <p:sp>
        <p:nvSpPr>
          <p:cNvPr id="4" name="Slide Number Placeholder 3"/>
          <p:cNvSpPr>
            <a:spLocks noGrp="1"/>
          </p:cNvSpPr>
          <p:nvPr>
            <p:ph type="sldNum" sz="quarter" idx="5"/>
          </p:nvPr>
        </p:nvSpPr>
        <p:spPr/>
        <p:txBody>
          <a:bodyPr/>
          <a:lstStyle/>
          <a:p>
            <a:fld id="{F3FECA96-0BBF-054A-A159-B65569D1D3D9}" type="slidenum">
              <a:rPr lang="en-US" smtClean="0"/>
              <a:t>28</a:t>
            </a:fld>
            <a:endParaRPr lang="en-US"/>
          </a:p>
        </p:txBody>
      </p:sp>
    </p:spTree>
    <p:extLst>
      <p:ext uri="{BB962C8B-B14F-4D97-AF65-F5344CB8AC3E}">
        <p14:creationId xmlns:p14="http://schemas.microsoft.com/office/powerpoint/2010/main" val="832243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task for a couple of groups? Come back and present to this slide .There are items we haven’t covered so brownie points for explaining them. </a:t>
            </a:r>
          </a:p>
        </p:txBody>
      </p:sp>
      <p:sp>
        <p:nvSpPr>
          <p:cNvPr id="4" name="Slide Number Placeholder 3"/>
          <p:cNvSpPr>
            <a:spLocks noGrp="1"/>
          </p:cNvSpPr>
          <p:nvPr>
            <p:ph type="sldNum" sz="quarter" idx="5"/>
          </p:nvPr>
        </p:nvSpPr>
        <p:spPr/>
        <p:txBody>
          <a:bodyPr/>
          <a:lstStyle/>
          <a:p>
            <a:fld id="{F3FECA96-0BBF-054A-A159-B65569D1D3D9}" type="slidenum">
              <a:rPr lang="en-US" smtClean="0"/>
              <a:t>32</a:t>
            </a:fld>
            <a:endParaRPr lang="en-US"/>
          </a:p>
        </p:txBody>
      </p:sp>
    </p:spTree>
    <p:extLst>
      <p:ext uri="{BB962C8B-B14F-4D97-AF65-F5344CB8AC3E}">
        <p14:creationId xmlns:p14="http://schemas.microsoft.com/office/powerpoint/2010/main" val="387322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FECA96-0BBF-054A-A159-B65569D1D3D9}" type="slidenum">
              <a:rPr lang="en-US" smtClean="0"/>
              <a:t>4</a:t>
            </a:fld>
            <a:endParaRPr lang="en-US"/>
          </a:p>
        </p:txBody>
      </p:sp>
    </p:spTree>
    <p:extLst>
      <p:ext uri="{BB962C8B-B14F-4D97-AF65-F5344CB8AC3E}">
        <p14:creationId xmlns:p14="http://schemas.microsoft.com/office/powerpoint/2010/main" val="237214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 – Memory address register</a:t>
            </a:r>
          </a:p>
          <a:p>
            <a:r>
              <a:rPr lang="en-GB" dirty="0"/>
              <a:t>MDR – Memory data register</a:t>
            </a:r>
            <a:endParaRPr lang="en-US" dirty="0"/>
          </a:p>
        </p:txBody>
      </p:sp>
      <p:sp>
        <p:nvSpPr>
          <p:cNvPr id="4" name="Slide Number Placeholder 3"/>
          <p:cNvSpPr>
            <a:spLocks noGrp="1"/>
          </p:cNvSpPr>
          <p:nvPr>
            <p:ph type="sldNum" sz="quarter" idx="5"/>
          </p:nvPr>
        </p:nvSpPr>
        <p:spPr/>
        <p:txBody>
          <a:bodyPr/>
          <a:lstStyle/>
          <a:p>
            <a:fld id="{F3FECA96-0BBF-054A-A159-B65569D1D3D9}" type="slidenum">
              <a:rPr lang="en-US" smtClean="0"/>
              <a:t>6</a:t>
            </a:fld>
            <a:endParaRPr lang="en-US"/>
          </a:p>
        </p:txBody>
      </p:sp>
    </p:spTree>
    <p:extLst>
      <p:ext uri="{BB962C8B-B14F-4D97-AF65-F5344CB8AC3E}">
        <p14:creationId xmlns:p14="http://schemas.microsoft.com/office/powerpoint/2010/main" val="245067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ROM chip that is accessed by the BIOS. </a:t>
            </a:r>
            <a:endParaRPr lang="en-US" dirty="0"/>
          </a:p>
        </p:txBody>
      </p:sp>
      <p:sp>
        <p:nvSpPr>
          <p:cNvPr id="4" name="Slide Number Placeholder 3"/>
          <p:cNvSpPr>
            <a:spLocks noGrp="1"/>
          </p:cNvSpPr>
          <p:nvPr>
            <p:ph type="sldNum" sz="quarter" idx="5"/>
          </p:nvPr>
        </p:nvSpPr>
        <p:spPr/>
        <p:txBody>
          <a:bodyPr/>
          <a:lstStyle/>
          <a:p>
            <a:fld id="{F3FECA96-0BBF-054A-A159-B65569D1D3D9}" type="slidenum">
              <a:rPr lang="en-US" smtClean="0"/>
              <a:t>7</a:t>
            </a:fld>
            <a:endParaRPr lang="en-US"/>
          </a:p>
        </p:txBody>
      </p:sp>
    </p:spTree>
    <p:extLst>
      <p:ext uri="{BB962C8B-B14F-4D97-AF65-F5344CB8AC3E}">
        <p14:creationId xmlns:p14="http://schemas.microsoft.com/office/powerpoint/2010/main" val="225082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use this a lot. Probably a good idea to demo how you can load a program, step it or run it at various speeds, stop,  before they try it themselves on the next slide. </a:t>
            </a:r>
            <a:endParaRPr lang="en-GB" dirty="0"/>
          </a:p>
          <a:p>
            <a:endParaRPr lang="en-GB" dirty="0"/>
          </a:p>
          <a:p>
            <a:r>
              <a:rPr lang="en-GB" dirty="0"/>
              <a:t>LR is the link register used to hold the return address for a function cell</a:t>
            </a:r>
          </a:p>
          <a:p>
            <a:r>
              <a:rPr lang="en-GB" dirty="0"/>
              <a:t>SP Stack pointer is used to hold “automatic” variables </a:t>
            </a:r>
            <a:r>
              <a:rPr lang="en-GB" b="0" i="0" u="none" strike="noStrike" dirty="0">
                <a:solidFill>
                  <a:srgbClr val="242729"/>
                </a:solidFill>
                <a:effectLst/>
                <a:latin typeface="Arial" panose="020B0604020202020204" pitchFamily="34" charset="0"/>
              </a:rPr>
              <a:t>context/parameters across function calls.</a:t>
            </a:r>
          </a:p>
          <a:p>
            <a:endParaRPr lang="en-GB" b="0" i="0" u="none" strike="noStrike" dirty="0">
              <a:solidFill>
                <a:srgbClr val="242729"/>
              </a:solidFill>
              <a:effectLst/>
              <a:latin typeface="Arial" panose="020B0604020202020204" pitchFamily="34" charset="0"/>
            </a:endParaRPr>
          </a:p>
          <a:p>
            <a:r>
              <a:rPr lang="en-GB" b="0" i="0" u="none" strike="noStrike" dirty="0">
                <a:solidFill>
                  <a:srgbClr val="242729"/>
                </a:solidFill>
                <a:effectLst/>
                <a:latin typeface="Arial" panose="020B0604020202020204" pitchFamily="34" charset="0"/>
              </a:rPr>
              <a:t>Conceptually you can think of the "stack" as a place where you "pile" your data.</a:t>
            </a:r>
          </a:p>
          <a:p>
            <a:endParaRPr lang="en-GB" b="0" i="0" u="none" strike="noStrike">
              <a:solidFill>
                <a:srgbClr val="242729"/>
              </a:solidFill>
              <a:effectLst/>
              <a:latin typeface="Arial" panose="020B0604020202020204" pitchFamily="34" charset="0"/>
            </a:endParaRPr>
          </a:p>
          <a:p>
            <a:r>
              <a:rPr lang="en-GB" b="0" i="0" u="none" strike="noStrike">
                <a:solidFill>
                  <a:srgbClr val="242729"/>
                </a:solidFill>
                <a:effectLst/>
                <a:latin typeface="Arial" panose="020B0604020202020204" pitchFamily="34" charset="0"/>
              </a:rPr>
              <a:t>You </a:t>
            </a:r>
            <a:r>
              <a:rPr lang="en-GB" b="0" i="0" u="none" strike="noStrike" dirty="0">
                <a:solidFill>
                  <a:srgbClr val="242729"/>
                </a:solidFill>
                <a:effectLst/>
                <a:latin typeface="Arial" panose="020B0604020202020204" pitchFamily="34" charset="0"/>
              </a:rPr>
              <a:t>keep "stacking" one piece of data over the other and the stack pointer tells you how "high" your "stack" of data is. You can remove data from the "top" of the "stack" and make it shorter.</a:t>
            </a:r>
            <a:endParaRPr lang="en-US" dirty="0"/>
          </a:p>
        </p:txBody>
      </p:sp>
      <p:sp>
        <p:nvSpPr>
          <p:cNvPr id="4" name="Slide Number Placeholder 3"/>
          <p:cNvSpPr>
            <a:spLocks noGrp="1"/>
          </p:cNvSpPr>
          <p:nvPr>
            <p:ph type="sldNum" sz="quarter" idx="5"/>
          </p:nvPr>
        </p:nvSpPr>
        <p:spPr/>
        <p:txBody>
          <a:bodyPr/>
          <a:lstStyle/>
          <a:p>
            <a:fld id="{F3FECA96-0BBF-054A-A159-B65569D1D3D9}" type="slidenum">
              <a:rPr lang="en-US" smtClean="0"/>
              <a:t>13</a:t>
            </a:fld>
            <a:endParaRPr lang="en-US"/>
          </a:p>
        </p:txBody>
      </p:sp>
    </p:spTree>
    <p:extLst>
      <p:ext uri="{BB962C8B-B14F-4D97-AF65-F5344CB8AC3E}">
        <p14:creationId xmlns:p14="http://schemas.microsoft.com/office/powerpoint/2010/main" val="230634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edit the program by clicking in the Assembly Language window, making the changes and then pressing submit. You may want to show them around the instruction set before the tackle the decode and rewrite tasks.</a:t>
            </a:r>
          </a:p>
        </p:txBody>
      </p:sp>
      <p:sp>
        <p:nvSpPr>
          <p:cNvPr id="4" name="Slide Number Placeholder 3"/>
          <p:cNvSpPr>
            <a:spLocks noGrp="1"/>
          </p:cNvSpPr>
          <p:nvPr>
            <p:ph type="sldNum" sz="quarter" idx="5"/>
          </p:nvPr>
        </p:nvSpPr>
        <p:spPr/>
        <p:txBody>
          <a:bodyPr/>
          <a:lstStyle/>
          <a:p>
            <a:fld id="{F3FECA96-0BBF-054A-A159-B65569D1D3D9}" type="slidenum">
              <a:rPr lang="en-US" smtClean="0"/>
              <a:t>14</a:t>
            </a:fld>
            <a:endParaRPr lang="en-US"/>
          </a:p>
        </p:txBody>
      </p:sp>
    </p:spTree>
    <p:extLst>
      <p:ext uri="{BB962C8B-B14F-4D97-AF65-F5344CB8AC3E}">
        <p14:creationId xmlns:p14="http://schemas.microsoft.com/office/powerpoint/2010/main" val="40020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them away from the screens!</a:t>
            </a:r>
          </a:p>
        </p:txBody>
      </p:sp>
      <p:sp>
        <p:nvSpPr>
          <p:cNvPr id="4" name="Slide Number Placeholder 3"/>
          <p:cNvSpPr>
            <a:spLocks noGrp="1"/>
          </p:cNvSpPr>
          <p:nvPr>
            <p:ph type="sldNum" sz="quarter" idx="5"/>
          </p:nvPr>
        </p:nvSpPr>
        <p:spPr/>
        <p:txBody>
          <a:bodyPr/>
          <a:lstStyle/>
          <a:p>
            <a:fld id="{F3FECA96-0BBF-054A-A159-B65569D1D3D9}" type="slidenum">
              <a:rPr lang="en-US" smtClean="0"/>
              <a:t>16</a:t>
            </a:fld>
            <a:endParaRPr lang="en-US"/>
          </a:p>
        </p:txBody>
      </p:sp>
    </p:spTree>
    <p:extLst>
      <p:ext uri="{BB962C8B-B14F-4D97-AF65-F5344CB8AC3E}">
        <p14:creationId xmlns:p14="http://schemas.microsoft.com/office/powerpoint/2010/main" val="248535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get them to use the whiteboard on this slide to show what happens when you PSH and POP more than one thing.</a:t>
            </a:r>
          </a:p>
        </p:txBody>
      </p:sp>
      <p:sp>
        <p:nvSpPr>
          <p:cNvPr id="4" name="Slide Number Placeholder 3"/>
          <p:cNvSpPr>
            <a:spLocks noGrp="1"/>
          </p:cNvSpPr>
          <p:nvPr>
            <p:ph type="sldNum" sz="quarter" idx="5"/>
          </p:nvPr>
        </p:nvSpPr>
        <p:spPr/>
        <p:txBody>
          <a:bodyPr/>
          <a:lstStyle/>
          <a:p>
            <a:fld id="{F3FECA96-0BBF-054A-A159-B65569D1D3D9}" type="slidenum">
              <a:rPr lang="en-US" smtClean="0"/>
              <a:t>17</a:t>
            </a:fld>
            <a:endParaRPr lang="en-US"/>
          </a:p>
        </p:txBody>
      </p:sp>
    </p:spTree>
    <p:extLst>
      <p:ext uri="{BB962C8B-B14F-4D97-AF65-F5344CB8AC3E}">
        <p14:creationId xmlns:p14="http://schemas.microsoft.com/office/powerpoint/2010/main" val="60418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are smart, they will see there is an instruction to PSH several registers at once. Get them to copy this code into a txt file as it may be useful later.</a:t>
            </a:r>
          </a:p>
        </p:txBody>
      </p:sp>
      <p:sp>
        <p:nvSpPr>
          <p:cNvPr id="4" name="Slide Number Placeholder 3"/>
          <p:cNvSpPr>
            <a:spLocks noGrp="1"/>
          </p:cNvSpPr>
          <p:nvPr>
            <p:ph type="sldNum" sz="quarter" idx="5"/>
          </p:nvPr>
        </p:nvSpPr>
        <p:spPr/>
        <p:txBody>
          <a:bodyPr/>
          <a:lstStyle/>
          <a:p>
            <a:fld id="{F3FECA96-0BBF-054A-A159-B65569D1D3D9}" type="slidenum">
              <a:rPr lang="en-US" smtClean="0"/>
              <a:t>18</a:t>
            </a:fld>
            <a:endParaRPr lang="en-US"/>
          </a:p>
        </p:txBody>
      </p:sp>
    </p:spTree>
    <p:extLst>
      <p:ext uri="{BB962C8B-B14F-4D97-AF65-F5344CB8AC3E}">
        <p14:creationId xmlns:p14="http://schemas.microsoft.com/office/powerpoint/2010/main" val="315290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7002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45706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26677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190827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531718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0333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70657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312129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410216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88456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9/7/20</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07E0AA7F-291E-274E-8F74-B819450B55B2}" type="slidenum">
              <a:rPr lang="en-US" smtClean="0"/>
              <a:t>‹#›</a:t>
            </a:fld>
            <a:endParaRPr lang="en-US"/>
          </a:p>
        </p:txBody>
      </p:sp>
    </p:spTree>
    <p:extLst>
      <p:ext uri="{BB962C8B-B14F-4D97-AF65-F5344CB8AC3E}">
        <p14:creationId xmlns:p14="http://schemas.microsoft.com/office/powerpoint/2010/main" val="288140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9/7/20</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0AA7F-291E-274E-8F74-B819450B55B2}" type="slidenum">
              <a:rPr lang="en-US" smtClean="0"/>
              <a:t>‹#›</a:t>
            </a:fld>
            <a:endParaRPr lang="en-US"/>
          </a:p>
        </p:txBody>
      </p:sp>
      <p:sp>
        <p:nvSpPr>
          <p:cNvPr id="7" name="Rectangle 6">
            <a:extLst>
              <a:ext uri="{FF2B5EF4-FFF2-40B4-BE49-F238E27FC236}">
                <a16:creationId xmlns:a16="http://schemas.microsoft.com/office/drawing/2014/main" id="{57EA4655-CB46-0544-B73D-859810E0A0E7}"/>
              </a:ext>
            </a:extLst>
          </p:cNvPr>
          <p:cNvSpPr/>
          <p:nvPr userDrawn="1"/>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406619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terhigginson.co.uk/RIS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5F55-2BFF-4126-AE02-F5AA42C190F1}"/>
              </a:ext>
            </a:extLst>
          </p:cNvPr>
          <p:cNvSpPr>
            <a:spLocks noGrp="1"/>
          </p:cNvSpPr>
          <p:nvPr>
            <p:ph type="ctrTitle"/>
          </p:nvPr>
        </p:nvSpPr>
        <p:spPr>
          <a:xfrm>
            <a:off x="1084881" y="1130112"/>
            <a:ext cx="10022237" cy="2387600"/>
          </a:xfrm>
        </p:spPr>
        <p:txBody>
          <a:bodyPr>
            <a:normAutofit/>
          </a:bodyPr>
          <a:lstStyle/>
          <a:p>
            <a:r>
              <a:rPr lang="en-GB" sz="4400" dirty="0">
                <a:latin typeface="Microsoft Sans Serif"/>
                <a:ea typeface="Microsoft Sans Serif"/>
                <a:cs typeface="Microsoft Sans Serif"/>
              </a:rPr>
              <a:t>Operating Systems and Architecture</a:t>
            </a:r>
            <a:endParaRPr lang="en-US" sz="4400" dirty="0"/>
          </a:p>
        </p:txBody>
      </p:sp>
      <p:sp>
        <p:nvSpPr>
          <p:cNvPr id="3" name="Subtitle 2">
            <a:extLst>
              <a:ext uri="{FF2B5EF4-FFF2-40B4-BE49-F238E27FC236}">
                <a16:creationId xmlns:a16="http://schemas.microsoft.com/office/drawing/2014/main" id="{2277BA68-6289-4EAC-A555-791DA44D986D}"/>
              </a:ext>
            </a:extLst>
          </p:cNvPr>
          <p:cNvSpPr>
            <a:spLocks noGrp="1"/>
          </p:cNvSpPr>
          <p:nvPr>
            <p:ph type="subTitle" idx="1"/>
          </p:nvPr>
        </p:nvSpPr>
        <p:spPr/>
        <p:txBody>
          <a:bodyPr/>
          <a:lstStyle/>
          <a:p>
            <a:r>
              <a:rPr lang="en-GB" dirty="0"/>
              <a:t>(UFCFCU-30-1)</a:t>
            </a:r>
          </a:p>
        </p:txBody>
      </p:sp>
      <p:sp>
        <p:nvSpPr>
          <p:cNvPr id="6" name="Rectangle 5">
            <a:extLst>
              <a:ext uri="{FF2B5EF4-FFF2-40B4-BE49-F238E27FC236}">
                <a16:creationId xmlns:a16="http://schemas.microsoft.com/office/drawing/2014/main" id="{D05C1695-5985-BC40-9B0C-2C93B4287676}"/>
              </a:ext>
            </a:extLst>
          </p:cNvPr>
          <p:cNvSpPr/>
          <p:nvPr/>
        </p:nvSpPr>
        <p:spPr>
          <a:xfrm>
            <a:off x="1524000" y="163220"/>
            <a:ext cx="2999026"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computer architecture</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6518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6C4B453-7227-FD44-82B6-7DF95AA5ED4B}"/>
              </a:ext>
            </a:extLst>
          </p:cNvPr>
          <p:cNvGraphicFramePr>
            <a:graphicFrameLocks noGrp="1"/>
          </p:cNvGraphicFramePr>
          <p:nvPr>
            <p:ph idx="1"/>
          </p:nvPr>
        </p:nvGraphicFramePr>
        <p:xfrm>
          <a:off x="2193472" y="1828477"/>
          <a:ext cx="2686777" cy="2225040"/>
        </p:xfrm>
        <a:graphic>
          <a:graphicData uri="http://schemas.openxmlformats.org/drawingml/2006/table">
            <a:tbl>
              <a:tblPr firstRow="1" bandRow="1">
                <a:tableStyleId>{5940675A-B579-460E-94D1-54222C63F5DA}</a:tableStyleId>
              </a:tblPr>
              <a:tblGrid>
                <a:gridCol w="2686777">
                  <a:extLst>
                    <a:ext uri="{9D8B030D-6E8A-4147-A177-3AD203B41FA5}">
                      <a16:colId xmlns:a16="http://schemas.microsoft.com/office/drawing/2014/main" val="120900367"/>
                    </a:ext>
                  </a:extLst>
                </a:gridCol>
              </a:tblGrid>
              <a:tr h="370840">
                <a:tc>
                  <a:txBody>
                    <a:bodyPr/>
                    <a:lstStyle/>
                    <a:p>
                      <a:r>
                        <a:rPr lang="en-US" dirty="0"/>
                        <a:t>Program counter</a:t>
                      </a:r>
                    </a:p>
                  </a:txBody>
                  <a:tcPr/>
                </a:tc>
                <a:extLst>
                  <a:ext uri="{0D108BD9-81ED-4DB2-BD59-A6C34878D82A}">
                    <a16:rowId xmlns:a16="http://schemas.microsoft.com/office/drawing/2014/main" val="3885791042"/>
                  </a:ext>
                </a:extLst>
              </a:tr>
              <a:tr h="370840">
                <a:tc>
                  <a:txBody>
                    <a:bodyPr/>
                    <a:lstStyle/>
                    <a:p>
                      <a:r>
                        <a:rPr lang="en-US" dirty="0"/>
                        <a:t>Register 0</a:t>
                      </a:r>
                    </a:p>
                  </a:txBody>
                  <a:tcPr/>
                </a:tc>
                <a:extLst>
                  <a:ext uri="{0D108BD9-81ED-4DB2-BD59-A6C34878D82A}">
                    <a16:rowId xmlns:a16="http://schemas.microsoft.com/office/drawing/2014/main" val="2814838053"/>
                  </a:ext>
                </a:extLst>
              </a:tr>
              <a:tr h="370840">
                <a:tc>
                  <a:txBody>
                    <a:bodyPr/>
                    <a:lstStyle/>
                    <a:p>
                      <a:r>
                        <a:rPr lang="en-US" dirty="0"/>
                        <a:t>Register 1</a:t>
                      </a:r>
                    </a:p>
                  </a:txBody>
                  <a:tcPr/>
                </a:tc>
                <a:extLst>
                  <a:ext uri="{0D108BD9-81ED-4DB2-BD59-A6C34878D82A}">
                    <a16:rowId xmlns:a16="http://schemas.microsoft.com/office/drawing/2014/main" val="2007879812"/>
                  </a:ext>
                </a:extLst>
              </a:tr>
              <a:tr h="370840">
                <a:tc>
                  <a:txBody>
                    <a:bodyPr/>
                    <a:lstStyle/>
                    <a:p>
                      <a:r>
                        <a:rPr lang="en-US" dirty="0"/>
                        <a:t>Register n</a:t>
                      </a:r>
                    </a:p>
                  </a:txBody>
                  <a:tcPr/>
                </a:tc>
                <a:extLst>
                  <a:ext uri="{0D108BD9-81ED-4DB2-BD59-A6C34878D82A}">
                    <a16:rowId xmlns:a16="http://schemas.microsoft.com/office/drawing/2014/main" val="900071731"/>
                  </a:ext>
                </a:extLst>
              </a:tr>
              <a:tr h="370840">
                <a:tc>
                  <a:txBody>
                    <a:bodyPr/>
                    <a:lstStyle/>
                    <a:p>
                      <a:r>
                        <a:rPr lang="en-US" dirty="0"/>
                        <a:t>Memory address register</a:t>
                      </a:r>
                    </a:p>
                  </a:txBody>
                  <a:tcPr/>
                </a:tc>
                <a:extLst>
                  <a:ext uri="{0D108BD9-81ED-4DB2-BD59-A6C34878D82A}">
                    <a16:rowId xmlns:a16="http://schemas.microsoft.com/office/drawing/2014/main" val="932346994"/>
                  </a:ext>
                </a:extLst>
              </a:tr>
              <a:tr h="370840">
                <a:tc>
                  <a:txBody>
                    <a:bodyPr/>
                    <a:lstStyle/>
                    <a:p>
                      <a:r>
                        <a:rPr lang="en-US" dirty="0"/>
                        <a:t>Memory data register</a:t>
                      </a:r>
                    </a:p>
                  </a:txBody>
                  <a:tcPr/>
                </a:tc>
                <a:extLst>
                  <a:ext uri="{0D108BD9-81ED-4DB2-BD59-A6C34878D82A}">
                    <a16:rowId xmlns:a16="http://schemas.microsoft.com/office/drawing/2014/main" val="3137677133"/>
                  </a:ext>
                </a:extLst>
              </a:tr>
            </a:tbl>
          </a:graphicData>
        </a:graphic>
      </p:graphicFrame>
      <p:sp>
        <p:nvSpPr>
          <p:cNvPr id="4" name="Rectangle 3">
            <a:extLst>
              <a:ext uri="{FF2B5EF4-FFF2-40B4-BE49-F238E27FC236}">
                <a16:creationId xmlns:a16="http://schemas.microsoft.com/office/drawing/2014/main" id="{7D3CEC35-7F80-8242-815C-295506DF092F}"/>
              </a:ext>
            </a:extLst>
          </p:cNvPr>
          <p:cNvSpPr/>
          <p:nvPr/>
        </p:nvSpPr>
        <p:spPr>
          <a:xfrm>
            <a:off x="1524000" y="163220"/>
            <a:ext cx="2613472"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instruction register</a:t>
            </a:r>
            <a:r>
              <a:rPr lang="en-GB" sz="3200" b="1" baseline="30000" dirty="0">
                <a:solidFill>
                  <a:schemeClr val="bg1">
                    <a:lumMod val="50000"/>
                  </a:schemeClr>
                </a:solidFill>
                <a:latin typeface="Helvetica "/>
                <a:cs typeface="Gotham Book" pitchFamily="50" charset="0"/>
              </a:rPr>
              <a:t>&gt;</a:t>
            </a:r>
            <a:endParaRPr lang="en-US" sz="3200" dirty="0"/>
          </a:p>
        </p:txBody>
      </p:sp>
      <p:graphicFrame>
        <p:nvGraphicFramePr>
          <p:cNvPr id="5" name="Table 5">
            <a:extLst>
              <a:ext uri="{FF2B5EF4-FFF2-40B4-BE49-F238E27FC236}">
                <a16:creationId xmlns:a16="http://schemas.microsoft.com/office/drawing/2014/main" id="{0BEEFE22-2B80-3140-BA45-BB247257496B}"/>
              </a:ext>
            </a:extLst>
          </p:cNvPr>
          <p:cNvGraphicFramePr>
            <a:graphicFrameLocks noGrp="1"/>
          </p:cNvGraphicFramePr>
          <p:nvPr/>
        </p:nvGraphicFramePr>
        <p:xfrm>
          <a:off x="7269422" y="2624386"/>
          <a:ext cx="3142754" cy="2192473"/>
        </p:xfrm>
        <a:graphic>
          <a:graphicData uri="http://schemas.openxmlformats.org/drawingml/2006/table">
            <a:tbl>
              <a:tblPr firstRow="1" bandRow="1">
                <a:tableStyleId>{5940675A-B579-460E-94D1-54222C63F5DA}</a:tableStyleId>
              </a:tblPr>
              <a:tblGrid>
                <a:gridCol w="407226">
                  <a:extLst>
                    <a:ext uri="{9D8B030D-6E8A-4147-A177-3AD203B41FA5}">
                      <a16:colId xmlns:a16="http://schemas.microsoft.com/office/drawing/2014/main" val="2588616357"/>
                    </a:ext>
                  </a:extLst>
                </a:gridCol>
                <a:gridCol w="341941">
                  <a:extLst>
                    <a:ext uri="{9D8B030D-6E8A-4147-A177-3AD203B41FA5}">
                      <a16:colId xmlns:a16="http://schemas.microsoft.com/office/drawing/2014/main" val="196637210"/>
                    </a:ext>
                  </a:extLst>
                </a:gridCol>
                <a:gridCol w="341941">
                  <a:extLst>
                    <a:ext uri="{9D8B030D-6E8A-4147-A177-3AD203B41FA5}">
                      <a16:colId xmlns:a16="http://schemas.microsoft.com/office/drawing/2014/main" val="4161723886"/>
                    </a:ext>
                  </a:extLst>
                </a:gridCol>
                <a:gridCol w="341941">
                  <a:extLst>
                    <a:ext uri="{9D8B030D-6E8A-4147-A177-3AD203B41FA5}">
                      <a16:colId xmlns:a16="http://schemas.microsoft.com/office/drawing/2014/main" val="1924303516"/>
                    </a:ext>
                  </a:extLst>
                </a:gridCol>
                <a:gridCol w="341941">
                  <a:extLst>
                    <a:ext uri="{9D8B030D-6E8A-4147-A177-3AD203B41FA5}">
                      <a16:colId xmlns:a16="http://schemas.microsoft.com/office/drawing/2014/main" val="3479438402"/>
                    </a:ext>
                  </a:extLst>
                </a:gridCol>
                <a:gridCol w="341941">
                  <a:extLst>
                    <a:ext uri="{9D8B030D-6E8A-4147-A177-3AD203B41FA5}">
                      <a16:colId xmlns:a16="http://schemas.microsoft.com/office/drawing/2014/main" val="153493643"/>
                    </a:ext>
                  </a:extLst>
                </a:gridCol>
                <a:gridCol w="341941">
                  <a:extLst>
                    <a:ext uri="{9D8B030D-6E8A-4147-A177-3AD203B41FA5}">
                      <a16:colId xmlns:a16="http://schemas.microsoft.com/office/drawing/2014/main" val="4166717090"/>
                    </a:ext>
                  </a:extLst>
                </a:gridCol>
                <a:gridCol w="341941">
                  <a:extLst>
                    <a:ext uri="{9D8B030D-6E8A-4147-A177-3AD203B41FA5}">
                      <a16:colId xmlns:a16="http://schemas.microsoft.com/office/drawing/2014/main" val="1912798227"/>
                    </a:ext>
                  </a:extLst>
                </a:gridCol>
                <a:gridCol w="341941">
                  <a:extLst>
                    <a:ext uri="{9D8B030D-6E8A-4147-A177-3AD203B41FA5}">
                      <a16:colId xmlns:a16="http://schemas.microsoft.com/office/drawing/2014/main" val="3890213869"/>
                    </a:ext>
                  </a:extLst>
                </a:gridCol>
              </a:tblGrid>
              <a:tr h="363673">
                <a:tc>
                  <a:txBody>
                    <a:bodyPr/>
                    <a:lstStyle/>
                    <a:p>
                      <a:endParaRPr lang="en-US" sz="1400" dirty="0"/>
                    </a:p>
                  </a:txBody>
                  <a:tcPr/>
                </a:tc>
                <a:tc>
                  <a:txBody>
                    <a:bodyPr/>
                    <a:lstStyle/>
                    <a:p>
                      <a:r>
                        <a:rPr lang="en-US" sz="1200" dirty="0"/>
                        <a:t>0</a:t>
                      </a:r>
                    </a:p>
                  </a:txBody>
                  <a:tcPr/>
                </a:tc>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6</a:t>
                      </a:r>
                    </a:p>
                  </a:txBody>
                  <a:tcPr/>
                </a:tc>
                <a:tc>
                  <a:txBody>
                    <a:bodyPr/>
                    <a:lstStyle/>
                    <a:p>
                      <a:r>
                        <a:rPr lang="en-US" sz="1200" dirty="0"/>
                        <a:t>7</a:t>
                      </a:r>
                    </a:p>
                  </a:txBody>
                  <a:tcPr/>
                </a:tc>
                <a:extLst>
                  <a:ext uri="{0D108BD9-81ED-4DB2-BD59-A6C34878D82A}">
                    <a16:rowId xmlns:a16="http://schemas.microsoft.com/office/drawing/2014/main" val="2230441141"/>
                  </a:ext>
                </a:extLst>
              </a:tr>
              <a:tr h="363673">
                <a:tc>
                  <a:txBody>
                    <a:bodyPr/>
                    <a:lstStyle/>
                    <a:p>
                      <a:r>
                        <a:rPr lang="en-US" sz="1200" dirty="0"/>
                        <a:t>0</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68859131"/>
                  </a:ext>
                </a:extLst>
              </a:tr>
              <a:tr h="363673">
                <a:tc>
                  <a:txBody>
                    <a:bodyPr/>
                    <a:lstStyle/>
                    <a:p>
                      <a:r>
                        <a:rPr lang="en-US" sz="1200" dirty="0"/>
                        <a:t>1</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157040"/>
                  </a:ext>
                </a:extLst>
              </a:tr>
              <a:tr h="363673">
                <a:tc>
                  <a:txBody>
                    <a:bodyPr/>
                    <a:lstStyle/>
                    <a:p>
                      <a:r>
                        <a:rPr lang="en-US" sz="1200" dirty="0"/>
                        <a:t>2</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81376043"/>
                  </a:ext>
                </a:extLst>
              </a:tr>
              <a:tr h="363673">
                <a:tc>
                  <a:txBody>
                    <a:bodyPr/>
                    <a:lstStyle/>
                    <a:p>
                      <a:r>
                        <a:rPr lang="en-US" sz="1200"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92305438"/>
                  </a:ext>
                </a:extLst>
              </a:tr>
              <a:tr h="363673">
                <a:tc>
                  <a:txBody>
                    <a:bodyPr/>
                    <a:lstStyle/>
                    <a:p>
                      <a:r>
                        <a:rPr lang="en-US" sz="1200" dirty="0" err="1"/>
                        <a:t>etc</a:t>
                      </a:r>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15309289"/>
                  </a:ext>
                </a:extLst>
              </a:tr>
            </a:tbl>
          </a:graphicData>
        </a:graphic>
      </p:graphicFrame>
      <p:cxnSp>
        <p:nvCxnSpPr>
          <p:cNvPr id="7" name="Straight Arrow Connector 6">
            <a:extLst>
              <a:ext uri="{FF2B5EF4-FFF2-40B4-BE49-F238E27FC236}">
                <a16:creationId xmlns:a16="http://schemas.microsoft.com/office/drawing/2014/main" id="{2AC2FD70-0BC4-604B-A476-964E671A30A1}"/>
              </a:ext>
            </a:extLst>
          </p:cNvPr>
          <p:cNvCxnSpPr>
            <a:cxnSpLocks/>
          </p:cNvCxnSpPr>
          <p:nvPr/>
        </p:nvCxnSpPr>
        <p:spPr>
          <a:xfrm>
            <a:off x="4880249" y="3460348"/>
            <a:ext cx="23612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6F7D269-D6EF-2A42-A86A-16C89227C57C}"/>
              </a:ext>
            </a:extLst>
          </p:cNvPr>
          <p:cNvCxnSpPr>
            <a:cxnSpLocks/>
          </p:cNvCxnSpPr>
          <p:nvPr/>
        </p:nvCxnSpPr>
        <p:spPr>
          <a:xfrm>
            <a:off x="4880249" y="3837215"/>
            <a:ext cx="233333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C7B9F55B-A0B4-4643-B87C-05FACF386AD0}"/>
              </a:ext>
            </a:extLst>
          </p:cNvPr>
          <p:cNvCxnSpPr>
            <a:cxnSpLocks/>
          </p:cNvCxnSpPr>
          <p:nvPr/>
        </p:nvCxnSpPr>
        <p:spPr>
          <a:xfrm rot="16200000" flipH="1">
            <a:off x="1004862" y="2334331"/>
            <a:ext cx="1498198" cy="879022"/>
          </a:xfrm>
          <a:prstGeom prst="bentConnector3">
            <a:avLst>
              <a:gd name="adj1" fmla="val 10067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4C3072-A8BD-C04E-A305-0F72CBD7CE82}"/>
              </a:ext>
            </a:extLst>
          </p:cNvPr>
          <p:cNvCxnSpPr/>
          <p:nvPr/>
        </p:nvCxnSpPr>
        <p:spPr>
          <a:xfrm flipH="1">
            <a:off x="1306286" y="2041072"/>
            <a:ext cx="8871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5">
            <a:extLst>
              <a:ext uri="{FF2B5EF4-FFF2-40B4-BE49-F238E27FC236}">
                <a16:creationId xmlns:a16="http://schemas.microsoft.com/office/drawing/2014/main" id="{6FD5921F-8CA9-0744-9FDD-586BCAB66F54}"/>
              </a:ext>
            </a:extLst>
          </p:cNvPr>
          <p:cNvGraphicFramePr>
            <a:graphicFrameLocks noGrp="1"/>
          </p:cNvGraphicFramePr>
          <p:nvPr>
            <p:extLst>
              <p:ext uri="{D42A27DB-BD31-4B8C-83A1-F6EECF244321}">
                <p14:modId xmlns:p14="http://schemas.microsoft.com/office/powerpoint/2010/main" val="1293602649"/>
              </p:ext>
            </p:extLst>
          </p:nvPr>
        </p:nvGraphicFramePr>
        <p:xfrm>
          <a:off x="2193472" y="4603898"/>
          <a:ext cx="2686777" cy="1238028"/>
        </p:xfrm>
        <a:graphic>
          <a:graphicData uri="http://schemas.openxmlformats.org/drawingml/2006/table">
            <a:tbl>
              <a:tblPr firstRow="1" bandRow="1">
                <a:tableStyleId>{5940675A-B579-460E-94D1-54222C63F5DA}</a:tableStyleId>
              </a:tblPr>
              <a:tblGrid>
                <a:gridCol w="2686777">
                  <a:extLst>
                    <a:ext uri="{9D8B030D-6E8A-4147-A177-3AD203B41FA5}">
                      <a16:colId xmlns:a16="http://schemas.microsoft.com/office/drawing/2014/main" val="2092217666"/>
                    </a:ext>
                  </a:extLst>
                </a:gridCol>
              </a:tblGrid>
              <a:tr h="449795">
                <a:tc>
                  <a:txBody>
                    <a:bodyPr/>
                    <a:lstStyle/>
                    <a:p>
                      <a:r>
                        <a:rPr lang="en-US" dirty="0"/>
                        <a:t>Instruction register</a:t>
                      </a:r>
                    </a:p>
                  </a:txBody>
                  <a:tcPr/>
                </a:tc>
                <a:extLst>
                  <a:ext uri="{0D108BD9-81ED-4DB2-BD59-A6C34878D82A}">
                    <a16:rowId xmlns:a16="http://schemas.microsoft.com/office/drawing/2014/main" val="1520399878"/>
                  </a:ext>
                </a:extLst>
              </a:tr>
              <a:tr h="788233">
                <a:tc>
                  <a:txBody>
                    <a:bodyPr/>
                    <a:lstStyle/>
                    <a:p>
                      <a:pPr algn="ctr"/>
                      <a:r>
                        <a:rPr lang="en-US" dirty="0"/>
                        <a:t>Control unit</a:t>
                      </a:r>
                    </a:p>
                  </a:txBody>
                  <a:tcPr anchor="ctr"/>
                </a:tc>
                <a:extLst>
                  <a:ext uri="{0D108BD9-81ED-4DB2-BD59-A6C34878D82A}">
                    <a16:rowId xmlns:a16="http://schemas.microsoft.com/office/drawing/2014/main" val="454756407"/>
                  </a:ext>
                </a:extLst>
              </a:tr>
            </a:tbl>
          </a:graphicData>
        </a:graphic>
      </p:graphicFrame>
      <p:cxnSp>
        <p:nvCxnSpPr>
          <p:cNvPr id="11" name="Elbow Connector 10">
            <a:extLst>
              <a:ext uri="{FF2B5EF4-FFF2-40B4-BE49-F238E27FC236}">
                <a16:creationId xmlns:a16="http://schemas.microsoft.com/office/drawing/2014/main" id="{EC0DBCF3-23A2-3C4C-893C-A08F3F22FAFB}"/>
              </a:ext>
            </a:extLst>
          </p:cNvPr>
          <p:cNvCxnSpPr>
            <a:cxnSpLocks/>
          </p:cNvCxnSpPr>
          <p:nvPr/>
        </p:nvCxnSpPr>
        <p:spPr>
          <a:xfrm rot="16200000" flipH="1">
            <a:off x="1241309" y="3902191"/>
            <a:ext cx="989219" cy="859265"/>
          </a:xfrm>
          <a:prstGeom prst="bentConnector3">
            <a:avLst>
              <a:gd name="adj1" fmla="val 9786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474F0D-C923-9840-98D2-122E721A4EA4}"/>
              </a:ext>
            </a:extLst>
          </p:cNvPr>
          <p:cNvCxnSpPr/>
          <p:nvPr/>
        </p:nvCxnSpPr>
        <p:spPr>
          <a:xfrm flipH="1">
            <a:off x="1292325" y="3842657"/>
            <a:ext cx="8871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04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latin typeface="Arial" panose="020B0604020202020204" pitchFamily="34" charset="0"/>
              </a:rPr>
              <a:t>The decode phase</a:t>
            </a:r>
          </a:p>
          <a:p>
            <a:pPr lvl="1" fontAlgn="base"/>
            <a:r>
              <a:rPr lang="en-GB" dirty="0">
                <a:latin typeface="Arial" panose="020B0604020202020204" pitchFamily="34" charset="0"/>
              </a:rPr>
              <a:t>T</a:t>
            </a:r>
            <a:r>
              <a:rPr lang="en-GB" baseline="-25000" dirty="0">
                <a:latin typeface="Arial" panose="020B0604020202020204" pitchFamily="34" charset="0"/>
              </a:rPr>
              <a:t>1 </a:t>
            </a:r>
            <a:r>
              <a:rPr lang="en-GB" dirty="0">
                <a:latin typeface="Arial" panose="020B0604020202020204" pitchFamily="34" charset="0"/>
              </a:rPr>
              <a:t>(of the execute cycle in the diagram)  - the instruction is decoded in the control unit</a:t>
            </a:r>
          </a:p>
          <a:p>
            <a:pPr lvl="1" fontAlgn="base"/>
            <a:r>
              <a:rPr lang="en-GB" dirty="0">
                <a:latin typeface="Arial" panose="020B0604020202020204" pitchFamily="34" charset="0"/>
              </a:rPr>
              <a:t>Either in hardware or microcode, the control unit sends appropriate signals to the ALU (e.g. the Control 0 and control 1 lines from our ALU logic diagram) </a:t>
            </a: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28778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decode</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2050" name="Picture 2" descr="Microprocessor Architecture">
            <a:extLst>
              <a:ext uri="{FF2B5EF4-FFF2-40B4-BE49-F238E27FC236}">
                <a16:creationId xmlns:a16="http://schemas.microsoft.com/office/drawing/2014/main" id="{3FC6E2B3-BCF9-3B4D-BF4B-B328347F8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307" y="4675480"/>
            <a:ext cx="80772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4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latin typeface="Arial" panose="020B0604020202020204" pitchFamily="34" charset="0"/>
              </a:rPr>
              <a:t>The execute phase</a:t>
            </a:r>
            <a:br>
              <a:rPr lang="en-GB" dirty="0">
                <a:latin typeface="Arial" panose="020B0604020202020204" pitchFamily="34" charset="0"/>
              </a:rPr>
            </a:br>
            <a:endParaRPr lang="en-GB" dirty="0">
              <a:latin typeface="Arial" panose="020B0604020202020204" pitchFamily="34" charset="0"/>
            </a:endParaRPr>
          </a:p>
          <a:p>
            <a:pPr lvl="1" fontAlgn="base"/>
            <a:r>
              <a:rPr lang="en-GB" dirty="0">
                <a:latin typeface="Arial" panose="020B0604020202020204" pitchFamily="34" charset="0"/>
              </a:rPr>
              <a:t>T</a:t>
            </a:r>
            <a:r>
              <a:rPr lang="en-GB" baseline="-25000" dirty="0">
                <a:latin typeface="Arial" panose="020B0604020202020204" pitchFamily="34" charset="0"/>
              </a:rPr>
              <a:t>2 </a:t>
            </a:r>
            <a:r>
              <a:rPr lang="en-GB" dirty="0">
                <a:latin typeface="Arial" panose="020B0604020202020204" pitchFamily="34" charset="0"/>
              </a:rPr>
              <a:t>and T</a:t>
            </a:r>
            <a:r>
              <a:rPr lang="en-GB" baseline="-25000" dirty="0">
                <a:latin typeface="Arial" panose="020B0604020202020204" pitchFamily="34" charset="0"/>
              </a:rPr>
              <a:t>3 </a:t>
            </a:r>
            <a:r>
              <a:rPr lang="en-GB" dirty="0">
                <a:latin typeface="Arial" panose="020B0604020202020204" pitchFamily="34" charset="0"/>
              </a:rPr>
              <a:t>(of the execute cycle in the diagram)  - the ALU performs the instruction</a:t>
            </a:r>
          </a:p>
          <a:p>
            <a:pPr lvl="1" fontAlgn="base"/>
            <a:endParaRPr lang="en-GB" dirty="0">
              <a:latin typeface="Arial" panose="020B0604020202020204" pitchFamily="34" charset="0"/>
            </a:endParaRPr>
          </a:p>
          <a:p>
            <a:pPr lvl="1" fontAlgn="base"/>
            <a:r>
              <a:rPr lang="en-GB" dirty="0">
                <a:latin typeface="Arial" panose="020B0604020202020204" pitchFamily="34" charset="0"/>
              </a:rPr>
              <a:t>The complete cycle for a simple instruction takes 7 clock cycles</a:t>
            </a:r>
            <a:br>
              <a:rPr lang="en-GB" dirty="0">
                <a:latin typeface="Arial" panose="020B0604020202020204" pitchFamily="34" charset="0"/>
              </a:rPr>
            </a:br>
            <a:endParaRPr lang="en-GB" dirty="0">
              <a:latin typeface="Arial" panose="020B0604020202020204" pitchFamily="34" charset="0"/>
            </a:endParaRPr>
          </a:p>
          <a:p>
            <a:pPr lvl="1" fontAlgn="base"/>
            <a:r>
              <a:rPr lang="en-GB" dirty="0"/>
              <a:t>If a CPU clocked at 3GHz takes 7 cycles to perform an instruction, how long is that in nanoseconds?</a:t>
            </a:r>
            <a:r>
              <a:rPr lang="en-GB" dirty="0">
                <a:latin typeface="Arial" panose="020B0604020202020204" pitchFamily="34" charset="0"/>
              </a:rPr>
              <a:t> </a:t>
            </a: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337482"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execute</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2050" name="Picture 2" descr="Microprocessor Architecture">
            <a:extLst>
              <a:ext uri="{FF2B5EF4-FFF2-40B4-BE49-F238E27FC236}">
                <a16:creationId xmlns:a16="http://schemas.microsoft.com/office/drawing/2014/main" id="{3FC6E2B3-BCF9-3B4D-BF4B-B328347F8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307" y="4675480"/>
            <a:ext cx="80772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6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42731"/>
            <a:ext cx="10515600" cy="5262496"/>
          </a:xfrm>
        </p:spPr>
        <p:txBody>
          <a:bodyPr>
            <a:normAutofit/>
          </a:bodyPr>
          <a:lstStyle/>
          <a:p>
            <a:pPr lvl="1" fontAlgn="base"/>
            <a:r>
              <a:rPr lang="en-GB" dirty="0">
                <a:latin typeface="Arial" panose="020B0604020202020204" pitchFamily="34" charset="0"/>
              </a:rPr>
              <a:t>We will illustrate the CPU and its operation using a RISC simulator (based on an ARM processor) </a:t>
            </a:r>
            <a:r>
              <a:rPr lang="en-GB" dirty="0">
                <a:latin typeface="Arial" panose="020B0604020202020204" pitchFamily="34" charset="0"/>
                <a:hlinkClick r:id="rId3"/>
              </a:rPr>
              <a:t>http://www.peterhigginson.co.uk/RISC/</a:t>
            </a:r>
            <a:endParaRPr lang="en-GB" dirty="0">
              <a:latin typeface="Arial" panose="020B0604020202020204" pitchFamily="34" charset="0"/>
            </a:endParaRP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660070"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simulation</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5" name="Picture 4" descr="A screenshot of a cell phone&#10;&#10;Description automatically generated">
            <a:extLst>
              <a:ext uri="{FF2B5EF4-FFF2-40B4-BE49-F238E27FC236}">
                <a16:creationId xmlns:a16="http://schemas.microsoft.com/office/drawing/2014/main" id="{ADB2AA38-EA8A-DA41-8C3D-343F5BC81AEE}"/>
              </a:ext>
            </a:extLst>
          </p:cNvPr>
          <p:cNvPicPr>
            <a:picLocks noChangeAspect="1"/>
          </p:cNvPicPr>
          <p:nvPr/>
        </p:nvPicPr>
        <p:blipFill>
          <a:blip r:embed="rId4"/>
          <a:stretch>
            <a:fillRect/>
          </a:stretch>
        </p:blipFill>
        <p:spPr>
          <a:xfrm>
            <a:off x="4269014" y="1653574"/>
            <a:ext cx="7084786" cy="5014700"/>
          </a:xfrm>
          <a:prstGeom prst="rect">
            <a:avLst/>
          </a:prstGeom>
        </p:spPr>
      </p:pic>
      <p:sp>
        <p:nvSpPr>
          <p:cNvPr id="9" name="Rectangular Callout 8">
            <a:extLst>
              <a:ext uri="{FF2B5EF4-FFF2-40B4-BE49-F238E27FC236}">
                <a16:creationId xmlns:a16="http://schemas.microsoft.com/office/drawing/2014/main" id="{960B39B0-16C6-6F42-AAA1-30B6531A4418}"/>
              </a:ext>
            </a:extLst>
          </p:cNvPr>
          <p:cNvSpPr/>
          <p:nvPr/>
        </p:nvSpPr>
        <p:spPr>
          <a:xfrm>
            <a:off x="1673679" y="2065564"/>
            <a:ext cx="1355271" cy="538843"/>
          </a:xfrm>
          <a:prstGeom prst="wedgeRectCallout">
            <a:avLst>
              <a:gd name="adj1" fmla="val 283384"/>
              <a:gd name="adj2" fmla="val -23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 counter</a:t>
            </a:r>
          </a:p>
        </p:txBody>
      </p:sp>
      <p:sp>
        <p:nvSpPr>
          <p:cNvPr id="11" name="Rectangular Callout 10">
            <a:extLst>
              <a:ext uri="{FF2B5EF4-FFF2-40B4-BE49-F238E27FC236}">
                <a16:creationId xmlns:a16="http://schemas.microsoft.com/office/drawing/2014/main" id="{CFD86521-CD7B-A542-A5A6-3C321D8CDA7F}"/>
              </a:ext>
            </a:extLst>
          </p:cNvPr>
          <p:cNvSpPr/>
          <p:nvPr/>
        </p:nvSpPr>
        <p:spPr>
          <a:xfrm>
            <a:off x="1673679" y="3785507"/>
            <a:ext cx="1355271" cy="538843"/>
          </a:xfrm>
          <a:prstGeom prst="wedgeRectCallout">
            <a:avLst>
              <a:gd name="adj1" fmla="val 296637"/>
              <a:gd name="adj2" fmla="val -25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Instruction  register</a:t>
            </a:r>
          </a:p>
        </p:txBody>
      </p:sp>
    </p:spTree>
    <p:extLst>
      <p:ext uri="{BB962C8B-B14F-4D97-AF65-F5344CB8AC3E}">
        <p14:creationId xmlns:p14="http://schemas.microsoft.com/office/powerpoint/2010/main" val="86248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4901293" cy="5262496"/>
          </a:xfrm>
        </p:spPr>
        <p:txBody>
          <a:bodyPr>
            <a:normAutofit fontScale="85000" lnSpcReduction="20000"/>
          </a:bodyPr>
          <a:lstStyle/>
          <a:p>
            <a:pPr lvl="1" fontAlgn="base"/>
            <a:r>
              <a:rPr lang="en-GB" dirty="0">
                <a:latin typeface="Arial" panose="020B0604020202020204" pitchFamily="34" charset="0"/>
              </a:rPr>
              <a:t>Select hex</a:t>
            </a:r>
          </a:p>
          <a:p>
            <a:pPr lvl="1" fontAlgn="base"/>
            <a:endParaRPr lang="en-GB" dirty="0">
              <a:latin typeface="Arial" panose="020B0604020202020204" pitchFamily="34" charset="0"/>
            </a:endParaRPr>
          </a:p>
          <a:p>
            <a:pPr lvl="1" fontAlgn="base"/>
            <a:r>
              <a:rPr lang="en-GB" dirty="0">
                <a:latin typeface="Arial" panose="020B0604020202020204" pitchFamily="34" charset="0"/>
              </a:rPr>
              <a:t>Select the add program</a:t>
            </a:r>
          </a:p>
          <a:p>
            <a:pPr lvl="1" fontAlgn="base"/>
            <a:endParaRPr lang="en-GB" dirty="0">
              <a:latin typeface="Arial" panose="020B0604020202020204" pitchFamily="34" charset="0"/>
            </a:endParaRPr>
          </a:p>
          <a:p>
            <a:pPr lvl="1" fontAlgn="base"/>
            <a:r>
              <a:rPr lang="en-GB" dirty="0">
                <a:latin typeface="Arial" panose="020B0604020202020204" pitchFamily="34" charset="0"/>
              </a:rPr>
              <a:t>The memory is populated </a:t>
            </a:r>
          </a:p>
          <a:p>
            <a:pPr lvl="1" fontAlgn="base"/>
            <a:endParaRPr lang="en-GB" dirty="0">
              <a:latin typeface="Arial" panose="020B0604020202020204" pitchFamily="34" charset="0"/>
            </a:endParaRPr>
          </a:p>
          <a:p>
            <a:pPr lvl="1" fontAlgn="base"/>
            <a:r>
              <a:rPr lang="en-GB" dirty="0">
                <a:latin typeface="Arial" panose="020B0604020202020204" pitchFamily="34" charset="0"/>
              </a:rPr>
              <a:t>Press STEP once for 1 instruction cycle</a:t>
            </a:r>
          </a:p>
          <a:p>
            <a:pPr lvl="1" fontAlgn="base"/>
            <a:endParaRPr lang="en-GB" dirty="0">
              <a:latin typeface="Arial" panose="020B0604020202020204" pitchFamily="34" charset="0"/>
            </a:endParaRPr>
          </a:p>
          <a:p>
            <a:pPr lvl="1" fontAlgn="base"/>
            <a:r>
              <a:rPr lang="en-GB" dirty="0">
                <a:latin typeface="Arial" panose="020B0604020202020204" pitchFamily="34" charset="0"/>
              </a:rPr>
              <a:t>What has happened?</a:t>
            </a:r>
          </a:p>
          <a:p>
            <a:pPr lvl="1" fontAlgn="base"/>
            <a:endParaRPr lang="en-GB" dirty="0">
              <a:latin typeface="Arial" panose="020B0604020202020204" pitchFamily="34" charset="0"/>
            </a:endParaRPr>
          </a:p>
          <a:p>
            <a:pPr lvl="1" fontAlgn="base"/>
            <a:r>
              <a:rPr lang="en-GB" dirty="0">
                <a:latin typeface="Arial" panose="020B0604020202020204" pitchFamily="34" charset="0"/>
              </a:rPr>
              <a:t>Decode the instruction x7102</a:t>
            </a:r>
          </a:p>
          <a:p>
            <a:pPr lvl="1" fontAlgn="base"/>
            <a:endParaRPr lang="en-GB" dirty="0">
              <a:latin typeface="Arial" panose="020B0604020202020204" pitchFamily="34" charset="0"/>
            </a:endParaRPr>
          </a:p>
          <a:p>
            <a:pPr lvl="1" fontAlgn="base"/>
            <a:r>
              <a:rPr lang="en-GB" dirty="0">
                <a:latin typeface="Arial" panose="020B0604020202020204" pitchFamily="34" charset="0"/>
              </a:rPr>
              <a:t>What are the addresses of the I/O devices?</a:t>
            </a:r>
            <a:br>
              <a:rPr lang="en-GB" dirty="0">
                <a:latin typeface="Arial" panose="020B0604020202020204" pitchFamily="34" charset="0"/>
              </a:rPr>
            </a:br>
            <a:endParaRPr lang="en-GB" dirty="0">
              <a:latin typeface="Arial" panose="020B0604020202020204" pitchFamily="34" charset="0"/>
            </a:endParaRPr>
          </a:p>
          <a:p>
            <a:pPr lvl="1"/>
            <a:r>
              <a:rPr lang="en-GB" dirty="0"/>
              <a:t>Modify the program to write the result back to location 090 instead of register 2.</a:t>
            </a: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886781"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add</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2" name="Picture 1">
            <a:extLst>
              <a:ext uri="{FF2B5EF4-FFF2-40B4-BE49-F238E27FC236}">
                <a16:creationId xmlns:a16="http://schemas.microsoft.com/office/drawing/2014/main" id="{497F3CD5-8869-7045-B450-19A8C32A748F}"/>
              </a:ext>
            </a:extLst>
          </p:cNvPr>
          <p:cNvPicPr>
            <a:picLocks noChangeAspect="1"/>
          </p:cNvPicPr>
          <p:nvPr/>
        </p:nvPicPr>
        <p:blipFill>
          <a:blip r:embed="rId3"/>
          <a:stretch>
            <a:fillRect/>
          </a:stretch>
        </p:blipFill>
        <p:spPr>
          <a:xfrm>
            <a:off x="5955314" y="824593"/>
            <a:ext cx="6092078" cy="4269921"/>
          </a:xfrm>
          <a:prstGeom prst="rect">
            <a:avLst/>
          </a:prstGeom>
        </p:spPr>
      </p:pic>
      <p:sp>
        <p:nvSpPr>
          <p:cNvPr id="6" name="Doughnut 5">
            <a:extLst>
              <a:ext uri="{FF2B5EF4-FFF2-40B4-BE49-F238E27FC236}">
                <a16:creationId xmlns:a16="http://schemas.microsoft.com/office/drawing/2014/main" id="{16A80638-C06A-4A48-A266-7FC7350FD536}"/>
              </a:ext>
            </a:extLst>
          </p:cNvPr>
          <p:cNvSpPr/>
          <p:nvPr/>
        </p:nvSpPr>
        <p:spPr>
          <a:xfrm>
            <a:off x="7421710" y="4517344"/>
            <a:ext cx="437942" cy="445545"/>
          </a:xfrm>
          <a:prstGeom prst="donut">
            <a:avLst/>
          </a:prstGeom>
          <a:solidFill>
            <a:srgbClr val="C0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ughnut 6">
            <a:extLst>
              <a:ext uri="{FF2B5EF4-FFF2-40B4-BE49-F238E27FC236}">
                <a16:creationId xmlns:a16="http://schemas.microsoft.com/office/drawing/2014/main" id="{D25CF09E-8514-D84E-845C-83ED0AC62A00}"/>
              </a:ext>
            </a:extLst>
          </p:cNvPr>
          <p:cNvSpPr/>
          <p:nvPr/>
        </p:nvSpPr>
        <p:spPr>
          <a:xfrm>
            <a:off x="6855652" y="4517343"/>
            <a:ext cx="437942" cy="445545"/>
          </a:xfrm>
          <a:prstGeom prst="donut">
            <a:avLst/>
          </a:prstGeom>
          <a:solidFill>
            <a:srgbClr val="C0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F49CFB9-AE5D-F84F-A110-A780B2F9DC04}"/>
              </a:ext>
            </a:extLst>
          </p:cNvPr>
          <p:cNvSpPr txBox="1"/>
          <p:nvPr/>
        </p:nvSpPr>
        <p:spPr>
          <a:xfrm>
            <a:off x="6229806" y="5257800"/>
            <a:ext cx="5817586" cy="369332"/>
          </a:xfrm>
          <a:prstGeom prst="rect">
            <a:avLst/>
          </a:prstGeom>
          <a:noFill/>
        </p:spPr>
        <p:txBody>
          <a:bodyPr wrap="square" rtlCol="0">
            <a:spAutoFit/>
          </a:bodyPr>
          <a:lstStyle/>
          <a:p>
            <a:r>
              <a:rPr lang="en-US" dirty="0"/>
              <a:t>http://</a:t>
            </a:r>
            <a:r>
              <a:rPr lang="en-US" dirty="0" err="1"/>
              <a:t>www.peterhigginson.co.uk</a:t>
            </a:r>
            <a:r>
              <a:rPr lang="en-US" dirty="0"/>
              <a:t>/RISC/</a:t>
            </a:r>
            <a:r>
              <a:rPr lang="en-US" dirty="0" err="1"/>
              <a:t>instruction_set.pdf</a:t>
            </a:r>
            <a:endParaRPr lang="en-US" dirty="0"/>
          </a:p>
        </p:txBody>
      </p:sp>
    </p:spTree>
    <p:extLst>
      <p:ext uri="{BB962C8B-B14F-4D97-AF65-F5344CB8AC3E}">
        <p14:creationId xmlns:p14="http://schemas.microsoft.com/office/powerpoint/2010/main" val="15303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latin typeface="Arial" panose="020B0604020202020204" pitchFamily="34" charset="0"/>
              </a:rPr>
              <a:t>Step though the remainder of the program</a:t>
            </a:r>
          </a:p>
          <a:p>
            <a:pPr fontAlgn="base"/>
            <a:endParaRPr lang="en-GB" dirty="0">
              <a:latin typeface="Arial" panose="020B0604020202020204" pitchFamily="34" charset="0"/>
            </a:endParaRPr>
          </a:p>
          <a:p>
            <a:pPr fontAlgn="base"/>
            <a:r>
              <a:rPr lang="en-GB" dirty="0">
                <a:latin typeface="Arial" panose="020B0604020202020204" pitchFamily="34" charset="0"/>
              </a:rPr>
              <a:t>This is an example of the programming construct – sequence</a:t>
            </a:r>
          </a:p>
          <a:p>
            <a:pPr fontAlgn="base"/>
            <a:endParaRPr lang="en-GB" dirty="0">
              <a:latin typeface="Arial" panose="020B0604020202020204" pitchFamily="34" charset="0"/>
            </a:endParaRPr>
          </a:p>
          <a:p>
            <a:pPr fontAlgn="base"/>
            <a:r>
              <a:rPr lang="en-GB" dirty="0">
                <a:latin typeface="Arial" panose="020B0604020202020204" pitchFamily="34" charset="0"/>
              </a:rPr>
              <a:t>There are two other programming constructs:</a:t>
            </a:r>
            <a:br>
              <a:rPr lang="en-GB" dirty="0">
                <a:latin typeface="Arial" panose="020B0604020202020204" pitchFamily="34" charset="0"/>
              </a:rPr>
            </a:br>
            <a:endParaRPr lang="en-GB" dirty="0">
              <a:latin typeface="Arial" panose="020B0604020202020204" pitchFamily="34" charset="0"/>
            </a:endParaRPr>
          </a:p>
          <a:p>
            <a:pPr lvl="1" fontAlgn="base"/>
            <a:r>
              <a:rPr lang="en-GB" dirty="0">
                <a:latin typeface="Arial" panose="020B0604020202020204" pitchFamily="34" charset="0"/>
              </a:rPr>
              <a:t>Selection</a:t>
            </a:r>
            <a:br>
              <a:rPr lang="en-GB" dirty="0">
                <a:latin typeface="Arial" panose="020B0604020202020204" pitchFamily="34" charset="0"/>
              </a:rPr>
            </a:br>
            <a:endParaRPr lang="en-GB" dirty="0">
              <a:latin typeface="Arial" panose="020B0604020202020204" pitchFamily="34" charset="0"/>
            </a:endParaRPr>
          </a:p>
          <a:p>
            <a:pPr lvl="1" fontAlgn="base"/>
            <a:r>
              <a:rPr lang="en-GB" dirty="0">
                <a:latin typeface="Arial" panose="020B0604020202020204" pitchFamily="34" charset="0"/>
              </a:rPr>
              <a:t>Iteration</a:t>
            </a:r>
            <a:br>
              <a:rPr lang="en-GB" dirty="0">
                <a:latin typeface="Arial" panose="020B0604020202020204" pitchFamily="34" charset="0"/>
              </a:rPr>
            </a:br>
            <a:endParaRPr lang="en-GB" dirty="0">
              <a:latin typeface="Arial" panose="020B0604020202020204" pitchFamily="34" charset="0"/>
            </a:endParaRPr>
          </a:p>
          <a:p>
            <a:pPr fontAlgn="base"/>
            <a:r>
              <a:rPr lang="en-GB" dirty="0">
                <a:latin typeface="Arial" panose="020B0604020202020204" pitchFamily="34" charset="0"/>
              </a:rPr>
              <a:t>The next example contains both</a:t>
            </a:r>
            <a:br>
              <a:rPr lang="en-GB" dirty="0">
                <a:latin typeface="Arial" panose="020B0604020202020204" pitchFamily="34" charset="0"/>
              </a:rPr>
            </a:br>
            <a:endParaRPr lang="en-GB" dirty="0">
              <a:latin typeface="Arial" panose="020B0604020202020204" pitchFamily="34" charset="0"/>
            </a:endParaRP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53599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sequence</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30844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What does this program do?</a:t>
            </a:r>
          </a:p>
          <a:p>
            <a:pPr lvl="1" fontAlgn="base"/>
            <a:r>
              <a:rPr lang="en-GB" dirty="0">
                <a:latin typeface="Arial" panose="020B0604020202020204" pitchFamily="34" charset="0"/>
              </a:rPr>
              <a:t>(A paper exercise – do not use the simulator)</a:t>
            </a: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endParaRPr lang="en-GB" dirty="0">
              <a:latin typeface="Arial" panose="020B0604020202020204" pitchFamily="34" charset="0"/>
            </a:endParaRPr>
          </a:p>
          <a:p>
            <a:pPr lvl="1" fontAlgn="base"/>
            <a:r>
              <a:rPr lang="en-GB" dirty="0">
                <a:latin typeface="Arial" panose="020B0604020202020204" pitchFamily="34" charset="0"/>
              </a:rPr>
              <a:t>Where does selection occur?</a:t>
            </a:r>
          </a:p>
          <a:p>
            <a:pPr lvl="1" fontAlgn="base"/>
            <a:endParaRPr lang="en-GB" dirty="0">
              <a:latin typeface="Arial" panose="020B0604020202020204" pitchFamily="34" charset="0"/>
            </a:endParaRPr>
          </a:p>
          <a:p>
            <a:pPr lvl="1" fontAlgn="base"/>
            <a:r>
              <a:rPr lang="en-GB" dirty="0">
                <a:latin typeface="Arial" panose="020B0604020202020204" pitchFamily="34" charset="0"/>
              </a:rPr>
              <a:t>Where does iteration occur?</a:t>
            </a:r>
          </a:p>
          <a:p>
            <a:pPr lvl="1" fontAlgn="base"/>
            <a:endParaRPr lang="en-GB" dirty="0">
              <a:latin typeface="Arial" panose="020B0604020202020204" pitchFamily="34" charset="0"/>
            </a:endParaRPr>
          </a:p>
          <a:p>
            <a:pPr lvl="1" fontAlgn="base"/>
            <a:r>
              <a:rPr lang="en-GB" dirty="0">
                <a:latin typeface="Arial" panose="020B0604020202020204" pitchFamily="34" charset="0"/>
              </a:rPr>
              <a:t>What operations occur in the ALU?</a:t>
            </a: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966931"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loop</a:t>
            </a:r>
            <a:r>
              <a:rPr lang="en-GB" sz="3200" b="1" baseline="30000" dirty="0">
                <a:solidFill>
                  <a:schemeClr val="bg1">
                    <a:lumMod val="50000"/>
                  </a:schemeClr>
                </a:solidFill>
                <a:latin typeface="Helvetica "/>
                <a:cs typeface="Gotham Book" pitchFamily="50" charset="0"/>
              </a:rPr>
              <a:t>&gt;</a:t>
            </a:r>
            <a:endParaRPr lang="en-US" sz="3200" dirty="0"/>
          </a:p>
        </p:txBody>
      </p:sp>
      <p:graphicFrame>
        <p:nvGraphicFramePr>
          <p:cNvPr id="9" name="Table 9">
            <a:extLst>
              <a:ext uri="{FF2B5EF4-FFF2-40B4-BE49-F238E27FC236}">
                <a16:creationId xmlns:a16="http://schemas.microsoft.com/office/drawing/2014/main" id="{7E352CCE-521F-6344-AAC1-AC149DA4EFE3}"/>
              </a:ext>
            </a:extLst>
          </p:cNvPr>
          <p:cNvGraphicFramePr>
            <a:graphicFrameLocks noGrp="1"/>
          </p:cNvGraphicFramePr>
          <p:nvPr>
            <p:extLst>
              <p:ext uri="{D42A27DB-BD31-4B8C-83A1-F6EECF244321}">
                <p14:modId xmlns:p14="http://schemas.microsoft.com/office/powerpoint/2010/main" val="429108107"/>
              </p:ext>
            </p:extLst>
          </p:nvPr>
        </p:nvGraphicFramePr>
        <p:xfrm>
          <a:off x="1626632" y="2000415"/>
          <a:ext cx="8127999" cy="741680"/>
        </p:xfrm>
        <a:graphic>
          <a:graphicData uri="http://schemas.openxmlformats.org/drawingml/2006/table">
            <a:tbl>
              <a:tblPr firstRow="1" bandRow="1">
                <a:tableStyleId>{5940675A-B579-460E-94D1-54222C63F5DA}</a:tableStyleId>
              </a:tblPr>
              <a:tblGrid>
                <a:gridCol w="903111">
                  <a:extLst>
                    <a:ext uri="{9D8B030D-6E8A-4147-A177-3AD203B41FA5}">
                      <a16:colId xmlns:a16="http://schemas.microsoft.com/office/drawing/2014/main" val="3756717339"/>
                    </a:ext>
                  </a:extLst>
                </a:gridCol>
                <a:gridCol w="903111">
                  <a:extLst>
                    <a:ext uri="{9D8B030D-6E8A-4147-A177-3AD203B41FA5}">
                      <a16:colId xmlns:a16="http://schemas.microsoft.com/office/drawing/2014/main" val="2679274000"/>
                    </a:ext>
                  </a:extLst>
                </a:gridCol>
                <a:gridCol w="903111">
                  <a:extLst>
                    <a:ext uri="{9D8B030D-6E8A-4147-A177-3AD203B41FA5}">
                      <a16:colId xmlns:a16="http://schemas.microsoft.com/office/drawing/2014/main" val="846817484"/>
                    </a:ext>
                  </a:extLst>
                </a:gridCol>
                <a:gridCol w="903111">
                  <a:extLst>
                    <a:ext uri="{9D8B030D-6E8A-4147-A177-3AD203B41FA5}">
                      <a16:colId xmlns:a16="http://schemas.microsoft.com/office/drawing/2014/main" val="2247746149"/>
                    </a:ext>
                  </a:extLst>
                </a:gridCol>
                <a:gridCol w="903111">
                  <a:extLst>
                    <a:ext uri="{9D8B030D-6E8A-4147-A177-3AD203B41FA5}">
                      <a16:colId xmlns:a16="http://schemas.microsoft.com/office/drawing/2014/main" val="308132334"/>
                    </a:ext>
                  </a:extLst>
                </a:gridCol>
                <a:gridCol w="903111">
                  <a:extLst>
                    <a:ext uri="{9D8B030D-6E8A-4147-A177-3AD203B41FA5}">
                      <a16:colId xmlns:a16="http://schemas.microsoft.com/office/drawing/2014/main" val="888057015"/>
                    </a:ext>
                  </a:extLst>
                </a:gridCol>
                <a:gridCol w="903111">
                  <a:extLst>
                    <a:ext uri="{9D8B030D-6E8A-4147-A177-3AD203B41FA5}">
                      <a16:colId xmlns:a16="http://schemas.microsoft.com/office/drawing/2014/main" val="3804588936"/>
                    </a:ext>
                  </a:extLst>
                </a:gridCol>
                <a:gridCol w="903111">
                  <a:extLst>
                    <a:ext uri="{9D8B030D-6E8A-4147-A177-3AD203B41FA5}">
                      <a16:colId xmlns:a16="http://schemas.microsoft.com/office/drawing/2014/main" val="198097041"/>
                    </a:ext>
                  </a:extLst>
                </a:gridCol>
                <a:gridCol w="903111">
                  <a:extLst>
                    <a:ext uri="{9D8B030D-6E8A-4147-A177-3AD203B41FA5}">
                      <a16:colId xmlns:a16="http://schemas.microsoft.com/office/drawing/2014/main" val="791331740"/>
                    </a:ext>
                  </a:extLst>
                </a:gridCol>
              </a:tblGrid>
              <a:tr h="370840">
                <a:tc>
                  <a:txBody>
                    <a:bodyPr/>
                    <a:lstStyle/>
                    <a:p>
                      <a:endParaRPr lang="en-US"/>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6</a:t>
                      </a:r>
                    </a:p>
                  </a:txBody>
                  <a:tcPr/>
                </a:tc>
                <a:tc>
                  <a:txBody>
                    <a:bodyPr/>
                    <a:lstStyle/>
                    <a:p>
                      <a:r>
                        <a:rPr lang="en-US" dirty="0"/>
                        <a:t>6</a:t>
                      </a:r>
                    </a:p>
                  </a:txBody>
                  <a:tcPr/>
                </a:tc>
                <a:tc>
                  <a:txBody>
                    <a:bodyPr/>
                    <a:lstStyle/>
                    <a:p>
                      <a:r>
                        <a:rPr lang="en-US" dirty="0"/>
                        <a:t>7</a:t>
                      </a:r>
                    </a:p>
                  </a:txBody>
                  <a:tcPr/>
                </a:tc>
                <a:extLst>
                  <a:ext uri="{0D108BD9-81ED-4DB2-BD59-A6C34878D82A}">
                    <a16:rowId xmlns:a16="http://schemas.microsoft.com/office/drawing/2014/main" val="1789364057"/>
                  </a:ext>
                </a:extLst>
              </a:tr>
              <a:tr h="370840">
                <a:tc>
                  <a:txBody>
                    <a:bodyPr/>
                    <a:lstStyle/>
                    <a:p>
                      <a:r>
                        <a:rPr lang="en-US" dirty="0"/>
                        <a:t>000</a:t>
                      </a:r>
                    </a:p>
                  </a:txBody>
                  <a:tcPr/>
                </a:tc>
                <a:tc>
                  <a:txBody>
                    <a:bodyPr/>
                    <a:lstStyle/>
                    <a:p>
                      <a:r>
                        <a:rPr lang="en-US" dirty="0"/>
                        <a:t>x2a20</a:t>
                      </a:r>
                    </a:p>
                  </a:txBody>
                  <a:tcPr/>
                </a:tc>
                <a:tc>
                  <a:txBody>
                    <a:bodyPr/>
                    <a:lstStyle/>
                    <a:p>
                      <a:r>
                        <a:rPr lang="en-US" dirty="0"/>
                        <a:t>x71a7</a:t>
                      </a:r>
                    </a:p>
                  </a:txBody>
                  <a:tcPr/>
                </a:tc>
                <a:tc>
                  <a:txBody>
                    <a:bodyPr/>
                    <a:lstStyle/>
                    <a:p>
                      <a:r>
                        <a:rPr lang="en-US" dirty="0"/>
                        <a:t>x1201</a:t>
                      </a:r>
                    </a:p>
                  </a:txBody>
                  <a:tcPr/>
                </a:tc>
                <a:tc>
                  <a:txBody>
                    <a:bodyPr/>
                    <a:lstStyle/>
                    <a:p>
                      <a:r>
                        <a:rPr lang="en-US" dirty="0"/>
                        <a:t>x227f</a:t>
                      </a:r>
                    </a:p>
                  </a:txBody>
                  <a:tcPr/>
                </a:tc>
                <a:tc>
                  <a:txBody>
                    <a:bodyPr/>
                    <a:lstStyle/>
                    <a:p>
                      <a:r>
                        <a:rPr lang="en-US" dirty="0"/>
                        <a:t>x9801</a:t>
                      </a:r>
                    </a:p>
                  </a:txBody>
                  <a:tcPr/>
                </a:tc>
                <a:tc>
                  <a:txBody>
                    <a:bodyPr/>
                    <a:lstStyle/>
                    <a:p>
                      <a:r>
                        <a:rPr lang="en-US" dirty="0"/>
                        <a:t>x2a0a</a:t>
                      </a:r>
                    </a:p>
                  </a:txBody>
                  <a:tcPr/>
                </a:tc>
                <a:tc>
                  <a:txBody>
                    <a:bodyPr/>
                    <a:lstStyle/>
                    <a:p>
                      <a:r>
                        <a:rPr lang="en-US" dirty="0"/>
                        <a:t>x71a7</a:t>
                      </a:r>
                    </a:p>
                  </a:txBody>
                  <a:tcPr/>
                </a:tc>
                <a:tc>
                  <a:txBody>
                    <a:bodyPr/>
                    <a:lstStyle/>
                    <a:p>
                      <a:r>
                        <a:rPr lang="en-US" dirty="0"/>
                        <a:t>x0000</a:t>
                      </a:r>
                    </a:p>
                  </a:txBody>
                  <a:tcPr/>
                </a:tc>
                <a:extLst>
                  <a:ext uri="{0D108BD9-81ED-4DB2-BD59-A6C34878D82A}">
                    <a16:rowId xmlns:a16="http://schemas.microsoft.com/office/drawing/2014/main" val="632846478"/>
                  </a:ext>
                </a:extLst>
              </a:tr>
            </a:tbl>
          </a:graphicData>
        </a:graphic>
      </p:graphicFrame>
    </p:spTree>
    <p:extLst>
      <p:ext uri="{BB962C8B-B14F-4D97-AF65-F5344CB8AC3E}">
        <p14:creationId xmlns:p14="http://schemas.microsoft.com/office/powerpoint/2010/main" val="398327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latin typeface="Arial" panose="020B0604020202020204" pitchFamily="34" charset="0"/>
              </a:rPr>
              <a:t>A stack is an area of memory for storing items on a last in – first out basis (LIFO)</a:t>
            </a:r>
          </a:p>
          <a:p>
            <a:pPr fontAlgn="base"/>
            <a:r>
              <a:rPr lang="en-GB" dirty="0">
                <a:latin typeface="Arial" panose="020B0604020202020204" pitchFamily="34" charset="0"/>
              </a:rPr>
              <a:t>A data item is pushed onto the stack  (PSH)</a:t>
            </a:r>
          </a:p>
          <a:p>
            <a:pPr fontAlgn="base"/>
            <a:r>
              <a:rPr lang="en-GB" dirty="0">
                <a:latin typeface="Arial" panose="020B0604020202020204" pitchFamily="34" charset="0"/>
              </a:rPr>
              <a:t>A data item is popped from the stack (POP)</a:t>
            </a:r>
          </a:p>
          <a:p>
            <a:pPr fontAlgn="base"/>
            <a:r>
              <a:rPr lang="en-GB" dirty="0">
                <a:latin typeface="Arial" panose="020B0604020202020204" pitchFamily="34" charset="0"/>
              </a:rPr>
              <a:t>The address of the top of the stack is held in the stack pointer </a:t>
            </a:r>
            <a:br>
              <a:rPr lang="en-GB" dirty="0">
                <a:latin typeface="Arial" panose="020B0604020202020204" pitchFamily="34" charset="0"/>
              </a:rPr>
            </a:br>
            <a:endParaRPr lang="en-GB" dirty="0">
              <a:latin typeface="Arial" panose="020B0604020202020204" pitchFamily="34" charset="0"/>
            </a:endParaRP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03489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stack</a:t>
            </a:r>
            <a:r>
              <a:rPr lang="en-GB" sz="3200" b="1" baseline="30000" dirty="0">
                <a:solidFill>
                  <a:schemeClr val="bg1">
                    <a:lumMod val="50000"/>
                  </a:schemeClr>
                </a:solidFill>
                <a:latin typeface="Helvetica "/>
                <a:cs typeface="Gotham Book" pitchFamily="50" charset="0"/>
              </a:rPr>
              <a:t>&gt;</a:t>
            </a:r>
            <a:endParaRPr lang="en-US" sz="3200" dirty="0"/>
          </a:p>
        </p:txBody>
      </p:sp>
      <p:graphicFrame>
        <p:nvGraphicFramePr>
          <p:cNvPr id="2" name="Table 4">
            <a:extLst>
              <a:ext uri="{FF2B5EF4-FFF2-40B4-BE49-F238E27FC236}">
                <a16:creationId xmlns:a16="http://schemas.microsoft.com/office/drawing/2014/main" id="{7F5B21B3-16E0-1845-B26B-4B116D64FD35}"/>
              </a:ext>
            </a:extLst>
          </p:cNvPr>
          <p:cNvGraphicFramePr>
            <a:graphicFrameLocks noGrp="1"/>
          </p:cNvGraphicFramePr>
          <p:nvPr>
            <p:extLst>
              <p:ext uri="{D42A27DB-BD31-4B8C-83A1-F6EECF244321}">
                <p14:modId xmlns:p14="http://schemas.microsoft.com/office/powerpoint/2010/main" val="1348976932"/>
              </p:ext>
            </p:extLst>
          </p:nvPr>
        </p:nvGraphicFramePr>
        <p:xfrm>
          <a:off x="929136" y="4391226"/>
          <a:ext cx="8128000" cy="37084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3843221311"/>
                    </a:ext>
                  </a:extLst>
                </a:gridCol>
                <a:gridCol w="1016000">
                  <a:extLst>
                    <a:ext uri="{9D8B030D-6E8A-4147-A177-3AD203B41FA5}">
                      <a16:colId xmlns:a16="http://schemas.microsoft.com/office/drawing/2014/main" val="1931921314"/>
                    </a:ext>
                  </a:extLst>
                </a:gridCol>
                <a:gridCol w="1016000">
                  <a:extLst>
                    <a:ext uri="{9D8B030D-6E8A-4147-A177-3AD203B41FA5}">
                      <a16:colId xmlns:a16="http://schemas.microsoft.com/office/drawing/2014/main" val="2419111998"/>
                    </a:ext>
                  </a:extLst>
                </a:gridCol>
                <a:gridCol w="1016000">
                  <a:extLst>
                    <a:ext uri="{9D8B030D-6E8A-4147-A177-3AD203B41FA5}">
                      <a16:colId xmlns:a16="http://schemas.microsoft.com/office/drawing/2014/main" val="3136176311"/>
                    </a:ext>
                  </a:extLst>
                </a:gridCol>
                <a:gridCol w="1016000">
                  <a:extLst>
                    <a:ext uri="{9D8B030D-6E8A-4147-A177-3AD203B41FA5}">
                      <a16:colId xmlns:a16="http://schemas.microsoft.com/office/drawing/2014/main" val="1429695653"/>
                    </a:ext>
                  </a:extLst>
                </a:gridCol>
                <a:gridCol w="1016000">
                  <a:extLst>
                    <a:ext uri="{9D8B030D-6E8A-4147-A177-3AD203B41FA5}">
                      <a16:colId xmlns:a16="http://schemas.microsoft.com/office/drawing/2014/main" val="1002809105"/>
                    </a:ext>
                  </a:extLst>
                </a:gridCol>
                <a:gridCol w="1016000">
                  <a:extLst>
                    <a:ext uri="{9D8B030D-6E8A-4147-A177-3AD203B41FA5}">
                      <a16:colId xmlns:a16="http://schemas.microsoft.com/office/drawing/2014/main" val="2203455117"/>
                    </a:ext>
                  </a:extLst>
                </a:gridCol>
                <a:gridCol w="1016000">
                  <a:extLst>
                    <a:ext uri="{9D8B030D-6E8A-4147-A177-3AD203B41FA5}">
                      <a16:colId xmlns:a16="http://schemas.microsoft.com/office/drawing/2014/main" val="2726654475"/>
                    </a:ext>
                  </a:extLst>
                </a:gridCol>
              </a:tblGrid>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40920726"/>
                  </a:ext>
                </a:extLst>
              </a:tr>
            </a:tbl>
          </a:graphicData>
        </a:graphic>
      </p:graphicFrame>
      <p:sp>
        <p:nvSpPr>
          <p:cNvPr id="7" name="Rectangular Callout 6">
            <a:extLst>
              <a:ext uri="{FF2B5EF4-FFF2-40B4-BE49-F238E27FC236}">
                <a16:creationId xmlns:a16="http://schemas.microsoft.com/office/drawing/2014/main" id="{63192BF5-CBBC-014D-8815-EC29E6D31B98}"/>
              </a:ext>
            </a:extLst>
          </p:cNvPr>
          <p:cNvSpPr/>
          <p:nvPr/>
        </p:nvSpPr>
        <p:spPr>
          <a:xfrm>
            <a:off x="7929454" y="3459411"/>
            <a:ext cx="1054003" cy="551432"/>
          </a:xfrm>
          <a:prstGeom prst="wedgeRectCallout">
            <a:avLst>
              <a:gd name="adj1" fmla="val -20833"/>
              <a:gd name="adj2" fmla="val 118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Stack pointer</a:t>
            </a:r>
          </a:p>
        </p:txBody>
      </p:sp>
      <p:sp>
        <p:nvSpPr>
          <p:cNvPr id="8" name="TextBox 7">
            <a:extLst>
              <a:ext uri="{FF2B5EF4-FFF2-40B4-BE49-F238E27FC236}">
                <a16:creationId xmlns:a16="http://schemas.microsoft.com/office/drawing/2014/main" id="{DCEF3591-0C9B-C847-87D5-5DB572749A00}"/>
              </a:ext>
            </a:extLst>
          </p:cNvPr>
          <p:cNvSpPr txBox="1"/>
          <p:nvPr/>
        </p:nvSpPr>
        <p:spPr>
          <a:xfrm>
            <a:off x="7996929" y="4915082"/>
            <a:ext cx="1973056" cy="383909"/>
          </a:xfrm>
          <a:prstGeom prst="rect">
            <a:avLst/>
          </a:prstGeom>
          <a:noFill/>
        </p:spPr>
        <p:txBody>
          <a:bodyPr wrap="square" rtlCol="0">
            <a:spAutoFit/>
          </a:bodyPr>
          <a:lstStyle/>
          <a:p>
            <a:r>
              <a:rPr lang="en-US" dirty="0"/>
              <a:t>PSH 65</a:t>
            </a:r>
          </a:p>
        </p:txBody>
      </p:sp>
      <p:graphicFrame>
        <p:nvGraphicFramePr>
          <p:cNvPr id="9" name="Table 4">
            <a:extLst>
              <a:ext uri="{FF2B5EF4-FFF2-40B4-BE49-F238E27FC236}">
                <a16:creationId xmlns:a16="http://schemas.microsoft.com/office/drawing/2014/main" id="{72F295F6-CBD5-A74D-8791-CDD39AB40911}"/>
              </a:ext>
            </a:extLst>
          </p:cNvPr>
          <p:cNvGraphicFramePr>
            <a:graphicFrameLocks noGrp="1"/>
          </p:cNvGraphicFramePr>
          <p:nvPr>
            <p:extLst>
              <p:ext uri="{D42A27DB-BD31-4B8C-83A1-F6EECF244321}">
                <p14:modId xmlns:p14="http://schemas.microsoft.com/office/powerpoint/2010/main" val="2268475749"/>
              </p:ext>
            </p:extLst>
          </p:nvPr>
        </p:nvGraphicFramePr>
        <p:xfrm>
          <a:off x="929136" y="6188612"/>
          <a:ext cx="8128000" cy="37084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3843221311"/>
                    </a:ext>
                  </a:extLst>
                </a:gridCol>
                <a:gridCol w="1016000">
                  <a:extLst>
                    <a:ext uri="{9D8B030D-6E8A-4147-A177-3AD203B41FA5}">
                      <a16:colId xmlns:a16="http://schemas.microsoft.com/office/drawing/2014/main" val="1931921314"/>
                    </a:ext>
                  </a:extLst>
                </a:gridCol>
                <a:gridCol w="1016000">
                  <a:extLst>
                    <a:ext uri="{9D8B030D-6E8A-4147-A177-3AD203B41FA5}">
                      <a16:colId xmlns:a16="http://schemas.microsoft.com/office/drawing/2014/main" val="2419111998"/>
                    </a:ext>
                  </a:extLst>
                </a:gridCol>
                <a:gridCol w="1016000">
                  <a:extLst>
                    <a:ext uri="{9D8B030D-6E8A-4147-A177-3AD203B41FA5}">
                      <a16:colId xmlns:a16="http://schemas.microsoft.com/office/drawing/2014/main" val="3136176311"/>
                    </a:ext>
                  </a:extLst>
                </a:gridCol>
                <a:gridCol w="1016000">
                  <a:extLst>
                    <a:ext uri="{9D8B030D-6E8A-4147-A177-3AD203B41FA5}">
                      <a16:colId xmlns:a16="http://schemas.microsoft.com/office/drawing/2014/main" val="1429695653"/>
                    </a:ext>
                  </a:extLst>
                </a:gridCol>
                <a:gridCol w="1016000">
                  <a:extLst>
                    <a:ext uri="{9D8B030D-6E8A-4147-A177-3AD203B41FA5}">
                      <a16:colId xmlns:a16="http://schemas.microsoft.com/office/drawing/2014/main" val="1002809105"/>
                    </a:ext>
                  </a:extLst>
                </a:gridCol>
                <a:gridCol w="1016000">
                  <a:extLst>
                    <a:ext uri="{9D8B030D-6E8A-4147-A177-3AD203B41FA5}">
                      <a16:colId xmlns:a16="http://schemas.microsoft.com/office/drawing/2014/main" val="2203455117"/>
                    </a:ext>
                  </a:extLst>
                </a:gridCol>
                <a:gridCol w="1016000">
                  <a:extLst>
                    <a:ext uri="{9D8B030D-6E8A-4147-A177-3AD203B41FA5}">
                      <a16:colId xmlns:a16="http://schemas.microsoft.com/office/drawing/2014/main" val="2726654475"/>
                    </a:ext>
                  </a:extLst>
                </a:gridCol>
              </a:tblGrid>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65</a:t>
                      </a:r>
                    </a:p>
                  </a:txBody>
                  <a:tcPr/>
                </a:tc>
                <a:extLst>
                  <a:ext uri="{0D108BD9-81ED-4DB2-BD59-A6C34878D82A}">
                    <a16:rowId xmlns:a16="http://schemas.microsoft.com/office/drawing/2014/main" val="240920726"/>
                  </a:ext>
                </a:extLst>
              </a:tr>
            </a:tbl>
          </a:graphicData>
        </a:graphic>
      </p:graphicFrame>
      <p:sp>
        <p:nvSpPr>
          <p:cNvPr id="10" name="Rectangular Callout 9">
            <a:extLst>
              <a:ext uri="{FF2B5EF4-FFF2-40B4-BE49-F238E27FC236}">
                <a16:creationId xmlns:a16="http://schemas.microsoft.com/office/drawing/2014/main" id="{E4F2A7A4-4913-A143-BE0F-C7FA32571F57}"/>
              </a:ext>
            </a:extLst>
          </p:cNvPr>
          <p:cNvSpPr/>
          <p:nvPr/>
        </p:nvSpPr>
        <p:spPr>
          <a:xfrm>
            <a:off x="6831244" y="5256797"/>
            <a:ext cx="1054003" cy="551432"/>
          </a:xfrm>
          <a:prstGeom prst="wedgeRectCallout">
            <a:avLst>
              <a:gd name="adj1" fmla="val -20833"/>
              <a:gd name="adj2" fmla="val 118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Stack pointer</a:t>
            </a:r>
          </a:p>
        </p:txBody>
      </p:sp>
    </p:spTree>
    <p:extLst>
      <p:ext uri="{BB962C8B-B14F-4D97-AF65-F5344CB8AC3E}">
        <p14:creationId xmlns:p14="http://schemas.microsoft.com/office/powerpoint/2010/main" val="165716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4808744" cy="5262496"/>
          </a:xfrm>
        </p:spPr>
        <p:txBody>
          <a:bodyPr>
            <a:normAutofit fontScale="92500" lnSpcReduction="20000"/>
          </a:bodyPr>
          <a:lstStyle/>
          <a:p>
            <a:pPr fontAlgn="base"/>
            <a:r>
              <a:rPr lang="en-GB" dirty="0">
                <a:latin typeface="Arial" panose="020B0604020202020204" pitchFamily="34" charset="0"/>
              </a:rPr>
              <a:t>Click in the Assembly Language window</a:t>
            </a:r>
          </a:p>
          <a:p>
            <a:pPr fontAlgn="base"/>
            <a:r>
              <a:rPr lang="en-GB" dirty="0">
                <a:latin typeface="Arial" panose="020B0604020202020204" pitchFamily="34" charset="0"/>
              </a:rPr>
              <a:t>Enter the program shown</a:t>
            </a:r>
          </a:p>
          <a:p>
            <a:pPr fontAlgn="base"/>
            <a:r>
              <a:rPr lang="en-GB" dirty="0">
                <a:latin typeface="Arial" panose="020B0604020202020204" pitchFamily="34" charset="0"/>
              </a:rPr>
              <a:t>Click Submit</a:t>
            </a:r>
          </a:p>
          <a:p>
            <a:pPr fontAlgn="base"/>
            <a:r>
              <a:rPr lang="en-GB" dirty="0">
                <a:latin typeface="Arial" panose="020B0604020202020204" pitchFamily="34" charset="0"/>
              </a:rPr>
              <a:t>Run the program</a:t>
            </a:r>
          </a:p>
          <a:p>
            <a:pPr fontAlgn="base"/>
            <a:r>
              <a:rPr lang="en-GB" dirty="0">
                <a:latin typeface="Arial" panose="020B0604020202020204" pitchFamily="34" charset="0"/>
              </a:rPr>
              <a:t>Why does the stack pointer start at 400?</a:t>
            </a:r>
          </a:p>
          <a:p>
            <a:pPr fontAlgn="base"/>
            <a:r>
              <a:rPr lang="en-GB" dirty="0">
                <a:latin typeface="Arial" panose="020B0604020202020204" pitchFamily="34" charset="0"/>
              </a:rPr>
              <a:t>When does the stack pointer get decremented and incremented?</a:t>
            </a:r>
          </a:p>
          <a:p>
            <a:pPr fontAlgn="base"/>
            <a:r>
              <a:rPr lang="en-GB" dirty="0">
                <a:latin typeface="Arial" panose="020B0604020202020204" pitchFamily="34" charset="0"/>
              </a:rPr>
              <a:t>Modify the program to push 5 items onto the stack, then retrieve them into their original locations </a:t>
            </a:r>
            <a:br>
              <a:rPr lang="en-GB" dirty="0">
                <a:latin typeface="Arial" panose="020B0604020202020204" pitchFamily="34" charset="0"/>
              </a:rPr>
            </a:br>
            <a:endParaRPr lang="en-GB" dirty="0">
              <a:latin typeface="Arial" panose="020B0604020202020204" pitchFamily="34" charset="0"/>
            </a:endParaRP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03489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stack</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6" name="Picture 5">
            <a:extLst>
              <a:ext uri="{FF2B5EF4-FFF2-40B4-BE49-F238E27FC236}">
                <a16:creationId xmlns:a16="http://schemas.microsoft.com/office/drawing/2014/main" id="{62D8246F-35BC-C747-A70E-0C18A91485EB}"/>
              </a:ext>
            </a:extLst>
          </p:cNvPr>
          <p:cNvPicPr>
            <a:picLocks noChangeAspect="1"/>
          </p:cNvPicPr>
          <p:nvPr/>
        </p:nvPicPr>
        <p:blipFill>
          <a:blip r:embed="rId3"/>
          <a:stretch>
            <a:fillRect/>
          </a:stretch>
        </p:blipFill>
        <p:spPr>
          <a:xfrm>
            <a:off x="7335994" y="1114498"/>
            <a:ext cx="3467100" cy="2209800"/>
          </a:xfrm>
          <a:prstGeom prst="rect">
            <a:avLst/>
          </a:prstGeom>
        </p:spPr>
      </p:pic>
      <p:cxnSp>
        <p:nvCxnSpPr>
          <p:cNvPr id="8" name="Straight Arrow Connector 7">
            <a:extLst>
              <a:ext uri="{FF2B5EF4-FFF2-40B4-BE49-F238E27FC236}">
                <a16:creationId xmlns:a16="http://schemas.microsoft.com/office/drawing/2014/main" id="{1B6011AD-33B6-EF47-8D28-323E60D58CF8}"/>
              </a:ext>
            </a:extLst>
          </p:cNvPr>
          <p:cNvCxnSpPr/>
          <p:nvPr/>
        </p:nvCxnSpPr>
        <p:spPr>
          <a:xfrm>
            <a:off x="5507340" y="2121966"/>
            <a:ext cx="162637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62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What use is a stack?</a:t>
            </a:r>
          </a:p>
          <a:p>
            <a:pPr lvl="1" fontAlgn="base"/>
            <a:endParaRPr lang="en-GB" dirty="0">
              <a:latin typeface="Arial" panose="020B0604020202020204" pitchFamily="34" charset="0"/>
            </a:endParaRPr>
          </a:p>
          <a:p>
            <a:pPr lvl="1" fontAlgn="base"/>
            <a:r>
              <a:rPr lang="en-GB" dirty="0">
                <a:latin typeface="Arial" panose="020B0604020202020204" pitchFamily="34" charset="0"/>
              </a:rPr>
              <a:t>Saving the position and status of a program when jumping to a subroutine, then restoring them when the subroutine finishes</a:t>
            </a:r>
          </a:p>
          <a:p>
            <a:pPr lvl="1" fontAlgn="base"/>
            <a:endParaRPr lang="en-GB" dirty="0">
              <a:latin typeface="Arial" panose="020B0604020202020204" pitchFamily="34" charset="0"/>
            </a:endParaRPr>
          </a:p>
          <a:p>
            <a:pPr lvl="1" fontAlgn="base"/>
            <a:r>
              <a:rPr lang="en-GB" dirty="0">
                <a:latin typeface="Arial" panose="020B0604020202020204" pitchFamily="34" charset="0"/>
              </a:rPr>
              <a:t>Passing values (parameters, variable) from one part of a program to another (e.g. functions)</a:t>
            </a:r>
          </a:p>
          <a:p>
            <a:pPr lvl="1" fontAlgn="base"/>
            <a:endParaRPr lang="en-GB" dirty="0">
              <a:latin typeface="Arial" panose="020B0604020202020204" pitchFamily="34" charset="0"/>
            </a:endParaRPr>
          </a:p>
          <a:p>
            <a:pPr lvl="1" fontAlgn="base"/>
            <a:r>
              <a:rPr lang="en-GB" dirty="0">
                <a:latin typeface="Arial" panose="020B0604020202020204" pitchFamily="34" charset="0"/>
              </a:rPr>
              <a:t>What are potential cyber problems with stacks?</a:t>
            </a:r>
            <a:br>
              <a:rPr lang="en-GB" dirty="0">
                <a:latin typeface="Arial" panose="020B0604020202020204" pitchFamily="34" charset="0"/>
              </a:rPr>
            </a:b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03489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stack</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402877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solidFill>
                  <a:srgbClr val="000000"/>
                </a:solidFill>
                <a:latin typeface="Arial" panose="020B0604020202020204" pitchFamily="34" charset="0"/>
              </a:rPr>
              <a:t>After completing this section of the module you will be able to: </a:t>
            </a:r>
            <a:br>
              <a:rPr lang="en-GB" dirty="0">
                <a:solidFill>
                  <a:srgbClr val="000000"/>
                </a:solidFill>
                <a:latin typeface="Arial" panose="020B0604020202020204" pitchFamily="34" charset="0"/>
              </a:rPr>
            </a:br>
            <a:endParaRPr lang="en-GB" dirty="0">
              <a:solidFill>
                <a:srgbClr val="000000"/>
              </a:solidFill>
            </a:endParaRPr>
          </a:p>
          <a:p>
            <a:pPr lvl="1"/>
            <a:r>
              <a:rPr lang="en-GB" dirty="0">
                <a:solidFill>
                  <a:srgbClr val="000000"/>
                </a:solidFill>
                <a:latin typeface="Arial" panose="020B0604020202020204" pitchFamily="34" charset="0"/>
              </a:rPr>
              <a:t>Describe and explain </a:t>
            </a:r>
            <a:r>
              <a:rPr lang="en-GB" dirty="0">
                <a:latin typeface="Arial" panose="020B0604020202020204" pitchFamily="34" charset="0"/>
              </a:rPr>
              <a:t>computer architecture</a:t>
            </a:r>
            <a:r>
              <a:rPr lang="en-GB" dirty="0">
                <a:solidFill>
                  <a:schemeClr val="bg2">
                    <a:lumMod val="75000"/>
                  </a:schemeClr>
                </a:solidFill>
                <a:latin typeface="Arial" panose="020B0604020202020204" pitchFamily="34" charset="0"/>
              </a:rPr>
              <a:t>, digital logic and machine level representation of data (number systems)</a:t>
            </a:r>
            <a:br>
              <a:rPr lang="en-GB" dirty="0">
                <a:latin typeface="Arial" panose="020B0604020202020204" pitchFamily="34" charset="0"/>
              </a:rPr>
            </a:br>
            <a:endParaRPr lang="en-GB" dirty="0">
              <a:latin typeface="Arial" panose="020B0604020202020204" pitchFamily="34" charset="0"/>
            </a:endParaRPr>
          </a:p>
          <a:p>
            <a:pPr lvl="2"/>
            <a:r>
              <a:rPr lang="en-GB" dirty="0">
                <a:latin typeface="Arial" panose="020B0604020202020204" pitchFamily="34" charset="0"/>
              </a:rPr>
              <a:t>Fetch – execute</a:t>
            </a:r>
          </a:p>
          <a:p>
            <a:pPr lvl="2"/>
            <a:r>
              <a:rPr lang="en-GB" dirty="0">
                <a:latin typeface="Arial" panose="020B0604020202020204" pitchFamily="34" charset="0"/>
              </a:rPr>
              <a:t>ALU</a:t>
            </a:r>
          </a:p>
          <a:p>
            <a:pPr lvl="2"/>
            <a:r>
              <a:rPr lang="en-GB" dirty="0">
                <a:latin typeface="Arial" panose="020B0604020202020204" pitchFamily="34" charset="0"/>
              </a:rPr>
              <a:t>Registers</a:t>
            </a:r>
          </a:p>
          <a:p>
            <a:pPr lvl="2"/>
            <a:r>
              <a:rPr lang="en-GB" dirty="0">
                <a:latin typeface="Arial" panose="020B0604020202020204" pitchFamily="34" charset="0"/>
              </a:rPr>
              <a:t>Buses</a:t>
            </a:r>
          </a:p>
          <a:p>
            <a:pPr lvl="2"/>
            <a:r>
              <a:rPr lang="en-GB" dirty="0">
                <a:latin typeface="Arial" panose="020B0604020202020204" pitchFamily="34" charset="0"/>
              </a:rPr>
              <a:t>Control unit</a:t>
            </a: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572738"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outcomes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3537683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When an operation needs to be repeated in a program, rather than coding it each time it is required, code it as a subroutine</a:t>
            </a:r>
          </a:p>
          <a:p>
            <a:pPr lvl="1" fontAlgn="base"/>
            <a:endParaRPr lang="en-GB" dirty="0">
              <a:latin typeface="Arial" panose="020B0604020202020204" pitchFamily="34" charset="0"/>
            </a:endParaRPr>
          </a:p>
          <a:p>
            <a:pPr lvl="1" fontAlgn="base"/>
            <a:r>
              <a:rPr lang="en-GB" dirty="0">
                <a:latin typeface="Arial" panose="020B0604020202020204" pitchFamily="34" charset="0"/>
              </a:rPr>
              <a:t>A JMS instruction will “jump” the program to a new address</a:t>
            </a:r>
          </a:p>
          <a:p>
            <a:pPr lvl="1" fontAlgn="base"/>
            <a:endParaRPr lang="en-GB" dirty="0">
              <a:latin typeface="Arial" panose="020B0604020202020204" pitchFamily="34" charset="0"/>
            </a:endParaRPr>
          </a:p>
          <a:p>
            <a:pPr lvl="1" fontAlgn="base"/>
            <a:r>
              <a:rPr lang="en-GB" dirty="0">
                <a:latin typeface="Arial" panose="020B0604020202020204" pitchFamily="34" charset="0"/>
              </a:rPr>
              <a:t>A RET instruction will “return” the program to where it was </a:t>
            </a:r>
            <a:br>
              <a:rPr lang="en-GB" dirty="0">
                <a:latin typeface="Arial" panose="020B0604020202020204" pitchFamily="34" charset="0"/>
              </a:rPr>
            </a:b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697772"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subroutine</a:t>
            </a:r>
            <a:r>
              <a:rPr lang="en-GB" sz="3200" b="1" baseline="30000" dirty="0">
                <a:solidFill>
                  <a:schemeClr val="bg1">
                    <a:lumMod val="50000"/>
                  </a:schemeClr>
                </a:solidFill>
                <a:latin typeface="Helvetica "/>
                <a:cs typeface="Gotham Book" pitchFamily="50" charset="0"/>
              </a:rPr>
              <a:t>&gt;</a:t>
            </a:r>
            <a:endParaRPr lang="en-US" sz="3200" dirty="0"/>
          </a:p>
        </p:txBody>
      </p:sp>
      <p:graphicFrame>
        <p:nvGraphicFramePr>
          <p:cNvPr id="2" name="Table 4">
            <a:extLst>
              <a:ext uri="{FF2B5EF4-FFF2-40B4-BE49-F238E27FC236}">
                <a16:creationId xmlns:a16="http://schemas.microsoft.com/office/drawing/2014/main" id="{8AEE6383-7944-AF48-A63C-C7584FEF202A}"/>
              </a:ext>
            </a:extLst>
          </p:cNvPr>
          <p:cNvGraphicFramePr>
            <a:graphicFrameLocks noGrp="1"/>
          </p:cNvGraphicFramePr>
          <p:nvPr>
            <p:extLst>
              <p:ext uri="{D42A27DB-BD31-4B8C-83A1-F6EECF244321}">
                <p14:modId xmlns:p14="http://schemas.microsoft.com/office/powerpoint/2010/main" val="4103379402"/>
              </p:ext>
            </p:extLst>
          </p:nvPr>
        </p:nvGraphicFramePr>
        <p:xfrm>
          <a:off x="1640114" y="3642608"/>
          <a:ext cx="5168900" cy="14833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244477606"/>
                    </a:ext>
                  </a:extLst>
                </a:gridCol>
                <a:gridCol w="1120624">
                  <a:extLst>
                    <a:ext uri="{9D8B030D-6E8A-4147-A177-3AD203B41FA5}">
                      <a16:colId xmlns:a16="http://schemas.microsoft.com/office/drawing/2014/main" val="4147349866"/>
                    </a:ext>
                  </a:extLst>
                </a:gridCol>
                <a:gridCol w="1338943">
                  <a:extLst>
                    <a:ext uri="{9D8B030D-6E8A-4147-A177-3AD203B41FA5}">
                      <a16:colId xmlns:a16="http://schemas.microsoft.com/office/drawing/2014/main" val="4034604362"/>
                    </a:ext>
                  </a:extLst>
                </a:gridCol>
              </a:tblGrid>
              <a:tr h="370840">
                <a:tc>
                  <a:txBody>
                    <a:bodyPr/>
                    <a:lstStyle/>
                    <a:p>
                      <a:r>
                        <a:rPr lang="en-US" dirty="0"/>
                        <a:t>Main program</a:t>
                      </a:r>
                    </a:p>
                  </a:txBody>
                  <a:tcPr>
                    <a:lnR w="12700" cap="flat" cmpd="sng" algn="ctr">
                      <a:solidFill>
                        <a:schemeClr val="tx1"/>
                      </a:solidFill>
                      <a:prstDash val="solid"/>
                      <a:round/>
                      <a:headEnd type="none" w="med" len="med"/>
                      <a:tailEnd type="none" w="med" len="med"/>
                    </a:lnR>
                  </a:tcPr>
                </a:tc>
                <a:tc row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07882165"/>
                  </a:ext>
                </a:extLst>
              </a:tr>
              <a:tr h="370840">
                <a:tc>
                  <a:txBody>
                    <a:bodyPr/>
                    <a:lstStyle/>
                    <a:p>
                      <a:r>
                        <a:rPr lang="en-US" dirty="0"/>
                        <a:t>JMS</a:t>
                      </a:r>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tc>
                <a:tc>
                  <a:txBody>
                    <a:bodyPr/>
                    <a:lstStyle/>
                    <a:p>
                      <a:r>
                        <a:rPr lang="en-US" dirty="0"/>
                        <a:t>Subroutine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49587975"/>
                  </a:ext>
                </a:extLst>
              </a:tr>
              <a:tr h="370840">
                <a:tc>
                  <a:txBody>
                    <a:bodyPr/>
                    <a:lstStyle/>
                    <a:p>
                      <a:endParaRPr lang="en-US" dirty="0"/>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6576940"/>
                  </a:ext>
                </a:extLst>
              </a:tr>
              <a:tr h="370840">
                <a:tc>
                  <a:txBody>
                    <a:bodyPr/>
                    <a:lstStyle/>
                    <a:p>
                      <a:r>
                        <a:rPr lang="en-US" dirty="0"/>
                        <a:t>Main program continues</a:t>
                      </a:r>
                    </a:p>
                  </a:txBody>
                  <a:tcPr>
                    <a:lnR w="12700" cap="flat" cmpd="sng" algn="ctr">
                      <a:solidFill>
                        <a:schemeClr val="tx1"/>
                      </a:solidFill>
                      <a:prstDash val="solid"/>
                      <a:round/>
                      <a:headEnd type="none" w="med" len="med"/>
                      <a:tailEnd type="none" w="med" len="med"/>
                    </a:lnR>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86288824"/>
                  </a:ext>
                </a:extLst>
              </a:tr>
            </a:tbl>
          </a:graphicData>
        </a:graphic>
      </p:graphicFrame>
      <p:cxnSp>
        <p:nvCxnSpPr>
          <p:cNvPr id="6" name="Straight Arrow Connector 5">
            <a:extLst>
              <a:ext uri="{FF2B5EF4-FFF2-40B4-BE49-F238E27FC236}">
                <a16:creationId xmlns:a16="http://schemas.microsoft.com/office/drawing/2014/main" id="{E7A71399-A4E4-EC4D-B09B-F5C8B39CDBB0}"/>
              </a:ext>
            </a:extLst>
          </p:cNvPr>
          <p:cNvCxnSpPr/>
          <p:nvPr/>
        </p:nvCxnSpPr>
        <p:spPr>
          <a:xfrm>
            <a:off x="4504888" y="4186106"/>
            <a:ext cx="85567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0CD1E34-551C-8F45-B7D8-76CC62E8FE55}"/>
              </a:ext>
            </a:extLst>
          </p:cNvPr>
          <p:cNvCxnSpPr>
            <a:cxnSpLocks/>
          </p:cNvCxnSpPr>
          <p:nvPr/>
        </p:nvCxnSpPr>
        <p:spPr>
          <a:xfrm flipH="1">
            <a:off x="4488111" y="4907560"/>
            <a:ext cx="85567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07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4808744" cy="5262496"/>
          </a:xfrm>
        </p:spPr>
        <p:txBody>
          <a:bodyPr>
            <a:normAutofit fontScale="92500" lnSpcReduction="20000"/>
          </a:bodyPr>
          <a:lstStyle/>
          <a:p>
            <a:pPr fontAlgn="base"/>
            <a:r>
              <a:rPr lang="en-GB" dirty="0">
                <a:latin typeface="Arial" panose="020B0604020202020204" pitchFamily="34" charset="0"/>
              </a:rPr>
              <a:t>Enter the program shown</a:t>
            </a:r>
          </a:p>
          <a:p>
            <a:pPr fontAlgn="base"/>
            <a:r>
              <a:rPr lang="en-GB" dirty="0">
                <a:latin typeface="Arial" panose="020B0604020202020204" pitchFamily="34" charset="0"/>
              </a:rPr>
              <a:t>Run the program</a:t>
            </a:r>
          </a:p>
          <a:p>
            <a:pPr fontAlgn="base"/>
            <a:r>
              <a:rPr lang="en-GB" dirty="0">
                <a:latin typeface="Arial" panose="020B0604020202020204" pitchFamily="34" charset="0"/>
              </a:rPr>
              <a:t>What is the function of LR and what is it?</a:t>
            </a:r>
          </a:p>
          <a:p>
            <a:pPr fontAlgn="base"/>
            <a:r>
              <a:rPr lang="en-GB" dirty="0">
                <a:latin typeface="Arial" panose="020B0604020202020204" pitchFamily="34" charset="0"/>
              </a:rPr>
              <a:t>What is LAB1?</a:t>
            </a:r>
          </a:p>
          <a:p>
            <a:pPr fontAlgn="base"/>
            <a:r>
              <a:rPr lang="en-GB" dirty="0">
                <a:latin typeface="Arial" panose="020B0604020202020204" pitchFamily="34" charset="0"/>
              </a:rPr>
              <a:t>Explain the opcode x9e05</a:t>
            </a:r>
          </a:p>
          <a:p>
            <a:pPr fontAlgn="base"/>
            <a:endParaRPr lang="en-GB" dirty="0">
              <a:latin typeface="Arial" panose="020B0604020202020204" pitchFamily="34" charset="0"/>
            </a:endParaRPr>
          </a:p>
          <a:p>
            <a:pPr fontAlgn="base"/>
            <a:r>
              <a:rPr lang="en-GB" dirty="0">
                <a:latin typeface="Arial" panose="020B0604020202020204" pitchFamily="34" charset="0"/>
              </a:rPr>
              <a:t>Explain what submit has done</a:t>
            </a:r>
            <a:br>
              <a:rPr lang="en-GB" dirty="0">
                <a:latin typeface="Arial" panose="020B0604020202020204" pitchFamily="34" charset="0"/>
              </a:rPr>
            </a:br>
            <a:endParaRPr lang="en-GB" dirty="0">
              <a:latin typeface="Arial" panose="020B0604020202020204" pitchFamily="34" charset="0"/>
            </a:endParaRPr>
          </a:p>
          <a:p>
            <a:pPr fontAlgn="base"/>
            <a:r>
              <a:rPr lang="en-GB" dirty="0">
                <a:latin typeface="Arial" panose="020B0604020202020204" pitchFamily="34" charset="0"/>
              </a:rPr>
              <a:t>Write a program to save and restore the values of 2 registers before and after a subroutine</a:t>
            </a:r>
            <a:br>
              <a:rPr lang="en-GB" dirty="0">
                <a:latin typeface="Arial" panose="020B0604020202020204" pitchFamily="34" charset="0"/>
              </a:rPr>
            </a:br>
            <a:endParaRPr lang="en-GB" dirty="0">
              <a:latin typeface="Arial" panose="020B0604020202020204" pitchFamily="34" charset="0"/>
            </a:endParaRP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697772"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subroutine</a:t>
            </a:r>
            <a:r>
              <a:rPr lang="en-GB" sz="3200" b="1" baseline="30000" dirty="0">
                <a:solidFill>
                  <a:schemeClr val="bg1">
                    <a:lumMod val="50000"/>
                  </a:schemeClr>
                </a:solidFill>
                <a:latin typeface="Helvetica "/>
                <a:cs typeface="Gotham Book" pitchFamily="50" charset="0"/>
              </a:rPr>
              <a:t>&gt;</a:t>
            </a:r>
            <a:endParaRPr lang="en-US" sz="3200" dirty="0"/>
          </a:p>
        </p:txBody>
      </p:sp>
      <p:cxnSp>
        <p:nvCxnSpPr>
          <p:cNvPr id="8" name="Straight Arrow Connector 7">
            <a:extLst>
              <a:ext uri="{FF2B5EF4-FFF2-40B4-BE49-F238E27FC236}">
                <a16:creationId xmlns:a16="http://schemas.microsoft.com/office/drawing/2014/main" id="{1B6011AD-33B6-EF47-8D28-323E60D58CF8}"/>
              </a:ext>
            </a:extLst>
          </p:cNvPr>
          <p:cNvCxnSpPr/>
          <p:nvPr/>
        </p:nvCxnSpPr>
        <p:spPr>
          <a:xfrm>
            <a:off x="5580819" y="1183980"/>
            <a:ext cx="162637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CCA014D-25F2-0F48-8A21-E23FAA90FE0C}"/>
              </a:ext>
            </a:extLst>
          </p:cNvPr>
          <p:cNvPicPr>
            <a:picLocks noChangeAspect="1"/>
          </p:cNvPicPr>
          <p:nvPr/>
        </p:nvPicPr>
        <p:blipFill>
          <a:blip r:embed="rId3"/>
          <a:stretch>
            <a:fillRect/>
          </a:stretch>
        </p:blipFill>
        <p:spPr>
          <a:xfrm>
            <a:off x="7410450" y="1003300"/>
            <a:ext cx="3429000" cy="2425700"/>
          </a:xfrm>
          <a:prstGeom prst="rect">
            <a:avLst/>
          </a:prstGeom>
        </p:spPr>
      </p:pic>
    </p:spTree>
    <p:extLst>
      <p:ext uri="{BB962C8B-B14F-4D97-AF65-F5344CB8AC3E}">
        <p14:creationId xmlns:p14="http://schemas.microsoft.com/office/powerpoint/2010/main" val="308218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A flag is a status bit used to indicate the result of an operation</a:t>
            </a:r>
          </a:p>
          <a:p>
            <a:pPr lvl="1" fontAlgn="base"/>
            <a:r>
              <a:rPr lang="en-GB" dirty="0">
                <a:latin typeface="Arial" panose="020B0604020202020204" pitchFamily="34" charset="0"/>
              </a:rPr>
              <a:t>The simulator has 4 flags showing the result of the last ALU operation</a:t>
            </a:r>
          </a:p>
          <a:p>
            <a:pPr lvl="1" fontAlgn="base"/>
            <a:endParaRPr lang="en-GB" dirty="0">
              <a:latin typeface="Arial" panose="020B0604020202020204" pitchFamily="34" charset="0"/>
            </a:endParaRPr>
          </a:p>
          <a:p>
            <a:pPr lvl="2" fontAlgn="base"/>
            <a:r>
              <a:rPr lang="en-GB" dirty="0">
                <a:latin typeface="Arial" panose="020B0604020202020204" pitchFamily="34" charset="0"/>
              </a:rPr>
              <a:t>N negative</a:t>
            </a:r>
          </a:p>
          <a:p>
            <a:pPr lvl="2" fontAlgn="base"/>
            <a:r>
              <a:rPr lang="en-GB" dirty="0">
                <a:latin typeface="Arial" panose="020B0604020202020204" pitchFamily="34" charset="0"/>
              </a:rPr>
              <a:t>Z zero</a:t>
            </a:r>
          </a:p>
          <a:p>
            <a:pPr lvl="2" fontAlgn="base"/>
            <a:r>
              <a:rPr lang="en-GB" dirty="0">
                <a:latin typeface="Arial" panose="020B0604020202020204" pitchFamily="34" charset="0"/>
              </a:rPr>
              <a:t>C carry</a:t>
            </a:r>
          </a:p>
          <a:p>
            <a:pPr lvl="2" fontAlgn="base"/>
            <a:r>
              <a:rPr lang="en-GB" dirty="0">
                <a:latin typeface="Arial" panose="020B0604020202020204" pitchFamily="34" charset="0"/>
              </a:rPr>
              <a:t>V overflow</a:t>
            </a:r>
          </a:p>
          <a:p>
            <a:pPr lvl="2" fontAlgn="base"/>
            <a:endParaRPr lang="en-GB" dirty="0">
              <a:latin typeface="Arial" panose="020B0604020202020204" pitchFamily="34" charset="0"/>
            </a:endParaRPr>
          </a:p>
          <a:p>
            <a:pPr lvl="1" fontAlgn="base"/>
            <a:r>
              <a:rPr lang="en-GB" dirty="0">
                <a:latin typeface="Arial" panose="020B0604020202020204" pitchFamily="34" charset="0"/>
              </a:rPr>
              <a:t>Run this program</a:t>
            </a:r>
          </a:p>
          <a:p>
            <a:pPr lvl="1" fontAlgn="base"/>
            <a:r>
              <a:rPr lang="en-GB" dirty="0">
                <a:latin typeface="Arial" panose="020B0604020202020204" pitchFamily="34" charset="0"/>
              </a:rPr>
              <a:t>What flag does it set and why?</a:t>
            </a:r>
          </a:p>
          <a:p>
            <a:pPr lvl="1" fontAlgn="base"/>
            <a:r>
              <a:rPr lang="en-GB" dirty="0">
                <a:latin typeface="Arial" panose="020B0604020202020204" pitchFamily="34" charset="0"/>
              </a:rPr>
              <a:t>Write programs that set the</a:t>
            </a:r>
            <a:br>
              <a:rPr lang="en-GB" dirty="0">
                <a:latin typeface="Arial" panose="020B0604020202020204" pitchFamily="34" charset="0"/>
              </a:rPr>
            </a:br>
            <a:r>
              <a:rPr lang="en-GB" dirty="0">
                <a:latin typeface="Arial" panose="020B0604020202020204" pitchFamily="34" charset="0"/>
              </a:rPr>
              <a:t>other three flags</a:t>
            </a:r>
            <a:br>
              <a:rPr lang="en-GB" dirty="0">
                <a:latin typeface="Arial" panose="020B0604020202020204" pitchFamily="34" charset="0"/>
              </a:rPr>
            </a:b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984565"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flags</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2" name="Picture 1">
            <a:extLst>
              <a:ext uri="{FF2B5EF4-FFF2-40B4-BE49-F238E27FC236}">
                <a16:creationId xmlns:a16="http://schemas.microsoft.com/office/drawing/2014/main" id="{08A4EDC7-8602-C643-B612-E7EE0E8259BF}"/>
              </a:ext>
            </a:extLst>
          </p:cNvPr>
          <p:cNvPicPr>
            <a:picLocks noChangeAspect="1"/>
          </p:cNvPicPr>
          <p:nvPr/>
        </p:nvPicPr>
        <p:blipFill>
          <a:blip r:embed="rId3"/>
          <a:stretch>
            <a:fillRect/>
          </a:stretch>
        </p:blipFill>
        <p:spPr>
          <a:xfrm>
            <a:off x="5878060" y="2282736"/>
            <a:ext cx="3623013" cy="1146264"/>
          </a:xfrm>
          <a:prstGeom prst="rect">
            <a:avLst/>
          </a:prstGeom>
        </p:spPr>
      </p:pic>
      <p:pic>
        <p:nvPicPr>
          <p:cNvPr id="6" name="Picture 5">
            <a:extLst>
              <a:ext uri="{FF2B5EF4-FFF2-40B4-BE49-F238E27FC236}">
                <a16:creationId xmlns:a16="http://schemas.microsoft.com/office/drawing/2014/main" id="{34694302-F4F7-784A-BDBE-A5542985ECA8}"/>
              </a:ext>
            </a:extLst>
          </p:cNvPr>
          <p:cNvPicPr>
            <a:picLocks noChangeAspect="1"/>
          </p:cNvPicPr>
          <p:nvPr/>
        </p:nvPicPr>
        <p:blipFill>
          <a:blip r:embed="rId4"/>
          <a:stretch>
            <a:fillRect/>
          </a:stretch>
        </p:blipFill>
        <p:spPr>
          <a:xfrm>
            <a:off x="6167255" y="3868665"/>
            <a:ext cx="3403600" cy="1536700"/>
          </a:xfrm>
          <a:prstGeom prst="rect">
            <a:avLst/>
          </a:prstGeom>
        </p:spPr>
      </p:pic>
    </p:spTree>
    <p:extLst>
      <p:ext uri="{BB962C8B-B14F-4D97-AF65-F5344CB8AC3E}">
        <p14:creationId xmlns:p14="http://schemas.microsoft.com/office/powerpoint/2010/main" val="124012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You should now be able to explain the architecture of the RISC simulator</a:t>
            </a:r>
          </a:p>
          <a:p>
            <a:pPr lvl="1" fontAlgn="base"/>
            <a:endParaRPr lang="en-GB" dirty="0">
              <a:latin typeface="Arial" panose="020B0604020202020204" pitchFamily="34" charset="0"/>
            </a:endParaRPr>
          </a:p>
          <a:p>
            <a:pPr lvl="1" fontAlgn="base"/>
            <a:r>
              <a:rPr lang="en-GB" dirty="0">
                <a:latin typeface="Arial" panose="020B0604020202020204" pitchFamily="34" charset="0"/>
              </a:rPr>
              <a:t>Address and data buses and registers</a:t>
            </a:r>
          </a:p>
          <a:p>
            <a:pPr lvl="1" fontAlgn="base"/>
            <a:r>
              <a:rPr lang="en-GB" dirty="0">
                <a:latin typeface="Arial" panose="020B0604020202020204" pitchFamily="34" charset="0"/>
              </a:rPr>
              <a:t>The instruction cycle</a:t>
            </a:r>
          </a:p>
          <a:p>
            <a:pPr lvl="1" fontAlgn="base"/>
            <a:r>
              <a:rPr lang="en-GB" dirty="0">
                <a:latin typeface="Arial" panose="020B0604020202020204" pitchFamily="34" charset="0"/>
              </a:rPr>
              <a:t>The specialised registers</a:t>
            </a:r>
          </a:p>
          <a:p>
            <a:pPr lvl="2" fontAlgn="base"/>
            <a:r>
              <a:rPr lang="en-GB" dirty="0">
                <a:latin typeface="Arial" panose="020B0604020202020204" pitchFamily="34" charset="0"/>
              </a:rPr>
              <a:t>Program counter</a:t>
            </a:r>
          </a:p>
          <a:p>
            <a:pPr lvl="2" fontAlgn="base"/>
            <a:r>
              <a:rPr lang="en-GB" dirty="0">
                <a:latin typeface="Arial" panose="020B0604020202020204" pitchFamily="34" charset="0"/>
              </a:rPr>
              <a:t>Stack pointer</a:t>
            </a:r>
          </a:p>
          <a:p>
            <a:pPr lvl="2" fontAlgn="base"/>
            <a:r>
              <a:rPr lang="en-GB" dirty="0">
                <a:latin typeface="Arial" panose="020B0604020202020204" pitchFamily="34" charset="0"/>
              </a:rPr>
              <a:t>Instruction register</a:t>
            </a:r>
          </a:p>
          <a:p>
            <a:pPr lvl="1" fontAlgn="base"/>
            <a:r>
              <a:rPr lang="en-GB" dirty="0">
                <a:latin typeface="Arial" panose="020B0604020202020204" pitchFamily="34" charset="0"/>
              </a:rPr>
              <a:t>PSH and POP</a:t>
            </a:r>
          </a:p>
          <a:p>
            <a:pPr lvl="1" fontAlgn="base"/>
            <a:r>
              <a:rPr lang="en-GB" dirty="0">
                <a:latin typeface="Arial" panose="020B0604020202020204" pitchFamily="34" charset="0"/>
              </a:rPr>
              <a:t>JMS and RET</a:t>
            </a:r>
          </a:p>
          <a:p>
            <a:pPr lvl="1" fontAlgn="base"/>
            <a:r>
              <a:rPr lang="en-GB" dirty="0">
                <a:latin typeface="Arial" panose="020B0604020202020204" pitchFamily="34" charset="0"/>
              </a:rPr>
              <a:t>Flags</a:t>
            </a:r>
            <a:br>
              <a:rPr lang="en-GB" dirty="0">
                <a:latin typeface="Arial" panose="020B0604020202020204" pitchFamily="34" charset="0"/>
              </a:rPr>
            </a:b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52278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summary</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796317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lnSpcReduction="10000"/>
          </a:bodyPr>
          <a:lstStyle/>
          <a:p>
            <a:pPr lvl="1" fontAlgn="base"/>
            <a:r>
              <a:rPr lang="en-GB" dirty="0">
                <a:latin typeface="Arial" panose="020B0604020202020204" pitchFamily="34" charset="0"/>
              </a:rPr>
              <a:t>Apart from subroutines, the programs have been linear sequences</a:t>
            </a:r>
          </a:p>
          <a:p>
            <a:pPr lvl="1" fontAlgn="base"/>
            <a:endParaRPr lang="en-GB" dirty="0">
              <a:latin typeface="Arial" panose="020B0604020202020204" pitchFamily="34" charset="0"/>
            </a:endParaRPr>
          </a:p>
          <a:p>
            <a:pPr lvl="1" fontAlgn="base"/>
            <a:r>
              <a:rPr lang="en-GB" dirty="0">
                <a:latin typeface="Arial" panose="020B0604020202020204" pitchFamily="34" charset="0"/>
              </a:rPr>
              <a:t>The output device (address 4 and 7) was instantaneous</a:t>
            </a:r>
          </a:p>
          <a:p>
            <a:pPr lvl="1" fontAlgn="base"/>
            <a:endParaRPr lang="en-GB" dirty="0">
              <a:latin typeface="Arial" panose="020B0604020202020204" pitchFamily="34" charset="0"/>
            </a:endParaRPr>
          </a:p>
          <a:p>
            <a:pPr lvl="1" fontAlgn="base"/>
            <a:r>
              <a:rPr lang="en-GB" dirty="0">
                <a:latin typeface="Arial" panose="020B0604020202020204" pitchFamily="34" charset="0"/>
              </a:rPr>
              <a:t>In real implementations, output devices are not instantaneous</a:t>
            </a:r>
          </a:p>
          <a:p>
            <a:pPr lvl="1" fontAlgn="base"/>
            <a:endParaRPr lang="en-GB" dirty="0">
              <a:latin typeface="Arial" panose="020B0604020202020204" pitchFamily="34" charset="0"/>
            </a:endParaRPr>
          </a:p>
          <a:p>
            <a:pPr lvl="1" fontAlgn="base"/>
            <a:r>
              <a:rPr lang="en-GB" dirty="0">
                <a:latin typeface="Arial" panose="020B0604020202020204" pitchFamily="34" charset="0"/>
              </a:rPr>
              <a:t>Suppose a program needs to write to a hard disk</a:t>
            </a:r>
          </a:p>
          <a:p>
            <a:pPr lvl="2" fontAlgn="base"/>
            <a:r>
              <a:rPr lang="en-GB" dirty="0">
                <a:latin typeface="Arial" panose="020B0604020202020204" pitchFamily="34" charset="0"/>
              </a:rPr>
              <a:t>It rotates at 7,200 rpm. A half track rotation time is 4mS</a:t>
            </a:r>
          </a:p>
          <a:p>
            <a:pPr lvl="2" fontAlgn="base"/>
            <a:r>
              <a:rPr lang="en-GB" dirty="0">
                <a:latin typeface="Arial" panose="020B0604020202020204" pitchFamily="34" charset="0"/>
              </a:rPr>
              <a:t>Given our 3GHz example earlier, how many instructions could be run while waiting for 4mS?</a:t>
            </a:r>
            <a:br>
              <a:rPr lang="en-GB" dirty="0">
                <a:latin typeface="Arial" panose="020B0604020202020204" pitchFamily="34" charset="0"/>
              </a:rPr>
            </a:br>
            <a:endParaRPr lang="en-GB" dirty="0">
              <a:latin typeface="Arial" panose="020B0604020202020204" pitchFamily="34" charset="0"/>
            </a:endParaRPr>
          </a:p>
          <a:p>
            <a:pPr lvl="1" fontAlgn="base"/>
            <a:r>
              <a:rPr lang="en-GB" dirty="0">
                <a:latin typeface="Arial" panose="020B0604020202020204" pitchFamily="34" charset="0"/>
              </a:rPr>
              <a:t>In the dark ages (1981) of DOS 1.0, the PC would be unable to do anything else if it was printing</a:t>
            </a:r>
            <a:br>
              <a:rPr lang="en-GB" dirty="0">
                <a:latin typeface="Arial" panose="020B0604020202020204" pitchFamily="34" charset="0"/>
              </a:rPr>
            </a:br>
            <a:endParaRPr lang="en-GB" dirty="0">
              <a:latin typeface="Arial" panose="020B0604020202020204" pitchFamily="34" charset="0"/>
            </a:endParaRPr>
          </a:p>
          <a:p>
            <a:pPr lvl="1" fontAlgn="base"/>
            <a:r>
              <a:rPr lang="en-GB" dirty="0">
                <a:latin typeface="Arial" panose="020B0604020202020204" pitchFamily="34" charset="0"/>
              </a:rPr>
              <a:t>The solution to these issues are interrupts</a:t>
            </a:r>
            <a:br>
              <a:rPr lang="en-GB" dirty="0">
                <a:latin typeface="Arial" panose="020B0604020202020204" pitchFamily="34" charset="0"/>
              </a:rPr>
            </a:b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591526"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interrupts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2481742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Without interrupts</a:t>
            </a: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br>
              <a:rPr lang="en-GB" dirty="0">
                <a:latin typeface="Arial" panose="020B0604020202020204" pitchFamily="34" charset="0"/>
              </a:rPr>
            </a:br>
            <a:endParaRPr lang="en-GB" dirty="0">
              <a:latin typeface="Arial" panose="020B0604020202020204" pitchFamily="34" charset="0"/>
            </a:endParaRPr>
          </a:p>
          <a:p>
            <a:pPr lvl="1" fontAlgn="base"/>
            <a:r>
              <a:rPr lang="en-GB" dirty="0">
                <a:latin typeface="Arial" panose="020B0604020202020204" pitchFamily="34" charset="0"/>
              </a:rPr>
              <a:t>The preparation, I/O command and completion take a few instructions</a:t>
            </a:r>
          </a:p>
          <a:p>
            <a:pPr lvl="1" fontAlgn="base"/>
            <a:r>
              <a:rPr lang="en-GB" dirty="0">
                <a:latin typeface="Arial" panose="020B0604020202020204" pitchFamily="34" charset="0"/>
              </a:rPr>
              <a:t>Writing takes the time</a:t>
            </a:r>
            <a:br>
              <a:rPr lang="en-GB" dirty="0">
                <a:latin typeface="Arial" panose="020B0604020202020204" pitchFamily="34" charset="0"/>
              </a:rPr>
            </a:b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591526"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interrupts</a:t>
            </a:r>
            <a:r>
              <a:rPr lang="en-GB" sz="3200" b="1" baseline="30000" dirty="0">
                <a:solidFill>
                  <a:schemeClr val="bg1">
                    <a:lumMod val="50000"/>
                  </a:schemeClr>
                </a:solidFill>
                <a:latin typeface="Helvetica "/>
                <a:cs typeface="Gotham Book" pitchFamily="50" charset="0"/>
              </a:rPr>
              <a:t>&gt;</a:t>
            </a:r>
            <a:endParaRPr lang="en-US" sz="3200" dirty="0"/>
          </a:p>
        </p:txBody>
      </p:sp>
      <p:graphicFrame>
        <p:nvGraphicFramePr>
          <p:cNvPr id="2" name="Table 4">
            <a:extLst>
              <a:ext uri="{FF2B5EF4-FFF2-40B4-BE49-F238E27FC236}">
                <a16:creationId xmlns:a16="http://schemas.microsoft.com/office/drawing/2014/main" id="{CCB07320-9ABB-FE45-B714-AB4F314DDC31}"/>
              </a:ext>
            </a:extLst>
          </p:cNvPr>
          <p:cNvGraphicFramePr>
            <a:graphicFrameLocks noGrp="1"/>
          </p:cNvGraphicFramePr>
          <p:nvPr>
            <p:extLst>
              <p:ext uri="{D42A27DB-BD31-4B8C-83A1-F6EECF244321}">
                <p14:modId xmlns:p14="http://schemas.microsoft.com/office/powerpoint/2010/main" val="1986500623"/>
              </p:ext>
            </p:extLst>
          </p:nvPr>
        </p:nvGraphicFramePr>
        <p:xfrm>
          <a:off x="2103255" y="1768290"/>
          <a:ext cx="6096000" cy="296672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64404599"/>
                    </a:ext>
                  </a:extLst>
                </a:gridCol>
                <a:gridCol w="2032000">
                  <a:extLst>
                    <a:ext uri="{9D8B030D-6E8A-4147-A177-3AD203B41FA5}">
                      <a16:colId xmlns:a16="http://schemas.microsoft.com/office/drawing/2014/main" val="1720810266"/>
                    </a:ext>
                  </a:extLst>
                </a:gridCol>
                <a:gridCol w="2032000">
                  <a:extLst>
                    <a:ext uri="{9D8B030D-6E8A-4147-A177-3AD203B41FA5}">
                      <a16:colId xmlns:a16="http://schemas.microsoft.com/office/drawing/2014/main" val="1780043387"/>
                    </a:ext>
                  </a:extLst>
                </a:gridCol>
              </a:tblGrid>
              <a:tr h="370840">
                <a:tc>
                  <a:txBody>
                    <a:bodyPr/>
                    <a:lstStyle/>
                    <a:p>
                      <a:r>
                        <a:rPr lang="en-US" b="1" dirty="0"/>
                        <a:t>User program</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a:t>I/O Program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77826927"/>
                  </a:ext>
                </a:extLst>
              </a:tr>
              <a:tr h="370840">
                <a:tc>
                  <a:txBody>
                    <a:bodyPr/>
                    <a:lstStyle/>
                    <a:p>
                      <a:r>
                        <a:rPr lang="en-US" dirty="0"/>
                        <a:t>Code</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0050954"/>
                  </a:ext>
                </a:extLst>
              </a:tr>
              <a:tr h="370840">
                <a:tc>
                  <a:txBody>
                    <a:bodyPr/>
                    <a:lstStyle/>
                    <a:p>
                      <a:r>
                        <a:rPr lang="en-US" dirty="0"/>
                        <a:t>Write</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8370368"/>
                  </a:ext>
                </a:extLst>
              </a:tr>
              <a:tr h="370840">
                <a:tc>
                  <a:txBody>
                    <a:bodyPr/>
                    <a:lstStyle/>
                    <a:p>
                      <a:r>
                        <a:rPr lang="en-US" dirty="0"/>
                        <a:t>Wait</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Preparation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7285541"/>
                  </a:ext>
                </a:extLst>
              </a:tr>
              <a:tr h="370840">
                <a:tc>
                  <a:txBody>
                    <a:bodyPr/>
                    <a:lstStyle/>
                    <a:p>
                      <a:r>
                        <a:rPr lang="en-US" dirty="0"/>
                        <a:t>Wait</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I/O command</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33813192"/>
                  </a:ext>
                </a:extLst>
              </a:tr>
              <a:tr h="370840">
                <a:tc>
                  <a:txBody>
                    <a:bodyPr/>
                    <a:lstStyle/>
                    <a:p>
                      <a:r>
                        <a:rPr lang="en-US" dirty="0"/>
                        <a:t>Wait</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Writing</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28726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Wait</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9687534"/>
                  </a:ext>
                </a:extLst>
              </a:tr>
              <a:tr h="370840">
                <a:tc>
                  <a:txBody>
                    <a:bodyPr/>
                    <a:lstStyle/>
                    <a:p>
                      <a:r>
                        <a:rPr lang="en-US" dirty="0"/>
                        <a:t>Code</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74453125"/>
                  </a:ext>
                </a:extLst>
              </a:tr>
            </a:tbl>
          </a:graphicData>
        </a:graphic>
      </p:graphicFrame>
      <p:cxnSp>
        <p:nvCxnSpPr>
          <p:cNvPr id="6" name="Straight Arrow Connector 5">
            <a:extLst>
              <a:ext uri="{FF2B5EF4-FFF2-40B4-BE49-F238E27FC236}">
                <a16:creationId xmlns:a16="http://schemas.microsoft.com/office/drawing/2014/main" id="{766EE955-8D2C-2140-B088-B799062E0619}"/>
              </a:ext>
            </a:extLst>
          </p:cNvPr>
          <p:cNvCxnSpPr/>
          <p:nvPr/>
        </p:nvCxnSpPr>
        <p:spPr>
          <a:xfrm>
            <a:off x="4379053" y="2718033"/>
            <a:ext cx="144290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078EE22-B828-2642-A1B4-A46300155EA7}"/>
              </a:ext>
            </a:extLst>
          </p:cNvPr>
          <p:cNvCxnSpPr/>
          <p:nvPr/>
        </p:nvCxnSpPr>
        <p:spPr>
          <a:xfrm>
            <a:off x="4379053" y="4514675"/>
            <a:ext cx="1442907" cy="0"/>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248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198" y="957329"/>
            <a:ext cx="10658111" cy="5262496"/>
          </a:xfrm>
        </p:spPr>
        <p:txBody>
          <a:bodyPr>
            <a:normAutofit/>
          </a:bodyPr>
          <a:lstStyle/>
          <a:p>
            <a:pPr lvl="1" fontAlgn="base"/>
            <a:r>
              <a:rPr lang="en-GB" dirty="0">
                <a:latin typeface="Arial" panose="020B0604020202020204" pitchFamily="34" charset="0"/>
              </a:rPr>
              <a:t>Interrupt mechanism</a:t>
            </a:r>
          </a:p>
          <a:p>
            <a:pPr lvl="1" fontAlgn="base"/>
            <a:endParaRPr lang="en-GB" dirty="0">
              <a:latin typeface="Arial" panose="020B0604020202020204" pitchFamily="34" charset="0"/>
            </a:endParaRPr>
          </a:p>
          <a:p>
            <a:pPr lvl="1" fontAlgn="base"/>
            <a:r>
              <a:rPr lang="en-GB" dirty="0">
                <a:latin typeface="Arial" panose="020B0604020202020204" pitchFamily="34" charset="0"/>
              </a:rPr>
              <a:t>The CPU can be interrupted by an interrupt signal that can be sent by a device</a:t>
            </a:r>
          </a:p>
          <a:p>
            <a:pPr lvl="1" fontAlgn="base"/>
            <a:r>
              <a:rPr lang="en-GB" dirty="0">
                <a:latin typeface="Arial" panose="020B0604020202020204" pitchFamily="34" charset="0"/>
              </a:rPr>
              <a:t>Control is then passed to an interrupt handler which deals with the interrupt request</a:t>
            </a:r>
          </a:p>
          <a:p>
            <a:pPr lvl="1" fontAlgn="base"/>
            <a:r>
              <a:rPr lang="en-GB" dirty="0">
                <a:latin typeface="Arial" panose="020B0604020202020204" pitchFamily="34" charset="0"/>
              </a:rPr>
              <a:t>The fetch execute cycle is modified </a:t>
            </a:r>
            <a:br>
              <a:rPr lang="en-GB" dirty="0">
                <a:latin typeface="Arial" panose="020B0604020202020204" pitchFamily="34" charset="0"/>
              </a:rPr>
            </a:b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591526"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interrupts</a:t>
            </a:r>
            <a:r>
              <a:rPr lang="en-GB" sz="3200" b="1" baseline="30000" dirty="0">
                <a:solidFill>
                  <a:schemeClr val="bg1">
                    <a:lumMod val="50000"/>
                  </a:schemeClr>
                </a:solidFill>
                <a:latin typeface="Helvetica "/>
                <a:cs typeface="Gotham Book" pitchFamily="50" charset="0"/>
              </a:rPr>
              <a:t>&gt;</a:t>
            </a:r>
            <a:endParaRPr lang="en-US" sz="3200" dirty="0"/>
          </a:p>
        </p:txBody>
      </p:sp>
      <p:sp>
        <p:nvSpPr>
          <p:cNvPr id="2" name="Terminator 1">
            <a:extLst>
              <a:ext uri="{FF2B5EF4-FFF2-40B4-BE49-F238E27FC236}">
                <a16:creationId xmlns:a16="http://schemas.microsoft.com/office/drawing/2014/main" id="{CB70FBBF-CD39-DB4B-AE12-D5574E56DE45}"/>
              </a:ext>
            </a:extLst>
          </p:cNvPr>
          <p:cNvSpPr/>
          <p:nvPr/>
        </p:nvSpPr>
        <p:spPr>
          <a:xfrm>
            <a:off x="1333850" y="4840448"/>
            <a:ext cx="1476462" cy="46978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5" name="Process 4">
            <a:extLst>
              <a:ext uri="{FF2B5EF4-FFF2-40B4-BE49-F238E27FC236}">
                <a16:creationId xmlns:a16="http://schemas.microsoft.com/office/drawing/2014/main" id="{F08DD48D-C720-6941-BDFC-7CC7634ED304}"/>
              </a:ext>
            </a:extLst>
          </p:cNvPr>
          <p:cNvSpPr/>
          <p:nvPr/>
        </p:nvSpPr>
        <p:spPr>
          <a:xfrm>
            <a:off x="3590488" y="4840448"/>
            <a:ext cx="1644242" cy="4697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Fetch</a:t>
            </a:r>
            <a:endParaRPr lang="en-US" dirty="0">
              <a:solidFill>
                <a:srgbClr val="FF0000"/>
              </a:solidFill>
            </a:endParaRPr>
          </a:p>
        </p:txBody>
      </p:sp>
      <p:sp>
        <p:nvSpPr>
          <p:cNvPr id="6" name="Process 5">
            <a:extLst>
              <a:ext uri="{FF2B5EF4-FFF2-40B4-BE49-F238E27FC236}">
                <a16:creationId xmlns:a16="http://schemas.microsoft.com/office/drawing/2014/main" id="{8254E12E-FB4B-F04C-B07D-B68380653EF0}"/>
              </a:ext>
            </a:extLst>
          </p:cNvPr>
          <p:cNvSpPr/>
          <p:nvPr/>
        </p:nvSpPr>
        <p:spPr>
          <a:xfrm>
            <a:off x="6096000" y="4840448"/>
            <a:ext cx="1644242" cy="4697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Execute</a:t>
            </a:r>
          </a:p>
        </p:txBody>
      </p:sp>
      <p:sp>
        <p:nvSpPr>
          <p:cNvPr id="7" name="Process 6">
            <a:extLst>
              <a:ext uri="{FF2B5EF4-FFF2-40B4-BE49-F238E27FC236}">
                <a16:creationId xmlns:a16="http://schemas.microsoft.com/office/drawing/2014/main" id="{955340AF-83DC-9545-8AB8-596838B93E20}"/>
              </a:ext>
            </a:extLst>
          </p:cNvPr>
          <p:cNvSpPr/>
          <p:nvPr/>
        </p:nvSpPr>
        <p:spPr>
          <a:xfrm>
            <a:off x="8481269" y="4840448"/>
            <a:ext cx="2751589" cy="4697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Check/handle interrupts</a:t>
            </a:r>
          </a:p>
        </p:txBody>
      </p:sp>
      <p:cxnSp>
        <p:nvCxnSpPr>
          <p:cNvPr id="9" name="Straight Arrow Connector 8">
            <a:extLst>
              <a:ext uri="{FF2B5EF4-FFF2-40B4-BE49-F238E27FC236}">
                <a16:creationId xmlns:a16="http://schemas.microsoft.com/office/drawing/2014/main" id="{2DDE2616-5B79-A84A-81D8-613A6E30ECE1}"/>
              </a:ext>
            </a:extLst>
          </p:cNvPr>
          <p:cNvCxnSpPr>
            <a:stCxn id="2" idx="3"/>
            <a:endCxn id="5" idx="1"/>
          </p:cNvCxnSpPr>
          <p:nvPr/>
        </p:nvCxnSpPr>
        <p:spPr>
          <a:xfrm>
            <a:off x="2810312" y="5075340"/>
            <a:ext cx="78017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8AFFC7C-2989-BD40-95D5-B8A3C31D1AAF}"/>
              </a:ext>
            </a:extLst>
          </p:cNvPr>
          <p:cNvCxnSpPr>
            <a:stCxn id="5" idx="3"/>
            <a:endCxn id="6" idx="1"/>
          </p:cNvCxnSpPr>
          <p:nvPr/>
        </p:nvCxnSpPr>
        <p:spPr>
          <a:xfrm>
            <a:off x="5234730" y="5075340"/>
            <a:ext cx="8612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A9A65C-CCDD-2149-B2D8-26E50D12D6D0}"/>
              </a:ext>
            </a:extLst>
          </p:cNvPr>
          <p:cNvCxnSpPr>
            <a:stCxn id="6" idx="3"/>
            <a:endCxn id="7" idx="1"/>
          </p:cNvCxnSpPr>
          <p:nvPr/>
        </p:nvCxnSpPr>
        <p:spPr>
          <a:xfrm>
            <a:off x="7740242" y="5075340"/>
            <a:ext cx="7410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711D2D25-04A9-8E44-80EA-747F6E2F1DF4}"/>
              </a:ext>
            </a:extLst>
          </p:cNvPr>
          <p:cNvCxnSpPr>
            <a:cxnSpLocks/>
            <a:stCxn id="7" idx="0"/>
          </p:cNvCxnSpPr>
          <p:nvPr/>
        </p:nvCxnSpPr>
        <p:spPr>
          <a:xfrm rot="16200000" flipV="1">
            <a:off x="6170854" y="1154237"/>
            <a:ext cx="803463" cy="6568959"/>
          </a:xfrm>
          <a:prstGeom prst="bentConnector2">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E5732C9-9724-5F44-984E-8F473762CD5B}"/>
              </a:ext>
            </a:extLst>
          </p:cNvPr>
          <p:cNvCxnSpPr/>
          <p:nvPr/>
        </p:nvCxnSpPr>
        <p:spPr>
          <a:xfrm>
            <a:off x="3288105" y="4036985"/>
            <a:ext cx="0" cy="10402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66776C82-3633-D949-87E5-9339E8DB230A}"/>
              </a:ext>
            </a:extLst>
          </p:cNvPr>
          <p:cNvCxnSpPr>
            <a:stCxn id="6" idx="0"/>
          </p:cNvCxnSpPr>
          <p:nvPr/>
        </p:nvCxnSpPr>
        <p:spPr>
          <a:xfrm rot="16200000" flipV="1">
            <a:off x="4856961" y="2779288"/>
            <a:ext cx="492305" cy="363001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ular Callout 20">
            <a:extLst>
              <a:ext uri="{FF2B5EF4-FFF2-40B4-BE49-F238E27FC236}">
                <a16:creationId xmlns:a16="http://schemas.microsoft.com/office/drawing/2014/main" id="{E06743A3-06CB-AE46-8100-6F963223A431}"/>
              </a:ext>
            </a:extLst>
          </p:cNvPr>
          <p:cNvSpPr/>
          <p:nvPr/>
        </p:nvSpPr>
        <p:spPr>
          <a:xfrm>
            <a:off x="7988530" y="5660966"/>
            <a:ext cx="1338349" cy="856207"/>
          </a:xfrm>
          <a:prstGeom prst="wedgeRectCallout">
            <a:avLst>
              <a:gd name="adj1" fmla="val -36361"/>
              <a:gd name="adj2" fmla="val -1142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rPr>
              <a:t>Interrupts enabled</a:t>
            </a:r>
          </a:p>
        </p:txBody>
      </p:sp>
      <p:sp>
        <p:nvSpPr>
          <p:cNvPr id="22" name="Rectangular Callout 21">
            <a:extLst>
              <a:ext uri="{FF2B5EF4-FFF2-40B4-BE49-F238E27FC236}">
                <a16:creationId xmlns:a16="http://schemas.microsoft.com/office/drawing/2014/main" id="{AF13E49D-F84D-A644-9E0F-56C4D5BDEA5E}"/>
              </a:ext>
            </a:extLst>
          </p:cNvPr>
          <p:cNvSpPr/>
          <p:nvPr/>
        </p:nvSpPr>
        <p:spPr>
          <a:xfrm>
            <a:off x="5498080" y="5655423"/>
            <a:ext cx="1338349" cy="856207"/>
          </a:xfrm>
          <a:prstGeom prst="wedgeRectCallout">
            <a:avLst>
              <a:gd name="adj1" fmla="val -46920"/>
              <a:gd name="adj2" fmla="val -2035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rPr>
              <a:t>Interrupts disabled</a:t>
            </a:r>
          </a:p>
        </p:txBody>
      </p:sp>
    </p:spTree>
    <p:extLst>
      <p:ext uri="{BB962C8B-B14F-4D97-AF65-F5344CB8AC3E}">
        <p14:creationId xmlns:p14="http://schemas.microsoft.com/office/powerpoint/2010/main" val="3619429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With interrupts</a:t>
            </a:r>
            <a:br>
              <a:rPr lang="en-GB" dirty="0">
                <a:latin typeface="Arial" panose="020B0604020202020204" pitchFamily="34" charset="0"/>
              </a:rPr>
            </a:b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591526"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interrupts</a:t>
            </a:r>
            <a:r>
              <a:rPr lang="en-GB" sz="3200" b="1" baseline="30000" dirty="0">
                <a:solidFill>
                  <a:schemeClr val="bg1">
                    <a:lumMod val="50000"/>
                  </a:schemeClr>
                </a:solidFill>
                <a:latin typeface="Helvetica "/>
                <a:cs typeface="Gotham Book" pitchFamily="50" charset="0"/>
              </a:rPr>
              <a:t>&gt;</a:t>
            </a:r>
            <a:endParaRPr lang="en-US" sz="3200" dirty="0"/>
          </a:p>
        </p:txBody>
      </p:sp>
      <p:graphicFrame>
        <p:nvGraphicFramePr>
          <p:cNvPr id="2" name="Table 4">
            <a:extLst>
              <a:ext uri="{FF2B5EF4-FFF2-40B4-BE49-F238E27FC236}">
                <a16:creationId xmlns:a16="http://schemas.microsoft.com/office/drawing/2014/main" id="{CCB07320-9ABB-FE45-B714-AB4F314DDC31}"/>
              </a:ext>
            </a:extLst>
          </p:cNvPr>
          <p:cNvGraphicFramePr>
            <a:graphicFrameLocks noGrp="1"/>
          </p:cNvGraphicFramePr>
          <p:nvPr>
            <p:extLst>
              <p:ext uri="{D42A27DB-BD31-4B8C-83A1-F6EECF244321}">
                <p14:modId xmlns:p14="http://schemas.microsoft.com/office/powerpoint/2010/main" val="2218423329"/>
              </p:ext>
            </p:extLst>
          </p:nvPr>
        </p:nvGraphicFramePr>
        <p:xfrm>
          <a:off x="2103255" y="1768290"/>
          <a:ext cx="6096000" cy="445008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64404599"/>
                    </a:ext>
                  </a:extLst>
                </a:gridCol>
                <a:gridCol w="2032000">
                  <a:extLst>
                    <a:ext uri="{9D8B030D-6E8A-4147-A177-3AD203B41FA5}">
                      <a16:colId xmlns:a16="http://schemas.microsoft.com/office/drawing/2014/main" val="1720810266"/>
                    </a:ext>
                  </a:extLst>
                </a:gridCol>
                <a:gridCol w="2032000">
                  <a:extLst>
                    <a:ext uri="{9D8B030D-6E8A-4147-A177-3AD203B41FA5}">
                      <a16:colId xmlns:a16="http://schemas.microsoft.com/office/drawing/2014/main" val="1780043387"/>
                    </a:ext>
                  </a:extLst>
                </a:gridCol>
              </a:tblGrid>
              <a:tr h="370840">
                <a:tc>
                  <a:txBody>
                    <a:bodyPr/>
                    <a:lstStyle/>
                    <a:p>
                      <a:r>
                        <a:rPr lang="en-US" b="1" dirty="0"/>
                        <a:t>User program</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a:t>I/O Program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77826927"/>
                  </a:ext>
                </a:extLst>
              </a:tr>
              <a:tr h="370840">
                <a:tc>
                  <a:txBody>
                    <a:bodyPr/>
                    <a:lstStyle/>
                    <a:p>
                      <a:r>
                        <a:rPr lang="en-US" dirty="0"/>
                        <a:t>Code</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0050954"/>
                  </a:ext>
                </a:extLst>
              </a:tr>
              <a:tr h="370840">
                <a:tc>
                  <a:txBody>
                    <a:bodyPr/>
                    <a:lstStyle/>
                    <a:p>
                      <a:r>
                        <a:rPr lang="en-US" dirty="0"/>
                        <a:t>Write</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8370368"/>
                  </a:ext>
                </a:extLst>
              </a:tr>
              <a:tr h="370840">
                <a:tc>
                  <a:txBody>
                    <a:bodyPr/>
                    <a:lstStyle/>
                    <a:p>
                      <a:r>
                        <a:rPr lang="en-US" dirty="0"/>
                        <a:t>Wait</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Preparation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7285541"/>
                  </a:ext>
                </a:extLst>
              </a:tr>
              <a:tr h="370840">
                <a:tc>
                  <a:txBody>
                    <a:bodyPr/>
                    <a:lstStyle/>
                    <a:p>
                      <a:r>
                        <a:rPr lang="en-US" dirty="0"/>
                        <a:t>Code</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I/O command</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33813192"/>
                  </a:ext>
                </a:extLst>
              </a:tr>
              <a:tr h="370840">
                <a:tc>
                  <a:txBody>
                    <a:bodyPr/>
                    <a:lstStyle/>
                    <a:p>
                      <a:r>
                        <a:rPr lang="en-US" dirty="0"/>
                        <a:t>Code</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Writing</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28726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Completion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9687534"/>
                  </a:ext>
                </a:extLst>
              </a:tr>
              <a:tr h="370840">
                <a:tc>
                  <a:txBody>
                    <a:bodyPr/>
                    <a:lstStyle/>
                    <a:p>
                      <a:r>
                        <a:rPr lang="en-US" dirty="0"/>
                        <a:t>Code</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Raise interrupt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453125"/>
                  </a:ext>
                </a:extLst>
              </a:tr>
              <a:tr h="370840">
                <a:tc>
                  <a:txBody>
                    <a:bodyPr/>
                    <a:lstStyle/>
                    <a:p>
                      <a:r>
                        <a:rPr lang="en-US"/>
                        <a:t>Service interrupt</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6607715"/>
                  </a:ext>
                </a:extLst>
              </a:tr>
              <a:tr h="370840">
                <a:tc>
                  <a:txBody>
                    <a:bodyPr/>
                    <a:lstStyle/>
                    <a:p>
                      <a:r>
                        <a:rPr lang="en-US" dirty="0"/>
                        <a:t>Code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Interrupt handler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2477638"/>
                  </a:ext>
                </a:extLst>
              </a:tr>
              <a:tr h="370840">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Code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17163376"/>
                  </a:ext>
                </a:extLst>
              </a:tr>
              <a:tr h="370840">
                <a:tc>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t>Return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68274889"/>
                  </a:ext>
                </a:extLst>
              </a:tr>
            </a:tbl>
          </a:graphicData>
        </a:graphic>
      </p:graphicFrame>
      <p:cxnSp>
        <p:nvCxnSpPr>
          <p:cNvPr id="6" name="Straight Arrow Connector 5">
            <a:extLst>
              <a:ext uri="{FF2B5EF4-FFF2-40B4-BE49-F238E27FC236}">
                <a16:creationId xmlns:a16="http://schemas.microsoft.com/office/drawing/2014/main" id="{766EE955-8D2C-2140-B088-B799062E0619}"/>
              </a:ext>
            </a:extLst>
          </p:cNvPr>
          <p:cNvCxnSpPr/>
          <p:nvPr/>
        </p:nvCxnSpPr>
        <p:spPr>
          <a:xfrm>
            <a:off x="4379053" y="2718033"/>
            <a:ext cx="144290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078EE22-B828-2642-A1B4-A46300155EA7}"/>
              </a:ext>
            </a:extLst>
          </p:cNvPr>
          <p:cNvCxnSpPr/>
          <p:nvPr/>
        </p:nvCxnSpPr>
        <p:spPr>
          <a:xfrm>
            <a:off x="4379053" y="3429000"/>
            <a:ext cx="1442907" cy="0"/>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 name="Elbow Connector 8">
            <a:extLst>
              <a:ext uri="{FF2B5EF4-FFF2-40B4-BE49-F238E27FC236}">
                <a16:creationId xmlns:a16="http://schemas.microsoft.com/office/drawing/2014/main" id="{69C5B625-237C-E146-9AB9-78E4F5AD1BB6}"/>
              </a:ext>
            </a:extLst>
          </p:cNvPr>
          <p:cNvCxnSpPr/>
          <p:nvPr/>
        </p:nvCxnSpPr>
        <p:spPr>
          <a:xfrm>
            <a:off x="4379053" y="4912822"/>
            <a:ext cx="1788991" cy="407323"/>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F1A4ECAD-8334-1C4E-A269-AED807F628FC}"/>
              </a:ext>
            </a:extLst>
          </p:cNvPr>
          <p:cNvCxnSpPr/>
          <p:nvPr/>
        </p:nvCxnSpPr>
        <p:spPr>
          <a:xfrm rot="10800000">
            <a:off x="4372496" y="5045825"/>
            <a:ext cx="1803861" cy="980902"/>
          </a:xfrm>
          <a:prstGeom prst="bentConnector3">
            <a:avLst>
              <a:gd name="adj1" fmla="val 67972"/>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AC0CB9A5-0FE9-DD4A-97C7-F12BF8FD2E2D}"/>
              </a:ext>
            </a:extLst>
          </p:cNvPr>
          <p:cNvCxnSpPr>
            <a:cxnSpLocks/>
          </p:cNvCxnSpPr>
          <p:nvPr/>
        </p:nvCxnSpPr>
        <p:spPr>
          <a:xfrm rot="10800000" flipV="1">
            <a:off x="4372496" y="4547060"/>
            <a:ext cx="1795549" cy="232757"/>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20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The interrupt request can be to indicate completion, or request more data to be read or written</a:t>
            </a:r>
          </a:p>
          <a:p>
            <a:pPr lvl="1" fontAlgn="base"/>
            <a:endParaRPr lang="en-GB" dirty="0">
              <a:latin typeface="Arial" panose="020B0604020202020204" pitchFamily="34" charset="0"/>
            </a:endParaRPr>
          </a:p>
          <a:p>
            <a:pPr lvl="1" fontAlgn="base"/>
            <a:r>
              <a:rPr lang="en-GB" dirty="0">
                <a:latin typeface="Arial" panose="020B0604020202020204" pitchFamily="34" charset="0"/>
              </a:rPr>
              <a:t>Interrupts can occur at any point in a program’s execution</a:t>
            </a:r>
          </a:p>
          <a:p>
            <a:pPr lvl="1" fontAlgn="base"/>
            <a:endParaRPr lang="en-GB" dirty="0">
              <a:latin typeface="Arial" panose="020B0604020202020204" pitchFamily="34" charset="0"/>
            </a:endParaRPr>
          </a:p>
          <a:p>
            <a:pPr lvl="1" fontAlgn="base"/>
            <a:r>
              <a:rPr lang="en-GB" dirty="0">
                <a:latin typeface="Arial" panose="020B0604020202020204" pitchFamily="34" charset="0"/>
              </a:rPr>
              <a:t>On receiving an execution request:</a:t>
            </a:r>
          </a:p>
          <a:p>
            <a:pPr lvl="2" fontAlgn="base"/>
            <a:r>
              <a:rPr lang="en-GB" dirty="0">
                <a:latin typeface="Arial" panose="020B0604020202020204" pitchFamily="34" charset="0"/>
              </a:rPr>
              <a:t>The current instruction is completed</a:t>
            </a:r>
          </a:p>
          <a:p>
            <a:pPr lvl="2" fontAlgn="base"/>
            <a:r>
              <a:rPr lang="en-GB" dirty="0">
                <a:latin typeface="Arial" panose="020B0604020202020204" pitchFamily="34" charset="0"/>
              </a:rPr>
              <a:t>Acknowledge the interrupt (device removes request)</a:t>
            </a:r>
          </a:p>
          <a:p>
            <a:pPr lvl="2" fontAlgn="base"/>
            <a:r>
              <a:rPr lang="en-GB" dirty="0">
                <a:latin typeface="Arial" panose="020B0604020202020204" pitchFamily="34" charset="0"/>
              </a:rPr>
              <a:t>Push the current status, register contents etc and program counter onto the stack</a:t>
            </a:r>
          </a:p>
          <a:p>
            <a:pPr lvl="2" fontAlgn="base"/>
            <a:r>
              <a:rPr lang="en-GB" dirty="0">
                <a:latin typeface="Arial" panose="020B0604020202020204" pitchFamily="34" charset="0"/>
              </a:rPr>
              <a:t>Program counter pointed to relevant interrupt service routine</a:t>
            </a:r>
          </a:p>
          <a:p>
            <a:pPr lvl="2" fontAlgn="base"/>
            <a:r>
              <a:rPr lang="en-GB" dirty="0">
                <a:latin typeface="Arial" panose="020B0604020202020204" pitchFamily="34" charset="0"/>
              </a:rPr>
              <a:t>Process the interrupt</a:t>
            </a:r>
          </a:p>
          <a:p>
            <a:pPr lvl="2" fontAlgn="base"/>
            <a:r>
              <a:rPr lang="en-GB" dirty="0">
                <a:latin typeface="Arial" panose="020B0604020202020204" pitchFamily="34" charset="0"/>
              </a:rPr>
              <a:t>On completion pop the status, register contents etc and program counter</a:t>
            </a:r>
          </a:p>
          <a:p>
            <a:pPr lvl="2" fontAlgn="base"/>
            <a:r>
              <a:rPr lang="en-GB" dirty="0">
                <a:latin typeface="Arial" panose="020B0604020202020204" pitchFamily="34" charset="0"/>
              </a:rPr>
              <a:t>Continue execution of interrupted program  </a:t>
            </a:r>
          </a:p>
          <a:p>
            <a:pPr lvl="2"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591526"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interrupts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44899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What happens if an interrupt occurs during an interrupt?</a:t>
            </a:r>
          </a:p>
          <a:p>
            <a:pPr lvl="1" fontAlgn="base"/>
            <a:endParaRPr lang="en-GB" dirty="0">
              <a:latin typeface="Arial" panose="020B0604020202020204" pitchFamily="34" charset="0"/>
            </a:endParaRPr>
          </a:p>
          <a:p>
            <a:pPr lvl="1" fontAlgn="base"/>
            <a:r>
              <a:rPr lang="en-GB" dirty="0">
                <a:latin typeface="Arial" panose="020B0604020202020204" pitchFamily="34" charset="0"/>
              </a:rPr>
              <a:t>Interrupts can be disabled during interrupt handling</a:t>
            </a:r>
          </a:p>
          <a:p>
            <a:pPr lvl="1" fontAlgn="base"/>
            <a:endParaRPr lang="en-GB" dirty="0">
              <a:latin typeface="Arial" panose="020B0604020202020204" pitchFamily="34" charset="0"/>
            </a:endParaRPr>
          </a:p>
          <a:p>
            <a:pPr lvl="2" fontAlgn="base"/>
            <a:r>
              <a:rPr lang="en-GB" dirty="0">
                <a:latin typeface="Arial" panose="020B0604020202020204" pitchFamily="34" charset="0"/>
              </a:rPr>
              <a:t>Second or subsequent interrupts held in a pending state</a:t>
            </a:r>
          </a:p>
          <a:p>
            <a:pPr lvl="2" fontAlgn="base"/>
            <a:r>
              <a:rPr lang="en-GB" dirty="0">
                <a:latin typeface="Arial" panose="020B0604020202020204" pitchFamily="34" charset="0"/>
              </a:rPr>
              <a:t>Serviced in sequence</a:t>
            </a:r>
          </a:p>
          <a:p>
            <a:pPr lvl="2" fontAlgn="base"/>
            <a:endParaRPr lang="en-GB" dirty="0">
              <a:latin typeface="Arial" panose="020B0604020202020204" pitchFamily="34" charset="0"/>
            </a:endParaRPr>
          </a:p>
          <a:p>
            <a:pPr lvl="1" fontAlgn="base"/>
            <a:r>
              <a:rPr lang="en-GB" dirty="0">
                <a:latin typeface="Arial" panose="020B0604020202020204" pitchFamily="34" charset="0"/>
              </a:rPr>
              <a:t>What are the problems with this?</a:t>
            </a:r>
          </a:p>
          <a:p>
            <a:pPr lvl="1" fontAlgn="base"/>
            <a:endParaRPr lang="en-GB" dirty="0">
              <a:latin typeface="Arial" panose="020B0604020202020204" pitchFamily="34" charset="0"/>
            </a:endParaRPr>
          </a:p>
          <a:p>
            <a:pPr lvl="1" fontAlgn="base"/>
            <a:r>
              <a:rPr lang="en-GB" dirty="0">
                <a:latin typeface="Arial" panose="020B0604020202020204" pitchFamily="34" charset="0"/>
              </a:rPr>
              <a:t>Consider three devices:</a:t>
            </a:r>
          </a:p>
          <a:p>
            <a:pPr lvl="2" fontAlgn="base"/>
            <a:r>
              <a:rPr lang="en-GB" dirty="0">
                <a:latin typeface="Arial" panose="020B0604020202020204" pitchFamily="34" charset="0"/>
              </a:rPr>
              <a:t>Printer</a:t>
            </a:r>
          </a:p>
          <a:p>
            <a:pPr lvl="2" fontAlgn="base"/>
            <a:r>
              <a:rPr lang="en-GB" dirty="0">
                <a:latin typeface="Arial" panose="020B0604020202020204" pitchFamily="34" charset="0"/>
              </a:rPr>
              <a:t>Hard disk</a:t>
            </a:r>
          </a:p>
          <a:p>
            <a:pPr lvl="2" fontAlgn="base"/>
            <a:r>
              <a:rPr lang="en-GB" dirty="0">
                <a:latin typeface="Arial" panose="020B0604020202020204" pitchFamily="34" charset="0"/>
              </a:rPr>
              <a:t>Comms adapter </a:t>
            </a:r>
          </a:p>
          <a:p>
            <a:pPr lvl="2"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673552"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multiple interrupts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306711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6393238" cy="5262496"/>
          </a:xfrm>
        </p:spPr>
        <p:txBody>
          <a:bodyPr>
            <a:normAutofit lnSpcReduction="10000"/>
          </a:bodyPr>
          <a:lstStyle/>
          <a:p>
            <a:pPr fontAlgn="base"/>
            <a:r>
              <a:rPr lang="en-GB" dirty="0">
                <a:latin typeface="Arial" panose="020B0604020202020204" pitchFamily="34" charset="0"/>
              </a:rPr>
              <a:t>von Neumann architecture (1945)</a:t>
            </a:r>
          </a:p>
          <a:p>
            <a:pPr fontAlgn="base"/>
            <a:endParaRPr lang="en-GB" dirty="0">
              <a:latin typeface="Arial" panose="020B0604020202020204" pitchFamily="34" charset="0"/>
            </a:endParaRPr>
          </a:p>
          <a:p>
            <a:pPr fontAlgn="base"/>
            <a:r>
              <a:rPr lang="en-GB" dirty="0">
                <a:latin typeface="Arial" panose="020B0604020202020204" pitchFamily="34" charset="0"/>
              </a:rPr>
              <a:t>A stored program computer has:</a:t>
            </a:r>
            <a:br>
              <a:rPr lang="en-GB" dirty="0">
                <a:latin typeface="Arial" panose="020B0604020202020204" pitchFamily="34" charset="0"/>
              </a:rPr>
            </a:br>
            <a:endParaRPr lang="en-GB" dirty="0">
              <a:latin typeface="Arial" panose="020B0604020202020204" pitchFamily="34" charset="0"/>
            </a:endParaRPr>
          </a:p>
          <a:p>
            <a:pPr lvl="1" fontAlgn="base"/>
            <a:r>
              <a:rPr lang="en-GB" dirty="0">
                <a:latin typeface="Arial" panose="020B0604020202020204" pitchFamily="34" charset="0"/>
              </a:rPr>
              <a:t>A processing unit with registers and an ALU</a:t>
            </a:r>
          </a:p>
          <a:p>
            <a:pPr lvl="1" fontAlgn="base"/>
            <a:r>
              <a:rPr lang="en-GB" dirty="0">
                <a:latin typeface="Arial" panose="020B0604020202020204" pitchFamily="34" charset="0"/>
              </a:rPr>
              <a:t>A control unit with an instruction register and program counter</a:t>
            </a:r>
          </a:p>
          <a:p>
            <a:pPr lvl="1" fontAlgn="base"/>
            <a:r>
              <a:rPr lang="en-GB" dirty="0">
                <a:latin typeface="Arial" panose="020B0604020202020204" pitchFamily="34" charset="0"/>
              </a:rPr>
              <a:t>Memory that stores data and instructions</a:t>
            </a:r>
          </a:p>
          <a:p>
            <a:pPr lvl="1" fontAlgn="base"/>
            <a:r>
              <a:rPr lang="en-GB" dirty="0">
                <a:latin typeface="Arial" panose="020B0604020202020204" pitchFamily="34" charset="0"/>
              </a:rPr>
              <a:t>External mass storage</a:t>
            </a:r>
          </a:p>
          <a:p>
            <a:pPr lvl="1" fontAlgn="base"/>
            <a:r>
              <a:rPr lang="en-GB" dirty="0">
                <a:latin typeface="Arial" panose="020B0604020202020204" pitchFamily="34" charset="0"/>
              </a:rPr>
              <a:t>Input and output mechanisms</a:t>
            </a:r>
          </a:p>
          <a:p>
            <a:pPr lvl="1" fontAlgn="base"/>
            <a:endParaRPr lang="en-GB" dirty="0">
              <a:latin typeface="Arial" panose="020B0604020202020204" pitchFamily="34" charset="0"/>
            </a:endParaRPr>
          </a:p>
          <a:p>
            <a:pPr fontAlgn="base"/>
            <a:r>
              <a:rPr lang="en-GB" dirty="0">
                <a:latin typeface="Arial" panose="020B0604020202020204" pitchFamily="34" charset="0"/>
              </a:rPr>
              <a:t>This architecture is still used today for general purpose computing </a:t>
            </a: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3380605"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stored program computer</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1026" name="Picture 2">
            <a:extLst>
              <a:ext uri="{FF2B5EF4-FFF2-40B4-BE49-F238E27FC236}">
                <a16:creationId xmlns:a16="http://schemas.microsoft.com/office/drawing/2014/main" id="{1DCF9853-9599-9B45-939A-340092114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130" y="957329"/>
            <a:ext cx="4327738" cy="250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8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Consider three devices:</a:t>
            </a:r>
          </a:p>
          <a:p>
            <a:pPr lvl="2" fontAlgn="base"/>
            <a:r>
              <a:rPr lang="en-GB" dirty="0">
                <a:latin typeface="Arial" panose="020B0604020202020204" pitchFamily="34" charset="0"/>
              </a:rPr>
              <a:t>Printer – very slow</a:t>
            </a:r>
          </a:p>
          <a:p>
            <a:pPr lvl="2" fontAlgn="base"/>
            <a:r>
              <a:rPr lang="en-GB" dirty="0">
                <a:latin typeface="Arial" panose="020B0604020202020204" pitchFamily="34" charset="0"/>
              </a:rPr>
              <a:t>Hard disk - slow</a:t>
            </a:r>
          </a:p>
          <a:p>
            <a:pPr lvl="2" fontAlgn="base"/>
            <a:r>
              <a:rPr lang="en-GB" dirty="0">
                <a:latin typeface="Arial" panose="020B0604020202020204" pitchFamily="34" charset="0"/>
              </a:rPr>
              <a:t>Comms adapter  - fast</a:t>
            </a:r>
          </a:p>
          <a:p>
            <a:pPr lvl="2" fontAlgn="base"/>
            <a:endParaRPr lang="en-GB" dirty="0">
              <a:latin typeface="Arial" panose="020B0604020202020204" pitchFamily="34" charset="0"/>
            </a:endParaRPr>
          </a:p>
          <a:p>
            <a:pPr lvl="1" fontAlgn="base"/>
            <a:r>
              <a:rPr lang="en-GB" dirty="0">
                <a:latin typeface="Arial" panose="020B0604020202020204" pitchFamily="34" charset="0"/>
              </a:rPr>
              <a:t>If interrupts from the comms adapter are disabled while handling the hard disk or printer, then data may be lost or a buffer overflowed</a:t>
            </a:r>
          </a:p>
          <a:p>
            <a:pPr lvl="1" fontAlgn="base"/>
            <a:endParaRPr lang="en-GB" dirty="0">
              <a:latin typeface="Arial" panose="020B0604020202020204" pitchFamily="34" charset="0"/>
            </a:endParaRPr>
          </a:p>
          <a:p>
            <a:pPr lvl="1" fontAlgn="base"/>
            <a:r>
              <a:rPr lang="en-GB" dirty="0">
                <a:latin typeface="Arial" panose="020B0604020202020204" pitchFamily="34" charset="0"/>
              </a:rPr>
              <a:t>The solution is to have interrupt priorities</a:t>
            </a:r>
          </a:p>
          <a:p>
            <a:pPr lvl="2" fontAlgn="base"/>
            <a:r>
              <a:rPr lang="en-GB" dirty="0">
                <a:latin typeface="Arial" panose="020B0604020202020204" pitchFamily="34" charset="0"/>
              </a:rPr>
              <a:t>Comms has highest priority</a:t>
            </a:r>
          </a:p>
          <a:p>
            <a:pPr lvl="2" fontAlgn="base"/>
            <a:r>
              <a:rPr lang="en-GB" dirty="0">
                <a:latin typeface="Arial" panose="020B0604020202020204" pitchFamily="34" charset="0"/>
              </a:rPr>
              <a:t>Then hard disk </a:t>
            </a:r>
          </a:p>
          <a:p>
            <a:pPr lvl="2" fontAlgn="base"/>
            <a:r>
              <a:rPr lang="en-GB" dirty="0">
                <a:latin typeface="Arial" panose="020B0604020202020204" pitchFamily="34" charset="0"/>
              </a:rPr>
              <a:t>Then printer</a:t>
            </a:r>
          </a:p>
          <a:p>
            <a:pPr lvl="2" fontAlgn="base"/>
            <a:endParaRPr lang="en-GB" dirty="0">
              <a:latin typeface="Arial" panose="020B0604020202020204" pitchFamily="34" charset="0"/>
            </a:endParaRPr>
          </a:p>
          <a:p>
            <a:pPr lvl="1" fontAlgn="base"/>
            <a:r>
              <a:rPr lang="en-GB" dirty="0">
                <a:latin typeface="Arial" panose="020B0604020202020204" pitchFamily="34" charset="0"/>
              </a:rPr>
              <a:t>Then interrupts can be interrupted</a:t>
            </a:r>
          </a:p>
          <a:p>
            <a:pPr lvl="2"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673552"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multiple interrupts</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979518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3CEC35-7F80-8242-815C-295506DF092F}"/>
              </a:ext>
            </a:extLst>
          </p:cNvPr>
          <p:cNvSpPr/>
          <p:nvPr/>
        </p:nvSpPr>
        <p:spPr>
          <a:xfrm>
            <a:off x="1524000" y="163220"/>
            <a:ext cx="2673552"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multiple interrupts</a:t>
            </a:r>
            <a:r>
              <a:rPr lang="en-GB" sz="3200" b="1" baseline="30000" dirty="0">
                <a:solidFill>
                  <a:schemeClr val="bg1">
                    <a:lumMod val="50000"/>
                  </a:schemeClr>
                </a:solidFill>
                <a:latin typeface="Helvetica "/>
                <a:cs typeface="Gotham Book" pitchFamily="50" charset="0"/>
              </a:rPr>
              <a:t>&gt;</a:t>
            </a:r>
            <a:endParaRPr lang="en-US" sz="3200" dirty="0"/>
          </a:p>
        </p:txBody>
      </p:sp>
      <p:graphicFrame>
        <p:nvGraphicFramePr>
          <p:cNvPr id="5" name="Table 5">
            <a:extLst>
              <a:ext uri="{FF2B5EF4-FFF2-40B4-BE49-F238E27FC236}">
                <a16:creationId xmlns:a16="http://schemas.microsoft.com/office/drawing/2014/main" id="{4CB06267-5BA2-F746-A28E-B540CC3A6AD3}"/>
              </a:ext>
            </a:extLst>
          </p:cNvPr>
          <p:cNvGraphicFramePr>
            <a:graphicFrameLocks noGrp="1"/>
          </p:cNvGraphicFramePr>
          <p:nvPr>
            <p:extLst>
              <p:ext uri="{D42A27DB-BD31-4B8C-83A1-F6EECF244321}">
                <p14:modId xmlns:p14="http://schemas.microsoft.com/office/powerpoint/2010/main" val="407946174"/>
              </p:ext>
            </p:extLst>
          </p:nvPr>
        </p:nvGraphicFramePr>
        <p:xfrm>
          <a:off x="1682866" y="1326495"/>
          <a:ext cx="8128001" cy="1752600"/>
        </p:xfrm>
        <a:graphic>
          <a:graphicData uri="http://schemas.openxmlformats.org/drawingml/2006/table">
            <a:tbl>
              <a:tblPr firstRow="1" bandRow="1">
                <a:tableStyleId>{5940675A-B579-460E-94D1-54222C63F5DA}</a:tableStyleId>
              </a:tblPr>
              <a:tblGrid>
                <a:gridCol w="1161143">
                  <a:extLst>
                    <a:ext uri="{9D8B030D-6E8A-4147-A177-3AD203B41FA5}">
                      <a16:colId xmlns:a16="http://schemas.microsoft.com/office/drawing/2014/main" val="1006708319"/>
                    </a:ext>
                  </a:extLst>
                </a:gridCol>
                <a:gridCol w="1161143">
                  <a:extLst>
                    <a:ext uri="{9D8B030D-6E8A-4147-A177-3AD203B41FA5}">
                      <a16:colId xmlns:a16="http://schemas.microsoft.com/office/drawing/2014/main" val="3931393891"/>
                    </a:ext>
                  </a:extLst>
                </a:gridCol>
                <a:gridCol w="1161143">
                  <a:extLst>
                    <a:ext uri="{9D8B030D-6E8A-4147-A177-3AD203B41FA5}">
                      <a16:colId xmlns:a16="http://schemas.microsoft.com/office/drawing/2014/main" val="1558297151"/>
                    </a:ext>
                  </a:extLst>
                </a:gridCol>
                <a:gridCol w="1161143">
                  <a:extLst>
                    <a:ext uri="{9D8B030D-6E8A-4147-A177-3AD203B41FA5}">
                      <a16:colId xmlns:a16="http://schemas.microsoft.com/office/drawing/2014/main" val="3743174190"/>
                    </a:ext>
                  </a:extLst>
                </a:gridCol>
                <a:gridCol w="1161143">
                  <a:extLst>
                    <a:ext uri="{9D8B030D-6E8A-4147-A177-3AD203B41FA5}">
                      <a16:colId xmlns:a16="http://schemas.microsoft.com/office/drawing/2014/main" val="1595557318"/>
                    </a:ext>
                  </a:extLst>
                </a:gridCol>
                <a:gridCol w="1161143">
                  <a:extLst>
                    <a:ext uri="{9D8B030D-6E8A-4147-A177-3AD203B41FA5}">
                      <a16:colId xmlns:a16="http://schemas.microsoft.com/office/drawing/2014/main" val="3109959452"/>
                    </a:ext>
                  </a:extLst>
                </a:gridCol>
                <a:gridCol w="1161143">
                  <a:extLst>
                    <a:ext uri="{9D8B030D-6E8A-4147-A177-3AD203B41FA5}">
                      <a16:colId xmlns:a16="http://schemas.microsoft.com/office/drawing/2014/main" val="2345974258"/>
                    </a:ext>
                  </a:extLst>
                </a:gridCol>
              </a:tblGrid>
              <a:tr h="370840">
                <a:tc>
                  <a:txBody>
                    <a:bodyPr/>
                    <a:lstStyle/>
                    <a:p>
                      <a:r>
                        <a:rPr lang="en-US" dirty="0"/>
                        <a:t>User program</a:t>
                      </a:r>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Printer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Comms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Disk</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30719683"/>
                  </a:ext>
                </a:extLst>
              </a:tr>
              <a:tr h="370840">
                <a:tc rowSpan="3">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54452392"/>
                  </a:ext>
                </a:extLst>
              </a:tr>
              <a:tr h="370840">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64738616"/>
                  </a:ext>
                </a:extLst>
              </a:tr>
              <a:tr h="370840">
                <a:tc vMerge="1">
                  <a:txBody>
                    <a:bodyPr/>
                    <a:lstStyle/>
                    <a:p>
                      <a:endParaRPr lang="en-US" dirty="0"/>
                    </a:p>
                  </a:txBody>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57185748"/>
                  </a:ext>
                </a:extLst>
              </a:tr>
            </a:tbl>
          </a:graphicData>
        </a:graphic>
      </p:graphicFrame>
      <p:cxnSp>
        <p:nvCxnSpPr>
          <p:cNvPr id="7" name="Straight Arrow Connector 6">
            <a:extLst>
              <a:ext uri="{FF2B5EF4-FFF2-40B4-BE49-F238E27FC236}">
                <a16:creationId xmlns:a16="http://schemas.microsoft.com/office/drawing/2014/main" id="{A59E3A55-83A5-D542-8F99-21514055109D}"/>
              </a:ext>
            </a:extLst>
          </p:cNvPr>
          <p:cNvCxnSpPr>
            <a:cxnSpLocks/>
          </p:cNvCxnSpPr>
          <p:nvPr/>
        </p:nvCxnSpPr>
        <p:spPr>
          <a:xfrm>
            <a:off x="2826327" y="2119745"/>
            <a:ext cx="1188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C171419-BF5E-694E-9F67-34E91A66EDA3}"/>
              </a:ext>
            </a:extLst>
          </p:cNvPr>
          <p:cNvCxnSpPr>
            <a:cxnSpLocks/>
          </p:cNvCxnSpPr>
          <p:nvPr/>
        </p:nvCxnSpPr>
        <p:spPr>
          <a:xfrm>
            <a:off x="5170518" y="2202795"/>
            <a:ext cx="11637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A2566C-8949-BA4C-A19A-7BCEE280DA99}"/>
              </a:ext>
            </a:extLst>
          </p:cNvPr>
          <p:cNvCxnSpPr>
            <a:cxnSpLocks/>
          </p:cNvCxnSpPr>
          <p:nvPr/>
        </p:nvCxnSpPr>
        <p:spPr>
          <a:xfrm flipH="1">
            <a:off x="5170518" y="2410691"/>
            <a:ext cx="115546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E55EE358-ECF2-9A4B-8580-3027AFCC3232}"/>
              </a:ext>
            </a:extLst>
          </p:cNvPr>
          <p:cNvCxnSpPr>
            <a:cxnSpLocks/>
          </p:cNvCxnSpPr>
          <p:nvPr/>
        </p:nvCxnSpPr>
        <p:spPr>
          <a:xfrm>
            <a:off x="5170517" y="2784840"/>
            <a:ext cx="2942705" cy="1005764"/>
          </a:xfrm>
          <a:prstGeom prst="bentConnector3">
            <a:avLst>
              <a:gd name="adj1" fmla="val 31118"/>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350149CC-1D89-A346-8E64-40D8DA6C67B2}"/>
              </a:ext>
            </a:extLst>
          </p:cNvPr>
          <p:cNvCxnSpPr>
            <a:cxnSpLocks/>
          </p:cNvCxnSpPr>
          <p:nvPr/>
        </p:nvCxnSpPr>
        <p:spPr>
          <a:xfrm rot="5400000" flipH="1" flipV="1">
            <a:off x="7549650" y="2699943"/>
            <a:ext cx="1659162" cy="498767"/>
          </a:xfrm>
          <a:prstGeom prst="bentConnector3">
            <a:avLst>
              <a:gd name="adj1" fmla="val 99838"/>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9FEA5B8F-0970-5743-B0EF-1497C2F6B4E5}"/>
              </a:ext>
            </a:extLst>
          </p:cNvPr>
          <p:cNvCxnSpPr/>
          <p:nvPr/>
        </p:nvCxnSpPr>
        <p:spPr>
          <a:xfrm rot="10800000" flipV="1">
            <a:off x="5544590" y="2576944"/>
            <a:ext cx="3084023" cy="1770611"/>
          </a:xfrm>
          <a:prstGeom prst="bentConnector3">
            <a:avLst>
              <a:gd name="adj1" fmla="val 876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42CA62D9-2BEC-B44A-B67E-93C14FADE0AD}"/>
              </a:ext>
            </a:extLst>
          </p:cNvPr>
          <p:cNvCxnSpPr/>
          <p:nvPr/>
        </p:nvCxnSpPr>
        <p:spPr>
          <a:xfrm rot="16200000" flipV="1">
            <a:off x="4621878" y="3416531"/>
            <a:ext cx="1479665" cy="382385"/>
          </a:xfrm>
          <a:prstGeom prst="bentConnector3">
            <a:avLst>
              <a:gd name="adj1" fmla="val 10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DC2BAA1-1145-9446-A14D-48240AAE64F7}"/>
              </a:ext>
            </a:extLst>
          </p:cNvPr>
          <p:cNvCxnSpPr>
            <a:cxnSpLocks/>
          </p:cNvCxnSpPr>
          <p:nvPr/>
        </p:nvCxnSpPr>
        <p:spPr>
          <a:xfrm>
            <a:off x="2826327" y="2298270"/>
            <a:ext cx="1188720"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C4A5523-BA43-8849-8966-3D1A9E72634E}"/>
              </a:ext>
            </a:extLst>
          </p:cNvPr>
          <p:cNvSpPr txBox="1"/>
          <p:nvPr/>
        </p:nvSpPr>
        <p:spPr>
          <a:xfrm>
            <a:off x="1380375" y="3607723"/>
            <a:ext cx="3966688" cy="1754326"/>
          </a:xfrm>
          <a:prstGeom prst="rect">
            <a:avLst/>
          </a:prstGeom>
          <a:noFill/>
        </p:spPr>
        <p:txBody>
          <a:bodyPr wrap="square" rtlCol="0">
            <a:spAutoFit/>
          </a:bodyPr>
          <a:lstStyle/>
          <a:p>
            <a:pPr marL="342900" indent="-342900">
              <a:buFont typeface="+mj-lt"/>
              <a:buAutoNum type="arabicPeriod"/>
            </a:pPr>
            <a:r>
              <a:rPr lang="en-US" dirty="0"/>
              <a:t>User program interrupted by printer</a:t>
            </a:r>
          </a:p>
          <a:p>
            <a:pPr marL="342900" indent="-342900">
              <a:buFont typeface="+mj-lt"/>
              <a:buAutoNum type="arabicPeriod"/>
            </a:pPr>
            <a:r>
              <a:rPr lang="en-US" dirty="0"/>
              <a:t>Printer interrupted by comms</a:t>
            </a:r>
          </a:p>
          <a:p>
            <a:pPr marL="342900" indent="-342900">
              <a:buFont typeface="+mj-lt"/>
              <a:buAutoNum type="arabicPeriod"/>
            </a:pPr>
            <a:r>
              <a:rPr lang="en-US" dirty="0"/>
              <a:t>Comms returns to printer</a:t>
            </a:r>
          </a:p>
          <a:p>
            <a:pPr marL="342900" indent="-342900">
              <a:buFont typeface="+mj-lt"/>
              <a:buAutoNum type="arabicPeriod"/>
            </a:pPr>
            <a:r>
              <a:rPr lang="en-US" dirty="0"/>
              <a:t>Disk interrupts printer</a:t>
            </a:r>
          </a:p>
          <a:p>
            <a:pPr marL="342900" indent="-342900">
              <a:buFont typeface="+mj-lt"/>
              <a:buAutoNum type="arabicPeriod"/>
            </a:pPr>
            <a:r>
              <a:rPr lang="en-US" dirty="0"/>
              <a:t>Disk returns to printer</a:t>
            </a:r>
          </a:p>
          <a:p>
            <a:pPr marL="342900" indent="-342900">
              <a:buFont typeface="+mj-lt"/>
              <a:buAutoNum type="arabicPeriod"/>
            </a:pPr>
            <a:r>
              <a:rPr lang="en-US" dirty="0"/>
              <a:t>Printer returns to user program</a:t>
            </a:r>
          </a:p>
        </p:txBody>
      </p:sp>
    </p:spTree>
    <p:extLst>
      <p:ext uri="{BB962C8B-B14F-4D97-AF65-F5344CB8AC3E}">
        <p14:creationId xmlns:p14="http://schemas.microsoft.com/office/powerpoint/2010/main" val="2181140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3CEC35-7F80-8242-815C-295506DF092F}"/>
              </a:ext>
            </a:extLst>
          </p:cNvPr>
          <p:cNvSpPr/>
          <p:nvPr/>
        </p:nvSpPr>
        <p:spPr>
          <a:xfrm>
            <a:off x="1524000" y="163220"/>
            <a:ext cx="3587585"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8085 8—bit microprocessor</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1026" name="Picture 2" descr="Microprocessor Architecture">
            <a:extLst>
              <a:ext uri="{FF2B5EF4-FFF2-40B4-BE49-F238E27FC236}">
                <a16:creationId xmlns:a16="http://schemas.microsoft.com/office/drawing/2014/main" id="{CC2FE8AA-7137-C245-A8F3-1BB3F1ADF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777" y="747995"/>
            <a:ext cx="8026665" cy="60002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C775C0-F42E-4747-96DB-B8D745F9C42F}"/>
              </a:ext>
            </a:extLst>
          </p:cNvPr>
          <p:cNvSpPr txBox="1"/>
          <p:nvPr/>
        </p:nvSpPr>
        <p:spPr>
          <a:xfrm>
            <a:off x="914400" y="1280160"/>
            <a:ext cx="2725783" cy="1569660"/>
          </a:xfrm>
          <a:prstGeom prst="rect">
            <a:avLst/>
          </a:prstGeom>
          <a:noFill/>
        </p:spPr>
        <p:txBody>
          <a:bodyPr wrap="square" rtlCol="0">
            <a:spAutoFit/>
          </a:bodyPr>
          <a:lstStyle/>
          <a:p>
            <a:r>
              <a:rPr lang="en-US" sz="2400" dirty="0"/>
              <a:t>What are the features of the 8085 that you understand and can explain?</a:t>
            </a:r>
          </a:p>
        </p:txBody>
      </p:sp>
    </p:spTree>
    <p:extLst>
      <p:ext uri="{BB962C8B-B14F-4D97-AF65-F5344CB8AC3E}">
        <p14:creationId xmlns:p14="http://schemas.microsoft.com/office/powerpoint/2010/main" val="653907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658111" cy="5262496"/>
          </a:xfrm>
        </p:spPr>
        <p:txBody>
          <a:bodyPr>
            <a:normAutofit/>
          </a:bodyPr>
          <a:lstStyle/>
          <a:p>
            <a:pPr lvl="1" fontAlgn="base"/>
            <a:r>
              <a:rPr lang="en-GB" dirty="0">
                <a:latin typeface="Arial" panose="020B0604020202020204" pitchFamily="34" charset="0"/>
              </a:rPr>
              <a:t>We have covered:</a:t>
            </a:r>
          </a:p>
          <a:p>
            <a:pPr lvl="1" fontAlgn="base"/>
            <a:endParaRPr lang="en-GB" dirty="0">
              <a:latin typeface="Arial" panose="020B0604020202020204" pitchFamily="34" charset="0"/>
            </a:endParaRPr>
          </a:p>
          <a:p>
            <a:pPr lvl="1" fontAlgn="base"/>
            <a:r>
              <a:rPr lang="en-GB" dirty="0">
                <a:latin typeface="Arial" panose="020B0604020202020204" pitchFamily="34" charset="0"/>
              </a:rPr>
              <a:t>The essential components of the CPU</a:t>
            </a:r>
          </a:p>
          <a:p>
            <a:pPr lvl="1" fontAlgn="base"/>
            <a:endParaRPr lang="en-GB" dirty="0">
              <a:latin typeface="Arial" panose="020B0604020202020204" pitchFamily="34" charset="0"/>
            </a:endParaRPr>
          </a:p>
          <a:p>
            <a:pPr lvl="1" fontAlgn="base"/>
            <a:r>
              <a:rPr lang="en-GB" dirty="0">
                <a:latin typeface="Arial" panose="020B0604020202020204" pitchFamily="34" charset="0"/>
              </a:rPr>
              <a:t>How the CPU is architected</a:t>
            </a:r>
          </a:p>
          <a:p>
            <a:pPr lvl="1" fontAlgn="base"/>
            <a:endParaRPr lang="en-GB" dirty="0">
              <a:latin typeface="Arial" panose="020B0604020202020204" pitchFamily="34" charset="0"/>
            </a:endParaRPr>
          </a:p>
          <a:p>
            <a:pPr lvl="1" fontAlgn="base"/>
            <a:r>
              <a:rPr lang="en-GB" dirty="0">
                <a:latin typeface="Arial" panose="020B0604020202020204" pitchFamily="34" charset="0"/>
              </a:rPr>
              <a:t>How the individual components operate</a:t>
            </a:r>
            <a:br>
              <a:rPr lang="en-GB" dirty="0">
                <a:latin typeface="Arial" panose="020B0604020202020204" pitchFamily="34" charset="0"/>
              </a:rPr>
            </a:br>
            <a:endParaRPr lang="en-GB" dirty="0">
              <a:latin typeface="Arial" panose="020B0604020202020204" pitchFamily="34" charset="0"/>
            </a:endParaRPr>
          </a:p>
          <a:p>
            <a:pPr lvl="1" fontAlgn="base"/>
            <a:r>
              <a:rPr lang="en-GB" dirty="0">
                <a:latin typeface="Arial" panose="020B0604020202020204" pitchFamily="34" charset="0"/>
              </a:rPr>
              <a:t>I/O systems will be covered on day 5 </a:t>
            </a: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664495"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conclusion</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260439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solidFill>
                  <a:srgbClr val="000000"/>
                </a:solidFill>
                <a:latin typeface="Arial" panose="020B0604020202020204" pitchFamily="34" charset="0"/>
              </a:rPr>
              <a:t>So far we have described how the ALU and memory are connected by a bus</a:t>
            </a:r>
          </a:p>
          <a:p>
            <a:pPr fontAlgn="base"/>
            <a:r>
              <a:rPr lang="en-GB" dirty="0">
                <a:solidFill>
                  <a:srgbClr val="000000"/>
                </a:solidFill>
                <a:latin typeface="Arial" panose="020B0604020202020204" pitchFamily="34" charset="0"/>
              </a:rPr>
              <a:t>We now need to see how this is implemented in practice and how the operation is controlled </a:t>
            </a:r>
          </a:p>
          <a:p>
            <a:pPr fontAlgn="base"/>
            <a:r>
              <a:rPr lang="en-GB" dirty="0">
                <a:solidFill>
                  <a:srgbClr val="000000"/>
                </a:solidFill>
                <a:latin typeface="Arial" panose="020B0604020202020204" pitchFamily="34" charset="0"/>
              </a:rPr>
              <a:t>All CPU operations begin with:</a:t>
            </a:r>
          </a:p>
          <a:p>
            <a:pPr lvl="1" fontAlgn="base"/>
            <a:r>
              <a:rPr lang="en-GB" dirty="0">
                <a:solidFill>
                  <a:srgbClr val="000000"/>
                </a:solidFill>
                <a:latin typeface="Arial" panose="020B0604020202020204" pitchFamily="34" charset="0"/>
              </a:rPr>
              <a:t>Fetch an instruction from memory</a:t>
            </a:r>
          </a:p>
          <a:p>
            <a:pPr fontAlgn="base"/>
            <a:r>
              <a:rPr lang="en-GB" dirty="0">
                <a:solidFill>
                  <a:srgbClr val="000000"/>
                </a:solidFill>
                <a:latin typeface="Arial" panose="020B0604020202020204" pitchFamily="34" charset="0"/>
              </a:rPr>
              <a:t>Then</a:t>
            </a:r>
          </a:p>
          <a:p>
            <a:pPr lvl="1" fontAlgn="base"/>
            <a:r>
              <a:rPr lang="en-GB" dirty="0">
                <a:solidFill>
                  <a:srgbClr val="000000"/>
                </a:solidFill>
                <a:latin typeface="Arial" panose="020B0604020202020204" pitchFamily="34" charset="0"/>
              </a:rPr>
              <a:t>Decode the instruction in the control unit</a:t>
            </a:r>
          </a:p>
          <a:p>
            <a:pPr fontAlgn="base"/>
            <a:r>
              <a:rPr lang="en-GB" dirty="0">
                <a:solidFill>
                  <a:srgbClr val="000000"/>
                </a:solidFill>
                <a:latin typeface="Arial" panose="020B0604020202020204" pitchFamily="34" charset="0"/>
              </a:rPr>
              <a:t>Then</a:t>
            </a:r>
          </a:p>
          <a:p>
            <a:pPr lvl="1" fontAlgn="base"/>
            <a:r>
              <a:rPr lang="en-GB" dirty="0">
                <a:solidFill>
                  <a:srgbClr val="000000"/>
                </a:solidFill>
                <a:latin typeface="Arial" panose="020B0604020202020204" pitchFamily="34" charset="0"/>
              </a:rPr>
              <a:t>Execute the instruction in the ALU</a:t>
            </a:r>
          </a:p>
          <a:p>
            <a:pPr fontAlgn="base"/>
            <a:r>
              <a:rPr lang="en-GB" dirty="0">
                <a:solidFill>
                  <a:srgbClr val="000000"/>
                </a:solidFill>
                <a:latin typeface="Arial" panose="020B0604020202020204" pitchFamily="34" charset="0"/>
              </a:rPr>
              <a:t>Then repeat or halt </a:t>
            </a: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3145285"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fetch – decode -execute</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192436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latin typeface="Arial" panose="020B0604020202020204" pitchFamily="34" charset="0"/>
              </a:rPr>
              <a:t>There are 2 internal registers which:</a:t>
            </a:r>
          </a:p>
          <a:p>
            <a:pPr fontAlgn="base"/>
            <a:endParaRPr lang="en-GB" dirty="0">
              <a:latin typeface="Arial" panose="020B0604020202020204" pitchFamily="34" charset="0"/>
            </a:endParaRPr>
          </a:p>
          <a:p>
            <a:pPr fontAlgn="base"/>
            <a:r>
              <a:rPr lang="en-GB" dirty="0">
                <a:latin typeface="Arial" panose="020B0604020202020204" pitchFamily="34" charset="0"/>
              </a:rPr>
              <a:t>Contain the address in memory to be read or written to, </a:t>
            </a:r>
            <a:br>
              <a:rPr lang="en-GB" dirty="0">
                <a:latin typeface="Arial" panose="020B0604020202020204" pitchFamily="34" charset="0"/>
              </a:rPr>
            </a:br>
            <a:r>
              <a:rPr lang="en-GB" dirty="0">
                <a:latin typeface="Arial" panose="020B0604020202020204" pitchFamily="34" charset="0"/>
              </a:rPr>
              <a:t>the memory address register (MAR)</a:t>
            </a:r>
          </a:p>
          <a:p>
            <a:pPr fontAlgn="base"/>
            <a:endParaRPr lang="en-GB" dirty="0">
              <a:latin typeface="Arial" panose="020B0604020202020204" pitchFamily="34" charset="0"/>
            </a:endParaRPr>
          </a:p>
          <a:p>
            <a:pPr fontAlgn="base"/>
            <a:r>
              <a:rPr lang="en-GB" dirty="0">
                <a:latin typeface="Arial" panose="020B0604020202020204" pitchFamily="34" charset="0"/>
              </a:rPr>
              <a:t>Store the data to be written, or the data read, from memory,</a:t>
            </a:r>
            <a:br>
              <a:rPr lang="en-GB" dirty="0">
                <a:latin typeface="Arial" panose="020B0604020202020204" pitchFamily="34" charset="0"/>
              </a:rPr>
            </a:br>
            <a:r>
              <a:rPr lang="en-GB" dirty="0">
                <a:latin typeface="Arial" panose="020B0604020202020204" pitchFamily="34" charset="0"/>
              </a:rPr>
              <a:t>the memory data register (MDR)</a:t>
            </a:r>
          </a:p>
          <a:p>
            <a:pPr fontAlgn="base"/>
            <a:endParaRPr lang="en-GB" dirty="0">
              <a:latin typeface="Arial" panose="020B0604020202020204" pitchFamily="34" charset="0"/>
            </a:endParaRPr>
          </a:p>
          <a:p>
            <a:pPr fontAlgn="base"/>
            <a:r>
              <a:rPr lang="en-GB" dirty="0">
                <a:latin typeface="Arial" panose="020B0604020202020204" pitchFamily="34" charset="0"/>
              </a:rPr>
              <a:t>There are two buses connecting the registers to memory</a:t>
            </a:r>
          </a:p>
          <a:p>
            <a:pPr lvl="1" fontAlgn="base"/>
            <a:r>
              <a:rPr lang="en-GB" dirty="0">
                <a:latin typeface="Arial" panose="020B0604020202020204" pitchFamily="34" charset="0"/>
              </a:rPr>
              <a:t>The address bus</a:t>
            </a:r>
          </a:p>
          <a:p>
            <a:pPr lvl="1" fontAlgn="base"/>
            <a:r>
              <a:rPr lang="en-GB" dirty="0">
                <a:latin typeface="Arial" panose="020B0604020202020204" pitchFamily="34" charset="0"/>
              </a:rPr>
              <a:t>The data bus  </a:t>
            </a: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135521"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MAR and MDR</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281834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6C4B453-7227-FD44-82B6-7DF95AA5ED4B}"/>
              </a:ext>
            </a:extLst>
          </p:cNvPr>
          <p:cNvGraphicFramePr>
            <a:graphicFrameLocks noGrp="1"/>
          </p:cNvGraphicFramePr>
          <p:nvPr>
            <p:ph idx="1"/>
            <p:extLst>
              <p:ext uri="{D42A27DB-BD31-4B8C-83A1-F6EECF244321}">
                <p14:modId xmlns:p14="http://schemas.microsoft.com/office/powerpoint/2010/main" val="3533806963"/>
              </p:ext>
            </p:extLst>
          </p:nvPr>
        </p:nvGraphicFramePr>
        <p:xfrm>
          <a:off x="838200" y="1507194"/>
          <a:ext cx="2686777" cy="1854200"/>
        </p:xfrm>
        <a:graphic>
          <a:graphicData uri="http://schemas.openxmlformats.org/drawingml/2006/table">
            <a:tbl>
              <a:tblPr firstRow="1" bandRow="1">
                <a:tableStyleId>{5940675A-B579-460E-94D1-54222C63F5DA}</a:tableStyleId>
              </a:tblPr>
              <a:tblGrid>
                <a:gridCol w="2686777">
                  <a:extLst>
                    <a:ext uri="{9D8B030D-6E8A-4147-A177-3AD203B41FA5}">
                      <a16:colId xmlns:a16="http://schemas.microsoft.com/office/drawing/2014/main" val="120900367"/>
                    </a:ext>
                  </a:extLst>
                </a:gridCol>
              </a:tblGrid>
              <a:tr h="370840">
                <a:tc>
                  <a:txBody>
                    <a:bodyPr/>
                    <a:lstStyle/>
                    <a:p>
                      <a:r>
                        <a:rPr lang="en-US" dirty="0"/>
                        <a:t>Register 0</a:t>
                      </a:r>
                    </a:p>
                  </a:txBody>
                  <a:tcPr/>
                </a:tc>
                <a:extLst>
                  <a:ext uri="{0D108BD9-81ED-4DB2-BD59-A6C34878D82A}">
                    <a16:rowId xmlns:a16="http://schemas.microsoft.com/office/drawing/2014/main" val="2814838053"/>
                  </a:ext>
                </a:extLst>
              </a:tr>
              <a:tr h="370840">
                <a:tc>
                  <a:txBody>
                    <a:bodyPr/>
                    <a:lstStyle/>
                    <a:p>
                      <a:r>
                        <a:rPr lang="en-US" dirty="0"/>
                        <a:t>Register 1</a:t>
                      </a:r>
                    </a:p>
                  </a:txBody>
                  <a:tcPr/>
                </a:tc>
                <a:extLst>
                  <a:ext uri="{0D108BD9-81ED-4DB2-BD59-A6C34878D82A}">
                    <a16:rowId xmlns:a16="http://schemas.microsoft.com/office/drawing/2014/main" val="2007879812"/>
                  </a:ext>
                </a:extLst>
              </a:tr>
              <a:tr h="370840">
                <a:tc>
                  <a:txBody>
                    <a:bodyPr/>
                    <a:lstStyle/>
                    <a:p>
                      <a:r>
                        <a:rPr lang="en-US" dirty="0"/>
                        <a:t>Register n</a:t>
                      </a:r>
                    </a:p>
                  </a:txBody>
                  <a:tcPr/>
                </a:tc>
                <a:extLst>
                  <a:ext uri="{0D108BD9-81ED-4DB2-BD59-A6C34878D82A}">
                    <a16:rowId xmlns:a16="http://schemas.microsoft.com/office/drawing/2014/main" val="900071731"/>
                  </a:ext>
                </a:extLst>
              </a:tr>
              <a:tr h="370840">
                <a:tc>
                  <a:txBody>
                    <a:bodyPr/>
                    <a:lstStyle/>
                    <a:p>
                      <a:r>
                        <a:rPr lang="en-US" dirty="0"/>
                        <a:t>Memory address register</a:t>
                      </a:r>
                    </a:p>
                  </a:txBody>
                  <a:tcPr/>
                </a:tc>
                <a:extLst>
                  <a:ext uri="{0D108BD9-81ED-4DB2-BD59-A6C34878D82A}">
                    <a16:rowId xmlns:a16="http://schemas.microsoft.com/office/drawing/2014/main" val="932346994"/>
                  </a:ext>
                </a:extLst>
              </a:tr>
              <a:tr h="370840">
                <a:tc>
                  <a:txBody>
                    <a:bodyPr/>
                    <a:lstStyle/>
                    <a:p>
                      <a:r>
                        <a:rPr lang="en-US" dirty="0"/>
                        <a:t>Memory data register</a:t>
                      </a:r>
                    </a:p>
                  </a:txBody>
                  <a:tcPr/>
                </a:tc>
                <a:extLst>
                  <a:ext uri="{0D108BD9-81ED-4DB2-BD59-A6C34878D82A}">
                    <a16:rowId xmlns:a16="http://schemas.microsoft.com/office/drawing/2014/main" val="3137677133"/>
                  </a:ext>
                </a:extLst>
              </a:tr>
            </a:tbl>
          </a:graphicData>
        </a:graphic>
      </p:graphicFrame>
      <p:sp>
        <p:nvSpPr>
          <p:cNvPr id="4" name="Rectangle 3">
            <a:extLst>
              <a:ext uri="{FF2B5EF4-FFF2-40B4-BE49-F238E27FC236}">
                <a16:creationId xmlns:a16="http://schemas.microsoft.com/office/drawing/2014/main" id="{7D3CEC35-7F80-8242-815C-295506DF092F}"/>
              </a:ext>
            </a:extLst>
          </p:cNvPr>
          <p:cNvSpPr/>
          <p:nvPr/>
        </p:nvSpPr>
        <p:spPr>
          <a:xfrm>
            <a:off x="1524000" y="163220"/>
            <a:ext cx="2135521"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MAR and MDR</a:t>
            </a:r>
            <a:r>
              <a:rPr lang="en-GB" sz="3200" b="1" baseline="30000" dirty="0">
                <a:solidFill>
                  <a:schemeClr val="bg1">
                    <a:lumMod val="50000"/>
                  </a:schemeClr>
                </a:solidFill>
                <a:latin typeface="Helvetica "/>
                <a:cs typeface="Gotham Book" pitchFamily="50" charset="0"/>
              </a:rPr>
              <a:t>&gt;</a:t>
            </a:r>
            <a:endParaRPr lang="en-US" sz="3200" dirty="0"/>
          </a:p>
        </p:txBody>
      </p:sp>
      <p:graphicFrame>
        <p:nvGraphicFramePr>
          <p:cNvPr id="5" name="Table 5">
            <a:extLst>
              <a:ext uri="{FF2B5EF4-FFF2-40B4-BE49-F238E27FC236}">
                <a16:creationId xmlns:a16="http://schemas.microsoft.com/office/drawing/2014/main" id="{0BEEFE22-2B80-3140-BA45-BB247257496B}"/>
              </a:ext>
            </a:extLst>
          </p:cNvPr>
          <p:cNvGraphicFramePr>
            <a:graphicFrameLocks noGrp="1"/>
          </p:cNvGraphicFramePr>
          <p:nvPr>
            <p:extLst>
              <p:ext uri="{D42A27DB-BD31-4B8C-83A1-F6EECF244321}">
                <p14:modId xmlns:p14="http://schemas.microsoft.com/office/powerpoint/2010/main" val="2500096082"/>
              </p:ext>
            </p:extLst>
          </p:nvPr>
        </p:nvGraphicFramePr>
        <p:xfrm>
          <a:off x="6820386" y="2265157"/>
          <a:ext cx="3142754" cy="2192473"/>
        </p:xfrm>
        <a:graphic>
          <a:graphicData uri="http://schemas.openxmlformats.org/drawingml/2006/table">
            <a:tbl>
              <a:tblPr firstRow="1" bandRow="1">
                <a:tableStyleId>{5940675A-B579-460E-94D1-54222C63F5DA}</a:tableStyleId>
              </a:tblPr>
              <a:tblGrid>
                <a:gridCol w="407226">
                  <a:extLst>
                    <a:ext uri="{9D8B030D-6E8A-4147-A177-3AD203B41FA5}">
                      <a16:colId xmlns:a16="http://schemas.microsoft.com/office/drawing/2014/main" val="2588616357"/>
                    </a:ext>
                  </a:extLst>
                </a:gridCol>
                <a:gridCol w="341941">
                  <a:extLst>
                    <a:ext uri="{9D8B030D-6E8A-4147-A177-3AD203B41FA5}">
                      <a16:colId xmlns:a16="http://schemas.microsoft.com/office/drawing/2014/main" val="196637210"/>
                    </a:ext>
                  </a:extLst>
                </a:gridCol>
                <a:gridCol w="341941">
                  <a:extLst>
                    <a:ext uri="{9D8B030D-6E8A-4147-A177-3AD203B41FA5}">
                      <a16:colId xmlns:a16="http://schemas.microsoft.com/office/drawing/2014/main" val="4161723886"/>
                    </a:ext>
                  </a:extLst>
                </a:gridCol>
                <a:gridCol w="341941">
                  <a:extLst>
                    <a:ext uri="{9D8B030D-6E8A-4147-A177-3AD203B41FA5}">
                      <a16:colId xmlns:a16="http://schemas.microsoft.com/office/drawing/2014/main" val="1924303516"/>
                    </a:ext>
                  </a:extLst>
                </a:gridCol>
                <a:gridCol w="341941">
                  <a:extLst>
                    <a:ext uri="{9D8B030D-6E8A-4147-A177-3AD203B41FA5}">
                      <a16:colId xmlns:a16="http://schemas.microsoft.com/office/drawing/2014/main" val="3479438402"/>
                    </a:ext>
                  </a:extLst>
                </a:gridCol>
                <a:gridCol w="341941">
                  <a:extLst>
                    <a:ext uri="{9D8B030D-6E8A-4147-A177-3AD203B41FA5}">
                      <a16:colId xmlns:a16="http://schemas.microsoft.com/office/drawing/2014/main" val="153493643"/>
                    </a:ext>
                  </a:extLst>
                </a:gridCol>
                <a:gridCol w="341941">
                  <a:extLst>
                    <a:ext uri="{9D8B030D-6E8A-4147-A177-3AD203B41FA5}">
                      <a16:colId xmlns:a16="http://schemas.microsoft.com/office/drawing/2014/main" val="4166717090"/>
                    </a:ext>
                  </a:extLst>
                </a:gridCol>
                <a:gridCol w="341941">
                  <a:extLst>
                    <a:ext uri="{9D8B030D-6E8A-4147-A177-3AD203B41FA5}">
                      <a16:colId xmlns:a16="http://schemas.microsoft.com/office/drawing/2014/main" val="1912798227"/>
                    </a:ext>
                  </a:extLst>
                </a:gridCol>
                <a:gridCol w="341941">
                  <a:extLst>
                    <a:ext uri="{9D8B030D-6E8A-4147-A177-3AD203B41FA5}">
                      <a16:colId xmlns:a16="http://schemas.microsoft.com/office/drawing/2014/main" val="3890213869"/>
                    </a:ext>
                  </a:extLst>
                </a:gridCol>
              </a:tblGrid>
              <a:tr h="363673">
                <a:tc>
                  <a:txBody>
                    <a:bodyPr/>
                    <a:lstStyle/>
                    <a:p>
                      <a:endParaRPr lang="en-US" sz="1400" dirty="0"/>
                    </a:p>
                  </a:txBody>
                  <a:tcPr/>
                </a:tc>
                <a:tc>
                  <a:txBody>
                    <a:bodyPr/>
                    <a:lstStyle/>
                    <a:p>
                      <a:r>
                        <a:rPr lang="en-US" sz="1200" dirty="0"/>
                        <a:t>0</a:t>
                      </a:r>
                    </a:p>
                  </a:txBody>
                  <a:tcPr/>
                </a:tc>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6</a:t>
                      </a:r>
                    </a:p>
                  </a:txBody>
                  <a:tcPr/>
                </a:tc>
                <a:tc>
                  <a:txBody>
                    <a:bodyPr/>
                    <a:lstStyle/>
                    <a:p>
                      <a:r>
                        <a:rPr lang="en-US" sz="1200" dirty="0"/>
                        <a:t>7</a:t>
                      </a:r>
                    </a:p>
                  </a:txBody>
                  <a:tcPr/>
                </a:tc>
                <a:extLst>
                  <a:ext uri="{0D108BD9-81ED-4DB2-BD59-A6C34878D82A}">
                    <a16:rowId xmlns:a16="http://schemas.microsoft.com/office/drawing/2014/main" val="2230441141"/>
                  </a:ext>
                </a:extLst>
              </a:tr>
              <a:tr h="363673">
                <a:tc>
                  <a:txBody>
                    <a:bodyPr/>
                    <a:lstStyle/>
                    <a:p>
                      <a:r>
                        <a:rPr lang="en-US" sz="1200" dirty="0"/>
                        <a:t>0</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68859131"/>
                  </a:ext>
                </a:extLst>
              </a:tr>
              <a:tr h="363673">
                <a:tc>
                  <a:txBody>
                    <a:bodyPr/>
                    <a:lstStyle/>
                    <a:p>
                      <a:r>
                        <a:rPr lang="en-US" sz="1200" dirty="0"/>
                        <a:t>1</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157040"/>
                  </a:ext>
                </a:extLst>
              </a:tr>
              <a:tr h="363673">
                <a:tc>
                  <a:txBody>
                    <a:bodyPr/>
                    <a:lstStyle/>
                    <a:p>
                      <a:r>
                        <a:rPr lang="en-US" sz="1200" dirty="0"/>
                        <a:t>2</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81376043"/>
                  </a:ext>
                </a:extLst>
              </a:tr>
              <a:tr h="363673">
                <a:tc>
                  <a:txBody>
                    <a:bodyPr/>
                    <a:lstStyle/>
                    <a:p>
                      <a:r>
                        <a:rPr lang="en-US" sz="1200"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92305438"/>
                  </a:ext>
                </a:extLst>
              </a:tr>
              <a:tr h="363673">
                <a:tc>
                  <a:txBody>
                    <a:bodyPr/>
                    <a:lstStyle/>
                    <a:p>
                      <a:r>
                        <a:rPr lang="en-US" sz="1200" dirty="0" err="1"/>
                        <a:t>etc</a:t>
                      </a:r>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15309289"/>
                  </a:ext>
                </a:extLst>
              </a:tr>
            </a:tbl>
          </a:graphicData>
        </a:graphic>
      </p:graphicFrame>
      <p:cxnSp>
        <p:nvCxnSpPr>
          <p:cNvPr id="7" name="Straight Arrow Connector 6">
            <a:extLst>
              <a:ext uri="{FF2B5EF4-FFF2-40B4-BE49-F238E27FC236}">
                <a16:creationId xmlns:a16="http://schemas.microsoft.com/office/drawing/2014/main" id="{2AC2FD70-0BC4-604B-A476-964E671A30A1}"/>
              </a:ext>
            </a:extLst>
          </p:cNvPr>
          <p:cNvCxnSpPr/>
          <p:nvPr/>
        </p:nvCxnSpPr>
        <p:spPr>
          <a:xfrm>
            <a:off x="3552898" y="2799041"/>
            <a:ext cx="323956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6F7D269-D6EF-2A42-A86A-16C89227C57C}"/>
              </a:ext>
            </a:extLst>
          </p:cNvPr>
          <p:cNvCxnSpPr/>
          <p:nvPr/>
        </p:nvCxnSpPr>
        <p:spPr>
          <a:xfrm>
            <a:off x="3524977" y="3163712"/>
            <a:ext cx="323956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ular Callout 2">
            <a:extLst>
              <a:ext uri="{FF2B5EF4-FFF2-40B4-BE49-F238E27FC236}">
                <a16:creationId xmlns:a16="http://schemas.microsoft.com/office/drawing/2014/main" id="{FCFD58EA-9405-7147-94A7-6AC94073E7E8}"/>
              </a:ext>
            </a:extLst>
          </p:cNvPr>
          <p:cNvSpPr/>
          <p:nvPr/>
        </p:nvSpPr>
        <p:spPr>
          <a:xfrm>
            <a:off x="4746504" y="1863700"/>
            <a:ext cx="991181" cy="570651"/>
          </a:xfrm>
          <a:prstGeom prst="wedgeRectCallout">
            <a:avLst>
              <a:gd name="adj1" fmla="val -23650"/>
              <a:gd name="adj2" fmla="val 108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Address bus</a:t>
            </a:r>
          </a:p>
        </p:txBody>
      </p:sp>
      <p:sp>
        <p:nvSpPr>
          <p:cNvPr id="9" name="Rectangular Callout 8">
            <a:extLst>
              <a:ext uri="{FF2B5EF4-FFF2-40B4-BE49-F238E27FC236}">
                <a16:creationId xmlns:a16="http://schemas.microsoft.com/office/drawing/2014/main" id="{350775B2-7EBA-1A48-93D5-CABB32E1362B}"/>
              </a:ext>
            </a:extLst>
          </p:cNvPr>
          <p:cNvSpPr/>
          <p:nvPr/>
        </p:nvSpPr>
        <p:spPr>
          <a:xfrm>
            <a:off x="4746503" y="3520218"/>
            <a:ext cx="991181" cy="570651"/>
          </a:xfrm>
          <a:prstGeom prst="wedgeRectCallout">
            <a:avLst>
              <a:gd name="adj1" fmla="val -23650"/>
              <a:gd name="adj2" fmla="val -107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bus</a:t>
            </a:r>
          </a:p>
        </p:txBody>
      </p:sp>
      <p:sp>
        <p:nvSpPr>
          <p:cNvPr id="6" name="TextBox 5">
            <a:extLst>
              <a:ext uri="{FF2B5EF4-FFF2-40B4-BE49-F238E27FC236}">
                <a16:creationId xmlns:a16="http://schemas.microsoft.com/office/drawing/2014/main" id="{84E55A1B-47D0-6E4E-9FF1-DB7F4C364320}"/>
              </a:ext>
            </a:extLst>
          </p:cNvPr>
          <p:cNvSpPr txBox="1"/>
          <p:nvPr/>
        </p:nvSpPr>
        <p:spPr>
          <a:xfrm>
            <a:off x="7854291" y="1679034"/>
            <a:ext cx="1074944" cy="369332"/>
          </a:xfrm>
          <a:prstGeom prst="rect">
            <a:avLst/>
          </a:prstGeom>
          <a:noFill/>
        </p:spPr>
        <p:txBody>
          <a:bodyPr wrap="square" rtlCol="0">
            <a:spAutoFit/>
          </a:bodyPr>
          <a:lstStyle/>
          <a:p>
            <a:r>
              <a:rPr lang="en-US" dirty="0"/>
              <a:t>Memory</a:t>
            </a:r>
          </a:p>
        </p:txBody>
      </p:sp>
    </p:spTree>
    <p:extLst>
      <p:ext uri="{BB962C8B-B14F-4D97-AF65-F5344CB8AC3E}">
        <p14:creationId xmlns:p14="http://schemas.microsoft.com/office/powerpoint/2010/main" val="368708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latin typeface="Arial" panose="020B0604020202020204" pitchFamily="34" charset="0"/>
              </a:rPr>
              <a:t>Where does the MAR get its value from?</a:t>
            </a:r>
          </a:p>
          <a:p>
            <a:pPr fontAlgn="base"/>
            <a:endParaRPr lang="en-GB" dirty="0">
              <a:latin typeface="Arial" panose="020B0604020202020204" pitchFamily="34" charset="0"/>
            </a:endParaRPr>
          </a:p>
          <a:p>
            <a:pPr fontAlgn="base"/>
            <a:r>
              <a:rPr lang="en-GB" dirty="0">
                <a:latin typeface="Arial" panose="020B0604020202020204" pitchFamily="34" charset="0"/>
              </a:rPr>
              <a:t>The program counter (PC) – another internal register</a:t>
            </a:r>
          </a:p>
          <a:p>
            <a:pPr fontAlgn="base"/>
            <a:endParaRPr lang="en-GB" dirty="0">
              <a:latin typeface="Arial" panose="020B0604020202020204" pitchFamily="34" charset="0"/>
            </a:endParaRPr>
          </a:p>
          <a:p>
            <a:pPr fontAlgn="base"/>
            <a:r>
              <a:rPr lang="en-GB" dirty="0">
                <a:latin typeface="Arial" panose="020B0604020202020204" pitchFamily="34" charset="0"/>
              </a:rPr>
              <a:t>This register holds the address in memory of the next instruction</a:t>
            </a:r>
          </a:p>
          <a:p>
            <a:pPr fontAlgn="base"/>
            <a:endParaRPr lang="en-GB" dirty="0">
              <a:latin typeface="Arial" panose="020B0604020202020204" pitchFamily="34" charset="0"/>
            </a:endParaRPr>
          </a:p>
          <a:p>
            <a:pPr fontAlgn="base"/>
            <a:r>
              <a:rPr lang="en-GB" dirty="0"/>
              <a:t>Where does the first value in the program counter come from when a CPU is first powered up?</a:t>
            </a:r>
            <a:r>
              <a:rPr lang="en-GB" dirty="0">
                <a:latin typeface="Arial" panose="020B0604020202020204" pitchFamily="34" charset="0"/>
              </a:rPr>
              <a:t> </a:t>
            </a: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236737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 counter</a:t>
            </a:r>
            <a:r>
              <a:rPr lang="en-GB" sz="3200" b="1" baseline="30000" dirty="0">
                <a:solidFill>
                  <a:schemeClr val="bg1">
                    <a:lumMod val="50000"/>
                  </a:schemeClr>
                </a:solidFill>
                <a:latin typeface="Helvetica "/>
                <a:cs typeface="Gotham Book" pitchFamily="50" charset="0"/>
              </a:rPr>
              <a:t>&gt;</a:t>
            </a:r>
            <a:endParaRPr lang="en-US" sz="3200" dirty="0"/>
          </a:p>
        </p:txBody>
      </p:sp>
    </p:spTree>
    <p:extLst>
      <p:ext uri="{BB962C8B-B14F-4D97-AF65-F5344CB8AC3E}">
        <p14:creationId xmlns:p14="http://schemas.microsoft.com/office/powerpoint/2010/main" val="87303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6C4B453-7227-FD44-82B6-7DF95AA5ED4B}"/>
              </a:ext>
            </a:extLst>
          </p:cNvPr>
          <p:cNvGraphicFramePr>
            <a:graphicFrameLocks noGrp="1"/>
          </p:cNvGraphicFramePr>
          <p:nvPr>
            <p:ph idx="1"/>
            <p:extLst>
              <p:ext uri="{D42A27DB-BD31-4B8C-83A1-F6EECF244321}">
                <p14:modId xmlns:p14="http://schemas.microsoft.com/office/powerpoint/2010/main" val="3947548015"/>
              </p:ext>
            </p:extLst>
          </p:nvPr>
        </p:nvGraphicFramePr>
        <p:xfrm>
          <a:off x="2193472" y="1828477"/>
          <a:ext cx="2686777" cy="2225040"/>
        </p:xfrm>
        <a:graphic>
          <a:graphicData uri="http://schemas.openxmlformats.org/drawingml/2006/table">
            <a:tbl>
              <a:tblPr firstRow="1" bandRow="1">
                <a:tableStyleId>{5940675A-B579-460E-94D1-54222C63F5DA}</a:tableStyleId>
              </a:tblPr>
              <a:tblGrid>
                <a:gridCol w="2686777">
                  <a:extLst>
                    <a:ext uri="{9D8B030D-6E8A-4147-A177-3AD203B41FA5}">
                      <a16:colId xmlns:a16="http://schemas.microsoft.com/office/drawing/2014/main" val="120900367"/>
                    </a:ext>
                  </a:extLst>
                </a:gridCol>
              </a:tblGrid>
              <a:tr h="370840">
                <a:tc>
                  <a:txBody>
                    <a:bodyPr/>
                    <a:lstStyle/>
                    <a:p>
                      <a:r>
                        <a:rPr lang="en-US" dirty="0"/>
                        <a:t>Program counter</a:t>
                      </a:r>
                    </a:p>
                  </a:txBody>
                  <a:tcPr/>
                </a:tc>
                <a:extLst>
                  <a:ext uri="{0D108BD9-81ED-4DB2-BD59-A6C34878D82A}">
                    <a16:rowId xmlns:a16="http://schemas.microsoft.com/office/drawing/2014/main" val="3885791042"/>
                  </a:ext>
                </a:extLst>
              </a:tr>
              <a:tr h="370840">
                <a:tc>
                  <a:txBody>
                    <a:bodyPr/>
                    <a:lstStyle/>
                    <a:p>
                      <a:r>
                        <a:rPr lang="en-US" dirty="0"/>
                        <a:t>Register 0</a:t>
                      </a:r>
                    </a:p>
                  </a:txBody>
                  <a:tcPr/>
                </a:tc>
                <a:extLst>
                  <a:ext uri="{0D108BD9-81ED-4DB2-BD59-A6C34878D82A}">
                    <a16:rowId xmlns:a16="http://schemas.microsoft.com/office/drawing/2014/main" val="2814838053"/>
                  </a:ext>
                </a:extLst>
              </a:tr>
              <a:tr h="370840">
                <a:tc>
                  <a:txBody>
                    <a:bodyPr/>
                    <a:lstStyle/>
                    <a:p>
                      <a:r>
                        <a:rPr lang="en-US" dirty="0"/>
                        <a:t>Register 1</a:t>
                      </a:r>
                    </a:p>
                  </a:txBody>
                  <a:tcPr/>
                </a:tc>
                <a:extLst>
                  <a:ext uri="{0D108BD9-81ED-4DB2-BD59-A6C34878D82A}">
                    <a16:rowId xmlns:a16="http://schemas.microsoft.com/office/drawing/2014/main" val="2007879812"/>
                  </a:ext>
                </a:extLst>
              </a:tr>
              <a:tr h="370840">
                <a:tc>
                  <a:txBody>
                    <a:bodyPr/>
                    <a:lstStyle/>
                    <a:p>
                      <a:r>
                        <a:rPr lang="en-US" dirty="0"/>
                        <a:t>Register n</a:t>
                      </a:r>
                    </a:p>
                  </a:txBody>
                  <a:tcPr/>
                </a:tc>
                <a:extLst>
                  <a:ext uri="{0D108BD9-81ED-4DB2-BD59-A6C34878D82A}">
                    <a16:rowId xmlns:a16="http://schemas.microsoft.com/office/drawing/2014/main" val="900071731"/>
                  </a:ext>
                </a:extLst>
              </a:tr>
              <a:tr h="370840">
                <a:tc>
                  <a:txBody>
                    <a:bodyPr/>
                    <a:lstStyle/>
                    <a:p>
                      <a:r>
                        <a:rPr lang="en-US" dirty="0"/>
                        <a:t>Memory address register</a:t>
                      </a:r>
                    </a:p>
                  </a:txBody>
                  <a:tcPr/>
                </a:tc>
                <a:extLst>
                  <a:ext uri="{0D108BD9-81ED-4DB2-BD59-A6C34878D82A}">
                    <a16:rowId xmlns:a16="http://schemas.microsoft.com/office/drawing/2014/main" val="932346994"/>
                  </a:ext>
                </a:extLst>
              </a:tr>
              <a:tr h="370840">
                <a:tc>
                  <a:txBody>
                    <a:bodyPr/>
                    <a:lstStyle/>
                    <a:p>
                      <a:r>
                        <a:rPr lang="en-US" dirty="0"/>
                        <a:t>Memory data register</a:t>
                      </a:r>
                    </a:p>
                  </a:txBody>
                  <a:tcPr/>
                </a:tc>
                <a:extLst>
                  <a:ext uri="{0D108BD9-81ED-4DB2-BD59-A6C34878D82A}">
                    <a16:rowId xmlns:a16="http://schemas.microsoft.com/office/drawing/2014/main" val="3137677133"/>
                  </a:ext>
                </a:extLst>
              </a:tr>
            </a:tbl>
          </a:graphicData>
        </a:graphic>
      </p:graphicFrame>
      <p:sp>
        <p:nvSpPr>
          <p:cNvPr id="4" name="Rectangle 3">
            <a:extLst>
              <a:ext uri="{FF2B5EF4-FFF2-40B4-BE49-F238E27FC236}">
                <a16:creationId xmlns:a16="http://schemas.microsoft.com/office/drawing/2014/main" id="{7D3CEC35-7F80-8242-815C-295506DF092F}"/>
              </a:ext>
            </a:extLst>
          </p:cNvPr>
          <p:cNvSpPr/>
          <p:nvPr/>
        </p:nvSpPr>
        <p:spPr>
          <a:xfrm>
            <a:off x="1524000" y="163220"/>
            <a:ext cx="2367379"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program counter</a:t>
            </a:r>
            <a:r>
              <a:rPr lang="en-GB" sz="3200" b="1" baseline="30000" dirty="0">
                <a:solidFill>
                  <a:schemeClr val="bg1">
                    <a:lumMod val="50000"/>
                  </a:schemeClr>
                </a:solidFill>
                <a:latin typeface="Helvetica "/>
                <a:cs typeface="Gotham Book" pitchFamily="50" charset="0"/>
              </a:rPr>
              <a:t>&gt;</a:t>
            </a:r>
            <a:endParaRPr lang="en-US" sz="3200" dirty="0"/>
          </a:p>
        </p:txBody>
      </p:sp>
      <p:graphicFrame>
        <p:nvGraphicFramePr>
          <p:cNvPr id="5" name="Table 5">
            <a:extLst>
              <a:ext uri="{FF2B5EF4-FFF2-40B4-BE49-F238E27FC236}">
                <a16:creationId xmlns:a16="http://schemas.microsoft.com/office/drawing/2014/main" id="{0BEEFE22-2B80-3140-BA45-BB247257496B}"/>
              </a:ext>
            </a:extLst>
          </p:cNvPr>
          <p:cNvGraphicFramePr>
            <a:graphicFrameLocks noGrp="1"/>
          </p:cNvGraphicFramePr>
          <p:nvPr>
            <p:extLst>
              <p:ext uri="{D42A27DB-BD31-4B8C-83A1-F6EECF244321}">
                <p14:modId xmlns:p14="http://schemas.microsoft.com/office/powerpoint/2010/main" val="2872275718"/>
              </p:ext>
            </p:extLst>
          </p:nvPr>
        </p:nvGraphicFramePr>
        <p:xfrm>
          <a:off x="7269422" y="2624386"/>
          <a:ext cx="3142754" cy="2192473"/>
        </p:xfrm>
        <a:graphic>
          <a:graphicData uri="http://schemas.openxmlformats.org/drawingml/2006/table">
            <a:tbl>
              <a:tblPr firstRow="1" bandRow="1">
                <a:tableStyleId>{5940675A-B579-460E-94D1-54222C63F5DA}</a:tableStyleId>
              </a:tblPr>
              <a:tblGrid>
                <a:gridCol w="407226">
                  <a:extLst>
                    <a:ext uri="{9D8B030D-6E8A-4147-A177-3AD203B41FA5}">
                      <a16:colId xmlns:a16="http://schemas.microsoft.com/office/drawing/2014/main" val="2588616357"/>
                    </a:ext>
                  </a:extLst>
                </a:gridCol>
                <a:gridCol w="341941">
                  <a:extLst>
                    <a:ext uri="{9D8B030D-6E8A-4147-A177-3AD203B41FA5}">
                      <a16:colId xmlns:a16="http://schemas.microsoft.com/office/drawing/2014/main" val="196637210"/>
                    </a:ext>
                  </a:extLst>
                </a:gridCol>
                <a:gridCol w="341941">
                  <a:extLst>
                    <a:ext uri="{9D8B030D-6E8A-4147-A177-3AD203B41FA5}">
                      <a16:colId xmlns:a16="http://schemas.microsoft.com/office/drawing/2014/main" val="4161723886"/>
                    </a:ext>
                  </a:extLst>
                </a:gridCol>
                <a:gridCol w="341941">
                  <a:extLst>
                    <a:ext uri="{9D8B030D-6E8A-4147-A177-3AD203B41FA5}">
                      <a16:colId xmlns:a16="http://schemas.microsoft.com/office/drawing/2014/main" val="1924303516"/>
                    </a:ext>
                  </a:extLst>
                </a:gridCol>
                <a:gridCol w="341941">
                  <a:extLst>
                    <a:ext uri="{9D8B030D-6E8A-4147-A177-3AD203B41FA5}">
                      <a16:colId xmlns:a16="http://schemas.microsoft.com/office/drawing/2014/main" val="3479438402"/>
                    </a:ext>
                  </a:extLst>
                </a:gridCol>
                <a:gridCol w="341941">
                  <a:extLst>
                    <a:ext uri="{9D8B030D-6E8A-4147-A177-3AD203B41FA5}">
                      <a16:colId xmlns:a16="http://schemas.microsoft.com/office/drawing/2014/main" val="153493643"/>
                    </a:ext>
                  </a:extLst>
                </a:gridCol>
                <a:gridCol w="341941">
                  <a:extLst>
                    <a:ext uri="{9D8B030D-6E8A-4147-A177-3AD203B41FA5}">
                      <a16:colId xmlns:a16="http://schemas.microsoft.com/office/drawing/2014/main" val="4166717090"/>
                    </a:ext>
                  </a:extLst>
                </a:gridCol>
                <a:gridCol w="341941">
                  <a:extLst>
                    <a:ext uri="{9D8B030D-6E8A-4147-A177-3AD203B41FA5}">
                      <a16:colId xmlns:a16="http://schemas.microsoft.com/office/drawing/2014/main" val="1912798227"/>
                    </a:ext>
                  </a:extLst>
                </a:gridCol>
                <a:gridCol w="341941">
                  <a:extLst>
                    <a:ext uri="{9D8B030D-6E8A-4147-A177-3AD203B41FA5}">
                      <a16:colId xmlns:a16="http://schemas.microsoft.com/office/drawing/2014/main" val="3890213869"/>
                    </a:ext>
                  </a:extLst>
                </a:gridCol>
              </a:tblGrid>
              <a:tr h="363673">
                <a:tc>
                  <a:txBody>
                    <a:bodyPr/>
                    <a:lstStyle/>
                    <a:p>
                      <a:endParaRPr lang="en-US" sz="1400" dirty="0"/>
                    </a:p>
                  </a:txBody>
                  <a:tcPr/>
                </a:tc>
                <a:tc>
                  <a:txBody>
                    <a:bodyPr/>
                    <a:lstStyle/>
                    <a:p>
                      <a:r>
                        <a:rPr lang="en-US" sz="1200" dirty="0"/>
                        <a:t>0</a:t>
                      </a:r>
                    </a:p>
                  </a:txBody>
                  <a:tcPr/>
                </a:tc>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6</a:t>
                      </a:r>
                    </a:p>
                  </a:txBody>
                  <a:tcPr/>
                </a:tc>
                <a:tc>
                  <a:txBody>
                    <a:bodyPr/>
                    <a:lstStyle/>
                    <a:p>
                      <a:r>
                        <a:rPr lang="en-US" sz="1200" dirty="0"/>
                        <a:t>7</a:t>
                      </a:r>
                    </a:p>
                  </a:txBody>
                  <a:tcPr/>
                </a:tc>
                <a:extLst>
                  <a:ext uri="{0D108BD9-81ED-4DB2-BD59-A6C34878D82A}">
                    <a16:rowId xmlns:a16="http://schemas.microsoft.com/office/drawing/2014/main" val="2230441141"/>
                  </a:ext>
                </a:extLst>
              </a:tr>
              <a:tr h="363673">
                <a:tc>
                  <a:txBody>
                    <a:bodyPr/>
                    <a:lstStyle/>
                    <a:p>
                      <a:r>
                        <a:rPr lang="en-US" sz="1200" dirty="0"/>
                        <a:t>0</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68859131"/>
                  </a:ext>
                </a:extLst>
              </a:tr>
              <a:tr h="363673">
                <a:tc>
                  <a:txBody>
                    <a:bodyPr/>
                    <a:lstStyle/>
                    <a:p>
                      <a:r>
                        <a:rPr lang="en-US" sz="1200" dirty="0"/>
                        <a:t>1</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157040"/>
                  </a:ext>
                </a:extLst>
              </a:tr>
              <a:tr h="363673">
                <a:tc>
                  <a:txBody>
                    <a:bodyPr/>
                    <a:lstStyle/>
                    <a:p>
                      <a:r>
                        <a:rPr lang="en-US" sz="1200" dirty="0"/>
                        <a:t>2</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81376043"/>
                  </a:ext>
                </a:extLst>
              </a:tr>
              <a:tr h="363673">
                <a:tc>
                  <a:txBody>
                    <a:bodyPr/>
                    <a:lstStyle/>
                    <a:p>
                      <a:r>
                        <a:rPr lang="en-US" sz="1200"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92305438"/>
                  </a:ext>
                </a:extLst>
              </a:tr>
              <a:tr h="363673">
                <a:tc>
                  <a:txBody>
                    <a:bodyPr/>
                    <a:lstStyle/>
                    <a:p>
                      <a:r>
                        <a:rPr lang="en-US" sz="1200" dirty="0" err="1"/>
                        <a:t>etc</a:t>
                      </a:r>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15309289"/>
                  </a:ext>
                </a:extLst>
              </a:tr>
            </a:tbl>
          </a:graphicData>
        </a:graphic>
      </p:graphicFrame>
      <p:cxnSp>
        <p:nvCxnSpPr>
          <p:cNvPr id="7" name="Straight Arrow Connector 6">
            <a:extLst>
              <a:ext uri="{FF2B5EF4-FFF2-40B4-BE49-F238E27FC236}">
                <a16:creationId xmlns:a16="http://schemas.microsoft.com/office/drawing/2014/main" id="{2AC2FD70-0BC4-604B-A476-964E671A30A1}"/>
              </a:ext>
            </a:extLst>
          </p:cNvPr>
          <p:cNvCxnSpPr>
            <a:cxnSpLocks/>
          </p:cNvCxnSpPr>
          <p:nvPr/>
        </p:nvCxnSpPr>
        <p:spPr>
          <a:xfrm>
            <a:off x="4880249" y="3460348"/>
            <a:ext cx="236125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6F7D269-D6EF-2A42-A86A-16C89227C57C}"/>
              </a:ext>
            </a:extLst>
          </p:cNvPr>
          <p:cNvCxnSpPr>
            <a:cxnSpLocks/>
          </p:cNvCxnSpPr>
          <p:nvPr/>
        </p:nvCxnSpPr>
        <p:spPr>
          <a:xfrm>
            <a:off x="4880249" y="3837215"/>
            <a:ext cx="233333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C7B9F55B-A0B4-4643-B87C-05FACF386AD0}"/>
              </a:ext>
            </a:extLst>
          </p:cNvPr>
          <p:cNvCxnSpPr>
            <a:cxnSpLocks/>
          </p:cNvCxnSpPr>
          <p:nvPr/>
        </p:nvCxnSpPr>
        <p:spPr>
          <a:xfrm rot="16200000" flipH="1">
            <a:off x="1004862" y="2334331"/>
            <a:ext cx="1498198" cy="879022"/>
          </a:xfrm>
          <a:prstGeom prst="bentConnector3">
            <a:avLst>
              <a:gd name="adj1" fmla="val 10067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4C3072-A8BD-C04E-A305-0F72CBD7CE82}"/>
              </a:ext>
            </a:extLst>
          </p:cNvPr>
          <p:cNvCxnSpPr/>
          <p:nvPr/>
        </p:nvCxnSpPr>
        <p:spPr>
          <a:xfrm flipH="1">
            <a:off x="1306286" y="2041072"/>
            <a:ext cx="8871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11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17AE7-4056-EE47-985A-6A2604CFFEAE}"/>
              </a:ext>
            </a:extLst>
          </p:cNvPr>
          <p:cNvSpPr>
            <a:spLocks noGrp="1"/>
          </p:cNvSpPr>
          <p:nvPr>
            <p:ph idx="1"/>
          </p:nvPr>
        </p:nvSpPr>
        <p:spPr>
          <a:xfrm>
            <a:off x="838200" y="957329"/>
            <a:ext cx="10515600" cy="5262496"/>
          </a:xfrm>
        </p:spPr>
        <p:txBody>
          <a:bodyPr>
            <a:normAutofit/>
          </a:bodyPr>
          <a:lstStyle/>
          <a:p>
            <a:pPr fontAlgn="base"/>
            <a:r>
              <a:rPr lang="en-GB" dirty="0">
                <a:latin typeface="Arial" panose="020B0604020202020204" pitchFamily="34" charset="0"/>
              </a:rPr>
              <a:t>Breakdown of the fetch phase</a:t>
            </a:r>
          </a:p>
          <a:p>
            <a:pPr lvl="1" fontAlgn="base"/>
            <a:r>
              <a:rPr lang="en-GB" dirty="0">
                <a:latin typeface="Arial" panose="020B0604020202020204" pitchFamily="34" charset="0"/>
              </a:rPr>
              <a:t>T</a:t>
            </a:r>
            <a:r>
              <a:rPr lang="en-GB" baseline="-25000" dirty="0">
                <a:latin typeface="Arial" panose="020B0604020202020204" pitchFamily="34" charset="0"/>
              </a:rPr>
              <a:t>1 </a:t>
            </a:r>
            <a:r>
              <a:rPr lang="en-GB" dirty="0">
                <a:latin typeface="Arial" panose="020B0604020202020204" pitchFamily="34" charset="0"/>
              </a:rPr>
              <a:t>a valid address from the MAR is on the address bus </a:t>
            </a:r>
          </a:p>
          <a:p>
            <a:pPr lvl="1" fontAlgn="base"/>
            <a:r>
              <a:rPr lang="en-GB" dirty="0">
                <a:latin typeface="Arial" panose="020B0604020202020204" pitchFamily="34" charset="0"/>
              </a:rPr>
              <a:t>T</a:t>
            </a:r>
            <a:r>
              <a:rPr lang="en-GB" baseline="-25000" dirty="0">
                <a:latin typeface="Arial" panose="020B0604020202020204" pitchFamily="34" charset="0"/>
              </a:rPr>
              <a:t>2 </a:t>
            </a:r>
            <a:r>
              <a:rPr lang="en-GB" dirty="0">
                <a:latin typeface="Arial" panose="020B0604020202020204" pitchFamily="34" charset="0"/>
              </a:rPr>
              <a:t>the contents of the memory location are put on the data bus </a:t>
            </a:r>
          </a:p>
          <a:p>
            <a:pPr lvl="1" fontAlgn="base"/>
            <a:r>
              <a:rPr lang="en-GB" dirty="0">
                <a:latin typeface="Arial" panose="020B0604020202020204" pitchFamily="34" charset="0"/>
              </a:rPr>
              <a:t>T</a:t>
            </a:r>
            <a:r>
              <a:rPr lang="en-GB" baseline="-25000" dirty="0">
                <a:latin typeface="Arial" panose="020B0604020202020204" pitchFamily="34" charset="0"/>
              </a:rPr>
              <a:t>3 </a:t>
            </a:r>
            <a:r>
              <a:rPr lang="en-GB" dirty="0">
                <a:latin typeface="Arial" panose="020B0604020202020204" pitchFamily="34" charset="0"/>
              </a:rPr>
              <a:t>the data is transferred to the MDR</a:t>
            </a:r>
          </a:p>
          <a:p>
            <a:pPr lvl="1" fontAlgn="base"/>
            <a:r>
              <a:rPr lang="en-GB" dirty="0">
                <a:latin typeface="Arial" panose="020B0604020202020204" pitchFamily="34" charset="0"/>
              </a:rPr>
              <a:t>T</a:t>
            </a:r>
            <a:r>
              <a:rPr lang="en-GB" baseline="-25000" dirty="0">
                <a:latin typeface="Arial" panose="020B0604020202020204" pitchFamily="34" charset="0"/>
              </a:rPr>
              <a:t>4 </a:t>
            </a:r>
            <a:r>
              <a:rPr lang="en-GB" dirty="0">
                <a:latin typeface="Arial" panose="020B0604020202020204" pitchFamily="34" charset="0"/>
              </a:rPr>
              <a:t>the instruction in the MDR is loaded into the instruction register (IR)</a:t>
            </a:r>
          </a:p>
          <a:p>
            <a:pPr lvl="1" fontAlgn="base"/>
            <a:r>
              <a:rPr lang="en-GB" dirty="0">
                <a:latin typeface="Arial" panose="020B0604020202020204" pitchFamily="34" charset="0"/>
              </a:rPr>
              <a:t>The program counter (PC) is incremented by 1</a:t>
            </a:r>
          </a:p>
          <a:p>
            <a:pPr lvl="1" fontAlgn="base"/>
            <a:endParaRPr lang="en-GB" baseline="-25000" dirty="0">
              <a:latin typeface="Arial" panose="020B0604020202020204" pitchFamily="34" charset="0"/>
            </a:endParaRPr>
          </a:p>
          <a:p>
            <a:pPr lvl="1" fontAlgn="base"/>
            <a:r>
              <a:rPr lang="en-GB" dirty="0">
                <a:latin typeface="Arial" panose="020B0604020202020204" pitchFamily="34" charset="0"/>
              </a:rPr>
              <a:t>The fetch takes 4 clock cycles</a:t>
            </a:r>
          </a:p>
          <a:p>
            <a:pPr lvl="1" fontAlgn="base"/>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D3CEC35-7F80-8242-815C-295506DF092F}"/>
              </a:ext>
            </a:extLst>
          </p:cNvPr>
          <p:cNvSpPr/>
          <p:nvPr/>
        </p:nvSpPr>
        <p:spPr>
          <a:xfrm>
            <a:off x="1524000" y="163220"/>
            <a:ext cx="1027204" cy="584775"/>
          </a:xfrm>
          <a:prstGeom prst="rect">
            <a:avLst/>
          </a:prstGeom>
        </p:spPr>
        <p:txBody>
          <a:bodyPr wrap="none">
            <a:spAutoFit/>
          </a:bodyPr>
          <a:lstStyle/>
          <a:p>
            <a:r>
              <a:rPr lang="en-GB" sz="3200" b="1" baseline="30000" dirty="0">
                <a:solidFill>
                  <a:schemeClr val="bg1">
                    <a:lumMod val="50000"/>
                  </a:schemeClr>
                </a:solidFill>
                <a:latin typeface="Helvetica "/>
                <a:cs typeface="Gotham Book" pitchFamily="50" charset="0"/>
              </a:rPr>
              <a:t>&lt;</a:t>
            </a:r>
            <a:r>
              <a:rPr lang="en-GB" sz="3200" b="1" baseline="30000" dirty="0">
                <a:solidFill>
                  <a:srgbClr val="F1307C"/>
                </a:solidFill>
                <a:latin typeface="Helvetica "/>
                <a:cs typeface="Gotham Book" pitchFamily="50" charset="0"/>
              </a:rPr>
              <a:t>fetch</a:t>
            </a:r>
            <a:r>
              <a:rPr lang="en-GB" sz="3200" b="1" baseline="30000" dirty="0">
                <a:solidFill>
                  <a:schemeClr val="bg1">
                    <a:lumMod val="50000"/>
                  </a:schemeClr>
                </a:solidFill>
                <a:latin typeface="Helvetica "/>
                <a:cs typeface="Gotham Book" pitchFamily="50" charset="0"/>
              </a:rPr>
              <a:t>&gt;</a:t>
            </a:r>
            <a:endParaRPr lang="en-US" sz="3200" dirty="0"/>
          </a:p>
        </p:txBody>
      </p:sp>
      <p:pic>
        <p:nvPicPr>
          <p:cNvPr id="2050" name="Picture 2" descr="Microprocessor Architecture">
            <a:extLst>
              <a:ext uri="{FF2B5EF4-FFF2-40B4-BE49-F238E27FC236}">
                <a16:creationId xmlns:a16="http://schemas.microsoft.com/office/drawing/2014/main" id="{3FC6E2B3-BCF9-3B4D-BF4B-B328347F8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307" y="4675480"/>
            <a:ext cx="80772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72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1" ma:contentTypeDescription="Create a new document." ma:contentTypeScope="" ma:versionID="9513faf5fc17fb33e47043d9f4aecf4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fe52720b6bd63e4542cfd51ab209b0a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53F399-03FA-4D91-AC1A-8C0A7FCF2212}">
  <ds:schemaRefs>
    <ds:schemaRef ds:uri="http://schemas.microsoft.com/sharepoint/v3/contenttype/forms"/>
  </ds:schemaRefs>
</ds:datastoreItem>
</file>

<file path=customXml/itemProps2.xml><?xml version="1.0" encoding="utf-8"?>
<ds:datastoreItem xmlns:ds="http://schemas.openxmlformats.org/officeDocument/2006/customXml" ds:itemID="{75C44590-9FAE-44C6-8226-04074169D818}">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F70CF3D0-C4ED-4098-87C8-DC78FE451D59}">
  <ds:schemaRefs>
    <ds:schemaRef ds:uri="http://schemas.microsoft.com/office/2006/metadata/contentType"/>
    <ds:schemaRef ds:uri="http://schemas.microsoft.com/office/2006/metadata/properties/metaAttributes"/>
    <ds:schemaRef ds:uri="http://www.w3.org/2000/xmlns/"/>
    <ds:schemaRef ds:uri="http://www.w3.org/2001/XMLSchema"/>
    <ds:schemaRef ds:uri="97cb88b6-6f55-437d-af73-4cb2e3d1be32"/>
    <ds:schemaRef ds:uri="4a02df82-8de1-40de-837c-d16ad8d3d107"/>
  </ds:schemaRefs>
</ds:datastoreItem>
</file>

<file path=docProps/app.xml><?xml version="1.0" encoding="utf-8"?>
<Properties xmlns="http://schemas.openxmlformats.org/officeDocument/2006/extended-properties" xmlns:vt="http://schemas.openxmlformats.org/officeDocument/2006/docPropsVTypes">
  <TotalTime>11452</TotalTime>
  <Words>2054</Words>
  <Application>Microsoft Office PowerPoint</Application>
  <PresentationFormat>Widescreen</PresentationFormat>
  <Paragraphs>422</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Operating Systems and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Higgie</dc:creator>
  <cp:lastModifiedBy>Andrew Cracknell</cp:lastModifiedBy>
  <cp:revision>8</cp:revision>
  <dcterms:created xsi:type="dcterms:W3CDTF">2020-06-12T21:21:17Z</dcterms:created>
  <dcterms:modified xsi:type="dcterms:W3CDTF">2020-09-07T14:51:51Z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