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610" r:id="rId2"/>
    <p:sldId id="262" r:id="rId3"/>
    <p:sldId id="684" r:id="rId4"/>
    <p:sldId id="685" r:id="rId5"/>
    <p:sldId id="686" r:id="rId6"/>
    <p:sldId id="269" r:id="rId7"/>
    <p:sldId id="750" r:id="rId8"/>
    <p:sldId id="693" r:id="rId9"/>
    <p:sldId id="258" r:id="rId10"/>
    <p:sldId id="265" r:id="rId11"/>
    <p:sldId id="266" r:id="rId12"/>
    <p:sldId id="687" r:id="rId13"/>
    <p:sldId id="272" r:id="rId14"/>
    <p:sldId id="683" r:id="rId15"/>
    <p:sldId id="75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3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01" autoAdjust="0"/>
    <p:restoredTop sz="66392" autoAdjust="0"/>
  </p:normalViewPr>
  <p:slideViewPr>
    <p:cSldViewPr snapToGrid="0" showGuides="1">
      <p:cViewPr varScale="1">
        <p:scale>
          <a:sx n="70" d="100"/>
          <a:sy n="70" d="100"/>
        </p:scale>
        <p:origin x="32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Higgins" userId="f99148ad-7e67-4304-8c11-27c7a53efd31" providerId="ADAL" clId="{3A0A049D-AF34-4A62-A935-00CA21182568}"/>
    <pc:docChg chg="custSel addSld delSld modSld">
      <pc:chgData name="Mark Higgins" userId="f99148ad-7e67-4304-8c11-27c7a53efd31" providerId="ADAL" clId="{3A0A049D-AF34-4A62-A935-00CA21182568}" dt="2022-02-02T13:52:07.060" v="132" actId="20577"/>
      <pc:docMkLst>
        <pc:docMk/>
      </pc:docMkLst>
      <pc:sldChg chg="del">
        <pc:chgData name="Mark Higgins" userId="f99148ad-7e67-4304-8c11-27c7a53efd31" providerId="ADAL" clId="{3A0A049D-AF34-4A62-A935-00CA21182568}" dt="2022-02-02T11:54:12.287" v="0" actId="47"/>
        <pc:sldMkLst>
          <pc:docMk/>
          <pc:sldMk cId="3462418458" sldId="753"/>
        </pc:sldMkLst>
      </pc:sldChg>
      <pc:sldChg chg="addSp modSp new mod">
        <pc:chgData name="Mark Higgins" userId="f99148ad-7e67-4304-8c11-27c7a53efd31" providerId="ADAL" clId="{3A0A049D-AF34-4A62-A935-00CA21182568}" dt="2022-02-02T13:52:07.060" v="132" actId="20577"/>
        <pc:sldMkLst>
          <pc:docMk/>
          <pc:sldMk cId="1125764385" sldId="756"/>
        </pc:sldMkLst>
        <pc:spChg chg="mod">
          <ac:chgData name="Mark Higgins" userId="f99148ad-7e67-4304-8c11-27c7a53efd31" providerId="ADAL" clId="{3A0A049D-AF34-4A62-A935-00CA21182568}" dt="2022-02-02T13:52:07.060" v="132" actId="20577"/>
          <ac:spMkLst>
            <pc:docMk/>
            <pc:sldMk cId="1125764385" sldId="756"/>
            <ac:spMk id="2" creationId="{9C05E141-A252-4857-80D6-A363B931E914}"/>
          </ac:spMkLst>
        </pc:spChg>
        <pc:spChg chg="mod">
          <ac:chgData name="Mark Higgins" userId="f99148ad-7e67-4304-8c11-27c7a53efd31" providerId="ADAL" clId="{3A0A049D-AF34-4A62-A935-00CA21182568}" dt="2022-02-02T13:51:52.474" v="113" actId="20577"/>
          <ac:spMkLst>
            <pc:docMk/>
            <pc:sldMk cId="1125764385" sldId="756"/>
            <ac:spMk id="3" creationId="{342AA434-B4EF-43DC-AD60-F6B746168AF4}"/>
          </ac:spMkLst>
        </pc:spChg>
        <pc:picChg chg="add mod">
          <ac:chgData name="Mark Higgins" userId="f99148ad-7e67-4304-8c11-27c7a53efd31" providerId="ADAL" clId="{3A0A049D-AF34-4A62-A935-00CA21182568}" dt="2022-02-02T13:50:25.216" v="5" actId="1076"/>
          <ac:picMkLst>
            <pc:docMk/>
            <pc:sldMk cId="1125764385" sldId="756"/>
            <ac:picMk id="5" creationId="{57DEE91B-3494-43DC-B92A-D491548A7C68}"/>
          </ac:picMkLst>
        </pc:picChg>
      </pc:sldChg>
    </pc:docChg>
  </pc:docChgLst>
  <pc:docChgLst>
    <pc:chgData name="Mark Higgins" userId="ad4ee43bd0f7a961" providerId="LiveId" clId="{DCCC9893-0BD5-4F09-8A2F-8145371C946C}"/>
    <pc:docChg chg="custSel modSld">
      <pc:chgData name="Mark Higgins" userId="ad4ee43bd0f7a961" providerId="LiveId" clId="{DCCC9893-0BD5-4F09-8A2F-8145371C946C}" dt="2021-10-13T13:42:12.210" v="720" actId="20577"/>
      <pc:docMkLst>
        <pc:docMk/>
      </pc:docMkLst>
      <pc:sldChg chg="modSp mod">
        <pc:chgData name="Mark Higgins" userId="ad4ee43bd0f7a961" providerId="LiveId" clId="{DCCC9893-0BD5-4F09-8A2F-8145371C946C}" dt="2021-10-13T13:34:13.967" v="342" actId="20577"/>
        <pc:sldMkLst>
          <pc:docMk/>
          <pc:sldMk cId="653415081" sldId="257"/>
        </pc:sldMkLst>
        <pc:spChg chg="mod">
          <ac:chgData name="Mark Higgins" userId="ad4ee43bd0f7a961" providerId="LiveId" clId="{DCCC9893-0BD5-4F09-8A2F-8145371C946C}" dt="2021-10-13T13:34:13.967" v="342" actId="20577"/>
          <ac:spMkLst>
            <pc:docMk/>
            <pc:sldMk cId="653415081" sldId="257"/>
            <ac:spMk id="3" creationId="{93E1A0CE-437E-4089-AE73-03BEE8D4C05A}"/>
          </ac:spMkLst>
        </pc:spChg>
      </pc:sldChg>
      <pc:sldChg chg="modSp mod">
        <pc:chgData name="Mark Higgins" userId="ad4ee43bd0f7a961" providerId="LiveId" clId="{DCCC9893-0BD5-4F09-8A2F-8145371C946C}" dt="2021-10-13T13:36:39.077" v="419" actId="20577"/>
        <pc:sldMkLst>
          <pc:docMk/>
          <pc:sldMk cId="2851725395" sldId="263"/>
        </pc:sldMkLst>
        <pc:spChg chg="mod">
          <ac:chgData name="Mark Higgins" userId="ad4ee43bd0f7a961" providerId="LiveId" clId="{DCCC9893-0BD5-4F09-8A2F-8145371C946C}" dt="2021-10-13T13:36:39.077" v="419" actId="20577"/>
          <ac:spMkLst>
            <pc:docMk/>
            <pc:sldMk cId="2851725395" sldId="263"/>
            <ac:spMk id="3" creationId="{93E1A0CE-437E-4089-AE73-03BEE8D4C05A}"/>
          </ac:spMkLst>
        </pc:spChg>
      </pc:sldChg>
      <pc:sldChg chg="modSp mod">
        <pc:chgData name="Mark Higgins" userId="ad4ee43bd0f7a961" providerId="LiveId" clId="{DCCC9893-0BD5-4F09-8A2F-8145371C946C}" dt="2021-10-13T13:42:12.210" v="720" actId="20577"/>
        <pc:sldMkLst>
          <pc:docMk/>
          <pc:sldMk cId="174211072" sldId="264"/>
        </pc:sldMkLst>
        <pc:spChg chg="mod">
          <ac:chgData name="Mark Higgins" userId="ad4ee43bd0f7a961" providerId="LiveId" clId="{DCCC9893-0BD5-4F09-8A2F-8145371C946C}" dt="2021-10-13T13:42:12.210" v="720" actId="20577"/>
          <ac:spMkLst>
            <pc:docMk/>
            <pc:sldMk cId="174211072" sldId="264"/>
            <ac:spMk id="3" creationId="{93E1A0CE-437E-4089-AE73-03BEE8D4C05A}"/>
          </ac:spMkLst>
        </pc:spChg>
      </pc:sldChg>
    </pc:docChg>
  </pc:docChgLst>
  <pc:docChgLst>
    <pc:chgData name="Mark Higgins" userId="f99148ad-7e67-4304-8c11-27c7a53efd31" providerId="ADAL" clId="{FDA1C5FA-FD49-46FE-8BD4-CCAAB399AECB}"/>
    <pc:docChg chg="modSld">
      <pc:chgData name="Mark Higgins" userId="f99148ad-7e67-4304-8c11-27c7a53efd31" providerId="ADAL" clId="{FDA1C5FA-FD49-46FE-8BD4-CCAAB399AECB}" dt="2022-11-07T14:23:41.523" v="81" actId="20577"/>
      <pc:docMkLst>
        <pc:docMk/>
      </pc:docMkLst>
      <pc:sldChg chg="modSp mod">
        <pc:chgData name="Mark Higgins" userId="f99148ad-7e67-4304-8c11-27c7a53efd31" providerId="ADAL" clId="{FDA1C5FA-FD49-46FE-8BD4-CCAAB399AECB}" dt="2022-11-07T14:23:41.523" v="81" actId="20577"/>
        <pc:sldMkLst>
          <pc:docMk/>
          <pc:sldMk cId="1015055181" sldId="258"/>
        </pc:sldMkLst>
        <pc:spChg chg="mod">
          <ac:chgData name="Mark Higgins" userId="f99148ad-7e67-4304-8c11-27c7a53efd31" providerId="ADAL" clId="{FDA1C5FA-FD49-46FE-8BD4-CCAAB399AECB}" dt="2022-11-07T14:23:41.523" v="81" actId="20577"/>
          <ac:spMkLst>
            <pc:docMk/>
            <pc:sldMk cId="1015055181" sldId="258"/>
            <ac:spMk id="3" creationId="{AE492C01-75B6-409A-93EA-70DADA5312C3}"/>
          </ac:spMkLst>
        </pc:spChg>
      </pc:sldChg>
    </pc:docChg>
  </pc:docChgLst>
  <pc:docChgLst>
    <pc:chgData name="Mark Higgins" userId="f99148ad-7e67-4304-8c11-27c7a53efd31" providerId="ADAL" clId="{47DC10C3-81B3-4CBD-89BF-2B4D68781B8D}"/>
    <pc:docChg chg="undo redo custSel addSld delSld modSld sldOrd">
      <pc:chgData name="Mark Higgins" userId="f99148ad-7e67-4304-8c11-27c7a53efd31" providerId="ADAL" clId="{47DC10C3-81B3-4CBD-89BF-2B4D68781B8D}" dt="2021-11-07T20:59:39.033" v="32880" actId="47"/>
      <pc:docMkLst>
        <pc:docMk/>
      </pc:docMkLst>
      <pc:sldChg chg="addSp delSp modSp mod">
        <pc:chgData name="Mark Higgins" userId="f99148ad-7e67-4304-8c11-27c7a53efd31" providerId="ADAL" clId="{47DC10C3-81B3-4CBD-89BF-2B4D68781B8D}" dt="2021-11-07T16:02:44.249" v="32861" actId="20577"/>
        <pc:sldMkLst>
          <pc:docMk/>
          <pc:sldMk cId="653415081" sldId="257"/>
        </pc:sldMkLst>
        <pc:spChg chg="del">
          <ac:chgData name="Mark Higgins" userId="f99148ad-7e67-4304-8c11-27c7a53efd31" providerId="ADAL" clId="{47DC10C3-81B3-4CBD-89BF-2B4D68781B8D}" dt="2021-11-03T10:08:59.435" v="9" actId="21"/>
          <ac:spMkLst>
            <pc:docMk/>
            <pc:sldMk cId="653415081" sldId="257"/>
            <ac:spMk id="2" creationId="{6F72D086-A43B-4CDC-A095-32ECF695D0EB}"/>
          </ac:spMkLst>
        </pc:spChg>
        <pc:spChg chg="mod">
          <ac:chgData name="Mark Higgins" userId="f99148ad-7e67-4304-8c11-27c7a53efd31" providerId="ADAL" clId="{47DC10C3-81B3-4CBD-89BF-2B4D68781B8D}" dt="2021-11-07T16:02:44.249" v="32861" actId="20577"/>
          <ac:spMkLst>
            <pc:docMk/>
            <pc:sldMk cId="653415081" sldId="257"/>
            <ac:spMk id="3" creationId="{93E1A0CE-437E-4089-AE73-03BEE8D4C05A}"/>
          </ac:spMkLst>
        </pc:spChg>
        <pc:spChg chg="add mod">
          <ac:chgData name="Mark Higgins" userId="f99148ad-7e67-4304-8c11-27c7a53efd31" providerId="ADAL" clId="{47DC10C3-81B3-4CBD-89BF-2B4D68781B8D}" dt="2021-11-03T10:09:26.259" v="16" actId="1076"/>
          <ac:spMkLst>
            <pc:docMk/>
            <pc:sldMk cId="653415081" sldId="257"/>
            <ac:spMk id="4" creationId="{D5320410-ED88-4971-A4E2-E93173A47682}"/>
          </ac:spMkLst>
        </pc:spChg>
        <pc:spChg chg="add del mod">
          <ac:chgData name="Mark Higgins" userId="f99148ad-7e67-4304-8c11-27c7a53efd31" providerId="ADAL" clId="{47DC10C3-81B3-4CBD-89BF-2B4D68781B8D}" dt="2021-11-03T10:09:22.875" v="15" actId="478"/>
          <ac:spMkLst>
            <pc:docMk/>
            <pc:sldMk cId="653415081" sldId="257"/>
            <ac:spMk id="6" creationId="{2F1BE11E-A40A-4D76-9106-83BFCA47D0C9}"/>
          </ac:spMkLst>
        </pc:spChg>
      </pc:sldChg>
      <pc:sldChg chg="modSp mod">
        <pc:chgData name="Mark Higgins" userId="f99148ad-7e67-4304-8c11-27c7a53efd31" providerId="ADAL" clId="{47DC10C3-81B3-4CBD-89BF-2B4D68781B8D}" dt="2021-11-07T16:03:28.467" v="32868" actId="20577"/>
        <pc:sldMkLst>
          <pc:docMk/>
          <pc:sldMk cId="1015055181" sldId="258"/>
        </pc:sldMkLst>
        <pc:spChg chg="mod">
          <ac:chgData name="Mark Higgins" userId="f99148ad-7e67-4304-8c11-27c7a53efd31" providerId="ADAL" clId="{47DC10C3-81B3-4CBD-89BF-2B4D68781B8D}" dt="2021-11-07T16:03:28.467" v="32868" actId="20577"/>
          <ac:spMkLst>
            <pc:docMk/>
            <pc:sldMk cId="1015055181" sldId="258"/>
            <ac:spMk id="3" creationId="{AE492C01-75B6-409A-93EA-70DADA5312C3}"/>
          </ac:spMkLst>
        </pc:spChg>
      </pc:sldChg>
      <pc:sldChg chg="addSp delSp modSp mod ord">
        <pc:chgData name="Mark Higgins" userId="f99148ad-7e67-4304-8c11-27c7a53efd31" providerId="ADAL" clId="{47DC10C3-81B3-4CBD-89BF-2B4D68781B8D}" dt="2021-11-07T16:01:44.720" v="32836" actId="15"/>
        <pc:sldMkLst>
          <pc:docMk/>
          <pc:sldMk cId="2851725395" sldId="263"/>
        </pc:sldMkLst>
        <pc:spChg chg="del mod">
          <ac:chgData name="Mark Higgins" userId="f99148ad-7e67-4304-8c11-27c7a53efd31" providerId="ADAL" clId="{47DC10C3-81B3-4CBD-89BF-2B4D68781B8D}" dt="2021-11-03T10:09:05.990" v="10" actId="478"/>
          <ac:spMkLst>
            <pc:docMk/>
            <pc:sldMk cId="2851725395" sldId="263"/>
            <ac:spMk id="2" creationId="{6F72D086-A43B-4CDC-A095-32ECF695D0EB}"/>
          </ac:spMkLst>
        </pc:spChg>
        <pc:spChg chg="mod">
          <ac:chgData name="Mark Higgins" userId="f99148ad-7e67-4304-8c11-27c7a53efd31" providerId="ADAL" clId="{47DC10C3-81B3-4CBD-89BF-2B4D68781B8D}" dt="2021-11-07T15:59:47.351" v="32773" actId="20577"/>
          <ac:spMkLst>
            <pc:docMk/>
            <pc:sldMk cId="2851725395" sldId="263"/>
            <ac:spMk id="3" creationId="{93E1A0CE-437E-4089-AE73-03BEE8D4C05A}"/>
          </ac:spMkLst>
        </pc:spChg>
        <pc:spChg chg="add del mod">
          <ac:chgData name="Mark Higgins" userId="f99148ad-7e67-4304-8c11-27c7a53efd31" providerId="ADAL" clId="{47DC10C3-81B3-4CBD-89BF-2B4D68781B8D}" dt="2021-11-03T10:09:10.759" v="13" actId="478"/>
          <ac:spMkLst>
            <pc:docMk/>
            <pc:sldMk cId="2851725395" sldId="263"/>
            <ac:spMk id="5" creationId="{56E84042-8413-4241-B888-76F166264630}"/>
          </ac:spMkLst>
        </pc:spChg>
        <pc:spChg chg="add mod">
          <ac:chgData name="Mark Higgins" userId="f99148ad-7e67-4304-8c11-27c7a53efd31" providerId="ADAL" clId="{47DC10C3-81B3-4CBD-89BF-2B4D68781B8D}" dt="2021-11-03T10:09:15.509" v="14" actId="1076"/>
          <ac:spMkLst>
            <pc:docMk/>
            <pc:sldMk cId="2851725395" sldId="263"/>
            <ac:spMk id="6" creationId="{A696E764-ED5D-47A2-A9F9-4C808777F5D4}"/>
          </ac:spMkLst>
        </pc:spChg>
        <pc:spChg chg="add mod">
          <ac:chgData name="Mark Higgins" userId="f99148ad-7e67-4304-8c11-27c7a53efd31" providerId="ADAL" clId="{47DC10C3-81B3-4CBD-89BF-2B4D68781B8D}" dt="2021-11-07T16:01:44.720" v="32836" actId="15"/>
          <ac:spMkLst>
            <pc:docMk/>
            <pc:sldMk cId="2851725395" sldId="263"/>
            <ac:spMk id="7" creationId="{18128484-EA74-4207-8743-D6890E77D4AF}"/>
          </ac:spMkLst>
        </pc:spChg>
      </pc:sldChg>
      <pc:sldChg chg="modSp del mod">
        <pc:chgData name="Mark Higgins" userId="f99148ad-7e67-4304-8c11-27c7a53efd31" providerId="ADAL" clId="{47DC10C3-81B3-4CBD-89BF-2B4D68781B8D}" dt="2021-11-07T20:59:39.033" v="32880" actId="47"/>
        <pc:sldMkLst>
          <pc:docMk/>
          <pc:sldMk cId="174211072" sldId="264"/>
        </pc:sldMkLst>
        <pc:spChg chg="mod">
          <ac:chgData name="Mark Higgins" userId="f99148ad-7e67-4304-8c11-27c7a53efd31" providerId="ADAL" clId="{47DC10C3-81B3-4CBD-89BF-2B4D68781B8D}" dt="2021-11-07T20:59:17.129" v="32873" actId="21"/>
          <ac:spMkLst>
            <pc:docMk/>
            <pc:sldMk cId="174211072" sldId="264"/>
            <ac:spMk id="2" creationId="{6F72D086-A43B-4CDC-A095-32ECF695D0EB}"/>
          </ac:spMkLst>
        </pc:spChg>
        <pc:spChg chg="mod">
          <ac:chgData name="Mark Higgins" userId="f99148ad-7e67-4304-8c11-27c7a53efd31" providerId="ADAL" clId="{47DC10C3-81B3-4CBD-89BF-2B4D68781B8D}" dt="2021-11-07T20:59:34.481" v="32878" actId="21"/>
          <ac:spMkLst>
            <pc:docMk/>
            <pc:sldMk cId="174211072" sldId="264"/>
            <ac:spMk id="3" creationId="{93E1A0CE-437E-4089-AE73-03BEE8D4C05A}"/>
          </ac:spMkLst>
        </pc:spChg>
      </pc:sldChg>
      <pc:sldChg chg="del">
        <pc:chgData name="Mark Higgins" userId="f99148ad-7e67-4304-8c11-27c7a53efd31" providerId="ADAL" clId="{47DC10C3-81B3-4CBD-89BF-2B4D68781B8D}" dt="2021-11-07T16:04:10.168" v="32869" actId="2696"/>
        <pc:sldMkLst>
          <pc:docMk/>
          <pc:sldMk cId="1845766208" sldId="273"/>
        </pc:sldMkLst>
      </pc:sldChg>
      <pc:sldChg chg="del">
        <pc:chgData name="Mark Higgins" userId="f99148ad-7e67-4304-8c11-27c7a53efd31" providerId="ADAL" clId="{47DC10C3-81B3-4CBD-89BF-2B4D68781B8D}" dt="2021-11-03T10:08:03.385" v="0" actId="47"/>
        <pc:sldMkLst>
          <pc:docMk/>
          <pc:sldMk cId="2149614142" sldId="709"/>
        </pc:sldMkLst>
      </pc:sldChg>
      <pc:sldChg chg="modSp new del mod">
        <pc:chgData name="Mark Higgins" userId="f99148ad-7e67-4304-8c11-27c7a53efd31" providerId="ADAL" clId="{47DC10C3-81B3-4CBD-89BF-2B4D68781B8D}" dt="2021-11-07T16:04:36.021" v="32870" actId="47"/>
        <pc:sldMkLst>
          <pc:docMk/>
          <pc:sldMk cId="448120669" sldId="751"/>
        </pc:sldMkLst>
        <pc:spChg chg="mod">
          <ac:chgData name="Mark Higgins" userId="f99148ad-7e67-4304-8c11-27c7a53efd31" providerId="ADAL" clId="{47DC10C3-81B3-4CBD-89BF-2B4D68781B8D}" dt="2021-11-03T10:11:18.275" v="34" actId="20577"/>
          <ac:spMkLst>
            <pc:docMk/>
            <pc:sldMk cId="448120669" sldId="751"/>
            <ac:spMk id="2" creationId="{8AEF27D0-D0B1-4EC9-8D67-E9BA95D15C05}"/>
          </ac:spMkLst>
        </pc:spChg>
        <pc:spChg chg="mod">
          <ac:chgData name="Mark Higgins" userId="f99148ad-7e67-4304-8c11-27c7a53efd31" providerId="ADAL" clId="{47DC10C3-81B3-4CBD-89BF-2B4D68781B8D}" dt="2021-11-03T10:22:48.941" v="440" actId="20577"/>
          <ac:spMkLst>
            <pc:docMk/>
            <pc:sldMk cId="448120669" sldId="751"/>
            <ac:spMk id="3" creationId="{1724013F-FD33-483F-B6A1-487D1C081F19}"/>
          </ac:spMkLst>
        </pc:spChg>
      </pc:sldChg>
      <pc:sldChg chg="del">
        <pc:chgData name="Mark Higgins" userId="f99148ad-7e67-4304-8c11-27c7a53efd31" providerId="ADAL" clId="{47DC10C3-81B3-4CBD-89BF-2B4D68781B8D}" dt="2021-11-03T10:11:06.364" v="18" actId="47"/>
        <pc:sldMkLst>
          <pc:docMk/>
          <pc:sldMk cId="2594139224" sldId="751"/>
        </pc:sldMkLst>
      </pc:sldChg>
      <pc:sldChg chg="modSp new mod">
        <pc:chgData name="Mark Higgins" userId="f99148ad-7e67-4304-8c11-27c7a53efd31" providerId="ADAL" clId="{47DC10C3-81B3-4CBD-89BF-2B4D68781B8D}" dt="2021-11-07T20:59:36.957" v="32879"/>
        <pc:sldMkLst>
          <pc:docMk/>
          <pc:sldMk cId="3012017243" sldId="751"/>
        </pc:sldMkLst>
        <pc:spChg chg="mod">
          <ac:chgData name="Mark Higgins" userId="f99148ad-7e67-4304-8c11-27c7a53efd31" providerId="ADAL" clId="{47DC10C3-81B3-4CBD-89BF-2B4D68781B8D}" dt="2021-11-07T20:59:19.833" v="32874"/>
          <ac:spMkLst>
            <pc:docMk/>
            <pc:sldMk cId="3012017243" sldId="751"/>
            <ac:spMk id="2" creationId="{372F292C-D909-4287-8696-E17CC5C5AEAE}"/>
          </ac:spMkLst>
        </pc:spChg>
        <pc:spChg chg="mod">
          <ac:chgData name="Mark Higgins" userId="f99148ad-7e67-4304-8c11-27c7a53efd31" providerId="ADAL" clId="{47DC10C3-81B3-4CBD-89BF-2B4D68781B8D}" dt="2021-11-07T20:59:29.644" v="32877"/>
          <ac:spMkLst>
            <pc:docMk/>
            <pc:sldMk cId="3012017243" sldId="751"/>
            <ac:spMk id="3" creationId="{65EFF8C6-42AC-4A83-BF2F-E83C6EFB2852}"/>
          </ac:spMkLst>
        </pc:spChg>
        <pc:spChg chg="mod">
          <ac:chgData name="Mark Higgins" userId="f99148ad-7e67-4304-8c11-27c7a53efd31" providerId="ADAL" clId="{47DC10C3-81B3-4CBD-89BF-2B4D68781B8D}" dt="2021-11-07T20:59:36.957" v="32879"/>
          <ac:spMkLst>
            <pc:docMk/>
            <pc:sldMk cId="3012017243" sldId="751"/>
            <ac:spMk id="4" creationId="{329A02A2-A49E-472D-942E-0F21016C4BE1}"/>
          </ac:spMkLst>
        </pc:spChg>
      </pc:sldChg>
      <pc:sldChg chg="modSp add del mod">
        <pc:chgData name="Mark Higgins" userId="f99148ad-7e67-4304-8c11-27c7a53efd31" providerId="ADAL" clId="{47DC10C3-81B3-4CBD-89BF-2B4D68781B8D}" dt="2021-11-07T16:04:36.021" v="32870" actId="47"/>
        <pc:sldMkLst>
          <pc:docMk/>
          <pc:sldMk cId="1053663098" sldId="752"/>
        </pc:sldMkLst>
        <pc:spChg chg="mod">
          <ac:chgData name="Mark Higgins" userId="f99148ad-7e67-4304-8c11-27c7a53efd31" providerId="ADAL" clId="{47DC10C3-81B3-4CBD-89BF-2B4D68781B8D}" dt="2021-11-03T10:11:30.736" v="42" actId="20577"/>
          <ac:spMkLst>
            <pc:docMk/>
            <pc:sldMk cId="1053663098" sldId="752"/>
            <ac:spMk id="2" creationId="{8AEF27D0-D0B1-4EC9-8D67-E9BA95D15C05}"/>
          </ac:spMkLst>
        </pc:spChg>
      </pc:sldChg>
      <pc:sldChg chg="del">
        <pc:chgData name="Mark Higgins" userId="f99148ad-7e67-4304-8c11-27c7a53efd31" providerId="ADAL" clId="{47DC10C3-81B3-4CBD-89BF-2B4D68781B8D}" dt="2021-11-03T10:11:06.364" v="18" actId="47"/>
        <pc:sldMkLst>
          <pc:docMk/>
          <pc:sldMk cId="1261467683" sldId="752"/>
        </pc:sldMkLst>
      </pc:sldChg>
      <pc:sldChg chg="del">
        <pc:chgData name="Mark Higgins" userId="f99148ad-7e67-4304-8c11-27c7a53efd31" providerId="ADAL" clId="{47DC10C3-81B3-4CBD-89BF-2B4D68781B8D}" dt="2021-11-03T10:11:06.364" v="18" actId="47"/>
        <pc:sldMkLst>
          <pc:docMk/>
          <pc:sldMk cId="515646528" sldId="753"/>
        </pc:sldMkLst>
      </pc:sldChg>
      <pc:sldChg chg="modSp add del mod">
        <pc:chgData name="Mark Higgins" userId="f99148ad-7e67-4304-8c11-27c7a53efd31" providerId="ADAL" clId="{47DC10C3-81B3-4CBD-89BF-2B4D68781B8D}" dt="2021-11-07T16:04:36.021" v="32870" actId="47"/>
        <pc:sldMkLst>
          <pc:docMk/>
          <pc:sldMk cId="2247607445" sldId="753"/>
        </pc:sldMkLst>
        <pc:spChg chg="mod">
          <ac:chgData name="Mark Higgins" userId="f99148ad-7e67-4304-8c11-27c7a53efd31" providerId="ADAL" clId="{47DC10C3-81B3-4CBD-89BF-2B4D68781B8D}" dt="2021-11-03T10:11:38.013" v="52" actId="20577"/>
          <ac:spMkLst>
            <pc:docMk/>
            <pc:sldMk cId="2247607445" sldId="753"/>
            <ac:spMk id="2" creationId="{8AEF27D0-D0B1-4EC9-8D67-E9BA95D15C05}"/>
          </ac:spMkLst>
        </pc:spChg>
      </pc:sldChg>
      <pc:sldChg chg="del">
        <pc:chgData name="Mark Higgins" userId="f99148ad-7e67-4304-8c11-27c7a53efd31" providerId="ADAL" clId="{47DC10C3-81B3-4CBD-89BF-2B4D68781B8D}" dt="2021-11-03T10:11:06.364" v="18" actId="47"/>
        <pc:sldMkLst>
          <pc:docMk/>
          <pc:sldMk cId="373148995" sldId="754"/>
        </pc:sldMkLst>
      </pc:sldChg>
      <pc:sldChg chg="modSp add del mod">
        <pc:chgData name="Mark Higgins" userId="f99148ad-7e67-4304-8c11-27c7a53efd31" providerId="ADAL" clId="{47DC10C3-81B3-4CBD-89BF-2B4D68781B8D}" dt="2021-11-07T16:04:36.021" v="32870" actId="47"/>
        <pc:sldMkLst>
          <pc:docMk/>
          <pc:sldMk cId="3006557055" sldId="754"/>
        </pc:sldMkLst>
        <pc:spChg chg="mod">
          <ac:chgData name="Mark Higgins" userId="f99148ad-7e67-4304-8c11-27c7a53efd31" providerId="ADAL" clId="{47DC10C3-81B3-4CBD-89BF-2B4D68781B8D}" dt="2021-11-03T10:11:44.910" v="61" actId="20577"/>
          <ac:spMkLst>
            <pc:docMk/>
            <pc:sldMk cId="3006557055" sldId="754"/>
            <ac:spMk id="2" creationId="{8AEF27D0-D0B1-4EC9-8D67-E9BA95D15C05}"/>
          </ac:spMkLst>
        </pc:spChg>
      </pc:sldChg>
      <pc:sldChg chg="modSp add del mod">
        <pc:chgData name="Mark Higgins" userId="f99148ad-7e67-4304-8c11-27c7a53efd31" providerId="ADAL" clId="{47DC10C3-81B3-4CBD-89BF-2B4D68781B8D}" dt="2021-11-07T16:04:36.021" v="32870" actId="47"/>
        <pc:sldMkLst>
          <pc:docMk/>
          <pc:sldMk cId="1393377782" sldId="755"/>
        </pc:sldMkLst>
        <pc:spChg chg="mod">
          <ac:chgData name="Mark Higgins" userId="f99148ad-7e67-4304-8c11-27c7a53efd31" providerId="ADAL" clId="{47DC10C3-81B3-4CBD-89BF-2B4D68781B8D}" dt="2021-11-03T10:11:51.174" v="68" actId="20577"/>
          <ac:spMkLst>
            <pc:docMk/>
            <pc:sldMk cId="1393377782" sldId="755"/>
            <ac:spMk id="2" creationId="{8AEF27D0-D0B1-4EC9-8D67-E9BA95D15C05}"/>
          </ac:spMkLst>
        </pc:spChg>
      </pc:sldChg>
      <pc:sldChg chg="addSp modSp new del mod">
        <pc:chgData name="Mark Higgins" userId="f99148ad-7e67-4304-8c11-27c7a53efd31" providerId="ADAL" clId="{47DC10C3-81B3-4CBD-89BF-2B4D68781B8D}" dt="2021-11-07T16:04:36.021" v="32870" actId="47"/>
        <pc:sldMkLst>
          <pc:docMk/>
          <pc:sldMk cId="1075700081" sldId="756"/>
        </pc:sldMkLst>
        <pc:spChg chg="mod">
          <ac:chgData name="Mark Higgins" userId="f99148ad-7e67-4304-8c11-27c7a53efd31" providerId="ADAL" clId="{47DC10C3-81B3-4CBD-89BF-2B4D68781B8D}" dt="2021-11-03T10:20:48.011" v="417" actId="20577"/>
          <ac:spMkLst>
            <pc:docMk/>
            <pc:sldMk cId="1075700081" sldId="756"/>
            <ac:spMk id="2" creationId="{2134C352-E4A5-41FA-84BA-AB49D466F7E5}"/>
          </ac:spMkLst>
        </pc:spChg>
        <pc:spChg chg="mod">
          <ac:chgData name="Mark Higgins" userId="f99148ad-7e67-4304-8c11-27c7a53efd31" providerId="ADAL" clId="{47DC10C3-81B3-4CBD-89BF-2B4D68781B8D}" dt="2021-11-03T11:40:43.486" v="860" actId="15"/>
          <ac:spMkLst>
            <pc:docMk/>
            <pc:sldMk cId="1075700081" sldId="756"/>
            <ac:spMk id="3" creationId="{0D4F0188-F81C-4776-BD24-02146EB4F3A8}"/>
          </ac:spMkLst>
        </pc:spChg>
        <pc:picChg chg="add mod">
          <ac:chgData name="Mark Higgins" userId="f99148ad-7e67-4304-8c11-27c7a53efd31" providerId="ADAL" clId="{47DC10C3-81B3-4CBD-89BF-2B4D68781B8D}" dt="2021-11-03T11:38:50.006" v="678" actId="1076"/>
          <ac:picMkLst>
            <pc:docMk/>
            <pc:sldMk cId="1075700081" sldId="756"/>
            <ac:picMk id="5" creationId="{3B81153D-5349-40AA-A362-D71B74E117FB}"/>
          </ac:picMkLst>
        </pc:picChg>
      </pc:sldChg>
      <pc:sldChg chg="addSp modSp new del mod">
        <pc:chgData name="Mark Higgins" userId="f99148ad-7e67-4304-8c11-27c7a53efd31" providerId="ADAL" clId="{47DC10C3-81B3-4CBD-89BF-2B4D68781B8D}" dt="2021-11-07T16:04:36.021" v="32870" actId="47"/>
        <pc:sldMkLst>
          <pc:docMk/>
          <pc:sldMk cId="674505606" sldId="757"/>
        </pc:sldMkLst>
        <pc:spChg chg="mod">
          <ac:chgData name="Mark Higgins" userId="f99148ad-7e67-4304-8c11-27c7a53efd31" providerId="ADAL" clId="{47DC10C3-81B3-4CBD-89BF-2B4D68781B8D}" dt="2021-11-03T10:30:22.420" v="528" actId="20577"/>
          <ac:spMkLst>
            <pc:docMk/>
            <pc:sldMk cId="674505606" sldId="757"/>
            <ac:spMk id="2" creationId="{7D577F7F-2FA6-4CD4-9420-1AB686FBDE20}"/>
          </ac:spMkLst>
        </pc:spChg>
        <pc:spChg chg="mod">
          <ac:chgData name="Mark Higgins" userId="f99148ad-7e67-4304-8c11-27c7a53efd31" providerId="ADAL" clId="{47DC10C3-81B3-4CBD-89BF-2B4D68781B8D}" dt="2021-11-03T15:58:50.977" v="2140" actId="15"/>
          <ac:spMkLst>
            <pc:docMk/>
            <pc:sldMk cId="674505606" sldId="757"/>
            <ac:spMk id="3" creationId="{B7015CF0-2B28-4A27-945F-B8A50F91C9F6}"/>
          </ac:spMkLst>
        </pc:spChg>
        <pc:spChg chg="add mod">
          <ac:chgData name="Mark Higgins" userId="f99148ad-7e67-4304-8c11-27c7a53efd31" providerId="ADAL" clId="{47DC10C3-81B3-4CBD-89BF-2B4D68781B8D}" dt="2021-11-03T15:59:02.774" v="2151" actId="20577"/>
          <ac:spMkLst>
            <pc:docMk/>
            <pc:sldMk cId="674505606" sldId="757"/>
            <ac:spMk id="4" creationId="{7C9E946C-1D72-4714-AF57-74C4C4A2BE39}"/>
          </ac:spMkLst>
        </pc:spChg>
      </pc:sldChg>
      <pc:sldChg chg="delSp modSp add del mod">
        <pc:chgData name="Mark Higgins" userId="f99148ad-7e67-4304-8c11-27c7a53efd31" providerId="ADAL" clId="{47DC10C3-81B3-4CBD-89BF-2B4D68781B8D}" dt="2021-11-07T16:04:36.021" v="32870" actId="47"/>
        <pc:sldMkLst>
          <pc:docMk/>
          <pc:sldMk cId="1093601633" sldId="758"/>
        </pc:sldMkLst>
        <pc:spChg chg="mod">
          <ac:chgData name="Mark Higgins" userId="f99148ad-7e67-4304-8c11-27c7a53efd31" providerId="ADAL" clId="{47DC10C3-81B3-4CBD-89BF-2B4D68781B8D}" dt="2021-11-03T13:26:59.418" v="1460" actId="20577"/>
          <ac:spMkLst>
            <pc:docMk/>
            <pc:sldMk cId="1093601633" sldId="758"/>
            <ac:spMk id="3" creationId="{0D4F0188-F81C-4776-BD24-02146EB4F3A8}"/>
          </ac:spMkLst>
        </pc:spChg>
        <pc:picChg chg="del">
          <ac:chgData name="Mark Higgins" userId="f99148ad-7e67-4304-8c11-27c7a53efd31" providerId="ADAL" clId="{47DC10C3-81B3-4CBD-89BF-2B4D68781B8D}" dt="2021-11-03T11:39:32.587" v="694" actId="478"/>
          <ac:picMkLst>
            <pc:docMk/>
            <pc:sldMk cId="1093601633" sldId="758"/>
            <ac:picMk id="5" creationId="{3B81153D-5349-40AA-A362-D71B74E117FB}"/>
          </ac:picMkLst>
        </pc:picChg>
      </pc:sldChg>
      <pc:sldChg chg="modSp new del mod">
        <pc:chgData name="Mark Higgins" userId="f99148ad-7e67-4304-8c11-27c7a53efd31" providerId="ADAL" clId="{47DC10C3-81B3-4CBD-89BF-2B4D68781B8D}" dt="2021-11-07T16:04:36.021" v="32870" actId="47"/>
        <pc:sldMkLst>
          <pc:docMk/>
          <pc:sldMk cId="2040909276" sldId="759"/>
        </pc:sldMkLst>
        <pc:spChg chg="mod">
          <ac:chgData name="Mark Higgins" userId="f99148ad-7e67-4304-8c11-27c7a53efd31" providerId="ADAL" clId="{47DC10C3-81B3-4CBD-89BF-2B4D68781B8D}" dt="2021-11-03T13:27:08.510" v="1473" actId="20577"/>
          <ac:spMkLst>
            <pc:docMk/>
            <pc:sldMk cId="2040909276" sldId="759"/>
            <ac:spMk id="2" creationId="{C7F62CA8-5973-4BB5-A7D8-99F52CCA1B40}"/>
          </ac:spMkLst>
        </pc:spChg>
        <pc:spChg chg="mod">
          <ac:chgData name="Mark Higgins" userId="f99148ad-7e67-4304-8c11-27c7a53efd31" providerId="ADAL" clId="{47DC10C3-81B3-4CBD-89BF-2B4D68781B8D}" dt="2021-11-03T16:17:01.989" v="2190" actId="20577"/>
          <ac:spMkLst>
            <pc:docMk/>
            <pc:sldMk cId="2040909276" sldId="759"/>
            <ac:spMk id="3" creationId="{40E3E3BB-94A6-4218-AE4A-102B7C9CC149}"/>
          </ac:spMkLst>
        </pc:spChg>
      </pc:sldChg>
      <pc:sldChg chg="modSp add del mod">
        <pc:chgData name="Mark Higgins" userId="f99148ad-7e67-4304-8c11-27c7a53efd31" providerId="ADAL" clId="{47DC10C3-81B3-4CBD-89BF-2B4D68781B8D}" dt="2021-11-07T16:04:36.021" v="32870" actId="47"/>
        <pc:sldMkLst>
          <pc:docMk/>
          <pc:sldMk cId="2004826366" sldId="760"/>
        </pc:sldMkLst>
        <pc:spChg chg="mod">
          <ac:chgData name="Mark Higgins" userId="f99148ad-7e67-4304-8c11-27c7a53efd31" providerId="ADAL" clId="{47DC10C3-81B3-4CBD-89BF-2B4D68781B8D}" dt="2021-11-03T16:17:15.531" v="2196" actId="20577"/>
          <ac:spMkLst>
            <pc:docMk/>
            <pc:sldMk cId="2004826366" sldId="760"/>
            <ac:spMk id="2" creationId="{C7F62CA8-5973-4BB5-A7D8-99F52CCA1B40}"/>
          </ac:spMkLst>
        </pc:spChg>
        <pc:spChg chg="mod">
          <ac:chgData name="Mark Higgins" userId="f99148ad-7e67-4304-8c11-27c7a53efd31" providerId="ADAL" clId="{47DC10C3-81B3-4CBD-89BF-2B4D68781B8D}" dt="2021-11-03T16:18:30.219" v="2316" actId="15"/>
          <ac:spMkLst>
            <pc:docMk/>
            <pc:sldMk cId="2004826366" sldId="760"/>
            <ac:spMk id="3" creationId="{40E3E3BB-94A6-4218-AE4A-102B7C9CC149}"/>
          </ac:spMkLst>
        </pc:spChg>
      </pc:sldChg>
      <pc:sldChg chg="modSp add del mod">
        <pc:chgData name="Mark Higgins" userId="f99148ad-7e67-4304-8c11-27c7a53efd31" providerId="ADAL" clId="{47DC10C3-81B3-4CBD-89BF-2B4D68781B8D}" dt="2021-11-07T16:04:36.021" v="32870" actId="47"/>
        <pc:sldMkLst>
          <pc:docMk/>
          <pc:sldMk cId="4272030496" sldId="761"/>
        </pc:sldMkLst>
        <pc:spChg chg="mod">
          <ac:chgData name="Mark Higgins" userId="f99148ad-7e67-4304-8c11-27c7a53efd31" providerId="ADAL" clId="{47DC10C3-81B3-4CBD-89BF-2B4D68781B8D}" dt="2021-11-03T16:19:41.781" v="2321" actId="20577"/>
          <ac:spMkLst>
            <pc:docMk/>
            <pc:sldMk cId="4272030496" sldId="761"/>
            <ac:spMk id="2" creationId="{C7F62CA8-5973-4BB5-A7D8-99F52CCA1B40}"/>
          </ac:spMkLst>
        </pc:spChg>
        <pc:spChg chg="mod">
          <ac:chgData name="Mark Higgins" userId="f99148ad-7e67-4304-8c11-27c7a53efd31" providerId="ADAL" clId="{47DC10C3-81B3-4CBD-89BF-2B4D68781B8D}" dt="2021-11-03T16:20:08.976" v="2344" actId="20577"/>
          <ac:spMkLst>
            <pc:docMk/>
            <pc:sldMk cId="4272030496" sldId="761"/>
            <ac:spMk id="3" creationId="{40E3E3BB-94A6-4218-AE4A-102B7C9CC149}"/>
          </ac:spMkLst>
        </pc:spChg>
      </pc:sldChg>
      <pc:sldChg chg="modSp add del mod">
        <pc:chgData name="Mark Higgins" userId="f99148ad-7e67-4304-8c11-27c7a53efd31" providerId="ADAL" clId="{47DC10C3-81B3-4CBD-89BF-2B4D68781B8D}" dt="2021-11-07T16:04:36.021" v="32870" actId="47"/>
        <pc:sldMkLst>
          <pc:docMk/>
          <pc:sldMk cId="2760839303" sldId="762"/>
        </pc:sldMkLst>
        <pc:spChg chg="mod">
          <ac:chgData name="Mark Higgins" userId="f99148ad-7e67-4304-8c11-27c7a53efd31" providerId="ADAL" clId="{47DC10C3-81B3-4CBD-89BF-2B4D68781B8D}" dt="2021-11-03T16:19:52.447" v="2329" actId="20577"/>
          <ac:spMkLst>
            <pc:docMk/>
            <pc:sldMk cId="2760839303" sldId="762"/>
            <ac:spMk id="2" creationId="{C7F62CA8-5973-4BB5-A7D8-99F52CCA1B40}"/>
          </ac:spMkLst>
        </pc:spChg>
        <pc:spChg chg="mod">
          <ac:chgData name="Mark Higgins" userId="f99148ad-7e67-4304-8c11-27c7a53efd31" providerId="ADAL" clId="{47DC10C3-81B3-4CBD-89BF-2B4D68781B8D}" dt="2021-11-03T16:20:05.914" v="2343" actId="20577"/>
          <ac:spMkLst>
            <pc:docMk/>
            <pc:sldMk cId="2760839303" sldId="762"/>
            <ac:spMk id="3" creationId="{40E3E3BB-94A6-4218-AE4A-102B7C9CC149}"/>
          </ac:spMkLst>
        </pc:spChg>
      </pc:sldChg>
      <pc:sldChg chg="modSp add del mod">
        <pc:chgData name="Mark Higgins" userId="f99148ad-7e67-4304-8c11-27c7a53efd31" providerId="ADAL" clId="{47DC10C3-81B3-4CBD-89BF-2B4D68781B8D}" dt="2021-11-07T16:04:36.021" v="32870" actId="47"/>
        <pc:sldMkLst>
          <pc:docMk/>
          <pc:sldMk cId="1837961892" sldId="763"/>
        </pc:sldMkLst>
        <pc:spChg chg="mod">
          <ac:chgData name="Mark Higgins" userId="f99148ad-7e67-4304-8c11-27c7a53efd31" providerId="ADAL" clId="{47DC10C3-81B3-4CBD-89BF-2B4D68781B8D}" dt="2021-11-03T16:19:59.317" v="2341" actId="20577"/>
          <ac:spMkLst>
            <pc:docMk/>
            <pc:sldMk cId="1837961892" sldId="763"/>
            <ac:spMk id="2" creationId="{C7F62CA8-5973-4BB5-A7D8-99F52CCA1B40}"/>
          </ac:spMkLst>
        </pc:spChg>
        <pc:spChg chg="mod">
          <ac:chgData name="Mark Higgins" userId="f99148ad-7e67-4304-8c11-27c7a53efd31" providerId="ADAL" clId="{47DC10C3-81B3-4CBD-89BF-2B4D68781B8D}" dt="2021-11-05T13:26:34.719" v="28179" actId="20577"/>
          <ac:spMkLst>
            <pc:docMk/>
            <pc:sldMk cId="1837961892" sldId="763"/>
            <ac:spMk id="3" creationId="{40E3E3BB-94A6-4218-AE4A-102B7C9CC149}"/>
          </ac:spMkLst>
        </pc:spChg>
      </pc:sldChg>
      <pc:sldChg chg="addSp modSp add del mod ord">
        <pc:chgData name="Mark Higgins" userId="f99148ad-7e67-4304-8c11-27c7a53efd31" providerId="ADAL" clId="{47DC10C3-81B3-4CBD-89BF-2B4D68781B8D}" dt="2021-11-07T16:04:36.021" v="32870" actId="47"/>
        <pc:sldMkLst>
          <pc:docMk/>
          <pc:sldMk cId="2655191991" sldId="764"/>
        </pc:sldMkLst>
        <pc:spChg chg="mod">
          <ac:chgData name="Mark Higgins" userId="f99148ad-7e67-4304-8c11-27c7a53efd31" providerId="ADAL" clId="{47DC10C3-81B3-4CBD-89BF-2B4D68781B8D}" dt="2021-11-03T16:21:18.036" v="2383" actId="20577"/>
          <ac:spMkLst>
            <pc:docMk/>
            <pc:sldMk cId="2655191991" sldId="764"/>
            <ac:spMk id="2" creationId="{C7F62CA8-5973-4BB5-A7D8-99F52CCA1B40}"/>
          </ac:spMkLst>
        </pc:spChg>
        <pc:spChg chg="mod">
          <ac:chgData name="Mark Higgins" userId="f99148ad-7e67-4304-8c11-27c7a53efd31" providerId="ADAL" clId="{47DC10C3-81B3-4CBD-89BF-2B4D68781B8D}" dt="2021-11-03T16:22:20.182" v="2488" actId="6549"/>
          <ac:spMkLst>
            <pc:docMk/>
            <pc:sldMk cId="2655191991" sldId="764"/>
            <ac:spMk id="3" creationId="{40E3E3BB-94A6-4218-AE4A-102B7C9CC149}"/>
          </ac:spMkLst>
        </pc:spChg>
        <pc:picChg chg="add mod">
          <ac:chgData name="Mark Higgins" userId="f99148ad-7e67-4304-8c11-27c7a53efd31" providerId="ADAL" clId="{47DC10C3-81B3-4CBD-89BF-2B4D68781B8D}" dt="2021-11-03T16:21:45.583" v="2386" actId="1076"/>
          <ac:picMkLst>
            <pc:docMk/>
            <pc:sldMk cId="2655191991" sldId="764"/>
            <ac:picMk id="5" creationId="{36776A52-AFBA-41BE-88EB-06775FAF9AA2}"/>
          </ac:picMkLst>
        </pc:picChg>
      </pc:sldChg>
      <pc:sldChg chg="modSp new del mod">
        <pc:chgData name="Mark Higgins" userId="f99148ad-7e67-4304-8c11-27c7a53efd31" providerId="ADAL" clId="{47DC10C3-81B3-4CBD-89BF-2B4D68781B8D}" dt="2021-11-07T16:04:36.021" v="32870" actId="47"/>
        <pc:sldMkLst>
          <pc:docMk/>
          <pc:sldMk cId="501986438" sldId="765"/>
        </pc:sldMkLst>
        <pc:spChg chg="mod">
          <ac:chgData name="Mark Higgins" userId="f99148ad-7e67-4304-8c11-27c7a53efd31" providerId="ADAL" clId="{47DC10C3-81B3-4CBD-89BF-2B4D68781B8D}" dt="2021-11-03T16:20:42.877" v="2368" actId="20577"/>
          <ac:spMkLst>
            <pc:docMk/>
            <pc:sldMk cId="501986438" sldId="765"/>
            <ac:spMk id="2" creationId="{5EA970DC-D17C-4BFF-BBDB-9A187D494579}"/>
          </ac:spMkLst>
        </pc:spChg>
      </pc:sldChg>
      <pc:sldChg chg="modSp new del mod">
        <pc:chgData name="Mark Higgins" userId="f99148ad-7e67-4304-8c11-27c7a53efd31" providerId="ADAL" clId="{47DC10C3-81B3-4CBD-89BF-2B4D68781B8D}" dt="2021-11-07T16:04:36.021" v="32870" actId="47"/>
        <pc:sldMkLst>
          <pc:docMk/>
          <pc:sldMk cId="1834219082" sldId="766"/>
        </pc:sldMkLst>
        <pc:spChg chg="mod">
          <ac:chgData name="Mark Higgins" userId="f99148ad-7e67-4304-8c11-27c7a53efd31" providerId="ADAL" clId="{47DC10C3-81B3-4CBD-89BF-2B4D68781B8D}" dt="2021-11-03T16:28:04.548" v="2517" actId="20577"/>
          <ac:spMkLst>
            <pc:docMk/>
            <pc:sldMk cId="1834219082" sldId="766"/>
            <ac:spMk id="2" creationId="{E55F140D-EE0F-48BC-8808-033DD18EF9C1}"/>
          </ac:spMkLst>
        </pc:spChg>
      </pc:sldChg>
      <pc:sldChg chg="modSp add del mod">
        <pc:chgData name="Mark Higgins" userId="f99148ad-7e67-4304-8c11-27c7a53efd31" providerId="ADAL" clId="{47DC10C3-81B3-4CBD-89BF-2B4D68781B8D}" dt="2021-11-07T16:04:36.021" v="32870" actId="47"/>
        <pc:sldMkLst>
          <pc:docMk/>
          <pc:sldMk cId="1394071020" sldId="767"/>
        </pc:sldMkLst>
        <pc:spChg chg="mod">
          <ac:chgData name="Mark Higgins" userId="f99148ad-7e67-4304-8c11-27c7a53efd31" providerId="ADAL" clId="{47DC10C3-81B3-4CBD-89BF-2B4D68781B8D}" dt="2021-11-03T16:28:24.077" v="2535" actId="20577"/>
          <ac:spMkLst>
            <pc:docMk/>
            <pc:sldMk cId="1394071020" sldId="767"/>
            <ac:spMk id="2" creationId="{E55F140D-EE0F-48BC-8808-033DD18EF9C1}"/>
          </ac:spMkLst>
        </pc:spChg>
        <pc:spChg chg="mod">
          <ac:chgData name="Mark Higgins" userId="f99148ad-7e67-4304-8c11-27c7a53efd31" providerId="ADAL" clId="{47DC10C3-81B3-4CBD-89BF-2B4D68781B8D}" dt="2021-11-04T13:01:09.224" v="6120" actId="313"/>
          <ac:spMkLst>
            <pc:docMk/>
            <pc:sldMk cId="1394071020" sldId="767"/>
            <ac:spMk id="3" creationId="{637FF243-07DF-4207-B1DB-726973C81453}"/>
          </ac:spMkLst>
        </pc:spChg>
      </pc:sldChg>
      <pc:sldChg chg="addSp modSp add del mod modNotesTx">
        <pc:chgData name="Mark Higgins" userId="f99148ad-7e67-4304-8c11-27c7a53efd31" providerId="ADAL" clId="{47DC10C3-81B3-4CBD-89BF-2B4D68781B8D}" dt="2021-11-07T16:04:36.021" v="32870" actId="47"/>
        <pc:sldMkLst>
          <pc:docMk/>
          <pc:sldMk cId="1459537521" sldId="768"/>
        </pc:sldMkLst>
        <pc:spChg chg="mod">
          <ac:chgData name="Mark Higgins" userId="f99148ad-7e67-4304-8c11-27c7a53efd31" providerId="ADAL" clId="{47DC10C3-81B3-4CBD-89BF-2B4D68781B8D}" dt="2021-11-04T12:55:40.872" v="5677" actId="20577"/>
          <ac:spMkLst>
            <pc:docMk/>
            <pc:sldMk cId="1459537521" sldId="768"/>
            <ac:spMk id="2" creationId="{E55F140D-EE0F-48BC-8808-033DD18EF9C1}"/>
          </ac:spMkLst>
        </pc:spChg>
        <pc:spChg chg="mod">
          <ac:chgData name="Mark Higgins" userId="f99148ad-7e67-4304-8c11-27c7a53efd31" providerId="ADAL" clId="{47DC10C3-81B3-4CBD-89BF-2B4D68781B8D}" dt="2021-11-04T12:58:07.247" v="5853" actId="15"/>
          <ac:spMkLst>
            <pc:docMk/>
            <pc:sldMk cId="1459537521" sldId="768"/>
            <ac:spMk id="3" creationId="{637FF243-07DF-4207-B1DB-726973C81453}"/>
          </ac:spMkLst>
        </pc:spChg>
        <pc:picChg chg="add mod">
          <ac:chgData name="Mark Higgins" userId="f99148ad-7e67-4304-8c11-27c7a53efd31" providerId="ADAL" clId="{47DC10C3-81B3-4CBD-89BF-2B4D68781B8D}" dt="2021-11-04T12:58:12.025" v="5854" actId="14100"/>
          <ac:picMkLst>
            <pc:docMk/>
            <pc:sldMk cId="1459537521" sldId="768"/>
            <ac:picMk id="5" creationId="{3522892C-2F16-4FA8-BF13-507E0562F0E6}"/>
          </ac:picMkLst>
        </pc:picChg>
      </pc:sldChg>
      <pc:sldChg chg="modSp add del mod">
        <pc:chgData name="Mark Higgins" userId="f99148ad-7e67-4304-8c11-27c7a53efd31" providerId="ADAL" clId="{47DC10C3-81B3-4CBD-89BF-2B4D68781B8D}" dt="2021-11-07T16:04:36.021" v="32870" actId="47"/>
        <pc:sldMkLst>
          <pc:docMk/>
          <pc:sldMk cId="3828662389" sldId="769"/>
        </pc:sldMkLst>
        <pc:spChg chg="mod">
          <ac:chgData name="Mark Higgins" userId="f99148ad-7e67-4304-8c11-27c7a53efd31" providerId="ADAL" clId="{47DC10C3-81B3-4CBD-89BF-2B4D68781B8D}" dt="2021-11-03T16:29:02.679" v="2576" actId="313"/>
          <ac:spMkLst>
            <pc:docMk/>
            <pc:sldMk cId="3828662389" sldId="769"/>
            <ac:spMk id="2" creationId="{E55F140D-EE0F-48BC-8808-033DD18EF9C1}"/>
          </ac:spMkLst>
        </pc:spChg>
        <pc:spChg chg="mod">
          <ac:chgData name="Mark Higgins" userId="f99148ad-7e67-4304-8c11-27c7a53efd31" providerId="ADAL" clId="{47DC10C3-81B3-4CBD-89BF-2B4D68781B8D}" dt="2021-11-04T12:55:11.562" v="5674" actId="20577"/>
          <ac:spMkLst>
            <pc:docMk/>
            <pc:sldMk cId="3828662389" sldId="769"/>
            <ac:spMk id="3" creationId="{637FF243-07DF-4207-B1DB-726973C81453}"/>
          </ac:spMkLst>
        </pc:spChg>
      </pc:sldChg>
      <pc:sldChg chg="modSp add del mod">
        <pc:chgData name="Mark Higgins" userId="f99148ad-7e67-4304-8c11-27c7a53efd31" providerId="ADAL" clId="{47DC10C3-81B3-4CBD-89BF-2B4D68781B8D}" dt="2021-11-07T16:04:36.021" v="32870" actId="47"/>
        <pc:sldMkLst>
          <pc:docMk/>
          <pc:sldMk cId="848994891" sldId="770"/>
        </pc:sldMkLst>
        <pc:spChg chg="mod">
          <ac:chgData name="Mark Higgins" userId="f99148ad-7e67-4304-8c11-27c7a53efd31" providerId="ADAL" clId="{47DC10C3-81B3-4CBD-89BF-2B4D68781B8D}" dt="2021-11-03T16:29:13.764" v="2598" actId="20577"/>
          <ac:spMkLst>
            <pc:docMk/>
            <pc:sldMk cId="848994891" sldId="770"/>
            <ac:spMk id="2" creationId="{E55F140D-EE0F-48BC-8808-033DD18EF9C1}"/>
          </ac:spMkLst>
        </pc:spChg>
        <pc:spChg chg="mod">
          <ac:chgData name="Mark Higgins" userId="f99148ad-7e67-4304-8c11-27c7a53efd31" providerId="ADAL" clId="{47DC10C3-81B3-4CBD-89BF-2B4D68781B8D}" dt="2021-11-04T12:52:54.180" v="5442" actId="20577"/>
          <ac:spMkLst>
            <pc:docMk/>
            <pc:sldMk cId="848994891" sldId="770"/>
            <ac:spMk id="3" creationId="{637FF243-07DF-4207-B1DB-726973C81453}"/>
          </ac:spMkLst>
        </pc:spChg>
      </pc:sldChg>
      <pc:sldChg chg="modSp add del mod">
        <pc:chgData name="Mark Higgins" userId="f99148ad-7e67-4304-8c11-27c7a53efd31" providerId="ADAL" clId="{47DC10C3-81B3-4CBD-89BF-2B4D68781B8D}" dt="2021-11-07T16:04:36.021" v="32870" actId="47"/>
        <pc:sldMkLst>
          <pc:docMk/>
          <pc:sldMk cId="2310618842" sldId="771"/>
        </pc:sldMkLst>
        <pc:spChg chg="mod">
          <ac:chgData name="Mark Higgins" userId="f99148ad-7e67-4304-8c11-27c7a53efd31" providerId="ADAL" clId="{47DC10C3-81B3-4CBD-89BF-2B4D68781B8D}" dt="2021-11-03T16:29:26.402" v="2625" actId="20577"/>
          <ac:spMkLst>
            <pc:docMk/>
            <pc:sldMk cId="2310618842" sldId="771"/>
            <ac:spMk id="2" creationId="{E55F140D-EE0F-48BC-8808-033DD18EF9C1}"/>
          </ac:spMkLst>
        </pc:spChg>
        <pc:spChg chg="mod">
          <ac:chgData name="Mark Higgins" userId="f99148ad-7e67-4304-8c11-27c7a53efd31" providerId="ADAL" clId="{47DC10C3-81B3-4CBD-89BF-2B4D68781B8D}" dt="2021-11-04T12:46:59.355" v="4918" actId="20577"/>
          <ac:spMkLst>
            <pc:docMk/>
            <pc:sldMk cId="2310618842" sldId="771"/>
            <ac:spMk id="3" creationId="{637FF243-07DF-4207-B1DB-726973C81453}"/>
          </ac:spMkLst>
        </pc:spChg>
      </pc:sldChg>
      <pc:sldChg chg="modSp add del mod">
        <pc:chgData name="Mark Higgins" userId="f99148ad-7e67-4304-8c11-27c7a53efd31" providerId="ADAL" clId="{47DC10C3-81B3-4CBD-89BF-2B4D68781B8D}" dt="2021-11-07T16:04:36.021" v="32870" actId="47"/>
        <pc:sldMkLst>
          <pc:docMk/>
          <pc:sldMk cId="4126821666" sldId="772"/>
        </pc:sldMkLst>
        <pc:spChg chg="mod">
          <ac:chgData name="Mark Higgins" userId="f99148ad-7e67-4304-8c11-27c7a53efd31" providerId="ADAL" clId="{47DC10C3-81B3-4CBD-89BF-2B4D68781B8D}" dt="2021-11-03T16:29:40.854" v="2656" actId="20577"/>
          <ac:spMkLst>
            <pc:docMk/>
            <pc:sldMk cId="4126821666" sldId="772"/>
            <ac:spMk id="2" creationId="{E55F140D-EE0F-48BC-8808-033DD18EF9C1}"/>
          </ac:spMkLst>
        </pc:spChg>
        <pc:spChg chg="mod">
          <ac:chgData name="Mark Higgins" userId="f99148ad-7e67-4304-8c11-27c7a53efd31" providerId="ADAL" clId="{47DC10C3-81B3-4CBD-89BF-2B4D68781B8D}" dt="2021-11-04T12:44:48.545" v="4716" actId="20577"/>
          <ac:spMkLst>
            <pc:docMk/>
            <pc:sldMk cId="4126821666" sldId="772"/>
            <ac:spMk id="3" creationId="{637FF243-07DF-4207-B1DB-726973C81453}"/>
          </ac:spMkLst>
        </pc:spChg>
      </pc:sldChg>
      <pc:sldChg chg="modSp add del mod">
        <pc:chgData name="Mark Higgins" userId="f99148ad-7e67-4304-8c11-27c7a53efd31" providerId="ADAL" clId="{47DC10C3-81B3-4CBD-89BF-2B4D68781B8D}" dt="2021-11-04T12:42:45.182" v="4326" actId="47"/>
        <pc:sldMkLst>
          <pc:docMk/>
          <pc:sldMk cId="2932652462" sldId="773"/>
        </pc:sldMkLst>
        <pc:spChg chg="mod">
          <ac:chgData name="Mark Higgins" userId="f99148ad-7e67-4304-8c11-27c7a53efd31" providerId="ADAL" clId="{47DC10C3-81B3-4CBD-89BF-2B4D68781B8D}" dt="2021-11-03T16:29:51.571" v="2668" actId="20577"/>
          <ac:spMkLst>
            <pc:docMk/>
            <pc:sldMk cId="2932652462" sldId="773"/>
            <ac:spMk id="2" creationId="{E55F140D-EE0F-48BC-8808-033DD18EF9C1}"/>
          </ac:spMkLst>
        </pc:spChg>
      </pc:sldChg>
      <pc:sldChg chg="addSp modSp add del mod">
        <pc:chgData name="Mark Higgins" userId="f99148ad-7e67-4304-8c11-27c7a53efd31" providerId="ADAL" clId="{47DC10C3-81B3-4CBD-89BF-2B4D68781B8D}" dt="2021-11-07T16:04:36.021" v="32870" actId="47"/>
        <pc:sldMkLst>
          <pc:docMk/>
          <pc:sldMk cId="4180525082" sldId="774"/>
        </pc:sldMkLst>
        <pc:spChg chg="mod">
          <ac:chgData name="Mark Higgins" userId="f99148ad-7e67-4304-8c11-27c7a53efd31" providerId="ADAL" clId="{47DC10C3-81B3-4CBD-89BF-2B4D68781B8D}" dt="2021-11-03T16:30:12.796" v="2698" actId="115"/>
          <ac:spMkLst>
            <pc:docMk/>
            <pc:sldMk cId="4180525082" sldId="774"/>
            <ac:spMk id="2" creationId="{E55F140D-EE0F-48BC-8808-033DD18EF9C1}"/>
          </ac:spMkLst>
        </pc:spChg>
        <pc:spChg chg="mod">
          <ac:chgData name="Mark Higgins" userId="f99148ad-7e67-4304-8c11-27c7a53efd31" providerId="ADAL" clId="{47DC10C3-81B3-4CBD-89BF-2B4D68781B8D}" dt="2021-11-04T12:38:01.550" v="4063" actId="27636"/>
          <ac:spMkLst>
            <pc:docMk/>
            <pc:sldMk cId="4180525082" sldId="774"/>
            <ac:spMk id="3" creationId="{637FF243-07DF-4207-B1DB-726973C81453}"/>
          </ac:spMkLst>
        </pc:spChg>
        <pc:picChg chg="add mod">
          <ac:chgData name="Mark Higgins" userId="f99148ad-7e67-4304-8c11-27c7a53efd31" providerId="ADAL" clId="{47DC10C3-81B3-4CBD-89BF-2B4D68781B8D}" dt="2021-11-04T12:38:22.484" v="4065" actId="1076"/>
          <ac:picMkLst>
            <pc:docMk/>
            <pc:sldMk cId="4180525082" sldId="774"/>
            <ac:picMk id="5" creationId="{DD388562-C7D3-49CC-B0BD-EB3E545E0206}"/>
          </ac:picMkLst>
        </pc:picChg>
      </pc:sldChg>
      <pc:sldChg chg="addSp modSp add del mod">
        <pc:chgData name="Mark Higgins" userId="f99148ad-7e67-4304-8c11-27c7a53efd31" providerId="ADAL" clId="{47DC10C3-81B3-4CBD-89BF-2B4D68781B8D}" dt="2021-11-07T16:04:36.021" v="32870" actId="47"/>
        <pc:sldMkLst>
          <pc:docMk/>
          <pc:sldMk cId="3075322656" sldId="775"/>
        </pc:sldMkLst>
        <pc:spChg chg="mod">
          <ac:chgData name="Mark Higgins" userId="f99148ad-7e67-4304-8c11-27c7a53efd31" providerId="ADAL" clId="{47DC10C3-81B3-4CBD-89BF-2B4D68781B8D}" dt="2021-11-03T16:30:24.752" v="2714" actId="20577"/>
          <ac:spMkLst>
            <pc:docMk/>
            <pc:sldMk cId="3075322656" sldId="775"/>
            <ac:spMk id="2" creationId="{E55F140D-EE0F-48BC-8808-033DD18EF9C1}"/>
          </ac:spMkLst>
        </pc:spChg>
        <pc:spChg chg="mod">
          <ac:chgData name="Mark Higgins" userId="f99148ad-7e67-4304-8c11-27c7a53efd31" providerId="ADAL" clId="{47DC10C3-81B3-4CBD-89BF-2B4D68781B8D}" dt="2021-11-04T12:33:19.703" v="3555" actId="20577"/>
          <ac:spMkLst>
            <pc:docMk/>
            <pc:sldMk cId="3075322656" sldId="775"/>
            <ac:spMk id="3" creationId="{637FF243-07DF-4207-B1DB-726973C81453}"/>
          </ac:spMkLst>
        </pc:spChg>
        <pc:picChg chg="add mod">
          <ac:chgData name="Mark Higgins" userId="f99148ad-7e67-4304-8c11-27c7a53efd31" providerId="ADAL" clId="{47DC10C3-81B3-4CBD-89BF-2B4D68781B8D}" dt="2021-11-04T12:32:23.816" v="3464" actId="1076"/>
          <ac:picMkLst>
            <pc:docMk/>
            <pc:sldMk cId="3075322656" sldId="775"/>
            <ac:picMk id="5" creationId="{07CFD01F-0B6F-4DA1-836A-DD80AA60A4F1}"/>
          </ac:picMkLst>
        </pc:picChg>
      </pc:sldChg>
      <pc:sldChg chg="modSp add del mod">
        <pc:chgData name="Mark Higgins" userId="f99148ad-7e67-4304-8c11-27c7a53efd31" providerId="ADAL" clId="{47DC10C3-81B3-4CBD-89BF-2B4D68781B8D}" dt="2021-11-07T16:04:36.021" v="32870" actId="47"/>
        <pc:sldMkLst>
          <pc:docMk/>
          <pc:sldMk cId="2644101182" sldId="776"/>
        </pc:sldMkLst>
        <pc:spChg chg="mod">
          <ac:chgData name="Mark Higgins" userId="f99148ad-7e67-4304-8c11-27c7a53efd31" providerId="ADAL" clId="{47DC10C3-81B3-4CBD-89BF-2B4D68781B8D}" dt="2021-11-03T16:30:40.727" v="2741" actId="20577"/>
          <ac:spMkLst>
            <pc:docMk/>
            <pc:sldMk cId="2644101182" sldId="776"/>
            <ac:spMk id="2" creationId="{E55F140D-EE0F-48BC-8808-033DD18EF9C1}"/>
          </ac:spMkLst>
        </pc:spChg>
        <pc:spChg chg="mod">
          <ac:chgData name="Mark Higgins" userId="f99148ad-7e67-4304-8c11-27c7a53efd31" providerId="ADAL" clId="{47DC10C3-81B3-4CBD-89BF-2B4D68781B8D}" dt="2021-11-04T12:29:58.132" v="3228" actId="15"/>
          <ac:spMkLst>
            <pc:docMk/>
            <pc:sldMk cId="2644101182" sldId="776"/>
            <ac:spMk id="3" creationId="{637FF243-07DF-4207-B1DB-726973C81453}"/>
          </ac:spMkLst>
        </pc:spChg>
      </pc:sldChg>
      <pc:sldChg chg="modSp new del mod ord">
        <pc:chgData name="Mark Higgins" userId="f99148ad-7e67-4304-8c11-27c7a53efd31" providerId="ADAL" clId="{47DC10C3-81B3-4CBD-89BF-2B4D68781B8D}" dt="2021-11-07T16:04:36.021" v="32870" actId="47"/>
        <pc:sldMkLst>
          <pc:docMk/>
          <pc:sldMk cId="20185765" sldId="777"/>
        </pc:sldMkLst>
        <pc:spChg chg="mod">
          <ac:chgData name="Mark Higgins" userId="f99148ad-7e67-4304-8c11-27c7a53efd31" providerId="ADAL" clId="{47DC10C3-81B3-4CBD-89BF-2B4D68781B8D}" dt="2021-11-03T16:32:30.616" v="2767" actId="20577"/>
          <ac:spMkLst>
            <pc:docMk/>
            <pc:sldMk cId="20185765" sldId="777"/>
            <ac:spMk id="2" creationId="{4C64D302-202C-40EA-9939-E96C31EFB7CC}"/>
          </ac:spMkLst>
        </pc:spChg>
      </pc:sldChg>
      <pc:sldChg chg="modSp new del mod">
        <pc:chgData name="Mark Higgins" userId="f99148ad-7e67-4304-8c11-27c7a53efd31" providerId="ADAL" clId="{47DC10C3-81B3-4CBD-89BF-2B4D68781B8D}" dt="2021-11-07T16:04:36.021" v="32870" actId="47"/>
        <pc:sldMkLst>
          <pc:docMk/>
          <pc:sldMk cId="4198735718" sldId="778"/>
        </pc:sldMkLst>
        <pc:spChg chg="mod">
          <ac:chgData name="Mark Higgins" userId="f99148ad-7e67-4304-8c11-27c7a53efd31" providerId="ADAL" clId="{47DC10C3-81B3-4CBD-89BF-2B4D68781B8D}" dt="2021-11-03T16:32:48.990" v="2792" actId="20577"/>
          <ac:spMkLst>
            <pc:docMk/>
            <pc:sldMk cId="4198735718" sldId="778"/>
            <ac:spMk id="2" creationId="{1EC13C53-DB21-4043-B696-4BE1025334DE}"/>
          </ac:spMkLst>
        </pc:spChg>
      </pc:sldChg>
      <pc:sldChg chg="modSp new del mod">
        <pc:chgData name="Mark Higgins" userId="f99148ad-7e67-4304-8c11-27c7a53efd31" providerId="ADAL" clId="{47DC10C3-81B3-4CBD-89BF-2B4D68781B8D}" dt="2021-11-07T16:04:36.021" v="32870" actId="47"/>
        <pc:sldMkLst>
          <pc:docMk/>
          <pc:sldMk cId="3550930138" sldId="779"/>
        </pc:sldMkLst>
        <pc:spChg chg="mod">
          <ac:chgData name="Mark Higgins" userId="f99148ad-7e67-4304-8c11-27c7a53efd31" providerId="ADAL" clId="{47DC10C3-81B3-4CBD-89BF-2B4D68781B8D}" dt="2021-11-03T16:33:39.224" v="2811" actId="20577"/>
          <ac:spMkLst>
            <pc:docMk/>
            <pc:sldMk cId="3550930138" sldId="779"/>
            <ac:spMk id="2" creationId="{BF68AD0D-779B-4B4C-AF70-FAE9FC4F11F7}"/>
          </ac:spMkLst>
        </pc:spChg>
      </pc:sldChg>
      <pc:sldChg chg="modSp add del mod">
        <pc:chgData name="Mark Higgins" userId="f99148ad-7e67-4304-8c11-27c7a53efd31" providerId="ADAL" clId="{47DC10C3-81B3-4CBD-89BF-2B4D68781B8D}" dt="2021-11-07T16:04:36.021" v="32870" actId="47"/>
        <pc:sldMkLst>
          <pc:docMk/>
          <pc:sldMk cId="2402439807" sldId="780"/>
        </pc:sldMkLst>
        <pc:spChg chg="mod">
          <ac:chgData name="Mark Higgins" userId="f99148ad-7e67-4304-8c11-27c7a53efd31" providerId="ADAL" clId="{47DC10C3-81B3-4CBD-89BF-2B4D68781B8D}" dt="2021-11-03T16:33:50.446" v="2816" actId="20577"/>
          <ac:spMkLst>
            <pc:docMk/>
            <pc:sldMk cId="2402439807" sldId="780"/>
            <ac:spMk id="2" creationId="{BF68AD0D-779B-4B4C-AF70-FAE9FC4F11F7}"/>
          </ac:spMkLst>
        </pc:spChg>
      </pc:sldChg>
      <pc:sldChg chg="modSp add del mod">
        <pc:chgData name="Mark Higgins" userId="f99148ad-7e67-4304-8c11-27c7a53efd31" providerId="ADAL" clId="{47DC10C3-81B3-4CBD-89BF-2B4D68781B8D}" dt="2021-11-07T16:04:36.021" v="32870" actId="47"/>
        <pc:sldMkLst>
          <pc:docMk/>
          <pc:sldMk cId="94368716" sldId="781"/>
        </pc:sldMkLst>
        <pc:spChg chg="mod">
          <ac:chgData name="Mark Higgins" userId="f99148ad-7e67-4304-8c11-27c7a53efd31" providerId="ADAL" clId="{47DC10C3-81B3-4CBD-89BF-2B4D68781B8D}" dt="2021-11-03T16:34:35.911" v="2839" actId="20577"/>
          <ac:spMkLst>
            <pc:docMk/>
            <pc:sldMk cId="94368716" sldId="781"/>
            <ac:spMk id="2" creationId="{BF68AD0D-779B-4B4C-AF70-FAE9FC4F11F7}"/>
          </ac:spMkLst>
        </pc:spChg>
      </pc:sldChg>
      <pc:sldChg chg="modSp add del mod">
        <pc:chgData name="Mark Higgins" userId="f99148ad-7e67-4304-8c11-27c7a53efd31" providerId="ADAL" clId="{47DC10C3-81B3-4CBD-89BF-2B4D68781B8D}" dt="2021-11-07T16:04:36.021" v="32870" actId="47"/>
        <pc:sldMkLst>
          <pc:docMk/>
          <pc:sldMk cId="3580167779" sldId="782"/>
        </pc:sldMkLst>
        <pc:spChg chg="mod">
          <ac:chgData name="Mark Higgins" userId="f99148ad-7e67-4304-8c11-27c7a53efd31" providerId="ADAL" clId="{47DC10C3-81B3-4CBD-89BF-2B4D68781B8D}" dt="2021-11-03T16:35:10.695" v="2864" actId="20577"/>
          <ac:spMkLst>
            <pc:docMk/>
            <pc:sldMk cId="3580167779" sldId="782"/>
            <ac:spMk id="2" creationId="{BF68AD0D-779B-4B4C-AF70-FAE9FC4F11F7}"/>
          </ac:spMkLst>
        </pc:spChg>
      </pc:sldChg>
      <pc:sldChg chg="addSp modSp new del mod">
        <pc:chgData name="Mark Higgins" userId="f99148ad-7e67-4304-8c11-27c7a53efd31" providerId="ADAL" clId="{47DC10C3-81B3-4CBD-89BF-2B4D68781B8D}" dt="2021-11-07T16:04:36.021" v="32870" actId="47"/>
        <pc:sldMkLst>
          <pc:docMk/>
          <pc:sldMk cId="3639021523" sldId="783"/>
        </pc:sldMkLst>
        <pc:spChg chg="mod">
          <ac:chgData name="Mark Higgins" userId="f99148ad-7e67-4304-8c11-27c7a53efd31" providerId="ADAL" clId="{47DC10C3-81B3-4CBD-89BF-2B4D68781B8D}" dt="2021-11-03T16:36:25.695" v="2893" actId="20577"/>
          <ac:spMkLst>
            <pc:docMk/>
            <pc:sldMk cId="3639021523" sldId="783"/>
            <ac:spMk id="2" creationId="{BDDF1BBA-AD47-40D7-9A64-3CAB62922152}"/>
          </ac:spMkLst>
        </pc:spChg>
        <pc:spChg chg="mod">
          <ac:chgData name="Mark Higgins" userId="f99148ad-7e67-4304-8c11-27c7a53efd31" providerId="ADAL" clId="{47DC10C3-81B3-4CBD-89BF-2B4D68781B8D}" dt="2021-11-04T13:13:08.705" v="6996" actId="20577"/>
          <ac:spMkLst>
            <pc:docMk/>
            <pc:sldMk cId="3639021523" sldId="783"/>
            <ac:spMk id="3" creationId="{4D7D2F95-411D-4FD9-A190-DAF4DCE44AA6}"/>
          </ac:spMkLst>
        </pc:spChg>
        <pc:picChg chg="add mod">
          <ac:chgData name="Mark Higgins" userId="f99148ad-7e67-4304-8c11-27c7a53efd31" providerId="ADAL" clId="{47DC10C3-81B3-4CBD-89BF-2B4D68781B8D}" dt="2021-11-04T13:13:03.948" v="6994" actId="1076"/>
          <ac:picMkLst>
            <pc:docMk/>
            <pc:sldMk cId="3639021523" sldId="783"/>
            <ac:picMk id="4" creationId="{F3C4E893-649B-443F-94E8-9606B1A7EBFD}"/>
          </ac:picMkLst>
        </pc:picChg>
      </pc:sldChg>
      <pc:sldChg chg="addSp modSp add del mod">
        <pc:chgData name="Mark Higgins" userId="f99148ad-7e67-4304-8c11-27c7a53efd31" providerId="ADAL" clId="{47DC10C3-81B3-4CBD-89BF-2B4D68781B8D}" dt="2021-11-07T16:04:36.021" v="32870" actId="47"/>
        <pc:sldMkLst>
          <pc:docMk/>
          <pc:sldMk cId="2078875398" sldId="784"/>
        </pc:sldMkLst>
        <pc:spChg chg="mod">
          <ac:chgData name="Mark Higgins" userId="f99148ad-7e67-4304-8c11-27c7a53efd31" providerId="ADAL" clId="{47DC10C3-81B3-4CBD-89BF-2B4D68781B8D}" dt="2021-11-03T16:36:53.670" v="2919" actId="20577"/>
          <ac:spMkLst>
            <pc:docMk/>
            <pc:sldMk cId="2078875398" sldId="784"/>
            <ac:spMk id="2" creationId="{BDDF1BBA-AD47-40D7-9A64-3CAB62922152}"/>
          </ac:spMkLst>
        </pc:spChg>
        <pc:spChg chg="mod">
          <ac:chgData name="Mark Higgins" userId="f99148ad-7e67-4304-8c11-27c7a53efd31" providerId="ADAL" clId="{47DC10C3-81B3-4CBD-89BF-2B4D68781B8D}" dt="2021-11-04T13:21:23.364" v="7616" actId="27636"/>
          <ac:spMkLst>
            <pc:docMk/>
            <pc:sldMk cId="2078875398" sldId="784"/>
            <ac:spMk id="3" creationId="{4D7D2F95-411D-4FD9-A190-DAF4DCE44AA6}"/>
          </ac:spMkLst>
        </pc:spChg>
        <pc:picChg chg="add mod ord">
          <ac:chgData name="Mark Higgins" userId="f99148ad-7e67-4304-8c11-27c7a53efd31" providerId="ADAL" clId="{47DC10C3-81B3-4CBD-89BF-2B4D68781B8D}" dt="2021-11-04T13:22:17.182" v="7625" actId="1076"/>
          <ac:picMkLst>
            <pc:docMk/>
            <pc:sldMk cId="2078875398" sldId="784"/>
            <ac:picMk id="5" creationId="{CDBEAD32-E808-4095-86EE-CF6A8B1C4478}"/>
          </ac:picMkLst>
        </pc:picChg>
      </pc:sldChg>
      <pc:sldChg chg="addSp delSp modSp add del mod">
        <pc:chgData name="Mark Higgins" userId="f99148ad-7e67-4304-8c11-27c7a53efd31" providerId="ADAL" clId="{47DC10C3-81B3-4CBD-89BF-2B4D68781B8D}" dt="2021-11-07T16:04:36.021" v="32870" actId="47"/>
        <pc:sldMkLst>
          <pc:docMk/>
          <pc:sldMk cId="4101521925" sldId="785"/>
        </pc:sldMkLst>
        <pc:spChg chg="mod">
          <ac:chgData name="Mark Higgins" userId="f99148ad-7e67-4304-8c11-27c7a53efd31" providerId="ADAL" clId="{47DC10C3-81B3-4CBD-89BF-2B4D68781B8D}" dt="2021-11-03T16:37:07.724" v="2942" actId="20577"/>
          <ac:spMkLst>
            <pc:docMk/>
            <pc:sldMk cId="4101521925" sldId="785"/>
            <ac:spMk id="2" creationId="{BDDF1BBA-AD47-40D7-9A64-3CAB62922152}"/>
          </ac:spMkLst>
        </pc:spChg>
        <pc:spChg chg="mod">
          <ac:chgData name="Mark Higgins" userId="f99148ad-7e67-4304-8c11-27c7a53efd31" providerId="ADAL" clId="{47DC10C3-81B3-4CBD-89BF-2B4D68781B8D}" dt="2021-11-04T13:32:35.847" v="7900" actId="20577"/>
          <ac:spMkLst>
            <pc:docMk/>
            <pc:sldMk cId="4101521925" sldId="785"/>
            <ac:spMk id="3" creationId="{4D7D2F95-411D-4FD9-A190-DAF4DCE44AA6}"/>
          </ac:spMkLst>
        </pc:spChg>
        <pc:spChg chg="add del">
          <ac:chgData name="Mark Higgins" userId="f99148ad-7e67-4304-8c11-27c7a53efd31" providerId="ADAL" clId="{47DC10C3-81B3-4CBD-89BF-2B4D68781B8D}" dt="2021-11-04T13:31:49.622" v="7876"/>
          <ac:spMkLst>
            <pc:docMk/>
            <pc:sldMk cId="4101521925" sldId="785"/>
            <ac:spMk id="4" creationId="{70B9A2B3-3A06-4FAB-8DD1-AD2CD2AEEACA}"/>
          </ac:spMkLst>
        </pc:spChg>
        <pc:spChg chg="add del">
          <ac:chgData name="Mark Higgins" userId="f99148ad-7e67-4304-8c11-27c7a53efd31" providerId="ADAL" clId="{47DC10C3-81B3-4CBD-89BF-2B4D68781B8D}" dt="2021-11-04T13:31:57.631" v="7882"/>
          <ac:spMkLst>
            <pc:docMk/>
            <pc:sldMk cId="4101521925" sldId="785"/>
            <ac:spMk id="5" creationId="{B6969430-E714-4663-9820-2191DB03A0F1}"/>
          </ac:spMkLst>
        </pc:spChg>
      </pc:sldChg>
      <pc:sldChg chg="modSp add del mod modNotesTx">
        <pc:chgData name="Mark Higgins" userId="f99148ad-7e67-4304-8c11-27c7a53efd31" providerId="ADAL" clId="{47DC10C3-81B3-4CBD-89BF-2B4D68781B8D}" dt="2021-11-07T16:04:36.021" v="32870" actId="47"/>
        <pc:sldMkLst>
          <pc:docMk/>
          <pc:sldMk cId="1707891961" sldId="786"/>
        </pc:sldMkLst>
        <pc:spChg chg="mod">
          <ac:chgData name="Mark Higgins" userId="f99148ad-7e67-4304-8c11-27c7a53efd31" providerId="ADAL" clId="{47DC10C3-81B3-4CBD-89BF-2B4D68781B8D}" dt="2021-11-04T14:40:28.049" v="7934" actId="20577"/>
          <ac:spMkLst>
            <pc:docMk/>
            <pc:sldMk cId="1707891961" sldId="786"/>
            <ac:spMk id="2" creationId="{BDDF1BBA-AD47-40D7-9A64-3CAB62922152}"/>
          </ac:spMkLst>
        </pc:spChg>
        <pc:spChg chg="mod">
          <ac:chgData name="Mark Higgins" userId="f99148ad-7e67-4304-8c11-27c7a53efd31" providerId="ADAL" clId="{47DC10C3-81B3-4CBD-89BF-2B4D68781B8D}" dt="2021-11-04T14:45:30.734" v="8463" actId="20577"/>
          <ac:spMkLst>
            <pc:docMk/>
            <pc:sldMk cId="1707891961" sldId="786"/>
            <ac:spMk id="3" creationId="{4D7D2F95-411D-4FD9-A190-DAF4DCE44AA6}"/>
          </ac:spMkLst>
        </pc:spChg>
      </pc:sldChg>
      <pc:sldChg chg="modSp new del mod">
        <pc:chgData name="Mark Higgins" userId="f99148ad-7e67-4304-8c11-27c7a53efd31" providerId="ADAL" clId="{47DC10C3-81B3-4CBD-89BF-2B4D68781B8D}" dt="2021-11-07T16:04:36.021" v="32870" actId="47"/>
        <pc:sldMkLst>
          <pc:docMk/>
          <pc:sldMk cId="587866261" sldId="787"/>
        </pc:sldMkLst>
        <pc:spChg chg="mod">
          <ac:chgData name="Mark Higgins" userId="f99148ad-7e67-4304-8c11-27c7a53efd31" providerId="ADAL" clId="{47DC10C3-81B3-4CBD-89BF-2B4D68781B8D}" dt="2021-11-04T13:02:13.897" v="6145" actId="20577"/>
          <ac:spMkLst>
            <pc:docMk/>
            <pc:sldMk cId="587866261" sldId="787"/>
            <ac:spMk id="2" creationId="{1CA19B7A-4B70-4030-8323-5FE8F3518749}"/>
          </ac:spMkLst>
        </pc:spChg>
        <pc:spChg chg="mod">
          <ac:chgData name="Mark Higgins" userId="f99148ad-7e67-4304-8c11-27c7a53efd31" providerId="ADAL" clId="{47DC10C3-81B3-4CBD-89BF-2B4D68781B8D}" dt="2021-11-04T13:06:07.869" v="6710" actId="20577"/>
          <ac:spMkLst>
            <pc:docMk/>
            <pc:sldMk cId="587866261" sldId="787"/>
            <ac:spMk id="3" creationId="{6138C104-CAF6-40C4-9AA7-B54B33254EAD}"/>
          </ac:spMkLst>
        </pc:spChg>
      </pc:sldChg>
      <pc:sldChg chg="modSp add del mod">
        <pc:chgData name="Mark Higgins" userId="f99148ad-7e67-4304-8c11-27c7a53efd31" providerId="ADAL" clId="{47DC10C3-81B3-4CBD-89BF-2B4D68781B8D}" dt="2021-11-07T16:04:36.021" v="32870" actId="47"/>
        <pc:sldMkLst>
          <pc:docMk/>
          <pc:sldMk cId="1557479678" sldId="788"/>
        </pc:sldMkLst>
        <pc:spChg chg="mod">
          <ac:chgData name="Mark Higgins" userId="f99148ad-7e67-4304-8c11-27c7a53efd31" providerId="ADAL" clId="{47DC10C3-81B3-4CBD-89BF-2B4D68781B8D}" dt="2021-11-04T13:30:01.009" v="7868" actId="12"/>
          <ac:spMkLst>
            <pc:docMk/>
            <pc:sldMk cId="1557479678" sldId="788"/>
            <ac:spMk id="3" creationId="{4D7D2F95-411D-4FD9-A190-DAF4DCE44AA6}"/>
          </ac:spMkLst>
        </pc:spChg>
      </pc:sldChg>
      <pc:sldChg chg="modSp add del mod">
        <pc:chgData name="Mark Higgins" userId="f99148ad-7e67-4304-8c11-27c7a53efd31" providerId="ADAL" clId="{47DC10C3-81B3-4CBD-89BF-2B4D68781B8D}" dt="2021-11-04T13:07:41.662" v="6711" actId="47"/>
        <pc:sldMkLst>
          <pc:docMk/>
          <pc:sldMk cId="4113528564" sldId="788"/>
        </pc:sldMkLst>
        <pc:spChg chg="mod">
          <ac:chgData name="Mark Higgins" userId="f99148ad-7e67-4304-8c11-27c7a53efd31" providerId="ADAL" clId="{47DC10C3-81B3-4CBD-89BF-2B4D68781B8D}" dt="2021-11-04T13:05:14.161" v="6605" actId="20577"/>
          <ac:spMkLst>
            <pc:docMk/>
            <pc:sldMk cId="4113528564" sldId="788"/>
            <ac:spMk id="3" creationId="{6138C104-CAF6-40C4-9AA7-B54B33254EAD}"/>
          </ac:spMkLst>
        </pc:spChg>
      </pc:sldChg>
      <pc:sldChg chg="modSp add del mod">
        <pc:chgData name="Mark Higgins" userId="f99148ad-7e67-4304-8c11-27c7a53efd31" providerId="ADAL" clId="{47DC10C3-81B3-4CBD-89BF-2B4D68781B8D}" dt="2021-11-07T16:04:36.021" v="32870" actId="47"/>
        <pc:sldMkLst>
          <pc:docMk/>
          <pc:sldMk cId="1702450550" sldId="789"/>
        </pc:sldMkLst>
        <pc:spChg chg="mod">
          <ac:chgData name="Mark Higgins" userId="f99148ad-7e67-4304-8c11-27c7a53efd31" providerId="ADAL" clId="{47DC10C3-81B3-4CBD-89BF-2B4D68781B8D}" dt="2021-11-04T14:45:47.355" v="8480" actId="20577"/>
          <ac:spMkLst>
            <pc:docMk/>
            <pc:sldMk cId="1702450550" sldId="789"/>
            <ac:spMk id="2" creationId="{BDDF1BBA-AD47-40D7-9A64-3CAB62922152}"/>
          </ac:spMkLst>
        </pc:spChg>
        <pc:spChg chg="mod">
          <ac:chgData name="Mark Higgins" userId="f99148ad-7e67-4304-8c11-27c7a53efd31" providerId="ADAL" clId="{47DC10C3-81B3-4CBD-89BF-2B4D68781B8D}" dt="2021-11-04T14:47:51.235" v="8604" actId="27636"/>
          <ac:spMkLst>
            <pc:docMk/>
            <pc:sldMk cId="1702450550" sldId="789"/>
            <ac:spMk id="3" creationId="{4D7D2F95-411D-4FD9-A190-DAF4DCE44AA6}"/>
          </ac:spMkLst>
        </pc:spChg>
      </pc:sldChg>
      <pc:sldChg chg="modSp add del mod">
        <pc:chgData name="Mark Higgins" userId="f99148ad-7e67-4304-8c11-27c7a53efd31" providerId="ADAL" clId="{47DC10C3-81B3-4CBD-89BF-2B4D68781B8D}" dt="2021-11-07T16:04:36.021" v="32870" actId="47"/>
        <pc:sldMkLst>
          <pc:docMk/>
          <pc:sldMk cId="3543625010" sldId="790"/>
        </pc:sldMkLst>
        <pc:spChg chg="mod">
          <ac:chgData name="Mark Higgins" userId="f99148ad-7e67-4304-8c11-27c7a53efd31" providerId="ADAL" clId="{47DC10C3-81B3-4CBD-89BF-2B4D68781B8D}" dt="2021-11-04T14:53:10.524" v="8630" actId="20577"/>
          <ac:spMkLst>
            <pc:docMk/>
            <pc:sldMk cId="3543625010" sldId="790"/>
            <ac:spMk id="2" creationId="{BDDF1BBA-AD47-40D7-9A64-3CAB62922152}"/>
          </ac:spMkLst>
        </pc:spChg>
        <pc:spChg chg="mod">
          <ac:chgData name="Mark Higgins" userId="f99148ad-7e67-4304-8c11-27c7a53efd31" providerId="ADAL" clId="{47DC10C3-81B3-4CBD-89BF-2B4D68781B8D}" dt="2021-11-04T14:54:28.301" v="8911" actId="20577"/>
          <ac:spMkLst>
            <pc:docMk/>
            <pc:sldMk cId="3543625010" sldId="790"/>
            <ac:spMk id="3" creationId="{4D7D2F95-411D-4FD9-A190-DAF4DCE44AA6}"/>
          </ac:spMkLst>
        </pc:spChg>
      </pc:sldChg>
      <pc:sldChg chg="add del">
        <pc:chgData name="Mark Higgins" userId="f99148ad-7e67-4304-8c11-27c7a53efd31" providerId="ADAL" clId="{47DC10C3-81B3-4CBD-89BF-2B4D68781B8D}" dt="2021-11-04T14:49:19.096" v="8622" actId="47"/>
        <pc:sldMkLst>
          <pc:docMk/>
          <pc:sldMk cId="365126653" sldId="791"/>
        </pc:sldMkLst>
      </pc:sldChg>
      <pc:sldChg chg="modSp add del mod">
        <pc:chgData name="Mark Higgins" userId="f99148ad-7e67-4304-8c11-27c7a53efd31" providerId="ADAL" clId="{47DC10C3-81B3-4CBD-89BF-2B4D68781B8D}" dt="2021-11-07T16:04:36.021" v="32870" actId="47"/>
        <pc:sldMkLst>
          <pc:docMk/>
          <pc:sldMk cId="2359952045" sldId="791"/>
        </pc:sldMkLst>
        <pc:spChg chg="mod">
          <ac:chgData name="Mark Higgins" userId="f99148ad-7e67-4304-8c11-27c7a53efd31" providerId="ADAL" clId="{47DC10C3-81B3-4CBD-89BF-2B4D68781B8D}" dt="2021-11-04T14:56:17.857" v="8987" actId="14100"/>
          <ac:spMkLst>
            <pc:docMk/>
            <pc:sldMk cId="2359952045" sldId="791"/>
            <ac:spMk id="2" creationId="{BDDF1BBA-AD47-40D7-9A64-3CAB62922152}"/>
          </ac:spMkLst>
        </pc:spChg>
        <pc:spChg chg="mod">
          <ac:chgData name="Mark Higgins" userId="f99148ad-7e67-4304-8c11-27c7a53efd31" providerId="ADAL" clId="{47DC10C3-81B3-4CBD-89BF-2B4D68781B8D}" dt="2021-11-04T14:56:25.538" v="9009" actId="20577"/>
          <ac:spMkLst>
            <pc:docMk/>
            <pc:sldMk cId="2359952045" sldId="791"/>
            <ac:spMk id="3" creationId="{4D7D2F95-411D-4FD9-A190-DAF4DCE44AA6}"/>
          </ac:spMkLst>
        </pc:spChg>
      </pc:sldChg>
      <pc:sldChg chg="modSp add del mod">
        <pc:chgData name="Mark Higgins" userId="f99148ad-7e67-4304-8c11-27c7a53efd31" providerId="ADAL" clId="{47DC10C3-81B3-4CBD-89BF-2B4D68781B8D}" dt="2021-11-07T16:04:36.021" v="32870" actId="47"/>
        <pc:sldMkLst>
          <pc:docMk/>
          <pc:sldMk cId="1054937364" sldId="792"/>
        </pc:sldMkLst>
        <pc:spChg chg="mod">
          <ac:chgData name="Mark Higgins" userId="f99148ad-7e67-4304-8c11-27c7a53efd31" providerId="ADAL" clId="{47DC10C3-81B3-4CBD-89BF-2B4D68781B8D}" dt="2021-11-04T15:00:21.369" v="9041" actId="20577"/>
          <ac:spMkLst>
            <pc:docMk/>
            <pc:sldMk cId="1054937364" sldId="792"/>
            <ac:spMk id="2" creationId="{BDDF1BBA-AD47-40D7-9A64-3CAB62922152}"/>
          </ac:spMkLst>
        </pc:spChg>
        <pc:spChg chg="mod">
          <ac:chgData name="Mark Higgins" userId="f99148ad-7e67-4304-8c11-27c7a53efd31" providerId="ADAL" clId="{47DC10C3-81B3-4CBD-89BF-2B4D68781B8D}" dt="2021-11-04T15:01:51.668" v="9249" actId="20577"/>
          <ac:spMkLst>
            <pc:docMk/>
            <pc:sldMk cId="1054937364" sldId="792"/>
            <ac:spMk id="3" creationId="{4D7D2F95-411D-4FD9-A190-DAF4DCE44AA6}"/>
          </ac:spMkLst>
        </pc:spChg>
      </pc:sldChg>
      <pc:sldChg chg="add del">
        <pc:chgData name="Mark Higgins" userId="f99148ad-7e67-4304-8c11-27c7a53efd31" providerId="ADAL" clId="{47DC10C3-81B3-4CBD-89BF-2B4D68781B8D}" dt="2021-11-04T14:49:17.818" v="8621" actId="47"/>
        <pc:sldMkLst>
          <pc:docMk/>
          <pc:sldMk cId="3994099967" sldId="792"/>
        </pc:sldMkLst>
      </pc:sldChg>
      <pc:sldChg chg="modSp add del mod">
        <pc:chgData name="Mark Higgins" userId="f99148ad-7e67-4304-8c11-27c7a53efd31" providerId="ADAL" clId="{47DC10C3-81B3-4CBD-89BF-2B4D68781B8D}" dt="2021-11-04T14:49:16.155" v="8620" actId="47"/>
        <pc:sldMkLst>
          <pc:docMk/>
          <pc:sldMk cId="955212835" sldId="793"/>
        </pc:sldMkLst>
        <pc:spChg chg="mod">
          <ac:chgData name="Mark Higgins" userId="f99148ad-7e67-4304-8c11-27c7a53efd31" providerId="ADAL" clId="{47DC10C3-81B3-4CBD-89BF-2B4D68781B8D}" dt="2021-11-04T14:48:21.564" v="8619" actId="20577"/>
          <ac:spMkLst>
            <pc:docMk/>
            <pc:sldMk cId="955212835" sldId="793"/>
            <ac:spMk id="2" creationId="{BDDF1BBA-AD47-40D7-9A64-3CAB62922152}"/>
          </ac:spMkLst>
        </pc:spChg>
      </pc:sldChg>
      <pc:sldChg chg="modSp add del mod">
        <pc:chgData name="Mark Higgins" userId="f99148ad-7e67-4304-8c11-27c7a53efd31" providerId="ADAL" clId="{47DC10C3-81B3-4CBD-89BF-2B4D68781B8D}" dt="2021-11-07T16:04:36.021" v="32870" actId="47"/>
        <pc:sldMkLst>
          <pc:docMk/>
          <pc:sldMk cId="2682385095" sldId="793"/>
        </pc:sldMkLst>
        <pc:spChg chg="mod">
          <ac:chgData name="Mark Higgins" userId="f99148ad-7e67-4304-8c11-27c7a53efd31" providerId="ADAL" clId="{47DC10C3-81B3-4CBD-89BF-2B4D68781B8D}" dt="2021-11-04T15:03:00.172" v="9306" actId="20577"/>
          <ac:spMkLst>
            <pc:docMk/>
            <pc:sldMk cId="2682385095" sldId="793"/>
            <ac:spMk id="2" creationId="{BDDF1BBA-AD47-40D7-9A64-3CAB62922152}"/>
          </ac:spMkLst>
        </pc:spChg>
        <pc:spChg chg="mod">
          <ac:chgData name="Mark Higgins" userId="f99148ad-7e67-4304-8c11-27c7a53efd31" providerId="ADAL" clId="{47DC10C3-81B3-4CBD-89BF-2B4D68781B8D}" dt="2021-11-04T15:03:42.726" v="9457" actId="20577"/>
          <ac:spMkLst>
            <pc:docMk/>
            <pc:sldMk cId="2682385095" sldId="793"/>
            <ac:spMk id="3" creationId="{4D7D2F95-411D-4FD9-A190-DAF4DCE44AA6}"/>
          </ac:spMkLst>
        </pc:spChg>
      </pc:sldChg>
      <pc:sldChg chg="modSp add del mod">
        <pc:chgData name="Mark Higgins" userId="f99148ad-7e67-4304-8c11-27c7a53efd31" providerId="ADAL" clId="{47DC10C3-81B3-4CBD-89BF-2B4D68781B8D}" dt="2021-11-07T16:04:36.021" v="32870" actId="47"/>
        <pc:sldMkLst>
          <pc:docMk/>
          <pc:sldMk cId="3975867134" sldId="794"/>
        </pc:sldMkLst>
        <pc:spChg chg="mod">
          <ac:chgData name="Mark Higgins" userId="f99148ad-7e67-4304-8c11-27c7a53efd31" providerId="ADAL" clId="{47DC10C3-81B3-4CBD-89BF-2B4D68781B8D}" dt="2021-11-04T15:04:44.691" v="9473" actId="20577"/>
          <ac:spMkLst>
            <pc:docMk/>
            <pc:sldMk cId="3975867134" sldId="794"/>
            <ac:spMk id="2" creationId="{BDDF1BBA-AD47-40D7-9A64-3CAB62922152}"/>
          </ac:spMkLst>
        </pc:spChg>
        <pc:spChg chg="mod">
          <ac:chgData name="Mark Higgins" userId="f99148ad-7e67-4304-8c11-27c7a53efd31" providerId="ADAL" clId="{47DC10C3-81B3-4CBD-89BF-2B4D68781B8D}" dt="2021-11-04T15:07:25.986" v="9883" actId="20577"/>
          <ac:spMkLst>
            <pc:docMk/>
            <pc:sldMk cId="3975867134" sldId="794"/>
            <ac:spMk id="3" creationId="{4D7D2F95-411D-4FD9-A190-DAF4DCE44AA6}"/>
          </ac:spMkLst>
        </pc:spChg>
      </pc:sldChg>
      <pc:sldChg chg="modSp new del mod">
        <pc:chgData name="Mark Higgins" userId="f99148ad-7e67-4304-8c11-27c7a53efd31" providerId="ADAL" clId="{47DC10C3-81B3-4CBD-89BF-2B4D68781B8D}" dt="2021-11-07T16:04:36.021" v="32870" actId="47"/>
        <pc:sldMkLst>
          <pc:docMk/>
          <pc:sldMk cId="2457915311" sldId="795"/>
        </pc:sldMkLst>
        <pc:spChg chg="mod">
          <ac:chgData name="Mark Higgins" userId="f99148ad-7e67-4304-8c11-27c7a53efd31" providerId="ADAL" clId="{47DC10C3-81B3-4CBD-89BF-2B4D68781B8D}" dt="2021-11-04T15:14:59.940" v="10133" actId="20577"/>
          <ac:spMkLst>
            <pc:docMk/>
            <pc:sldMk cId="2457915311" sldId="795"/>
            <ac:spMk id="2" creationId="{C4ED6C99-3222-435B-A08A-EA9335185C02}"/>
          </ac:spMkLst>
        </pc:spChg>
        <pc:spChg chg="mod">
          <ac:chgData name="Mark Higgins" userId="f99148ad-7e67-4304-8c11-27c7a53efd31" providerId="ADAL" clId="{47DC10C3-81B3-4CBD-89BF-2B4D68781B8D}" dt="2021-11-04T15:19:48.113" v="10618" actId="27636"/>
          <ac:spMkLst>
            <pc:docMk/>
            <pc:sldMk cId="2457915311" sldId="795"/>
            <ac:spMk id="3" creationId="{A2353FD4-3E44-4536-ABAC-D82650AEE307}"/>
          </ac:spMkLst>
        </pc:spChg>
      </pc:sldChg>
      <pc:sldChg chg="addSp modSp add del mod modClrScheme chgLayout">
        <pc:chgData name="Mark Higgins" userId="f99148ad-7e67-4304-8c11-27c7a53efd31" providerId="ADAL" clId="{47DC10C3-81B3-4CBD-89BF-2B4D68781B8D}" dt="2021-11-04T15:14:08.718" v="10101" actId="47"/>
        <pc:sldMkLst>
          <pc:docMk/>
          <pc:sldMk cId="2790928741" sldId="795"/>
        </pc:sldMkLst>
        <pc:spChg chg="mod ord">
          <ac:chgData name="Mark Higgins" userId="f99148ad-7e67-4304-8c11-27c7a53efd31" providerId="ADAL" clId="{47DC10C3-81B3-4CBD-89BF-2B4D68781B8D}" dt="2021-11-04T15:11:37.292" v="10020" actId="20577"/>
          <ac:spMkLst>
            <pc:docMk/>
            <pc:sldMk cId="2790928741" sldId="795"/>
            <ac:spMk id="2" creationId="{BDDF1BBA-AD47-40D7-9A64-3CAB62922152}"/>
          </ac:spMkLst>
        </pc:spChg>
        <pc:spChg chg="mod ord">
          <ac:chgData name="Mark Higgins" userId="f99148ad-7e67-4304-8c11-27c7a53efd31" providerId="ADAL" clId="{47DC10C3-81B3-4CBD-89BF-2B4D68781B8D}" dt="2021-11-04T15:09:52.283" v="9953" actId="27636"/>
          <ac:spMkLst>
            <pc:docMk/>
            <pc:sldMk cId="2790928741" sldId="795"/>
            <ac:spMk id="3" creationId="{4D7D2F95-411D-4FD9-A190-DAF4DCE44AA6}"/>
          </ac:spMkLst>
        </pc:spChg>
        <pc:spChg chg="add mod ord">
          <ac:chgData name="Mark Higgins" userId="f99148ad-7e67-4304-8c11-27c7a53efd31" providerId="ADAL" clId="{47DC10C3-81B3-4CBD-89BF-2B4D68781B8D}" dt="2021-11-04T15:10:10.053" v="9961" actId="20577"/>
          <ac:spMkLst>
            <pc:docMk/>
            <pc:sldMk cId="2790928741" sldId="795"/>
            <ac:spMk id="4" creationId="{091F82CB-8378-46AA-B0C8-39412A9FE060}"/>
          </ac:spMkLst>
        </pc:spChg>
      </pc:sldChg>
      <pc:sldChg chg="addSp modSp add del mod">
        <pc:chgData name="Mark Higgins" userId="f99148ad-7e67-4304-8c11-27c7a53efd31" providerId="ADAL" clId="{47DC10C3-81B3-4CBD-89BF-2B4D68781B8D}" dt="2021-11-07T16:04:36.021" v="32870" actId="47"/>
        <pc:sldMkLst>
          <pc:docMk/>
          <pc:sldMk cId="303869230" sldId="796"/>
        </pc:sldMkLst>
        <pc:spChg chg="mod">
          <ac:chgData name="Mark Higgins" userId="f99148ad-7e67-4304-8c11-27c7a53efd31" providerId="ADAL" clId="{47DC10C3-81B3-4CBD-89BF-2B4D68781B8D}" dt="2021-11-04T15:20:27.014" v="10626" actId="20577"/>
          <ac:spMkLst>
            <pc:docMk/>
            <pc:sldMk cId="303869230" sldId="796"/>
            <ac:spMk id="3" creationId="{A2353FD4-3E44-4536-ABAC-D82650AEE307}"/>
          </ac:spMkLst>
        </pc:spChg>
        <pc:spChg chg="add mod">
          <ac:chgData name="Mark Higgins" userId="f99148ad-7e67-4304-8c11-27c7a53efd31" providerId="ADAL" clId="{47DC10C3-81B3-4CBD-89BF-2B4D68781B8D}" dt="2021-11-04T15:21:37.185" v="10650" actId="20577"/>
          <ac:spMkLst>
            <pc:docMk/>
            <pc:sldMk cId="303869230" sldId="796"/>
            <ac:spMk id="6" creationId="{2AA08A95-89CD-490D-BCD0-D7A539C179E0}"/>
          </ac:spMkLst>
        </pc:spChg>
        <pc:picChg chg="add mod">
          <ac:chgData name="Mark Higgins" userId="f99148ad-7e67-4304-8c11-27c7a53efd31" providerId="ADAL" clId="{47DC10C3-81B3-4CBD-89BF-2B4D68781B8D}" dt="2021-11-04T15:20:19.985" v="10625" actId="1076"/>
          <ac:picMkLst>
            <pc:docMk/>
            <pc:sldMk cId="303869230" sldId="796"/>
            <ac:picMk id="5" creationId="{0CA3C560-09A7-4B68-BA4C-D90899C64E33}"/>
          </ac:picMkLst>
        </pc:picChg>
      </pc:sldChg>
      <pc:sldChg chg="addSp modSp add del mod modClrScheme chgLayout">
        <pc:chgData name="Mark Higgins" userId="f99148ad-7e67-4304-8c11-27c7a53efd31" providerId="ADAL" clId="{47DC10C3-81B3-4CBD-89BF-2B4D68781B8D}" dt="2021-11-04T15:14:10.396" v="10102" actId="47"/>
        <pc:sldMkLst>
          <pc:docMk/>
          <pc:sldMk cId="326437757" sldId="796"/>
        </pc:sldMkLst>
        <pc:spChg chg="mod ord">
          <ac:chgData name="Mark Higgins" userId="f99148ad-7e67-4304-8c11-27c7a53efd31" providerId="ADAL" clId="{47DC10C3-81B3-4CBD-89BF-2B4D68781B8D}" dt="2021-11-04T15:11:41.899" v="10023" actId="20577"/>
          <ac:spMkLst>
            <pc:docMk/>
            <pc:sldMk cId="326437757" sldId="796"/>
            <ac:spMk id="2" creationId="{BDDF1BBA-AD47-40D7-9A64-3CAB62922152}"/>
          </ac:spMkLst>
        </pc:spChg>
        <pc:spChg chg="mod ord">
          <ac:chgData name="Mark Higgins" userId="f99148ad-7e67-4304-8c11-27c7a53efd31" providerId="ADAL" clId="{47DC10C3-81B3-4CBD-89BF-2B4D68781B8D}" dt="2021-11-04T15:11:14.304" v="10012" actId="27636"/>
          <ac:spMkLst>
            <pc:docMk/>
            <pc:sldMk cId="326437757" sldId="796"/>
            <ac:spMk id="3" creationId="{4D7D2F95-411D-4FD9-A190-DAF4DCE44AA6}"/>
          </ac:spMkLst>
        </pc:spChg>
        <pc:spChg chg="add mod ord">
          <ac:chgData name="Mark Higgins" userId="f99148ad-7e67-4304-8c11-27c7a53efd31" providerId="ADAL" clId="{47DC10C3-81B3-4CBD-89BF-2B4D68781B8D}" dt="2021-11-04T15:11:18.814" v="10017" actId="20577"/>
          <ac:spMkLst>
            <pc:docMk/>
            <pc:sldMk cId="326437757" sldId="796"/>
            <ac:spMk id="4" creationId="{0E2C519D-DAD4-4C5D-8D6A-AFF9E89C22D3}"/>
          </ac:spMkLst>
        </pc:spChg>
      </pc:sldChg>
      <pc:sldChg chg="modSp new del mod">
        <pc:chgData name="Mark Higgins" userId="f99148ad-7e67-4304-8c11-27c7a53efd31" providerId="ADAL" clId="{47DC10C3-81B3-4CBD-89BF-2B4D68781B8D}" dt="2021-11-04T15:14:07.742" v="10100" actId="47"/>
        <pc:sldMkLst>
          <pc:docMk/>
          <pc:sldMk cId="3910097528" sldId="797"/>
        </pc:sldMkLst>
        <pc:spChg chg="mod">
          <ac:chgData name="Mark Higgins" userId="f99148ad-7e67-4304-8c11-27c7a53efd31" providerId="ADAL" clId="{47DC10C3-81B3-4CBD-89BF-2B4D68781B8D}" dt="2021-11-04T15:11:52.144" v="10026" actId="20577"/>
          <ac:spMkLst>
            <pc:docMk/>
            <pc:sldMk cId="3910097528" sldId="797"/>
            <ac:spMk id="2" creationId="{6FA8A6FE-BDE8-4882-B1B7-EB7770C51074}"/>
          </ac:spMkLst>
        </pc:spChg>
        <pc:spChg chg="mod">
          <ac:chgData name="Mark Higgins" userId="f99148ad-7e67-4304-8c11-27c7a53efd31" providerId="ADAL" clId="{47DC10C3-81B3-4CBD-89BF-2B4D68781B8D}" dt="2021-11-04T15:13:34.077" v="10091" actId="27636"/>
          <ac:spMkLst>
            <pc:docMk/>
            <pc:sldMk cId="3910097528" sldId="797"/>
            <ac:spMk id="3" creationId="{AD6DDC13-7270-44DB-9468-C9B614DA91E6}"/>
          </ac:spMkLst>
        </pc:spChg>
        <pc:spChg chg="mod">
          <ac:chgData name="Mark Higgins" userId="f99148ad-7e67-4304-8c11-27c7a53efd31" providerId="ADAL" clId="{47DC10C3-81B3-4CBD-89BF-2B4D68781B8D}" dt="2021-11-04T15:13:47.486" v="10099" actId="20577"/>
          <ac:spMkLst>
            <pc:docMk/>
            <pc:sldMk cId="3910097528" sldId="797"/>
            <ac:spMk id="4" creationId="{B088D075-6B4C-48B9-B318-F84F75C1F1A4}"/>
          </ac:spMkLst>
        </pc:spChg>
      </pc:sldChg>
      <pc:sldChg chg="add del">
        <pc:chgData name="Mark Higgins" userId="f99148ad-7e67-4304-8c11-27c7a53efd31" providerId="ADAL" clId="{47DC10C3-81B3-4CBD-89BF-2B4D68781B8D}" dt="2021-11-07T16:04:36.021" v="32870" actId="47"/>
        <pc:sldMkLst>
          <pc:docMk/>
          <pc:sldMk cId="3928847040" sldId="797"/>
        </pc:sldMkLst>
      </pc:sldChg>
      <pc:sldChg chg="modSp new del mod">
        <pc:chgData name="Mark Higgins" userId="f99148ad-7e67-4304-8c11-27c7a53efd31" providerId="ADAL" clId="{47DC10C3-81B3-4CBD-89BF-2B4D68781B8D}" dt="2021-11-07T16:04:36.021" v="32870" actId="47"/>
        <pc:sldMkLst>
          <pc:docMk/>
          <pc:sldMk cId="1396839363" sldId="798"/>
        </pc:sldMkLst>
        <pc:spChg chg="mod">
          <ac:chgData name="Mark Higgins" userId="f99148ad-7e67-4304-8c11-27c7a53efd31" providerId="ADAL" clId="{47DC10C3-81B3-4CBD-89BF-2B4D68781B8D}" dt="2021-11-04T15:38:20.513" v="10678" actId="20577"/>
          <ac:spMkLst>
            <pc:docMk/>
            <pc:sldMk cId="1396839363" sldId="798"/>
            <ac:spMk id="2" creationId="{37D79E6E-ECC5-43EB-A2E1-5DA2F6A6BBF6}"/>
          </ac:spMkLst>
        </pc:spChg>
        <pc:spChg chg="mod">
          <ac:chgData name="Mark Higgins" userId="f99148ad-7e67-4304-8c11-27c7a53efd31" providerId="ADAL" clId="{47DC10C3-81B3-4CBD-89BF-2B4D68781B8D}" dt="2021-11-04T15:44:33.726" v="11158" actId="20577"/>
          <ac:spMkLst>
            <pc:docMk/>
            <pc:sldMk cId="1396839363" sldId="798"/>
            <ac:spMk id="3" creationId="{165B4980-64B0-4BA9-A5A9-25BF56C3D1AF}"/>
          </ac:spMkLst>
        </pc:spChg>
      </pc:sldChg>
      <pc:sldChg chg="modSp add del mod">
        <pc:chgData name="Mark Higgins" userId="f99148ad-7e67-4304-8c11-27c7a53efd31" providerId="ADAL" clId="{47DC10C3-81B3-4CBD-89BF-2B4D68781B8D}" dt="2021-11-07T16:04:36.021" v="32870" actId="47"/>
        <pc:sldMkLst>
          <pc:docMk/>
          <pc:sldMk cId="2552081327" sldId="799"/>
        </pc:sldMkLst>
        <pc:spChg chg="mod">
          <ac:chgData name="Mark Higgins" userId="f99148ad-7e67-4304-8c11-27c7a53efd31" providerId="ADAL" clId="{47DC10C3-81B3-4CBD-89BF-2B4D68781B8D}" dt="2021-11-04T15:48:15.891" v="11585" actId="20577"/>
          <ac:spMkLst>
            <pc:docMk/>
            <pc:sldMk cId="2552081327" sldId="799"/>
            <ac:spMk id="3" creationId="{165B4980-64B0-4BA9-A5A9-25BF56C3D1AF}"/>
          </ac:spMkLst>
        </pc:spChg>
      </pc:sldChg>
      <pc:sldChg chg="modSp add del mod">
        <pc:chgData name="Mark Higgins" userId="f99148ad-7e67-4304-8c11-27c7a53efd31" providerId="ADAL" clId="{47DC10C3-81B3-4CBD-89BF-2B4D68781B8D}" dt="2021-11-07T16:04:36.021" v="32870" actId="47"/>
        <pc:sldMkLst>
          <pc:docMk/>
          <pc:sldMk cId="722898187" sldId="800"/>
        </pc:sldMkLst>
        <pc:spChg chg="mod">
          <ac:chgData name="Mark Higgins" userId="f99148ad-7e67-4304-8c11-27c7a53efd31" providerId="ADAL" clId="{47DC10C3-81B3-4CBD-89BF-2B4D68781B8D}" dt="2021-11-04T15:53:01.354" v="12166" actId="20577"/>
          <ac:spMkLst>
            <pc:docMk/>
            <pc:sldMk cId="722898187" sldId="800"/>
            <ac:spMk id="3" creationId="{165B4980-64B0-4BA9-A5A9-25BF56C3D1AF}"/>
          </ac:spMkLst>
        </pc:spChg>
      </pc:sldChg>
      <pc:sldChg chg="modSp add del mod">
        <pc:chgData name="Mark Higgins" userId="f99148ad-7e67-4304-8c11-27c7a53efd31" providerId="ADAL" clId="{47DC10C3-81B3-4CBD-89BF-2B4D68781B8D}" dt="2021-11-07T16:04:36.021" v="32870" actId="47"/>
        <pc:sldMkLst>
          <pc:docMk/>
          <pc:sldMk cId="3552729967" sldId="801"/>
        </pc:sldMkLst>
        <pc:spChg chg="mod">
          <ac:chgData name="Mark Higgins" userId="f99148ad-7e67-4304-8c11-27c7a53efd31" providerId="ADAL" clId="{47DC10C3-81B3-4CBD-89BF-2B4D68781B8D}" dt="2021-11-04T16:04:17.694" v="12680" actId="12"/>
          <ac:spMkLst>
            <pc:docMk/>
            <pc:sldMk cId="3552729967" sldId="801"/>
            <ac:spMk id="3" creationId="{165B4980-64B0-4BA9-A5A9-25BF56C3D1AF}"/>
          </ac:spMkLst>
        </pc:spChg>
      </pc:sldChg>
      <pc:sldChg chg="modSp add del mod">
        <pc:chgData name="Mark Higgins" userId="f99148ad-7e67-4304-8c11-27c7a53efd31" providerId="ADAL" clId="{47DC10C3-81B3-4CBD-89BF-2B4D68781B8D}" dt="2021-11-07T16:04:36.021" v="32870" actId="47"/>
        <pc:sldMkLst>
          <pc:docMk/>
          <pc:sldMk cId="3480944567" sldId="802"/>
        </pc:sldMkLst>
        <pc:spChg chg="mod">
          <ac:chgData name="Mark Higgins" userId="f99148ad-7e67-4304-8c11-27c7a53efd31" providerId="ADAL" clId="{47DC10C3-81B3-4CBD-89BF-2B4D68781B8D}" dt="2021-11-04T16:05:27.841" v="12851" actId="20577"/>
          <ac:spMkLst>
            <pc:docMk/>
            <pc:sldMk cId="3480944567" sldId="802"/>
            <ac:spMk id="3" creationId="{165B4980-64B0-4BA9-A5A9-25BF56C3D1AF}"/>
          </ac:spMkLst>
        </pc:spChg>
      </pc:sldChg>
      <pc:sldChg chg="modSp new del mod">
        <pc:chgData name="Mark Higgins" userId="f99148ad-7e67-4304-8c11-27c7a53efd31" providerId="ADAL" clId="{47DC10C3-81B3-4CBD-89BF-2B4D68781B8D}" dt="2021-11-07T16:04:36.021" v="32870" actId="47"/>
        <pc:sldMkLst>
          <pc:docMk/>
          <pc:sldMk cId="3332709110" sldId="803"/>
        </pc:sldMkLst>
        <pc:spChg chg="mod">
          <ac:chgData name="Mark Higgins" userId="f99148ad-7e67-4304-8c11-27c7a53efd31" providerId="ADAL" clId="{47DC10C3-81B3-4CBD-89BF-2B4D68781B8D}" dt="2021-11-04T16:07:46.825" v="12888" actId="20577"/>
          <ac:spMkLst>
            <pc:docMk/>
            <pc:sldMk cId="3332709110" sldId="803"/>
            <ac:spMk id="2" creationId="{395D77D5-3EAC-4FC3-8295-E5EC05E32A10}"/>
          </ac:spMkLst>
        </pc:spChg>
        <pc:spChg chg="mod">
          <ac:chgData name="Mark Higgins" userId="f99148ad-7e67-4304-8c11-27c7a53efd31" providerId="ADAL" clId="{47DC10C3-81B3-4CBD-89BF-2B4D68781B8D}" dt="2021-11-04T16:24:59.238" v="13380" actId="15"/>
          <ac:spMkLst>
            <pc:docMk/>
            <pc:sldMk cId="3332709110" sldId="803"/>
            <ac:spMk id="3" creationId="{71A9DBA3-9005-434A-91B8-7BE7167379C1}"/>
          </ac:spMkLst>
        </pc:spChg>
      </pc:sldChg>
      <pc:sldChg chg="modSp add del mod">
        <pc:chgData name="Mark Higgins" userId="f99148ad-7e67-4304-8c11-27c7a53efd31" providerId="ADAL" clId="{47DC10C3-81B3-4CBD-89BF-2B4D68781B8D}" dt="2021-11-07T16:04:36.021" v="32870" actId="47"/>
        <pc:sldMkLst>
          <pc:docMk/>
          <pc:sldMk cId="2823507175" sldId="804"/>
        </pc:sldMkLst>
        <pc:spChg chg="mod">
          <ac:chgData name="Mark Higgins" userId="f99148ad-7e67-4304-8c11-27c7a53efd31" providerId="ADAL" clId="{47DC10C3-81B3-4CBD-89BF-2B4D68781B8D}" dt="2021-11-04T16:27:12.243" v="13646" actId="20577"/>
          <ac:spMkLst>
            <pc:docMk/>
            <pc:sldMk cId="2823507175" sldId="804"/>
            <ac:spMk id="3" creationId="{71A9DBA3-9005-434A-91B8-7BE7167379C1}"/>
          </ac:spMkLst>
        </pc:spChg>
      </pc:sldChg>
      <pc:sldChg chg="modSp new del mod">
        <pc:chgData name="Mark Higgins" userId="f99148ad-7e67-4304-8c11-27c7a53efd31" providerId="ADAL" clId="{47DC10C3-81B3-4CBD-89BF-2B4D68781B8D}" dt="2021-11-07T16:04:36.021" v="32870" actId="47"/>
        <pc:sldMkLst>
          <pc:docMk/>
          <pc:sldMk cId="1589370958" sldId="805"/>
        </pc:sldMkLst>
        <pc:spChg chg="mod">
          <ac:chgData name="Mark Higgins" userId="f99148ad-7e67-4304-8c11-27c7a53efd31" providerId="ADAL" clId="{47DC10C3-81B3-4CBD-89BF-2B4D68781B8D}" dt="2021-11-04T16:27:48.932" v="13661" actId="20577"/>
          <ac:spMkLst>
            <pc:docMk/>
            <pc:sldMk cId="1589370958" sldId="805"/>
            <ac:spMk id="2" creationId="{BEB226A5-B7F5-4976-B797-41176B53888D}"/>
          </ac:spMkLst>
        </pc:spChg>
        <pc:spChg chg="mod">
          <ac:chgData name="Mark Higgins" userId="f99148ad-7e67-4304-8c11-27c7a53efd31" providerId="ADAL" clId="{47DC10C3-81B3-4CBD-89BF-2B4D68781B8D}" dt="2021-11-04T16:31:30.811" v="14098" actId="20577"/>
          <ac:spMkLst>
            <pc:docMk/>
            <pc:sldMk cId="1589370958" sldId="805"/>
            <ac:spMk id="3" creationId="{3A04F272-5F02-45D9-B409-85647324DA30}"/>
          </ac:spMkLst>
        </pc:spChg>
      </pc:sldChg>
      <pc:sldChg chg="modSp add del mod">
        <pc:chgData name="Mark Higgins" userId="f99148ad-7e67-4304-8c11-27c7a53efd31" providerId="ADAL" clId="{47DC10C3-81B3-4CBD-89BF-2B4D68781B8D}" dt="2021-11-07T16:04:36.021" v="32870" actId="47"/>
        <pc:sldMkLst>
          <pc:docMk/>
          <pc:sldMk cId="3305164382" sldId="806"/>
        </pc:sldMkLst>
        <pc:spChg chg="mod">
          <ac:chgData name="Mark Higgins" userId="f99148ad-7e67-4304-8c11-27c7a53efd31" providerId="ADAL" clId="{47DC10C3-81B3-4CBD-89BF-2B4D68781B8D}" dt="2021-11-04T16:32:23.671" v="14129" actId="20577"/>
          <ac:spMkLst>
            <pc:docMk/>
            <pc:sldMk cId="3305164382" sldId="806"/>
            <ac:spMk id="2" creationId="{BEB226A5-B7F5-4976-B797-41176B53888D}"/>
          </ac:spMkLst>
        </pc:spChg>
        <pc:spChg chg="mod">
          <ac:chgData name="Mark Higgins" userId="f99148ad-7e67-4304-8c11-27c7a53efd31" providerId="ADAL" clId="{47DC10C3-81B3-4CBD-89BF-2B4D68781B8D}" dt="2021-11-04T16:35:38.428" v="14519" actId="20577"/>
          <ac:spMkLst>
            <pc:docMk/>
            <pc:sldMk cId="3305164382" sldId="806"/>
            <ac:spMk id="3" creationId="{3A04F272-5F02-45D9-B409-85647324DA30}"/>
          </ac:spMkLst>
        </pc:spChg>
      </pc:sldChg>
      <pc:sldChg chg="add del">
        <pc:chgData name="Mark Higgins" userId="f99148ad-7e67-4304-8c11-27c7a53efd31" providerId="ADAL" clId="{47DC10C3-81B3-4CBD-89BF-2B4D68781B8D}" dt="2021-11-07T16:04:36.021" v="32870" actId="47"/>
        <pc:sldMkLst>
          <pc:docMk/>
          <pc:sldMk cId="4006833409" sldId="807"/>
        </pc:sldMkLst>
      </pc:sldChg>
      <pc:sldChg chg="addSp modSp add del mod">
        <pc:chgData name="Mark Higgins" userId="f99148ad-7e67-4304-8c11-27c7a53efd31" providerId="ADAL" clId="{47DC10C3-81B3-4CBD-89BF-2B4D68781B8D}" dt="2021-11-07T16:04:36.021" v="32870" actId="47"/>
        <pc:sldMkLst>
          <pc:docMk/>
          <pc:sldMk cId="3825521229" sldId="808"/>
        </pc:sldMkLst>
        <pc:spChg chg="mod">
          <ac:chgData name="Mark Higgins" userId="f99148ad-7e67-4304-8c11-27c7a53efd31" providerId="ADAL" clId="{47DC10C3-81B3-4CBD-89BF-2B4D68781B8D}" dt="2021-11-04T16:36:41.833" v="14528" actId="20577"/>
          <ac:spMkLst>
            <pc:docMk/>
            <pc:sldMk cId="3825521229" sldId="808"/>
            <ac:spMk id="2" creationId="{BEB226A5-B7F5-4976-B797-41176B53888D}"/>
          </ac:spMkLst>
        </pc:spChg>
        <pc:spChg chg="mod">
          <ac:chgData name="Mark Higgins" userId="f99148ad-7e67-4304-8c11-27c7a53efd31" providerId="ADAL" clId="{47DC10C3-81B3-4CBD-89BF-2B4D68781B8D}" dt="2021-11-04T16:39:09.387" v="14702" actId="14100"/>
          <ac:spMkLst>
            <pc:docMk/>
            <pc:sldMk cId="3825521229" sldId="808"/>
            <ac:spMk id="3" creationId="{3A04F272-5F02-45D9-B409-85647324DA30}"/>
          </ac:spMkLst>
        </pc:spChg>
        <pc:picChg chg="add mod">
          <ac:chgData name="Mark Higgins" userId="f99148ad-7e67-4304-8c11-27c7a53efd31" providerId="ADAL" clId="{47DC10C3-81B3-4CBD-89BF-2B4D68781B8D}" dt="2021-11-04T16:39:17.990" v="14706" actId="1076"/>
          <ac:picMkLst>
            <pc:docMk/>
            <pc:sldMk cId="3825521229" sldId="808"/>
            <ac:picMk id="5" creationId="{56518AB4-7F2D-449D-9FDB-3806F11CC37D}"/>
          </ac:picMkLst>
        </pc:picChg>
      </pc:sldChg>
      <pc:sldChg chg="delSp modSp add del mod">
        <pc:chgData name="Mark Higgins" userId="f99148ad-7e67-4304-8c11-27c7a53efd31" providerId="ADAL" clId="{47DC10C3-81B3-4CBD-89BF-2B4D68781B8D}" dt="2021-11-07T16:04:36.021" v="32870" actId="47"/>
        <pc:sldMkLst>
          <pc:docMk/>
          <pc:sldMk cId="2315385055" sldId="809"/>
        </pc:sldMkLst>
        <pc:spChg chg="mod">
          <ac:chgData name="Mark Higgins" userId="f99148ad-7e67-4304-8c11-27c7a53efd31" providerId="ADAL" clId="{47DC10C3-81B3-4CBD-89BF-2B4D68781B8D}" dt="2021-11-04T16:50:57.186" v="15050" actId="20577"/>
          <ac:spMkLst>
            <pc:docMk/>
            <pc:sldMk cId="2315385055" sldId="809"/>
            <ac:spMk id="3" creationId="{3A04F272-5F02-45D9-B409-85647324DA30}"/>
          </ac:spMkLst>
        </pc:spChg>
        <pc:picChg chg="del">
          <ac:chgData name="Mark Higgins" userId="f99148ad-7e67-4304-8c11-27c7a53efd31" providerId="ADAL" clId="{47DC10C3-81B3-4CBD-89BF-2B4D68781B8D}" dt="2021-11-04T16:39:34.318" v="14708" actId="478"/>
          <ac:picMkLst>
            <pc:docMk/>
            <pc:sldMk cId="2315385055" sldId="809"/>
            <ac:picMk id="5" creationId="{56518AB4-7F2D-449D-9FDB-3806F11CC37D}"/>
          </ac:picMkLst>
        </pc:picChg>
      </pc:sldChg>
      <pc:sldChg chg="modSp add del mod">
        <pc:chgData name="Mark Higgins" userId="f99148ad-7e67-4304-8c11-27c7a53efd31" providerId="ADAL" clId="{47DC10C3-81B3-4CBD-89BF-2B4D68781B8D}" dt="2021-11-07T16:04:36.021" v="32870" actId="47"/>
        <pc:sldMkLst>
          <pc:docMk/>
          <pc:sldMk cId="1125009967" sldId="810"/>
        </pc:sldMkLst>
        <pc:spChg chg="mod">
          <ac:chgData name="Mark Higgins" userId="f99148ad-7e67-4304-8c11-27c7a53efd31" providerId="ADAL" clId="{47DC10C3-81B3-4CBD-89BF-2B4D68781B8D}" dt="2021-11-04T16:52:17.855" v="15073" actId="20577"/>
          <ac:spMkLst>
            <pc:docMk/>
            <pc:sldMk cId="1125009967" sldId="810"/>
            <ac:spMk id="2" creationId="{BEB226A5-B7F5-4976-B797-41176B53888D}"/>
          </ac:spMkLst>
        </pc:spChg>
        <pc:spChg chg="mod">
          <ac:chgData name="Mark Higgins" userId="f99148ad-7e67-4304-8c11-27c7a53efd31" providerId="ADAL" clId="{47DC10C3-81B3-4CBD-89BF-2B4D68781B8D}" dt="2021-11-04T16:55:13.237" v="15509" actId="20577"/>
          <ac:spMkLst>
            <pc:docMk/>
            <pc:sldMk cId="1125009967" sldId="810"/>
            <ac:spMk id="3" creationId="{3A04F272-5F02-45D9-B409-85647324DA30}"/>
          </ac:spMkLst>
        </pc:spChg>
      </pc:sldChg>
      <pc:sldChg chg="modSp new del mod ord">
        <pc:chgData name="Mark Higgins" userId="f99148ad-7e67-4304-8c11-27c7a53efd31" providerId="ADAL" clId="{47DC10C3-81B3-4CBD-89BF-2B4D68781B8D}" dt="2021-11-07T16:04:36.021" v="32870" actId="47"/>
        <pc:sldMkLst>
          <pc:docMk/>
          <pc:sldMk cId="2531581508" sldId="811"/>
        </pc:sldMkLst>
        <pc:spChg chg="mod">
          <ac:chgData name="Mark Higgins" userId="f99148ad-7e67-4304-8c11-27c7a53efd31" providerId="ADAL" clId="{47DC10C3-81B3-4CBD-89BF-2B4D68781B8D}" dt="2021-11-05T09:13:35.540" v="16381" actId="20577"/>
          <ac:spMkLst>
            <pc:docMk/>
            <pc:sldMk cId="2531581508" sldId="811"/>
            <ac:spMk id="2" creationId="{45AC14A6-F145-4950-8180-3A0B8675D6C4}"/>
          </ac:spMkLst>
        </pc:spChg>
        <pc:spChg chg="mod">
          <ac:chgData name="Mark Higgins" userId="f99148ad-7e67-4304-8c11-27c7a53efd31" providerId="ADAL" clId="{47DC10C3-81B3-4CBD-89BF-2B4D68781B8D}" dt="2021-11-04T17:23:03.445" v="15927" actId="20577"/>
          <ac:spMkLst>
            <pc:docMk/>
            <pc:sldMk cId="2531581508" sldId="811"/>
            <ac:spMk id="3" creationId="{17C05246-ECBB-4B68-BF60-03D03AB749BA}"/>
          </ac:spMkLst>
        </pc:spChg>
      </pc:sldChg>
      <pc:sldChg chg="modSp add del mod ord">
        <pc:chgData name="Mark Higgins" userId="f99148ad-7e67-4304-8c11-27c7a53efd31" providerId="ADAL" clId="{47DC10C3-81B3-4CBD-89BF-2B4D68781B8D}" dt="2021-11-07T16:04:36.021" v="32870" actId="47"/>
        <pc:sldMkLst>
          <pc:docMk/>
          <pc:sldMk cId="1220454332" sldId="812"/>
        </pc:sldMkLst>
        <pc:spChg chg="mod">
          <ac:chgData name="Mark Higgins" userId="f99148ad-7e67-4304-8c11-27c7a53efd31" providerId="ADAL" clId="{47DC10C3-81B3-4CBD-89BF-2B4D68781B8D}" dt="2021-11-05T09:13:44.420" v="16397" actId="20577"/>
          <ac:spMkLst>
            <pc:docMk/>
            <pc:sldMk cId="1220454332" sldId="812"/>
            <ac:spMk id="2" creationId="{45AC14A6-F145-4950-8180-3A0B8675D6C4}"/>
          </ac:spMkLst>
        </pc:spChg>
        <pc:spChg chg="mod">
          <ac:chgData name="Mark Higgins" userId="f99148ad-7e67-4304-8c11-27c7a53efd31" providerId="ADAL" clId="{47DC10C3-81B3-4CBD-89BF-2B4D68781B8D}" dt="2021-11-04T17:13:47.547" v="15897" actId="20577"/>
          <ac:spMkLst>
            <pc:docMk/>
            <pc:sldMk cId="1220454332" sldId="812"/>
            <ac:spMk id="3" creationId="{17C05246-ECBB-4B68-BF60-03D03AB749BA}"/>
          </ac:spMkLst>
        </pc:spChg>
      </pc:sldChg>
      <pc:sldChg chg="modSp new mod">
        <pc:chgData name="Mark Higgins" userId="f99148ad-7e67-4304-8c11-27c7a53efd31" providerId="ADAL" clId="{47DC10C3-81B3-4CBD-89BF-2B4D68781B8D}" dt="2021-11-05T09:17:41.598" v="16767" actId="20577"/>
        <pc:sldMkLst>
          <pc:docMk/>
          <pc:sldMk cId="900502132" sldId="813"/>
        </pc:sldMkLst>
        <pc:spChg chg="mod">
          <ac:chgData name="Mark Higgins" userId="f99148ad-7e67-4304-8c11-27c7a53efd31" providerId="ADAL" clId="{47DC10C3-81B3-4CBD-89BF-2B4D68781B8D}" dt="2021-11-05T09:15:10.067" v="16440" actId="20577"/>
          <ac:spMkLst>
            <pc:docMk/>
            <pc:sldMk cId="900502132" sldId="813"/>
            <ac:spMk id="2" creationId="{1C4C4EF9-F87C-4D39-9F98-C4AAACD4099B}"/>
          </ac:spMkLst>
        </pc:spChg>
        <pc:spChg chg="mod">
          <ac:chgData name="Mark Higgins" userId="f99148ad-7e67-4304-8c11-27c7a53efd31" providerId="ADAL" clId="{47DC10C3-81B3-4CBD-89BF-2B4D68781B8D}" dt="2021-11-05T09:17:41.598" v="16767" actId="20577"/>
          <ac:spMkLst>
            <pc:docMk/>
            <pc:sldMk cId="900502132" sldId="813"/>
            <ac:spMk id="3" creationId="{A6018881-2D20-49F6-9922-C514BD9BE124}"/>
          </ac:spMkLst>
        </pc:spChg>
      </pc:sldChg>
      <pc:sldChg chg="del">
        <pc:chgData name="Mark Higgins" userId="f99148ad-7e67-4304-8c11-27c7a53efd31" providerId="ADAL" clId="{47DC10C3-81B3-4CBD-89BF-2B4D68781B8D}" dt="2021-11-07T16:04:36.021" v="32870" actId="47"/>
        <pc:sldMkLst>
          <pc:docMk/>
          <pc:sldMk cId="3768102261" sldId="814"/>
        </pc:sldMkLst>
        <pc:spChg chg="mod">
          <ac:chgData name="Mark Higgins" userId="f99148ad-7e67-4304-8c11-27c7a53efd31" providerId="ADAL" clId="{47DC10C3-81B3-4CBD-89BF-2B4D68781B8D}" dt="2021-11-05T09:24:07.304" v="17487" actId="313"/>
          <ac:spMkLst>
            <pc:docMk/>
            <pc:sldMk cId="3768102261" sldId="814"/>
            <ac:spMk id="3" creationId="{A6018881-2D20-49F6-9922-C514BD9BE124}"/>
          </ac:spMkLst>
        </pc:spChg>
      </pc:sldChg>
      <pc:sldChg chg="del">
        <pc:chgData name="Mark Higgins" userId="f99148ad-7e67-4304-8c11-27c7a53efd31" providerId="ADAL" clId="{47DC10C3-81B3-4CBD-89BF-2B4D68781B8D}" dt="2021-11-07T16:04:36.021" v="32870" actId="47"/>
        <pc:sldMkLst>
          <pc:docMk/>
          <pc:sldMk cId="2348555775" sldId="815"/>
        </pc:sldMkLst>
        <pc:spChg chg="mod">
          <ac:chgData name="Mark Higgins" userId="f99148ad-7e67-4304-8c11-27c7a53efd31" providerId="ADAL" clId="{47DC10C3-81B3-4CBD-89BF-2B4D68781B8D}" dt="2021-11-05T09:24:55.681" v="17491" actId="20577"/>
          <ac:spMkLst>
            <pc:docMk/>
            <pc:sldMk cId="2348555775" sldId="815"/>
            <ac:spMk id="2" creationId="{1C4C4EF9-F87C-4D39-9F98-C4AAACD4099B}"/>
          </ac:spMkLst>
        </pc:spChg>
        <pc:spChg chg="mod">
          <ac:chgData name="Mark Higgins" userId="f99148ad-7e67-4304-8c11-27c7a53efd31" providerId="ADAL" clId="{47DC10C3-81B3-4CBD-89BF-2B4D68781B8D}" dt="2021-11-05T09:30:04.829" v="17980" actId="20577"/>
          <ac:spMkLst>
            <pc:docMk/>
            <pc:sldMk cId="2348555775" sldId="815"/>
            <ac:spMk id="3" creationId="{A6018881-2D20-49F6-9922-C514BD9BE124}"/>
          </ac:spMkLst>
        </pc:spChg>
      </pc:sldChg>
      <pc:sldChg chg="modSp add mod">
        <pc:chgData name="Mark Higgins" userId="f99148ad-7e67-4304-8c11-27c7a53efd31" providerId="ADAL" clId="{47DC10C3-81B3-4CBD-89BF-2B4D68781B8D}" dt="2021-11-05T09:33:39.628" v="18336" actId="20577"/>
        <pc:sldMkLst>
          <pc:docMk/>
          <pc:sldMk cId="1916672220" sldId="816"/>
        </pc:sldMkLst>
        <pc:spChg chg="mod">
          <ac:chgData name="Mark Higgins" userId="f99148ad-7e67-4304-8c11-27c7a53efd31" providerId="ADAL" clId="{47DC10C3-81B3-4CBD-89BF-2B4D68781B8D}" dt="2021-11-05T09:30:21.343" v="17993" actId="20577"/>
          <ac:spMkLst>
            <pc:docMk/>
            <pc:sldMk cId="1916672220" sldId="816"/>
            <ac:spMk id="2" creationId="{1C4C4EF9-F87C-4D39-9F98-C4AAACD4099B}"/>
          </ac:spMkLst>
        </pc:spChg>
        <pc:spChg chg="mod">
          <ac:chgData name="Mark Higgins" userId="f99148ad-7e67-4304-8c11-27c7a53efd31" providerId="ADAL" clId="{47DC10C3-81B3-4CBD-89BF-2B4D68781B8D}" dt="2021-11-05T09:33:39.628" v="18336" actId="20577"/>
          <ac:spMkLst>
            <pc:docMk/>
            <pc:sldMk cId="1916672220" sldId="816"/>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239849581" sldId="817"/>
        </pc:sldMkLst>
        <pc:spChg chg="mod">
          <ac:chgData name="Mark Higgins" userId="f99148ad-7e67-4304-8c11-27c7a53efd31" providerId="ADAL" clId="{47DC10C3-81B3-4CBD-89BF-2B4D68781B8D}" dt="2021-11-05T10:36:44.444" v="19188" actId="20577"/>
          <ac:spMkLst>
            <pc:docMk/>
            <pc:sldMk cId="239849581" sldId="817"/>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3117205841" sldId="818"/>
        </pc:sldMkLst>
        <pc:spChg chg="mod">
          <ac:chgData name="Mark Higgins" userId="f99148ad-7e67-4304-8c11-27c7a53efd31" providerId="ADAL" clId="{47DC10C3-81B3-4CBD-89BF-2B4D68781B8D}" dt="2021-11-05T10:38:28.982" v="19208" actId="20577"/>
          <ac:spMkLst>
            <pc:docMk/>
            <pc:sldMk cId="3117205841" sldId="818"/>
            <ac:spMk id="2" creationId="{1C4C4EF9-F87C-4D39-9F98-C4AAACD4099B}"/>
          </ac:spMkLst>
        </pc:spChg>
        <pc:spChg chg="mod">
          <ac:chgData name="Mark Higgins" userId="f99148ad-7e67-4304-8c11-27c7a53efd31" providerId="ADAL" clId="{47DC10C3-81B3-4CBD-89BF-2B4D68781B8D}" dt="2021-11-05T10:41:40.572" v="19604" actId="12"/>
          <ac:spMkLst>
            <pc:docMk/>
            <pc:sldMk cId="3117205841" sldId="818"/>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2704137461" sldId="819"/>
        </pc:sldMkLst>
        <pc:spChg chg="mod">
          <ac:chgData name="Mark Higgins" userId="f99148ad-7e67-4304-8c11-27c7a53efd31" providerId="ADAL" clId="{47DC10C3-81B3-4CBD-89BF-2B4D68781B8D}" dt="2021-11-05T10:42:15.223" v="19612" actId="20577"/>
          <ac:spMkLst>
            <pc:docMk/>
            <pc:sldMk cId="2704137461" sldId="819"/>
            <ac:spMk id="2" creationId="{1C4C4EF9-F87C-4D39-9F98-C4AAACD4099B}"/>
          </ac:spMkLst>
        </pc:spChg>
        <pc:spChg chg="mod">
          <ac:chgData name="Mark Higgins" userId="f99148ad-7e67-4304-8c11-27c7a53efd31" providerId="ADAL" clId="{47DC10C3-81B3-4CBD-89BF-2B4D68781B8D}" dt="2021-11-05T10:45:09.840" v="19869" actId="20577"/>
          <ac:spMkLst>
            <pc:docMk/>
            <pc:sldMk cId="2704137461" sldId="819"/>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2437519917" sldId="820"/>
        </pc:sldMkLst>
        <pc:spChg chg="mod">
          <ac:chgData name="Mark Higgins" userId="f99148ad-7e67-4304-8c11-27c7a53efd31" providerId="ADAL" clId="{47DC10C3-81B3-4CBD-89BF-2B4D68781B8D}" dt="2021-11-05T10:45:18.177" v="19877" actId="20577"/>
          <ac:spMkLst>
            <pc:docMk/>
            <pc:sldMk cId="2437519917" sldId="820"/>
            <ac:spMk id="2" creationId="{1C4C4EF9-F87C-4D39-9F98-C4AAACD4099B}"/>
          </ac:spMkLst>
        </pc:spChg>
        <pc:spChg chg="mod">
          <ac:chgData name="Mark Higgins" userId="f99148ad-7e67-4304-8c11-27c7a53efd31" providerId="ADAL" clId="{47DC10C3-81B3-4CBD-89BF-2B4D68781B8D}" dt="2021-11-05T10:47:22.967" v="20153" actId="15"/>
          <ac:spMkLst>
            <pc:docMk/>
            <pc:sldMk cId="2437519917" sldId="820"/>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4040583694" sldId="821"/>
        </pc:sldMkLst>
        <pc:spChg chg="mod">
          <ac:chgData name="Mark Higgins" userId="f99148ad-7e67-4304-8c11-27c7a53efd31" providerId="ADAL" clId="{47DC10C3-81B3-4CBD-89BF-2B4D68781B8D}" dt="2021-11-05T10:47:51.743" v="20158" actId="20577"/>
          <ac:spMkLst>
            <pc:docMk/>
            <pc:sldMk cId="4040583694" sldId="821"/>
            <ac:spMk id="2" creationId="{1C4C4EF9-F87C-4D39-9F98-C4AAACD4099B}"/>
          </ac:spMkLst>
        </pc:spChg>
        <pc:spChg chg="mod">
          <ac:chgData name="Mark Higgins" userId="f99148ad-7e67-4304-8c11-27c7a53efd31" providerId="ADAL" clId="{47DC10C3-81B3-4CBD-89BF-2B4D68781B8D}" dt="2021-11-05T10:55:25.509" v="20800" actId="27636"/>
          <ac:spMkLst>
            <pc:docMk/>
            <pc:sldMk cId="4040583694" sldId="821"/>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2555758089" sldId="822"/>
        </pc:sldMkLst>
        <pc:spChg chg="mod">
          <ac:chgData name="Mark Higgins" userId="f99148ad-7e67-4304-8c11-27c7a53efd31" providerId="ADAL" clId="{47DC10C3-81B3-4CBD-89BF-2B4D68781B8D}" dt="2021-11-05T10:56:50.588" v="20905" actId="14100"/>
          <ac:spMkLst>
            <pc:docMk/>
            <pc:sldMk cId="2555758089" sldId="822"/>
            <ac:spMk id="2" creationId="{1C4C4EF9-F87C-4D39-9F98-C4AAACD4099B}"/>
          </ac:spMkLst>
        </pc:spChg>
        <pc:spChg chg="mod">
          <ac:chgData name="Mark Higgins" userId="f99148ad-7e67-4304-8c11-27c7a53efd31" providerId="ADAL" clId="{47DC10C3-81B3-4CBD-89BF-2B4D68781B8D}" dt="2021-11-05T11:00:27.996" v="21272" actId="20577"/>
          <ac:spMkLst>
            <pc:docMk/>
            <pc:sldMk cId="2555758089" sldId="822"/>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3353560502" sldId="823"/>
        </pc:sldMkLst>
        <pc:spChg chg="mod">
          <ac:chgData name="Mark Higgins" userId="f99148ad-7e67-4304-8c11-27c7a53efd31" providerId="ADAL" clId="{47DC10C3-81B3-4CBD-89BF-2B4D68781B8D}" dt="2021-11-05T11:06:00.798" v="21963" actId="14100"/>
          <ac:spMkLst>
            <pc:docMk/>
            <pc:sldMk cId="3353560502" sldId="823"/>
            <ac:spMk id="2" creationId="{1C4C4EF9-F87C-4D39-9F98-C4AAACD4099B}"/>
          </ac:spMkLst>
        </pc:spChg>
        <pc:spChg chg="mod">
          <ac:chgData name="Mark Higgins" userId="f99148ad-7e67-4304-8c11-27c7a53efd31" providerId="ADAL" clId="{47DC10C3-81B3-4CBD-89BF-2B4D68781B8D}" dt="2021-11-05T11:06:59.313" v="22104" actId="20577"/>
          <ac:spMkLst>
            <pc:docMk/>
            <pc:sldMk cId="3353560502" sldId="823"/>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110935259" sldId="824"/>
        </pc:sldMkLst>
        <pc:spChg chg="mod">
          <ac:chgData name="Mark Higgins" userId="f99148ad-7e67-4304-8c11-27c7a53efd31" providerId="ADAL" clId="{47DC10C3-81B3-4CBD-89BF-2B4D68781B8D}" dt="2021-11-05T11:07:23.976" v="22122" actId="14100"/>
          <ac:spMkLst>
            <pc:docMk/>
            <pc:sldMk cId="110935259" sldId="824"/>
            <ac:spMk id="2" creationId="{1C4C4EF9-F87C-4D39-9F98-C4AAACD4099B}"/>
          </ac:spMkLst>
        </pc:spChg>
        <pc:spChg chg="mod">
          <ac:chgData name="Mark Higgins" userId="f99148ad-7e67-4304-8c11-27c7a53efd31" providerId="ADAL" clId="{47DC10C3-81B3-4CBD-89BF-2B4D68781B8D}" dt="2021-11-05T11:08:59.673" v="22331" actId="20577"/>
          <ac:spMkLst>
            <pc:docMk/>
            <pc:sldMk cId="110935259" sldId="824"/>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3661565922" sldId="825"/>
        </pc:sldMkLst>
        <pc:spChg chg="mod">
          <ac:chgData name="Mark Higgins" userId="f99148ad-7e67-4304-8c11-27c7a53efd31" providerId="ADAL" clId="{47DC10C3-81B3-4CBD-89BF-2B4D68781B8D}" dt="2021-11-05T11:09:59.657" v="22336" actId="20577"/>
          <ac:spMkLst>
            <pc:docMk/>
            <pc:sldMk cId="3661565922" sldId="825"/>
            <ac:spMk id="2" creationId="{1C4C4EF9-F87C-4D39-9F98-C4AAACD4099B}"/>
          </ac:spMkLst>
        </pc:spChg>
        <pc:spChg chg="mod">
          <ac:chgData name="Mark Higgins" userId="f99148ad-7e67-4304-8c11-27c7a53efd31" providerId="ADAL" clId="{47DC10C3-81B3-4CBD-89BF-2B4D68781B8D}" dt="2021-11-05T11:12:08.522" v="22735" actId="20577"/>
          <ac:spMkLst>
            <pc:docMk/>
            <pc:sldMk cId="3661565922" sldId="825"/>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2604574823" sldId="826"/>
        </pc:sldMkLst>
        <pc:spChg chg="mod">
          <ac:chgData name="Mark Higgins" userId="f99148ad-7e67-4304-8c11-27c7a53efd31" providerId="ADAL" clId="{47DC10C3-81B3-4CBD-89BF-2B4D68781B8D}" dt="2021-11-05T11:12:59.087" v="22754" actId="20577"/>
          <ac:spMkLst>
            <pc:docMk/>
            <pc:sldMk cId="2604574823" sldId="826"/>
            <ac:spMk id="2" creationId="{1C4C4EF9-F87C-4D39-9F98-C4AAACD4099B}"/>
          </ac:spMkLst>
        </pc:spChg>
        <pc:spChg chg="mod">
          <ac:chgData name="Mark Higgins" userId="f99148ad-7e67-4304-8c11-27c7a53efd31" providerId="ADAL" clId="{47DC10C3-81B3-4CBD-89BF-2B4D68781B8D}" dt="2021-11-05T11:16:06.736" v="23258" actId="20577"/>
          <ac:spMkLst>
            <pc:docMk/>
            <pc:sldMk cId="2604574823" sldId="826"/>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2993763494" sldId="827"/>
        </pc:sldMkLst>
        <pc:spChg chg="mod">
          <ac:chgData name="Mark Higgins" userId="f99148ad-7e67-4304-8c11-27c7a53efd31" providerId="ADAL" clId="{47DC10C3-81B3-4CBD-89BF-2B4D68781B8D}" dt="2021-11-05T11:16:54.644" v="23273" actId="20577"/>
          <ac:spMkLst>
            <pc:docMk/>
            <pc:sldMk cId="2993763494" sldId="827"/>
            <ac:spMk id="2" creationId="{1C4C4EF9-F87C-4D39-9F98-C4AAACD4099B}"/>
          </ac:spMkLst>
        </pc:spChg>
        <pc:spChg chg="mod">
          <ac:chgData name="Mark Higgins" userId="f99148ad-7e67-4304-8c11-27c7a53efd31" providerId="ADAL" clId="{47DC10C3-81B3-4CBD-89BF-2B4D68781B8D}" dt="2021-11-05T11:19:19.605" v="23527" actId="20577"/>
          <ac:spMkLst>
            <pc:docMk/>
            <pc:sldMk cId="2993763494" sldId="827"/>
            <ac:spMk id="3" creationId="{A6018881-2D20-49F6-9922-C514BD9BE124}"/>
          </ac:spMkLst>
        </pc:spChg>
      </pc:sldChg>
      <pc:sldChg chg="modSp add del mod">
        <pc:chgData name="Mark Higgins" userId="f99148ad-7e67-4304-8c11-27c7a53efd31" providerId="ADAL" clId="{47DC10C3-81B3-4CBD-89BF-2B4D68781B8D}" dt="2021-11-07T16:04:36.021" v="32870" actId="47"/>
        <pc:sldMkLst>
          <pc:docMk/>
          <pc:sldMk cId="1556107536" sldId="828"/>
        </pc:sldMkLst>
        <pc:spChg chg="mod">
          <ac:chgData name="Mark Higgins" userId="f99148ad-7e67-4304-8c11-27c7a53efd31" providerId="ADAL" clId="{47DC10C3-81B3-4CBD-89BF-2B4D68781B8D}" dt="2021-11-05T11:19:36.913" v="23536" actId="20577"/>
          <ac:spMkLst>
            <pc:docMk/>
            <pc:sldMk cId="1556107536" sldId="828"/>
            <ac:spMk id="2" creationId="{1C4C4EF9-F87C-4D39-9F98-C4AAACD4099B}"/>
          </ac:spMkLst>
        </pc:spChg>
        <pc:spChg chg="mod">
          <ac:chgData name="Mark Higgins" userId="f99148ad-7e67-4304-8c11-27c7a53efd31" providerId="ADAL" clId="{47DC10C3-81B3-4CBD-89BF-2B4D68781B8D}" dt="2021-11-05T11:22:32.321" v="23943" actId="20577"/>
          <ac:spMkLst>
            <pc:docMk/>
            <pc:sldMk cId="1556107536" sldId="828"/>
            <ac:spMk id="3" creationId="{A6018881-2D20-49F6-9922-C514BD9BE124}"/>
          </ac:spMkLst>
        </pc:spChg>
      </pc:sldChg>
      <pc:sldChg chg="addSp modSp add del mod">
        <pc:chgData name="Mark Higgins" userId="f99148ad-7e67-4304-8c11-27c7a53efd31" providerId="ADAL" clId="{47DC10C3-81B3-4CBD-89BF-2B4D68781B8D}" dt="2021-11-07T16:04:36.021" v="32870" actId="47"/>
        <pc:sldMkLst>
          <pc:docMk/>
          <pc:sldMk cId="2765444151" sldId="829"/>
        </pc:sldMkLst>
        <pc:spChg chg="mod">
          <ac:chgData name="Mark Higgins" userId="f99148ad-7e67-4304-8c11-27c7a53efd31" providerId="ADAL" clId="{47DC10C3-81B3-4CBD-89BF-2B4D68781B8D}" dt="2021-11-05T11:22:45.131" v="23961" actId="20577"/>
          <ac:spMkLst>
            <pc:docMk/>
            <pc:sldMk cId="2765444151" sldId="829"/>
            <ac:spMk id="2" creationId="{1C4C4EF9-F87C-4D39-9F98-C4AAACD4099B}"/>
          </ac:spMkLst>
        </pc:spChg>
        <pc:spChg chg="mod">
          <ac:chgData name="Mark Higgins" userId="f99148ad-7e67-4304-8c11-27c7a53efd31" providerId="ADAL" clId="{47DC10C3-81B3-4CBD-89BF-2B4D68781B8D}" dt="2021-11-05T11:32:23.065" v="24459" actId="20577"/>
          <ac:spMkLst>
            <pc:docMk/>
            <pc:sldMk cId="2765444151" sldId="829"/>
            <ac:spMk id="3" creationId="{A6018881-2D20-49F6-9922-C514BD9BE124}"/>
          </ac:spMkLst>
        </pc:spChg>
        <pc:picChg chg="add mod">
          <ac:chgData name="Mark Higgins" userId="f99148ad-7e67-4304-8c11-27c7a53efd31" providerId="ADAL" clId="{47DC10C3-81B3-4CBD-89BF-2B4D68781B8D}" dt="2021-11-05T11:32:02.394" v="24431" actId="1076"/>
          <ac:picMkLst>
            <pc:docMk/>
            <pc:sldMk cId="2765444151" sldId="829"/>
            <ac:picMk id="4" creationId="{75E437DA-3867-4804-9AFC-6C7310B36A73}"/>
          </ac:picMkLst>
        </pc:picChg>
      </pc:sldChg>
      <pc:sldChg chg="addSp delSp modSp add del mod">
        <pc:chgData name="Mark Higgins" userId="f99148ad-7e67-4304-8c11-27c7a53efd31" providerId="ADAL" clId="{47DC10C3-81B3-4CBD-89BF-2B4D68781B8D}" dt="2021-11-07T16:04:36.021" v="32870" actId="47"/>
        <pc:sldMkLst>
          <pc:docMk/>
          <pc:sldMk cId="4046248583" sldId="830"/>
        </pc:sldMkLst>
        <pc:spChg chg="mod">
          <ac:chgData name="Mark Higgins" userId="f99148ad-7e67-4304-8c11-27c7a53efd31" providerId="ADAL" clId="{47DC10C3-81B3-4CBD-89BF-2B4D68781B8D}" dt="2021-11-05T11:32:46.448" v="24472" actId="20577"/>
          <ac:spMkLst>
            <pc:docMk/>
            <pc:sldMk cId="4046248583" sldId="830"/>
            <ac:spMk id="2" creationId="{1C4C4EF9-F87C-4D39-9F98-C4AAACD4099B}"/>
          </ac:spMkLst>
        </pc:spChg>
        <pc:spChg chg="mod">
          <ac:chgData name="Mark Higgins" userId="f99148ad-7e67-4304-8c11-27c7a53efd31" providerId="ADAL" clId="{47DC10C3-81B3-4CBD-89BF-2B4D68781B8D}" dt="2021-11-05T11:34:51.504" v="24612" actId="14100"/>
          <ac:spMkLst>
            <pc:docMk/>
            <pc:sldMk cId="4046248583" sldId="830"/>
            <ac:spMk id="3" creationId="{A6018881-2D20-49F6-9922-C514BD9BE124}"/>
          </ac:spMkLst>
        </pc:spChg>
        <pc:picChg chg="del">
          <ac:chgData name="Mark Higgins" userId="f99148ad-7e67-4304-8c11-27c7a53efd31" providerId="ADAL" clId="{47DC10C3-81B3-4CBD-89BF-2B4D68781B8D}" dt="2021-11-05T11:33:12.833" v="24473" actId="478"/>
          <ac:picMkLst>
            <pc:docMk/>
            <pc:sldMk cId="4046248583" sldId="830"/>
            <ac:picMk id="4" creationId="{75E437DA-3867-4804-9AFC-6C7310B36A73}"/>
          </ac:picMkLst>
        </pc:picChg>
        <pc:picChg chg="add mod">
          <ac:chgData name="Mark Higgins" userId="f99148ad-7e67-4304-8c11-27c7a53efd31" providerId="ADAL" clId="{47DC10C3-81B3-4CBD-89BF-2B4D68781B8D}" dt="2021-11-05T11:34:55.972" v="24614" actId="1076"/>
          <ac:picMkLst>
            <pc:docMk/>
            <pc:sldMk cId="4046248583" sldId="830"/>
            <ac:picMk id="6" creationId="{973EFAC3-3C7B-4258-82B8-C2EF9DE20BC7}"/>
          </ac:picMkLst>
        </pc:picChg>
      </pc:sldChg>
      <pc:sldChg chg="addSp delSp modSp add del mod">
        <pc:chgData name="Mark Higgins" userId="f99148ad-7e67-4304-8c11-27c7a53efd31" providerId="ADAL" clId="{47DC10C3-81B3-4CBD-89BF-2B4D68781B8D}" dt="2021-11-05T11:37:15.452" v="24768" actId="47"/>
        <pc:sldMkLst>
          <pc:docMk/>
          <pc:sldMk cId="289154989" sldId="831"/>
        </pc:sldMkLst>
        <pc:spChg chg="mod">
          <ac:chgData name="Mark Higgins" userId="f99148ad-7e67-4304-8c11-27c7a53efd31" providerId="ADAL" clId="{47DC10C3-81B3-4CBD-89BF-2B4D68781B8D}" dt="2021-11-05T11:35:54.472" v="24630" actId="20577"/>
          <ac:spMkLst>
            <pc:docMk/>
            <pc:sldMk cId="289154989" sldId="831"/>
            <ac:spMk id="2" creationId="{1C4C4EF9-F87C-4D39-9F98-C4AAACD4099B}"/>
          </ac:spMkLst>
        </pc:spChg>
        <pc:spChg chg="mod">
          <ac:chgData name="Mark Higgins" userId="f99148ad-7e67-4304-8c11-27c7a53efd31" providerId="ADAL" clId="{47DC10C3-81B3-4CBD-89BF-2B4D68781B8D}" dt="2021-11-05T11:37:10.635" v="24767" actId="20577"/>
          <ac:spMkLst>
            <pc:docMk/>
            <pc:sldMk cId="289154989" sldId="831"/>
            <ac:spMk id="3" creationId="{A6018881-2D20-49F6-9922-C514BD9BE124}"/>
          </ac:spMkLst>
        </pc:spChg>
        <pc:picChg chg="add mod">
          <ac:chgData name="Mark Higgins" userId="f99148ad-7e67-4304-8c11-27c7a53efd31" providerId="ADAL" clId="{47DC10C3-81B3-4CBD-89BF-2B4D68781B8D}" dt="2021-11-05T11:36:08.705" v="24638" actId="1076"/>
          <ac:picMkLst>
            <pc:docMk/>
            <pc:sldMk cId="289154989" sldId="831"/>
            <ac:picMk id="5" creationId="{DFE5C3AA-C757-4119-8A17-21285347D951}"/>
          </ac:picMkLst>
        </pc:picChg>
        <pc:picChg chg="del">
          <ac:chgData name="Mark Higgins" userId="f99148ad-7e67-4304-8c11-27c7a53efd31" providerId="ADAL" clId="{47DC10C3-81B3-4CBD-89BF-2B4D68781B8D}" dt="2021-11-05T11:35:56.496" v="24631" actId="478"/>
          <ac:picMkLst>
            <pc:docMk/>
            <pc:sldMk cId="289154989" sldId="831"/>
            <ac:picMk id="6" creationId="{973EFAC3-3C7B-4258-82B8-C2EF9DE20BC7}"/>
          </ac:picMkLst>
        </pc:picChg>
      </pc:sldChg>
      <pc:sldChg chg="addSp delSp modSp add del mod">
        <pc:chgData name="Mark Higgins" userId="f99148ad-7e67-4304-8c11-27c7a53efd31" providerId="ADAL" clId="{47DC10C3-81B3-4CBD-89BF-2B4D68781B8D}" dt="2021-11-07T16:04:36.021" v="32870" actId="47"/>
        <pc:sldMkLst>
          <pc:docMk/>
          <pc:sldMk cId="2272084321" sldId="831"/>
        </pc:sldMkLst>
        <pc:spChg chg="mod">
          <ac:chgData name="Mark Higgins" userId="f99148ad-7e67-4304-8c11-27c7a53efd31" providerId="ADAL" clId="{47DC10C3-81B3-4CBD-89BF-2B4D68781B8D}" dt="2021-11-05T11:38:01.715" v="24795" actId="20577"/>
          <ac:spMkLst>
            <pc:docMk/>
            <pc:sldMk cId="2272084321" sldId="831"/>
            <ac:spMk id="2" creationId="{1C4C4EF9-F87C-4D39-9F98-C4AAACD4099B}"/>
          </ac:spMkLst>
        </pc:spChg>
        <pc:spChg chg="mod">
          <ac:chgData name="Mark Higgins" userId="f99148ad-7e67-4304-8c11-27c7a53efd31" providerId="ADAL" clId="{47DC10C3-81B3-4CBD-89BF-2B4D68781B8D}" dt="2021-11-05T11:41:36.870" v="25141" actId="27636"/>
          <ac:spMkLst>
            <pc:docMk/>
            <pc:sldMk cId="2272084321" sldId="831"/>
            <ac:spMk id="3" creationId="{A6018881-2D20-49F6-9922-C514BD9BE124}"/>
          </ac:spMkLst>
        </pc:spChg>
        <pc:picChg chg="add mod">
          <ac:chgData name="Mark Higgins" userId="f99148ad-7e67-4304-8c11-27c7a53efd31" providerId="ADAL" clId="{47DC10C3-81B3-4CBD-89BF-2B4D68781B8D}" dt="2021-11-05T11:39:06.226" v="24801" actId="1076"/>
          <ac:picMkLst>
            <pc:docMk/>
            <pc:sldMk cId="2272084321" sldId="831"/>
            <ac:picMk id="5" creationId="{B86B1C21-C4EB-47DF-BF41-824E85F7554E}"/>
          </ac:picMkLst>
        </pc:picChg>
        <pc:picChg chg="del">
          <ac:chgData name="Mark Higgins" userId="f99148ad-7e67-4304-8c11-27c7a53efd31" providerId="ADAL" clId="{47DC10C3-81B3-4CBD-89BF-2B4D68781B8D}" dt="2021-11-05T11:39:00.590" v="24796" actId="478"/>
          <ac:picMkLst>
            <pc:docMk/>
            <pc:sldMk cId="2272084321" sldId="831"/>
            <ac:picMk id="6" creationId="{973EFAC3-3C7B-4258-82B8-C2EF9DE20BC7}"/>
          </ac:picMkLst>
        </pc:picChg>
      </pc:sldChg>
      <pc:sldChg chg="modSp add del mod">
        <pc:chgData name="Mark Higgins" userId="f99148ad-7e67-4304-8c11-27c7a53efd31" providerId="ADAL" clId="{47DC10C3-81B3-4CBD-89BF-2B4D68781B8D}" dt="2021-11-07T16:04:36.021" v="32870" actId="47"/>
        <pc:sldMkLst>
          <pc:docMk/>
          <pc:sldMk cId="3262931488" sldId="832"/>
        </pc:sldMkLst>
        <pc:spChg chg="mod">
          <ac:chgData name="Mark Higgins" userId="f99148ad-7e67-4304-8c11-27c7a53efd31" providerId="ADAL" clId="{47DC10C3-81B3-4CBD-89BF-2B4D68781B8D}" dt="2021-11-05T11:43:13.142" v="25335" actId="20577"/>
          <ac:spMkLst>
            <pc:docMk/>
            <pc:sldMk cId="3262931488" sldId="832"/>
            <ac:spMk id="3" creationId="{A6018881-2D20-49F6-9922-C514BD9BE124}"/>
          </ac:spMkLst>
        </pc:spChg>
      </pc:sldChg>
      <pc:sldChg chg="modSp new del mod">
        <pc:chgData name="Mark Higgins" userId="f99148ad-7e67-4304-8c11-27c7a53efd31" providerId="ADAL" clId="{47DC10C3-81B3-4CBD-89BF-2B4D68781B8D}" dt="2021-11-07T16:04:36.021" v="32870" actId="47"/>
        <pc:sldMkLst>
          <pc:docMk/>
          <pc:sldMk cId="1551529447" sldId="833"/>
        </pc:sldMkLst>
        <pc:spChg chg="mod">
          <ac:chgData name="Mark Higgins" userId="f99148ad-7e67-4304-8c11-27c7a53efd31" providerId="ADAL" clId="{47DC10C3-81B3-4CBD-89BF-2B4D68781B8D}" dt="2021-11-05T11:44:09.978" v="25364" actId="20577"/>
          <ac:spMkLst>
            <pc:docMk/>
            <pc:sldMk cId="1551529447" sldId="833"/>
            <ac:spMk id="2" creationId="{1CCE3AA2-A676-4022-9AE5-158EC145A830}"/>
          </ac:spMkLst>
        </pc:spChg>
        <pc:spChg chg="mod">
          <ac:chgData name="Mark Higgins" userId="f99148ad-7e67-4304-8c11-27c7a53efd31" providerId="ADAL" clId="{47DC10C3-81B3-4CBD-89BF-2B4D68781B8D}" dt="2021-11-05T11:45:32.225" v="25607" actId="20577"/>
          <ac:spMkLst>
            <pc:docMk/>
            <pc:sldMk cId="1551529447" sldId="833"/>
            <ac:spMk id="3" creationId="{299153E3-C451-4F62-AFF0-C142AACB3D0C}"/>
          </ac:spMkLst>
        </pc:spChg>
      </pc:sldChg>
      <pc:sldChg chg="modSp add del mod">
        <pc:chgData name="Mark Higgins" userId="f99148ad-7e67-4304-8c11-27c7a53efd31" providerId="ADAL" clId="{47DC10C3-81B3-4CBD-89BF-2B4D68781B8D}" dt="2021-11-07T16:04:36.021" v="32870" actId="47"/>
        <pc:sldMkLst>
          <pc:docMk/>
          <pc:sldMk cId="1384918133" sldId="834"/>
        </pc:sldMkLst>
        <pc:spChg chg="mod">
          <ac:chgData name="Mark Higgins" userId="f99148ad-7e67-4304-8c11-27c7a53efd31" providerId="ADAL" clId="{47DC10C3-81B3-4CBD-89BF-2B4D68781B8D}" dt="2021-11-05T11:46:08.717" v="25635" actId="20577"/>
          <ac:spMkLst>
            <pc:docMk/>
            <pc:sldMk cId="1384918133" sldId="834"/>
            <ac:spMk id="2" creationId="{1CCE3AA2-A676-4022-9AE5-158EC145A830}"/>
          </ac:spMkLst>
        </pc:spChg>
        <pc:spChg chg="mod">
          <ac:chgData name="Mark Higgins" userId="f99148ad-7e67-4304-8c11-27c7a53efd31" providerId="ADAL" clId="{47DC10C3-81B3-4CBD-89BF-2B4D68781B8D}" dt="2021-11-05T11:47:56.117" v="25841" actId="20577"/>
          <ac:spMkLst>
            <pc:docMk/>
            <pc:sldMk cId="1384918133" sldId="834"/>
            <ac:spMk id="3" creationId="{299153E3-C451-4F62-AFF0-C142AACB3D0C}"/>
          </ac:spMkLst>
        </pc:spChg>
      </pc:sldChg>
      <pc:sldChg chg="modSp add del mod">
        <pc:chgData name="Mark Higgins" userId="f99148ad-7e67-4304-8c11-27c7a53efd31" providerId="ADAL" clId="{47DC10C3-81B3-4CBD-89BF-2B4D68781B8D}" dt="2021-11-07T16:04:36.021" v="32870" actId="47"/>
        <pc:sldMkLst>
          <pc:docMk/>
          <pc:sldMk cId="376602322" sldId="835"/>
        </pc:sldMkLst>
        <pc:spChg chg="mod">
          <ac:chgData name="Mark Higgins" userId="f99148ad-7e67-4304-8c11-27c7a53efd31" providerId="ADAL" clId="{47DC10C3-81B3-4CBD-89BF-2B4D68781B8D}" dt="2021-11-05T11:48:06.408" v="25847" actId="20577"/>
          <ac:spMkLst>
            <pc:docMk/>
            <pc:sldMk cId="376602322" sldId="835"/>
            <ac:spMk id="2" creationId="{1CCE3AA2-A676-4022-9AE5-158EC145A830}"/>
          </ac:spMkLst>
        </pc:spChg>
      </pc:sldChg>
      <pc:sldChg chg="modSp add del mod">
        <pc:chgData name="Mark Higgins" userId="f99148ad-7e67-4304-8c11-27c7a53efd31" providerId="ADAL" clId="{47DC10C3-81B3-4CBD-89BF-2B4D68781B8D}" dt="2021-11-07T16:04:36.021" v="32870" actId="47"/>
        <pc:sldMkLst>
          <pc:docMk/>
          <pc:sldMk cId="3365900308" sldId="836"/>
        </pc:sldMkLst>
        <pc:spChg chg="mod">
          <ac:chgData name="Mark Higgins" userId="f99148ad-7e67-4304-8c11-27c7a53efd31" providerId="ADAL" clId="{47DC10C3-81B3-4CBD-89BF-2B4D68781B8D}" dt="2021-11-05T12:00:57.566" v="26087" actId="20577"/>
          <ac:spMkLst>
            <pc:docMk/>
            <pc:sldMk cId="3365900308" sldId="836"/>
            <ac:spMk id="3" creationId="{299153E3-C451-4F62-AFF0-C142AACB3D0C}"/>
          </ac:spMkLst>
        </pc:spChg>
      </pc:sldChg>
      <pc:sldChg chg="modSp add del mod">
        <pc:chgData name="Mark Higgins" userId="f99148ad-7e67-4304-8c11-27c7a53efd31" providerId="ADAL" clId="{47DC10C3-81B3-4CBD-89BF-2B4D68781B8D}" dt="2021-11-07T16:04:36.021" v="32870" actId="47"/>
        <pc:sldMkLst>
          <pc:docMk/>
          <pc:sldMk cId="2860568311" sldId="837"/>
        </pc:sldMkLst>
        <pc:spChg chg="mod">
          <ac:chgData name="Mark Higgins" userId="f99148ad-7e67-4304-8c11-27c7a53efd31" providerId="ADAL" clId="{47DC10C3-81B3-4CBD-89BF-2B4D68781B8D}" dt="2021-11-05T12:03:15.085" v="26105" actId="20577"/>
          <ac:spMkLst>
            <pc:docMk/>
            <pc:sldMk cId="2860568311" sldId="837"/>
            <ac:spMk id="2" creationId="{1CCE3AA2-A676-4022-9AE5-158EC145A830}"/>
          </ac:spMkLst>
        </pc:spChg>
        <pc:spChg chg="mod">
          <ac:chgData name="Mark Higgins" userId="f99148ad-7e67-4304-8c11-27c7a53efd31" providerId="ADAL" clId="{47DC10C3-81B3-4CBD-89BF-2B4D68781B8D}" dt="2021-11-05T12:04:48.394" v="26250" actId="15"/>
          <ac:spMkLst>
            <pc:docMk/>
            <pc:sldMk cId="2860568311" sldId="837"/>
            <ac:spMk id="3" creationId="{299153E3-C451-4F62-AFF0-C142AACB3D0C}"/>
          </ac:spMkLst>
        </pc:spChg>
      </pc:sldChg>
      <pc:sldChg chg="modSp add del mod">
        <pc:chgData name="Mark Higgins" userId="f99148ad-7e67-4304-8c11-27c7a53efd31" providerId="ADAL" clId="{47DC10C3-81B3-4CBD-89BF-2B4D68781B8D}" dt="2021-11-07T16:04:36.021" v="32870" actId="47"/>
        <pc:sldMkLst>
          <pc:docMk/>
          <pc:sldMk cId="1594060769" sldId="838"/>
        </pc:sldMkLst>
        <pc:spChg chg="mod">
          <ac:chgData name="Mark Higgins" userId="f99148ad-7e67-4304-8c11-27c7a53efd31" providerId="ADAL" clId="{47DC10C3-81B3-4CBD-89BF-2B4D68781B8D}" dt="2021-11-05T12:07:55.735" v="26613" actId="20577"/>
          <ac:spMkLst>
            <pc:docMk/>
            <pc:sldMk cId="1594060769" sldId="838"/>
            <ac:spMk id="3" creationId="{299153E3-C451-4F62-AFF0-C142AACB3D0C}"/>
          </ac:spMkLst>
        </pc:spChg>
      </pc:sldChg>
      <pc:sldChg chg="modSp add del mod">
        <pc:chgData name="Mark Higgins" userId="f99148ad-7e67-4304-8c11-27c7a53efd31" providerId="ADAL" clId="{47DC10C3-81B3-4CBD-89BF-2B4D68781B8D}" dt="2021-11-07T16:04:36.021" v="32870" actId="47"/>
        <pc:sldMkLst>
          <pc:docMk/>
          <pc:sldMk cId="193928996" sldId="839"/>
        </pc:sldMkLst>
        <pc:spChg chg="mod">
          <ac:chgData name="Mark Higgins" userId="f99148ad-7e67-4304-8c11-27c7a53efd31" providerId="ADAL" clId="{47DC10C3-81B3-4CBD-89BF-2B4D68781B8D}" dt="2021-11-05T13:03:09.587" v="27012" actId="6549"/>
          <ac:spMkLst>
            <pc:docMk/>
            <pc:sldMk cId="193928996" sldId="839"/>
            <ac:spMk id="3" creationId="{299153E3-C451-4F62-AFF0-C142AACB3D0C}"/>
          </ac:spMkLst>
        </pc:spChg>
      </pc:sldChg>
      <pc:sldChg chg="addSp modSp add del mod modNotesTx">
        <pc:chgData name="Mark Higgins" userId="f99148ad-7e67-4304-8c11-27c7a53efd31" providerId="ADAL" clId="{47DC10C3-81B3-4CBD-89BF-2B4D68781B8D}" dt="2021-11-07T16:04:36.021" v="32870" actId="47"/>
        <pc:sldMkLst>
          <pc:docMk/>
          <pc:sldMk cId="3895410609" sldId="840"/>
        </pc:sldMkLst>
        <pc:spChg chg="mod">
          <ac:chgData name="Mark Higgins" userId="f99148ad-7e67-4304-8c11-27c7a53efd31" providerId="ADAL" clId="{47DC10C3-81B3-4CBD-89BF-2B4D68781B8D}" dt="2021-11-05T13:07:31.468" v="27331" actId="20577"/>
          <ac:spMkLst>
            <pc:docMk/>
            <pc:sldMk cId="3895410609" sldId="840"/>
            <ac:spMk id="3" creationId="{299153E3-C451-4F62-AFF0-C142AACB3D0C}"/>
          </ac:spMkLst>
        </pc:spChg>
        <pc:graphicFrameChg chg="add mod modGraphic">
          <ac:chgData name="Mark Higgins" userId="f99148ad-7e67-4304-8c11-27c7a53efd31" providerId="ADAL" clId="{47DC10C3-81B3-4CBD-89BF-2B4D68781B8D}" dt="2021-11-05T13:12:39.196" v="27709" actId="1076"/>
          <ac:graphicFrameMkLst>
            <pc:docMk/>
            <pc:sldMk cId="3895410609" sldId="840"/>
            <ac:graphicFrameMk id="4" creationId="{3E86F231-E39F-4AF6-B33C-7F66110B43BD}"/>
          </ac:graphicFrameMkLst>
        </pc:graphicFrameChg>
      </pc:sldChg>
      <pc:sldChg chg="delSp modSp add del mod">
        <pc:chgData name="Mark Higgins" userId="f99148ad-7e67-4304-8c11-27c7a53efd31" providerId="ADAL" clId="{47DC10C3-81B3-4CBD-89BF-2B4D68781B8D}" dt="2021-11-07T16:04:36.021" v="32870" actId="47"/>
        <pc:sldMkLst>
          <pc:docMk/>
          <pc:sldMk cId="1744556541" sldId="841"/>
        </pc:sldMkLst>
        <pc:spChg chg="mod">
          <ac:chgData name="Mark Higgins" userId="f99148ad-7e67-4304-8c11-27c7a53efd31" providerId="ADAL" clId="{47DC10C3-81B3-4CBD-89BF-2B4D68781B8D}" dt="2021-11-05T13:15:23.906" v="27951" actId="20577"/>
          <ac:spMkLst>
            <pc:docMk/>
            <pc:sldMk cId="1744556541" sldId="841"/>
            <ac:spMk id="3" creationId="{299153E3-C451-4F62-AFF0-C142AACB3D0C}"/>
          </ac:spMkLst>
        </pc:spChg>
        <pc:graphicFrameChg chg="del">
          <ac:chgData name="Mark Higgins" userId="f99148ad-7e67-4304-8c11-27c7a53efd31" providerId="ADAL" clId="{47DC10C3-81B3-4CBD-89BF-2B4D68781B8D}" dt="2021-11-05T13:13:10.835" v="27711" actId="478"/>
          <ac:graphicFrameMkLst>
            <pc:docMk/>
            <pc:sldMk cId="1744556541" sldId="841"/>
            <ac:graphicFrameMk id="4" creationId="{3E86F231-E39F-4AF6-B33C-7F66110B43BD}"/>
          </ac:graphicFrameMkLst>
        </pc:graphicFrameChg>
      </pc:sldChg>
      <pc:sldChg chg="addSp delSp modSp new del mod ord">
        <pc:chgData name="Mark Higgins" userId="f99148ad-7e67-4304-8c11-27c7a53efd31" providerId="ADAL" clId="{47DC10C3-81B3-4CBD-89BF-2B4D68781B8D}" dt="2021-11-07T16:04:36.021" v="32870" actId="47"/>
        <pc:sldMkLst>
          <pc:docMk/>
          <pc:sldMk cId="3684837684" sldId="842"/>
        </pc:sldMkLst>
        <pc:spChg chg="mod">
          <ac:chgData name="Mark Higgins" userId="f99148ad-7e67-4304-8c11-27c7a53efd31" providerId="ADAL" clId="{47DC10C3-81B3-4CBD-89BF-2B4D68781B8D}" dt="2021-11-05T13:18:16.599" v="27985"/>
          <ac:spMkLst>
            <pc:docMk/>
            <pc:sldMk cId="3684837684" sldId="842"/>
            <ac:spMk id="2" creationId="{CB23AB09-B23B-4748-9E4D-0D2787E85E17}"/>
          </ac:spMkLst>
        </pc:spChg>
        <pc:spChg chg="del">
          <ac:chgData name="Mark Higgins" userId="f99148ad-7e67-4304-8c11-27c7a53efd31" providerId="ADAL" clId="{47DC10C3-81B3-4CBD-89BF-2B4D68781B8D}" dt="2021-11-05T13:17:58.517" v="27982" actId="22"/>
          <ac:spMkLst>
            <pc:docMk/>
            <pc:sldMk cId="3684837684" sldId="842"/>
            <ac:spMk id="3" creationId="{A826E064-D00A-43D9-B9B7-433CD568F89D}"/>
          </ac:spMkLst>
        </pc:spChg>
        <pc:picChg chg="add mod ord">
          <ac:chgData name="Mark Higgins" userId="f99148ad-7e67-4304-8c11-27c7a53efd31" providerId="ADAL" clId="{47DC10C3-81B3-4CBD-89BF-2B4D68781B8D}" dt="2021-11-05T13:17:58.517" v="27982" actId="22"/>
          <ac:picMkLst>
            <pc:docMk/>
            <pc:sldMk cId="3684837684" sldId="842"/>
            <ac:picMk id="5" creationId="{2C512E3C-829E-47BF-B4DF-3066E2A9DFC3}"/>
          </ac:picMkLst>
        </pc:picChg>
      </pc:sldChg>
      <pc:sldChg chg="modSp new del mod ord">
        <pc:chgData name="Mark Higgins" userId="f99148ad-7e67-4304-8c11-27c7a53efd31" providerId="ADAL" clId="{47DC10C3-81B3-4CBD-89BF-2B4D68781B8D}" dt="2021-11-07T20:58:00.961" v="32871" actId="47"/>
        <pc:sldMkLst>
          <pc:docMk/>
          <pc:sldMk cId="1598835048" sldId="843"/>
        </pc:sldMkLst>
        <pc:spChg chg="mod">
          <ac:chgData name="Mark Higgins" userId="f99148ad-7e67-4304-8c11-27c7a53efd31" providerId="ADAL" clId="{47DC10C3-81B3-4CBD-89BF-2B4D68781B8D}" dt="2021-11-05T13:29:46.143" v="28187" actId="20577"/>
          <ac:spMkLst>
            <pc:docMk/>
            <pc:sldMk cId="1598835048" sldId="843"/>
            <ac:spMk id="2" creationId="{7A0A3EDC-7744-4A5F-BCBA-9B7F640A2838}"/>
          </ac:spMkLst>
        </pc:spChg>
        <pc:spChg chg="mod">
          <ac:chgData name="Mark Higgins" userId="f99148ad-7e67-4304-8c11-27c7a53efd31" providerId="ADAL" clId="{47DC10C3-81B3-4CBD-89BF-2B4D68781B8D}" dt="2021-11-05T13:31:11.660" v="28260" actId="20577"/>
          <ac:spMkLst>
            <pc:docMk/>
            <pc:sldMk cId="1598835048" sldId="843"/>
            <ac:spMk id="3" creationId="{BFD8389B-4552-4862-95D8-8F8206E865FE}"/>
          </ac:spMkLst>
        </pc:spChg>
      </pc:sldChg>
      <pc:sldChg chg="modSp new del mod">
        <pc:chgData name="Mark Higgins" userId="f99148ad-7e67-4304-8c11-27c7a53efd31" providerId="ADAL" clId="{47DC10C3-81B3-4CBD-89BF-2B4D68781B8D}" dt="2021-11-07T16:04:36.021" v="32870" actId="47"/>
        <pc:sldMkLst>
          <pc:docMk/>
          <pc:sldMk cId="4078172641" sldId="844"/>
        </pc:sldMkLst>
        <pc:spChg chg="mod">
          <ac:chgData name="Mark Higgins" userId="f99148ad-7e67-4304-8c11-27c7a53efd31" providerId="ADAL" clId="{47DC10C3-81B3-4CBD-89BF-2B4D68781B8D}" dt="2021-11-05T13:31:40.669" v="28278" actId="20577"/>
          <ac:spMkLst>
            <pc:docMk/>
            <pc:sldMk cId="4078172641" sldId="844"/>
            <ac:spMk id="2" creationId="{692673D9-2E10-4D50-A629-00F89FE163E2}"/>
          </ac:spMkLst>
        </pc:spChg>
        <pc:spChg chg="mod">
          <ac:chgData name="Mark Higgins" userId="f99148ad-7e67-4304-8c11-27c7a53efd31" providerId="ADAL" clId="{47DC10C3-81B3-4CBD-89BF-2B4D68781B8D}" dt="2021-11-05T13:48:05.552" v="28567" actId="20577"/>
          <ac:spMkLst>
            <pc:docMk/>
            <pc:sldMk cId="4078172641" sldId="844"/>
            <ac:spMk id="3" creationId="{5287A250-00F4-4177-9707-74F32710CE73}"/>
          </ac:spMkLst>
        </pc:spChg>
      </pc:sldChg>
      <pc:sldChg chg="modSp add del mod">
        <pc:chgData name="Mark Higgins" userId="f99148ad-7e67-4304-8c11-27c7a53efd31" providerId="ADAL" clId="{47DC10C3-81B3-4CBD-89BF-2B4D68781B8D}" dt="2021-11-07T16:04:36.021" v="32870" actId="47"/>
        <pc:sldMkLst>
          <pc:docMk/>
          <pc:sldMk cId="2108295463" sldId="845"/>
        </pc:sldMkLst>
        <pc:spChg chg="mod">
          <ac:chgData name="Mark Higgins" userId="f99148ad-7e67-4304-8c11-27c7a53efd31" providerId="ADAL" clId="{47DC10C3-81B3-4CBD-89BF-2B4D68781B8D}" dt="2021-11-05T13:32:17.299" v="28301" actId="20577"/>
          <ac:spMkLst>
            <pc:docMk/>
            <pc:sldMk cId="2108295463" sldId="845"/>
            <ac:spMk id="2" creationId="{692673D9-2E10-4D50-A629-00F89FE163E2}"/>
          </ac:spMkLst>
        </pc:spChg>
        <pc:spChg chg="mod">
          <ac:chgData name="Mark Higgins" userId="f99148ad-7e67-4304-8c11-27c7a53efd31" providerId="ADAL" clId="{47DC10C3-81B3-4CBD-89BF-2B4D68781B8D}" dt="2021-11-05T13:47:41.211" v="28509" actId="21"/>
          <ac:spMkLst>
            <pc:docMk/>
            <pc:sldMk cId="2108295463" sldId="845"/>
            <ac:spMk id="3" creationId="{5287A250-00F4-4177-9707-74F32710CE73}"/>
          </ac:spMkLst>
        </pc:spChg>
      </pc:sldChg>
      <pc:sldChg chg="modSp add del mod">
        <pc:chgData name="Mark Higgins" userId="f99148ad-7e67-4304-8c11-27c7a53efd31" providerId="ADAL" clId="{47DC10C3-81B3-4CBD-89BF-2B4D68781B8D}" dt="2021-11-07T16:04:36.021" v="32870" actId="47"/>
        <pc:sldMkLst>
          <pc:docMk/>
          <pc:sldMk cId="4151082881" sldId="846"/>
        </pc:sldMkLst>
        <pc:spChg chg="mod">
          <ac:chgData name="Mark Higgins" userId="f99148ad-7e67-4304-8c11-27c7a53efd31" providerId="ADAL" clId="{47DC10C3-81B3-4CBD-89BF-2B4D68781B8D}" dt="2021-11-05T13:34:43.999" v="28349" actId="20577"/>
          <ac:spMkLst>
            <pc:docMk/>
            <pc:sldMk cId="4151082881" sldId="846"/>
            <ac:spMk id="2" creationId="{692673D9-2E10-4D50-A629-00F89FE163E2}"/>
          </ac:spMkLst>
        </pc:spChg>
        <pc:spChg chg="mod">
          <ac:chgData name="Mark Higgins" userId="f99148ad-7e67-4304-8c11-27c7a53efd31" providerId="ADAL" clId="{47DC10C3-81B3-4CBD-89BF-2B4D68781B8D}" dt="2021-11-05T13:34:51.603" v="28373" actId="20577"/>
          <ac:spMkLst>
            <pc:docMk/>
            <pc:sldMk cId="4151082881" sldId="846"/>
            <ac:spMk id="3" creationId="{5287A250-00F4-4177-9707-74F32710CE73}"/>
          </ac:spMkLst>
        </pc:spChg>
      </pc:sldChg>
      <pc:sldChg chg="modSp add del mod">
        <pc:chgData name="Mark Higgins" userId="f99148ad-7e67-4304-8c11-27c7a53efd31" providerId="ADAL" clId="{47DC10C3-81B3-4CBD-89BF-2B4D68781B8D}" dt="2021-11-07T16:04:36.021" v="32870" actId="47"/>
        <pc:sldMkLst>
          <pc:docMk/>
          <pc:sldMk cId="810918560" sldId="847"/>
        </pc:sldMkLst>
        <pc:spChg chg="mod">
          <ac:chgData name="Mark Higgins" userId="f99148ad-7e67-4304-8c11-27c7a53efd31" providerId="ADAL" clId="{47DC10C3-81B3-4CBD-89BF-2B4D68781B8D}" dt="2021-11-05T13:35:04.905" v="28383" actId="20577"/>
          <ac:spMkLst>
            <pc:docMk/>
            <pc:sldMk cId="810918560" sldId="847"/>
            <ac:spMk id="2" creationId="{692673D9-2E10-4D50-A629-00F89FE163E2}"/>
          </ac:spMkLst>
        </pc:spChg>
        <pc:spChg chg="mod">
          <ac:chgData name="Mark Higgins" userId="f99148ad-7e67-4304-8c11-27c7a53efd31" providerId="ADAL" clId="{47DC10C3-81B3-4CBD-89BF-2B4D68781B8D}" dt="2021-11-05T13:35:08.569" v="28388" actId="20577"/>
          <ac:spMkLst>
            <pc:docMk/>
            <pc:sldMk cId="810918560" sldId="847"/>
            <ac:spMk id="3" creationId="{5287A250-00F4-4177-9707-74F32710CE73}"/>
          </ac:spMkLst>
        </pc:spChg>
      </pc:sldChg>
      <pc:sldChg chg="modSp new del mod">
        <pc:chgData name="Mark Higgins" userId="f99148ad-7e67-4304-8c11-27c7a53efd31" providerId="ADAL" clId="{47DC10C3-81B3-4CBD-89BF-2B4D68781B8D}" dt="2021-11-07T16:04:36.021" v="32870" actId="47"/>
        <pc:sldMkLst>
          <pc:docMk/>
          <pc:sldMk cId="568527114" sldId="848"/>
        </pc:sldMkLst>
        <pc:spChg chg="mod">
          <ac:chgData name="Mark Higgins" userId="f99148ad-7e67-4304-8c11-27c7a53efd31" providerId="ADAL" clId="{47DC10C3-81B3-4CBD-89BF-2B4D68781B8D}" dt="2021-11-05T13:54:57.822" v="28590" actId="20577"/>
          <ac:spMkLst>
            <pc:docMk/>
            <pc:sldMk cId="568527114" sldId="848"/>
            <ac:spMk id="2" creationId="{DD922B15-5AA1-4E30-A779-185AE2DBFD3D}"/>
          </ac:spMkLst>
        </pc:spChg>
        <pc:spChg chg="mod">
          <ac:chgData name="Mark Higgins" userId="f99148ad-7e67-4304-8c11-27c7a53efd31" providerId="ADAL" clId="{47DC10C3-81B3-4CBD-89BF-2B4D68781B8D}" dt="2021-11-05T14:09:38.345" v="29194" actId="27636"/>
          <ac:spMkLst>
            <pc:docMk/>
            <pc:sldMk cId="568527114" sldId="848"/>
            <ac:spMk id="3" creationId="{0B1A09D8-F462-4351-89E7-4B6C77E65EC9}"/>
          </ac:spMkLst>
        </pc:spChg>
      </pc:sldChg>
      <pc:sldChg chg="addSp modSp add del mod">
        <pc:chgData name="Mark Higgins" userId="f99148ad-7e67-4304-8c11-27c7a53efd31" providerId="ADAL" clId="{47DC10C3-81B3-4CBD-89BF-2B4D68781B8D}" dt="2021-11-07T16:04:36.021" v="32870" actId="47"/>
        <pc:sldMkLst>
          <pc:docMk/>
          <pc:sldMk cId="4245533759" sldId="849"/>
        </pc:sldMkLst>
        <pc:spChg chg="mod">
          <ac:chgData name="Mark Higgins" userId="f99148ad-7e67-4304-8c11-27c7a53efd31" providerId="ADAL" clId="{47DC10C3-81B3-4CBD-89BF-2B4D68781B8D}" dt="2021-11-05T13:55:37.764" v="28598" actId="20577"/>
          <ac:spMkLst>
            <pc:docMk/>
            <pc:sldMk cId="4245533759" sldId="849"/>
            <ac:spMk id="2" creationId="{DD922B15-5AA1-4E30-A779-185AE2DBFD3D}"/>
          </ac:spMkLst>
        </pc:spChg>
        <pc:spChg chg="mod">
          <ac:chgData name="Mark Higgins" userId="f99148ad-7e67-4304-8c11-27c7a53efd31" providerId="ADAL" clId="{47DC10C3-81B3-4CBD-89BF-2B4D68781B8D}" dt="2021-11-05T14:18:29.029" v="29929" actId="20577"/>
          <ac:spMkLst>
            <pc:docMk/>
            <pc:sldMk cId="4245533759" sldId="849"/>
            <ac:spMk id="3" creationId="{0B1A09D8-F462-4351-89E7-4B6C77E65EC9}"/>
          </ac:spMkLst>
        </pc:spChg>
        <pc:picChg chg="add mod">
          <ac:chgData name="Mark Higgins" userId="f99148ad-7e67-4304-8c11-27c7a53efd31" providerId="ADAL" clId="{47DC10C3-81B3-4CBD-89BF-2B4D68781B8D}" dt="2021-11-05T14:17:08.710" v="29760" actId="1076"/>
          <ac:picMkLst>
            <pc:docMk/>
            <pc:sldMk cId="4245533759" sldId="849"/>
            <ac:picMk id="4" creationId="{7225A89E-E2F8-41D7-9C13-895A50D41EDA}"/>
          </ac:picMkLst>
        </pc:picChg>
      </pc:sldChg>
      <pc:sldChg chg="modSp add del mod">
        <pc:chgData name="Mark Higgins" userId="f99148ad-7e67-4304-8c11-27c7a53efd31" providerId="ADAL" clId="{47DC10C3-81B3-4CBD-89BF-2B4D68781B8D}" dt="2021-11-07T16:04:36.021" v="32870" actId="47"/>
        <pc:sldMkLst>
          <pc:docMk/>
          <pc:sldMk cId="592469658" sldId="850"/>
        </pc:sldMkLst>
        <pc:spChg chg="mod">
          <ac:chgData name="Mark Higgins" userId="f99148ad-7e67-4304-8c11-27c7a53efd31" providerId="ADAL" clId="{47DC10C3-81B3-4CBD-89BF-2B4D68781B8D}" dt="2021-11-05T13:55:53.367" v="28609" actId="20577"/>
          <ac:spMkLst>
            <pc:docMk/>
            <pc:sldMk cId="592469658" sldId="850"/>
            <ac:spMk id="2" creationId="{DD922B15-5AA1-4E30-A779-185AE2DBFD3D}"/>
          </ac:spMkLst>
        </pc:spChg>
      </pc:sldChg>
      <pc:sldChg chg="modSp add del mod">
        <pc:chgData name="Mark Higgins" userId="f99148ad-7e67-4304-8c11-27c7a53efd31" providerId="ADAL" clId="{47DC10C3-81B3-4CBD-89BF-2B4D68781B8D}" dt="2021-11-07T16:04:36.021" v="32870" actId="47"/>
        <pc:sldMkLst>
          <pc:docMk/>
          <pc:sldMk cId="139413312" sldId="851"/>
        </pc:sldMkLst>
        <pc:spChg chg="mod">
          <ac:chgData name="Mark Higgins" userId="f99148ad-7e67-4304-8c11-27c7a53efd31" providerId="ADAL" clId="{47DC10C3-81B3-4CBD-89BF-2B4D68781B8D}" dt="2021-11-05T13:56:03.237" v="28617" actId="20577"/>
          <ac:spMkLst>
            <pc:docMk/>
            <pc:sldMk cId="139413312" sldId="851"/>
            <ac:spMk id="2" creationId="{DD922B15-5AA1-4E30-A779-185AE2DBFD3D}"/>
          </ac:spMkLst>
        </pc:spChg>
        <pc:spChg chg="mod">
          <ac:chgData name="Mark Higgins" userId="f99148ad-7e67-4304-8c11-27c7a53efd31" providerId="ADAL" clId="{47DC10C3-81B3-4CBD-89BF-2B4D68781B8D}" dt="2021-11-05T14:09:13.055" v="29192" actId="27636"/>
          <ac:spMkLst>
            <pc:docMk/>
            <pc:sldMk cId="139413312" sldId="851"/>
            <ac:spMk id="3" creationId="{0B1A09D8-F462-4351-89E7-4B6C77E65EC9}"/>
          </ac:spMkLst>
        </pc:spChg>
      </pc:sldChg>
      <pc:sldChg chg="modSp add del mod">
        <pc:chgData name="Mark Higgins" userId="f99148ad-7e67-4304-8c11-27c7a53efd31" providerId="ADAL" clId="{47DC10C3-81B3-4CBD-89BF-2B4D68781B8D}" dt="2021-11-07T16:04:36.021" v="32870" actId="47"/>
        <pc:sldMkLst>
          <pc:docMk/>
          <pc:sldMk cId="220787602" sldId="852"/>
        </pc:sldMkLst>
        <pc:spChg chg="mod">
          <ac:chgData name="Mark Higgins" userId="f99148ad-7e67-4304-8c11-27c7a53efd31" providerId="ADAL" clId="{47DC10C3-81B3-4CBD-89BF-2B4D68781B8D}" dt="2021-11-05T14:13:13.477" v="29439" actId="20577"/>
          <ac:spMkLst>
            <pc:docMk/>
            <pc:sldMk cId="220787602" sldId="852"/>
            <ac:spMk id="3" creationId="{0B1A09D8-F462-4351-89E7-4B6C77E65EC9}"/>
          </ac:spMkLst>
        </pc:spChg>
      </pc:sldChg>
      <pc:sldChg chg="addSp delSp modSp add del mod">
        <pc:chgData name="Mark Higgins" userId="f99148ad-7e67-4304-8c11-27c7a53efd31" providerId="ADAL" clId="{47DC10C3-81B3-4CBD-89BF-2B4D68781B8D}" dt="2021-11-07T16:04:36.021" v="32870" actId="47"/>
        <pc:sldMkLst>
          <pc:docMk/>
          <pc:sldMk cId="1396603108" sldId="853"/>
        </pc:sldMkLst>
        <pc:spChg chg="mod">
          <ac:chgData name="Mark Higgins" userId="f99148ad-7e67-4304-8c11-27c7a53efd31" providerId="ADAL" clId="{47DC10C3-81B3-4CBD-89BF-2B4D68781B8D}" dt="2021-11-05T14:21:08.572" v="30101" actId="20577"/>
          <ac:spMkLst>
            <pc:docMk/>
            <pc:sldMk cId="1396603108" sldId="853"/>
            <ac:spMk id="3" creationId="{0B1A09D8-F462-4351-89E7-4B6C77E65EC9}"/>
          </ac:spMkLst>
        </pc:spChg>
        <pc:spChg chg="add mod">
          <ac:chgData name="Mark Higgins" userId="f99148ad-7e67-4304-8c11-27c7a53efd31" providerId="ADAL" clId="{47DC10C3-81B3-4CBD-89BF-2B4D68781B8D}" dt="2021-11-05T14:31:25.007" v="30762" actId="1076"/>
          <ac:spMkLst>
            <pc:docMk/>
            <pc:sldMk cId="1396603108" sldId="853"/>
            <ac:spMk id="5" creationId="{A10576A3-158B-4ED8-BE12-B185F91C9C50}"/>
          </ac:spMkLst>
        </pc:spChg>
        <pc:spChg chg="add mod">
          <ac:chgData name="Mark Higgins" userId="f99148ad-7e67-4304-8c11-27c7a53efd31" providerId="ADAL" clId="{47DC10C3-81B3-4CBD-89BF-2B4D68781B8D}" dt="2021-11-05T14:31:25.007" v="30762" actId="1076"/>
          <ac:spMkLst>
            <pc:docMk/>
            <pc:sldMk cId="1396603108" sldId="853"/>
            <ac:spMk id="6" creationId="{2042977A-EF5E-41C4-80C3-35DBB40BC1A3}"/>
          </ac:spMkLst>
        </pc:spChg>
        <pc:spChg chg="add mod">
          <ac:chgData name="Mark Higgins" userId="f99148ad-7e67-4304-8c11-27c7a53efd31" providerId="ADAL" clId="{47DC10C3-81B3-4CBD-89BF-2B4D68781B8D}" dt="2021-11-05T14:31:25.007" v="30762" actId="1076"/>
          <ac:spMkLst>
            <pc:docMk/>
            <pc:sldMk cId="1396603108" sldId="853"/>
            <ac:spMk id="7" creationId="{E4CBF553-3E0B-4766-82AB-D90A96E6D963}"/>
          </ac:spMkLst>
        </pc:spChg>
        <pc:spChg chg="add mod">
          <ac:chgData name="Mark Higgins" userId="f99148ad-7e67-4304-8c11-27c7a53efd31" providerId="ADAL" clId="{47DC10C3-81B3-4CBD-89BF-2B4D68781B8D}" dt="2021-11-05T14:32:23.604" v="30763" actId="207"/>
          <ac:spMkLst>
            <pc:docMk/>
            <pc:sldMk cId="1396603108" sldId="853"/>
            <ac:spMk id="8" creationId="{5C072DCA-3D09-4A69-8463-6F5EAF5E4F07}"/>
          </ac:spMkLst>
        </pc:spChg>
        <pc:picChg chg="del mod">
          <ac:chgData name="Mark Higgins" userId="f99148ad-7e67-4304-8c11-27c7a53efd31" providerId="ADAL" clId="{47DC10C3-81B3-4CBD-89BF-2B4D68781B8D}" dt="2021-11-05T14:18:56.477" v="29932" actId="478"/>
          <ac:picMkLst>
            <pc:docMk/>
            <pc:sldMk cId="1396603108" sldId="853"/>
            <ac:picMk id="4" creationId="{7225A89E-E2F8-41D7-9C13-895A50D41EDA}"/>
          </ac:picMkLst>
        </pc:picChg>
      </pc:sldChg>
      <pc:sldChg chg="addSp modSp add del mod">
        <pc:chgData name="Mark Higgins" userId="f99148ad-7e67-4304-8c11-27c7a53efd31" providerId="ADAL" clId="{47DC10C3-81B3-4CBD-89BF-2B4D68781B8D}" dt="2021-11-07T16:04:36.021" v="32870" actId="47"/>
        <pc:sldMkLst>
          <pc:docMk/>
          <pc:sldMk cId="3426310375" sldId="854"/>
        </pc:sldMkLst>
        <pc:spChg chg="mod">
          <ac:chgData name="Mark Higgins" userId="f99148ad-7e67-4304-8c11-27c7a53efd31" providerId="ADAL" clId="{47DC10C3-81B3-4CBD-89BF-2B4D68781B8D}" dt="2021-11-05T14:21:39.957" v="30114" actId="20577"/>
          <ac:spMkLst>
            <pc:docMk/>
            <pc:sldMk cId="3426310375" sldId="854"/>
            <ac:spMk id="3" creationId="{0B1A09D8-F462-4351-89E7-4B6C77E65EC9}"/>
          </ac:spMkLst>
        </pc:spChg>
        <pc:spChg chg="add mod">
          <ac:chgData name="Mark Higgins" userId="f99148ad-7e67-4304-8c11-27c7a53efd31" providerId="ADAL" clId="{47DC10C3-81B3-4CBD-89BF-2B4D68781B8D}" dt="2021-11-05T14:32:41.902" v="30765" actId="1076"/>
          <ac:spMkLst>
            <pc:docMk/>
            <pc:sldMk cId="3426310375" sldId="854"/>
            <ac:spMk id="4" creationId="{A09B5F7A-A990-4EF7-9C04-C4A2F1B250F4}"/>
          </ac:spMkLst>
        </pc:spChg>
      </pc:sldChg>
      <pc:sldChg chg="modSp add del mod">
        <pc:chgData name="Mark Higgins" userId="f99148ad-7e67-4304-8c11-27c7a53efd31" providerId="ADAL" clId="{47DC10C3-81B3-4CBD-89BF-2B4D68781B8D}" dt="2021-11-07T16:04:36.021" v="32870" actId="47"/>
        <pc:sldMkLst>
          <pc:docMk/>
          <pc:sldMk cId="916494217" sldId="855"/>
        </pc:sldMkLst>
        <pc:spChg chg="mod">
          <ac:chgData name="Mark Higgins" userId="f99148ad-7e67-4304-8c11-27c7a53efd31" providerId="ADAL" clId="{47DC10C3-81B3-4CBD-89BF-2B4D68781B8D}" dt="2021-11-05T14:21:48.663" v="30123" actId="20577"/>
          <ac:spMkLst>
            <pc:docMk/>
            <pc:sldMk cId="916494217" sldId="855"/>
            <ac:spMk id="3" creationId="{0B1A09D8-F462-4351-89E7-4B6C77E65EC9}"/>
          </ac:spMkLst>
        </pc:spChg>
      </pc:sldChg>
      <pc:sldChg chg="modSp add del mod">
        <pc:chgData name="Mark Higgins" userId="f99148ad-7e67-4304-8c11-27c7a53efd31" providerId="ADAL" clId="{47DC10C3-81B3-4CBD-89BF-2B4D68781B8D}" dt="2021-11-07T16:04:36.021" v="32870" actId="47"/>
        <pc:sldMkLst>
          <pc:docMk/>
          <pc:sldMk cId="1824287898" sldId="856"/>
        </pc:sldMkLst>
        <pc:spChg chg="mod">
          <ac:chgData name="Mark Higgins" userId="f99148ad-7e67-4304-8c11-27c7a53efd31" providerId="ADAL" clId="{47DC10C3-81B3-4CBD-89BF-2B4D68781B8D}" dt="2021-11-05T14:21:58.053" v="30137" actId="20577"/>
          <ac:spMkLst>
            <pc:docMk/>
            <pc:sldMk cId="1824287898" sldId="856"/>
            <ac:spMk id="3" creationId="{0B1A09D8-F462-4351-89E7-4B6C77E65EC9}"/>
          </ac:spMkLst>
        </pc:spChg>
      </pc:sldChg>
      <pc:sldChg chg="modSp add del mod">
        <pc:chgData name="Mark Higgins" userId="f99148ad-7e67-4304-8c11-27c7a53efd31" providerId="ADAL" clId="{47DC10C3-81B3-4CBD-89BF-2B4D68781B8D}" dt="2021-11-07T16:04:36.021" v="32870" actId="47"/>
        <pc:sldMkLst>
          <pc:docMk/>
          <pc:sldMk cId="1060636736" sldId="857"/>
        </pc:sldMkLst>
        <pc:spChg chg="mod">
          <ac:chgData name="Mark Higgins" userId="f99148ad-7e67-4304-8c11-27c7a53efd31" providerId="ADAL" clId="{47DC10C3-81B3-4CBD-89BF-2B4D68781B8D}" dt="2021-11-05T14:25:08.188" v="30545" actId="27636"/>
          <ac:spMkLst>
            <pc:docMk/>
            <pc:sldMk cId="1060636736" sldId="857"/>
            <ac:spMk id="3" creationId="{0B1A09D8-F462-4351-89E7-4B6C77E65EC9}"/>
          </ac:spMkLst>
        </pc:spChg>
      </pc:sldChg>
      <pc:sldChg chg="modSp add del mod">
        <pc:chgData name="Mark Higgins" userId="f99148ad-7e67-4304-8c11-27c7a53efd31" providerId="ADAL" clId="{47DC10C3-81B3-4CBD-89BF-2B4D68781B8D}" dt="2021-11-07T16:04:36.021" v="32870" actId="47"/>
        <pc:sldMkLst>
          <pc:docMk/>
          <pc:sldMk cId="2081339204" sldId="858"/>
        </pc:sldMkLst>
        <pc:spChg chg="mod">
          <ac:chgData name="Mark Higgins" userId="f99148ad-7e67-4304-8c11-27c7a53efd31" providerId="ADAL" clId="{47DC10C3-81B3-4CBD-89BF-2B4D68781B8D}" dt="2021-11-05T14:26:07.096" v="30615" actId="20577"/>
          <ac:spMkLst>
            <pc:docMk/>
            <pc:sldMk cId="2081339204" sldId="858"/>
            <ac:spMk id="3" creationId="{0B1A09D8-F462-4351-89E7-4B6C77E65EC9}"/>
          </ac:spMkLst>
        </pc:spChg>
      </pc:sldChg>
      <pc:sldChg chg="addSp delSp modSp add del mod">
        <pc:chgData name="Mark Higgins" userId="f99148ad-7e67-4304-8c11-27c7a53efd31" providerId="ADAL" clId="{47DC10C3-81B3-4CBD-89BF-2B4D68781B8D}" dt="2021-11-07T16:04:36.021" v="32870" actId="47"/>
        <pc:sldMkLst>
          <pc:docMk/>
          <pc:sldMk cId="1848147037" sldId="859"/>
        </pc:sldMkLst>
        <pc:spChg chg="mod">
          <ac:chgData name="Mark Higgins" userId="f99148ad-7e67-4304-8c11-27c7a53efd31" providerId="ADAL" clId="{47DC10C3-81B3-4CBD-89BF-2B4D68781B8D}" dt="2021-11-05T14:42:41.064" v="30994" actId="20577"/>
          <ac:spMkLst>
            <pc:docMk/>
            <pc:sldMk cId="1848147037" sldId="859"/>
            <ac:spMk id="3" creationId="{0B1A09D8-F462-4351-89E7-4B6C77E65EC9}"/>
          </ac:spMkLst>
        </pc:spChg>
        <pc:spChg chg="add del">
          <ac:chgData name="Mark Higgins" userId="f99148ad-7e67-4304-8c11-27c7a53efd31" providerId="ADAL" clId="{47DC10C3-81B3-4CBD-89BF-2B4D68781B8D}" dt="2021-11-05T14:40:09.970" v="30865" actId="478"/>
          <ac:spMkLst>
            <pc:docMk/>
            <pc:sldMk cId="1848147037" sldId="859"/>
            <ac:spMk id="4" creationId="{BF272054-A5A7-493D-A681-BBA3B51F640C}"/>
          </ac:spMkLst>
        </pc:spChg>
        <pc:spChg chg="mod">
          <ac:chgData name="Mark Higgins" userId="f99148ad-7e67-4304-8c11-27c7a53efd31" providerId="ADAL" clId="{47DC10C3-81B3-4CBD-89BF-2B4D68781B8D}" dt="2021-11-05T14:39:03.810" v="30863" actId="1076"/>
          <ac:spMkLst>
            <pc:docMk/>
            <pc:sldMk cId="1848147037" sldId="859"/>
            <ac:spMk id="5" creationId="{A10576A3-158B-4ED8-BE12-B185F91C9C50}"/>
          </ac:spMkLst>
        </pc:spChg>
        <pc:spChg chg="mod">
          <ac:chgData name="Mark Higgins" userId="f99148ad-7e67-4304-8c11-27c7a53efd31" providerId="ADAL" clId="{47DC10C3-81B3-4CBD-89BF-2B4D68781B8D}" dt="2021-11-05T14:39:03.810" v="30863" actId="1076"/>
          <ac:spMkLst>
            <pc:docMk/>
            <pc:sldMk cId="1848147037" sldId="859"/>
            <ac:spMk id="6" creationId="{2042977A-EF5E-41C4-80C3-35DBB40BC1A3}"/>
          </ac:spMkLst>
        </pc:spChg>
        <pc:spChg chg="mod">
          <ac:chgData name="Mark Higgins" userId="f99148ad-7e67-4304-8c11-27c7a53efd31" providerId="ADAL" clId="{47DC10C3-81B3-4CBD-89BF-2B4D68781B8D}" dt="2021-11-05T14:39:03.810" v="30863" actId="1076"/>
          <ac:spMkLst>
            <pc:docMk/>
            <pc:sldMk cId="1848147037" sldId="859"/>
            <ac:spMk id="7" creationId="{E4CBF553-3E0B-4766-82AB-D90A96E6D963}"/>
          </ac:spMkLst>
        </pc:spChg>
        <pc:spChg chg="mod">
          <ac:chgData name="Mark Higgins" userId="f99148ad-7e67-4304-8c11-27c7a53efd31" providerId="ADAL" clId="{47DC10C3-81B3-4CBD-89BF-2B4D68781B8D}" dt="2021-11-05T14:39:03.810" v="30863" actId="1076"/>
          <ac:spMkLst>
            <pc:docMk/>
            <pc:sldMk cId="1848147037" sldId="859"/>
            <ac:spMk id="8" creationId="{5C072DCA-3D09-4A69-8463-6F5EAF5E4F07}"/>
          </ac:spMkLst>
        </pc:spChg>
        <pc:spChg chg="add mod">
          <ac:chgData name="Mark Higgins" userId="f99148ad-7e67-4304-8c11-27c7a53efd31" providerId="ADAL" clId="{47DC10C3-81B3-4CBD-89BF-2B4D68781B8D}" dt="2021-11-05T14:41:31.828" v="30881" actId="207"/>
          <ac:spMkLst>
            <pc:docMk/>
            <pc:sldMk cId="1848147037" sldId="859"/>
            <ac:spMk id="9" creationId="{C217E881-F5BC-4BD7-8EB1-779B06DB2B5C}"/>
          </ac:spMkLst>
        </pc:spChg>
        <pc:spChg chg="add mod">
          <ac:chgData name="Mark Higgins" userId="f99148ad-7e67-4304-8c11-27c7a53efd31" providerId="ADAL" clId="{47DC10C3-81B3-4CBD-89BF-2B4D68781B8D}" dt="2021-11-05T14:41:35.670" v="30882" actId="207"/>
          <ac:spMkLst>
            <pc:docMk/>
            <pc:sldMk cId="1848147037" sldId="859"/>
            <ac:spMk id="10" creationId="{3642834E-7B5F-4CEA-94E1-6FACA0E9C93B}"/>
          </ac:spMkLst>
        </pc:spChg>
        <pc:spChg chg="add mod">
          <ac:chgData name="Mark Higgins" userId="f99148ad-7e67-4304-8c11-27c7a53efd31" providerId="ADAL" clId="{47DC10C3-81B3-4CBD-89BF-2B4D68781B8D}" dt="2021-11-05T14:40:55.263" v="30873" actId="1076"/>
          <ac:spMkLst>
            <pc:docMk/>
            <pc:sldMk cId="1848147037" sldId="859"/>
            <ac:spMk id="11" creationId="{5635153F-B87C-4C0F-A022-8F0BAC567B81}"/>
          </ac:spMkLst>
        </pc:spChg>
        <pc:spChg chg="add mod">
          <ac:chgData name="Mark Higgins" userId="f99148ad-7e67-4304-8c11-27c7a53efd31" providerId="ADAL" clId="{47DC10C3-81B3-4CBD-89BF-2B4D68781B8D}" dt="2021-11-05T14:41:40.163" v="30883" actId="207"/>
          <ac:spMkLst>
            <pc:docMk/>
            <pc:sldMk cId="1848147037" sldId="859"/>
            <ac:spMk id="12" creationId="{BF04E44E-1417-4ADB-B73E-74E89A46131C}"/>
          </ac:spMkLst>
        </pc:spChg>
        <pc:spChg chg="add mod">
          <ac:chgData name="Mark Higgins" userId="f99148ad-7e67-4304-8c11-27c7a53efd31" providerId="ADAL" clId="{47DC10C3-81B3-4CBD-89BF-2B4D68781B8D}" dt="2021-11-05T14:41:26.675" v="30880" actId="207"/>
          <ac:spMkLst>
            <pc:docMk/>
            <pc:sldMk cId="1848147037" sldId="859"/>
            <ac:spMk id="13" creationId="{2374ACC7-0156-4268-92F3-90B90C5FBE8E}"/>
          </ac:spMkLst>
        </pc:spChg>
        <pc:spChg chg="add mod">
          <ac:chgData name="Mark Higgins" userId="f99148ad-7e67-4304-8c11-27c7a53efd31" providerId="ADAL" clId="{47DC10C3-81B3-4CBD-89BF-2B4D68781B8D}" dt="2021-11-05T14:42:03.256" v="30887" actId="207"/>
          <ac:spMkLst>
            <pc:docMk/>
            <pc:sldMk cId="1848147037" sldId="859"/>
            <ac:spMk id="14" creationId="{FF8DF90B-ACC9-47E9-84ED-74D72DAAB98D}"/>
          </ac:spMkLst>
        </pc:spChg>
      </pc:sldChg>
      <pc:sldChg chg="addSp delSp modSp add del mod">
        <pc:chgData name="Mark Higgins" userId="f99148ad-7e67-4304-8c11-27c7a53efd31" providerId="ADAL" clId="{47DC10C3-81B3-4CBD-89BF-2B4D68781B8D}" dt="2021-11-07T16:04:36.021" v="32870" actId="47"/>
        <pc:sldMkLst>
          <pc:docMk/>
          <pc:sldMk cId="2888613729" sldId="860"/>
        </pc:sldMkLst>
        <pc:spChg chg="mod">
          <ac:chgData name="Mark Higgins" userId="f99148ad-7e67-4304-8c11-27c7a53efd31" providerId="ADAL" clId="{47DC10C3-81B3-4CBD-89BF-2B4D68781B8D}" dt="2021-11-05T14:48:58.091" v="31065" actId="14100"/>
          <ac:spMkLst>
            <pc:docMk/>
            <pc:sldMk cId="2888613729" sldId="860"/>
            <ac:spMk id="2" creationId="{DD922B15-5AA1-4E30-A779-185AE2DBFD3D}"/>
          </ac:spMkLst>
        </pc:spChg>
        <pc:spChg chg="mod">
          <ac:chgData name="Mark Higgins" userId="f99148ad-7e67-4304-8c11-27c7a53efd31" providerId="ADAL" clId="{47DC10C3-81B3-4CBD-89BF-2B4D68781B8D}" dt="2021-11-05T15:05:21.316" v="31474" actId="20577"/>
          <ac:spMkLst>
            <pc:docMk/>
            <pc:sldMk cId="2888613729" sldId="860"/>
            <ac:spMk id="3" creationId="{0B1A09D8-F462-4351-89E7-4B6C77E65EC9}"/>
          </ac:spMkLst>
        </pc:spChg>
        <pc:spChg chg="mod">
          <ac:chgData name="Mark Higgins" userId="f99148ad-7e67-4304-8c11-27c7a53efd31" providerId="ADAL" clId="{47DC10C3-81B3-4CBD-89BF-2B4D68781B8D}" dt="2021-11-05T14:50:58.750" v="31074" actId="255"/>
          <ac:spMkLst>
            <pc:docMk/>
            <pc:sldMk cId="2888613729" sldId="860"/>
            <ac:spMk id="5" creationId="{A10576A3-158B-4ED8-BE12-B185F91C9C50}"/>
          </ac:spMkLst>
        </pc:spChg>
        <pc:spChg chg="mod">
          <ac:chgData name="Mark Higgins" userId="f99148ad-7e67-4304-8c11-27c7a53efd31" providerId="ADAL" clId="{47DC10C3-81B3-4CBD-89BF-2B4D68781B8D}" dt="2021-11-05T14:50:54.287" v="31073" actId="255"/>
          <ac:spMkLst>
            <pc:docMk/>
            <pc:sldMk cId="2888613729" sldId="860"/>
            <ac:spMk id="6" creationId="{2042977A-EF5E-41C4-80C3-35DBB40BC1A3}"/>
          </ac:spMkLst>
        </pc:spChg>
        <pc:spChg chg="mod">
          <ac:chgData name="Mark Higgins" userId="f99148ad-7e67-4304-8c11-27c7a53efd31" providerId="ADAL" clId="{47DC10C3-81B3-4CBD-89BF-2B4D68781B8D}" dt="2021-11-05T14:50:47.832" v="31072" actId="255"/>
          <ac:spMkLst>
            <pc:docMk/>
            <pc:sldMk cId="2888613729" sldId="860"/>
            <ac:spMk id="7" creationId="{E4CBF553-3E0B-4766-82AB-D90A96E6D963}"/>
          </ac:spMkLst>
        </pc:spChg>
        <pc:spChg chg="mod">
          <ac:chgData name="Mark Higgins" userId="f99148ad-7e67-4304-8c11-27c7a53efd31" providerId="ADAL" clId="{47DC10C3-81B3-4CBD-89BF-2B4D68781B8D}" dt="2021-11-05T14:50:40.743" v="31071" actId="255"/>
          <ac:spMkLst>
            <pc:docMk/>
            <pc:sldMk cId="2888613729" sldId="860"/>
            <ac:spMk id="8" creationId="{5C072DCA-3D09-4A69-8463-6F5EAF5E4F07}"/>
          </ac:spMkLst>
        </pc:spChg>
        <pc:spChg chg="del">
          <ac:chgData name="Mark Higgins" userId="f99148ad-7e67-4304-8c11-27c7a53efd31" providerId="ADAL" clId="{47DC10C3-81B3-4CBD-89BF-2B4D68781B8D}" dt="2021-11-05T14:51:28.474" v="31082" actId="478"/>
          <ac:spMkLst>
            <pc:docMk/>
            <pc:sldMk cId="2888613729" sldId="860"/>
            <ac:spMk id="9" creationId="{C217E881-F5BC-4BD7-8EB1-779B06DB2B5C}"/>
          </ac:spMkLst>
        </pc:spChg>
        <pc:spChg chg="del">
          <ac:chgData name="Mark Higgins" userId="f99148ad-7e67-4304-8c11-27c7a53efd31" providerId="ADAL" clId="{47DC10C3-81B3-4CBD-89BF-2B4D68781B8D}" dt="2021-11-05T14:51:28.474" v="31082" actId="478"/>
          <ac:spMkLst>
            <pc:docMk/>
            <pc:sldMk cId="2888613729" sldId="860"/>
            <ac:spMk id="10" creationId="{3642834E-7B5F-4CEA-94E1-6FACA0E9C93B}"/>
          </ac:spMkLst>
        </pc:spChg>
        <pc:spChg chg="del">
          <ac:chgData name="Mark Higgins" userId="f99148ad-7e67-4304-8c11-27c7a53efd31" providerId="ADAL" clId="{47DC10C3-81B3-4CBD-89BF-2B4D68781B8D}" dt="2021-11-05T14:51:28.474" v="31082" actId="478"/>
          <ac:spMkLst>
            <pc:docMk/>
            <pc:sldMk cId="2888613729" sldId="860"/>
            <ac:spMk id="11" creationId="{5635153F-B87C-4C0F-A022-8F0BAC567B81}"/>
          </ac:spMkLst>
        </pc:spChg>
        <pc:spChg chg="del">
          <ac:chgData name="Mark Higgins" userId="f99148ad-7e67-4304-8c11-27c7a53efd31" providerId="ADAL" clId="{47DC10C3-81B3-4CBD-89BF-2B4D68781B8D}" dt="2021-11-05T14:51:30.545" v="31083" actId="478"/>
          <ac:spMkLst>
            <pc:docMk/>
            <pc:sldMk cId="2888613729" sldId="860"/>
            <ac:spMk id="12" creationId="{BF04E44E-1417-4ADB-B73E-74E89A46131C}"/>
          </ac:spMkLst>
        </pc:spChg>
        <pc:spChg chg="del">
          <ac:chgData name="Mark Higgins" userId="f99148ad-7e67-4304-8c11-27c7a53efd31" providerId="ADAL" clId="{47DC10C3-81B3-4CBD-89BF-2B4D68781B8D}" dt="2021-11-05T14:51:28.474" v="31082" actId="478"/>
          <ac:spMkLst>
            <pc:docMk/>
            <pc:sldMk cId="2888613729" sldId="860"/>
            <ac:spMk id="13" creationId="{2374ACC7-0156-4268-92F3-90B90C5FBE8E}"/>
          </ac:spMkLst>
        </pc:spChg>
        <pc:spChg chg="del">
          <ac:chgData name="Mark Higgins" userId="f99148ad-7e67-4304-8c11-27c7a53efd31" providerId="ADAL" clId="{47DC10C3-81B3-4CBD-89BF-2B4D68781B8D}" dt="2021-11-05T14:51:28.474" v="31082" actId="478"/>
          <ac:spMkLst>
            <pc:docMk/>
            <pc:sldMk cId="2888613729" sldId="860"/>
            <ac:spMk id="14" creationId="{FF8DF90B-ACC9-47E9-84ED-74D72DAAB98D}"/>
          </ac:spMkLst>
        </pc:spChg>
        <pc:spChg chg="add mod">
          <ac:chgData name="Mark Higgins" userId="f99148ad-7e67-4304-8c11-27c7a53efd31" providerId="ADAL" clId="{47DC10C3-81B3-4CBD-89BF-2B4D68781B8D}" dt="2021-11-05T15:01:56.791" v="31263" actId="1076"/>
          <ac:spMkLst>
            <pc:docMk/>
            <pc:sldMk cId="2888613729" sldId="860"/>
            <ac:spMk id="15" creationId="{0E584953-ACDB-48AC-B34B-28FBDCC959F6}"/>
          </ac:spMkLst>
        </pc:spChg>
        <pc:spChg chg="add mod">
          <ac:chgData name="Mark Higgins" userId="f99148ad-7e67-4304-8c11-27c7a53efd31" providerId="ADAL" clId="{47DC10C3-81B3-4CBD-89BF-2B4D68781B8D}" dt="2021-11-05T15:01:56.791" v="31263" actId="1076"/>
          <ac:spMkLst>
            <pc:docMk/>
            <pc:sldMk cId="2888613729" sldId="860"/>
            <ac:spMk id="16" creationId="{BB59800D-5A04-44F9-BE44-49E844EADBDB}"/>
          </ac:spMkLst>
        </pc:spChg>
        <pc:spChg chg="add del mod">
          <ac:chgData name="Mark Higgins" userId="f99148ad-7e67-4304-8c11-27c7a53efd31" providerId="ADAL" clId="{47DC10C3-81B3-4CBD-89BF-2B4D68781B8D}" dt="2021-11-05T14:55:27.559" v="31185" actId="478"/>
          <ac:spMkLst>
            <pc:docMk/>
            <pc:sldMk cId="2888613729" sldId="860"/>
            <ac:spMk id="17" creationId="{735CDE72-88A9-488A-A3C7-6354FFB1B4AA}"/>
          </ac:spMkLst>
        </pc:spChg>
        <pc:spChg chg="add del mod">
          <ac:chgData name="Mark Higgins" userId="f99148ad-7e67-4304-8c11-27c7a53efd31" providerId="ADAL" clId="{47DC10C3-81B3-4CBD-89BF-2B4D68781B8D}" dt="2021-11-05T14:58:40.502" v="31223" actId="478"/>
          <ac:spMkLst>
            <pc:docMk/>
            <pc:sldMk cId="2888613729" sldId="860"/>
            <ac:spMk id="18" creationId="{5CADCA67-1E7A-4DFF-AF53-E3889564C644}"/>
          </ac:spMkLst>
        </pc:spChg>
        <pc:spChg chg="add del mod">
          <ac:chgData name="Mark Higgins" userId="f99148ad-7e67-4304-8c11-27c7a53efd31" providerId="ADAL" clId="{47DC10C3-81B3-4CBD-89BF-2B4D68781B8D}" dt="2021-11-05T15:01:04.531" v="31256" actId="478"/>
          <ac:spMkLst>
            <pc:docMk/>
            <pc:sldMk cId="2888613729" sldId="860"/>
            <ac:spMk id="19" creationId="{16E6D360-058A-481A-B898-8A709EF1F8D5}"/>
          </ac:spMkLst>
        </pc:spChg>
        <pc:spChg chg="add del mod">
          <ac:chgData name="Mark Higgins" userId="f99148ad-7e67-4304-8c11-27c7a53efd31" providerId="ADAL" clId="{47DC10C3-81B3-4CBD-89BF-2B4D68781B8D}" dt="2021-11-05T15:01:05.536" v="31257" actId="478"/>
          <ac:spMkLst>
            <pc:docMk/>
            <pc:sldMk cId="2888613729" sldId="860"/>
            <ac:spMk id="20" creationId="{EE7D62F0-6D76-468D-9205-FEA9966E9886}"/>
          </ac:spMkLst>
        </pc:spChg>
        <pc:spChg chg="add mod">
          <ac:chgData name="Mark Higgins" userId="f99148ad-7e67-4304-8c11-27c7a53efd31" providerId="ADAL" clId="{47DC10C3-81B3-4CBD-89BF-2B4D68781B8D}" dt="2021-11-05T15:01:56.791" v="31263" actId="1076"/>
          <ac:spMkLst>
            <pc:docMk/>
            <pc:sldMk cId="2888613729" sldId="860"/>
            <ac:spMk id="21" creationId="{BCAD9839-0EFA-412A-BDED-7AFF78F5390B}"/>
          </ac:spMkLst>
        </pc:spChg>
        <pc:spChg chg="add mod">
          <ac:chgData name="Mark Higgins" userId="f99148ad-7e67-4304-8c11-27c7a53efd31" providerId="ADAL" clId="{47DC10C3-81B3-4CBD-89BF-2B4D68781B8D}" dt="2021-11-05T15:01:56.791" v="31263" actId="1076"/>
          <ac:spMkLst>
            <pc:docMk/>
            <pc:sldMk cId="2888613729" sldId="860"/>
            <ac:spMk id="22" creationId="{0E5313FC-48A7-4E1E-A029-DCAA0C0B4F2A}"/>
          </ac:spMkLst>
        </pc:spChg>
        <pc:spChg chg="add mod">
          <ac:chgData name="Mark Higgins" userId="f99148ad-7e67-4304-8c11-27c7a53efd31" providerId="ADAL" clId="{47DC10C3-81B3-4CBD-89BF-2B4D68781B8D}" dt="2021-11-05T15:01:56.791" v="31263" actId="1076"/>
          <ac:spMkLst>
            <pc:docMk/>
            <pc:sldMk cId="2888613729" sldId="860"/>
            <ac:spMk id="23" creationId="{0DC431B3-79B5-4705-85FA-1EB1BDE16C2E}"/>
          </ac:spMkLst>
        </pc:spChg>
        <pc:spChg chg="add mod">
          <ac:chgData name="Mark Higgins" userId="f99148ad-7e67-4304-8c11-27c7a53efd31" providerId="ADAL" clId="{47DC10C3-81B3-4CBD-89BF-2B4D68781B8D}" dt="2021-11-05T15:01:56.791" v="31263" actId="1076"/>
          <ac:spMkLst>
            <pc:docMk/>
            <pc:sldMk cId="2888613729" sldId="860"/>
            <ac:spMk id="24" creationId="{E6B52D60-0FBF-47EF-AACA-DEBEAC81B177}"/>
          </ac:spMkLst>
        </pc:spChg>
        <pc:spChg chg="add mod">
          <ac:chgData name="Mark Higgins" userId="f99148ad-7e67-4304-8c11-27c7a53efd31" providerId="ADAL" clId="{47DC10C3-81B3-4CBD-89BF-2B4D68781B8D}" dt="2021-11-05T15:01:56.791" v="31263" actId="1076"/>
          <ac:spMkLst>
            <pc:docMk/>
            <pc:sldMk cId="2888613729" sldId="860"/>
            <ac:spMk id="25" creationId="{8EBC63C7-6EB5-4BA4-8552-F05BAA841EA7}"/>
          </ac:spMkLst>
        </pc:spChg>
        <pc:spChg chg="add mod">
          <ac:chgData name="Mark Higgins" userId="f99148ad-7e67-4304-8c11-27c7a53efd31" providerId="ADAL" clId="{47DC10C3-81B3-4CBD-89BF-2B4D68781B8D}" dt="2021-11-05T15:01:56.791" v="31263" actId="1076"/>
          <ac:spMkLst>
            <pc:docMk/>
            <pc:sldMk cId="2888613729" sldId="860"/>
            <ac:spMk id="26" creationId="{EFF544AE-672E-4C10-A5FC-70E7F1B93571}"/>
          </ac:spMkLst>
        </pc:spChg>
        <pc:spChg chg="add mod">
          <ac:chgData name="Mark Higgins" userId="f99148ad-7e67-4304-8c11-27c7a53efd31" providerId="ADAL" clId="{47DC10C3-81B3-4CBD-89BF-2B4D68781B8D}" dt="2021-11-05T15:01:56.791" v="31263" actId="1076"/>
          <ac:spMkLst>
            <pc:docMk/>
            <pc:sldMk cId="2888613729" sldId="860"/>
            <ac:spMk id="27" creationId="{5F8323AD-F8BA-411B-9146-6FAC3FE03A9B}"/>
          </ac:spMkLst>
        </pc:spChg>
        <pc:spChg chg="add mod">
          <ac:chgData name="Mark Higgins" userId="f99148ad-7e67-4304-8c11-27c7a53efd31" providerId="ADAL" clId="{47DC10C3-81B3-4CBD-89BF-2B4D68781B8D}" dt="2021-11-05T15:01:56.791" v="31263" actId="1076"/>
          <ac:spMkLst>
            <pc:docMk/>
            <pc:sldMk cId="2888613729" sldId="860"/>
            <ac:spMk id="28" creationId="{B79C4C2B-633D-4E4A-9839-50FA93F0B23C}"/>
          </ac:spMkLst>
        </pc:spChg>
        <pc:spChg chg="add mod">
          <ac:chgData name="Mark Higgins" userId="f99148ad-7e67-4304-8c11-27c7a53efd31" providerId="ADAL" clId="{47DC10C3-81B3-4CBD-89BF-2B4D68781B8D}" dt="2021-11-05T15:01:56.791" v="31263" actId="1076"/>
          <ac:spMkLst>
            <pc:docMk/>
            <pc:sldMk cId="2888613729" sldId="860"/>
            <ac:spMk id="33" creationId="{022137E9-05F4-4EB0-8118-1416333C6EEE}"/>
          </ac:spMkLst>
        </pc:spChg>
        <pc:spChg chg="add mod">
          <ac:chgData name="Mark Higgins" userId="f99148ad-7e67-4304-8c11-27c7a53efd31" providerId="ADAL" clId="{47DC10C3-81B3-4CBD-89BF-2B4D68781B8D}" dt="2021-11-05T15:01:56.791" v="31263" actId="1076"/>
          <ac:spMkLst>
            <pc:docMk/>
            <pc:sldMk cId="2888613729" sldId="860"/>
            <ac:spMk id="34" creationId="{6529A058-6D98-416E-B1FE-D7162650FCC6}"/>
          </ac:spMkLst>
        </pc:spChg>
        <pc:spChg chg="add mod">
          <ac:chgData name="Mark Higgins" userId="f99148ad-7e67-4304-8c11-27c7a53efd31" providerId="ADAL" clId="{47DC10C3-81B3-4CBD-89BF-2B4D68781B8D}" dt="2021-11-05T15:01:56.791" v="31263" actId="1076"/>
          <ac:spMkLst>
            <pc:docMk/>
            <pc:sldMk cId="2888613729" sldId="860"/>
            <ac:spMk id="35" creationId="{08F01DDA-221B-40EC-BA58-F755DC436452}"/>
          </ac:spMkLst>
        </pc:spChg>
        <pc:spChg chg="add mod">
          <ac:chgData name="Mark Higgins" userId="f99148ad-7e67-4304-8c11-27c7a53efd31" providerId="ADAL" clId="{47DC10C3-81B3-4CBD-89BF-2B4D68781B8D}" dt="2021-11-05T15:01:56.791" v="31263" actId="1076"/>
          <ac:spMkLst>
            <pc:docMk/>
            <pc:sldMk cId="2888613729" sldId="860"/>
            <ac:spMk id="36" creationId="{DF8B870E-9BE6-4E4B-BF38-0B03736C2F8E}"/>
          </ac:spMkLst>
        </pc:spChg>
        <pc:spChg chg="add mod">
          <ac:chgData name="Mark Higgins" userId="f99148ad-7e67-4304-8c11-27c7a53efd31" providerId="ADAL" clId="{47DC10C3-81B3-4CBD-89BF-2B4D68781B8D}" dt="2021-11-05T15:01:56.791" v="31263" actId="1076"/>
          <ac:spMkLst>
            <pc:docMk/>
            <pc:sldMk cId="2888613729" sldId="860"/>
            <ac:spMk id="37" creationId="{A743000F-FBC8-468D-9F73-BC678EEB9573}"/>
          </ac:spMkLst>
        </pc:spChg>
        <pc:spChg chg="add mod">
          <ac:chgData name="Mark Higgins" userId="f99148ad-7e67-4304-8c11-27c7a53efd31" providerId="ADAL" clId="{47DC10C3-81B3-4CBD-89BF-2B4D68781B8D}" dt="2021-11-05T15:01:56.791" v="31263" actId="1076"/>
          <ac:spMkLst>
            <pc:docMk/>
            <pc:sldMk cId="2888613729" sldId="860"/>
            <ac:spMk id="38" creationId="{317DA400-01F2-4C8B-9C74-6F36C965A164}"/>
          </ac:spMkLst>
        </pc:spChg>
        <pc:spChg chg="add mod">
          <ac:chgData name="Mark Higgins" userId="f99148ad-7e67-4304-8c11-27c7a53efd31" providerId="ADAL" clId="{47DC10C3-81B3-4CBD-89BF-2B4D68781B8D}" dt="2021-11-05T15:02:21.703" v="31277" actId="20577"/>
          <ac:spMkLst>
            <pc:docMk/>
            <pc:sldMk cId="2888613729" sldId="860"/>
            <ac:spMk id="41" creationId="{51D8DB1A-ABA8-4C0B-8058-C2AD217FE83E}"/>
          </ac:spMkLst>
        </pc:spChg>
        <pc:spChg chg="add mod">
          <ac:chgData name="Mark Higgins" userId="f99148ad-7e67-4304-8c11-27c7a53efd31" providerId="ADAL" clId="{47DC10C3-81B3-4CBD-89BF-2B4D68781B8D}" dt="2021-11-05T15:02:53.571" v="31282" actId="1076"/>
          <ac:spMkLst>
            <pc:docMk/>
            <pc:sldMk cId="2888613729" sldId="860"/>
            <ac:spMk id="42" creationId="{B837F1C0-7C90-4F0E-A35C-7CB696B3FBDA}"/>
          </ac:spMkLst>
        </pc:spChg>
        <pc:spChg chg="add mod">
          <ac:chgData name="Mark Higgins" userId="f99148ad-7e67-4304-8c11-27c7a53efd31" providerId="ADAL" clId="{47DC10C3-81B3-4CBD-89BF-2B4D68781B8D}" dt="2021-11-05T15:02:53.571" v="31282" actId="1076"/>
          <ac:spMkLst>
            <pc:docMk/>
            <pc:sldMk cId="2888613729" sldId="860"/>
            <ac:spMk id="43" creationId="{B4FE998F-9D75-4734-A701-1814D74AFF79}"/>
          </ac:spMkLst>
        </pc:spChg>
        <pc:spChg chg="add mod">
          <ac:chgData name="Mark Higgins" userId="f99148ad-7e67-4304-8c11-27c7a53efd31" providerId="ADAL" clId="{47DC10C3-81B3-4CBD-89BF-2B4D68781B8D}" dt="2021-11-05T15:02:53.571" v="31282" actId="1076"/>
          <ac:spMkLst>
            <pc:docMk/>
            <pc:sldMk cId="2888613729" sldId="860"/>
            <ac:spMk id="44" creationId="{104E6C96-2A29-43A8-9623-FB4EEFED93D5}"/>
          </ac:spMkLst>
        </pc:spChg>
        <pc:spChg chg="add mod">
          <ac:chgData name="Mark Higgins" userId="f99148ad-7e67-4304-8c11-27c7a53efd31" providerId="ADAL" clId="{47DC10C3-81B3-4CBD-89BF-2B4D68781B8D}" dt="2021-11-05T15:02:53.571" v="31282" actId="1076"/>
          <ac:spMkLst>
            <pc:docMk/>
            <pc:sldMk cId="2888613729" sldId="860"/>
            <ac:spMk id="45" creationId="{785A0473-0950-46AC-9E80-1AB150F9ACBA}"/>
          </ac:spMkLst>
        </pc:spChg>
        <pc:spChg chg="add mod">
          <ac:chgData name="Mark Higgins" userId="f99148ad-7e67-4304-8c11-27c7a53efd31" providerId="ADAL" clId="{47DC10C3-81B3-4CBD-89BF-2B4D68781B8D}" dt="2021-11-05T15:06:10.482" v="31492" actId="20577"/>
          <ac:spMkLst>
            <pc:docMk/>
            <pc:sldMk cId="2888613729" sldId="860"/>
            <ac:spMk id="48" creationId="{4B906AE1-6AE4-4CF3-94F0-D2CF6326B7DD}"/>
          </ac:spMkLst>
        </pc:spChg>
        <pc:spChg chg="add mod">
          <ac:chgData name="Mark Higgins" userId="f99148ad-7e67-4304-8c11-27c7a53efd31" providerId="ADAL" clId="{47DC10C3-81B3-4CBD-89BF-2B4D68781B8D}" dt="2021-11-05T15:07:03.675" v="31498" actId="207"/>
          <ac:spMkLst>
            <pc:docMk/>
            <pc:sldMk cId="2888613729" sldId="860"/>
            <ac:spMk id="49" creationId="{E8BD2D1C-DCC3-4920-B9A6-6EACDD107A8E}"/>
          </ac:spMkLst>
        </pc:spChg>
        <pc:spChg chg="add mod">
          <ac:chgData name="Mark Higgins" userId="f99148ad-7e67-4304-8c11-27c7a53efd31" providerId="ADAL" clId="{47DC10C3-81B3-4CBD-89BF-2B4D68781B8D}" dt="2021-11-05T15:07:03.675" v="31498" actId="207"/>
          <ac:spMkLst>
            <pc:docMk/>
            <pc:sldMk cId="2888613729" sldId="860"/>
            <ac:spMk id="50" creationId="{C4431943-00E5-4594-B7EE-793ACBE6D98E}"/>
          </ac:spMkLst>
        </pc:spChg>
        <pc:spChg chg="add mod">
          <ac:chgData name="Mark Higgins" userId="f99148ad-7e67-4304-8c11-27c7a53efd31" providerId="ADAL" clId="{47DC10C3-81B3-4CBD-89BF-2B4D68781B8D}" dt="2021-11-05T15:07:03.675" v="31498" actId="207"/>
          <ac:spMkLst>
            <pc:docMk/>
            <pc:sldMk cId="2888613729" sldId="860"/>
            <ac:spMk id="51" creationId="{1EC18F8E-7905-45DF-A239-DCC7238C8109}"/>
          </ac:spMkLst>
        </pc:spChg>
        <pc:spChg chg="add mod">
          <ac:chgData name="Mark Higgins" userId="f99148ad-7e67-4304-8c11-27c7a53efd31" providerId="ADAL" clId="{47DC10C3-81B3-4CBD-89BF-2B4D68781B8D}" dt="2021-11-05T15:07:03.675" v="31498" actId="207"/>
          <ac:spMkLst>
            <pc:docMk/>
            <pc:sldMk cId="2888613729" sldId="860"/>
            <ac:spMk id="52" creationId="{10B5D811-1475-42A9-8D10-8D8C580CD497}"/>
          </ac:spMkLst>
        </pc:spChg>
        <pc:spChg chg="add del mod">
          <ac:chgData name="Mark Higgins" userId="f99148ad-7e67-4304-8c11-27c7a53efd31" providerId="ADAL" clId="{47DC10C3-81B3-4CBD-89BF-2B4D68781B8D}" dt="2021-11-05T15:08:06.334" v="31504" actId="11529"/>
          <ac:spMkLst>
            <pc:docMk/>
            <pc:sldMk cId="2888613729" sldId="860"/>
            <ac:spMk id="55" creationId="{AF7E84D2-70C1-49D4-AB8B-7F369163498B}"/>
          </ac:spMkLst>
        </pc:spChg>
        <pc:spChg chg="add del">
          <ac:chgData name="Mark Higgins" userId="f99148ad-7e67-4304-8c11-27c7a53efd31" providerId="ADAL" clId="{47DC10C3-81B3-4CBD-89BF-2B4D68781B8D}" dt="2021-11-05T15:08:25.773" v="31506" actId="11529"/>
          <ac:spMkLst>
            <pc:docMk/>
            <pc:sldMk cId="2888613729" sldId="860"/>
            <ac:spMk id="56" creationId="{3377830D-D265-4592-9567-5D5FF764FF89}"/>
          </ac:spMkLst>
        </pc:spChg>
        <pc:spChg chg="add del">
          <ac:chgData name="Mark Higgins" userId="f99148ad-7e67-4304-8c11-27c7a53efd31" providerId="ADAL" clId="{47DC10C3-81B3-4CBD-89BF-2B4D68781B8D}" dt="2021-11-05T15:08:48.029" v="31508" actId="478"/>
          <ac:spMkLst>
            <pc:docMk/>
            <pc:sldMk cId="2888613729" sldId="860"/>
            <ac:spMk id="57" creationId="{DF240B1E-49EE-48B3-8E04-7BCEFD838764}"/>
          </ac:spMkLst>
        </pc:spChg>
        <pc:spChg chg="add mod">
          <ac:chgData name="Mark Higgins" userId="f99148ad-7e67-4304-8c11-27c7a53efd31" providerId="ADAL" clId="{47DC10C3-81B3-4CBD-89BF-2B4D68781B8D}" dt="2021-11-05T15:10:52.687" v="31521" actId="1076"/>
          <ac:spMkLst>
            <pc:docMk/>
            <pc:sldMk cId="2888613729" sldId="860"/>
            <ac:spMk id="58" creationId="{FA8ABB9A-2B63-4E74-A5EC-3700BD49ECB7}"/>
          </ac:spMkLst>
        </pc:spChg>
        <pc:spChg chg="add mod">
          <ac:chgData name="Mark Higgins" userId="f99148ad-7e67-4304-8c11-27c7a53efd31" providerId="ADAL" clId="{47DC10C3-81B3-4CBD-89BF-2B4D68781B8D}" dt="2021-11-05T15:10:55.590" v="31522" actId="1076"/>
          <ac:spMkLst>
            <pc:docMk/>
            <pc:sldMk cId="2888613729" sldId="860"/>
            <ac:spMk id="59" creationId="{9EAF4EB8-FCFB-4F74-BF26-6119257F32CA}"/>
          </ac:spMkLst>
        </pc:spChg>
        <pc:spChg chg="add mod">
          <ac:chgData name="Mark Higgins" userId="f99148ad-7e67-4304-8c11-27c7a53efd31" providerId="ADAL" clId="{47DC10C3-81B3-4CBD-89BF-2B4D68781B8D}" dt="2021-11-05T15:11:10.645" v="31524" actId="1076"/>
          <ac:spMkLst>
            <pc:docMk/>
            <pc:sldMk cId="2888613729" sldId="860"/>
            <ac:spMk id="60" creationId="{7D752115-6AAD-4FE4-BB07-D7AA0DCA6FA0}"/>
          </ac:spMkLst>
        </pc:spChg>
        <pc:spChg chg="add mod">
          <ac:chgData name="Mark Higgins" userId="f99148ad-7e67-4304-8c11-27c7a53efd31" providerId="ADAL" clId="{47DC10C3-81B3-4CBD-89BF-2B4D68781B8D}" dt="2021-11-05T15:11:10.645" v="31524" actId="1076"/>
          <ac:spMkLst>
            <pc:docMk/>
            <pc:sldMk cId="2888613729" sldId="860"/>
            <ac:spMk id="61" creationId="{414C5559-67DB-417B-ACC7-026954D28CB1}"/>
          </ac:spMkLst>
        </pc:spChg>
        <pc:grpChg chg="add mod">
          <ac:chgData name="Mark Higgins" userId="f99148ad-7e67-4304-8c11-27c7a53efd31" providerId="ADAL" clId="{47DC10C3-81B3-4CBD-89BF-2B4D68781B8D}" dt="2021-11-05T15:01:50.088" v="31262" actId="14100"/>
          <ac:grpSpMkLst>
            <pc:docMk/>
            <pc:sldMk cId="2888613729" sldId="860"/>
            <ac:grpSpMk id="4" creationId="{426C40AC-0A4D-44D2-95AF-25CCC142474C}"/>
          </ac:grpSpMkLst>
        </pc:grpChg>
        <pc:cxnChg chg="add mod">
          <ac:chgData name="Mark Higgins" userId="f99148ad-7e67-4304-8c11-27c7a53efd31" providerId="ADAL" clId="{47DC10C3-81B3-4CBD-89BF-2B4D68781B8D}" dt="2021-11-05T15:11:50.694" v="31525" actId="1582"/>
          <ac:cxnSpMkLst>
            <pc:docMk/>
            <pc:sldMk cId="2888613729" sldId="860"/>
            <ac:cxnSpMk id="30" creationId="{D436E85A-DF9B-456D-A1A8-A963C87C7768}"/>
          </ac:cxnSpMkLst>
        </pc:cxnChg>
        <pc:cxnChg chg="add mod ord">
          <ac:chgData name="Mark Higgins" userId="f99148ad-7e67-4304-8c11-27c7a53efd31" providerId="ADAL" clId="{47DC10C3-81B3-4CBD-89BF-2B4D68781B8D}" dt="2021-11-05T15:01:56.791" v="31263" actId="1076"/>
          <ac:cxnSpMkLst>
            <pc:docMk/>
            <pc:sldMk cId="2888613729" sldId="860"/>
            <ac:cxnSpMk id="32" creationId="{FF06A099-4A85-4F05-A5F5-3A373BDB49FE}"/>
          </ac:cxnSpMkLst>
        </pc:cxnChg>
        <pc:cxnChg chg="add mod">
          <ac:chgData name="Mark Higgins" userId="f99148ad-7e67-4304-8c11-27c7a53efd31" providerId="ADAL" clId="{47DC10C3-81B3-4CBD-89BF-2B4D68781B8D}" dt="2021-11-05T15:01:56.791" v="31263" actId="1076"/>
          <ac:cxnSpMkLst>
            <pc:docMk/>
            <pc:sldMk cId="2888613729" sldId="860"/>
            <ac:cxnSpMk id="39" creationId="{2DD2C012-D11C-4165-9F40-F5B70702215D}"/>
          </ac:cxnSpMkLst>
        </pc:cxnChg>
        <pc:cxnChg chg="add mod">
          <ac:chgData name="Mark Higgins" userId="f99148ad-7e67-4304-8c11-27c7a53efd31" providerId="ADAL" clId="{47DC10C3-81B3-4CBD-89BF-2B4D68781B8D}" dt="2021-11-05T15:03:18.109" v="31284" actId="1582"/>
          <ac:cxnSpMkLst>
            <pc:docMk/>
            <pc:sldMk cId="2888613729" sldId="860"/>
            <ac:cxnSpMk id="47" creationId="{C13A2987-256E-47DE-877F-41F184A466E0}"/>
          </ac:cxnSpMkLst>
        </pc:cxnChg>
        <pc:cxnChg chg="add mod">
          <ac:chgData name="Mark Higgins" userId="f99148ad-7e67-4304-8c11-27c7a53efd31" providerId="ADAL" clId="{47DC10C3-81B3-4CBD-89BF-2B4D68781B8D}" dt="2021-11-05T15:07:31.134" v="31500" actId="1582"/>
          <ac:cxnSpMkLst>
            <pc:docMk/>
            <pc:sldMk cId="2888613729" sldId="860"/>
            <ac:cxnSpMk id="54" creationId="{5B391ADE-878B-4616-95AB-A2A47DF0503B}"/>
          </ac:cxnSpMkLst>
        </pc:cxnChg>
      </pc:sldChg>
      <pc:sldChg chg="modSp new del mod">
        <pc:chgData name="Mark Higgins" userId="f99148ad-7e67-4304-8c11-27c7a53efd31" providerId="ADAL" clId="{47DC10C3-81B3-4CBD-89BF-2B4D68781B8D}" dt="2021-11-07T16:04:36.021" v="32870" actId="47"/>
        <pc:sldMkLst>
          <pc:docMk/>
          <pc:sldMk cId="2709567172" sldId="861"/>
        </pc:sldMkLst>
        <pc:spChg chg="mod">
          <ac:chgData name="Mark Higgins" userId="f99148ad-7e67-4304-8c11-27c7a53efd31" providerId="ADAL" clId="{47DC10C3-81B3-4CBD-89BF-2B4D68781B8D}" dt="2021-11-05T15:12:19.239" v="31542" actId="20577"/>
          <ac:spMkLst>
            <pc:docMk/>
            <pc:sldMk cId="2709567172" sldId="861"/>
            <ac:spMk id="2" creationId="{E7D41EA8-2192-48EC-95DF-CCF3C7D49A60}"/>
          </ac:spMkLst>
        </pc:spChg>
        <pc:spChg chg="mod">
          <ac:chgData name="Mark Higgins" userId="f99148ad-7e67-4304-8c11-27c7a53efd31" providerId="ADAL" clId="{47DC10C3-81B3-4CBD-89BF-2B4D68781B8D}" dt="2021-11-05T15:56:14.416" v="32186" actId="20577"/>
          <ac:spMkLst>
            <pc:docMk/>
            <pc:sldMk cId="2709567172" sldId="861"/>
            <ac:spMk id="3" creationId="{61D20A67-44BB-4E6C-9207-19C35568A8AD}"/>
          </ac:spMkLst>
        </pc:spChg>
      </pc:sldChg>
      <pc:sldChg chg="modSp add del mod modNotesTx">
        <pc:chgData name="Mark Higgins" userId="f99148ad-7e67-4304-8c11-27c7a53efd31" providerId="ADAL" clId="{47DC10C3-81B3-4CBD-89BF-2B4D68781B8D}" dt="2021-11-07T16:04:36.021" v="32870" actId="47"/>
        <pc:sldMkLst>
          <pc:docMk/>
          <pc:sldMk cId="1451592651" sldId="862"/>
        </pc:sldMkLst>
        <pc:spChg chg="mod">
          <ac:chgData name="Mark Higgins" userId="f99148ad-7e67-4304-8c11-27c7a53efd31" providerId="ADAL" clId="{47DC10C3-81B3-4CBD-89BF-2B4D68781B8D}" dt="2021-11-05T16:18:18.471" v="32490" actId="20577"/>
          <ac:spMkLst>
            <pc:docMk/>
            <pc:sldMk cId="1451592651" sldId="862"/>
            <ac:spMk id="3" creationId="{61D20A67-44BB-4E6C-9207-19C35568A8AD}"/>
          </ac:spMkLst>
        </pc:spChg>
      </pc:sldChg>
      <pc:sldChg chg="modSp add del mod modNotesTx">
        <pc:chgData name="Mark Higgins" userId="f99148ad-7e67-4304-8c11-27c7a53efd31" providerId="ADAL" clId="{47DC10C3-81B3-4CBD-89BF-2B4D68781B8D}" dt="2021-11-05T16:19:45.586" v="32516" actId="47"/>
        <pc:sldMkLst>
          <pc:docMk/>
          <pc:sldMk cId="2440841830" sldId="863"/>
        </pc:sldMkLst>
        <pc:spChg chg="mod">
          <ac:chgData name="Mark Higgins" userId="f99148ad-7e67-4304-8c11-27c7a53efd31" providerId="ADAL" clId="{47DC10C3-81B3-4CBD-89BF-2B4D68781B8D}" dt="2021-11-05T16:19:30.889" v="32512" actId="20577"/>
          <ac:spMkLst>
            <pc:docMk/>
            <pc:sldMk cId="2440841830" sldId="863"/>
            <ac:spMk id="2" creationId="{E7D41EA8-2192-48EC-95DF-CCF3C7D49A60}"/>
          </ac:spMkLst>
        </pc:spChg>
        <pc:spChg chg="mod">
          <ac:chgData name="Mark Higgins" userId="f99148ad-7e67-4304-8c11-27c7a53efd31" providerId="ADAL" clId="{47DC10C3-81B3-4CBD-89BF-2B4D68781B8D}" dt="2021-11-05T16:19:35.046" v="32514" actId="27636"/>
          <ac:spMkLst>
            <pc:docMk/>
            <pc:sldMk cId="2440841830" sldId="863"/>
            <ac:spMk id="3" creationId="{61D20A67-44BB-4E6C-9207-19C35568A8AD}"/>
          </ac:spMkLst>
        </pc:spChg>
      </pc:sldChg>
      <pc:sldChg chg="modSp new del mod">
        <pc:chgData name="Mark Higgins" userId="f99148ad-7e67-4304-8c11-27c7a53efd31" providerId="ADAL" clId="{47DC10C3-81B3-4CBD-89BF-2B4D68781B8D}" dt="2021-11-07T16:04:36.021" v="32870" actId="47"/>
        <pc:sldMkLst>
          <pc:docMk/>
          <pc:sldMk cId="3657178527" sldId="863"/>
        </pc:sldMkLst>
        <pc:spChg chg="mod">
          <ac:chgData name="Mark Higgins" userId="f99148ad-7e67-4304-8c11-27c7a53efd31" providerId="ADAL" clId="{47DC10C3-81B3-4CBD-89BF-2B4D68781B8D}" dt="2021-11-05T16:20:40.235" v="32522" actId="20577"/>
          <ac:spMkLst>
            <pc:docMk/>
            <pc:sldMk cId="3657178527" sldId="863"/>
            <ac:spMk id="2" creationId="{BD7EC90B-B03D-43CC-9D6F-C364227D6DC5}"/>
          </ac:spMkLst>
        </pc:spChg>
      </pc:sldChg>
      <pc:sldChg chg="addSp modSp new del mod">
        <pc:chgData name="Mark Higgins" userId="f99148ad-7e67-4304-8c11-27c7a53efd31" providerId="ADAL" clId="{47DC10C3-81B3-4CBD-89BF-2B4D68781B8D}" dt="2021-11-07T16:04:36.021" v="32870" actId="47"/>
        <pc:sldMkLst>
          <pc:docMk/>
          <pc:sldMk cId="3167096775" sldId="864"/>
        </pc:sldMkLst>
        <pc:spChg chg="mod">
          <ac:chgData name="Mark Higgins" userId="f99148ad-7e67-4304-8c11-27c7a53efd31" providerId="ADAL" clId="{47DC10C3-81B3-4CBD-89BF-2B4D68781B8D}" dt="2021-11-05T16:22:44.434" v="32539" actId="20577"/>
          <ac:spMkLst>
            <pc:docMk/>
            <pc:sldMk cId="3167096775" sldId="864"/>
            <ac:spMk id="2" creationId="{15BA410C-BFC6-48C5-90E6-03542C5FA9B5}"/>
          </ac:spMkLst>
        </pc:spChg>
        <pc:spChg chg="mod">
          <ac:chgData name="Mark Higgins" userId="f99148ad-7e67-4304-8c11-27c7a53efd31" providerId="ADAL" clId="{47DC10C3-81B3-4CBD-89BF-2B4D68781B8D}" dt="2021-11-05T16:25:32.004" v="32625" actId="20577"/>
          <ac:spMkLst>
            <pc:docMk/>
            <pc:sldMk cId="3167096775" sldId="864"/>
            <ac:spMk id="3" creationId="{AC8CEC7C-0F2E-45AF-9F72-E8CF4E85E0B4}"/>
          </ac:spMkLst>
        </pc:spChg>
        <pc:picChg chg="add mod">
          <ac:chgData name="Mark Higgins" userId="f99148ad-7e67-4304-8c11-27c7a53efd31" providerId="ADAL" clId="{47DC10C3-81B3-4CBD-89BF-2B4D68781B8D}" dt="2021-11-05T16:25:39.111" v="32628" actId="1076"/>
          <ac:picMkLst>
            <pc:docMk/>
            <pc:sldMk cId="3167096775" sldId="864"/>
            <ac:picMk id="5" creationId="{82789947-D846-4DDE-BDB0-BFAB5B13D70F}"/>
          </ac:picMkLst>
        </pc:picChg>
      </pc:sldChg>
      <pc:sldChg chg="addSp delSp modSp add del mod">
        <pc:chgData name="Mark Higgins" userId="f99148ad-7e67-4304-8c11-27c7a53efd31" providerId="ADAL" clId="{47DC10C3-81B3-4CBD-89BF-2B4D68781B8D}" dt="2021-11-07T16:04:36.021" v="32870" actId="47"/>
        <pc:sldMkLst>
          <pc:docMk/>
          <pc:sldMk cId="1401798083" sldId="865"/>
        </pc:sldMkLst>
        <pc:spChg chg="mod">
          <ac:chgData name="Mark Higgins" userId="f99148ad-7e67-4304-8c11-27c7a53efd31" providerId="ADAL" clId="{47DC10C3-81B3-4CBD-89BF-2B4D68781B8D}" dt="2021-11-05T16:27:39.396" v="32706" actId="20577"/>
          <ac:spMkLst>
            <pc:docMk/>
            <pc:sldMk cId="1401798083" sldId="865"/>
            <ac:spMk id="3" creationId="{AC8CEC7C-0F2E-45AF-9F72-E8CF4E85E0B4}"/>
          </ac:spMkLst>
        </pc:spChg>
        <pc:picChg chg="del">
          <ac:chgData name="Mark Higgins" userId="f99148ad-7e67-4304-8c11-27c7a53efd31" providerId="ADAL" clId="{47DC10C3-81B3-4CBD-89BF-2B4D68781B8D}" dt="2021-11-05T16:28:19.321" v="32707" actId="478"/>
          <ac:picMkLst>
            <pc:docMk/>
            <pc:sldMk cId="1401798083" sldId="865"/>
            <ac:picMk id="5" creationId="{82789947-D846-4DDE-BDB0-BFAB5B13D70F}"/>
          </ac:picMkLst>
        </pc:picChg>
        <pc:picChg chg="add mod">
          <ac:chgData name="Mark Higgins" userId="f99148ad-7e67-4304-8c11-27c7a53efd31" providerId="ADAL" clId="{47DC10C3-81B3-4CBD-89BF-2B4D68781B8D}" dt="2021-11-05T16:28:27.990" v="32710" actId="1076"/>
          <ac:picMkLst>
            <pc:docMk/>
            <pc:sldMk cId="1401798083" sldId="865"/>
            <ac:picMk id="6" creationId="{DBCB2AFF-B668-4B31-8BED-50B4E40F80EF}"/>
          </ac:picMkLst>
        </pc:picChg>
      </pc:sldChg>
      <pc:sldChg chg="modSp new del mod">
        <pc:chgData name="Mark Higgins" userId="f99148ad-7e67-4304-8c11-27c7a53efd31" providerId="ADAL" clId="{47DC10C3-81B3-4CBD-89BF-2B4D68781B8D}" dt="2021-11-07T16:04:36.021" v="32870" actId="47"/>
        <pc:sldMkLst>
          <pc:docMk/>
          <pc:sldMk cId="2237213001" sldId="866"/>
        </pc:sldMkLst>
        <pc:spChg chg="mod">
          <ac:chgData name="Mark Higgins" userId="f99148ad-7e67-4304-8c11-27c7a53efd31" providerId="ADAL" clId="{47DC10C3-81B3-4CBD-89BF-2B4D68781B8D}" dt="2021-11-05T16:32:02.326" v="32713" actId="20577"/>
          <ac:spMkLst>
            <pc:docMk/>
            <pc:sldMk cId="2237213001" sldId="866"/>
            <ac:spMk id="2" creationId="{BAC314C1-CA82-442F-B98B-C8A6402C7526}"/>
          </ac:spMkLst>
        </pc:spChg>
      </pc:sldChg>
    </pc:docChg>
  </pc:docChgLst>
  <pc:docChgLst>
    <pc:chgData name="Mark Higgins" userId="f99148ad-7e67-4304-8c11-27c7a53efd31" providerId="ADAL" clId="{7A5A8F85-ECD6-48BE-BCBD-CF3862DA41BF}"/>
    <pc:docChg chg="delSld">
      <pc:chgData name="Mark Higgins" userId="f99148ad-7e67-4304-8c11-27c7a53efd31" providerId="ADAL" clId="{7A5A8F85-ECD6-48BE-BCBD-CF3862DA41BF}" dt="2022-02-07T08:44:30.685" v="2" actId="47"/>
      <pc:docMkLst>
        <pc:docMk/>
      </pc:docMkLst>
      <pc:sldChg chg="del">
        <pc:chgData name="Mark Higgins" userId="f99148ad-7e67-4304-8c11-27c7a53efd31" providerId="ADAL" clId="{7A5A8F85-ECD6-48BE-BCBD-CF3862DA41BF}" dt="2022-02-07T08:44:29.426" v="0" actId="47"/>
        <pc:sldMkLst>
          <pc:docMk/>
          <pc:sldMk cId="2851725395" sldId="263"/>
        </pc:sldMkLst>
      </pc:sldChg>
      <pc:sldChg chg="del">
        <pc:chgData name="Mark Higgins" userId="f99148ad-7e67-4304-8c11-27c7a53efd31" providerId="ADAL" clId="{7A5A8F85-ECD6-48BE-BCBD-CF3862DA41BF}" dt="2022-02-07T08:44:29.900" v="1" actId="47"/>
        <pc:sldMkLst>
          <pc:docMk/>
          <pc:sldMk cId="2615977295" sldId="754"/>
        </pc:sldMkLst>
      </pc:sldChg>
      <pc:sldChg chg="del">
        <pc:chgData name="Mark Higgins" userId="f99148ad-7e67-4304-8c11-27c7a53efd31" providerId="ADAL" clId="{7A5A8F85-ECD6-48BE-BCBD-CF3862DA41BF}" dt="2022-02-07T08:44:30.685" v="2" actId="47"/>
        <pc:sldMkLst>
          <pc:docMk/>
          <pc:sldMk cId="2369055837" sldId="755"/>
        </pc:sldMkLst>
      </pc:sldChg>
    </pc:docChg>
  </pc:docChgLst>
  <pc:docChgLst>
    <pc:chgData name="Mark Higgins" userId="f99148ad-7e67-4304-8c11-27c7a53efd31" providerId="ADAL" clId="{BC333596-D8C3-4C9B-AD5F-947285B05F4F}"/>
    <pc:docChg chg="undo custSel addSld delSld modSld sldOrd">
      <pc:chgData name="Mark Higgins" userId="f99148ad-7e67-4304-8c11-27c7a53efd31" providerId="ADAL" clId="{BC333596-D8C3-4C9B-AD5F-947285B05F4F}" dt="2021-11-02T11:20:41.123" v="990" actId="20577"/>
      <pc:docMkLst>
        <pc:docMk/>
      </pc:docMkLst>
      <pc:sldChg chg="add del">
        <pc:chgData name="Mark Higgins" userId="f99148ad-7e67-4304-8c11-27c7a53efd31" providerId="ADAL" clId="{BC333596-D8C3-4C9B-AD5F-947285B05F4F}" dt="2021-10-19T15:30:31.824" v="4" actId="47"/>
        <pc:sldMkLst>
          <pc:docMk/>
          <pc:sldMk cId="195010966" sldId="256"/>
        </pc:sldMkLst>
      </pc:sldChg>
      <pc:sldChg chg="add del">
        <pc:chgData name="Mark Higgins" userId="f99148ad-7e67-4304-8c11-27c7a53efd31" providerId="ADAL" clId="{BC333596-D8C3-4C9B-AD5F-947285B05F4F}" dt="2021-10-19T15:29:53.945" v="3" actId="47"/>
        <pc:sldMkLst>
          <pc:docMk/>
          <pc:sldMk cId="653415081" sldId="257"/>
        </pc:sldMkLst>
      </pc:sldChg>
      <pc:sldChg chg="add del">
        <pc:chgData name="Mark Higgins" userId="f99148ad-7e67-4304-8c11-27c7a53efd31" providerId="ADAL" clId="{BC333596-D8C3-4C9B-AD5F-947285B05F4F}" dt="2021-10-19T15:29:53.945" v="3" actId="47"/>
        <pc:sldMkLst>
          <pc:docMk/>
          <pc:sldMk cId="1015055181" sldId="258"/>
        </pc:sldMkLst>
      </pc:sldChg>
      <pc:sldChg chg="add del">
        <pc:chgData name="Mark Higgins" userId="f99148ad-7e67-4304-8c11-27c7a53efd31" providerId="ADAL" clId="{BC333596-D8C3-4C9B-AD5F-947285B05F4F}" dt="2021-10-19T15:30:31.824" v="4" actId="47"/>
        <pc:sldMkLst>
          <pc:docMk/>
          <pc:sldMk cId="1340715411" sldId="259"/>
        </pc:sldMkLst>
      </pc:sldChg>
      <pc:sldChg chg="add del">
        <pc:chgData name="Mark Higgins" userId="f99148ad-7e67-4304-8c11-27c7a53efd31" providerId="ADAL" clId="{BC333596-D8C3-4C9B-AD5F-947285B05F4F}" dt="2021-10-19T15:30:31.824" v="4" actId="47"/>
        <pc:sldMkLst>
          <pc:docMk/>
          <pc:sldMk cId="308592299" sldId="260"/>
        </pc:sldMkLst>
      </pc:sldChg>
      <pc:sldChg chg="add del">
        <pc:chgData name="Mark Higgins" userId="f99148ad-7e67-4304-8c11-27c7a53efd31" providerId="ADAL" clId="{BC333596-D8C3-4C9B-AD5F-947285B05F4F}" dt="2021-10-19T15:30:31.824" v="4" actId="47"/>
        <pc:sldMkLst>
          <pc:docMk/>
          <pc:sldMk cId="3620027515" sldId="261"/>
        </pc:sldMkLst>
      </pc:sldChg>
      <pc:sldChg chg="modSp add del mod">
        <pc:chgData name="Mark Higgins" userId="f99148ad-7e67-4304-8c11-27c7a53efd31" providerId="ADAL" clId="{BC333596-D8C3-4C9B-AD5F-947285B05F4F}" dt="2021-10-19T15:29:53.945" v="3" actId="47"/>
        <pc:sldMkLst>
          <pc:docMk/>
          <pc:sldMk cId="2851725395" sldId="263"/>
        </pc:sldMkLst>
        <pc:spChg chg="mod">
          <ac:chgData name="Mark Higgins" userId="f99148ad-7e67-4304-8c11-27c7a53efd31" providerId="ADAL" clId="{BC333596-D8C3-4C9B-AD5F-947285B05F4F}" dt="2021-10-19T15:24:35.861" v="1" actId="20577"/>
          <ac:spMkLst>
            <pc:docMk/>
            <pc:sldMk cId="2851725395" sldId="263"/>
            <ac:spMk id="2" creationId="{6F72D086-A43B-4CDC-A095-32ECF695D0EB}"/>
          </ac:spMkLst>
        </pc:spChg>
      </pc:sldChg>
      <pc:sldChg chg="add del">
        <pc:chgData name="Mark Higgins" userId="f99148ad-7e67-4304-8c11-27c7a53efd31" providerId="ADAL" clId="{BC333596-D8C3-4C9B-AD5F-947285B05F4F}" dt="2021-10-19T15:29:53.945" v="3" actId="47"/>
        <pc:sldMkLst>
          <pc:docMk/>
          <pc:sldMk cId="174211072" sldId="264"/>
        </pc:sldMkLst>
      </pc:sldChg>
      <pc:sldChg chg="add del">
        <pc:chgData name="Mark Higgins" userId="f99148ad-7e67-4304-8c11-27c7a53efd31" providerId="ADAL" clId="{BC333596-D8C3-4C9B-AD5F-947285B05F4F}" dt="2021-10-19T15:29:53.945" v="3" actId="47"/>
        <pc:sldMkLst>
          <pc:docMk/>
          <pc:sldMk cId="2229582701" sldId="265"/>
        </pc:sldMkLst>
      </pc:sldChg>
      <pc:sldChg chg="add del">
        <pc:chgData name="Mark Higgins" userId="f99148ad-7e67-4304-8c11-27c7a53efd31" providerId="ADAL" clId="{BC333596-D8C3-4C9B-AD5F-947285B05F4F}" dt="2021-10-19T15:29:53.945" v="3" actId="47"/>
        <pc:sldMkLst>
          <pc:docMk/>
          <pc:sldMk cId="610349236" sldId="266"/>
        </pc:sldMkLst>
      </pc:sldChg>
      <pc:sldChg chg="add del">
        <pc:chgData name="Mark Higgins" userId="f99148ad-7e67-4304-8c11-27c7a53efd31" providerId="ADAL" clId="{BC333596-D8C3-4C9B-AD5F-947285B05F4F}" dt="2021-10-19T15:30:31.824" v="4" actId="47"/>
        <pc:sldMkLst>
          <pc:docMk/>
          <pc:sldMk cId="3474297635" sldId="268"/>
        </pc:sldMkLst>
      </pc:sldChg>
      <pc:sldChg chg="add del">
        <pc:chgData name="Mark Higgins" userId="f99148ad-7e67-4304-8c11-27c7a53efd31" providerId="ADAL" clId="{BC333596-D8C3-4C9B-AD5F-947285B05F4F}" dt="2021-10-19T15:30:31.824" v="4" actId="47"/>
        <pc:sldMkLst>
          <pc:docMk/>
          <pc:sldMk cId="431508216" sldId="270"/>
        </pc:sldMkLst>
      </pc:sldChg>
      <pc:sldChg chg="add del">
        <pc:chgData name="Mark Higgins" userId="f99148ad-7e67-4304-8c11-27c7a53efd31" providerId="ADAL" clId="{BC333596-D8C3-4C9B-AD5F-947285B05F4F}" dt="2021-10-19T15:30:31.824" v="4" actId="47"/>
        <pc:sldMkLst>
          <pc:docMk/>
          <pc:sldMk cId="4227811471" sldId="271"/>
        </pc:sldMkLst>
      </pc:sldChg>
      <pc:sldChg chg="add del">
        <pc:chgData name="Mark Higgins" userId="f99148ad-7e67-4304-8c11-27c7a53efd31" providerId="ADAL" clId="{BC333596-D8C3-4C9B-AD5F-947285B05F4F}" dt="2021-10-19T15:29:53.945" v="3" actId="47"/>
        <pc:sldMkLst>
          <pc:docMk/>
          <pc:sldMk cId="1441771244" sldId="272"/>
        </pc:sldMkLst>
      </pc:sldChg>
      <pc:sldChg chg="addSp modSp add del mod">
        <pc:chgData name="Mark Higgins" userId="f99148ad-7e67-4304-8c11-27c7a53efd31" providerId="ADAL" clId="{BC333596-D8C3-4C9B-AD5F-947285B05F4F}" dt="2021-10-19T15:31:40.514" v="24" actId="20577"/>
        <pc:sldMkLst>
          <pc:docMk/>
          <pc:sldMk cId="1845766208" sldId="273"/>
        </pc:sldMkLst>
        <pc:spChg chg="add mod">
          <ac:chgData name="Mark Higgins" userId="f99148ad-7e67-4304-8c11-27c7a53efd31" providerId="ADAL" clId="{BC333596-D8C3-4C9B-AD5F-947285B05F4F}" dt="2021-10-19T15:31:40.514" v="24" actId="20577"/>
          <ac:spMkLst>
            <pc:docMk/>
            <pc:sldMk cId="1845766208" sldId="273"/>
            <ac:spMk id="7" creationId="{6DBBD12B-BC83-43BA-ADD9-C0D5A4BF9910}"/>
          </ac:spMkLst>
        </pc:spChg>
        <pc:spChg chg="mod">
          <ac:chgData name="Mark Higgins" userId="f99148ad-7e67-4304-8c11-27c7a53efd31" providerId="ADAL" clId="{BC333596-D8C3-4C9B-AD5F-947285B05F4F}" dt="2021-10-19T15:31:02.452" v="6" actId="1076"/>
          <ac:spMkLst>
            <pc:docMk/>
            <pc:sldMk cId="1845766208" sldId="273"/>
            <ac:spMk id="10" creationId="{FFD1252B-8CDE-4CDF-84EE-A60BE7BB8D89}"/>
          </ac:spMkLst>
        </pc:spChg>
        <pc:spChg chg="mod">
          <ac:chgData name="Mark Higgins" userId="f99148ad-7e67-4304-8c11-27c7a53efd31" providerId="ADAL" clId="{BC333596-D8C3-4C9B-AD5F-947285B05F4F}" dt="2021-10-19T15:31:12.123" v="8" actId="1076"/>
          <ac:spMkLst>
            <pc:docMk/>
            <pc:sldMk cId="1845766208" sldId="273"/>
            <ac:spMk id="14" creationId="{48C61FE2-2E7A-454A-BAF0-E108F7755431}"/>
          </ac:spMkLst>
        </pc:spChg>
        <pc:picChg chg="mod">
          <ac:chgData name="Mark Higgins" userId="f99148ad-7e67-4304-8c11-27c7a53efd31" providerId="ADAL" clId="{BC333596-D8C3-4C9B-AD5F-947285B05F4F}" dt="2021-10-19T15:30:58.020" v="5" actId="1076"/>
          <ac:picMkLst>
            <pc:docMk/>
            <pc:sldMk cId="1845766208" sldId="273"/>
            <ac:picMk id="6" creationId="{581756FB-9C1B-4E8D-852E-BF3672970A49}"/>
          </ac:picMkLst>
        </pc:picChg>
        <pc:picChg chg="mod">
          <ac:chgData name="Mark Higgins" userId="f99148ad-7e67-4304-8c11-27c7a53efd31" providerId="ADAL" clId="{BC333596-D8C3-4C9B-AD5F-947285B05F4F}" dt="2021-10-19T15:31:05.253" v="7" actId="1076"/>
          <ac:picMkLst>
            <pc:docMk/>
            <pc:sldMk cId="1845766208" sldId="273"/>
            <ac:picMk id="8" creationId="{9D439313-A08A-4E54-9B06-1AC49BA0921A}"/>
          </ac:picMkLst>
        </pc:picChg>
      </pc:sldChg>
      <pc:sldChg chg="add del">
        <pc:chgData name="Mark Higgins" userId="f99148ad-7e67-4304-8c11-27c7a53efd31" providerId="ADAL" clId="{BC333596-D8C3-4C9B-AD5F-947285B05F4F}" dt="2021-10-19T15:30:31.824" v="4" actId="47"/>
        <pc:sldMkLst>
          <pc:docMk/>
          <pc:sldMk cId="1248674225" sldId="275"/>
        </pc:sldMkLst>
      </pc:sldChg>
      <pc:sldChg chg="add del">
        <pc:chgData name="Mark Higgins" userId="f99148ad-7e67-4304-8c11-27c7a53efd31" providerId="ADAL" clId="{BC333596-D8C3-4C9B-AD5F-947285B05F4F}" dt="2021-10-19T15:30:31.824" v="4" actId="47"/>
        <pc:sldMkLst>
          <pc:docMk/>
          <pc:sldMk cId="3739762004" sldId="276"/>
        </pc:sldMkLst>
      </pc:sldChg>
      <pc:sldChg chg="add del">
        <pc:chgData name="Mark Higgins" userId="f99148ad-7e67-4304-8c11-27c7a53efd31" providerId="ADAL" clId="{BC333596-D8C3-4C9B-AD5F-947285B05F4F}" dt="2021-10-19T15:30:31.824" v="4" actId="47"/>
        <pc:sldMkLst>
          <pc:docMk/>
          <pc:sldMk cId="2583232243" sldId="277"/>
        </pc:sldMkLst>
      </pc:sldChg>
      <pc:sldChg chg="add del">
        <pc:chgData name="Mark Higgins" userId="f99148ad-7e67-4304-8c11-27c7a53efd31" providerId="ADAL" clId="{BC333596-D8C3-4C9B-AD5F-947285B05F4F}" dt="2021-10-19T15:30:31.824" v="4" actId="47"/>
        <pc:sldMkLst>
          <pc:docMk/>
          <pc:sldMk cId="1334762385" sldId="278"/>
        </pc:sldMkLst>
      </pc:sldChg>
      <pc:sldChg chg="add del">
        <pc:chgData name="Mark Higgins" userId="f99148ad-7e67-4304-8c11-27c7a53efd31" providerId="ADAL" clId="{BC333596-D8C3-4C9B-AD5F-947285B05F4F}" dt="2021-10-19T15:30:31.824" v="4" actId="47"/>
        <pc:sldMkLst>
          <pc:docMk/>
          <pc:sldMk cId="360803380" sldId="279"/>
        </pc:sldMkLst>
      </pc:sldChg>
      <pc:sldChg chg="add del">
        <pc:chgData name="Mark Higgins" userId="f99148ad-7e67-4304-8c11-27c7a53efd31" providerId="ADAL" clId="{BC333596-D8C3-4C9B-AD5F-947285B05F4F}" dt="2021-10-19T15:30:31.824" v="4" actId="47"/>
        <pc:sldMkLst>
          <pc:docMk/>
          <pc:sldMk cId="4207859248" sldId="280"/>
        </pc:sldMkLst>
      </pc:sldChg>
      <pc:sldChg chg="add del">
        <pc:chgData name="Mark Higgins" userId="f99148ad-7e67-4304-8c11-27c7a53efd31" providerId="ADAL" clId="{BC333596-D8C3-4C9B-AD5F-947285B05F4F}" dt="2021-10-19T15:30:31.824" v="4" actId="47"/>
        <pc:sldMkLst>
          <pc:docMk/>
          <pc:sldMk cId="3368538443" sldId="283"/>
        </pc:sldMkLst>
      </pc:sldChg>
      <pc:sldChg chg="add del">
        <pc:chgData name="Mark Higgins" userId="f99148ad-7e67-4304-8c11-27c7a53efd31" providerId="ADAL" clId="{BC333596-D8C3-4C9B-AD5F-947285B05F4F}" dt="2021-10-19T15:30:31.824" v="4" actId="47"/>
        <pc:sldMkLst>
          <pc:docMk/>
          <pc:sldMk cId="3011566704" sldId="284"/>
        </pc:sldMkLst>
      </pc:sldChg>
      <pc:sldChg chg="add del">
        <pc:chgData name="Mark Higgins" userId="f99148ad-7e67-4304-8c11-27c7a53efd31" providerId="ADAL" clId="{BC333596-D8C3-4C9B-AD5F-947285B05F4F}" dt="2021-10-19T15:30:31.824" v="4" actId="47"/>
        <pc:sldMkLst>
          <pc:docMk/>
          <pc:sldMk cId="467139853" sldId="285"/>
        </pc:sldMkLst>
      </pc:sldChg>
      <pc:sldChg chg="add del">
        <pc:chgData name="Mark Higgins" userId="f99148ad-7e67-4304-8c11-27c7a53efd31" providerId="ADAL" clId="{BC333596-D8C3-4C9B-AD5F-947285B05F4F}" dt="2021-10-19T15:30:31.824" v="4" actId="47"/>
        <pc:sldMkLst>
          <pc:docMk/>
          <pc:sldMk cId="1899824347" sldId="286"/>
        </pc:sldMkLst>
      </pc:sldChg>
      <pc:sldChg chg="add del">
        <pc:chgData name="Mark Higgins" userId="f99148ad-7e67-4304-8c11-27c7a53efd31" providerId="ADAL" clId="{BC333596-D8C3-4C9B-AD5F-947285B05F4F}" dt="2021-10-19T15:30:31.824" v="4" actId="47"/>
        <pc:sldMkLst>
          <pc:docMk/>
          <pc:sldMk cId="226983718" sldId="287"/>
        </pc:sldMkLst>
      </pc:sldChg>
      <pc:sldChg chg="add del">
        <pc:chgData name="Mark Higgins" userId="f99148ad-7e67-4304-8c11-27c7a53efd31" providerId="ADAL" clId="{BC333596-D8C3-4C9B-AD5F-947285B05F4F}" dt="2021-10-19T15:30:31.824" v="4" actId="47"/>
        <pc:sldMkLst>
          <pc:docMk/>
          <pc:sldMk cId="564759367" sldId="288"/>
        </pc:sldMkLst>
      </pc:sldChg>
      <pc:sldChg chg="add del">
        <pc:chgData name="Mark Higgins" userId="f99148ad-7e67-4304-8c11-27c7a53efd31" providerId="ADAL" clId="{BC333596-D8C3-4C9B-AD5F-947285B05F4F}" dt="2021-10-19T15:30:31.824" v="4" actId="47"/>
        <pc:sldMkLst>
          <pc:docMk/>
          <pc:sldMk cId="1424505544" sldId="290"/>
        </pc:sldMkLst>
      </pc:sldChg>
      <pc:sldChg chg="add del">
        <pc:chgData name="Mark Higgins" userId="f99148ad-7e67-4304-8c11-27c7a53efd31" providerId="ADAL" clId="{BC333596-D8C3-4C9B-AD5F-947285B05F4F}" dt="2021-10-19T15:30:31.824" v="4" actId="47"/>
        <pc:sldMkLst>
          <pc:docMk/>
          <pc:sldMk cId="1748441030" sldId="292"/>
        </pc:sldMkLst>
      </pc:sldChg>
      <pc:sldChg chg="add del">
        <pc:chgData name="Mark Higgins" userId="f99148ad-7e67-4304-8c11-27c7a53efd31" providerId="ADAL" clId="{BC333596-D8C3-4C9B-AD5F-947285B05F4F}" dt="2021-10-19T15:30:31.824" v="4" actId="47"/>
        <pc:sldMkLst>
          <pc:docMk/>
          <pc:sldMk cId="335237346" sldId="293"/>
        </pc:sldMkLst>
      </pc:sldChg>
      <pc:sldChg chg="add del">
        <pc:chgData name="Mark Higgins" userId="f99148ad-7e67-4304-8c11-27c7a53efd31" providerId="ADAL" clId="{BC333596-D8C3-4C9B-AD5F-947285B05F4F}" dt="2021-10-19T15:30:31.824" v="4" actId="47"/>
        <pc:sldMkLst>
          <pc:docMk/>
          <pc:sldMk cId="762404290" sldId="297"/>
        </pc:sldMkLst>
      </pc:sldChg>
      <pc:sldChg chg="add del">
        <pc:chgData name="Mark Higgins" userId="f99148ad-7e67-4304-8c11-27c7a53efd31" providerId="ADAL" clId="{BC333596-D8C3-4C9B-AD5F-947285B05F4F}" dt="2021-10-19T15:30:31.824" v="4" actId="47"/>
        <pc:sldMkLst>
          <pc:docMk/>
          <pc:sldMk cId="2852573246" sldId="298"/>
        </pc:sldMkLst>
      </pc:sldChg>
      <pc:sldChg chg="add del">
        <pc:chgData name="Mark Higgins" userId="f99148ad-7e67-4304-8c11-27c7a53efd31" providerId="ADAL" clId="{BC333596-D8C3-4C9B-AD5F-947285B05F4F}" dt="2021-10-19T15:30:31.824" v="4" actId="47"/>
        <pc:sldMkLst>
          <pc:docMk/>
          <pc:sldMk cId="2548354788" sldId="299"/>
        </pc:sldMkLst>
      </pc:sldChg>
      <pc:sldChg chg="add del">
        <pc:chgData name="Mark Higgins" userId="f99148ad-7e67-4304-8c11-27c7a53efd31" providerId="ADAL" clId="{BC333596-D8C3-4C9B-AD5F-947285B05F4F}" dt="2021-10-19T15:30:31.824" v="4" actId="47"/>
        <pc:sldMkLst>
          <pc:docMk/>
          <pc:sldMk cId="2406529237" sldId="300"/>
        </pc:sldMkLst>
      </pc:sldChg>
      <pc:sldChg chg="add del">
        <pc:chgData name="Mark Higgins" userId="f99148ad-7e67-4304-8c11-27c7a53efd31" providerId="ADAL" clId="{BC333596-D8C3-4C9B-AD5F-947285B05F4F}" dt="2021-10-19T15:30:31.824" v="4" actId="47"/>
        <pc:sldMkLst>
          <pc:docMk/>
          <pc:sldMk cId="1860378534" sldId="301"/>
        </pc:sldMkLst>
      </pc:sldChg>
      <pc:sldChg chg="add del">
        <pc:chgData name="Mark Higgins" userId="f99148ad-7e67-4304-8c11-27c7a53efd31" providerId="ADAL" clId="{BC333596-D8C3-4C9B-AD5F-947285B05F4F}" dt="2021-10-19T15:30:31.824" v="4" actId="47"/>
        <pc:sldMkLst>
          <pc:docMk/>
          <pc:sldMk cId="1088354717" sldId="302"/>
        </pc:sldMkLst>
      </pc:sldChg>
      <pc:sldChg chg="add del">
        <pc:chgData name="Mark Higgins" userId="f99148ad-7e67-4304-8c11-27c7a53efd31" providerId="ADAL" clId="{BC333596-D8C3-4C9B-AD5F-947285B05F4F}" dt="2021-10-19T15:30:31.824" v="4" actId="47"/>
        <pc:sldMkLst>
          <pc:docMk/>
          <pc:sldMk cId="3139637837" sldId="303"/>
        </pc:sldMkLst>
      </pc:sldChg>
      <pc:sldChg chg="add del">
        <pc:chgData name="Mark Higgins" userId="f99148ad-7e67-4304-8c11-27c7a53efd31" providerId="ADAL" clId="{BC333596-D8C3-4C9B-AD5F-947285B05F4F}" dt="2021-10-19T15:30:31.824" v="4" actId="47"/>
        <pc:sldMkLst>
          <pc:docMk/>
          <pc:sldMk cId="1806893274" sldId="304"/>
        </pc:sldMkLst>
      </pc:sldChg>
      <pc:sldChg chg="add del">
        <pc:chgData name="Mark Higgins" userId="f99148ad-7e67-4304-8c11-27c7a53efd31" providerId="ADAL" clId="{BC333596-D8C3-4C9B-AD5F-947285B05F4F}" dt="2021-10-19T15:30:31.824" v="4" actId="47"/>
        <pc:sldMkLst>
          <pc:docMk/>
          <pc:sldMk cId="3421881770" sldId="305"/>
        </pc:sldMkLst>
      </pc:sldChg>
      <pc:sldChg chg="add del">
        <pc:chgData name="Mark Higgins" userId="f99148ad-7e67-4304-8c11-27c7a53efd31" providerId="ADAL" clId="{BC333596-D8C3-4C9B-AD5F-947285B05F4F}" dt="2021-10-19T15:30:31.824" v="4" actId="47"/>
        <pc:sldMkLst>
          <pc:docMk/>
          <pc:sldMk cId="1306140612" sldId="307"/>
        </pc:sldMkLst>
      </pc:sldChg>
      <pc:sldChg chg="add del">
        <pc:chgData name="Mark Higgins" userId="f99148ad-7e67-4304-8c11-27c7a53efd31" providerId="ADAL" clId="{BC333596-D8C3-4C9B-AD5F-947285B05F4F}" dt="2021-10-19T15:30:31.824" v="4" actId="47"/>
        <pc:sldMkLst>
          <pc:docMk/>
          <pc:sldMk cId="3314251560" sldId="308"/>
        </pc:sldMkLst>
      </pc:sldChg>
      <pc:sldChg chg="add del">
        <pc:chgData name="Mark Higgins" userId="f99148ad-7e67-4304-8c11-27c7a53efd31" providerId="ADAL" clId="{BC333596-D8C3-4C9B-AD5F-947285B05F4F}" dt="2021-10-19T15:30:31.824" v="4" actId="47"/>
        <pc:sldMkLst>
          <pc:docMk/>
          <pc:sldMk cId="2616973605" sldId="309"/>
        </pc:sldMkLst>
      </pc:sldChg>
      <pc:sldChg chg="add del">
        <pc:chgData name="Mark Higgins" userId="f99148ad-7e67-4304-8c11-27c7a53efd31" providerId="ADAL" clId="{BC333596-D8C3-4C9B-AD5F-947285B05F4F}" dt="2021-10-19T15:30:31.824" v="4" actId="47"/>
        <pc:sldMkLst>
          <pc:docMk/>
          <pc:sldMk cId="1068501209" sldId="312"/>
        </pc:sldMkLst>
      </pc:sldChg>
      <pc:sldChg chg="add del">
        <pc:chgData name="Mark Higgins" userId="f99148ad-7e67-4304-8c11-27c7a53efd31" providerId="ADAL" clId="{BC333596-D8C3-4C9B-AD5F-947285B05F4F}" dt="2021-10-19T15:30:31.824" v="4" actId="47"/>
        <pc:sldMkLst>
          <pc:docMk/>
          <pc:sldMk cId="316319052" sldId="314"/>
        </pc:sldMkLst>
      </pc:sldChg>
      <pc:sldChg chg="add del">
        <pc:chgData name="Mark Higgins" userId="f99148ad-7e67-4304-8c11-27c7a53efd31" providerId="ADAL" clId="{BC333596-D8C3-4C9B-AD5F-947285B05F4F}" dt="2021-10-19T15:30:31.824" v="4" actId="47"/>
        <pc:sldMkLst>
          <pc:docMk/>
          <pc:sldMk cId="3560707118" sldId="315"/>
        </pc:sldMkLst>
      </pc:sldChg>
      <pc:sldChg chg="add del">
        <pc:chgData name="Mark Higgins" userId="f99148ad-7e67-4304-8c11-27c7a53efd31" providerId="ADAL" clId="{BC333596-D8C3-4C9B-AD5F-947285B05F4F}" dt="2021-10-19T15:30:31.824" v="4" actId="47"/>
        <pc:sldMkLst>
          <pc:docMk/>
          <pc:sldMk cId="1207979006" sldId="316"/>
        </pc:sldMkLst>
      </pc:sldChg>
      <pc:sldChg chg="add del">
        <pc:chgData name="Mark Higgins" userId="f99148ad-7e67-4304-8c11-27c7a53efd31" providerId="ADAL" clId="{BC333596-D8C3-4C9B-AD5F-947285B05F4F}" dt="2021-10-19T15:30:31.824" v="4" actId="47"/>
        <pc:sldMkLst>
          <pc:docMk/>
          <pc:sldMk cId="3712599942" sldId="317"/>
        </pc:sldMkLst>
      </pc:sldChg>
      <pc:sldChg chg="add del">
        <pc:chgData name="Mark Higgins" userId="f99148ad-7e67-4304-8c11-27c7a53efd31" providerId="ADAL" clId="{BC333596-D8C3-4C9B-AD5F-947285B05F4F}" dt="2021-10-19T15:30:31.824" v="4" actId="47"/>
        <pc:sldMkLst>
          <pc:docMk/>
          <pc:sldMk cId="1467444371" sldId="319"/>
        </pc:sldMkLst>
      </pc:sldChg>
      <pc:sldChg chg="add del">
        <pc:chgData name="Mark Higgins" userId="f99148ad-7e67-4304-8c11-27c7a53efd31" providerId="ADAL" clId="{BC333596-D8C3-4C9B-AD5F-947285B05F4F}" dt="2021-10-19T15:30:31.824" v="4" actId="47"/>
        <pc:sldMkLst>
          <pc:docMk/>
          <pc:sldMk cId="1530099250" sldId="320"/>
        </pc:sldMkLst>
      </pc:sldChg>
      <pc:sldChg chg="add del">
        <pc:chgData name="Mark Higgins" userId="f99148ad-7e67-4304-8c11-27c7a53efd31" providerId="ADAL" clId="{BC333596-D8C3-4C9B-AD5F-947285B05F4F}" dt="2021-10-19T15:30:31.824" v="4" actId="47"/>
        <pc:sldMkLst>
          <pc:docMk/>
          <pc:sldMk cId="595332086" sldId="321"/>
        </pc:sldMkLst>
      </pc:sldChg>
      <pc:sldChg chg="add del">
        <pc:chgData name="Mark Higgins" userId="f99148ad-7e67-4304-8c11-27c7a53efd31" providerId="ADAL" clId="{BC333596-D8C3-4C9B-AD5F-947285B05F4F}" dt="2021-10-19T15:30:31.824" v="4" actId="47"/>
        <pc:sldMkLst>
          <pc:docMk/>
          <pc:sldMk cId="655083374" sldId="324"/>
        </pc:sldMkLst>
      </pc:sldChg>
      <pc:sldChg chg="add del">
        <pc:chgData name="Mark Higgins" userId="f99148ad-7e67-4304-8c11-27c7a53efd31" providerId="ADAL" clId="{BC333596-D8C3-4C9B-AD5F-947285B05F4F}" dt="2021-10-19T15:30:31.824" v="4" actId="47"/>
        <pc:sldMkLst>
          <pc:docMk/>
          <pc:sldMk cId="3809584291" sldId="325"/>
        </pc:sldMkLst>
      </pc:sldChg>
      <pc:sldChg chg="add del">
        <pc:chgData name="Mark Higgins" userId="f99148ad-7e67-4304-8c11-27c7a53efd31" providerId="ADAL" clId="{BC333596-D8C3-4C9B-AD5F-947285B05F4F}" dt="2021-10-19T15:30:31.824" v="4" actId="47"/>
        <pc:sldMkLst>
          <pc:docMk/>
          <pc:sldMk cId="973167700" sldId="326"/>
        </pc:sldMkLst>
      </pc:sldChg>
      <pc:sldChg chg="add del">
        <pc:chgData name="Mark Higgins" userId="f99148ad-7e67-4304-8c11-27c7a53efd31" providerId="ADAL" clId="{BC333596-D8C3-4C9B-AD5F-947285B05F4F}" dt="2021-10-19T15:30:31.824" v="4" actId="47"/>
        <pc:sldMkLst>
          <pc:docMk/>
          <pc:sldMk cId="3354282219" sldId="327"/>
        </pc:sldMkLst>
      </pc:sldChg>
      <pc:sldChg chg="add del">
        <pc:chgData name="Mark Higgins" userId="f99148ad-7e67-4304-8c11-27c7a53efd31" providerId="ADAL" clId="{BC333596-D8C3-4C9B-AD5F-947285B05F4F}" dt="2021-10-19T15:30:31.824" v="4" actId="47"/>
        <pc:sldMkLst>
          <pc:docMk/>
          <pc:sldMk cId="4196323642" sldId="328"/>
        </pc:sldMkLst>
      </pc:sldChg>
      <pc:sldChg chg="add del">
        <pc:chgData name="Mark Higgins" userId="f99148ad-7e67-4304-8c11-27c7a53efd31" providerId="ADAL" clId="{BC333596-D8C3-4C9B-AD5F-947285B05F4F}" dt="2021-10-19T15:30:31.824" v="4" actId="47"/>
        <pc:sldMkLst>
          <pc:docMk/>
          <pc:sldMk cId="1239372303" sldId="329"/>
        </pc:sldMkLst>
      </pc:sldChg>
      <pc:sldChg chg="add del">
        <pc:chgData name="Mark Higgins" userId="f99148ad-7e67-4304-8c11-27c7a53efd31" providerId="ADAL" clId="{BC333596-D8C3-4C9B-AD5F-947285B05F4F}" dt="2021-10-19T15:30:31.824" v="4" actId="47"/>
        <pc:sldMkLst>
          <pc:docMk/>
          <pc:sldMk cId="1175094082" sldId="330"/>
        </pc:sldMkLst>
      </pc:sldChg>
      <pc:sldChg chg="add del">
        <pc:chgData name="Mark Higgins" userId="f99148ad-7e67-4304-8c11-27c7a53efd31" providerId="ADAL" clId="{BC333596-D8C3-4C9B-AD5F-947285B05F4F}" dt="2021-10-19T15:30:31.824" v="4" actId="47"/>
        <pc:sldMkLst>
          <pc:docMk/>
          <pc:sldMk cId="3924781023" sldId="331"/>
        </pc:sldMkLst>
      </pc:sldChg>
      <pc:sldChg chg="add del">
        <pc:chgData name="Mark Higgins" userId="f99148ad-7e67-4304-8c11-27c7a53efd31" providerId="ADAL" clId="{BC333596-D8C3-4C9B-AD5F-947285B05F4F}" dt="2021-10-19T15:30:31.824" v="4" actId="47"/>
        <pc:sldMkLst>
          <pc:docMk/>
          <pc:sldMk cId="1584957530" sldId="332"/>
        </pc:sldMkLst>
      </pc:sldChg>
      <pc:sldChg chg="add del">
        <pc:chgData name="Mark Higgins" userId="f99148ad-7e67-4304-8c11-27c7a53efd31" providerId="ADAL" clId="{BC333596-D8C3-4C9B-AD5F-947285B05F4F}" dt="2021-10-19T15:30:31.824" v="4" actId="47"/>
        <pc:sldMkLst>
          <pc:docMk/>
          <pc:sldMk cId="79574591" sldId="333"/>
        </pc:sldMkLst>
      </pc:sldChg>
      <pc:sldChg chg="add del">
        <pc:chgData name="Mark Higgins" userId="f99148ad-7e67-4304-8c11-27c7a53efd31" providerId="ADAL" clId="{BC333596-D8C3-4C9B-AD5F-947285B05F4F}" dt="2021-10-19T15:30:31.824" v="4" actId="47"/>
        <pc:sldMkLst>
          <pc:docMk/>
          <pc:sldMk cId="2433432481" sldId="334"/>
        </pc:sldMkLst>
      </pc:sldChg>
      <pc:sldChg chg="add del">
        <pc:chgData name="Mark Higgins" userId="f99148ad-7e67-4304-8c11-27c7a53efd31" providerId="ADAL" clId="{BC333596-D8C3-4C9B-AD5F-947285B05F4F}" dt="2021-10-19T15:30:31.824" v="4" actId="47"/>
        <pc:sldMkLst>
          <pc:docMk/>
          <pc:sldMk cId="800638942" sldId="335"/>
        </pc:sldMkLst>
      </pc:sldChg>
      <pc:sldChg chg="add del">
        <pc:chgData name="Mark Higgins" userId="f99148ad-7e67-4304-8c11-27c7a53efd31" providerId="ADAL" clId="{BC333596-D8C3-4C9B-AD5F-947285B05F4F}" dt="2021-10-19T15:30:31.824" v="4" actId="47"/>
        <pc:sldMkLst>
          <pc:docMk/>
          <pc:sldMk cId="2339599335" sldId="338"/>
        </pc:sldMkLst>
      </pc:sldChg>
      <pc:sldChg chg="add del">
        <pc:chgData name="Mark Higgins" userId="f99148ad-7e67-4304-8c11-27c7a53efd31" providerId="ADAL" clId="{BC333596-D8C3-4C9B-AD5F-947285B05F4F}" dt="2021-10-19T15:30:31.824" v="4" actId="47"/>
        <pc:sldMkLst>
          <pc:docMk/>
          <pc:sldMk cId="2815121568" sldId="339"/>
        </pc:sldMkLst>
      </pc:sldChg>
      <pc:sldChg chg="add del">
        <pc:chgData name="Mark Higgins" userId="f99148ad-7e67-4304-8c11-27c7a53efd31" providerId="ADAL" clId="{BC333596-D8C3-4C9B-AD5F-947285B05F4F}" dt="2021-10-19T15:30:31.824" v="4" actId="47"/>
        <pc:sldMkLst>
          <pc:docMk/>
          <pc:sldMk cId="2498991220" sldId="340"/>
        </pc:sldMkLst>
      </pc:sldChg>
      <pc:sldChg chg="add del">
        <pc:chgData name="Mark Higgins" userId="f99148ad-7e67-4304-8c11-27c7a53efd31" providerId="ADAL" clId="{BC333596-D8C3-4C9B-AD5F-947285B05F4F}" dt="2021-10-19T15:30:31.824" v="4" actId="47"/>
        <pc:sldMkLst>
          <pc:docMk/>
          <pc:sldMk cId="720897595" sldId="341"/>
        </pc:sldMkLst>
      </pc:sldChg>
      <pc:sldChg chg="add del">
        <pc:chgData name="Mark Higgins" userId="f99148ad-7e67-4304-8c11-27c7a53efd31" providerId="ADAL" clId="{BC333596-D8C3-4C9B-AD5F-947285B05F4F}" dt="2021-10-19T15:30:31.824" v="4" actId="47"/>
        <pc:sldMkLst>
          <pc:docMk/>
          <pc:sldMk cId="1331042237" sldId="342"/>
        </pc:sldMkLst>
      </pc:sldChg>
      <pc:sldChg chg="add del">
        <pc:chgData name="Mark Higgins" userId="f99148ad-7e67-4304-8c11-27c7a53efd31" providerId="ADAL" clId="{BC333596-D8C3-4C9B-AD5F-947285B05F4F}" dt="2021-10-19T15:30:31.824" v="4" actId="47"/>
        <pc:sldMkLst>
          <pc:docMk/>
          <pc:sldMk cId="2524869878" sldId="343"/>
        </pc:sldMkLst>
      </pc:sldChg>
      <pc:sldChg chg="add del">
        <pc:chgData name="Mark Higgins" userId="f99148ad-7e67-4304-8c11-27c7a53efd31" providerId="ADAL" clId="{BC333596-D8C3-4C9B-AD5F-947285B05F4F}" dt="2021-10-19T15:30:31.824" v="4" actId="47"/>
        <pc:sldMkLst>
          <pc:docMk/>
          <pc:sldMk cId="442263038" sldId="344"/>
        </pc:sldMkLst>
      </pc:sldChg>
      <pc:sldChg chg="add del">
        <pc:chgData name="Mark Higgins" userId="f99148ad-7e67-4304-8c11-27c7a53efd31" providerId="ADAL" clId="{BC333596-D8C3-4C9B-AD5F-947285B05F4F}" dt="2021-10-19T15:30:31.824" v="4" actId="47"/>
        <pc:sldMkLst>
          <pc:docMk/>
          <pc:sldMk cId="381527668" sldId="345"/>
        </pc:sldMkLst>
      </pc:sldChg>
      <pc:sldChg chg="add del">
        <pc:chgData name="Mark Higgins" userId="f99148ad-7e67-4304-8c11-27c7a53efd31" providerId="ADAL" clId="{BC333596-D8C3-4C9B-AD5F-947285B05F4F}" dt="2021-10-19T15:30:31.824" v="4" actId="47"/>
        <pc:sldMkLst>
          <pc:docMk/>
          <pc:sldMk cId="1354352999" sldId="346"/>
        </pc:sldMkLst>
      </pc:sldChg>
      <pc:sldChg chg="add del">
        <pc:chgData name="Mark Higgins" userId="f99148ad-7e67-4304-8c11-27c7a53efd31" providerId="ADAL" clId="{BC333596-D8C3-4C9B-AD5F-947285B05F4F}" dt="2021-10-19T15:30:31.824" v="4" actId="47"/>
        <pc:sldMkLst>
          <pc:docMk/>
          <pc:sldMk cId="4031584946" sldId="347"/>
        </pc:sldMkLst>
      </pc:sldChg>
      <pc:sldChg chg="add del">
        <pc:chgData name="Mark Higgins" userId="f99148ad-7e67-4304-8c11-27c7a53efd31" providerId="ADAL" clId="{BC333596-D8C3-4C9B-AD5F-947285B05F4F}" dt="2021-10-19T15:30:31.824" v="4" actId="47"/>
        <pc:sldMkLst>
          <pc:docMk/>
          <pc:sldMk cId="4037647330" sldId="348"/>
        </pc:sldMkLst>
      </pc:sldChg>
      <pc:sldChg chg="add del">
        <pc:chgData name="Mark Higgins" userId="f99148ad-7e67-4304-8c11-27c7a53efd31" providerId="ADAL" clId="{BC333596-D8C3-4C9B-AD5F-947285B05F4F}" dt="2021-10-19T15:30:31.824" v="4" actId="47"/>
        <pc:sldMkLst>
          <pc:docMk/>
          <pc:sldMk cId="1798815253" sldId="349"/>
        </pc:sldMkLst>
      </pc:sldChg>
      <pc:sldChg chg="add del">
        <pc:chgData name="Mark Higgins" userId="f99148ad-7e67-4304-8c11-27c7a53efd31" providerId="ADAL" clId="{BC333596-D8C3-4C9B-AD5F-947285B05F4F}" dt="2021-10-19T15:30:31.824" v="4" actId="47"/>
        <pc:sldMkLst>
          <pc:docMk/>
          <pc:sldMk cId="25094573" sldId="350"/>
        </pc:sldMkLst>
      </pc:sldChg>
      <pc:sldChg chg="add del">
        <pc:chgData name="Mark Higgins" userId="f99148ad-7e67-4304-8c11-27c7a53efd31" providerId="ADAL" clId="{BC333596-D8C3-4C9B-AD5F-947285B05F4F}" dt="2021-10-19T15:30:31.824" v="4" actId="47"/>
        <pc:sldMkLst>
          <pc:docMk/>
          <pc:sldMk cId="187441037" sldId="351"/>
        </pc:sldMkLst>
      </pc:sldChg>
      <pc:sldChg chg="add del">
        <pc:chgData name="Mark Higgins" userId="f99148ad-7e67-4304-8c11-27c7a53efd31" providerId="ADAL" clId="{BC333596-D8C3-4C9B-AD5F-947285B05F4F}" dt="2021-10-19T15:30:31.824" v="4" actId="47"/>
        <pc:sldMkLst>
          <pc:docMk/>
          <pc:sldMk cId="263494010" sldId="352"/>
        </pc:sldMkLst>
      </pc:sldChg>
      <pc:sldChg chg="add del">
        <pc:chgData name="Mark Higgins" userId="f99148ad-7e67-4304-8c11-27c7a53efd31" providerId="ADAL" clId="{BC333596-D8C3-4C9B-AD5F-947285B05F4F}" dt="2021-10-19T15:30:31.824" v="4" actId="47"/>
        <pc:sldMkLst>
          <pc:docMk/>
          <pc:sldMk cId="3175947865" sldId="353"/>
        </pc:sldMkLst>
      </pc:sldChg>
      <pc:sldChg chg="add del">
        <pc:chgData name="Mark Higgins" userId="f99148ad-7e67-4304-8c11-27c7a53efd31" providerId="ADAL" clId="{BC333596-D8C3-4C9B-AD5F-947285B05F4F}" dt="2021-10-19T15:30:31.824" v="4" actId="47"/>
        <pc:sldMkLst>
          <pc:docMk/>
          <pc:sldMk cId="2280632060" sldId="354"/>
        </pc:sldMkLst>
      </pc:sldChg>
      <pc:sldChg chg="add del">
        <pc:chgData name="Mark Higgins" userId="f99148ad-7e67-4304-8c11-27c7a53efd31" providerId="ADAL" clId="{BC333596-D8C3-4C9B-AD5F-947285B05F4F}" dt="2021-10-19T15:30:31.824" v="4" actId="47"/>
        <pc:sldMkLst>
          <pc:docMk/>
          <pc:sldMk cId="1279291995" sldId="355"/>
        </pc:sldMkLst>
      </pc:sldChg>
      <pc:sldChg chg="add del">
        <pc:chgData name="Mark Higgins" userId="f99148ad-7e67-4304-8c11-27c7a53efd31" providerId="ADAL" clId="{BC333596-D8C3-4C9B-AD5F-947285B05F4F}" dt="2021-10-19T15:30:31.824" v="4" actId="47"/>
        <pc:sldMkLst>
          <pc:docMk/>
          <pc:sldMk cId="3282233655" sldId="356"/>
        </pc:sldMkLst>
      </pc:sldChg>
      <pc:sldChg chg="add del">
        <pc:chgData name="Mark Higgins" userId="f99148ad-7e67-4304-8c11-27c7a53efd31" providerId="ADAL" clId="{BC333596-D8C3-4C9B-AD5F-947285B05F4F}" dt="2021-10-19T15:30:31.824" v="4" actId="47"/>
        <pc:sldMkLst>
          <pc:docMk/>
          <pc:sldMk cId="798366066" sldId="357"/>
        </pc:sldMkLst>
      </pc:sldChg>
      <pc:sldChg chg="add del">
        <pc:chgData name="Mark Higgins" userId="f99148ad-7e67-4304-8c11-27c7a53efd31" providerId="ADAL" clId="{BC333596-D8C3-4C9B-AD5F-947285B05F4F}" dt="2021-10-19T15:30:31.824" v="4" actId="47"/>
        <pc:sldMkLst>
          <pc:docMk/>
          <pc:sldMk cId="3090888529" sldId="358"/>
        </pc:sldMkLst>
      </pc:sldChg>
      <pc:sldChg chg="add del">
        <pc:chgData name="Mark Higgins" userId="f99148ad-7e67-4304-8c11-27c7a53efd31" providerId="ADAL" clId="{BC333596-D8C3-4C9B-AD5F-947285B05F4F}" dt="2021-10-19T15:30:31.824" v="4" actId="47"/>
        <pc:sldMkLst>
          <pc:docMk/>
          <pc:sldMk cId="1278481872" sldId="359"/>
        </pc:sldMkLst>
      </pc:sldChg>
      <pc:sldChg chg="add del">
        <pc:chgData name="Mark Higgins" userId="f99148ad-7e67-4304-8c11-27c7a53efd31" providerId="ADAL" clId="{BC333596-D8C3-4C9B-AD5F-947285B05F4F}" dt="2021-10-19T15:30:31.824" v="4" actId="47"/>
        <pc:sldMkLst>
          <pc:docMk/>
          <pc:sldMk cId="757728401" sldId="360"/>
        </pc:sldMkLst>
      </pc:sldChg>
      <pc:sldChg chg="add del">
        <pc:chgData name="Mark Higgins" userId="f99148ad-7e67-4304-8c11-27c7a53efd31" providerId="ADAL" clId="{BC333596-D8C3-4C9B-AD5F-947285B05F4F}" dt="2021-10-19T15:30:31.824" v="4" actId="47"/>
        <pc:sldMkLst>
          <pc:docMk/>
          <pc:sldMk cId="3092675455" sldId="361"/>
        </pc:sldMkLst>
      </pc:sldChg>
      <pc:sldChg chg="add del">
        <pc:chgData name="Mark Higgins" userId="f99148ad-7e67-4304-8c11-27c7a53efd31" providerId="ADAL" clId="{BC333596-D8C3-4C9B-AD5F-947285B05F4F}" dt="2021-10-19T15:30:31.824" v="4" actId="47"/>
        <pc:sldMkLst>
          <pc:docMk/>
          <pc:sldMk cId="1328544128" sldId="362"/>
        </pc:sldMkLst>
      </pc:sldChg>
      <pc:sldChg chg="add del">
        <pc:chgData name="Mark Higgins" userId="f99148ad-7e67-4304-8c11-27c7a53efd31" providerId="ADAL" clId="{BC333596-D8C3-4C9B-AD5F-947285B05F4F}" dt="2021-10-19T15:30:31.824" v="4" actId="47"/>
        <pc:sldMkLst>
          <pc:docMk/>
          <pc:sldMk cId="833547864" sldId="363"/>
        </pc:sldMkLst>
      </pc:sldChg>
      <pc:sldChg chg="add del">
        <pc:chgData name="Mark Higgins" userId="f99148ad-7e67-4304-8c11-27c7a53efd31" providerId="ADAL" clId="{BC333596-D8C3-4C9B-AD5F-947285B05F4F}" dt="2021-10-19T15:30:31.824" v="4" actId="47"/>
        <pc:sldMkLst>
          <pc:docMk/>
          <pc:sldMk cId="1097937262" sldId="364"/>
        </pc:sldMkLst>
      </pc:sldChg>
      <pc:sldChg chg="add del">
        <pc:chgData name="Mark Higgins" userId="f99148ad-7e67-4304-8c11-27c7a53efd31" providerId="ADAL" clId="{BC333596-D8C3-4C9B-AD5F-947285B05F4F}" dt="2021-10-19T15:30:31.824" v="4" actId="47"/>
        <pc:sldMkLst>
          <pc:docMk/>
          <pc:sldMk cId="2640944913" sldId="365"/>
        </pc:sldMkLst>
      </pc:sldChg>
      <pc:sldChg chg="add del">
        <pc:chgData name="Mark Higgins" userId="f99148ad-7e67-4304-8c11-27c7a53efd31" providerId="ADAL" clId="{BC333596-D8C3-4C9B-AD5F-947285B05F4F}" dt="2021-10-19T15:30:31.824" v="4" actId="47"/>
        <pc:sldMkLst>
          <pc:docMk/>
          <pc:sldMk cId="1231510094" sldId="367"/>
        </pc:sldMkLst>
      </pc:sldChg>
      <pc:sldChg chg="add del">
        <pc:chgData name="Mark Higgins" userId="f99148ad-7e67-4304-8c11-27c7a53efd31" providerId="ADAL" clId="{BC333596-D8C3-4C9B-AD5F-947285B05F4F}" dt="2021-10-19T15:30:31.824" v="4" actId="47"/>
        <pc:sldMkLst>
          <pc:docMk/>
          <pc:sldMk cId="903832305" sldId="369"/>
        </pc:sldMkLst>
      </pc:sldChg>
      <pc:sldChg chg="add del">
        <pc:chgData name="Mark Higgins" userId="f99148ad-7e67-4304-8c11-27c7a53efd31" providerId="ADAL" clId="{BC333596-D8C3-4C9B-AD5F-947285B05F4F}" dt="2021-10-19T15:30:31.824" v="4" actId="47"/>
        <pc:sldMkLst>
          <pc:docMk/>
          <pc:sldMk cId="556409987" sldId="373"/>
        </pc:sldMkLst>
      </pc:sldChg>
      <pc:sldChg chg="add del">
        <pc:chgData name="Mark Higgins" userId="f99148ad-7e67-4304-8c11-27c7a53efd31" providerId="ADAL" clId="{BC333596-D8C3-4C9B-AD5F-947285B05F4F}" dt="2021-10-19T15:30:31.824" v="4" actId="47"/>
        <pc:sldMkLst>
          <pc:docMk/>
          <pc:sldMk cId="486224407" sldId="377"/>
        </pc:sldMkLst>
      </pc:sldChg>
      <pc:sldChg chg="add del">
        <pc:chgData name="Mark Higgins" userId="f99148ad-7e67-4304-8c11-27c7a53efd31" providerId="ADAL" clId="{BC333596-D8C3-4C9B-AD5F-947285B05F4F}" dt="2021-10-19T15:30:31.824" v="4" actId="47"/>
        <pc:sldMkLst>
          <pc:docMk/>
          <pc:sldMk cId="2826229378" sldId="378"/>
        </pc:sldMkLst>
      </pc:sldChg>
      <pc:sldChg chg="add del">
        <pc:chgData name="Mark Higgins" userId="f99148ad-7e67-4304-8c11-27c7a53efd31" providerId="ADAL" clId="{BC333596-D8C3-4C9B-AD5F-947285B05F4F}" dt="2021-10-19T15:30:31.824" v="4" actId="47"/>
        <pc:sldMkLst>
          <pc:docMk/>
          <pc:sldMk cId="1059443082" sldId="379"/>
        </pc:sldMkLst>
      </pc:sldChg>
      <pc:sldChg chg="add del">
        <pc:chgData name="Mark Higgins" userId="f99148ad-7e67-4304-8c11-27c7a53efd31" providerId="ADAL" clId="{BC333596-D8C3-4C9B-AD5F-947285B05F4F}" dt="2021-10-19T15:30:31.824" v="4" actId="47"/>
        <pc:sldMkLst>
          <pc:docMk/>
          <pc:sldMk cId="217333681" sldId="380"/>
        </pc:sldMkLst>
      </pc:sldChg>
      <pc:sldChg chg="add del">
        <pc:chgData name="Mark Higgins" userId="f99148ad-7e67-4304-8c11-27c7a53efd31" providerId="ADAL" clId="{BC333596-D8C3-4C9B-AD5F-947285B05F4F}" dt="2021-10-19T15:30:31.824" v="4" actId="47"/>
        <pc:sldMkLst>
          <pc:docMk/>
          <pc:sldMk cId="761647083" sldId="388"/>
        </pc:sldMkLst>
      </pc:sldChg>
      <pc:sldChg chg="add del">
        <pc:chgData name="Mark Higgins" userId="f99148ad-7e67-4304-8c11-27c7a53efd31" providerId="ADAL" clId="{BC333596-D8C3-4C9B-AD5F-947285B05F4F}" dt="2021-10-19T15:30:31.824" v="4" actId="47"/>
        <pc:sldMkLst>
          <pc:docMk/>
          <pc:sldMk cId="2918068631" sldId="389"/>
        </pc:sldMkLst>
      </pc:sldChg>
      <pc:sldChg chg="add del">
        <pc:chgData name="Mark Higgins" userId="f99148ad-7e67-4304-8c11-27c7a53efd31" providerId="ADAL" clId="{BC333596-D8C3-4C9B-AD5F-947285B05F4F}" dt="2021-10-19T15:30:31.824" v="4" actId="47"/>
        <pc:sldMkLst>
          <pc:docMk/>
          <pc:sldMk cId="845237742" sldId="390"/>
        </pc:sldMkLst>
      </pc:sldChg>
      <pc:sldChg chg="add del">
        <pc:chgData name="Mark Higgins" userId="f99148ad-7e67-4304-8c11-27c7a53efd31" providerId="ADAL" clId="{BC333596-D8C3-4C9B-AD5F-947285B05F4F}" dt="2021-10-19T15:30:31.824" v="4" actId="47"/>
        <pc:sldMkLst>
          <pc:docMk/>
          <pc:sldMk cId="1248848706" sldId="391"/>
        </pc:sldMkLst>
      </pc:sldChg>
      <pc:sldChg chg="add del">
        <pc:chgData name="Mark Higgins" userId="f99148ad-7e67-4304-8c11-27c7a53efd31" providerId="ADAL" clId="{BC333596-D8C3-4C9B-AD5F-947285B05F4F}" dt="2021-10-19T15:30:31.824" v="4" actId="47"/>
        <pc:sldMkLst>
          <pc:docMk/>
          <pc:sldMk cId="1516249719" sldId="392"/>
        </pc:sldMkLst>
      </pc:sldChg>
      <pc:sldChg chg="add del">
        <pc:chgData name="Mark Higgins" userId="f99148ad-7e67-4304-8c11-27c7a53efd31" providerId="ADAL" clId="{BC333596-D8C3-4C9B-AD5F-947285B05F4F}" dt="2021-10-19T15:30:31.824" v="4" actId="47"/>
        <pc:sldMkLst>
          <pc:docMk/>
          <pc:sldMk cId="2184032674" sldId="393"/>
        </pc:sldMkLst>
      </pc:sldChg>
      <pc:sldChg chg="add del">
        <pc:chgData name="Mark Higgins" userId="f99148ad-7e67-4304-8c11-27c7a53efd31" providerId="ADAL" clId="{BC333596-D8C3-4C9B-AD5F-947285B05F4F}" dt="2021-10-19T15:30:31.824" v="4" actId="47"/>
        <pc:sldMkLst>
          <pc:docMk/>
          <pc:sldMk cId="3052757254" sldId="394"/>
        </pc:sldMkLst>
      </pc:sldChg>
      <pc:sldChg chg="add del">
        <pc:chgData name="Mark Higgins" userId="f99148ad-7e67-4304-8c11-27c7a53efd31" providerId="ADAL" clId="{BC333596-D8C3-4C9B-AD5F-947285B05F4F}" dt="2021-10-19T15:30:31.824" v="4" actId="47"/>
        <pc:sldMkLst>
          <pc:docMk/>
          <pc:sldMk cId="3926405391" sldId="395"/>
        </pc:sldMkLst>
      </pc:sldChg>
      <pc:sldChg chg="add del">
        <pc:chgData name="Mark Higgins" userId="f99148ad-7e67-4304-8c11-27c7a53efd31" providerId="ADAL" clId="{BC333596-D8C3-4C9B-AD5F-947285B05F4F}" dt="2021-10-19T15:30:31.824" v="4" actId="47"/>
        <pc:sldMkLst>
          <pc:docMk/>
          <pc:sldMk cId="1511910403" sldId="396"/>
        </pc:sldMkLst>
      </pc:sldChg>
      <pc:sldChg chg="add del">
        <pc:chgData name="Mark Higgins" userId="f99148ad-7e67-4304-8c11-27c7a53efd31" providerId="ADAL" clId="{BC333596-D8C3-4C9B-AD5F-947285B05F4F}" dt="2021-10-19T15:30:31.824" v="4" actId="47"/>
        <pc:sldMkLst>
          <pc:docMk/>
          <pc:sldMk cId="1544895526" sldId="397"/>
        </pc:sldMkLst>
      </pc:sldChg>
      <pc:sldChg chg="add del">
        <pc:chgData name="Mark Higgins" userId="f99148ad-7e67-4304-8c11-27c7a53efd31" providerId="ADAL" clId="{BC333596-D8C3-4C9B-AD5F-947285B05F4F}" dt="2021-10-19T15:30:31.824" v="4" actId="47"/>
        <pc:sldMkLst>
          <pc:docMk/>
          <pc:sldMk cId="2465785807" sldId="398"/>
        </pc:sldMkLst>
      </pc:sldChg>
      <pc:sldChg chg="add del">
        <pc:chgData name="Mark Higgins" userId="f99148ad-7e67-4304-8c11-27c7a53efd31" providerId="ADAL" clId="{BC333596-D8C3-4C9B-AD5F-947285B05F4F}" dt="2021-10-19T15:30:31.824" v="4" actId="47"/>
        <pc:sldMkLst>
          <pc:docMk/>
          <pc:sldMk cId="3222968002" sldId="399"/>
        </pc:sldMkLst>
      </pc:sldChg>
      <pc:sldChg chg="add del">
        <pc:chgData name="Mark Higgins" userId="f99148ad-7e67-4304-8c11-27c7a53efd31" providerId="ADAL" clId="{BC333596-D8C3-4C9B-AD5F-947285B05F4F}" dt="2021-10-19T15:30:31.824" v="4" actId="47"/>
        <pc:sldMkLst>
          <pc:docMk/>
          <pc:sldMk cId="2056755039" sldId="400"/>
        </pc:sldMkLst>
      </pc:sldChg>
      <pc:sldChg chg="add del">
        <pc:chgData name="Mark Higgins" userId="f99148ad-7e67-4304-8c11-27c7a53efd31" providerId="ADAL" clId="{BC333596-D8C3-4C9B-AD5F-947285B05F4F}" dt="2021-10-19T15:30:31.824" v="4" actId="47"/>
        <pc:sldMkLst>
          <pc:docMk/>
          <pc:sldMk cId="481534088" sldId="401"/>
        </pc:sldMkLst>
      </pc:sldChg>
      <pc:sldChg chg="add del">
        <pc:chgData name="Mark Higgins" userId="f99148ad-7e67-4304-8c11-27c7a53efd31" providerId="ADAL" clId="{BC333596-D8C3-4C9B-AD5F-947285B05F4F}" dt="2021-10-19T15:30:31.824" v="4" actId="47"/>
        <pc:sldMkLst>
          <pc:docMk/>
          <pc:sldMk cId="2952593591" sldId="402"/>
        </pc:sldMkLst>
      </pc:sldChg>
      <pc:sldChg chg="add del">
        <pc:chgData name="Mark Higgins" userId="f99148ad-7e67-4304-8c11-27c7a53efd31" providerId="ADAL" clId="{BC333596-D8C3-4C9B-AD5F-947285B05F4F}" dt="2021-10-19T15:30:31.824" v="4" actId="47"/>
        <pc:sldMkLst>
          <pc:docMk/>
          <pc:sldMk cId="1250941793" sldId="403"/>
        </pc:sldMkLst>
      </pc:sldChg>
      <pc:sldChg chg="add del">
        <pc:chgData name="Mark Higgins" userId="f99148ad-7e67-4304-8c11-27c7a53efd31" providerId="ADAL" clId="{BC333596-D8C3-4C9B-AD5F-947285B05F4F}" dt="2021-10-19T15:30:31.824" v="4" actId="47"/>
        <pc:sldMkLst>
          <pc:docMk/>
          <pc:sldMk cId="624383718" sldId="404"/>
        </pc:sldMkLst>
      </pc:sldChg>
      <pc:sldChg chg="add del">
        <pc:chgData name="Mark Higgins" userId="f99148ad-7e67-4304-8c11-27c7a53efd31" providerId="ADAL" clId="{BC333596-D8C3-4C9B-AD5F-947285B05F4F}" dt="2021-10-19T15:30:31.824" v="4" actId="47"/>
        <pc:sldMkLst>
          <pc:docMk/>
          <pc:sldMk cId="1975970897" sldId="405"/>
        </pc:sldMkLst>
      </pc:sldChg>
      <pc:sldChg chg="add del">
        <pc:chgData name="Mark Higgins" userId="f99148ad-7e67-4304-8c11-27c7a53efd31" providerId="ADAL" clId="{BC333596-D8C3-4C9B-AD5F-947285B05F4F}" dt="2021-10-19T15:30:31.824" v="4" actId="47"/>
        <pc:sldMkLst>
          <pc:docMk/>
          <pc:sldMk cId="4114315404" sldId="406"/>
        </pc:sldMkLst>
      </pc:sldChg>
      <pc:sldChg chg="add del">
        <pc:chgData name="Mark Higgins" userId="f99148ad-7e67-4304-8c11-27c7a53efd31" providerId="ADAL" clId="{BC333596-D8C3-4C9B-AD5F-947285B05F4F}" dt="2021-10-19T15:30:31.824" v="4" actId="47"/>
        <pc:sldMkLst>
          <pc:docMk/>
          <pc:sldMk cId="2654113757" sldId="407"/>
        </pc:sldMkLst>
      </pc:sldChg>
      <pc:sldChg chg="add del">
        <pc:chgData name="Mark Higgins" userId="f99148ad-7e67-4304-8c11-27c7a53efd31" providerId="ADAL" clId="{BC333596-D8C3-4C9B-AD5F-947285B05F4F}" dt="2021-10-19T15:30:31.824" v="4" actId="47"/>
        <pc:sldMkLst>
          <pc:docMk/>
          <pc:sldMk cId="1410555242" sldId="408"/>
        </pc:sldMkLst>
      </pc:sldChg>
      <pc:sldChg chg="add del">
        <pc:chgData name="Mark Higgins" userId="f99148ad-7e67-4304-8c11-27c7a53efd31" providerId="ADAL" clId="{BC333596-D8C3-4C9B-AD5F-947285B05F4F}" dt="2021-10-19T15:30:31.824" v="4" actId="47"/>
        <pc:sldMkLst>
          <pc:docMk/>
          <pc:sldMk cId="706236086" sldId="409"/>
        </pc:sldMkLst>
      </pc:sldChg>
      <pc:sldChg chg="add del">
        <pc:chgData name="Mark Higgins" userId="f99148ad-7e67-4304-8c11-27c7a53efd31" providerId="ADAL" clId="{BC333596-D8C3-4C9B-AD5F-947285B05F4F}" dt="2021-10-19T15:30:31.824" v="4" actId="47"/>
        <pc:sldMkLst>
          <pc:docMk/>
          <pc:sldMk cId="4238912955" sldId="410"/>
        </pc:sldMkLst>
      </pc:sldChg>
      <pc:sldChg chg="add del">
        <pc:chgData name="Mark Higgins" userId="f99148ad-7e67-4304-8c11-27c7a53efd31" providerId="ADAL" clId="{BC333596-D8C3-4C9B-AD5F-947285B05F4F}" dt="2021-10-19T15:30:31.824" v="4" actId="47"/>
        <pc:sldMkLst>
          <pc:docMk/>
          <pc:sldMk cId="2602691375" sldId="411"/>
        </pc:sldMkLst>
      </pc:sldChg>
      <pc:sldChg chg="add del">
        <pc:chgData name="Mark Higgins" userId="f99148ad-7e67-4304-8c11-27c7a53efd31" providerId="ADAL" clId="{BC333596-D8C3-4C9B-AD5F-947285B05F4F}" dt="2021-10-19T15:30:31.824" v="4" actId="47"/>
        <pc:sldMkLst>
          <pc:docMk/>
          <pc:sldMk cId="1337448394" sldId="412"/>
        </pc:sldMkLst>
      </pc:sldChg>
      <pc:sldChg chg="add del">
        <pc:chgData name="Mark Higgins" userId="f99148ad-7e67-4304-8c11-27c7a53efd31" providerId="ADAL" clId="{BC333596-D8C3-4C9B-AD5F-947285B05F4F}" dt="2021-10-19T15:30:31.824" v="4" actId="47"/>
        <pc:sldMkLst>
          <pc:docMk/>
          <pc:sldMk cId="3573841059" sldId="413"/>
        </pc:sldMkLst>
      </pc:sldChg>
      <pc:sldChg chg="add del">
        <pc:chgData name="Mark Higgins" userId="f99148ad-7e67-4304-8c11-27c7a53efd31" providerId="ADAL" clId="{BC333596-D8C3-4C9B-AD5F-947285B05F4F}" dt="2021-10-19T15:30:31.824" v="4" actId="47"/>
        <pc:sldMkLst>
          <pc:docMk/>
          <pc:sldMk cId="2629586236" sldId="414"/>
        </pc:sldMkLst>
      </pc:sldChg>
      <pc:sldChg chg="add del">
        <pc:chgData name="Mark Higgins" userId="f99148ad-7e67-4304-8c11-27c7a53efd31" providerId="ADAL" clId="{BC333596-D8C3-4C9B-AD5F-947285B05F4F}" dt="2021-10-19T15:30:31.824" v="4" actId="47"/>
        <pc:sldMkLst>
          <pc:docMk/>
          <pc:sldMk cId="680340156" sldId="415"/>
        </pc:sldMkLst>
      </pc:sldChg>
      <pc:sldChg chg="add del">
        <pc:chgData name="Mark Higgins" userId="f99148ad-7e67-4304-8c11-27c7a53efd31" providerId="ADAL" clId="{BC333596-D8C3-4C9B-AD5F-947285B05F4F}" dt="2021-10-19T15:30:31.824" v="4" actId="47"/>
        <pc:sldMkLst>
          <pc:docMk/>
          <pc:sldMk cId="2650830124" sldId="416"/>
        </pc:sldMkLst>
      </pc:sldChg>
      <pc:sldChg chg="add del">
        <pc:chgData name="Mark Higgins" userId="f99148ad-7e67-4304-8c11-27c7a53efd31" providerId="ADAL" clId="{BC333596-D8C3-4C9B-AD5F-947285B05F4F}" dt="2021-10-19T15:30:31.824" v="4" actId="47"/>
        <pc:sldMkLst>
          <pc:docMk/>
          <pc:sldMk cId="3730956495" sldId="417"/>
        </pc:sldMkLst>
      </pc:sldChg>
      <pc:sldChg chg="add del">
        <pc:chgData name="Mark Higgins" userId="f99148ad-7e67-4304-8c11-27c7a53efd31" providerId="ADAL" clId="{BC333596-D8C3-4C9B-AD5F-947285B05F4F}" dt="2021-10-19T15:30:31.824" v="4" actId="47"/>
        <pc:sldMkLst>
          <pc:docMk/>
          <pc:sldMk cId="4223131663" sldId="418"/>
        </pc:sldMkLst>
      </pc:sldChg>
      <pc:sldChg chg="add del">
        <pc:chgData name="Mark Higgins" userId="f99148ad-7e67-4304-8c11-27c7a53efd31" providerId="ADAL" clId="{BC333596-D8C3-4C9B-AD5F-947285B05F4F}" dt="2021-10-19T15:30:31.824" v="4" actId="47"/>
        <pc:sldMkLst>
          <pc:docMk/>
          <pc:sldMk cId="1778816030" sldId="421"/>
        </pc:sldMkLst>
      </pc:sldChg>
      <pc:sldChg chg="add del">
        <pc:chgData name="Mark Higgins" userId="f99148ad-7e67-4304-8c11-27c7a53efd31" providerId="ADAL" clId="{BC333596-D8C3-4C9B-AD5F-947285B05F4F}" dt="2021-10-19T15:30:31.824" v="4" actId="47"/>
        <pc:sldMkLst>
          <pc:docMk/>
          <pc:sldMk cId="607490500" sldId="422"/>
        </pc:sldMkLst>
      </pc:sldChg>
      <pc:sldChg chg="add del">
        <pc:chgData name="Mark Higgins" userId="f99148ad-7e67-4304-8c11-27c7a53efd31" providerId="ADAL" clId="{BC333596-D8C3-4C9B-AD5F-947285B05F4F}" dt="2021-10-19T15:30:31.824" v="4" actId="47"/>
        <pc:sldMkLst>
          <pc:docMk/>
          <pc:sldMk cId="1890531109" sldId="424"/>
        </pc:sldMkLst>
      </pc:sldChg>
      <pc:sldChg chg="add del">
        <pc:chgData name="Mark Higgins" userId="f99148ad-7e67-4304-8c11-27c7a53efd31" providerId="ADAL" clId="{BC333596-D8C3-4C9B-AD5F-947285B05F4F}" dt="2021-10-19T15:30:31.824" v="4" actId="47"/>
        <pc:sldMkLst>
          <pc:docMk/>
          <pc:sldMk cId="1673904469" sldId="425"/>
        </pc:sldMkLst>
      </pc:sldChg>
      <pc:sldChg chg="add del">
        <pc:chgData name="Mark Higgins" userId="f99148ad-7e67-4304-8c11-27c7a53efd31" providerId="ADAL" clId="{BC333596-D8C3-4C9B-AD5F-947285B05F4F}" dt="2021-10-19T15:30:31.824" v="4" actId="47"/>
        <pc:sldMkLst>
          <pc:docMk/>
          <pc:sldMk cId="658609329" sldId="426"/>
        </pc:sldMkLst>
      </pc:sldChg>
      <pc:sldChg chg="add del">
        <pc:chgData name="Mark Higgins" userId="f99148ad-7e67-4304-8c11-27c7a53efd31" providerId="ADAL" clId="{BC333596-D8C3-4C9B-AD5F-947285B05F4F}" dt="2021-10-19T15:30:31.824" v="4" actId="47"/>
        <pc:sldMkLst>
          <pc:docMk/>
          <pc:sldMk cId="2422120360" sldId="430"/>
        </pc:sldMkLst>
      </pc:sldChg>
      <pc:sldChg chg="add del">
        <pc:chgData name="Mark Higgins" userId="f99148ad-7e67-4304-8c11-27c7a53efd31" providerId="ADAL" clId="{BC333596-D8C3-4C9B-AD5F-947285B05F4F}" dt="2021-10-19T15:30:31.824" v="4" actId="47"/>
        <pc:sldMkLst>
          <pc:docMk/>
          <pc:sldMk cId="3231987782" sldId="433"/>
        </pc:sldMkLst>
      </pc:sldChg>
      <pc:sldChg chg="add del">
        <pc:chgData name="Mark Higgins" userId="f99148ad-7e67-4304-8c11-27c7a53efd31" providerId="ADAL" clId="{BC333596-D8C3-4C9B-AD5F-947285B05F4F}" dt="2021-10-19T15:30:31.824" v="4" actId="47"/>
        <pc:sldMkLst>
          <pc:docMk/>
          <pc:sldMk cId="625691769" sldId="435"/>
        </pc:sldMkLst>
      </pc:sldChg>
      <pc:sldChg chg="add del">
        <pc:chgData name="Mark Higgins" userId="f99148ad-7e67-4304-8c11-27c7a53efd31" providerId="ADAL" clId="{BC333596-D8C3-4C9B-AD5F-947285B05F4F}" dt="2021-10-19T15:30:31.824" v="4" actId="47"/>
        <pc:sldMkLst>
          <pc:docMk/>
          <pc:sldMk cId="3149446475" sldId="436"/>
        </pc:sldMkLst>
      </pc:sldChg>
      <pc:sldChg chg="add del">
        <pc:chgData name="Mark Higgins" userId="f99148ad-7e67-4304-8c11-27c7a53efd31" providerId="ADAL" clId="{BC333596-D8C3-4C9B-AD5F-947285B05F4F}" dt="2021-10-19T15:30:31.824" v="4" actId="47"/>
        <pc:sldMkLst>
          <pc:docMk/>
          <pc:sldMk cId="331857268" sldId="437"/>
        </pc:sldMkLst>
      </pc:sldChg>
      <pc:sldChg chg="add del">
        <pc:chgData name="Mark Higgins" userId="f99148ad-7e67-4304-8c11-27c7a53efd31" providerId="ADAL" clId="{BC333596-D8C3-4C9B-AD5F-947285B05F4F}" dt="2021-10-19T15:30:31.824" v="4" actId="47"/>
        <pc:sldMkLst>
          <pc:docMk/>
          <pc:sldMk cId="2734321847" sldId="438"/>
        </pc:sldMkLst>
      </pc:sldChg>
      <pc:sldChg chg="add del">
        <pc:chgData name="Mark Higgins" userId="f99148ad-7e67-4304-8c11-27c7a53efd31" providerId="ADAL" clId="{BC333596-D8C3-4C9B-AD5F-947285B05F4F}" dt="2021-10-19T15:30:31.824" v="4" actId="47"/>
        <pc:sldMkLst>
          <pc:docMk/>
          <pc:sldMk cId="205147612" sldId="439"/>
        </pc:sldMkLst>
      </pc:sldChg>
      <pc:sldChg chg="add del">
        <pc:chgData name="Mark Higgins" userId="f99148ad-7e67-4304-8c11-27c7a53efd31" providerId="ADAL" clId="{BC333596-D8C3-4C9B-AD5F-947285B05F4F}" dt="2021-10-19T15:30:31.824" v="4" actId="47"/>
        <pc:sldMkLst>
          <pc:docMk/>
          <pc:sldMk cId="2991292184" sldId="441"/>
        </pc:sldMkLst>
      </pc:sldChg>
      <pc:sldChg chg="add del">
        <pc:chgData name="Mark Higgins" userId="f99148ad-7e67-4304-8c11-27c7a53efd31" providerId="ADAL" clId="{BC333596-D8C3-4C9B-AD5F-947285B05F4F}" dt="2021-10-19T15:30:31.824" v="4" actId="47"/>
        <pc:sldMkLst>
          <pc:docMk/>
          <pc:sldMk cId="3362721485" sldId="442"/>
        </pc:sldMkLst>
      </pc:sldChg>
      <pc:sldChg chg="add del">
        <pc:chgData name="Mark Higgins" userId="f99148ad-7e67-4304-8c11-27c7a53efd31" providerId="ADAL" clId="{BC333596-D8C3-4C9B-AD5F-947285B05F4F}" dt="2021-10-19T15:30:31.824" v="4" actId="47"/>
        <pc:sldMkLst>
          <pc:docMk/>
          <pc:sldMk cId="2387050593" sldId="443"/>
        </pc:sldMkLst>
      </pc:sldChg>
      <pc:sldChg chg="add del">
        <pc:chgData name="Mark Higgins" userId="f99148ad-7e67-4304-8c11-27c7a53efd31" providerId="ADAL" clId="{BC333596-D8C3-4C9B-AD5F-947285B05F4F}" dt="2021-10-19T15:30:31.824" v="4" actId="47"/>
        <pc:sldMkLst>
          <pc:docMk/>
          <pc:sldMk cId="389213653" sldId="444"/>
        </pc:sldMkLst>
      </pc:sldChg>
      <pc:sldChg chg="add del">
        <pc:chgData name="Mark Higgins" userId="f99148ad-7e67-4304-8c11-27c7a53efd31" providerId="ADAL" clId="{BC333596-D8C3-4C9B-AD5F-947285B05F4F}" dt="2021-10-19T15:30:31.824" v="4" actId="47"/>
        <pc:sldMkLst>
          <pc:docMk/>
          <pc:sldMk cId="558151786" sldId="445"/>
        </pc:sldMkLst>
      </pc:sldChg>
      <pc:sldChg chg="add del">
        <pc:chgData name="Mark Higgins" userId="f99148ad-7e67-4304-8c11-27c7a53efd31" providerId="ADAL" clId="{BC333596-D8C3-4C9B-AD5F-947285B05F4F}" dt="2021-10-19T15:29:53.945" v="3" actId="47"/>
        <pc:sldMkLst>
          <pc:docMk/>
          <pc:sldMk cId="3260383663" sldId="683"/>
        </pc:sldMkLst>
      </pc:sldChg>
      <pc:sldChg chg="add del">
        <pc:chgData name="Mark Higgins" userId="f99148ad-7e67-4304-8c11-27c7a53efd31" providerId="ADAL" clId="{BC333596-D8C3-4C9B-AD5F-947285B05F4F}" dt="2021-10-19T15:29:53.945" v="3" actId="47"/>
        <pc:sldMkLst>
          <pc:docMk/>
          <pc:sldMk cId="3845661198" sldId="687"/>
        </pc:sldMkLst>
      </pc:sldChg>
      <pc:sldChg chg="add del">
        <pc:chgData name="Mark Higgins" userId="f99148ad-7e67-4304-8c11-27c7a53efd31" providerId="ADAL" clId="{BC333596-D8C3-4C9B-AD5F-947285B05F4F}" dt="2021-10-19T15:30:31.824" v="4" actId="47"/>
        <pc:sldMkLst>
          <pc:docMk/>
          <pc:sldMk cId="3478056148" sldId="694"/>
        </pc:sldMkLst>
      </pc:sldChg>
      <pc:sldChg chg="add del">
        <pc:chgData name="Mark Higgins" userId="f99148ad-7e67-4304-8c11-27c7a53efd31" providerId="ADAL" clId="{BC333596-D8C3-4C9B-AD5F-947285B05F4F}" dt="2021-10-19T15:30:31.824" v="4" actId="47"/>
        <pc:sldMkLst>
          <pc:docMk/>
          <pc:sldMk cId="1384747455" sldId="695"/>
        </pc:sldMkLst>
      </pc:sldChg>
      <pc:sldChg chg="add del">
        <pc:chgData name="Mark Higgins" userId="f99148ad-7e67-4304-8c11-27c7a53efd31" providerId="ADAL" clId="{BC333596-D8C3-4C9B-AD5F-947285B05F4F}" dt="2021-10-19T15:30:31.824" v="4" actId="47"/>
        <pc:sldMkLst>
          <pc:docMk/>
          <pc:sldMk cId="961037850" sldId="696"/>
        </pc:sldMkLst>
      </pc:sldChg>
      <pc:sldChg chg="add del">
        <pc:chgData name="Mark Higgins" userId="f99148ad-7e67-4304-8c11-27c7a53efd31" providerId="ADAL" clId="{BC333596-D8C3-4C9B-AD5F-947285B05F4F}" dt="2021-10-19T15:30:31.824" v="4" actId="47"/>
        <pc:sldMkLst>
          <pc:docMk/>
          <pc:sldMk cId="2382590890" sldId="697"/>
        </pc:sldMkLst>
      </pc:sldChg>
      <pc:sldChg chg="add del">
        <pc:chgData name="Mark Higgins" userId="f99148ad-7e67-4304-8c11-27c7a53efd31" providerId="ADAL" clId="{BC333596-D8C3-4C9B-AD5F-947285B05F4F}" dt="2021-10-19T15:30:31.824" v="4" actId="47"/>
        <pc:sldMkLst>
          <pc:docMk/>
          <pc:sldMk cId="2816790370" sldId="698"/>
        </pc:sldMkLst>
      </pc:sldChg>
      <pc:sldChg chg="add del">
        <pc:chgData name="Mark Higgins" userId="f99148ad-7e67-4304-8c11-27c7a53efd31" providerId="ADAL" clId="{BC333596-D8C3-4C9B-AD5F-947285B05F4F}" dt="2021-10-19T15:30:31.824" v="4" actId="47"/>
        <pc:sldMkLst>
          <pc:docMk/>
          <pc:sldMk cId="4291132042" sldId="699"/>
        </pc:sldMkLst>
      </pc:sldChg>
      <pc:sldChg chg="add del">
        <pc:chgData name="Mark Higgins" userId="f99148ad-7e67-4304-8c11-27c7a53efd31" providerId="ADAL" clId="{BC333596-D8C3-4C9B-AD5F-947285B05F4F}" dt="2021-10-19T15:30:31.824" v="4" actId="47"/>
        <pc:sldMkLst>
          <pc:docMk/>
          <pc:sldMk cId="2299538971" sldId="700"/>
        </pc:sldMkLst>
      </pc:sldChg>
      <pc:sldChg chg="add del">
        <pc:chgData name="Mark Higgins" userId="f99148ad-7e67-4304-8c11-27c7a53efd31" providerId="ADAL" clId="{BC333596-D8C3-4C9B-AD5F-947285B05F4F}" dt="2021-10-19T15:30:31.824" v="4" actId="47"/>
        <pc:sldMkLst>
          <pc:docMk/>
          <pc:sldMk cId="3647801122" sldId="701"/>
        </pc:sldMkLst>
      </pc:sldChg>
      <pc:sldChg chg="add del">
        <pc:chgData name="Mark Higgins" userId="f99148ad-7e67-4304-8c11-27c7a53efd31" providerId="ADAL" clId="{BC333596-D8C3-4C9B-AD5F-947285B05F4F}" dt="2021-10-19T15:30:31.824" v="4" actId="47"/>
        <pc:sldMkLst>
          <pc:docMk/>
          <pc:sldMk cId="1124660872" sldId="702"/>
        </pc:sldMkLst>
      </pc:sldChg>
      <pc:sldChg chg="add del">
        <pc:chgData name="Mark Higgins" userId="f99148ad-7e67-4304-8c11-27c7a53efd31" providerId="ADAL" clId="{BC333596-D8C3-4C9B-AD5F-947285B05F4F}" dt="2021-10-19T15:30:31.824" v="4" actId="47"/>
        <pc:sldMkLst>
          <pc:docMk/>
          <pc:sldMk cId="3031805303" sldId="703"/>
        </pc:sldMkLst>
      </pc:sldChg>
      <pc:sldChg chg="add del">
        <pc:chgData name="Mark Higgins" userId="f99148ad-7e67-4304-8c11-27c7a53efd31" providerId="ADAL" clId="{BC333596-D8C3-4C9B-AD5F-947285B05F4F}" dt="2021-10-19T15:30:31.824" v="4" actId="47"/>
        <pc:sldMkLst>
          <pc:docMk/>
          <pc:sldMk cId="140445724" sldId="704"/>
        </pc:sldMkLst>
      </pc:sldChg>
      <pc:sldChg chg="add del">
        <pc:chgData name="Mark Higgins" userId="f99148ad-7e67-4304-8c11-27c7a53efd31" providerId="ADAL" clId="{BC333596-D8C3-4C9B-AD5F-947285B05F4F}" dt="2021-10-19T15:30:31.824" v="4" actId="47"/>
        <pc:sldMkLst>
          <pc:docMk/>
          <pc:sldMk cId="2542223994" sldId="705"/>
        </pc:sldMkLst>
      </pc:sldChg>
      <pc:sldChg chg="add del">
        <pc:chgData name="Mark Higgins" userId="f99148ad-7e67-4304-8c11-27c7a53efd31" providerId="ADAL" clId="{BC333596-D8C3-4C9B-AD5F-947285B05F4F}" dt="2021-10-19T15:30:31.824" v="4" actId="47"/>
        <pc:sldMkLst>
          <pc:docMk/>
          <pc:sldMk cId="2222589636" sldId="706"/>
        </pc:sldMkLst>
      </pc:sldChg>
      <pc:sldChg chg="add del">
        <pc:chgData name="Mark Higgins" userId="f99148ad-7e67-4304-8c11-27c7a53efd31" providerId="ADAL" clId="{BC333596-D8C3-4C9B-AD5F-947285B05F4F}" dt="2021-10-19T15:30:31.824" v="4" actId="47"/>
        <pc:sldMkLst>
          <pc:docMk/>
          <pc:sldMk cId="2977657711" sldId="708"/>
        </pc:sldMkLst>
      </pc:sldChg>
      <pc:sldChg chg="add del">
        <pc:chgData name="Mark Higgins" userId="f99148ad-7e67-4304-8c11-27c7a53efd31" providerId="ADAL" clId="{BC333596-D8C3-4C9B-AD5F-947285B05F4F}" dt="2021-10-19T15:30:31.824" v="4" actId="47"/>
        <pc:sldMkLst>
          <pc:docMk/>
          <pc:sldMk cId="3350938539" sldId="710"/>
        </pc:sldMkLst>
      </pc:sldChg>
      <pc:sldChg chg="add del">
        <pc:chgData name="Mark Higgins" userId="f99148ad-7e67-4304-8c11-27c7a53efd31" providerId="ADAL" clId="{BC333596-D8C3-4C9B-AD5F-947285B05F4F}" dt="2021-10-19T15:30:31.824" v="4" actId="47"/>
        <pc:sldMkLst>
          <pc:docMk/>
          <pc:sldMk cId="3878494634" sldId="711"/>
        </pc:sldMkLst>
      </pc:sldChg>
      <pc:sldChg chg="add del">
        <pc:chgData name="Mark Higgins" userId="f99148ad-7e67-4304-8c11-27c7a53efd31" providerId="ADAL" clId="{BC333596-D8C3-4C9B-AD5F-947285B05F4F}" dt="2021-10-19T15:30:31.824" v="4" actId="47"/>
        <pc:sldMkLst>
          <pc:docMk/>
          <pc:sldMk cId="3216072036" sldId="712"/>
        </pc:sldMkLst>
      </pc:sldChg>
      <pc:sldChg chg="add del">
        <pc:chgData name="Mark Higgins" userId="f99148ad-7e67-4304-8c11-27c7a53efd31" providerId="ADAL" clId="{BC333596-D8C3-4C9B-AD5F-947285B05F4F}" dt="2021-10-19T15:30:31.824" v="4" actId="47"/>
        <pc:sldMkLst>
          <pc:docMk/>
          <pc:sldMk cId="779021081" sldId="713"/>
        </pc:sldMkLst>
      </pc:sldChg>
      <pc:sldChg chg="add del">
        <pc:chgData name="Mark Higgins" userId="f99148ad-7e67-4304-8c11-27c7a53efd31" providerId="ADAL" clId="{BC333596-D8C3-4C9B-AD5F-947285B05F4F}" dt="2021-10-19T15:30:31.824" v="4" actId="47"/>
        <pc:sldMkLst>
          <pc:docMk/>
          <pc:sldMk cId="4245500416" sldId="714"/>
        </pc:sldMkLst>
      </pc:sldChg>
      <pc:sldChg chg="add del">
        <pc:chgData name="Mark Higgins" userId="f99148ad-7e67-4304-8c11-27c7a53efd31" providerId="ADAL" clId="{BC333596-D8C3-4C9B-AD5F-947285B05F4F}" dt="2021-10-19T15:30:31.824" v="4" actId="47"/>
        <pc:sldMkLst>
          <pc:docMk/>
          <pc:sldMk cId="2036575152" sldId="715"/>
        </pc:sldMkLst>
      </pc:sldChg>
      <pc:sldChg chg="add del">
        <pc:chgData name="Mark Higgins" userId="f99148ad-7e67-4304-8c11-27c7a53efd31" providerId="ADAL" clId="{BC333596-D8C3-4C9B-AD5F-947285B05F4F}" dt="2021-10-19T15:30:31.824" v="4" actId="47"/>
        <pc:sldMkLst>
          <pc:docMk/>
          <pc:sldMk cId="3626110082" sldId="716"/>
        </pc:sldMkLst>
      </pc:sldChg>
      <pc:sldChg chg="add del">
        <pc:chgData name="Mark Higgins" userId="f99148ad-7e67-4304-8c11-27c7a53efd31" providerId="ADAL" clId="{BC333596-D8C3-4C9B-AD5F-947285B05F4F}" dt="2021-10-19T15:30:31.824" v="4" actId="47"/>
        <pc:sldMkLst>
          <pc:docMk/>
          <pc:sldMk cId="2364488843" sldId="718"/>
        </pc:sldMkLst>
      </pc:sldChg>
      <pc:sldChg chg="add del">
        <pc:chgData name="Mark Higgins" userId="f99148ad-7e67-4304-8c11-27c7a53efd31" providerId="ADAL" clId="{BC333596-D8C3-4C9B-AD5F-947285B05F4F}" dt="2021-10-19T15:30:31.824" v="4" actId="47"/>
        <pc:sldMkLst>
          <pc:docMk/>
          <pc:sldMk cId="3837821357" sldId="719"/>
        </pc:sldMkLst>
      </pc:sldChg>
      <pc:sldChg chg="add del">
        <pc:chgData name="Mark Higgins" userId="f99148ad-7e67-4304-8c11-27c7a53efd31" providerId="ADAL" clId="{BC333596-D8C3-4C9B-AD5F-947285B05F4F}" dt="2021-10-19T15:30:31.824" v="4" actId="47"/>
        <pc:sldMkLst>
          <pc:docMk/>
          <pc:sldMk cId="2418004797" sldId="720"/>
        </pc:sldMkLst>
      </pc:sldChg>
      <pc:sldChg chg="add del">
        <pc:chgData name="Mark Higgins" userId="f99148ad-7e67-4304-8c11-27c7a53efd31" providerId="ADAL" clId="{BC333596-D8C3-4C9B-AD5F-947285B05F4F}" dt="2021-10-19T15:30:31.824" v="4" actId="47"/>
        <pc:sldMkLst>
          <pc:docMk/>
          <pc:sldMk cId="3209023164" sldId="721"/>
        </pc:sldMkLst>
      </pc:sldChg>
      <pc:sldChg chg="add del">
        <pc:chgData name="Mark Higgins" userId="f99148ad-7e67-4304-8c11-27c7a53efd31" providerId="ADAL" clId="{BC333596-D8C3-4C9B-AD5F-947285B05F4F}" dt="2021-10-19T15:30:31.824" v="4" actId="47"/>
        <pc:sldMkLst>
          <pc:docMk/>
          <pc:sldMk cId="630191231" sldId="722"/>
        </pc:sldMkLst>
      </pc:sldChg>
      <pc:sldChg chg="add del">
        <pc:chgData name="Mark Higgins" userId="f99148ad-7e67-4304-8c11-27c7a53efd31" providerId="ADAL" clId="{BC333596-D8C3-4C9B-AD5F-947285B05F4F}" dt="2021-10-19T15:30:31.824" v="4" actId="47"/>
        <pc:sldMkLst>
          <pc:docMk/>
          <pc:sldMk cId="2585457873" sldId="723"/>
        </pc:sldMkLst>
      </pc:sldChg>
      <pc:sldChg chg="add del">
        <pc:chgData name="Mark Higgins" userId="f99148ad-7e67-4304-8c11-27c7a53efd31" providerId="ADAL" clId="{BC333596-D8C3-4C9B-AD5F-947285B05F4F}" dt="2021-10-19T15:30:31.824" v="4" actId="47"/>
        <pc:sldMkLst>
          <pc:docMk/>
          <pc:sldMk cId="2626823195" sldId="724"/>
        </pc:sldMkLst>
      </pc:sldChg>
      <pc:sldChg chg="add del">
        <pc:chgData name="Mark Higgins" userId="f99148ad-7e67-4304-8c11-27c7a53efd31" providerId="ADAL" clId="{BC333596-D8C3-4C9B-AD5F-947285B05F4F}" dt="2021-10-19T15:30:31.824" v="4" actId="47"/>
        <pc:sldMkLst>
          <pc:docMk/>
          <pc:sldMk cId="1913810849" sldId="725"/>
        </pc:sldMkLst>
      </pc:sldChg>
      <pc:sldChg chg="add del">
        <pc:chgData name="Mark Higgins" userId="f99148ad-7e67-4304-8c11-27c7a53efd31" providerId="ADAL" clId="{BC333596-D8C3-4C9B-AD5F-947285B05F4F}" dt="2021-10-19T15:30:31.824" v="4" actId="47"/>
        <pc:sldMkLst>
          <pc:docMk/>
          <pc:sldMk cId="3876293331" sldId="736"/>
        </pc:sldMkLst>
      </pc:sldChg>
      <pc:sldChg chg="add del">
        <pc:chgData name="Mark Higgins" userId="f99148ad-7e67-4304-8c11-27c7a53efd31" providerId="ADAL" clId="{BC333596-D8C3-4C9B-AD5F-947285B05F4F}" dt="2021-10-19T15:30:31.824" v="4" actId="47"/>
        <pc:sldMkLst>
          <pc:docMk/>
          <pc:sldMk cId="678621518" sldId="741"/>
        </pc:sldMkLst>
      </pc:sldChg>
      <pc:sldChg chg="add del">
        <pc:chgData name="Mark Higgins" userId="f99148ad-7e67-4304-8c11-27c7a53efd31" providerId="ADAL" clId="{BC333596-D8C3-4C9B-AD5F-947285B05F4F}" dt="2021-10-19T15:30:31.824" v="4" actId="47"/>
        <pc:sldMkLst>
          <pc:docMk/>
          <pc:sldMk cId="2723241041" sldId="742"/>
        </pc:sldMkLst>
      </pc:sldChg>
      <pc:sldChg chg="add del">
        <pc:chgData name="Mark Higgins" userId="f99148ad-7e67-4304-8c11-27c7a53efd31" providerId="ADAL" clId="{BC333596-D8C3-4C9B-AD5F-947285B05F4F}" dt="2021-10-19T15:30:31.824" v="4" actId="47"/>
        <pc:sldMkLst>
          <pc:docMk/>
          <pc:sldMk cId="2085346251" sldId="749"/>
        </pc:sldMkLst>
      </pc:sldChg>
      <pc:sldChg chg="modSp new mod ord">
        <pc:chgData name="Mark Higgins" userId="f99148ad-7e67-4304-8c11-27c7a53efd31" providerId="ADAL" clId="{BC333596-D8C3-4C9B-AD5F-947285B05F4F}" dt="2021-11-02T11:07:44.034" v="192" actId="20577"/>
        <pc:sldMkLst>
          <pc:docMk/>
          <pc:sldMk cId="2594139224" sldId="751"/>
        </pc:sldMkLst>
        <pc:spChg chg="mod">
          <ac:chgData name="Mark Higgins" userId="f99148ad-7e67-4304-8c11-27c7a53efd31" providerId="ADAL" clId="{BC333596-D8C3-4C9B-AD5F-947285B05F4F}" dt="2021-11-02T11:06:51.325" v="180" actId="20577"/>
          <ac:spMkLst>
            <pc:docMk/>
            <pc:sldMk cId="2594139224" sldId="751"/>
            <ac:spMk id="2" creationId="{0B87CDBB-328B-4491-ACDB-93DB793F3B8F}"/>
          </ac:spMkLst>
        </pc:spChg>
        <pc:spChg chg="mod">
          <ac:chgData name="Mark Higgins" userId="f99148ad-7e67-4304-8c11-27c7a53efd31" providerId="ADAL" clId="{BC333596-D8C3-4C9B-AD5F-947285B05F4F}" dt="2021-11-02T11:07:44.034" v="192" actId="20577"/>
          <ac:spMkLst>
            <pc:docMk/>
            <pc:sldMk cId="2594139224" sldId="751"/>
            <ac:spMk id="3" creationId="{F0B7FD29-B2AA-4040-BC9D-CE3424D01DC3}"/>
          </ac:spMkLst>
        </pc:spChg>
      </pc:sldChg>
      <pc:sldChg chg="delSp modSp add del mod">
        <pc:chgData name="Mark Higgins" userId="f99148ad-7e67-4304-8c11-27c7a53efd31" providerId="ADAL" clId="{BC333596-D8C3-4C9B-AD5F-947285B05F4F}" dt="2021-10-19T16:04:11.608" v="135" actId="2696"/>
        <pc:sldMkLst>
          <pc:docMk/>
          <pc:sldMk cId="4105346015" sldId="751"/>
        </pc:sldMkLst>
        <pc:spChg chg="mod">
          <ac:chgData name="Mark Higgins" userId="f99148ad-7e67-4304-8c11-27c7a53efd31" providerId="ADAL" clId="{BC333596-D8C3-4C9B-AD5F-947285B05F4F}" dt="2021-10-19T15:31:51.946" v="33" actId="20577"/>
          <ac:spMkLst>
            <pc:docMk/>
            <pc:sldMk cId="4105346015" sldId="751"/>
            <ac:spMk id="2" creationId="{481F7095-154A-4FCE-BC2F-BF71331207EE}"/>
          </ac:spMkLst>
        </pc:spChg>
        <pc:spChg chg="del">
          <ac:chgData name="Mark Higgins" userId="f99148ad-7e67-4304-8c11-27c7a53efd31" providerId="ADAL" clId="{BC333596-D8C3-4C9B-AD5F-947285B05F4F}" dt="2021-10-19T15:32:03.937" v="38" actId="478"/>
          <ac:spMkLst>
            <pc:docMk/>
            <pc:sldMk cId="4105346015" sldId="751"/>
            <ac:spMk id="7" creationId="{6DBBD12B-BC83-43BA-ADD9-C0D5A4BF9910}"/>
          </ac:spMkLst>
        </pc:spChg>
        <pc:spChg chg="mod">
          <ac:chgData name="Mark Higgins" userId="f99148ad-7e67-4304-8c11-27c7a53efd31" providerId="ADAL" clId="{BC333596-D8C3-4C9B-AD5F-947285B05F4F}" dt="2021-10-19T15:37:53.031" v="134" actId="6549"/>
          <ac:spMkLst>
            <pc:docMk/>
            <pc:sldMk cId="4105346015" sldId="751"/>
            <ac:spMk id="10" creationId="{FFD1252B-8CDE-4CDF-84EE-A60BE7BB8D89}"/>
          </ac:spMkLst>
        </pc:spChg>
        <pc:spChg chg="del mod">
          <ac:chgData name="Mark Higgins" userId="f99148ad-7e67-4304-8c11-27c7a53efd31" providerId="ADAL" clId="{BC333596-D8C3-4C9B-AD5F-947285B05F4F}" dt="2021-10-19T15:32:05.897" v="39" actId="478"/>
          <ac:spMkLst>
            <pc:docMk/>
            <pc:sldMk cId="4105346015" sldId="751"/>
            <ac:spMk id="14" creationId="{48C61FE2-2E7A-454A-BAF0-E108F7755431}"/>
          </ac:spMkLst>
        </pc:spChg>
        <pc:picChg chg="del">
          <ac:chgData name="Mark Higgins" userId="f99148ad-7e67-4304-8c11-27c7a53efd31" providerId="ADAL" clId="{BC333596-D8C3-4C9B-AD5F-947285B05F4F}" dt="2021-10-19T15:31:55.945" v="35" actId="478"/>
          <ac:picMkLst>
            <pc:docMk/>
            <pc:sldMk cId="4105346015" sldId="751"/>
            <ac:picMk id="6" creationId="{581756FB-9C1B-4E8D-852E-BF3672970A49}"/>
          </ac:picMkLst>
        </pc:picChg>
        <pc:picChg chg="del">
          <ac:chgData name="Mark Higgins" userId="f99148ad-7e67-4304-8c11-27c7a53efd31" providerId="ADAL" clId="{BC333596-D8C3-4C9B-AD5F-947285B05F4F}" dt="2021-10-19T15:31:55.123" v="34" actId="478"/>
          <ac:picMkLst>
            <pc:docMk/>
            <pc:sldMk cId="4105346015" sldId="751"/>
            <ac:picMk id="8" creationId="{9D439313-A08A-4E54-9B06-1AC49BA0921A}"/>
          </ac:picMkLst>
        </pc:picChg>
      </pc:sldChg>
      <pc:sldChg chg="modSp new mod">
        <pc:chgData name="Mark Higgins" userId="f99148ad-7e67-4304-8c11-27c7a53efd31" providerId="ADAL" clId="{BC333596-D8C3-4C9B-AD5F-947285B05F4F}" dt="2021-11-02T11:12:22.859" v="598" actId="15"/>
        <pc:sldMkLst>
          <pc:docMk/>
          <pc:sldMk cId="1261467683" sldId="752"/>
        </pc:sldMkLst>
        <pc:spChg chg="mod">
          <ac:chgData name="Mark Higgins" userId="f99148ad-7e67-4304-8c11-27c7a53efd31" providerId="ADAL" clId="{BC333596-D8C3-4C9B-AD5F-947285B05F4F}" dt="2021-11-02T11:09:12.894" v="241" actId="20577"/>
          <ac:spMkLst>
            <pc:docMk/>
            <pc:sldMk cId="1261467683" sldId="752"/>
            <ac:spMk id="2" creationId="{D5A91DFF-4256-49B9-9AE4-5E53D8372750}"/>
          </ac:spMkLst>
        </pc:spChg>
        <pc:spChg chg="mod">
          <ac:chgData name="Mark Higgins" userId="f99148ad-7e67-4304-8c11-27c7a53efd31" providerId="ADAL" clId="{BC333596-D8C3-4C9B-AD5F-947285B05F4F}" dt="2021-11-02T11:12:22.859" v="598" actId="15"/>
          <ac:spMkLst>
            <pc:docMk/>
            <pc:sldMk cId="1261467683" sldId="752"/>
            <ac:spMk id="3" creationId="{0C67D474-C8FD-4FFA-9A33-D0039C143856}"/>
          </ac:spMkLst>
        </pc:spChg>
      </pc:sldChg>
      <pc:sldChg chg="modSp add del mod">
        <pc:chgData name="Mark Higgins" userId="f99148ad-7e67-4304-8c11-27c7a53efd31" providerId="ADAL" clId="{BC333596-D8C3-4C9B-AD5F-947285B05F4F}" dt="2021-11-02T11:08:43.619" v="224" actId="47"/>
        <pc:sldMkLst>
          <pc:docMk/>
          <pc:sldMk cId="2147689510" sldId="752"/>
        </pc:sldMkLst>
        <pc:spChg chg="mod">
          <ac:chgData name="Mark Higgins" userId="f99148ad-7e67-4304-8c11-27c7a53efd31" providerId="ADAL" clId="{BC333596-D8C3-4C9B-AD5F-947285B05F4F}" dt="2021-11-02T11:08:14.381" v="223" actId="20577"/>
          <ac:spMkLst>
            <pc:docMk/>
            <pc:sldMk cId="2147689510" sldId="752"/>
            <ac:spMk id="2" creationId="{0B87CDBB-328B-4491-ACDB-93DB793F3B8F}"/>
          </ac:spMkLst>
        </pc:spChg>
        <pc:spChg chg="mod">
          <ac:chgData name="Mark Higgins" userId="f99148ad-7e67-4304-8c11-27c7a53efd31" providerId="ADAL" clId="{BC333596-D8C3-4C9B-AD5F-947285B05F4F}" dt="2021-11-02T11:08:02.094" v="195" actId="20577"/>
          <ac:spMkLst>
            <pc:docMk/>
            <pc:sldMk cId="2147689510" sldId="752"/>
            <ac:spMk id="3" creationId="{F0B7FD29-B2AA-4040-BC9D-CE3424D01DC3}"/>
          </ac:spMkLst>
        </pc:spChg>
      </pc:sldChg>
      <pc:sldChg chg="addSp modSp new mod ord">
        <pc:chgData name="Mark Higgins" userId="f99148ad-7e67-4304-8c11-27c7a53efd31" providerId="ADAL" clId="{BC333596-D8C3-4C9B-AD5F-947285B05F4F}" dt="2021-11-02T11:17:20.944" v="873" actId="20577"/>
        <pc:sldMkLst>
          <pc:docMk/>
          <pc:sldMk cId="515646528" sldId="753"/>
        </pc:sldMkLst>
        <pc:spChg chg="mod">
          <ac:chgData name="Mark Higgins" userId="f99148ad-7e67-4304-8c11-27c7a53efd31" providerId="ADAL" clId="{BC333596-D8C3-4C9B-AD5F-947285B05F4F}" dt="2021-11-02T11:14:33.157" v="619" actId="20577"/>
          <ac:spMkLst>
            <pc:docMk/>
            <pc:sldMk cId="515646528" sldId="753"/>
            <ac:spMk id="2" creationId="{B0950975-12C5-41BA-9AC8-CC0E71B01D2A}"/>
          </ac:spMkLst>
        </pc:spChg>
        <pc:spChg chg="mod">
          <ac:chgData name="Mark Higgins" userId="f99148ad-7e67-4304-8c11-27c7a53efd31" providerId="ADAL" clId="{BC333596-D8C3-4C9B-AD5F-947285B05F4F}" dt="2021-11-02T11:15:46.072" v="840" actId="20577"/>
          <ac:spMkLst>
            <pc:docMk/>
            <pc:sldMk cId="515646528" sldId="753"/>
            <ac:spMk id="3" creationId="{592E4CE6-0D08-42FD-A9A3-01B104FABDC2}"/>
          </ac:spMkLst>
        </pc:spChg>
        <pc:spChg chg="add mod">
          <ac:chgData name="Mark Higgins" userId="f99148ad-7e67-4304-8c11-27c7a53efd31" providerId="ADAL" clId="{BC333596-D8C3-4C9B-AD5F-947285B05F4F}" dt="2021-11-02T11:17:03.414" v="851" actId="14100"/>
          <ac:spMkLst>
            <pc:docMk/>
            <pc:sldMk cId="515646528" sldId="753"/>
            <ac:spMk id="4" creationId="{A3707973-D2A1-4D7A-A066-053A38EA17C2}"/>
          </ac:spMkLst>
        </pc:spChg>
        <pc:spChg chg="add mod">
          <ac:chgData name="Mark Higgins" userId="f99148ad-7e67-4304-8c11-27c7a53efd31" providerId="ADAL" clId="{BC333596-D8C3-4C9B-AD5F-947285B05F4F}" dt="2021-11-02T11:17:17.210" v="869" actId="20577"/>
          <ac:spMkLst>
            <pc:docMk/>
            <pc:sldMk cId="515646528" sldId="753"/>
            <ac:spMk id="5" creationId="{FD1DF9B9-8A10-43D3-9CD7-2A885CC25310}"/>
          </ac:spMkLst>
        </pc:spChg>
        <pc:spChg chg="add mod">
          <ac:chgData name="Mark Higgins" userId="f99148ad-7e67-4304-8c11-27c7a53efd31" providerId="ADAL" clId="{BC333596-D8C3-4C9B-AD5F-947285B05F4F}" dt="2021-11-02T11:17:20.944" v="873" actId="20577"/>
          <ac:spMkLst>
            <pc:docMk/>
            <pc:sldMk cId="515646528" sldId="753"/>
            <ac:spMk id="6" creationId="{6EF4F5B6-DC7C-44F6-9252-4C93A9568DFE}"/>
          </ac:spMkLst>
        </pc:spChg>
      </pc:sldChg>
      <pc:sldChg chg="modSp new mod">
        <pc:chgData name="Mark Higgins" userId="f99148ad-7e67-4304-8c11-27c7a53efd31" providerId="ADAL" clId="{BC333596-D8C3-4C9B-AD5F-947285B05F4F}" dt="2021-11-02T11:20:41.123" v="990" actId="20577"/>
        <pc:sldMkLst>
          <pc:docMk/>
          <pc:sldMk cId="373148995" sldId="754"/>
        </pc:sldMkLst>
        <pc:spChg chg="mod">
          <ac:chgData name="Mark Higgins" userId="f99148ad-7e67-4304-8c11-27c7a53efd31" providerId="ADAL" clId="{BC333596-D8C3-4C9B-AD5F-947285B05F4F}" dt="2021-11-02T11:20:41.123" v="990" actId="20577"/>
          <ac:spMkLst>
            <pc:docMk/>
            <pc:sldMk cId="373148995" sldId="754"/>
            <ac:spMk id="2" creationId="{A3E713AA-9A3F-458D-A4CB-587BF58F0017}"/>
          </ac:spMkLst>
        </pc:spChg>
        <pc:spChg chg="mod">
          <ac:chgData name="Mark Higgins" userId="f99148ad-7e67-4304-8c11-27c7a53efd31" providerId="ADAL" clId="{BC333596-D8C3-4C9B-AD5F-947285B05F4F}" dt="2021-11-02T11:20:32.840" v="967" actId="20577"/>
          <ac:spMkLst>
            <pc:docMk/>
            <pc:sldMk cId="373148995" sldId="754"/>
            <ac:spMk id="3" creationId="{38542361-A7D9-4EB0-815B-EAEF37A99E91}"/>
          </ac:spMkLst>
        </pc:spChg>
      </pc:sldChg>
      <pc:sldChg chg="add del">
        <pc:chgData name="Mark Higgins" userId="f99148ad-7e67-4304-8c11-27c7a53efd31" providerId="ADAL" clId="{BC333596-D8C3-4C9B-AD5F-947285B05F4F}" dt="2021-10-19T15:30:31.824" v="4" actId="47"/>
        <pc:sldMkLst>
          <pc:docMk/>
          <pc:sldMk cId="943533271" sldId="786"/>
        </pc:sldMkLst>
      </pc:sldChg>
      <pc:sldChg chg="add del">
        <pc:chgData name="Mark Higgins" userId="f99148ad-7e67-4304-8c11-27c7a53efd31" providerId="ADAL" clId="{BC333596-D8C3-4C9B-AD5F-947285B05F4F}" dt="2021-10-19T15:30:31.824" v="4" actId="47"/>
        <pc:sldMkLst>
          <pc:docMk/>
          <pc:sldMk cId="3315086354" sldId="787"/>
        </pc:sldMkLst>
      </pc:sldChg>
      <pc:sldChg chg="add del">
        <pc:chgData name="Mark Higgins" userId="f99148ad-7e67-4304-8c11-27c7a53efd31" providerId="ADAL" clId="{BC333596-D8C3-4C9B-AD5F-947285B05F4F}" dt="2021-10-19T15:30:31.824" v="4" actId="47"/>
        <pc:sldMkLst>
          <pc:docMk/>
          <pc:sldMk cId="2254413050" sldId="788"/>
        </pc:sldMkLst>
      </pc:sldChg>
      <pc:sldChg chg="add del">
        <pc:chgData name="Mark Higgins" userId="f99148ad-7e67-4304-8c11-27c7a53efd31" providerId="ADAL" clId="{BC333596-D8C3-4C9B-AD5F-947285B05F4F}" dt="2021-10-19T15:30:31.824" v="4" actId="47"/>
        <pc:sldMkLst>
          <pc:docMk/>
          <pc:sldMk cId="1898860426" sldId="789"/>
        </pc:sldMkLst>
      </pc:sldChg>
      <pc:sldChg chg="add del">
        <pc:chgData name="Mark Higgins" userId="f99148ad-7e67-4304-8c11-27c7a53efd31" providerId="ADAL" clId="{BC333596-D8C3-4C9B-AD5F-947285B05F4F}" dt="2021-10-19T15:30:31.824" v="4" actId="47"/>
        <pc:sldMkLst>
          <pc:docMk/>
          <pc:sldMk cId="582655134" sldId="790"/>
        </pc:sldMkLst>
      </pc:sldChg>
      <pc:sldChg chg="add del">
        <pc:chgData name="Mark Higgins" userId="f99148ad-7e67-4304-8c11-27c7a53efd31" providerId="ADAL" clId="{BC333596-D8C3-4C9B-AD5F-947285B05F4F}" dt="2021-10-19T15:30:31.824" v="4" actId="47"/>
        <pc:sldMkLst>
          <pc:docMk/>
          <pc:sldMk cId="2115869644" sldId="791"/>
        </pc:sldMkLst>
      </pc:sldChg>
      <pc:sldChg chg="add del">
        <pc:chgData name="Mark Higgins" userId="f99148ad-7e67-4304-8c11-27c7a53efd31" providerId="ADAL" clId="{BC333596-D8C3-4C9B-AD5F-947285B05F4F}" dt="2021-10-19T15:30:31.824" v="4" actId="47"/>
        <pc:sldMkLst>
          <pc:docMk/>
          <pc:sldMk cId="1430388509" sldId="792"/>
        </pc:sldMkLst>
      </pc:sldChg>
      <pc:sldChg chg="add del">
        <pc:chgData name="Mark Higgins" userId="f99148ad-7e67-4304-8c11-27c7a53efd31" providerId="ADAL" clId="{BC333596-D8C3-4C9B-AD5F-947285B05F4F}" dt="2021-10-19T15:30:31.824" v="4" actId="47"/>
        <pc:sldMkLst>
          <pc:docMk/>
          <pc:sldMk cId="1305669384" sldId="793"/>
        </pc:sldMkLst>
      </pc:sldChg>
      <pc:sldChg chg="add del">
        <pc:chgData name="Mark Higgins" userId="f99148ad-7e67-4304-8c11-27c7a53efd31" providerId="ADAL" clId="{BC333596-D8C3-4C9B-AD5F-947285B05F4F}" dt="2021-10-19T15:30:31.824" v="4" actId="47"/>
        <pc:sldMkLst>
          <pc:docMk/>
          <pc:sldMk cId="220799762" sldId="794"/>
        </pc:sldMkLst>
      </pc:sldChg>
      <pc:sldChg chg="add del">
        <pc:chgData name="Mark Higgins" userId="f99148ad-7e67-4304-8c11-27c7a53efd31" providerId="ADAL" clId="{BC333596-D8C3-4C9B-AD5F-947285B05F4F}" dt="2021-10-19T15:30:31.824" v="4" actId="47"/>
        <pc:sldMkLst>
          <pc:docMk/>
          <pc:sldMk cId="2721446035" sldId="795"/>
        </pc:sldMkLst>
      </pc:sldChg>
      <pc:sldChg chg="add del">
        <pc:chgData name="Mark Higgins" userId="f99148ad-7e67-4304-8c11-27c7a53efd31" providerId="ADAL" clId="{BC333596-D8C3-4C9B-AD5F-947285B05F4F}" dt="2021-10-19T15:30:31.824" v="4" actId="47"/>
        <pc:sldMkLst>
          <pc:docMk/>
          <pc:sldMk cId="850367915" sldId="796"/>
        </pc:sldMkLst>
      </pc:sldChg>
      <pc:sldChg chg="add del">
        <pc:chgData name="Mark Higgins" userId="f99148ad-7e67-4304-8c11-27c7a53efd31" providerId="ADAL" clId="{BC333596-D8C3-4C9B-AD5F-947285B05F4F}" dt="2021-10-19T15:30:31.824" v="4" actId="47"/>
        <pc:sldMkLst>
          <pc:docMk/>
          <pc:sldMk cId="1309863362" sldId="797"/>
        </pc:sldMkLst>
      </pc:sldChg>
      <pc:sldChg chg="add del">
        <pc:chgData name="Mark Higgins" userId="f99148ad-7e67-4304-8c11-27c7a53efd31" providerId="ADAL" clId="{BC333596-D8C3-4C9B-AD5F-947285B05F4F}" dt="2021-10-19T15:30:31.824" v="4" actId="47"/>
        <pc:sldMkLst>
          <pc:docMk/>
          <pc:sldMk cId="59047964" sldId="798"/>
        </pc:sldMkLst>
      </pc:sldChg>
      <pc:sldChg chg="add del">
        <pc:chgData name="Mark Higgins" userId="f99148ad-7e67-4304-8c11-27c7a53efd31" providerId="ADAL" clId="{BC333596-D8C3-4C9B-AD5F-947285B05F4F}" dt="2021-10-19T15:30:31.824" v="4" actId="47"/>
        <pc:sldMkLst>
          <pc:docMk/>
          <pc:sldMk cId="2917903884" sldId="799"/>
        </pc:sldMkLst>
      </pc:sldChg>
      <pc:sldChg chg="add del">
        <pc:chgData name="Mark Higgins" userId="f99148ad-7e67-4304-8c11-27c7a53efd31" providerId="ADAL" clId="{BC333596-D8C3-4C9B-AD5F-947285B05F4F}" dt="2021-10-19T15:30:31.824" v="4" actId="47"/>
        <pc:sldMkLst>
          <pc:docMk/>
          <pc:sldMk cId="3307357044" sldId="800"/>
        </pc:sldMkLst>
      </pc:sldChg>
      <pc:sldChg chg="add del">
        <pc:chgData name="Mark Higgins" userId="f99148ad-7e67-4304-8c11-27c7a53efd31" providerId="ADAL" clId="{BC333596-D8C3-4C9B-AD5F-947285B05F4F}" dt="2021-10-19T15:30:31.824" v="4" actId="47"/>
        <pc:sldMkLst>
          <pc:docMk/>
          <pc:sldMk cId="2768283390" sldId="801"/>
        </pc:sldMkLst>
      </pc:sldChg>
      <pc:sldChg chg="add del">
        <pc:chgData name="Mark Higgins" userId="f99148ad-7e67-4304-8c11-27c7a53efd31" providerId="ADAL" clId="{BC333596-D8C3-4C9B-AD5F-947285B05F4F}" dt="2021-10-19T15:30:31.824" v="4" actId="47"/>
        <pc:sldMkLst>
          <pc:docMk/>
          <pc:sldMk cId="269504932" sldId="802"/>
        </pc:sldMkLst>
      </pc:sldChg>
      <pc:sldChg chg="add del">
        <pc:chgData name="Mark Higgins" userId="f99148ad-7e67-4304-8c11-27c7a53efd31" providerId="ADAL" clId="{BC333596-D8C3-4C9B-AD5F-947285B05F4F}" dt="2021-10-19T15:30:31.824" v="4" actId="47"/>
        <pc:sldMkLst>
          <pc:docMk/>
          <pc:sldMk cId="936649872" sldId="803"/>
        </pc:sldMkLst>
      </pc:sldChg>
      <pc:sldChg chg="add del">
        <pc:chgData name="Mark Higgins" userId="f99148ad-7e67-4304-8c11-27c7a53efd31" providerId="ADAL" clId="{BC333596-D8C3-4C9B-AD5F-947285B05F4F}" dt="2021-10-19T15:30:31.824" v="4" actId="47"/>
        <pc:sldMkLst>
          <pc:docMk/>
          <pc:sldMk cId="3756242935" sldId="804"/>
        </pc:sldMkLst>
      </pc:sldChg>
      <pc:sldChg chg="add del">
        <pc:chgData name="Mark Higgins" userId="f99148ad-7e67-4304-8c11-27c7a53efd31" providerId="ADAL" clId="{BC333596-D8C3-4C9B-AD5F-947285B05F4F}" dt="2021-10-19T15:30:31.824" v="4" actId="47"/>
        <pc:sldMkLst>
          <pc:docMk/>
          <pc:sldMk cId="1709385537" sldId="805"/>
        </pc:sldMkLst>
      </pc:sldChg>
      <pc:sldChg chg="add del">
        <pc:chgData name="Mark Higgins" userId="f99148ad-7e67-4304-8c11-27c7a53efd31" providerId="ADAL" clId="{BC333596-D8C3-4C9B-AD5F-947285B05F4F}" dt="2021-10-19T15:30:31.824" v="4" actId="47"/>
        <pc:sldMkLst>
          <pc:docMk/>
          <pc:sldMk cId="1556916043" sldId="806"/>
        </pc:sldMkLst>
      </pc:sldChg>
      <pc:sldChg chg="add del">
        <pc:chgData name="Mark Higgins" userId="f99148ad-7e67-4304-8c11-27c7a53efd31" providerId="ADAL" clId="{BC333596-D8C3-4C9B-AD5F-947285B05F4F}" dt="2021-10-19T15:30:31.824" v="4" actId="47"/>
        <pc:sldMkLst>
          <pc:docMk/>
          <pc:sldMk cId="3746792967" sldId="807"/>
        </pc:sldMkLst>
      </pc:sldChg>
      <pc:sldChg chg="add del">
        <pc:chgData name="Mark Higgins" userId="f99148ad-7e67-4304-8c11-27c7a53efd31" providerId="ADAL" clId="{BC333596-D8C3-4C9B-AD5F-947285B05F4F}" dt="2021-10-19T15:30:31.824" v="4" actId="47"/>
        <pc:sldMkLst>
          <pc:docMk/>
          <pc:sldMk cId="1423839089" sldId="808"/>
        </pc:sldMkLst>
      </pc:sldChg>
      <pc:sldChg chg="add del">
        <pc:chgData name="Mark Higgins" userId="f99148ad-7e67-4304-8c11-27c7a53efd31" providerId="ADAL" clId="{BC333596-D8C3-4C9B-AD5F-947285B05F4F}" dt="2021-10-19T15:30:31.824" v="4" actId="47"/>
        <pc:sldMkLst>
          <pc:docMk/>
          <pc:sldMk cId="621884934" sldId="809"/>
        </pc:sldMkLst>
      </pc:sldChg>
      <pc:sldChg chg="add del">
        <pc:chgData name="Mark Higgins" userId="f99148ad-7e67-4304-8c11-27c7a53efd31" providerId="ADAL" clId="{BC333596-D8C3-4C9B-AD5F-947285B05F4F}" dt="2021-10-19T15:30:31.824" v="4" actId="47"/>
        <pc:sldMkLst>
          <pc:docMk/>
          <pc:sldMk cId="3326104712" sldId="810"/>
        </pc:sldMkLst>
      </pc:sldChg>
      <pc:sldChg chg="add del">
        <pc:chgData name="Mark Higgins" userId="f99148ad-7e67-4304-8c11-27c7a53efd31" providerId="ADAL" clId="{BC333596-D8C3-4C9B-AD5F-947285B05F4F}" dt="2021-10-19T15:30:31.824" v="4" actId="47"/>
        <pc:sldMkLst>
          <pc:docMk/>
          <pc:sldMk cId="2047518538" sldId="811"/>
        </pc:sldMkLst>
      </pc:sldChg>
      <pc:sldChg chg="add del">
        <pc:chgData name="Mark Higgins" userId="f99148ad-7e67-4304-8c11-27c7a53efd31" providerId="ADAL" clId="{BC333596-D8C3-4C9B-AD5F-947285B05F4F}" dt="2021-10-19T15:30:31.824" v="4" actId="47"/>
        <pc:sldMkLst>
          <pc:docMk/>
          <pc:sldMk cId="1220454332" sldId="812"/>
        </pc:sldMkLst>
      </pc:sldChg>
      <pc:sldChg chg="add del">
        <pc:chgData name="Mark Higgins" userId="f99148ad-7e67-4304-8c11-27c7a53efd31" providerId="ADAL" clId="{BC333596-D8C3-4C9B-AD5F-947285B05F4F}" dt="2021-10-19T15:30:31.824" v="4" actId="47"/>
        <pc:sldMkLst>
          <pc:docMk/>
          <pc:sldMk cId="900502132" sldId="813"/>
        </pc:sldMkLst>
      </pc:sldChg>
      <pc:sldChg chg="add del">
        <pc:chgData name="Mark Higgins" userId="f99148ad-7e67-4304-8c11-27c7a53efd31" providerId="ADAL" clId="{BC333596-D8C3-4C9B-AD5F-947285B05F4F}" dt="2021-10-19T15:30:31.824" v="4" actId="47"/>
        <pc:sldMkLst>
          <pc:docMk/>
          <pc:sldMk cId="3768102261" sldId="814"/>
        </pc:sldMkLst>
      </pc:sldChg>
      <pc:sldChg chg="add del">
        <pc:chgData name="Mark Higgins" userId="f99148ad-7e67-4304-8c11-27c7a53efd31" providerId="ADAL" clId="{BC333596-D8C3-4C9B-AD5F-947285B05F4F}" dt="2021-10-19T15:30:31.824" v="4" actId="47"/>
        <pc:sldMkLst>
          <pc:docMk/>
          <pc:sldMk cId="2348555775" sldId="815"/>
        </pc:sldMkLst>
      </pc:sldChg>
      <pc:sldChg chg="add del">
        <pc:chgData name="Mark Higgins" userId="f99148ad-7e67-4304-8c11-27c7a53efd31" providerId="ADAL" clId="{BC333596-D8C3-4C9B-AD5F-947285B05F4F}" dt="2021-10-19T15:30:31.824" v="4" actId="47"/>
        <pc:sldMkLst>
          <pc:docMk/>
          <pc:sldMk cId="1916672220" sldId="816"/>
        </pc:sldMkLst>
      </pc:sldChg>
      <pc:sldChg chg="add del">
        <pc:chgData name="Mark Higgins" userId="f99148ad-7e67-4304-8c11-27c7a53efd31" providerId="ADAL" clId="{BC333596-D8C3-4C9B-AD5F-947285B05F4F}" dt="2021-10-19T15:30:31.824" v="4" actId="47"/>
        <pc:sldMkLst>
          <pc:docMk/>
          <pc:sldMk cId="3990424974" sldId="817"/>
        </pc:sldMkLst>
      </pc:sldChg>
      <pc:sldChg chg="add del">
        <pc:chgData name="Mark Higgins" userId="f99148ad-7e67-4304-8c11-27c7a53efd31" providerId="ADAL" clId="{BC333596-D8C3-4C9B-AD5F-947285B05F4F}" dt="2021-10-19T15:30:31.824" v="4" actId="47"/>
        <pc:sldMkLst>
          <pc:docMk/>
          <pc:sldMk cId="1268753974" sldId="818"/>
        </pc:sldMkLst>
      </pc:sldChg>
      <pc:sldChg chg="add del">
        <pc:chgData name="Mark Higgins" userId="f99148ad-7e67-4304-8c11-27c7a53efd31" providerId="ADAL" clId="{BC333596-D8C3-4C9B-AD5F-947285B05F4F}" dt="2021-10-19T15:30:31.824" v="4" actId="47"/>
        <pc:sldMkLst>
          <pc:docMk/>
          <pc:sldMk cId="1662100627" sldId="819"/>
        </pc:sldMkLst>
      </pc:sldChg>
      <pc:sldChg chg="add del">
        <pc:chgData name="Mark Higgins" userId="f99148ad-7e67-4304-8c11-27c7a53efd31" providerId="ADAL" clId="{BC333596-D8C3-4C9B-AD5F-947285B05F4F}" dt="2021-10-19T15:30:31.824" v="4" actId="47"/>
        <pc:sldMkLst>
          <pc:docMk/>
          <pc:sldMk cId="3132530425" sldId="820"/>
        </pc:sldMkLst>
      </pc:sldChg>
      <pc:sldChg chg="add del">
        <pc:chgData name="Mark Higgins" userId="f99148ad-7e67-4304-8c11-27c7a53efd31" providerId="ADAL" clId="{BC333596-D8C3-4C9B-AD5F-947285B05F4F}" dt="2021-10-19T15:30:31.824" v="4" actId="47"/>
        <pc:sldMkLst>
          <pc:docMk/>
          <pc:sldMk cId="4159035664" sldId="821"/>
        </pc:sldMkLst>
      </pc:sldChg>
      <pc:sldChg chg="add del">
        <pc:chgData name="Mark Higgins" userId="f99148ad-7e67-4304-8c11-27c7a53efd31" providerId="ADAL" clId="{BC333596-D8C3-4C9B-AD5F-947285B05F4F}" dt="2021-10-19T15:30:31.824" v="4" actId="47"/>
        <pc:sldMkLst>
          <pc:docMk/>
          <pc:sldMk cId="1002476302" sldId="822"/>
        </pc:sldMkLst>
      </pc:sldChg>
      <pc:sldChg chg="add del">
        <pc:chgData name="Mark Higgins" userId="f99148ad-7e67-4304-8c11-27c7a53efd31" providerId="ADAL" clId="{BC333596-D8C3-4C9B-AD5F-947285B05F4F}" dt="2021-10-19T15:30:31.824" v="4" actId="47"/>
        <pc:sldMkLst>
          <pc:docMk/>
          <pc:sldMk cId="1185371609" sldId="823"/>
        </pc:sldMkLst>
      </pc:sldChg>
      <pc:sldChg chg="add del">
        <pc:chgData name="Mark Higgins" userId="f99148ad-7e67-4304-8c11-27c7a53efd31" providerId="ADAL" clId="{BC333596-D8C3-4C9B-AD5F-947285B05F4F}" dt="2021-10-19T15:30:31.824" v="4" actId="47"/>
        <pc:sldMkLst>
          <pc:docMk/>
          <pc:sldMk cId="618070154" sldId="824"/>
        </pc:sldMkLst>
      </pc:sldChg>
      <pc:sldChg chg="add del">
        <pc:chgData name="Mark Higgins" userId="f99148ad-7e67-4304-8c11-27c7a53efd31" providerId="ADAL" clId="{BC333596-D8C3-4C9B-AD5F-947285B05F4F}" dt="2021-10-19T15:30:31.824" v="4" actId="47"/>
        <pc:sldMkLst>
          <pc:docMk/>
          <pc:sldMk cId="2758723342" sldId="825"/>
        </pc:sldMkLst>
      </pc:sldChg>
      <pc:sldChg chg="add del">
        <pc:chgData name="Mark Higgins" userId="f99148ad-7e67-4304-8c11-27c7a53efd31" providerId="ADAL" clId="{BC333596-D8C3-4C9B-AD5F-947285B05F4F}" dt="2021-10-19T15:30:31.824" v="4" actId="47"/>
        <pc:sldMkLst>
          <pc:docMk/>
          <pc:sldMk cId="4089018560" sldId="826"/>
        </pc:sldMkLst>
      </pc:sldChg>
      <pc:sldChg chg="add del">
        <pc:chgData name="Mark Higgins" userId="f99148ad-7e67-4304-8c11-27c7a53efd31" providerId="ADAL" clId="{BC333596-D8C3-4C9B-AD5F-947285B05F4F}" dt="2021-10-19T15:30:31.824" v="4" actId="47"/>
        <pc:sldMkLst>
          <pc:docMk/>
          <pc:sldMk cId="2613124085" sldId="827"/>
        </pc:sldMkLst>
      </pc:sldChg>
      <pc:sldChg chg="add del">
        <pc:chgData name="Mark Higgins" userId="f99148ad-7e67-4304-8c11-27c7a53efd31" providerId="ADAL" clId="{BC333596-D8C3-4C9B-AD5F-947285B05F4F}" dt="2021-10-19T15:30:31.824" v="4" actId="47"/>
        <pc:sldMkLst>
          <pc:docMk/>
          <pc:sldMk cId="3424191908" sldId="828"/>
        </pc:sldMkLst>
      </pc:sldChg>
      <pc:sldChg chg="add del">
        <pc:chgData name="Mark Higgins" userId="f99148ad-7e67-4304-8c11-27c7a53efd31" providerId="ADAL" clId="{BC333596-D8C3-4C9B-AD5F-947285B05F4F}" dt="2021-10-19T15:30:31.824" v="4" actId="47"/>
        <pc:sldMkLst>
          <pc:docMk/>
          <pc:sldMk cId="3455165873" sldId="829"/>
        </pc:sldMkLst>
      </pc:sldChg>
      <pc:sldChg chg="add del">
        <pc:chgData name="Mark Higgins" userId="f99148ad-7e67-4304-8c11-27c7a53efd31" providerId="ADAL" clId="{BC333596-D8C3-4C9B-AD5F-947285B05F4F}" dt="2021-10-19T15:30:31.824" v="4" actId="47"/>
        <pc:sldMkLst>
          <pc:docMk/>
          <pc:sldMk cId="2114535970" sldId="830"/>
        </pc:sldMkLst>
      </pc:sldChg>
      <pc:sldChg chg="add del">
        <pc:chgData name="Mark Higgins" userId="f99148ad-7e67-4304-8c11-27c7a53efd31" providerId="ADAL" clId="{BC333596-D8C3-4C9B-AD5F-947285B05F4F}" dt="2021-10-19T15:30:31.824" v="4" actId="47"/>
        <pc:sldMkLst>
          <pc:docMk/>
          <pc:sldMk cId="2034332846" sldId="831"/>
        </pc:sldMkLst>
      </pc:sldChg>
      <pc:sldChg chg="add del">
        <pc:chgData name="Mark Higgins" userId="f99148ad-7e67-4304-8c11-27c7a53efd31" providerId="ADAL" clId="{BC333596-D8C3-4C9B-AD5F-947285B05F4F}" dt="2021-10-19T15:30:31.824" v="4" actId="47"/>
        <pc:sldMkLst>
          <pc:docMk/>
          <pc:sldMk cId="3876447242" sldId="832"/>
        </pc:sldMkLst>
      </pc:sldChg>
      <pc:sldChg chg="add del">
        <pc:chgData name="Mark Higgins" userId="f99148ad-7e67-4304-8c11-27c7a53efd31" providerId="ADAL" clId="{BC333596-D8C3-4C9B-AD5F-947285B05F4F}" dt="2021-10-19T15:30:31.824" v="4" actId="47"/>
        <pc:sldMkLst>
          <pc:docMk/>
          <pc:sldMk cId="61682309" sldId="833"/>
        </pc:sldMkLst>
      </pc:sldChg>
      <pc:sldChg chg="add del">
        <pc:chgData name="Mark Higgins" userId="f99148ad-7e67-4304-8c11-27c7a53efd31" providerId="ADAL" clId="{BC333596-D8C3-4C9B-AD5F-947285B05F4F}" dt="2021-10-19T15:30:31.824" v="4" actId="47"/>
        <pc:sldMkLst>
          <pc:docMk/>
          <pc:sldMk cId="1797970716" sldId="834"/>
        </pc:sldMkLst>
      </pc:sldChg>
      <pc:sldChg chg="add del">
        <pc:chgData name="Mark Higgins" userId="f99148ad-7e67-4304-8c11-27c7a53efd31" providerId="ADAL" clId="{BC333596-D8C3-4C9B-AD5F-947285B05F4F}" dt="2021-10-19T15:30:31.824" v="4" actId="47"/>
        <pc:sldMkLst>
          <pc:docMk/>
          <pc:sldMk cId="3014115190" sldId="835"/>
        </pc:sldMkLst>
      </pc:sldChg>
      <pc:sldChg chg="add del">
        <pc:chgData name="Mark Higgins" userId="f99148ad-7e67-4304-8c11-27c7a53efd31" providerId="ADAL" clId="{BC333596-D8C3-4C9B-AD5F-947285B05F4F}" dt="2021-10-19T15:30:31.824" v="4" actId="47"/>
        <pc:sldMkLst>
          <pc:docMk/>
          <pc:sldMk cId="2526394181" sldId="836"/>
        </pc:sldMkLst>
      </pc:sldChg>
      <pc:sldChg chg="add del">
        <pc:chgData name="Mark Higgins" userId="f99148ad-7e67-4304-8c11-27c7a53efd31" providerId="ADAL" clId="{BC333596-D8C3-4C9B-AD5F-947285B05F4F}" dt="2021-10-19T15:30:31.824" v="4" actId="47"/>
        <pc:sldMkLst>
          <pc:docMk/>
          <pc:sldMk cId="3946992036" sldId="837"/>
        </pc:sldMkLst>
      </pc:sldChg>
      <pc:sldChg chg="add del">
        <pc:chgData name="Mark Higgins" userId="f99148ad-7e67-4304-8c11-27c7a53efd31" providerId="ADAL" clId="{BC333596-D8C3-4C9B-AD5F-947285B05F4F}" dt="2021-10-19T15:30:31.824" v="4" actId="47"/>
        <pc:sldMkLst>
          <pc:docMk/>
          <pc:sldMk cId="2216848995" sldId="838"/>
        </pc:sldMkLst>
      </pc:sldChg>
      <pc:sldChg chg="add del">
        <pc:chgData name="Mark Higgins" userId="f99148ad-7e67-4304-8c11-27c7a53efd31" providerId="ADAL" clId="{BC333596-D8C3-4C9B-AD5F-947285B05F4F}" dt="2021-10-19T15:30:31.824" v="4" actId="47"/>
        <pc:sldMkLst>
          <pc:docMk/>
          <pc:sldMk cId="4190859478" sldId="839"/>
        </pc:sldMkLst>
      </pc:sldChg>
      <pc:sldChg chg="add del">
        <pc:chgData name="Mark Higgins" userId="f99148ad-7e67-4304-8c11-27c7a53efd31" providerId="ADAL" clId="{BC333596-D8C3-4C9B-AD5F-947285B05F4F}" dt="2021-10-19T15:30:31.824" v="4" actId="47"/>
        <pc:sldMkLst>
          <pc:docMk/>
          <pc:sldMk cId="3196069014" sldId="840"/>
        </pc:sldMkLst>
      </pc:sldChg>
      <pc:sldChg chg="add del">
        <pc:chgData name="Mark Higgins" userId="f99148ad-7e67-4304-8c11-27c7a53efd31" providerId="ADAL" clId="{BC333596-D8C3-4C9B-AD5F-947285B05F4F}" dt="2021-10-19T15:30:31.824" v="4" actId="47"/>
        <pc:sldMkLst>
          <pc:docMk/>
          <pc:sldMk cId="1721820367" sldId="841"/>
        </pc:sldMkLst>
      </pc:sldChg>
      <pc:sldChg chg="add del">
        <pc:chgData name="Mark Higgins" userId="f99148ad-7e67-4304-8c11-27c7a53efd31" providerId="ADAL" clId="{BC333596-D8C3-4C9B-AD5F-947285B05F4F}" dt="2021-10-19T15:30:31.824" v="4" actId="47"/>
        <pc:sldMkLst>
          <pc:docMk/>
          <pc:sldMk cId="1869090532" sldId="842"/>
        </pc:sldMkLst>
      </pc:sldChg>
      <pc:sldChg chg="add del">
        <pc:chgData name="Mark Higgins" userId="f99148ad-7e67-4304-8c11-27c7a53efd31" providerId="ADAL" clId="{BC333596-D8C3-4C9B-AD5F-947285B05F4F}" dt="2021-10-19T15:30:31.824" v="4" actId="47"/>
        <pc:sldMkLst>
          <pc:docMk/>
          <pc:sldMk cId="2628112808" sldId="843"/>
        </pc:sldMkLst>
      </pc:sldChg>
      <pc:sldChg chg="add del">
        <pc:chgData name="Mark Higgins" userId="f99148ad-7e67-4304-8c11-27c7a53efd31" providerId="ADAL" clId="{BC333596-D8C3-4C9B-AD5F-947285B05F4F}" dt="2021-10-19T15:30:31.824" v="4" actId="47"/>
        <pc:sldMkLst>
          <pc:docMk/>
          <pc:sldMk cId="2353558584" sldId="844"/>
        </pc:sldMkLst>
      </pc:sldChg>
      <pc:sldChg chg="add del">
        <pc:chgData name="Mark Higgins" userId="f99148ad-7e67-4304-8c11-27c7a53efd31" providerId="ADAL" clId="{BC333596-D8C3-4C9B-AD5F-947285B05F4F}" dt="2021-10-19T15:30:31.824" v="4" actId="47"/>
        <pc:sldMkLst>
          <pc:docMk/>
          <pc:sldMk cId="1443403361" sldId="845"/>
        </pc:sldMkLst>
      </pc:sldChg>
      <pc:sldChg chg="add del">
        <pc:chgData name="Mark Higgins" userId="f99148ad-7e67-4304-8c11-27c7a53efd31" providerId="ADAL" clId="{BC333596-D8C3-4C9B-AD5F-947285B05F4F}" dt="2021-10-19T15:30:31.824" v="4" actId="47"/>
        <pc:sldMkLst>
          <pc:docMk/>
          <pc:sldMk cId="3953925610" sldId="846"/>
        </pc:sldMkLst>
      </pc:sldChg>
      <pc:sldChg chg="add del">
        <pc:chgData name="Mark Higgins" userId="f99148ad-7e67-4304-8c11-27c7a53efd31" providerId="ADAL" clId="{BC333596-D8C3-4C9B-AD5F-947285B05F4F}" dt="2021-10-19T15:30:31.824" v="4" actId="47"/>
        <pc:sldMkLst>
          <pc:docMk/>
          <pc:sldMk cId="3166217738" sldId="847"/>
        </pc:sldMkLst>
      </pc:sldChg>
      <pc:sldChg chg="add del">
        <pc:chgData name="Mark Higgins" userId="f99148ad-7e67-4304-8c11-27c7a53efd31" providerId="ADAL" clId="{BC333596-D8C3-4C9B-AD5F-947285B05F4F}" dt="2021-10-19T15:30:31.824" v="4" actId="47"/>
        <pc:sldMkLst>
          <pc:docMk/>
          <pc:sldMk cId="4139375702" sldId="848"/>
        </pc:sldMkLst>
      </pc:sldChg>
      <pc:sldChg chg="add del">
        <pc:chgData name="Mark Higgins" userId="f99148ad-7e67-4304-8c11-27c7a53efd31" providerId="ADAL" clId="{BC333596-D8C3-4C9B-AD5F-947285B05F4F}" dt="2021-10-19T15:30:31.824" v="4" actId="47"/>
        <pc:sldMkLst>
          <pc:docMk/>
          <pc:sldMk cId="4293902586" sldId="849"/>
        </pc:sldMkLst>
      </pc:sldChg>
      <pc:sldChg chg="add del">
        <pc:chgData name="Mark Higgins" userId="f99148ad-7e67-4304-8c11-27c7a53efd31" providerId="ADAL" clId="{BC333596-D8C3-4C9B-AD5F-947285B05F4F}" dt="2021-10-19T15:30:31.824" v="4" actId="47"/>
        <pc:sldMkLst>
          <pc:docMk/>
          <pc:sldMk cId="3489513525" sldId="850"/>
        </pc:sldMkLst>
      </pc:sldChg>
      <pc:sldChg chg="add del">
        <pc:chgData name="Mark Higgins" userId="f99148ad-7e67-4304-8c11-27c7a53efd31" providerId="ADAL" clId="{BC333596-D8C3-4C9B-AD5F-947285B05F4F}" dt="2021-10-19T15:30:31.824" v="4" actId="47"/>
        <pc:sldMkLst>
          <pc:docMk/>
          <pc:sldMk cId="1141282613" sldId="851"/>
        </pc:sldMkLst>
      </pc:sldChg>
      <pc:sldChg chg="add del">
        <pc:chgData name="Mark Higgins" userId="f99148ad-7e67-4304-8c11-27c7a53efd31" providerId="ADAL" clId="{BC333596-D8C3-4C9B-AD5F-947285B05F4F}" dt="2021-10-19T15:30:31.824" v="4" actId="47"/>
        <pc:sldMkLst>
          <pc:docMk/>
          <pc:sldMk cId="677793915" sldId="852"/>
        </pc:sldMkLst>
      </pc:sldChg>
      <pc:sldChg chg="add del">
        <pc:chgData name="Mark Higgins" userId="f99148ad-7e67-4304-8c11-27c7a53efd31" providerId="ADAL" clId="{BC333596-D8C3-4C9B-AD5F-947285B05F4F}" dt="2021-10-19T15:30:31.824" v="4" actId="47"/>
        <pc:sldMkLst>
          <pc:docMk/>
          <pc:sldMk cId="1416216133" sldId="853"/>
        </pc:sldMkLst>
      </pc:sldChg>
      <pc:sldChg chg="add del">
        <pc:chgData name="Mark Higgins" userId="f99148ad-7e67-4304-8c11-27c7a53efd31" providerId="ADAL" clId="{BC333596-D8C3-4C9B-AD5F-947285B05F4F}" dt="2021-10-19T15:30:31.824" v="4" actId="47"/>
        <pc:sldMkLst>
          <pc:docMk/>
          <pc:sldMk cId="3931041411" sldId="854"/>
        </pc:sldMkLst>
      </pc:sldChg>
      <pc:sldChg chg="add del">
        <pc:chgData name="Mark Higgins" userId="f99148ad-7e67-4304-8c11-27c7a53efd31" providerId="ADAL" clId="{BC333596-D8C3-4C9B-AD5F-947285B05F4F}" dt="2021-10-19T15:30:31.824" v="4" actId="47"/>
        <pc:sldMkLst>
          <pc:docMk/>
          <pc:sldMk cId="1905862668" sldId="855"/>
        </pc:sldMkLst>
      </pc:sldChg>
      <pc:sldChg chg="add del">
        <pc:chgData name="Mark Higgins" userId="f99148ad-7e67-4304-8c11-27c7a53efd31" providerId="ADAL" clId="{BC333596-D8C3-4C9B-AD5F-947285B05F4F}" dt="2021-10-19T15:30:31.824" v="4" actId="47"/>
        <pc:sldMkLst>
          <pc:docMk/>
          <pc:sldMk cId="3043899704" sldId="856"/>
        </pc:sldMkLst>
      </pc:sldChg>
      <pc:sldChg chg="add del">
        <pc:chgData name="Mark Higgins" userId="f99148ad-7e67-4304-8c11-27c7a53efd31" providerId="ADAL" clId="{BC333596-D8C3-4C9B-AD5F-947285B05F4F}" dt="2021-10-19T15:30:31.824" v="4" actId="47"/>
        <pc:sldMkLst>
          <pc:docMk/>
          <pc:sldMk cId="1362578905" sldId="857"/>
        </pc:sldMkLst>
      </pc:sldChg>
    </pc:docChg>
  </pc:docChgLst>
  <pc:docChgLst>
    <pc:chgData name="Mark Higgins" userId="ad4ee43bd0f7a961" providerId="LiveId" clId="{647653EF-4188-4197-B4D1-62B0EF62C349}"/>
    <pc:docChg chg="undo redo custSel addSld delSld modSld sldOrd">
      <pc:chgData name="Mark Higgins" userId="ad4ee43bd0f7a961" providerId="LiveId" clId="{647653EF-4188-4197-B4D1-62B0EF62C349}" dt="2021-09-09T14:14:04.636" v="14012" actId="20577"/>
      <pc:docMkLst>
        <pc:docMk/>
      </pc:docMkLst>
      <pc:sldChg chg="modSp mod">
        <pc:chgData name="Mark Higgins" userId="ad4ee43bd0f7a961" providerId="LiveId" clId="{647653EF-4188-4197-B4D1-62B0EF62C349}" dt="2021-09-08T14:06:00.055" v="4803" actId="20577"/>
        <pc:sldMkLst>
          <pc:docMk/>
          <pc:sldMk cId="653415081" sldId="257"/>
        </pc:sldMkLst>
        <pc:spChg chg="mod">
          <ac:chgData name="Mark Higgins" userId="ad4ee43bd0f7a961" providerId="LiveId" clId="{647653EF-4188-4197-B4D1-62B0EF62C349}" dt="2021-09-08T14:06:00.055" v="4803" actId="20577"/>
          <ac:spMkLst>
            <pc:docMk/>
            <pc:sldMk cId="653415081" sldId="257"/>
            <ac:spMk id="3" creationId="{93E1A0CE-437E-4089-AE73-03BEE8D4C05A}"/>
          </ac:spMkLst>
        </pc:spChg>
      </pc:sldChg>
      <pc:sldChg chg="modSp mod">
        <pc:chgData name="Mark Higgins" userId="ad4ee43bd0f7a961" providerId="LiveId" clId="{647653EF-4188-4197-B4D1-62B0EF62C349}" dt="2021-09-08T14:25:55.821" v="4909" actId="20577"/>
        <pc:sldMkLst>
          <pc:docMk/>
          <pc:sldMk cId="2851725395" sldId="263"/>
        </pc:sldMkLst>
        <pc:spChg chg="mod">
          <ac:chgData name="Mark Higgins" userId="ad4ee43bd0f7a961" providerId="LiveId" clId="{647653EF-4188-4197-B4D1-62B0EF62C349}" dt="2021-09-08T14:25:55.821" v="4909" actId="20577"/>
          <ac:spMkLst>
            <pc:docMk/>
            <pc:sldMk cId="2851725395" sldId="263"/>
            <ac:spMk id="3" creationId="{93E1A0CE-437E-4089-AE73-03BEE8D4C05A}"/>
          </ac:spMkLst>
        </pc:spChg>
      </pc:sldChg>
      <pc:sldChg chg="modSp mod">
        <pc:chgData name="Mark Higgins" userId="ad4ee43bd0f7a961" providerId="LiveId" clId="{647653EF-4188-4197-B4D1-62B0EF62C349}" dt="2021-09-08T14:21:19.570" v="4814" actId="20577"/>
        <pc:sldMkLst>
          <pc:docMk/>
          <pc:sldMk cId="174211072" sldId="264"/>
        </pc:sldMkLst>
        <pc:spChg chg="mod">
          <ac:chgData name="Mark Higgins" userId="ad4ee43bd0f7a961" providerId="LiveId" clId="{647653EF-4188-4197-B4D1-62B0EF62C349}" dt="2021-09-08T14:21:19.570" v="4814" actId="20577"/>
          <ac:spMkLst>
            <pc:docMk/>
            <pc:sldMk cId="174211072" sldId="264"/>
            <ac:spMk id="3" creationId="{93E1A0CE-437E-4089-AE73-03BEE8D4C05A}"/>
          </ac:spMkLst>
        </pc:spChg>
      </pc:sldChg>
      <pc:sldChg chg="modSp del mod">
        <pc:chgData name="Mark Higgins" userId="ad4ee43bd0f7a961" providerId="LiveId" clId="{647653EF-4188-4197-B4D1-62B0EF62C349}" dt="2021-09-08T14:01:52.081" v="4739" actId="47"/>
        <pc:sldMkLst>
          <pc:docMk/>
          <pc:sldMk cId="693423902" sldId="270"/>
        </pc:sldMkLst>
        <pc:spChg chg="mod">
          <ac:chgData name="Mark Higgins" userId="ad4ee43bd0f7a961" providerId="LiveId" clId="{647653EF-4188-4197-B4D1-62B0EF62C349}" dt="2021-09-08T13:58:54.881" v="4667" actId="255"/>
          <ac:spMkLst>
            <pc:docMk/>
            <pc:sldMk cId="693423902" sldId="270"/>
            <ac:spMk id="6" creationId="{D757E8AA-F339-4612-B77D-24D7A92AAF0A}"/>
          </ac:spMkLst>
        </pc:spChg>
      </pc:sldChg>
      <pc:sldChg chg="modSp del mod">
        <pc:chgData name="Mark Higgins" userId="ad4ee43bd0f7a961" providerId="LiveId" clId="{647653EF-4188-4197-B4D1-62B0EF62C349}" dt="2021-09-08T11:06:06.920" v="4630" actId="2696"/>
        <pc:sldMkLst>
          <pc:docMk/>
          <pc:sldMk cId="162881234" sldId="688"/>
        </pc:sldMkLst>
        <pc:spChg chg="mod">
          <ac:chgData name="Mark Higgins" userId="ad4ee43bd0f7a961" providerId="LiveId" clId="{647653EF-4188-4197-B4D1-62B0EF62C349}" dt="2021-09-07T15:39:30.784" v="373" actId="20577"/>
          <ac:spMkLst>
            <pc:docMk/>
            <pc:sldMk cId="162881234" sldId="688"/>
            <ac:spMk id="3" creationId="{18505FD1-CDB0-486D-9380-51AA02B060F4}"/>
          </ac:spMkLst>
        </pc:spChg>
      </pc:sldChg>
      <pc:sldChg chg="add ord">
        <pc:chgData name="Mark Higgins" userId="ad4ee43bd0f7a961" providerId="LiveId" clId="{647653EF-4188-4197-B4D1-62B0EF62C349}" dt="2021-09-09T10:56:00.402" v="9571"/>
        <pc:sldMkLst>
          <pc:docMk/>
          <pc:sldMk cId="2266756688" sldId="688"/>
        </pc:sldMkLst>
      </pc:sldChg>
      <pc:sldChg chg="modSp del mod">
        <pc:chgData name="Mark Higgins" userId="ad4ee43bd0f7a961" providerId="LiveId" clId="{647653EF-4188-4197-B4D1-62B0EF62C349}" dt="2021-09-08T11:06:06.920" v="4630" actId="2696"/>
        <pc:sldMkLst>
          <pc:docMk/>
          <pc:sldMk cId="116519343" sldId="689"/>
        </pc:sldMkLst>
        <pc:spChg chg="mod">
          <ac:chgData name="Mark Higgins" userId="ad4ee43bd0f7a961" providerId="LiveId" clId="{647653EF-4188-4197-B4D1-62B0EF62C349}" dt="2021-09-07T15:37:10.698" v="136"/>
          <ac:spMkLst>
            <pc:docMk/>
            <pc:sldMk cId="116519343" sldId="689"/>
            <ac:spMk id="3" creationId="{09131163-B45F-4BE2-828A-91FC58F41A68}"/>
          </ac:spMkLst>
        </pc:spChg>
      </pc:sldChg>
      <pc:sldChg chg="add del">
        <pc:chgData name="Mark Higgins" userId="ad4ee43bd0f7a961" providerId="LiveId" clId="{647653EF-4188-4197-B4D1-62B0EF62C349}" dt="2021-09-09T09:52:38.615" v="8347" actId="47"/>
        <pc:sldMkLst>
          <pc:docMk/>
          <pc:sldMk cId="2296762438" sldId="689"/>
        </pc:sldMkLst>
      </pc:sldChg>
      <pc:sldChg chg="addSp delSp modSp mod">
        <pc:chgData name="Mark Higgins" userId="ad4ee43bd0f7a961" providerId="LiveId" clId="{647653EF-4188-4197-B4D1-62B0EF62C349}" dt="2021-09-09T09:04:53.626" v="6293" actId="20577"/>
        <pc:sldMkLst>
          <pc:docMk/>
          <pc:sldMk cId="1637030846" sldId="693"/>
        </pc:sldMkLst>
        <pc:spChg chg="add mod">
          <ac:chgData name="Mark Higgins" userId="ad4ee43bd0f7a961" providerId="LiveId" clId="{647653EF-4188-4197-B4D1-62B0EF62C349}" dt="2021-09-08T09:35:03.136" v="3416" actId="20577"/>
          <ac:spMkLst>
            <pc:docMk/>
            <pc:sldMk cId="1637030846" sldId="693"/>
            <ac:spMk id="3" creationId="{3EDF88D1-5B18-4F2B-82EE-7DC35E76B4CE}"/>
          </ac:spMkLst>
        </pc:spChg>
        <pc:spChg chg="add mod">
          <ac:chgData name="Mark Higgins" userId="ad4ee43bd0f7a961" providerId="LiveId" clId="{647653EF-4188-4197-B4D1-62B0EF62C349}" dt="2021-09-08T09:38:13.304" v="3478" actId="1076"/>
          <ac:spMkLst>
            <pc:docMk/>
            <pc:sldMk cId="1637030846" sldId="693"/>
            <ac:spMk id="5" creationId="{A9CD787D-AEC4-429D-93CB-E7DCFAD7EE2F}"/>
          </ac:spMkLst>
        </pc:spChg>
        <pc:spChg chg="add mod">
          <ac:chgData name="Mark Higgins" userId="ad4ee43bd0f7a961" providerId="LiveId" clId="{647653EF-4188-4197-B4D1-62B0EF62C349}" dt="2021-09-08T14:05:10.455" v="4763" actId="14100"/>
          <ac:spMkLst>
            <pc:docMk/>
            <pc:sldMk cId="1637030846" sldId="693"/>
            <ac:spMk id="12" creationId="{A690BCA5-3EF4-4C54-A40B-0B5691703428}"/>
          </ac:spMkLst>
        </pc:spChg>
        <pc:spChg chg="add mod">
          <ac:chgData name="Mark Higgins" userId="ad4ee43bd0f7a961" providerId="LiveId" clId="{647653EF-4188-4197-B4D1-62B0EF62C349}" dt="2021-09-08T14:04:32.961" v="4759" actId="14100"/>
          <ac:spMkLst>
            <pc:docMk/>
            <pc:sldMk cId="1637030846" sldId="693"/>
            <ac:spMk id="16" creationId="{B73BF6CE-A4C4-41F2-9BDA-C8CC95467334}"/>
          </ac:spMkLst>
        </pc:spChg>
        <pc:grpChg chg="add del mod">
          <ac:chgData name="Mark Higgins" userId="ad4ee43bd0f7a961" providerId="LiveId" clId="{647653EF-4188-4197-B4D1-62B0EF62C349}" dt="2021-09-08T14:03:22.543" v="4752"/>
          <ac:grpSpMkLst>
            <pc:docMk/>
            <pc:sldMk cId="1637030846" sldId="693"/>
            <ac:grpSpMk id="10" creationId="{4A1D0024-7D4E-466F-888C-DF50A3EE1172}"/>
          </ac:grpSpMkLst>
        </pc:grpChg>
        <pc:grpChg chg="mod">
          <ac:chgData name="Mark Higgins" userId="ad4ee43bd0f7a961" providerId="LiveId" clId="{647653EF-4188-4197-B4D1-62B0EF62C349}" dt="2021-09-08T14:03:20.174" v="4750"/>
          <ac:grpSpMkLst>
            <pc:docMk/>
            <pc:sldMk cId="1637030846" sldId="693"/>
            <ac:grpSpMk id="12" creationId="{76175742-59C3-4858-9354-C21EF2A5337B}"/>
          </ac:grpSpMkLst>
        </pc:grpChg>
        <pc:graphicFrameChg chg="mod modGraphic">
          <ac:chgData name="Mark Higgins" userId="ad4ee43bd0f7a961" providerId="LiveId" clId="{647653EF-4188-4197-B4D1-62B0EF62C349}" dt="2021-09-09T09:04:53.626" v="6293" actId="20577"/>
          <ac:graphicFrameMkLst>
            <pc:docMk/>
            <pc:sldMk cId="1637030846" sldId="693"/>
            <ac:graphicFrameMk id="4" creationId="{E030EAED-58A5-4164-A2E2-5394113E1482}"/>
          </ac:graphicFrameMkLst>
        </pc:graphicFrameChg>
        <pc:inkChg chg="add del">
          <ac:chgData name="Mark Higgins" userId="ad4ee43bd0f7a961" providerId="LiveId" clId="{647653EF-4188-4197-B4D1-62B0EF62C349}" dt="2021-09-08T14:02:29.292" v="4741" actId="9405"/>
          <ac:inkMkLst>
            <pc:docMk/>
            <pc:sldMk cId="1637030846" sldId="693"/>
            <ac:inkMk id="6" creationId="{917D9C67-118D-445A-A407-647CC2103E39}"/>
          </ac:inkMkLst>
        </pc:inkChg>
        <pc:inkChg chg="add del">
          <ac:chgData name="Mark Higgins" userId="ad4ee43bd0f7a961" providerId="LiveId" clId="{647653EF-4188-4197-B4D1-62B0EF62C349}" dt="2021-09-08T14:02:34.032" v="4743" actId="9405"/>
          <ac:inkMkLst>
            <pc:docMk/>
            <pc:sldMk cId="1637030846" sldId="693"/>
            <ac:inkMk id="7" creationId="{FCC87C69-F0E1-4E94-B313-EBD3CCCBBCE8}"/>
          </ac:inkMkLst>
        </pc:inkChg>
        <pc:inkChg chg="add del mod">
          <ac:chgData name="Mark Higgins" userId="ad4ee43bd0f7a961" providerId="LiveId" clId="{647653EF-4188-4197-B4D1-62B0EF62C349}" dt="2021-09-08T14:03:22.977" v="4753" actId="9405"/>
          <ac:inkMkLst>
            <pc:docMk/>
            <pc:sldMk cId="1637030846" sldId="693"/>
            <ac:inkMk id="8" creationId="{E8796455-96D0-43F6-A46D-5602C9ED3225}"/>
          </ac:inkMkLst>
        </pc:inkChg>
        <pc:inkChg chg="add del mod">
          <ac:chgData name="Mark Higgins" userId="ad4ee43bd0f7a961" providerId="LiveId" clId="{647653EF-4188-4197-B4D1-62B0EF62C349}" dt="2021-09-08T14:03:22.543" v="4752"/>
          <ac:inkMkLst>
            <pc:docMk/>
            <pc:sldMk cId="1637030846" sldId="693"/>
            <ac:inkMk id="9" creationId="{DDE7C28A-6C16-4234-886E-83E29B75F333}"/>
          </ac:inkMkLst>
        </pc:inkChg>
        <pc:inkChg chg="add del mod">
          <ac:chgData name="Mark Higgins" userId="ad4ee43bd0f7a961" providerId="LiveId" clId="{647653EF-4188-4197-B4D1-62B0EF62C349}" dt="2021-09-08T14:03:20.174" v="4750"/>
          <ac:inkMkLst>
            <pc:docMk/>
            <pc:sldMk cId="1637030846" sldId="693"/>
            <ac:inkMk id="11" creationId="{19121F67-69B0-4624-A78D-DC499BD7B56B}"/>
          </ac:inkMkLst>
        </pc:inkChg>
        <pc:inkChg chg="add del mod">
          <ac:chgData name="Mark Higgins" userId="ad4ee43bd0f7a961" providerId="LiveId" clId="{647653EF-4188-4197-B4D1-62B0EF62C349}" dt="2021-09-08T14:04:15.901" v="4756" actId="34122"/>
          <ac:inkMkLst>
            <pc:docMk/>
            <pc:sldMk cId="1637030846" sldId="693"/>
            <ac:inkMk id="13" creationId="{C794C9FD-156F-4002-A3D9-E7B26E91E725}"/>
          </ac:inkMkLst>
        </pc:inkChg>
        <pc:inkChg chg="add del">
          <ac:chgData name="Mark Higgins" userId="ad4ee43bd0f7a961" providerId="LiveId" clId="{647653EF-4188-4197-B4D1-62B0EF62C349}" dt="2021-09-08T14:04:50.826" v="4761" actId="34122"/>
          <ac:inkMkLst>
            <pc:docMk/>
            <pc:sldMk cId="1637030846" sldId="693"/>
            <ac:inkMk id="14" creationId="{ED8A129C-A824-4D25-B014-65BBE1BA195F}"/>
          </ac:inkMkLst>
        </pc:inkChg>
      </pc:sldChg>
      <pc:sldChg chg="del ord">
        <pc:chgData name="Mark Higgins" userId="ad4ee43bd0f7a961" providerId="LiveId" clId="{647653EF-4188-4197-B4D1-62B0EF62C349}" dt="2021-09-08T11:05:24.911" v="4629" actId="2696"/>
        <pc:sldMkLst>
          <pc:docMk/>
          <pc:sldMk cId="550359697" sldId="694"/>
        </pc:sldMkLst>
      </pc:sldChg>
      <pc:sldChg chg="del">
        <pc:chgData name="Mark Higgins" userId="ad4ee43bd0f7a961" providerId="LiveId" clId="{647653EF-4188-4197-B4D1-62B0EF62C349}" dt="2021-09-08T13:56:49.170" v="4636" actId="2696"/>
        <pc:sldMkLst>
          <pc:docMk/>
          <pc:sldMk cId="247146181" sldId="695"/>
        </pc:sldMkLst>
      </pc:sldChg>
      <pc:sldChg chg="add">
        <pc:chgData name="Mark Higgins" userId="ad4ee43bd0f7a961" providerId="LiveId" clId="{647653EF-4188-4197-B4D1-62B0EF62C349}" dt="2021-09-08T13:56:53.722" v="4637"/>
        <pc:sldMkLst>
          <pc:docMk/>
          <pc:sldMk cId="1384747455" sldId="695"/>
        </pc:sldMkLst>
      </pc:sldChg>
      <pc:sldChg chg="modSp mod">
        <pc:chgData name="Mark Higgins" userId="ad4ee43bd0f7a961" providerId="LiveId" clId="{647653EF-4188-4197-B4D1-62B0EF62C349}" dt="2021-09-08T13:44:12.662" v="4635" actId="20577"/>
        <pc:sldMkLst>
          <pc:docMk/>
          <pc:sldMk cId="961037850" sldId="696"/>
        </pc:sldMkLst>
        <pc:spChg chg="mod">
          <ac:chgData name="Mark Higgins" userId="ad4ee43bd0f7a961" providerId="LiveId" clId="{647653EF-4188-4197-B4D1-62B0EF62C349}" dt="2021-09-08T13:44:12.662" v="4635" actId="20577"/>
          <ac:spMkLst>
            <pc:docMk/>
            <pc:sldMk cId="961037850" sldId="696"/>
            <ac:spMk id="3" creationId="{87CEC9F6-EDFF-4BA7-9F22-9EF8532E1D99}"/>
          </ac:spMkLst>
        </pc:spChg>
      </pc:sldChg>
      <pc:sldChg chg="del ord">
        <pc:chgData name="Mark Higgins" userId="ad4ee43bd0f7a961" providerId="LiveId" clId="{647653EF-4188-4197-B4D1-62B0EF62C349}" dt="2021-09-08T11:05:24.911" v="4629" actId="2696"/>
        <pc:sldMkLst>
          <pc:docMk/>
          <pc:sldMk cId="68695730" sldId="705"/>
        </pc:sldMkLst>
      </pc:sldChg>
      <pc:sldChg chg="del ord">
        <pc:chgData name="Mark Higgins" userId="ad4ee43bd0f7a961" providerId="LiveId" clId="{647653EF-4188-4197-B4D1-62B0EF62C349}" dt="2021-09-08T11:05:24.911" v="4629" actId="2696"/>
        <pc:sldMkLst>
          <pc:docMk/>
          <pc:sldMk cId="296084717" sldId="706"/>
        </pc:sldMkLst>
      </pc:sldChg>
      <pc:sldChg chg="add">
        <pc:chgData name="Mark Higgins" userId="ad4ee43bd0f7a961" providerId="LiveId" clId="{647653EF-4188-4197-B4D1-62B0EF62C349}" dt="2021-09-08T13:56:53.722" v="4637"/>
        <pc:sldMkLst>
          <pc:docMk/>
          <pc:sldMk cId="1816344671" sldId="707"/>
        </pc:sldMkLst>
      </pc:sldChg>
      <pc:sldChg chg="del">
        <pc:chgData name="Mark Higgins" userId="ad4ee43bd0f7a961" providerId="LiveId" clId="{647653EF-4188-4197-B4D1-62B0EF62C349}" dt="2021-09-08T13:56:49.170" v="4636" actId="2696"/>
        <pc:sldMkLst>
          <pc:docMk/>
          <pc:sldMk cId="2510874112" sldId="707"/>
        </pc:sldMkLst>
      </pc:sldChg>
      <pc:sldChg chg="del">
        <pc:chgData name="Mark Higgins" userId="ad4ee43bd0f7a961" providerId="LiveId" clId="{647653EF-4188-4197-B4D1-62B0EF62C349}" dt="2021-09-08T13:56:49.170" v="4636" actId="2696"/>
        <pc:sldMkLst>
          <pc:docMk/>
          <pc:sldMk cId="197150763" sldId="708"/>
        </pc:sldMkLst>
      </pc:sldChg>
      <pc:sldChg chg="add">
        <pc:chgData name="Mark Higgins" userId="ad4ee43bd0f7a961" providerId="LiveId" clId="{647653EF-4188-4197-B4D1-62B0EF62C349}" dt="2021-09-08T13:56:53.722" v="4637"/>
        <pc:sldMkLst>
          <pc:docMk/>
          <pc:sldMk cId="2977657711" sldId="708"/>
        </pc:sldMkLst>
      </pc:sldChg>
      <pc:sldChg chg="del">
        <pc:chgData name="Mark Higgins" userId="ad4ee43bd0f7a961" providerId="LiveId" clId="{647653EF-4188-4197-B4D1-62B0EF62C349}" dt="2021-09-08T13:56:49.170" v="4636" actId="2696"/>
        <pc:sldMkLst>
          <pc:docMk/>
          <pc:sldMk cId="2046844614" sldId="717"/>
        </pc:sldMkLst>
      </pc:sldChg>
      <pc:sldChg chg="add">
        <pc:chgData name="Mark Higgins" userId="ad4ee43bd0f7a961" providerId="LiveId" clId="{647653EF-4188-4197-B4D1-62B0EF62C349}" dt="2021-09-08T13:56:53.722" v="4637"/>
        <pc:sldMkLst>
          <pc:docMk/>
          <pc:sldMk cId="4156006121" sldId="717"/>
        </pc:sldMkLst>
      </pc:sldChg>
      <pc:sldChg chg="modSp mod">
        <pc:chgData name="Mark Higgins" userId="ad4ee43bd0f7a961" providerId="LiveId" clId="{647653EF-4188-4197-B4D1-62B0EF62C349}" dt="2021-09-07T15:42:26.851" v="450" actId="20577"/>
        <pc:sldMkLst>
          <pc:docMk/>
          <pc:sldMk cId="1913810849" sldId="725"/>
        </pc:sldMkLst>
        <pc:spChg chg="mod">
          <ac:chgData name="Mark Higgins" userId="ad4ee43bd0f7a961" providerId="LiveId" clId="{647653EF-4188-4197-B4D1-62B0EF62C349}" dt="2021-09-07T15:42:26.851" v="450" actId="20577"/>
          <ac:spMkLst>
            <pc:docMk/>
            <pc:sldMk cId="1913810849" sldId="725"/>
            <ac:spMk id="3" creationId="{3D4BF050-3D39-49BE-A1E1-7CA3E382C0FC}"/>
          </ac:spMkLst>
        </pc:spChg>
      </pc:sldChg>
      <pc:sldChg chg="addSp modSp mod ord">
        <pc:chgData name="Mark Higgins" userId="ad4ee43bd0f7a961" providerId="LiveId" clId="{647653EF-4188-4197-B4D1-62B0EF62C349}" dt="2021-09-08T09:04:58.195" v="2526"/>
        <pc:sldMkLst>
          <pc:docMk/>
          <pc:sldMk cId="1326003313" sldId="726"/>
        </pc:sldMkLst>
        <pc:spChg chg="mod">
          <ac:chgData name="Mark Higgins" userId="ad4ee43bd0f7a961" providerId="LiveId" clId="{647653EF-4188-4197-B4D1-62B0EF62C349}" dt="2021-09-08T08:32:45.089" v="1325" actId="20577"/>
          <ac:spMkLst>
            <pc:docMk/>
            <pc:sldMk cId="1326003313" sldId="726"/>
            <ac:spMk id="2" creationId="{3B5280CE-BB24-4FD9-897E-A513BF3D82A8}"/>
          </ac:spMkLst>
        </pc:spChg>
        <pc:spChg chg="mod">
          <ac:chgData name="Mark Higgins" userId="ad4ee43bd0f7a961" providerId="LiveId" clId="{647653EF-4188-4197-B4D1-62B0EF62C349}" dt="2021-09-08T08:33:50.356" v="1444" actId="20577"/>
          <ac:spMkLst>
            <pc:docMk/>
            <pc:sldMk cId="1326003313" sldId="726"/>
            <ac:spMk id="3" creationId="{11E75937-4DAD-4EA5-804B-D83ED24FCC9F}"/>
          </ac:spMkLst>
        </pc:spChg>
        <pc:picChg chg="add mod">
          <ac:chgData name="Mark Higgins" userId="ad4ee43bd0f7a961" providerId="LiveId" clId="{647653EF-4188-4197-B4D1-62B0EF62C349}" dt="2021-09-08T08:25:59.766" v="830" actId="1076"/>
          <ac:picMkLst>
            <pc:docMk/>
            <pc:sldMk cId="1326003313" sldId="726"/>
            <ac:picMk id="5" creationId="{D50A6A5D-2EA3-456A-B3D6-9142D36545A7}"/>
          </ac:picMkLst>
        </pc:picChg>
      </pc:sldChg>
      <pc:sldChg chg="add del">
        <pc:chgData name="Mark Higgins" userId="ad4ee43bd0f7a961" providerId="LiveId" clId="{647653EF-4188-4197-B4D1-62B0EF62C349}" dt="2021-09-09T09:52:41.808" v="8348" actId="47"/>
        <pc:sldMkLst>
          <pc:docMk/>
          <pc:sldMk cId="409281941" sldId="727"/>
        </pc:sldMkLst>
      </pc:sldChg>
      <pc:sldChg chg="modSp new del mod">
        <pc:chgData name="Mark Higgins" userId="ad4ee43bd0f7a961" providerId="LiveId" clId="{647653EF-4188-4197-B4D1-62B0EF62C349}" dt="2021-09-08T11:06:06.920" v="4630" actId="2696"/>
        <pc:sldMkLst>
          <pc:docMk/>
          <pc:sldMk cId="3957863609" sldId="727"/>
        </pc:sldMkLst>
        <pc:spChg chg="mod">
          <ac:chgData name="Mark Higgins" userId="ad4ee43bd0f7a961" providerId="LiveId" clId="{647653EF-4188-4197-B4D1-62B0EF62C349}" dt="2021-09-07T15:40:58.875" v="432" actId="20577"/>
          <ac:spMkLst>
            <pc:docMk/>
            <pc:sldMk cId="3957863609" sldId="727"/>
            <ac:spMk id="2" creationId="{144635CD-1787-4F3D-B5B9-FF66691EAC1F}"/>
          </ac:spMkLst>
        </pc:spChg>
        <pc:spChg chg="mod">
          <ac:chgData name="Mark Higgins" userId="ad4ee43bd0f7a961" providerId="LiveId" clId="{647653EF-4188-4197-B4D1-62B0EF62C349}" dt="2021-09-07T15:40:51.850" v="429" actId="15"/>
          <ac:spMkLst>
            <pc:docMk/>
            <pc:sldMk cId="3957863609" sldId="727"/>
            <ac:spMk id="3" creationId="{07363428-748E-4143-84DD-C2730D07AD0E}"/>
          </ac:spMkLst>
        </pc:spChg>
      </pc:sldChg>
      <pc:sldChg chg="modSp new del mod">
        <pc:chgData name="Mark Higgins" userId="ad4ee43bd0f7a961" providerId="LiveId" clId="{647653EF-4188-4197-B4D1-62B0EF62C349}" dt="2021-09-08T11:06:06.920" v="4630" actId="2696"/>
        <pc:sldMkLst>
          <pc:docMk/>
          <pc:sldMk cId="426866733" sldId="728"/>
        </pc:sldMkLst>
        <pc:spChg chg="mod">
          <ac:chgData name="Mark Higgins" userId="ad4ee43bd0f7a961" providerId="LiveId" clId="{647653EF-4188-4197-B4D1-62B0EF62C349}" dt="2021-09-07T15:37:33.061" v="160" actId="20577"/>
          <ac:spMkLst>
            <pc:docMk/>
            <pc:sldMk cId="426866733" sldId="728"/>
            <ac:spMk id="2" creationId="{F92AF725-37A3-414B-83A8-E582535F743C}"/>
          </ac:spMkLst>
        </pc:spChg>
        <pc:spChg chg="mod">
          <ac:chgData name="Mark Higgins" userId="ad4ee43bd0f7a961" providerId="LiveId" clId="{647653EF-4188-4197-B4D1-62B0EF62C349}" dt="2021-09-07T15:37:35.434" v="161"/>
          <ac:spMkLst>
            <pc:docMk/>
            <pc:sldMk cId="426866733" sldId="728"/>
            <ac:spMk id="3" creationId="{A78E7CE9-F4C5-4007-BFBD-1555FFBA07AE}"/>
          </ac:spMkLst>
        </pc:spChg>
      </pc:sldChg>
      <pc:sldChg chg="modSp add mod ord">
        <pc:chgData name="Mark Higgins" userId="ad4ee43bd0f7a961" providerId="LiveId" clId="{647653EF-4188-4197-B4D1-62B0EF62C349}" dt="2021-09-09T12:54:47.331" v="12332" actId="20577"/>
        <pc:sldMkLst>
          <pc:docMk/>
          <pc:sldMk cId="4089840093" sldId="728"/>
        </pc:sldMkLst>
        <pc:spChg chg="mod">
          <ac:chgData name="Mark Higgins" userId="ad4ee43bd0f7a961" providerId="LiveId" clId="{647653EF-4188-4197-B4D1-62B0EF62C349}" dt="2021-09-09T12:54:47.331" v="12332" actId="20577"/>
          <ac:spMkLst>
            <pc:docMk/>
            <pc:sldMk cId="4089840093" sldId="728"/>
            <ac:spMk id="2" creationId="{F92AF725-37A3-414B-83A8-E582535F743C}"/>
          </ac:spMkLst>
        </pc:spChg>
        <pc:spChg chg="mod">
          <ac:chgData name="Mark Higgins" userId="ad4ee43bd0f7a961" providerId="LiveId" clId="{647653EF-4188-4197-B4D1-62B0EF62C349}" dt="2021-09-08T15:29:51.634" v="5314" actId="12"/>
          <ac:spMkLst>
            <pc:docMk/>
            <pc:sldMk cId="4089840093" sldId="728"/>
            <ac:spMk id="3" creationId="{A78E7CE9-F4C5-4007-BFBD-1555FFBA07AE}"/>
          </ac:spMkLst>
        </pc:spChg>
      </pc:sldChg>
      <pc:sldChg chg="modSp new del mod">
        <pc:chgData name="Mark Higgins" userId="ad4ee43bd0f7a961" providerId="LiveId" clId="{647653EF-4188-4197-B4D1-62B0EF62C349}" dt="2021-09-08T11:06:06.920" v="4630" actId="2696"/>
        <pc:sldMkLst>
          <pc:docMk/>
          <pc:sldMk cId="2236185836" sldId="729"/>
        </pc:sldMkLst>
        <pc:spChg chg="mod">
          <ac:chgData name="Mark Higgins" userId="ad4ee43bd0f7a961" providerId="LiveId" clId="{647653EF-4188-4197-B4D1-62B0EF62C349}" dt="2021-09-07T15:42:46.966" v="487" actId="20577"/>
          <ac:spMkLst>
            <pc:docMk/>
            <pc:sldMk cId="2236185836" sldId="729"/>
            <ac:spMk id="2" creationId="{8BD2EEC5-3868-4374-B632-3D282AD4D321}"/>
          </ac:spMkLst>
        </pc:spChg>
        <pc:spChg chg="mod">
          <ac:chgData name="Mark Higgins" userId="ad4ee43bd0f7a961" providerId="LiveId" clId="{647653EF-4188-4197-B4D1-62B0EF62C349}" dt="2021-09-07T16:09:37.909" v="646" actId="6549"/>
          <ac:spMkLst>
            <pc:docMk/>
            <pc:sldMk cId="2236185836" sldId="729"/>
            <ac:spMk id="3" creationId="{EF9C576E-99C5-4999-A508-E77B22F880E2}"/>
          </ac:spMkLst>
        </pc:spChg>
      </pc:sldChg>
      <pc:sldChg chg="add del">
        <pc:chgData name="Mark Higgins" userId="ad4ee43bd0f7a961" providerId="LiveId" clId="{647653EF-4188-4197-B4D1-62B0EF62C349}" dt="2021-09-09T09:52:46.474" v="8349" actId="47"/>
        <pc:sldMkLst>
          <pc:docMk/>
          <pc:sldMk cId="2698361923" sldId="729"/>
        </pc:sldMkLst>
      </pc:sldChg>
      <pc:sldChg chg="addSp modSp new mod ord">
        <pc:chgData name="Mark Higgins" userId="ad4ee43bd0f7a961" providerId="LiveId" clId="{647653EF-4188-4197-B4D1-62B0EF62C349}" dt="2021-09-08T09:15:00.357" v="2925" actId="15"/>
        <pc:sldMkLst>
          <pc:docMk/>
          <pc:sldMk cId="307547839" sldId="730"/>
        </pc:sldMkLst>
        <pc:spChg chg="mod">
          <ac:chgData name="Mark Higgins" userId="ad4ee43bd0f7a961" providerId="LiveId" clId="{647653EF-4188-4197-B4D1-62B0EF62C349}" dt="2021-09-08T08:27:58.636" v="859" actId="20577"/>
          <ac:spMkLst>
            <pc:docMk/>
            <pc:sldMk cId="307547839" sldId="730"/>
            <ac:spMk id="2" creationId="{AFD520BB-21A5-4252-8F5A-56BE325151F9}"/>
          </ac:spMkLst>
        </pc:spChg>
        <pc:spChg chg="mod">
          <ac:chgData name="Mark Higgins" userId="ad4ee43bd0f7a961" providerId="LiveId" clId="{647653EF-4188-4197-B4D1-62B0EF62C349}" dt="2021-09-08T09:15:00.357" v="2925" actId="15"/>
          <ac:spMkLst>
            <pc:docMk/>
            <pc:sldMk cId="307547839" sldId="730"/>
            <ac:spMk id="3" creationId="{E9572BCB-33F8-465F-9736-25F4A4D3B971}"/>
          </ac:spMkLst>
        </pc:spChg>
        <pc:picChg chg="add mod">
          <ac:chgData name="Mark Higgins" userId="ad4ee43bd0f7a961" providerId="LiveId" clId="{647653EF-4188-4197-B4D1-62B0EF62C349}" dt="2021-09-08T08:29:27.911" v="1106" actId="1076"/>
          <ac:picMkLst>
            <pc:docMk/>
            <pc:sldMk cId="307547839" sldId="730"/>
            <ac:picMk id="5" creationId="{139A02C5-0CAE-4F07-8508-D53FC60B8D5E}"/>
          </ac:picMkLst>
        </pc:picChg>
      </pc:sldChg>
      <pc:sldChg chg="addSp modSp new mod ord">
        <pc:chgData name="Mark Higgins" userId="ad4ee43bd0f7a961" providerId="LiveId" clId="{647653EF-4188-4197-B4D1-62B0EF62C349}" dt="2021-09-08T09:04:58.195" v="2526"/>
        <pc:sldMkLst>
          <pc:docMk/>
          <pc:sldMk cId="2642783198" sldId="731"/>
        </pc:sldMkLst>
        <pc:spChg chg="mod">
          <ac:chgData name="Mark Higgins" userId="ad4ee43bd0f7a961" providerId="LiveId" clId="{647653EF-4188-4197-B4D1-62B0EF62C349}" dt="2021-09-08T08:30:42.450" v="1174" actId="20577"/>
          <ac:spMkLst>
            <pc:docMk/>
            <pc:sldMk cId="2642783198" sldId="731"/>
            <ac:spMk id="2" creationId="{3542A854-0A4F-476E-9F02-BF0235FCECD1}"/>
          </ac:spMkLst>
        </pc:spChg>
        <pc:spChg chg="mod">
          <ac:chgData name="Mark Higgins" userId="ad4ee43bd0f7a961" providerId="LiveId" clId="{647653EF-4188-4197-B4D1-62B0EF62C349}" dt="2021-09-08T08:32:33.390" v="1317" actId="20577"/>
          <ac:spMkLst>
            <pc:docMk/>
            <pc:sldMk cId="2642783198" sldId="731"/>
            <ac:spMk id="3" creationId="{F4F01C57-E979-412C-9915-801748D0EB4A}"/>
          </ac:spMkLst>
        </pc:spChg>
        <pc:picChg chg="add mod">
          <ac:chgData name="Mark Higgins" userId="ad4ee43bd0f7a961" providerId="LiveId" clId="{647653EF-4188-4197-B4D1-62B0EF62C349}" dt="2021-09-08T08:32:31.094" v="1316" actId="1076"/>
          <ac:picMkLst>
            <pc:docMk/>
            <pc:sldMk cId="2642783198" sldId="731"/>
            <ac:picMk id="5" creationId="{785E5ECD-B483-441E-80B3-7A92C2AF4157}"/>
          </ac:picMkLst>
        </pc:picChg>
      </pc:sldChg>
      <pc:sldChg chg="addSp modSp new mod ord">
        <pc:chgData name="Mark Higgins" userId="ad4ee43bd0f7a961" providerId="LiveId" clId="{647653EF-4188-4197-B4D1-62B0EF62C349}" dt="2021-09-08T09:04:58.195" v="2526"/>
        <pc:sldMkLst>
          <pc:docMk/>
          <pc:sldMk cId="4079892440" sldId="732"/>
        </pc:sldMkLst>
        <pc:spChg chg="mod">
          <ac:chgData name="Mark Higgins" userId="ad4ee43bd0f7a961" providerId="LiveId" clId="{647653EF-4188-4197-B4D1-62B0EF62C349}" dt="2021-09-08T08:48:04.676" v="1459" actId="20577"/>
          <ac:spMkLst>
            <pc:docMk/>
            <pc:sldMk cId="4079892440" sldId="732"/>
            <ac:spMk id="2" creationId="{2572328E-9C26-4BE8-94BD-938EE02CE6D6}"/>
          </ac:spMkLst>
        </pc:spChg>
        <pc:spChg chg="mod">
          <ac:chgData name="Mark Higgins" userId="ad4ee43bd0f7a961" providerId="LiveId" clId="{647653EF-4188-4197-B4D1-62B0EF62C349}" dt="2021-09-08T08:49:44.411" v="1597" actId="20577"/>
          <ac:spMkLst>
            <pc:docMk/>
            <pc:sldMk cId="4079892440" sldId="732"/>
            <ac:spMk id="3" creationId="{825ADE8F-B3F6-4FD4-8B69-8FF243246F81}"/>
          </ac:spMkLst>
        </pc:spChg>
        <pc:picChg chg="add mod">
          <ac:chgData name="Mark Higgins" userId="ad4ee43bd0f7a961" providerId="LiveId" clId="{647653EF-4188-4197-B4D1-62B0EF62C349}" dt="2021-09-08T08:49:51.541" v="1599" actId="1076"/>
          <ac:picMkLst>
            <pc:docMk/>
            <pc:sldMk cId="4079892440" sldId="732"/>
            <ac:picMk id="5" creationId="{296AFF89-94B9-46E3-9749-A6C8694C6019}"/>
          </ac:picMkLst>
        </pc:picChg>
      </pc:sldChg>
      <pc:sldChg chg="addSp delSp modSp new mod ord">
        <pc:chgData name="Mark Higgins" userId="ad4ee43bd0f7a961" providerId="LiveId" clId="{647653EF-4188-4197-B4D1-62B0EF62C349}" dt="2021-09-08T09:24:38.746" v="3100" actId="20577"/>
        <pc:sldMkLst>
          <pc:docMk/>
          <pc:sldMk cId="1934917559" sldId="733"/>
        </pc:sldMkLst>
        <pc:spChg chg="mod">
          <ac:chgData name="Mark Higgins" userId="ad4ee43bd0f7a961" providerId="LiveId" clId="{647653EF-4188-4197-B4D1-62B0EF62C349}" dt="2021-09-08T09:24:38.746" v="3100" actId="20577"/>
          <ac:spMkLst>
            <pc:docMk/>
            <pc:sldMk cId="1934917559" sldId="733"/>
            <ac:spMk id="2" creationId="{549F1B38-CB12-48D5-9D27-DF119FEC6BEE}"/>
          </ac:spMkLst>
        </pc:spChg>
        <pc:spChg chg="mod">
          <ac:chgData name="Mark Higgins" userId="ad4ee43bd0f7a961" providerId="LiveId" clId="{647653EF-4188-4197-B4D1-62B0EF62C349}" dt="2021-09-08T08:52:49.164" v="1800" actId="20577"/>
          <ac:spMkLst>
            <pc:docMk/>
            <pc:sldMk cId="1934917559" sldId="733"/>
            <ac:spMk id="3" creationId="{F067B55E-5145-483C-AF3D-CDC5555AB04C}"/>
          </ac:spMkLst>
        </pc:spChg>
        <pc:picChg chg="add del mod">
          <ac:chgData name="Mark Higgins" userId="ad4ee43bd0f7a961" providerId="LiveId" clId="{647653EF-4188-4197-B4D1-62B0EF62C349}" dt="2021-09-08T08:51:36.523" v="1608" actId="22"/>
          <ac:picMkLst>
            <pc:docMk/>
            <pc:sldMk cId="1934917559" sldId="733"/>
            <ac:picMk id="5" creationId="{20EB30FA-C91B-4014-A26A-141221590329}"/>
          </ac:picMkLst>
        </pc:picChg>
        <pc:picChg chg="add mod">
          <ac:chgData name="Mark Higgins" userId="ad4ee43bd0f7a961" providerId="LiveId" clId="{647653EF-4188-4197-B4D1-62B0EF62C349}" dt="2021-09-08T08:52:22.218" v="1751" actId="1076"/>
          <ac:picMkLst>
            <pc:docMk/>
            <pc:sldMk cId="1934917559" sldId="733"/>
            <ac:picMk id="7" creationId="{F5482DB4-9ADA-478A-A2F6-878BBA186C38}"/>
          </ac:picMkLst>
        </pc:picChg>
      </pc:sldChg>
      <pc:sldChg chg="addSp modSp new mod ord">
        <pc:chgData name="Mark Higgins" userId="ad4ee43bd0f7a961" providerId="LiveId" clId="{647653EF-4188-4197-B4D1-62B0EF62C349}" dt="2021-09-08T09:04:58.195" v="2526"/>
        <pc:sldMkLst>
          <pc:docMk/>
          <pc:sldMk cId="1696381284" sldId="734"/>
        </pc:sldMkLst>
        <pc:spChg chg="mod">
          <ac:chgData name="Mark Higgins" userId="ad4ee43bd0f7a961" providerId="LiveId" clId="{647653EF-4188-4197-B4D1-62B0EF62C349}" dt="2021-09-08T08:53:21.009" v="1877" actId="20577"/>
          <ac:spMkLst>
            <pc:docMk/>
            <pc:sldMk cId="1696381284" sldId="734"/>
            <ac:spMk id="2" creationId="{CC7DD6EB-2EAA-4815-8AB1-0C1BD9A94018}"/>
          </ac:spMkLst>
        </pc:spChg>
        <pc:spChg chg="mod">
          <ac:chgData name="Mark Higgins" userId="ad4ee43bd0f7a961" providerId="LiveId" clId="{647653EF-4188-4197-B4D1-62B0EF62C349}" dt="2021-09-08T08:55:56.769" v="2057" actId="20577"/>
          <ac:spMkLst>
            <pc:docMk/>
            <pc:sldMk cId="1696381284" sldId="734"/>
            <ac:spMk id="3" creationId="{7B61A6C4-AB5B-454F-A965-D3392E845EB5}"/>
          </ac:spMkLst>
        </pc:spChg>
        <pc:picChg chg="add">
          <ac:chgData name="Mark Higgins" userId="ad4ee43bd0f7a961" providerId="LiveId" clId="{647653EF-4188-4197-B4D1-62B0EF62C349}" dt="2021-09-08T08:55:32.054" v="2038" actId="22"/>
          <ac:picMkLst>
            <pc:docMk/>
            <pc:sldMk cId="1696381284" sldId="734"/>
            <ac:picMk id="5" creationId="{09310793-D6C1-407A-BEE0-B7474F791B9B}"/>
          </ac:picMkLst>
        </pc:picChg>
      </pc:sldChg>
      <pc:sldChg chg="addSp modSp new mod ord">
        <pc:chgData name="Mark Higgins" userId="ad4ee43bd0f7a961" providerId="LiveId" clId="{647653EF-4188-4197-B4D1-62B0EF62C349}" dt="2021-09-08T09:04:58.195" v="2526"/>
        <pc:sldMkLst>
          <pc:docMk/>
          <pc:sldMk cId="4165303584" sldId="735"/>
        </pc:sldMkLst>
        <pc:spChg chg="mod">
          <ac:chgData name="Mark Higgins" userId="ad4ee43bd0f7a961" providerId="LiveId" clId="{647653EF-4188-4197-B4D1-62B0EF62C349}" dt="2021-09-08T08:56:17.544" v="2084" actId="20577"/>
          <ac:spMkLst>
            <pc:docMk/>
            <pc:sldMk cId="4165303584" sldId="735"/>
            <ac:spMk id="2" creationId="{AAD3848B-EBE9-46CD-BF52-FE9EFA488717}"/>
          </ac:spMkLst>
        </pc:spChg>
        <pc:spChg chg="mod">
          <ac:chgData name="Mark Higgins" userId="ad4ee43bd0f7a961" providerId="LiveId" clId="{647653EF-4188-4197-B4D1-62B0EF62C349}" dt="2021-09-08T08:57:34.480" v="2254" actId="20577"/>
          <ac:spMkLst>
            <pc:docMk/>
            <pc:sldMk cId="4165303584" sldId="735"/>
            <ac:spMk id="3" creationId="{89680905-DB02-4A61-99D6-9222D93AEC92}"/>
          </ac:spMkLst>
        </pc:spChg>
        <pc:picChg chg="add mod">
          <ac:chgData name="Mark Higgins" userId="ad4ee43bd0f7a961" providerId="LiveId" clId="{647653EF-4188-4197-B4D1-62B0EF62C349}" dt="2021-09-08T08:57:48.904" v="2260" actId="14100"/>
          <ac:picMkLst>
            <pc:docMk/>
            <pc:sldMk cId="4165303584" sldId="735"/>
            <ac:picMk id="5" creationId="{8B730B8C-443B-42BD-A174-8BA538868571}"/>
          </ac:picMkLst>
        </pc:picChg>
      </pc:sldChg>
      <pc:sldChg chg="addSp modSp new mod ord modNotesTx">
        <pc:chgData name="Mark Higgins" userId="ad4ee43bd0f7a961" providerId="LiveId" clId="{647653EF-4188-4197-B4D1-62B0EF62C349}" dt="2021-09-08T09:25:04.412" v="3111" actId="20577"/>
        <pc:sldMkLst>
          <pc:docMk/>
          <pc:sldMk cId="3876293331" sldId="736"/>
        </pc:sldMkLst>
        <pc:spChg chg="mod">
          <ac:chgData name="Mark Higgins" userId="ad4ee43bd0f7a961" providerId="LiveId" clId="{647653EF-4188-4197-B4D1-62B0EF62C349}" dt="2021-09-08T08:58:24.158" v="2287" actId="20577"/>
          <ac:spMkLst>
            <pc:docMk/>
            <pc:sldMk cId="3876293331" sldId="736"/>
            <ac:spMk id="2" creationId="{57F1D301-69B9-4536-99E6-4F09970E64FA}"/>
          </ac:spMkLst>
        </pc:spChg>
        <pc:spChg chg="mod">
          <ac:chgData name="Mark Higgins" userId="ad4ee43bd0f7a961" providerId="LiveId" clId="{647653EF-4188-4197-B4D1-62B0EF62C349}" dt="2021-09-08T09:25:04.412" v="3111" actId="20577"/>
          <ac:spMkLst>
            <pc:docMk/>
            <pc:sldMk cId="3876293331" sldId="736"/>
            <ac:spMk id="3" creationId="{E522E803-E6D8-47C9-BE82-6DCEB14D368E}"/>
          </ac:spMkLst>
        </pc:spChg>
        <pc:picChg chg="add mod">
          <ac:chgData name="Mark Higgins" userId="ad4ee43bd0f7a961" providerId="LiveId" clId="{647653EF-4188-4197-B4D1-62B0EF62C349}" dt="2021-09-08T09:02:39.110" v="2437" actId="1076"/>
          <ac:picMkLst>
            <pc:docMk/>
            <pc:sldMk cId="3876293331" sldId="736"/>
            <ac:picMk id="5" creationId="{6200BFC8-1D8E-46EC-806C-A0BE4124B866}"/>
          </ac:picMkLst>
        </pc:picChg>
      </pc:sldChg>
      <pc:sldChg chg="addSp delSp modSp new mod modClrScheme chgLayout">
        <pc:chgData name="Mark Higgins" userId="ad4ee43bd0f7a961" providerId="LiveId" clId="{647653EF-4188-4197-B4D1-62B0EF62C349}" dt="2021-09-08T09:05:34.582" v="2610" actId="20577"/>
        <pc:sldMkLst>
          <pc:docMk/>
          <pc:sldMk cId="3470252975" sldId="737"/>
        </pc:sldMkLst>
        <pc:spChg chg="del mod ord">
          <ac:chgData name="Mark Higgins" userId="ad4ee43bd0f7a961" providerId="LiveId" clId="{647653EF-4188-4197-B4D1-62B0EF62C349}" dt="2021-09-08T09:05:09.670" v="2528" actId="700"/>
          <ac:spMkLst>
            <pc:docMk/>
            <pc:sldMk cId="3470252975" sldId="737"/>
            <ac:spMk id="2" creationId="{A319DF55-697C-4A91-BBEC-3309C2D2BF16}"/>
          </ac:spMkLst>
        </pc:spChg>
        <pc:spChg chg="del mod ord">
          <ac:chgData name="Mark Higgins" userId="ad4ee43bd0f7a961" providerId="LiveId" clId="{647653EF-4188-4197-B4D1-62B0EF62C349}" dt="2021-09-08T09:05:09.670" v="2528" actId="700"/>
          <ac:spMkLst>
            <pc:docMk/>
            <pc:sldMk cId="3470252975" sldId="737"/>
            <ac:spMk id="3" creationId="{61C1D4EF-F6FA-4CCA-A958-2E5545AA271C}"/>
          </ac:spMkLst>
        </pc:spChg>
        <pc:spChg chg="add mod ord">
          <ac:chgData name="Mark Higgins" userId="ad4ee43bd0f7a961" providerId="LiveId" clId="{647653EF-4188-4197-B4D1-62B0EF62C349}" dt="2021-09-08T09:05:16.132" v="2548" actId="20577"/>
          <ac:spMkLst>
            <pc:docMk/>
            <pc:sldMk cId="3470252975" sldId="737"/>
            <ac:spMk id="4" creationId="{AB1A3186-7124-4109-A42C-7654993EAE58}"/>
          </ac:spMkLst>
        </pc:spChg>
        <pc:spChg chg="add mod ord">
          <ac:chgData name="Mark Higgins" userId="ad4ee43bd0f7a961" providerId="LiveId" clId="{647653EF-4188-4197-B4D1-62B0EF62C349}" dt="2021-09-08T09:05:34.582" v="2610" actId="20577"/>
          <ac:spMkLst>
            <pc:docMk/>
            <pc:sldMk cId="3470252975" sldId="737"/>
            <ac:spMk id="5" creationId="{8E828051-AAC6-41BF-9D24-F726C4B948A4}"/>
          </ac:spMkLst>
        </pc:spChg>
      </pc:sldChg>
      <pc:sldChg chg="addSp modSp new mod">
        <pc:chgData name="Mark Higgins" userId="ad4ee43bd0f7a961" providerId="LiveId" clId="{647653EF-4188-4197-B4D1-62B0EF62C349}" dt="2021-09-09T09:06:33.023" v="6333" actId="20577"/>
        <pc:sldMkLst>
          <pc:docMk/>
          <pc:sldMk cId="332731690" sldId="738"/>
        </pc:sldMkLst>
        <pc:spChg chg="mod">
          <ac:chgData name="Mark Higgins" userId="ad4ee43bd0f7a961" providerId="LiveId" clId="{647653EF-4188-4197-B4D1-62B0EF62C349}" dt="2021-09-09T09:06:33.023" v="6333" actId="20577"/>
          <ac:spMkLst>
            <pc:docMk/>
            <pc:sldMk cId="332731690" sldId="738"/>
            <ac:spMk id="2" creationId="{A4CB308F-D920-4E79-85CD-3F0CE5968E57}"/>
          </ac:spMkLst>
        </pc:spChg>
        <pc:spChg chg="mod">
          <ac:chgData name="Mark Higgins" userId="ad4ee43bd0f7a961" providerId="LiveId" clId="{647653EF-4188-4197-B4D1-62B0EF62C349}" dt="2021-09-08T09:12:14.405" v="2729" actId="20577"/>
          <ac:spMkLst>
            <pc:docMk/>
            <pc:sldMk cId="332731690" sldId="738"/>
            <ac:spMk id="3" creationId="{7D4CF582-7BEC-4A8C-B3D6-A63CD04DEE7F}"/>
          </ac:spMkLst>
        </pc:spChg>
        <pc:picChg chg="add mod">
          <ac:chgData name="Mark Higgins" userId="ad4ee43bd0f7a961" providerId="LiveId" clId="{647653EF-4188-4197-B4D1-62B0EF62C349}" dt="2021-09-08T09:08:17.791" v="2707" actId="1076"/>
          <ac:picMkLst>
            <pc:docMk/>
            <pc:sldMk cId="332731690" sldId="738"/>
            <ac:picMk id="5" creationId="{E508468E-A7AD-457B-98FD-3CA4DC31FE25}"/>
          </ac:picMkLst>
        </pc:picChg>
      </pc:sldChg>
      <pc:sldChg chg="modSp new mod">
        <pc:chgData name="Mark Higgins" userId="ad4ee43bd0f7a961" providerId="LiveId" clId="{647653EF-4188-4197-B4D1-62B0EF62C349}" dt="2021-09-08T09:13:08.554" v="2794" actId="20577"/>
        <pc:sldMkLst>
          <pc:docMk/>
          <pc:sldMk cId="3774060212" sldId="739"/>
        </pc:sldMkLst>
        <pc:spChg chg="mod">
          <ac:chgData name="Mark Higgins" userId="ad4ee43bd0f7a961" providerId="LiveId" clId="{647653EF-4188-4197-B4D1-62B0EF62C349}" dt="2021-09-08T09:12:51.770" v="2750" actId="20577"/>
          <ac:spMkLst>
            <pc:docMk/>
            <pc:sldMk cId="3774060212" sldId="739"/>
            <ac:spMk id="2" creationId="{A1BE1310-0E13-4227-8189-518F669B86D4}"/>
          </ac:spMkLst>
        </pc:spChg>
        <pc:spChg chg="mod">
          <ac:chgData name="Mark Higgins" userId="ad4ee43bd0f7a961" providerId="LiveId" clId="{647653EF-4188-4197-B4D1-62B0EF62C349}" dt="2021-09-08T09:13:08.554" v="2794" actId="20577"/>
          <ac:spMkLst>
            <pc:docMk/>
            <pc:sldMk cId="3774060212" sldId="739"/>
            <ac:spMk id="3" creationId="{132E6F20-0A77-49C4-8537-FAA41E1FF426}"/>
          </ac:spMkLst>
        </pc:spChg>
      </pc:sldChg>
      <pc:sldChg chg="addSp delSp modSp new mod">
        <pc:chgData name="Mark Higgins" userId="ad4ee43bd0f7a961" providerId="LiveId" clId="{647653EF-4188-4197-B4D1-62B0EF62C349}" dt="2021-09-08T09:18:32.646" v="3086" actId="1076"/>
        <pc:sldMkLst>
          <pc:docMk/>
          <pc:sldMk cId="3122003498" sldId="740"/>
        </pc:sldMkLst>
        <pc:spChg chg="mod">
          <ac:chgData name="Mark Higgins" userId="ad4ee43bd0f7a961" providerId="LiveId" clId="{647653EF-4188-4197-B4D1-62B0EF62C349}" dt="2021-09-08T09:17:36.319" v="3077" actId="20577"/>
          <ac:spMkLst>
            <pc:docMk/>
            <pc:sldMk cId="3122003498" sldId="740"/>
            <ac:spMk id="2" creationId="{E3B9C72A-3EE1-407E-A125-C838E1C3AD21}"/>
          </ac:spMkLst>
        </pc:spChg>
        <pc:spChg chg="mod">
          <ac:chgData name="Mark Higgins" userId="ad4ee43bd0f7a961" providerId="LiveId" clId="{647653EF-4188-4197-B4D1-62B0EF62C349}" dt="2021-09-08T09:18:03.830" v="3081" actId="14100"/>
          <ac:spMkLst>
            <pc:docMk/>
            <pc:sldMk cId="3122003498" sldId="740"/>
            <ac:spMk id="3" creationId="{539D6945-146A-44A3-9A1A-5A329FC55450}"/>
          </ac:spMkLst>
        </pc:spChg>
        <pc:picChg chg="add del">
          <ac:chgData name="Mark Higgins" userId="ad4ee43bd0f7a961" providerId="LiveId" clId="{647653EF-4188-4197-B4D1-62B0EF62C349}" dt="2021-09-08T09:17:59.501" v="3080" actId="21"/>
          <ac:picMkLst>
            <pc:docMk/>
            <pc:sldMk cId="3122003498" sldId="740"/>
            <ac:picMk id="5" creationId="{473E18C6-9822-4B5C-A0A1-E29758D62A57}"/>
          </ac:picMkLst>
        </pc:picChg>
        <pc:picChg chg="add del mod">
          <ac:chgData name="Mark Higgins" userId="ad4ee43bd0f7a961" providerId="LiveId" clId="{647653EF-4188-4197-B4D1-62B0EF62C349}" dt="2021-09-08T09:18:06.668" v="3083" actId="21"/>
          <ac:picMkLst>
            <pc:docMk/>
            <pc:sldMk cId="3122003498" sldId="740"/>
            <ac:picMk id="6" creationId="{0C51080A-C2A2-4CC6-BFA7-CD34EC29B8C8}"/>
          </ac:picMkLst>
        </pc:picChg>
        <pc:picChg chg="add mod">
          <ac:chgData name="Mark Higgins" userId="ad4ee43bd0f7a961" providerId="LiveId" clId="{647653EF-4188-4197-B4D1-62B0EF62C349}" dt="2021-09-08T09:18:32.646" v="3086" actId="1076"/>
          <ac:picMkLst>
            <pc:docMk/>
            <pc:sldMk cId="3122003498" sldId="740"/>
            <ac:picMk id="8" creationId="{B5693977-7AB4-43C5-8F69-069D2A45D06E}"/>
          </ac:picMkLst>
        </pc:picChg>
      </pc:sldChg>
      <pc:sldChg chg="modSp new mod">
        <pc:chgData name="Mark Higgins" userId="ad4ee43bd0f7a961" providerId="LiveId" clId="{647653EF-4188-4197-B4D1-62B0EF62C349}" dt="2021-09-08T09:27:52.023" v="3241" actId="20577"/>
        <pc:sldMkLst>
          <pc:docMk/>
          <pc:sldMk cId="678621518" sldId="741"/>
        </pc:sldMkLst>
        <pc:spChg chg="mod">
          <ac:chgData name="Mark Higgins" userId="ad4ee43bd0f7a961" providerId="LiveId" clId="{647653EF-4188-4197-B4D1-62B0EF62C349}" dt="2021-09-08T09:27:04.052" v="3132" actId="20577"/>
          <ac:spMkLst>
            <pc:docMk/>
            <pc:sldMk cId="678621518" sldId="741"/>
            <ac:spMk id="2" creationId="{3056E26D-EC3A-48F7-B331-D5476C2E69CE}"/>
          </ac:spMkLst>
        </pc:spChg>
        <pc:spChg chg="mod">
          <ac:chgData name="Mark Higgins" userId="ad4ee43bd0f7a961" providerId="LiveId" clId="{647653EF-4188-4197-B4D1-62B0EF62C349}" dt="2021-09-08T09:27:52.023" v="3241" actId="20577"/>
          <ac:spMkLst>
            <pc:docMk/>
            <pc:sldMk cId="678621518" sldId="741"/>
            <ac:spMk id="3" creationId="{A1C4E95F-EBCC-4B36-8479-3A230A1BAFB8}"/>
          </ac:spMkLst>
        </pc:spChg>
      </pc:sldChg>
      <pc:sldChg chg="addSp modSp new mod">
        <pc:chgData name="Mark Higgins" userId="ad4ee43bd0f7a961" providerId="LiveId" clId="{647653EF-4188-4197-B4D1-62B0EF62C349}" dt="2021-09-08T10:07:10.202" v="3950" actId="1076"/>
        <pc:sldMkLst>
          <pc:docMk/>
          <pc:sldMk cId="2723241041" sldId="742"/>
        </pc:sldMkLst>
        <pc:spChg chg="mod">
          <ac:chgData name="Mark Higgins" userId="ad4ee43bd0f7a961" providerId="LiveId" clId="{647653EF-4188-4197-B4D1-62B0EF62C349}" dt="2021-09-08T10:06:27.685" v="3948" actId="20577"/>
          <ac:spMkLst>
            <pc:docMk/>
            <pc:sldMk cId="2723241041" sldId="742"/>
            <ac:spMk id="2" creationId="{79EC3CBB-E97E-452F-9E16-BE6C46B9CA63}"/>
          </ac:spMkLst>
        </pc:spChg>
        <pc:spChg chg="mod">
          <ac:chgData name="Mark Higgins" userId="ad4ee43bd0f7a961" providerId="LiveId" clId="{647653EF-4188-4197-B4D1-62B0EF62C349}" dt="2021-09-08T10:05:55.892" v="3943" actId="1076"/>
          <ac:spMkLst>
            <pc:docMk/>
            <pc:sldMk cId="2723241041" sldId="742"/>
            <ac:spMk id="3" creationId="{C6E813A7-1EA2-41B9-93EF-92171934AB3D}"/>
          </ac:spMkLst>
        </pc:spChg>
        <pc:picChg chg="add mod ord">
          <ac:chgData name="Mark Higgins" userId="ad4ee43bd0f7a961" providerId="LiveId" clId="{647653EF-4188-4197-B4D1-62B0EF62C349}" dt="2021-09-08T10:07:10.202" v="3950" actId="1076"/>
          <ac:picMkLst>
            <pc:docMk/>
            <pc:sldMk cId="2723241041" sldId="742"/>
            <ac:picMk id="5" creationId="{A2CF1D19-B9B6-4603-BD69-672E67BD9E1E}"/>
          </ac:picMkLst>
        </pc:picChg>
      </pc:sldChg>
      <pc:sldChg chg="modSp new del mod">
        <pc:chgData name="Mark Higgins" userId="ad4ee43bd0f7a961" providerId="LiveId" clId="{647653EF-4188-4197-B4D1-62B0EF62C349}" dt="2021-09-08T10:20:34.372" v="4062" actId="47"/>
        <pc:sldMkLst>
          <pc:docMk/>
          <pc:sldMk cId="1896300869" sldId="743"/>
        </pc:sldMkLst>
        <pc:spChg chg="mod">
          <ac:chgData name="Mark Higgins" userId="ad4ee43bd0f7a961" providerId="LiveId" clId="{647653EF-4188-4197-B4D1-62B0EF62C349}" dt="2021-09-08T10:08:13.463" v="3986" actId="113"/>
          <ac:spMkLst>
            <pc:docMk/>
            <pc:sldMk cId="1896300869" sldId="743"/>
            <ac:spMk id="2" creationId="{DB211CC2-7118-45AE-9158-F2AC0E989193}"/>
          </ac:spMkLst>
        </pc:spChg>
        <pc:spChg chg="mod">
          <ac:chgData name="Mark Higgins" userId="ad4ee43bd0f7a961" providerId="LiveId" clId="{647653EF-4188-4197-B4D1-62B0EF62C349}" dt="2021-09-08T10:20:29.380" v="4060" actId="21"/>
          <ac:spMkLst>
            <pc:docMk/>
            <pc:sldMk cId="1896300869" sldId="743"/>
            <ac:spMk id="3" creationId="{23C6BBAB-C1BA-415C-B704-B6588242D233}"/>
          </ac:spMkLst>
        </pc:spChg>
      </pc:sldChg>
      <pc:sldChg chg="modSp new mod">
        <pc:chgData name="Mark Higgins" userId="ad4ee43bd0f7a961" providerId="LiveId" clId="{647653EF-4188-4197-B4D1-62B0EF62C349}" dt="2021-09-09T12:54:24.919" v="12330" actId="20577"/>
        <pc:sldMkLst>
          <pc:docMk/>
          <pc:sldMk cId="4066186202" sldId="744"/>
        </pc:sldMkLst>
        <pc:spChg chg="mod">
          <ac:chgData name="Mark Higgins" userId="ad4ee43bd0f7a961" providerId="LiveId" clId="{647653EF-4188-4197-B4D1-62B0EF62C349}" dt="2021-09-08T10:20:11.544" v="4056" actId="14100"/>
          <ac:spMkLst>
            <pc:docMk/>
            <pc:sldMk cId="4066186202" sldId="744"/>
            <ac:spMk id="2" creationId="{0B885EB5-A960-454C-A969-2478FCCEC572}"/>
          </ac:spMkLst>
        </pc:spChg>
        <pc:spChg chg="mod">
          <ac:chgData name="Mark Higgins" userId="ad4ee43bd0f7a961" providerId="LiveId" clId="{647653EF-4188-4197-B4D1-62B0EF62C349}" dt="2021-09-08T15:59:39.274" v="5918" actId="12"/>
          <ac:spMkLst>
            <pc:docMk/>
            <pc:sldMk cId="4066186202" sldId="744"/>
            <ac:spMk id="3" creationId="{3A95C09B-7C5C-4C05-83F7-3D32A8964383}"/>
          </ac:spMkLst>
        </pc:spChg>
        <pc:spChg chg="mod">
          <ac:chgData name="Mark Higgins" userId="ad4ee43bd0f7a961" providerId="LiveId" clId="{647653EF-4188-4197-B4D1-62B0EF62C349}" dt="2021-09-09T12:54:24.919" v="12330" actId="20577"/>
          <ac:spMkLst>
            <pc:docMk/>
            <pc:sldMk cId="4066186202" sldId="744"/>
            <ac:spMk id="4" creationId="{D5105E7A-D0F6-478E-A603-BEA9B8033B25}"/>
          </ac:spMkLst>
        </pc:spChg>
      </pc:sldChg>
      <pc:sldChg chg="modSp new mod">
        <pc:chgData name="Mark Higgins" userId="ad4ee43bd0f7a961" providerId="LiveId" clId="{647653EF-4188-4197-B4D1-62B0EF62C349}" dt="2021-09-08T10:24:03.460" v="4260"/>
        <pc:sldMkLst>
          <pc:docMk/>
          <pc:sldMk cId="770630686" sldId="745"/>
        </pc:sldMkLst>
        <pc:spChg chg="mod">
          <ac:chgData name="Mark Higgins" userId="ad4ee43bd0f7a961" providerId="LiveId" clId="{647653EF-4188-4197-B4D1-62B0EF62C349}" dt="2021-09-08T10:22:06.496" v="4114" actId="20577"/>
          <ac:spMkLst>
            <pc:docMk/>
            <pc:sldMk cId="770630686" sldId="745"/>
            <ac:spMk id="2" creationId="{82E6915D-19D3-4BC8-89FD-3615A6D6BCAD}"/>
          </ac:spMkLst>
        </pc:spChg>
        <pc:spChg chg="mod">
          <ac:chgData name="Mark Higgins" userId="ad4ee43bd0f7a961" providerId="LiveId" clId="{647653EF-4188-4197-B4D1-62B0EF62C349}" dt="2021-09-08T10:24:01.689" v="4259" actId="21"/>
          <ac:spMkLst>
            <pc:docMk/>
            <pc:sldMk cId="770630686" sldId="745"/>
            <ac:spMk id="3" creationId="{65B89865-A8C0-424A-B106-1E19A3E4C571}"/>
          </ac:spMkLst>
        </pc:spChg>
        <pc:spChg chg="mod">
          <ac:chgData name="Mark Higgins" userId="ad4ee43bd0f7a961" providerId="LiveId" clId="{647653EF-4188-4197-B4D1-62B0EF62C349}" dt="2021-09-08T10:24:03.460" v="4260"/>
          <ac:spMkLst>
            <pc:docMk/>
            <pc:sldMk cId="770630686" sldId="745"/>
            <ac:spMk id="4" creationId="{02B5F9ED-CA4E-41DD-86F2-7AC6DD74DFA6}"/>
          </ac:spMkLst>
        </pc:spChg>
      </pc:sldChg>
      <pc:sldChg chg="modSp add mod">
        <pc:chgData name="Mark Higgins" userId="ad4ee43bd0f7a961" providerId="LiveId" clId="{647653EF-4188-4197-B4D1-62B0EF62C349}" dt="2021-09-08T10:24:50.807" v="4344" actId="20577"/>
        <pc:sldMkLst>
          <pc:docMk/>
          <pc:sldMk cId="617376751" sldId="746"/>
        </pc:sldMkLst>
        <pc:spChg chg="mod">
          <ac:chgData name="Mark Higgins" userId="ad4ee43bd0f7a961" providerId="LiveId" clId="{647653EF-4188-4197-B4D1-62B0EF62C349}" dt="2021-09-08T10:22:36.122" v="4142" actId="20577"/>
          <ac:spMkLst>
            <pc:docMk/>
            <pc:sldMk cId="617376751" sldId="746"/>
            <ac:spMk id="2" creationId="{82E6915D-19D3-4BC8-89FD-3615A6D6BCAD}"/>
          </ac:spMkLst>
        </pc:spChg>
        <pc:spChg chg="mod">
          <ac:chgData name="Mark Higgins" userId="ad4ee43bd0f7a961" providerId="LiveId" clId="{647653EF-4188-4197-B4D1-62B0EF62C349}" dt="2021-09-08T10:24:30.752" v="4306" actId="20577"/>
          <ac:spMkLst>
            <pc:docMk/>
            <pc:sldMk cId="617376751" sldId="746"/>
            <ac:spMk id="3" creationId="{65B89865-A8C0-424A-B106-1E19A3E4C571}"/>
          </ac:spMkLst>
        </pc:spChg>
        <pc:spChg chg="mod">
          <ac:chgData name="Mark Higgins" userId="ad4ee43bd0f7a961" providerId="LiveId" clId="{647653EF-4188-4197-B4D1-62B0EF62C349}" dt="2021-09-08T10:24:50.807" v="4344" actId="20577"/>
          <ac:spMkLst>
            <pc:docMk/>
            <pc:sldMk cId="617376751" sldId="746"/>
            <ac:spMk id="4" creationId="{02B5F9ED-CA4E-41DD-86F2-7AC6DD74DFA6}"/>
          </ac:spMkLst>
        </pc:spChg>
      </pc:sldChg>
      <pc:sldChg chg="addSp delSp modSp add mod">
        <pc:chgData name="Mark Higgins" userId="ad4ee43bd0f7a961" providerId="LiveId" clId="{647653EF-4188-4197-B4D1-62B0EF62C349}" dt="2021-09-08T10:26:35.701" v="4430" actId="478"/>
        <pc:sldMkLst>
          <pc:docMk/>
          <pc:sldMk cId="1570186602" sldId="747"/>
        </pc:sldMkLst>
        <pc:spChg chg="mod">
          <ac:chgData name="Mark Higgins" userId="ad4ee43bd0f7a961" providerId="LiveId" clId="{647653EF-4188-4197-B4D1-62B0EF62C349}" dt="2021-09-08T10:25:20.956" v="4355" actId="20577"/>
          <ac:spMkLst>
            <pc:docMk/>
            <pc:sldMk cId="1570186602" sldId="747"/>
            <ac:spMk id="2" creationId="{82E6915D-19D3-4BC8-89FD-3615A6D6BCAD}"/>
          </ac:spMkLst>
        </pc:spChg>
        <pc:spChg chg="mod">
          <ac:chgData name="Mark Higgins" userId="ad4ee43bd0f7a961" providerId="LiveId" clId="{647653EF-4188-4197-B4D1-62B0EF62C349}" dt="2021-09-08T10:26:16.067" v="4427" actId="20577"/>
          <ac:spMkLst>
            <pc:docMk/>
            <pc:sldMk cId="1570186602" sldId="747"/>
            <ac:spMk id="3" creationId="{65B89865-A8C0-424A-B106-1E19A3E4C571}"/>
          </ac:spMkLst>
        </pc:spChg>
        <pc:spChg chg="del">
          <ac:chgData name="Mark Higgins" userId="ad4ee43bd0f7a961" providerId="LiveId" clId="{647653EF-4188-4197-B4D1-62B0EF62C349}" dt="2021-09-08T10:26:34.506" v="4429" actId="478"/>
          <ac:spMkLst>
            <pc:docMk/>
            <pc:sldMk cId="1570186602" sldId="747"/>
            <ac:spMk id="4" creationId="{02B5F9ED-CA4E-41DD-86F2-7AC6DD74DFA6}"/>
          </ac:spMkLst>
        </pc:spChg>
        <pc:spChg chg="add del mod">
          <ac:chgData name="Mark Higgins" userId="ad4ee43bd0f7a961" providerId="LiveId" clId="{647653EF-4188-4197-B4D1-62B0EF62C349}" dt="2021-09-08T10:26:35.701" v="4430" actId="478"/>
          <ac:spMkLst>
            <pc:docMk/>
            <pc:sldMk cId="1570186602" sldId="747"/>
            <ac:spMk id="6" creationId="{9321712D-3311-4C9F-A724-58A44687E374}"/>
          </ac:spMkLst>
        </pc:spChg>
      </pc:sldChg>
      <pc:sldChg chg="new del">
        <pc:chgData name="Mark Higgins" userId="ad4ee43bd0f7a961" providerId="LiveId" clId="{647653EF-4188-4197-B4D1-62B0EF62C349}" dt="2021-09-08T10:25:05.520" v="4346" actId="47"/>
        <pc:sldMkLst>
          <pc:docMk/>
          <pc:sldMk cId="2126946114" sldId="747"/>
        </pc:sldMkLst>
      </pc:sldChg>
      <pc:sldChg chg="modSp add mod">
        <pc:chgData name="Mark Higgins" userId="ad4ee43bd0f7a961" providerId="LiveId" clId="{647653EF-4188-4197-B4D1-62B0EF62C349}" dt="2021-09-08T10:27:31.709" v="4517" actId="20577"/>
        <pc:sldMkLst>
          <pc:docMk/>
          <pc:sldMk cId="2759050896" sldId="748"/>
        </pc:sldMkLst>
        <pc:spChg chg="mod">
          <ac:chgData name="Mark Higgins" userId="ad4ee43bd0f7a961" providerId="LiveId" clId="{647653EF-4188-4197-B4D1-62B0EF62C349}" dt="2021-09-08T10:26:55.470" v="4458" actId="20577"/>
          <ac:spMkLst>
            <pc:docMk/>
            <pc:sldMk cId="2759050896" sldId="748"/>
            <ac:spMk id="2" creationId="{82E6915D-19D3-4BC8-89FD-3615A6D6BCAD}"/>
          </ac:spMkLst>
        </pc:spChg>
        <pc:spChg chg="mod">
          <ac:chgData name="Mark Higgins" userId="ad4ee43bd0f7a961" providerId="LiveId" clId="{647653EF-4188-4197-B4D1-62B0EF62C349}" dt="2021-09-08T10:27:31.709" v="4517" actId="20577"/>
          <ac:spMkLst>
            <pc:docMk/>
            <pc:sldMk cId="2759050896" sldId="748"/>
            <ac:spMk id="3" creationId="{65B89865-A8C0-424A-B106-1E19A3E4C571}"/>
          </ac:spMkLst>
        </pc:spChg>
      </pc:sldChg>
      <pc:sldChg chg="addSp delSp modSp new mod">
        <pc:chgData name="Mark Higgins" userId="ad4ee43bd0f7a961" providerId="LiveId" clId="{647653EF-4188-4197-B4D1-62B0EF62C349}" dt="2021-09-08T10:37:54.940" v="4628" actId="20577"/>
        <pc:sldMkLst>
          <pc:docMk/>
          <pc:sldMk cId="2085346251" sldId="749"/>
        </pc:sldMkLst>
        <pc:spChg chg="mod">
          <ac:chgData name="Mark Higgins" userId="ad4ee43bd0f7a961" providerId="LiveId" clId="{647653EF-4188-4197-B4D1-62B0EF62C349}" dt="2021-09-08T10:37:33.071" v="4622" actId="20577"/>
          <ac:spMkLst>
            <pc:docMk/>
            <pc:sldMk cId="2085346251" sldId="749"/>
            <ac:spMk id="2" creationId="{D40BF2D4-8835-46D2-BD41-E37842792346}"/>
          </ac:spMkLst>
        </pc:spChg>
        <pc:spChg chg="mod">
          <ac:chgData name="Mark Higgins" userId="ad4ee43bd0f7a961" providerId="LiveId" clId="{647653EF-4188-4197-B4D1-62B0EF62C349}" dt="2021-09-08T10:37:54.940" v="4628" actId="20577"/>
          <ac:spMkLst>
            <pc:docMk/>
            <pc:sldMk cId="2085346251" sldId="749"/>
            <ac:spMk id="3" creationId="{3E6BEAB8-451A-4A1D-BED2-CB8698FDE0DE}"/>
          </ac:spMkLst>
        </pc:spChg>
        <pc:picChg chg="add del mod">
          <ac:chgData name="Mark Higgins" userId="ad4ee43bd0f7a961" providerId="LiveId" clId="{647653EF-4188-4197-B4D1-62B0EF62C349}" dt="2021-09-08T10:37:08.878" v="4595"/>
          <ac:picMkLst>
            <pc:docMk/>
            <pc:sldMk cId="2085346251" sldId="749"/>
            <ac:picMk id="5" creationId="{754F284C-C0BC-4475-8975-3AB8A6BA25D8}"/>
          </ac:picMkLst>
        </pc:picChg>
        <pc:picChg chg="add mod">
          <ac:chgData name="Mark Higgins" userId="ad4ee43bd0f7a961" providerId="LiveId" clId="{647653EF-4188-4197-B4D1-62B0EF62C349}" dt="2021-09-08T10:37:48.430" v="4627" actId="1076"/>
          <ac:picMkLst>
            <pc:docMk/>
            <pc:sldMk cId="2085346251" sldId="749"/>
            <ac:picMk id="7" creationId="{241833EA-63A3-466C-8345-C6D888A9E209}"/>
          </ac:picMkLst>
        </pc:picChg>
      </pc:sldChg>
      <pc:sldChg chg="addSp delSp modSp new mod">
        <pc:chgData name="Mark Higgins" userId="ad4ee43bd0f7a961" providerId="LiveId" clId="{647653EF-4188-4197-B4D1-62B0EF62C349}" dt="2021-09-08T14:01:47.380" v="4738" actId="20577"/>
        <pc:sldMkLst>
          <pc:docMk/>
          <pc:sldMk cId="2018838890" sldId="750"/>
        </pc:sldMkLst>
        <pc:spChg chg="mod">
          <ac:chgData name="Mark Higgins" userId="ad4ee43bd0f7a961" providerId="LiveId" clId="{647653EF-4188-4197-B4D1-62B0EF62C349}" dt="2021-09-08T13:59:43.500" v="4670"/>
          <ac:spMkLst>
            <pc:docMk/>
            <pc:sldMk cId="2018838890" sldId="750"/>
            <ac:spMk id="2" creationId="{73ABB5C0-7797-4E62-BD5C-EADF4A7CD391}"/>
          </ac:spMkLst>
        </pc:spChg>
        <pc:spChg chg="del">
          <ac:chgData name="Mark Higgins" userId="ad4ee43bd0f7a961" providerId="LiveId" clId="{647653EF-4188-4197-B4D1-62B0EF62C349}" dt="2021-09-08T13:59:55.683" v="4671" actId="3680"/>
          <ac:spMkLst>
            <pc:docMk/>
            <pc:sldMk cId="2018838890" sldId="750"/>
            <ac:spMk id="3" creationId="{96F53DAE-5B74-4D47-81C7-142D07EFA951}"/>
          </ac:spMkLst>
        </pc:spChg>
        <pc:graphicFrameChg chg="add mod ord modGraphic">
          <ac:chgData name="Mark Higgins" userId="ad4ee43bd0f7a961" providerId="LiveId" clId="{647653EF-4188-4197-B4D1-62B0EF62C349}" dt="2021-09-08T14:01:47.380" v="4738" actId="20577"/>
          <ac:graphicFrameMkLst>
            <pc:docMk/>
            <pc:sldMk cId="2018838890" sldId="750"/>
            <ac:graphicFrameMk id="4" creationId="{8A37CDB9-E18B-44F7-B972-B90D1179C821}"/>
          </ac:graphicFrameMkLst>
        </pc:graphicFrameChg>
      </pc:sldChg>
      <pc:sldChg chg="modSp new mod">
        <pc:chgData name="Mark Higgins" userId="ad4ee43bd0f7a961" providerId="LiveId" clId="{647653EF-4188-4197-B4D1-62B0EF62C349}" dt="2021-09-09T12:54:52.896" v="12334" actId="20577"/>
        <pc:sldMkLst>
          <pc:docMk/>
          <pc:sldMk cId="3539341101" sldId="751"/>
        </pc:sldMkLst>
        <pc:spChg chg="mod">
          <ac:chgData name="Mark Higgins" userId="ad4ee43bd0f7a961" providerId="LiveId" clId="{647653EF-4188-4197-B4D1-62B0EF62C349}" dt="2021-09-09T12:54:52.896" v="12334" actId="20577"/>
          <ac:spMkLst>
            <pc:docMk/>
            <pc:sldMk cId="3539341101" sldId="751"/>
            <ac:spMk id="2" creationId="{1BB4857F-8796-4749-928C-198127ADE2FB}"/>
          </ac:spMkLst>
        </pc:spChg>
        <pc:spChg chg="mod">
          <ac:chgData name="Mark Higgins" userId="ad4ee43bd0f7a961" providerId="LiveId" clId="{647653EF-4188-4197-B4D1-62B0EF62C349}" dt="2021-09-08T15:58:41.532" v="5909" actId="12"/>
          <ac:spMkLst>
            <pc:docMk/>
            <pc:sldMk cId="3539341101" sldId="751"/>
            <ac:spMk id="3" creationId="{3AB7AE0C-5A41-40B0-AED7-1AF4736BCA6A}"/>
          </ac:spMkLst>
        </pc:spChg>
      </pc:sldChg>
      <pc:sldChg chg="modSp new mod">
        <pc:chgData name="Mark Higgins" userId="ad4ee43bd0f7a961" providerId="LiveId" clId="{647653EF-4188-4197-B4D1-62B0EF62C349}" dt="2021-09-09T12:54:56.393" v="12336" actId="20577"/>
        <pc:sldMkLst>
          <pc:docMk/>
          <pc:sldMk cId="3580120427" sldId="752"/>
        </pc:sldMkLst>
        <pc:spChg chg="mod">
          <ac:chgData name="Mark Higgins" userId="ad4ee43bd0f7a961" providerId="LiveId" clId="{647653EF-4188-4197-B4D1-62B0EF62C349}" dt="2021-09-09T12:54:56.393" v="12336" actId="20577"/>
          <ac:spMkLst>
            <pc:docMk/>
            <pc:sldMk cId="3580120427" sldId="752"/>
            <ac:spMk id="2" creationId="{87610D9C-BD6C-4444-A299-99F5760BAF0E}"/>
          </ac:spMkLst>
        </pc:spChg>
        <pc:spChg chg="mod">
          <ac:chgData name="Mark Higgins" userId="ad4ee43bd0f7a961" providerId="LiveId" clId="{647653EF-4188-4197-B4D1-62B0EF62C349}" dt="2021-09-08T15:58:36.862" v="5908" actId="12"/>
          <ac:spMkLst>
            <pc:docMk/>
            <pc:sldMk cId="3580120427" sldId="752"/>
            <ac:spMk id="3" creationId="{9FF05AF0-4B53-448B-B409-D3C128C84C03}"/>
          </ac:spMkLst>
        </pc:spChg>
      </pc:sldChg>
      <pc:sldChg chg="modSp new mod">
        <pc:chgData name="Mark Higgins" userId="ad4ee43bd0f7a961" providerId="LiveId" clId="{647653EF-4188-4197-B4D1-62B0EF62C349}" dt="2021-09-09T12:54:59.813" v="12338" actId="20577"/>
        <pc:sldMkLst>
          <pc:docMk/>
          <pc:sldMk cId="3010225684" sldId="753"/>
        </pc:sldMkLst>
        <pc:spChg chg="mod">
          <ac:chgData name="Mark Higgins" userId="ad4ee43bd0f7a961" providerId="LiveId" clId="{647653EF-4188-4197-B4D1-62B0EF62C349}" dt="2021-09-09T12:54:59.813" v="12338" actId="20577"/>
          <ac:spMkLst>
            <pc:docMk/>
            <pc:sldMk cId="3010225684" sldId="753"/>
            <ac:spMk id="2" creationId="{401D1D14-A222-4EE8-B2FF-FE298B7DF0FA}"/>
          </ac:spMkLst>
        </pc:spChg>
        <pc:spChg chg="mod">
          <ac:chgData name="Mark Higgins" userId="ad4ee43bd0f7a961" providerId="LiveId" clId="{647653EF-4188-4197-B4D1-62B0EF62C349}" dt="2021-09-09T09:15:36.197" v="6929" actId="113"/>
          <ac:spMkLst>
            <pc:docMk/>
            <pc:sldMk cId="3010225684" sldId="753"/>
            <ac:spMk id="3" creationId="{49BB9FA9-D075-4304-A37F-AAF49C0B6A7C}"/>
          </ac:spMkLst>
        </pc:spChg>
      </pc:sldChg>
      <pc:sldChg chg="modSp new mod">
        <pc:chgData name="Mark Higgins" userId="ad4ee43bd0f7a961" providerId="LiveId" clId="{647653EF-4188-4197-B4D1-62B0EF62C349}" dt="2021-09-09T12:55:03.877" v="12340" actId="20577"/>
        <pc:sldMkLst>
          <pc:docMk/>
          <pc:sldMk cId="1173022864" sldId="754"/>
        </pc:sldMkLst>
        <pc:spChg chg="mod">
          <ac:chgData name="Mark Higgins" userId="ad4ee43bd0f7a961" providerId="LiveId" clId="{647653EF-4188-4197-B4D1-62B0EF62C349}" dt="2021-09-09T12:55:03.877" v="12340" actId="20577"/>
          <ac:spMkLst>
            <pc:docMk/>
            <pc:sldMk cId="1173022864" sldId="754"/>
            <ac:spMk id="2" creationId="{29EE2AEC-0835-4E20-81E4-B461CE63A0B2}"/>
          </ac:spMkLst>
        </pc:spChg>
        <pc:spChg chg="mod">
          <ac:chgData name="Mark Higgins" userId="ad4ee43bd0f7a961" providerId="LiveId" clId="{647653EF-4188-4197-B4D1-62B0EF62C349}" dt="2021-09-09T09:15:51.604" v="6933" actId="113"/>
          <ac:spMkLst>
            <pc:docMk/>
            <pc:sldMk cId="1173022864" sldId="754"/>
            <ac:spMk id="3" creationId="{C3F4B77D-2814-4FEF-B37C-272F71A99C5A}"/>
          </ac:spMkLst>
        </pc:spChg>
      </pc:sldChg>
      <pc:sldChg chg="modSp new del mod">
        <pc:chgData name="Mark Higgins" userId="ad4ee43bd0f7a961" providerId="LiveId" clId="{647653EF-4188-4197-B4D1-62B0EF62C349}" dt="2021-09-09T09:09:23.900" v="6355" actId="47"/>
        <pc:sldMkLst>
          <pc:docMk/>
          <pc:sldMk cId="4037847139" sldId="754"/>
        </pc:sldMkLst>
        <pc:spChg chg="mod">
          <ac:chgData name="Mark Higgins" userId="ad4ee43bd0f7a961" providerId="LiveId" clId="{647653EF-4188-4197-B4D1-62B0EF62C349}" dt="2021-09-09T09:08:56.317" v="6354" actId="20577"/>
          <ac:spMkLst>
            <pc:docMk/>
            <pc:sldMk cId="4037847139" sldId="754"/>
            <ac:spMk id="2" creationId="{4E9F14D6-C0F7-414C-9EB0-EB508749F86E}"/>
          </ac:spMkLst>
        </pc:spChg>
      </pc:sldChg>
      <pc:sldChg chg="modSp new mod">
        <pc:chgData name="Mark Higgins" userId="ad4ee43bd0f7a961" providerId="LiveId" clId="{647653EF-4188-4197-B4D1-62B0EF62C349}" dt="2021-09-09T12:55:07.882" v="12342" actId="20577"/>
        <pc:sldMkLst>
          <pc:docMk/>
          <pc:sldMk cId="3597424047" sldId="755"/>
        </pc:sldMkLst>
        <pc:spChg chg="mod">
          <ac:chgData name="Mark Higgins" userId="ad4ee43bd0f7a961" providerId="LiveId" clId="{647653EF-4188-4197-B4D1-62B0EF62C349}" dt="2021-09-09T12:55:07.882" v="12342" actId="20577"/>
          <ac:spMkLst>
            <pc:docMk/>
            <pc:sldMk cId="3597424047" sldId="755"/>
            <ac:spMk id="2" creationId="{BA7536C8-1243-4AF5-A008-9D212FC0CBE4}"/>
          </ac:spMkLst>
        </pc:spChg>
        <pc:spChg chg="mod">
          <ac:chgData name="Mark Higgins" userId="ad4ee43bd0f7a961" providerId="LiveId" clId="{647653EF-4188-4197-B4D1-62B0EF62C349}" dt="2021-09-09T09:15:24.071" v="6927" actId="113"/>
          <ac:spMkLst>
            <pc:docMk/>
            <pc:sldMk cId="3597424047" sldId="755"/>
            <ac:spMk id="3" creationId="{68B79A21-A458-4052-907B-276AB1D73994}"/>
          </ac:spMkLst>
        </pc:spChg>
      </pc:sldChg>
      <pc:sldChg chg="modSp new mod">
        <pc:chgData name="Mark Higgins" userId="ad4ee43bd0f7a961" providerId="LiveId" clId="{647653EF-4188-4197-B4D1-62B0EF62C349}" dt="2021-09-09T12:55:12.442" v="12344" actId="20577"/>
        <pc:sldMkLst>
          <pc:docMk/>
          <pc:sldMk cId="192846444" sldId="756"/>
        </pc:sldMkLst>
        <pc:spChg chg="mod">
          <ac:chgData name="Mark Higgins" userId="ad4ee43bd0f7a961" providerId="LiveId" clId="{647653EF-4188-4197-B4D1-62B0EF62C349}" dt="2021-09-09T12:55:12.442" v="12344" actId="20577"/>
          <ac:spMkLst>
            <pc:docMk/>
            <pc:sldMk cId="192846444" sldId="756"/>
            <ac:spMk id="2" creationId="{BAA89689-7137-4340-B3F4-197A66D12BC1}"/>
          </ac:spMkLst>
        </pc:spChg>
        <pc:spChg chg="mod">
          <ac:chgData name="Mark Higgins" userId="ad4ee43bd0f7a961" providerId="LiveId" clId="{647653EF-4188-4197-B4D1-62B0EF62C349}" dt="2021-09-09T09:17:23.073" v="7087" actId="20577"/>
          <ac:spMkLst>
            <pc:docMk/>
            <pc:sldMk cId="192846444" sldId="756"/>
            <ac:spMk id="3" creationId="{CDF89FEC-A921-41D4-B826-87495DF1D861}"/>
          </ac:spMkLst>
        </pc:spChg>
      </pc:sldChg>
      <pc:sldChg chg="addSp delSp modSp new mod">
        <pc:chgData name="Mark Higgins" userId="ad4ee43bd0f7a961" providerId="LiveId" clId="{647653EF-4188-4197-B4D1-62B0EF62C349}" dt="2021-09-09T12:55:17.316" v="12346" actId="20577"/>
        <pc:sldMkLst>
          <pc:docMk/>
          <pc:sldMk cId="1815768866" sldId="757"/>
        </pc:sldMkLst>
        <pc:spChg chg="mod">
          <ac:chgData name="Mark Higgins" userId="ad4ee43bd0f7a961" providerId="LiveId" clId="{647653EF-4188-4197-B4D1-62B0EF62C349}" dt="2021-09-09T12:55:17.316" v="12346" actId="20577"/>
          <ac:spMkLst>
            <pc:docMk/>
            <pc:sldMk cId="1815768866" sldId="757"/>
            <ac:spMk id="2" creationId="{EAFA9237-BBAC-48E6-947A-9659CE1BE2F2}"/>
          </ac:spMkLst>
        </pc:spChg>
        <pc:spChg chg="mod">
          <ac:chgData name="Mark Higgins" userId="ad4ee43bd0f7a961" providerId="LiveId" clId="{647653EF-4188-4197-B4D1-62B0EF62C349}" dt="2021-09-09T09:25:51.691" v="7106" actId="20577"/>
          <ac:spMkLst>
            <pc:docMk/>
            <pc:sldMk cId="1815768866" sldId="757"/>
            <ac:spMk id="3" creationId="{0586534F-53BB-494E-8F0F-BD32767322B6}"/>
          </ac:spMkLst>
        </pc:spChg>
        <pc:picChg chg="add del mod">
          <ac:chgData name="Mark Higgins" userId="ad4ee43bd0f7a961" providerId="LiveId" clId="{647653EF-4188-4197-B4D1-62B0EF62C349}" dt="2021-09-09T09:27:03.377" v="7109" actId="478"/>
          <ac:picMkLst>
            <pc:docMk/>
            <pc:sldMk cId="1815768866" sldId="757"/>
            <ac:picMk id="5" creationId="{1F16B5F8-3E97-40FE-A687-957394C45584}"/>
          </ac:picMkLst>
        </pc:picChg>
        <pc:picChg chg="add mod">
          <ac:chgData name="Mark Higgins" userId="ad4ee43bd0f7a961" providerId="LiveId" clId="{647653EF-4188-4197-B4D1-62B0EF62C349}" dt="2021-09-09T09:27:10.284" v="7111" actId="1076"/>
          <ac:picMkLst>
            <pc:docMk/>
            <pc:sldMk cId="1815768866" sldId="757"/>
            <ac:picMk id="7" creationId="{CA08C98E-0A9E-485A-A5D3-104D5B96924B}"/>
          </ac:picMkLst>
        </pc:picChg>
      </pc:sldChg>
      <pc:sldChg chg="addSp modSp new mod">
        <pc:chgData name="Mark Higgins" userId="ad4ee43bd0f7a961" providerId="LiveId" clId="{647653EF-4188-4197-B4D1-62B0EF62C349}" dt="2021-09-09T12:55:22.537" v="12348" actId="20577"/>
        <pc:sldMkLst>
          <pc:docMk/>
          <pc:sldMk cId="107335709" sldId="758"/>
        </pc:sldMkLst>
        <pc:spChg chg="mod">
          <ac:chgData name="Mark Higgins" userId="ad4ee43bd0f7a961" providerId="LiveId" clId="{647653EF-4188-4197-B4D1-62B0EF62C349}" dt="2021-09-09T12:55:22.537" v="12348" actId="20577"/>
          <ac:spMkLst>
            <pc:docMk/>
            <pc:sldMk cId="107335709" sldId="758"/>
            <ac:spMk id="2" creationId="{43BAAE52-1509-46FA-A105-04A9619D64DC}"/>
          </ac:spMkLst>
        </pc:spChg>
        <pc:spChg chg="mod">
          <ac:chgData name="Mark Higgins" userId="ad4ee43bd0f7a961" providerId="LiveId" clId="{647653EF-4188-4197-B4D1-62B0EF62C349}" dt="2021-09-09T09:28:57.331" v="7229" actId="20577"/>
          <ac:spMkLst>
            <pc:docMk/>
            <pc:sldMk cId="107335709" sldId="758"/>
            <ac:spMk id="3" creationId="{9454C529-E6EF-4B71-AC87-E144CAB4E824}"/>
          </ac:spMkLst>
        </pc:spChg>
        <pc:picChg chg="add mod">
          <ac:chgData name="Mark Higgins" userId="ad4ee43bd0f7a961" providerId="LiveId" clId="{647653EF-4188-4197-B4D1-62B0EF62C349}" dt="2021-09-09T09:29:35.598" v="7232" actId="14100"/>
          <ac:picMkLst>
            <pc:docMk/>
            <pc:sldMk cId="107335709" sldId="758"/>
            <ac:picMk id="5" creationId="{85A52650-E4DC-497D-828C-870A2DEE54E1}"/>
          </ac:picMkLst>
        </pc:picChg>
      </pc:sldChg>
      <pc:sldChg chg="modSp new mod">
        <pc:chgData name="Mark Higgins" userId="ad4ee43bd0f7a961" providerId="LiveId" clId="{647653EF-4188-4197-B4D1-62B0EF62C349}" dt="2021-09-09T12:55:27.547" v="12350" actId="20577"/>
        <pc:sldMkLst>
          <pc:docMk/>
          <pc:sldMk cId="2045349611" sldId="759"/>
        </pc:sldMkLst>
        <pc:spChg chg="mod">
          <ac:chgData name="Mark Higgins" userId="ad4ee43bd0f7a961" providerId="LiveId" clId="{647653EF-4188-4197-B4D1-62B0EF62C349}" dt="2021-09-09T12:55:27.547" v="12350" actId="20577"/>
          <ac:spMkLst>
            <pc:docMk/>
            <pc:sldMk cId="2045349611" sldId="759"/>
            <ac:spMk id="2" creationId="{DD75EB1F-A187-4F8E-A63A-3BD6C54B3014}"/>
          </ac:spMkLst>
        </pc:spChg>
        <pc:spChg chg="mod">
          <ac:chgData name="Mark Higgins" userId="ad4ee43bd0f7a961" providerId="LiveId" clId="{647653EF-4188-4197-B4D1-62B0EF62C349}" dt="2021-09-09T09:33:03.487" v="7511" actId="15"/>
          <ac:spMkLst>
            <pc:docMk/>
            <pc:sldMk cId="2045349611" sldId="759"/>
            <ac:spMk id="3" creationId="{FA3AE9BA-6935-4460-801B-096F2E05C6CE}"/>
          </ac:spMkLst>
        </pc:spChg>
      </pc:sldChg>
      <pc:sldChg chg="addSp modSp new mod">
        <pc:chgData name="Mark Higgins" userId="ad4ee43bd0f7a961" providerId="LiveId" clId="{647653EF-4188-4197-B4D1-62B0EF62C349}" dt="2021-09-09T12:55:31.522" v="12352" actId="20577"/>
        <pc:sldMkLst>
          <pc:docMk/>
          <pc:sldMk cId="3253721968" sldId="760"/>
        </pc:sldMkLst>
        <pc:spChg chg="mod">
          <ac:chgData name="Mark Higgins" userId="ad4ee43bd0f7a961" providerId="LiveId" clId="{647653EF-4188-4197-B4D1-62B0EF62C349}" dt="2021-09-09T12:55:31.522" v="12352" actId="20577"/>
          <ac:spMkLst>
            <pc:docMk/>
            <pc:sldMk cId="3253721968" sldId="760"/>
            <ac:spMk id="2" creationId="{EB634CC2-0C76-47E8-9A95-CE0D6FDF258F}"/>
          </ac:spMkLst>
        </pc:spChg>
        <pc:spChg chg="mod">
          <ac:chgData name="Mark Higgins" userId="ad4ee43bd0f7a961" providerId="LiveId" clId="{647653EF-4188-4197-B4D1-62B0EF62C349}" dt="2021-09-09T09:51:20.015" v="8337" actId="20577"/>
          <ac:spMkLst>
            <pc:docMk/>
            <pc:sldMk cId="3253721968" sldId="760"/>
            <ac:spMk id="3" creationId="{657A60F7-E7D0-4967-9B58-18FAC5ED161B}"/>
          </ac:spMkLst>
        </pc:spChg>
        <pc:picChg chg="add mod">
          <ac:chgData name="Mark Higgins" userId="ad4ee43bd0f7a961" providerId="LiveId" clId="{647653EF-4188-4197-B4D1-62B0EF62C349}" dt="2021-09-09T09:51:30.791" v="8341" actId="1076"/>
          <ac:picMkLst>
            <pc:docMk/>
            <pc:sldMk cId="3253721968" sldId="760"/>
            <ac:picMk id="5" creationId="{045571A5-71A1-4DF8-A4E3-D3DCACFDD431}"/>
          </ac:picMkLst>
        </pc:picChg>
      </pc:sldChg>
      <pc:sldChg chg="addSp modSp new mod">
        <pc:chgData name="Mark Higgins" userId="ad4ee43bd0f7a961" providerId="LiveId" clId="{647653EF-4188-4197-B4D1-62B0EF62C349}" dt="2021-09-09T12:55:36.456" v="12354" actId="20577"/>
        <pc:sldMkLst>
          <pc:docMk/>
          <pc:sldMk cId="2057681853" sldId="761"/>
        </pc:sldMkLst>
        <pc:spChg chg="mod">
          <ac:chgData name="Mark Higgins" userId="ad4ee43bd0f7a961" providerId="LiveId" clId="{647653EF-4188-4197-B4D1-62B0EF62C349}" dt="2021-09-09T12:55:36.456" v="12354" actId="20577"/>
          <ac:spMkLst>
            <pc:docMk/>
            <pc:sldMk cId="2057681853" sldId="761"/>
            <ac:spMk id="2" creationId="{E2187FE0-8CC6-435A-B2A4-B27FC9A34388}"/>
          </ac:spMkLst>
        </pc:spChg>
        <pc:spChg chg="mod">
          <ac:chgData name="Mark Higgins" userId="ad4ee43bd0f7a961" providerId="LiveId" clId="{647653EF-4188-4197-B4D1-62B0EF62C349}" dt="2021-09-09T09:52:12.114" v="8346" actId="20577"/>
          <ac:spMkLst>
            <pc:docMk/>
            <pc:sldMk cId="2057681853" sldId="761"/>
            <ac:spMk id="3" creationId="{23C6CB75-64D4-43D4-9738-85AB40B1A31E}"/>
          </ac:spMkLst>
        </pc:spChg>
        <pc:picChg chg="add mod">
          <ac:chgData name="Mark Higgins" userId="ad4ee43bd0f7a961" providerId="LiveId" clId="{647653EF-4188-4197-B4D1-62B0EF62C349}" dt="2021-09-09T09:52:05.743" v="8345" actId="14100"/>
          <ac:picMkLst>
            <pc:docMk/>
            <pc:sldMk cId="2057681853" sldId="761"/>
            <ac:picMk id="5" creationId="{92281F29-9DEC-497F-920F-F70FC675274E}"/>
          </ac:picMkLst>
        </pc:picChg>
      </pc:sldChg>
      <pc:sldChg chg="addSp delSp modSp new mod">
        <pc:chgData name="Mark Higgins" userId="ad4ee43bd0f7a961" providerId="LiveId" clId="{647653EF-4188-4197-B4D1-62B0EF62C349}" dt="2021-09-09T12:55:41.137" v="12356" actId="20577"/>
        <pc:sldMkLst>
          <pc:docMk/>
          <pc:sldMk cId="1239202243" sldId="762"/>
        </pc:sldMkLst>
        <pc:spChg chg="mod">
          <ac:chgData name="Mark Higgins" userId="ad4ee43bd0f7a961" providerId="LiveId" clId="{647653EF-4188-4197-B4D1-62B0EF62C349}" dt="2021-09-09T12:55:41.137" v="12356" actId="20577"/>
          <ac:spMkLst>
            <pc:docMk/>
            <pc:sldMk cId="1239202243" sldId="762"/>
            <ac:spMk id="2" creationId="{ACE5C469-65D0-4D83-BF7A-59281C182216}"/>
          </ac:spMkLst>
        </pc:spChg>
        <pc:spChg chg="mod">
          <ac:chgData name="Mark Higgins" userId="ad4ee43bd0f7a961" providerId="LiveId" clId="{647653EF-4188-4197-B4D1-62B0EF62C349}" dt="2021-09-09T09:49:53.559" v="8325" actId="20577"/>
          <ac:spMkLst>
            <pc:docMk/>
            <pc:sldMk cId="1239202243" sldId="762"/>
            <ac:spMk id="3" creationId="{AB875117-E1A0-49EA-B79F-6A0C26B636D1}"/>
          </ac:spMkLst>
        </pc:spChg>
        <pc:picChg chg="add del mod">
          <ac:chgData name="Mark Higgins" userId="ad4ee43bd0f7a961" providerId="LiveId" clId="{647653EF-4188-4197-B4D1-62B0EF62C349}" dt="2021-09-09T09:50:42.235" v="8331" actId="478"/>
          <ac:picMkLst>
            <pc:docMk/>
            <pc:sldMk cId="1239202243" sldId="762"/>
            <ac:picMk id="5" creationId="{E0F0E987-FE5E-47E8-A482-7004840C8D81}"/>
          </ac:picMkLst>
        </pc:picChg>
        <pc:picChg chg="add mod">
          <ac:chgData name="Mark Higgins" userId="ad4ee43bd0f7a961" providerId="LiveId" clId="{647653EF-4188-4197-B4D1-62B0EF62C349}" dt="2021-09-09T09:50:53.187" v="8336" actId="14100"/>
          <ac:picMkLst>
            <pc:docMk/>
            <pc:sldMk cId="1239202243" sldId="762"/>
            <ac:picMk id="7" creationId="{0C01605C-91E9-4215-9568-A949A3F02FB0}"/>
          </ac:picMkLst>
        </pc:picChg>
      </pc:sldChg>
      <pc:sldChg chg="addSp modSp new mod">
        <pc:chgData name="Mark Higgins" userId="ad4ee43bd0f7a961" providerId="LiveId" clId="{647653EF-4188-4197-B4D1-62B0EF62C349}" dt="2021-09-09T12:55:45.292" v="12358" actId="20577"/>
        <pc:sldMkLst>
          <pc:docMk/>
          <pc:sldMk cId="932549731" sldId="763"/>
        </pc:sldMkLst>
        <pc:spChg chg="mod">
          <ac:chgData name="Mark Higgins" userId="ad4ee43bd0f7a961" providerId="LiveId" clId="{647653EF-4188-4197-B4D1-62B0EF62C349}" dt="2021-09-09T12:55:45.292" v="12358" actId="20577"/>
          <ac:spMkLst>
            <pc:docMk/>
            <pc:sldMk cId="932549731" sldId="763"/>
            <ac:spMk id="2" creationId="{924CA2A8-7AB3-4895-A078-9A98244A65FD}"/>
          </ac:spMkLst>
        </pc:spChg>
        <pc:spChg chg="mod">
          <ac:chgData name="Mark Higgins" userId="ad4ee43bd0f7a961" providerId="LiveId" clId="{647653EF-4188-4197-B4D1-62B0EF62C349}" dt="2021-09-09T10:26:45.658" v="8392" actId="20577"/>
          <ac:spMkLst>
            <pc:docMk/>
            <pc:sldMk cId="932549731" sldId="763"/>
            <ac:spMk id="3" creationId="{CC258964-63E2-4C5C-8A6A-6E69A3E6AE69}"/>
          </ac:spMkLst>
        </pc:spChg>
        <pc:graphicFrameChg chg="add mod modGraphic">
          <ac:chgData name="Mark Higgins" userId="ad4ee43bd0f7a961" providerId="LiveId" clId="{647653EF-4188-4197-B4D1-62B0EF62C349}" dt="2021-09-09T10:28:06.792" v="8399"/>
          <ac:graphicFrameMkLst>
            <pc:docMk/>
            <pc:sldMk cId="932549731" sldId="763"/>
            <ac:graphicFrameMk id="4" creationId="{43006814-3F2B-4EF6-8CB2-765C847ED3BF}"/>
          </ac:graphicFrameMkLst>
        </pc:graphicFrameChg>
      </pc:sldChg>
      <pc:sldChg chg="addSp modSp new mod">
        <pc:chgData name="Mark Higgins" userId="ad4ee43bd0f7a961" providerId="LiveId" clId="{647653EF-4188-4197-B4D1-62B0EF62C349}" dt="2021-09-09T12:55:50.362" v="12360" actId="20577"/>
        <pc:sldMkLst>
          <pc:docMk/>
          <pc:sldMk cId="763952852" sldId="764"/>
        </pc:sldMkLst>
        <pc:spChg chg="mod">
          <ac:chgData name="Mark Higgins" userId="ad4ee43bd0f7a961" providerId="LiveId" clId="{647653EF-4188-4197-B4D1-62B0EF62C349}" dt="2021-09-09T12:55:50.362" v="12360" actId="20577"/>
          <ac:spMkLst>
            <pc:docMk/>
            <pc:sldMk cId="763952852" sldId="764"/>
            <ac:spMk id="2" creationId="{211A66BA-4D08-47C0-A76D-981C5C30BAB2}"/>
          </ac:spMkLst>
        </pc:spChg>
        <pc:spChg chg="mod">
          <ac:chgData name="Mark Higgins" userId="ad4ee43bd0f7a961" providerId="LiveId" clId="{647653EF-4188-4197-B4D1-62B0EF62C349}" dt="2021-09-09T10:33:46.258" v="8564" actId="20577"/>
          <ac:spMkLst>
            <pc:docMk/>
            <pc:sldMk cId="763952852" sldId="764"/>
            <ac:spMk id="3" creationId="{304731A3-2A66-40BA-B756-D72BC33AAC82}"/>
          </ac:spMkLst>
        </pc:spChg>
        <pc:picChg chg="add mod">
          <ac:chgData name="Mark Higgins" userId="ad4ee43bd0f7a961" providerId="LiveId" clId="{647653EF-4188-4197-B4D1-62B0EF62C349}" dt="2021-09-09T10:33:51.475" v="8565" actId="1076"/>
          <ac:picMkLst>
            <pc:docMk/>
            <pc:sldMk cId="763952852" sldId="764"/>
            <ac:picMk id="5" creationId="{6CFF9021-0E1D-41E8-9332-DC80C71CD68E}"/>
          </ac:picMkLst>
        </pc:picChg>
      </pc:sldChg>
      <pc:sldChg chg="modSp new mod">
        <pc:chgData name="Mark Higgins" userId="ad4ee43bd0f7a961" providerId="LiveId" clId="{647653EF-4188-4197-B4D1-62B0EF62C349}" dt="2021-09-09T12:55:55.011" v="12362" actId="20577"/>
        <pc:sldMkLst>
          <pc:docMk/>
          <pc:sldMk cId="1031906618" sldId="765"/>
        </pc:sldMkLst>
        <pc:spChg chg="mod">
          <ac:chgData name="Mark Higgins" userId="ad4ee43bd0f7a961" providerId="LiveId" clId="{647653EF-4188-4197-B4D1-62B0EF62C349}" dt="2021-09-09T12:55:55.011" v="12362" actId="20577"/>
          <ac:spMkLst>
            <pc:docMk/>
            <pc:sldMk cId="1031906618" sldId="765"/>
            <ac:spMk id="2" creationId="{8084D6C1-1EC6-4D41-A849-D117CA29F83C}"/>
          </ac:spMkLst>
        </pc:spChg>
        <pc:spChg chg="mod">
          <ac:chgData name="Mark Higgins" userId="ad4ee43bd0f7a961" providerId="LiveId" clId="{647653EF-4188-4197-B4D1-62B0EF62C349}" dt="2021-09-09T10:35:17.982" v="8712" actId="20577"/>
          <ac:spMkLst>
            <pc:docMk/>
            <pc:sldMk cId="1031906618" sldId="765"/>
            <ac:spMk id="3" creationId="{222DAC11-93A6-4359-B1BC-7DB59C9F22D4}"/>
          </ac:spMkLst>
        </pc:spChg>
      </pc:sldChg>
      <pc:sldChg chg="modSp new mod">
        <pc:chgData name="Mark Higgins" userId="ad4ee43bd0f7a961" providerId="LiveId" clId="{647653EF-4188-4197-B4D1-62B0EF62C349}" dt="2021-09-09T12:55:59.257" v="12364" actId="20577"/>
        <pc:sldMkLst>
          <pc:docMk/>
          <pc:sldMk cId="4045849453" sldId="766"/>
        </pc:sldMkLst>
        <pc:spChg chg="mod">
          <ac:chgData name="Mark Higgins" userId="ad4ee43bd0f7a961" providerId="LiveId" clId="{647653EF-4188-4197-B4D1-62B0EF62C349}" dt="2021-09-09T12:55:59.257" v="12364" actId="20577"/>
          <ac:spMkLst>
            <pc:docMk/>
            <pc:sldMk cId="4045849453" sldId="766"/>
            <ac:spMk id="2" creationId="{1C13DB8D-A665-42B7-8788-4DD4F0837DAA}"/>
          </ac:spMkLst>
        </pc:spChg>
        <pc:spChg chg="mod">
          <ac:chgData name="Mark Higgins" userId="ad4ee43bd0f7a961" providerId="LiveId" clId="{647653EF-4188-4197-B4D1-62B0EF62C349}" dt="2021-09-09T10:38:47.518" v="9127" actId="20577"/>
          <ac:spMkLst>
            <pc:docMk/>
            <pc:sldMk cId="4045849453" sldId="766"/>
            <ac:spMk id="3" creationId="{2764C43D-B1E0-4321-8FC2-3AFE18F18302}"/>
          </ac:spMkLst>
        </pc:spChg>
      </pc:sldChg>
      <pc:sldChg chg="addSp modSp new mod">
        <pc:chgData name="Mark Higgins" userId="ad4ee43bd0f7a961" providerId="LiveId" clId="{647653EF-4188-4197-B4D1-62B0EF62C349}" dt="2021-09-09T12:56:02.855" v="12366" actId="20577"/>
        <pc:sldMkLst>
          <pc:docMk/>
          <pc:sldMk cId="148442352" sldId="767"/>
        </pc:sldMkLst>
        <pc:spChg chg="mod">
          <ac:chgData name="Mark Higgins" userId="ad4ee43bd0f7a961" providerId="LiveId" clId="{647653EF-4188-4197-B4D1-62B0EF62C349}" dt="2021-09-09T12:56:02.855" v="12366" actId="20577"/>
          <ac:spMkLst>
            <pc:docMk/>
            <pc:sldMk cId="148442352" sldId="767"/>
            <ac:spMk id="2" creationId="{3B291F5B-9305-4732-A4B3-ADA915692CA3}"/>
          </ac:spMkLst>
        </pc:spChg>
        <pc:spChg chg="mod">
          <ac:chgData name="Mark Higgins" userId="ad4ee43bd0f7a961" providerId="LiveId" clId="{647653EF-4188-4197-B4D1-62B0EF62C349}" dt="2021-09-09T10:41:21.055" v="9213" actId="20577"/>
          <ac:spMkLst>
            <pc:docMk/>
            <pc:sldMk cId="148442352" sldId="767"/>
            <ac:spMk id="3" creationId="{B233EB34-DD2A-4BA7-B09C-EBFD9845E69C}"/>
          </ac:spMkLst>
        </pc:spChg>
        <pc:graphicFrameChg chg="add mod modGraphic">
          <ac:chgData name="Mark Higgins" userId="ad4ee43bd0f7a961" providerId="LiveId" clId="{647653EF-4188-4197-B4D1-62B0EF62C349}" dt="2021-09-09T10:45:08.319" v="9418" actId="20577"/>
          <ac:graphicFrameMkLst>
            <pc:docMk/>
            <pc:sldMk cId="148442352" sldId="767"/>
            <ac:graphicFrameMk id="4" creationId="{9F6BB076-A773-4E25-BDAC-CC73A81A61E3}"/>
          </ac:graphicFrameMkLst>
        </pc:graphicFrameChg>
      </pc:sldChg>
      <pc:sldChg chg="modSp new del mod">
        <pc:chgData name="Mark Higgins" userId="ad4ee43bd0f7a961" providerId="LiveId" clId="{647653EF-4188-4197-B4D1-62B0EF62C349}" dt="2021-09-09T11:02:49.093" v="9597" actId="47"/>
        <pc:sldMkLst>
          <pc:docMk/>
          <pc:sldMk cId="112603793" sldId="768"/>
        </pc:sldMkLst>
        <pc:spChg chg="mod">
          <ac:chgData name="Mark Higgins" userId="ad4ee43bd0f7a961" providerId="LiveId" clId="{647653EF-4188-4197-B4D1-62B0EF62C349}" dt="2021-09-09T10:45:29.634" v="9432" actId="20577"/>
          <ac:spMkLst>
            <pc:docMk/>
            <pc:sldMk cId="112603793" sldId="768"/>
            <ac:spMk id="2" creationId="{1E6B7B18-2927-48B5-B56C-A774622FBB14}"/>
          </ac:spMkLst>
        </pc:spChg>
        <pc:spChg chg="mod">
          <ac:chgData name="Mark Higgins" userId="ad4ee43bd0f7a961" providerId="LiveId" clId="{647653EF-4188-4197-B4D1-62B0EF62C349}" dt="2021-09-09T11:02:47.297" v="9596" actId="6549"/>
          <ac:spMkLst>
            <pc:docMk/>
            <pc:sldMk cId="112603793" sldId="768"/>
            <ac:spMk id="3" creationId="{2317DD97-C843-4D1E-B57E-C584134C1E56}"/>
          </ac:spMkLst>
        </pc:spChg>
      </pc:sldChg>
      <pc:sldChg chg="addSp modSp new mod">
        <pc:chgData name="Mark Higgins" userId="ad4ee43bd0f7a961" providerId="LiveId" clId="{647653EF-4188-4197-B4D1-62B0EF62C349}" dt="2021-09-09T12:56:07.192" v="12368" actId="20577"/>
        <pc:sldMkLst>
          <pc:docMk/>
          <pc:sldMk cId="1954010883" sldId="769"/>
        </pc:sldMkLst>
        <pc:spChg chg="mod">
          <ac:chgData name="Mark Higgins" userId="ad4ee43bd0f7a961" providerId="LiveId" clId="{647653EF-4188-4197-B4D1-62B0EF62C349}" dt="2021-09-09T12:56:07.192" v="12368" actId="20577"/>
          <ac:spMkLst>
            <pc:docMk/>
            <pc:sldMk cId="1954010883" sldId="769"/>
            <ac:spMk id="2" creationId="{3394C551-7EEF-4B50-BD17-359FCABEE0AE}"/>
          </ac:spMkLst>
        </pc:spChg>
        <pc:spChg chg="mod">
          <ac:chgData name="Mark Higgins" userId="ad4ee43bd0f7a961" providerId="LiveId" clId="{647653EF-4188-4197-B4D1-62B0EF62C349}" dt="2021-09-09T11:14:02.774" v="10000" actId="20577"/>
          <ac:spMkLst>
            <pc:docMk/>
            <pc:sldMk cId="1954010883" sldId="769"/>
            <ac:spMk id="3" creationId="{2373F381-E274-476A-859D-554434E772A9}"/>
          </ac:spMkLst>
        </pc:spChg>
        <pc:graphicFrameChg chg="add mod modGraphic">
          <ac:chgData name="Mark Higgins" userId="ad4ee43bd0f7a961" providerId="LiveId" clId="{647653EF-4188-4197-B4D1-62B0EF62C349}" dt="2021-09-09T11:13:31.812" v="9908" actId="14734"/>
          <ac:graphicFrameMkLst>
            <pc:docMk/>
            <pc:sldMk cId="1954010883" sldId="769"/>
            <ac:graphicFrameMk id="4" creationId="{FC2DD406-8B9C-4AF3-8A8B-75DBF1334EF1}"/>
          </ac:graphicFrameMkLst>
        </pc:graphicFrameChg>
      </pc:sldChg>
      <pc:sldChg chg="modSp new mod">
        <pc:chgData name="Mark Higgins" userId="ad4ee43bd0f7a961" providerId="LiveId" clId="{647653EF-4188-4197-B4D1-62B0EF62C349}" dt="2021-09-09T12:56:14.958" v="12369"/>
        <pc:sldMkLst>
          <pc:docMk/>
          <pc:sldMk cId="1604972400" sldId="770"/>
        </pc:sldMkLst>
        <pc:spChg chg="mod">
          <ac:chgData name="Mark Higgins" userId="ad4ee43bd0f7a961" providerId="LiveId" clId="{647653EF-4188-4197-B4D1-62B0EF62C349}" dt="2021-09-09T12:56:14.958" v="12369"/>
          <ac:spMkLst>
            <pc:docMk/>
            <pc:sldMk cId="1604972400" sldId="770"/>
            <ac:spMk id="2" creationId="{2AA2E299-6B3D-4A4F-A7A5-BF215D2FE48B}"/>
          </ac:spMkLst>
        </pc:spChg>
        <pc:spChg chg="mod">
          <ac:chgData name="Mark Higgins" userId="ad4ee43bd0f7a961" providerId="LiveId" clId="{647653EF-4188-4197-B4D1-62B0EF62C349}" dt="2021-09-09T12:01:09.212" v="10225" actId="20577"/>
          <ac:spMkLst>
            <pc:docMk/>
            <pc:sldMk cId="1604972400" sldId="770"/>
            <ac:spMk id="3" creationId="{D69C3DC8-5804-4F88-B958-019F3E3D7375}"/>
          </ac:spMkLst>
        </pc:spChg>
      </pc:sldChg>
      <pc:sldChg chg="addSp modSp new mod">
        <pc:chgData name="Mark Higgins" userId="ad4ee43bd0f7a961" providerId="LiveId" clId="{647653EF-4188-4197-B4D1-62B0EF62C349}" dt="2021-09-09T12:56:18.469" v="12370"/>
        <pc:sldMkLst>
          <pc:docMk/>
          <pc:sldMk cId="2510440238" sldId="771"/>
        </pc:sldMkLst>
        <pc:spChg chg="mod">
          <ac:chgData name="Mark Higgins" userId="ad4ee43bd0f7a961" providerId="LiveId" clId="{647653EF-4188-4197-B4D1-62B0EF62C349}" dt="2021-09-09T12:56:18.469" v="12370"/>
          <ac:spMkLst>
            <pc:docMk/>
            <pc:sldMk cId="2510440238" sldId="771"/>
            <ac:spMk id="2" creationId="{205782F2-7381-4999-9F72-1F7CB91CEF1B}"/>
          </ac:spMkLst>
        </pc:spChg>
        <pc:spChg chg="mod">
          <ac:chgData name="Mark Higgins" userId="ad4ee43bd0f7a961" providerId="LiveId" clId="{647653EF-4188-4197-B4D1-62B0EF62C349}" dt="2021-09-09T12:08:03.484" v="10646" actId="20577"/>
          <ac:spMkLst>
            <pc:docMk/>
            <pc:sldMk cId="2510440238" sldId="771"/>
            <ac:spMk id="3" creationId="{821E72C2-EF11-49F1-BED4-7485BC6FFC3E}"/>
          </ac:spMkLst>
        </pc:spChg>
        <pc:picChg chg="add mod">
          <ac:chgData name="Mark Higgins" userId="ad4ee43bd0f7a961" providerId="LiveId" clId="{647653EF-4188-4197-B4D1-62B0EF62C349}" dt="2021-09-09T12:06:42.347" v="10492" actId="14100"/>
          <ac:picMkLst>
            <pc:docMk/>
            <pc:sldMk cId="2510440238" sldId="771"/>
            <ac:picMk id="5" creationId="{04F80B8A-962A-41FB-9B29-4EBFEB78DE46}"/>
          </ac:picMkLst>
        </pc:picChg>
      </pc:sldChg>
      <pc:sldChg chg="addSp modSp new mod ord">
        <pc:chgData name="Mark Higgins" userId="ad4ee43bd0f7a961" providerId="LiveId" clId="{647653EF-4188-4197-B4D1-62B0EF62C349}" dt="2021-09-09T12:56:21.881" v="12371"/>
        <pc:sldMkLst>
          <pc:docMk/>
          <pc:sldMk cId="676233634" sldId="772"/>
        </pc:sldMkLst>
        <pc:spChg chg="mod">
          <ac:chgData name="Mark Higgins" userId="ad4ee43bd0f7a961" providerId="LiveId" clId="{647653EF-4188-4197-B4D1-62B0EF62C349}" dt="2021-09-09T12:56:21.881" v="12371"/>
          <ac:spMkLst>
            <pc:docMk/>
            <pc:sldMk cId="676233634" sldId="772"/>
            <ac:spMk id="2" creationId="{95274E2D-5564-44B1-BE0C-5FFEA7E1C781}"/>
          </ac:spMkLst>
        </pc:spChg>
        <pc:spChg chg="mod">
          <ac:chgData name="Mark Higgins" userId="ad4ee43bd0f7a961" providerId="LiveId" clId="{647653EF-4188-4197-B4D1-62B0EF62C349}" dt="2021-09-09T12:06:10.260" v="10484" actId="20577"/>
          <ac:spMkLst>
            <pc:docMk/>
            <pc:sldMk cId="676233634" sldId="772"/>
            <ac:spMk id="3" creationId="{F5782063-7B1A-4B12-93EC-B67BC7DEAE50}"/>
          </ac:spMkLst>
        </pc:spChg>
        <pc:picChg chg="add mod">
          <ac:chgData name="Mark Higgins" userId="ad4ee43bd0f7a961" providerId="LiveId" clId="{647653EF-4188-4197-B4D1-62B0EF62C349}" dt="2021-09-09T12:06:14.994" v="10486" actId="1076"/>
          <ac:picMkLst>
            <pc:docMk/>
            <pc:sldMk cId="676233634" sldId="772"/>
            <ac:picMk id="5" creationId="{FC1F3846-1F48-4940-8171-5995EA390C5F}"/>
          </ac:picMkLst>
        </pc:picChg>
      </pc:sldChg>
      <pc:sldChg chg="addSp modSp new mod">
        <pc:chgData name="Mark Higgins" userId="ad4ee43bd0f7a961" providerId="LiveId" clId="{647653EF-4188-4197-B4D1-62B0EF62C349}" dt="2021-09-09T12:56:26.613" v="12372"/>
        <pc:sldMkLst>
          <pc:docMk/>
          <pc:sldMk cId="1934469221" sldId="773"/>
        </pc:sldMkLst>
        <pc:spChg chg="mod">
          <ac:chgData name="Mark Higgins" userId="ad4ee43bd0f7a961" providerId="LiveId" clId="{647653EF-4188-4197-B4D1-62B0EF62C349}" dt="2021-09-09T12:56:26.613" v="12372"/>
          <ac:spMkLst>
            <pc:docMk/>
            <pc:sldMk cId="1934469221" sldId="773"/>
            <ac:spMk id="2" creationId="{69161DD3-065D-4F10-97B8-A1B60EFC01FD}"/>
          </ac:spMkLst>
        </pc:spChg>
        <pc:spChg chg="mod">
          <ac:chgData name="Mark Higgins" userId="ad4ee43bd0f7a961" providerId="LiveId" clId="{647653EF-4188-4197-B4D1-62B0EF62C349}" dt="2021-09-09T12:20:17.207" v="11157" actId="20577"/>
          <ac:spMkLst>
            <pc:docMk/>
            <pc:sldMk cId="1934469221" sldId="773"/>
            <ac:spMk id="3" creationId="{068B7CD6-FE8F-48A9-A540-D69A888FBF9B}"/>
          </ac:spMkLst>
        </pc:spChg>
        <pc:picChg chg="add mod">
          <ac:chgData name="Mark Higgins" userId="ad4ee43bd0f7a961" providerId="LiveId" clId="{647653EF-4188-4197-B4D1-62B0EF62C349}" dt="2021-09-09T12:19:06.371" v="11083" actId="1076"/>
          <ac:picMkLst>
            <pc:docMk/>
            <pc:sldMk cId="1934469221" sldId="773"/>
            <ac:picMk id="5" creationId="{95D8BF38-E3B6-45D1-8B83-0FE3B48ADAB3}"/>
          </ac:picMkLst>
        </pc:picChg>
      </pc:sldChg>
      <pc:sldChg chg="addSp modSp new mod">
        <pc:chgData name="Mark Higgins" userId="ad4ee43bd0f7a961" providerId="LiveId" clId="{647653EF-4188-4197-B4D1-62B0EF62C349}" dt="2021-09-09T12:56:30.678" v="12373"/>
        <pc:sldMkLst>
          <pc:docMk/>
          <pc:sldMk cId="1886039604" sldId="774"/>
        </pc:sldMkLst>
        <pc:spChg chg="mod">
          <ac:chgData name="Mark Higgins" userId="ad4ee43bd0f7a961" providerId="LiveId" clId="{647653EF-4188-4197-B4D1-62B0EF62C349}" dt="2021-09-09T12:56:30.678" v="12373"/>
          <ac:spMkLst>
            <pc:docMk/>
            <pc:sldMk cId="1886039604" sldId="774"/>
            <ac:spMk id="2" creationId="{4E73F67C-C8B2-4D94-B9F0-E4E49DBF3B44}"/>
          </ac:spMkLst>
        </pc:spChg>
        <pc:spChg chg="mod">
          <ac:chgData name="Mark Higgins" userId="ad4ee43bd0f7a961" providerId="LiveId" clId="{647653EF-4188-4197-B4D1-62B0EF62C349}" dt="2021-09-09T12:24:12.703" v="11599" actId="6549"/>
          <ac:spMkLst>
            <pc:docMk/>
            <pc:sldMk cId="1886039604" sldId="774"/>
            <ac:spMk id="3" creationId="{AA871E9D-6440-45F5-8DC5-DEE8634EE039}"/>
          </ac:spMkLst>
        </pc:spChg>
        <pc:picChg chg="add mod">
          <ac:chgData name="Mark Higgins" userId="ad4ee43bd0f7a961" providerId="LiveId" clId="{647653EF-4188-4197-B4D1-62B0EF62C349}" dt="2021-09-09T12:21:08.748" v="11254" actId="14100"/>
          <ac:picMkLst>
            <pc:docMk/>
            <pc:sldMk cId="1886039604" sldId="774"/>
            <ac:picMk id="5" creationId="{BD684FC9-EAC5-4671-A891-1C34634B561E}"/>
          </ac:picMkLst>
        </pc:picChg>
      </pc:sldChg>
      <pc:sldChg chg="addSp modSp new mod">
        <pc:chgData name="Mark Higgins" userId="ad4ee43bd0f7a961" providerId="LiveId" clId="{647653EF-4188-4197-B4D1-62B0EF62C349}" dt="2021-09-09T12:56:34.091" v="12374"/>
        <pc:sldMkLst>
          <pc:docMk/>
          <pc:sldMk cId="2319426009" sldId="775"/>
        </pc:sldMkLst>
        <pc:spChg chg="mod">
          <ac:chgData name="Mark Higgins" userId="ad4ee43bd0f7a961" providerId="LiveId" clId="{647653EF-4188-4197-B4D1-62B0EF62C349}" dt="2021-09-09T12:56:34.091" v="12374"/>
          <ac:spMkLst>
            <pc:docMk/>
            <pc:sldMk cId="2319426009" sldId="775"/>
            <ac:spMk id="2" creationId="{B8899151-AD9F-4B4F-817B-E4A7561B0B5B}"/>
          </ac:spMkLst>
        </pc:spChg>
        <pc:spChg chg="mod">
          <ac:chgData name="Mark Higgins" userId="ad4ee43bd0f7a961" providerId="LiveId" clId="{647653EF-4188-4197-B4D1-62B0EF62C349}" dt="2021-09-09T12:22:24.310" v="11366" actId="20577"/>
          <ac:spMkLst>
            <pc:docMk/>
            <pc:sldMk cId="2319426009" sldId="775"/>
            <ac:spMk id="3" creationId="{0745E1F7-8067-43B9-8BC5-12932ECF86EE}"/>
          </ac:spMkLst>
        </pc:spChg>
        <pc:picChg chg="add mod">
          <ac:chgData name="Mark Higgins" userId="ad4ee43bd0f7a961" providerId="LiveId" clId="{647653EF-4188-4197-B4D1-62B0EF62C349}" dt="2021-09-09T12:22:01.721" v="11337" actId="1076"/>
          <ac:picMkLst>
            <pc:docMk/>
            <pc:sldMk cId="2319426009" sldId="775"/>
            <ac:picMk id="5" creationId="{623D7FFF-540C-43C6-A4B7-25A181C6053D}"/>
          </ac:picMkLst>
        </pc:picChg>
      </pc:sldChg>
      <pc:sldChg chg="modSp new mod">
        <pc:chgData name="Mark Higgins" userId="ad4ee43bd0f7a961" providerId="LiveId" clId="{647653EF-4188-4197-B4D1-62B0EF62C349}" dt="2021-09-09T12:56:37.406" v="12375"/>
        <pc:sldMkLst>
          <pc:docMk/>
          <pc:sldMk cId="3786160514" sldId="776"/>
        </pc:sldMkLst>
        <pc:spChg chg="mod">
          <ac:chgData name="Mark Higgins" userId="ad4ee43bd0f7a961" providerId="LiveId" clId="{647653EF-4188-4197-B4D1-62B0EF62C349}" dt="2021-09-09T12:56:37.406" v="12375"/>
          <ac:spMkLst>
            <pc:docMk/>
            <pc:sldMk cId="3786160514" sldId="776"/>
            <ac:spMk id="2" creationId="{086E7393-C005-40BF-B749-9ADC7CBBB905}"/>
          </ac:spMkLst>
        </pc:spChg>
        <pc:spChg chg="mod">
          <ac:chgData name="Mark Higgins" userId="ad4ee43bd0f7a961" providerId="LiveId" clId="{647653EF-4188-4197-B4D1-62B0EF62C349}" dt="2021-09-09T12:37:30.186" v="12290" actId="27636"/>
          <ac:spMkLst>
            <pc:docMk/>
            <pc:sldMk cId="3786160514" sldId="776"/>
            <ac:spMk id="3" creationId="{82ED2AB1-4240-4CC9-BF5E-B083AE1DEB25}"/>
          </ac:spMkLst>
        </pc:spChg>
      </pc:sldChg>
      <pc:sldChg chg="addSp modSp new del mod">
        <pc:chgData name="Mark Higgins" userId="ad4ee43bd0f7a961" providerId="LiveId" clId="{647653EF-4188-4197-B4D1-62B0EF62C349}" dt="2021-09-09T12:37:10.697" v="12284" actId="47"/>
        <pc:sldMkLst>
          <pc:docMk/>
          <pc:sldMk cId="1539168376" sldId="777"/>
        </pc:sldMkLst>
        <pc:spChg chg="mod">
          <ac:chgData name="Mark Higgins" userId="ad4ee43bd0f7a961" providerId="LiveId" clId="{647653EF-4188-4197-B4D1-62B0EF62C349}" dt="2021-09-09T12:33:30.638" v="12140" actId="20577"/>
          <ac:spMkLst>
            <pc:docMk/>
            <pc:sldMk cId="1539168376" sldId="777"/>
            <ac:spMk id="2" creationId="{046C7536-ACB4-4E1F-BDC7-C67AEEA45DC1}"/>
          </ac:spMkLst>
        </pc:spChg>
        <pc:spChg chg="mod">
          <ac:chgData name="Mark Higgins" userId="ad4ee43bd0f7a961" providerId="LiveId" clId="{647653EF-4188-4197-B4D1-62B0EF62C349}" dt="2021-09-09T12:34:56.602" v="12188" actId="20577"/>
          <ac:spMkLst>
            <pc:docMk/>
            <pc:sldMk cId="1539168376" sldId="777"/>
            <ac:spMk id="3" creationId="{6C48F410-F4A6-4536-9E9A-265101796DE8}"/>
          </ac:spMkLst>
        </pc:spChg>
        <pc:graphicFrameChg chg="add mod modGraphic">
          <ac:chgData name="Mark Higgins" userId="ad4ee43bd0f7a961" providerId="LiveId" clId="{647653EF-4188-4197-B4D1-62B0EF62C349}" dt="2021-09-09T12:35:57.923" v="12245" actId="20577"/>
          <ac:graphicFrameMkLst>
            <pc:docMk/>
            <pc:sldMk cId="1539168376" sldId="777"/>
            <ac:graphicFrameMk id="4" creationId="{719650A6-2C92-4312-BD58-0D21E1394437}"/>
          </ac:graphicFrameMkLst>
        </pc:graphicFrameChg>
      </pc:sldChg>
      <pc:sldChg chg="modSp new mod">
        <pc:chgData name="Mark Higgins" userId="ad4ee43bd0f7a961" providerId="LiveId" clId="{647653EF-4188-4197-B4D1-62B0EF62C349}" dt="2021-09-09T13:42:36.519" v="12748" actId="20577"/>
        <pc:sldMkLst>
          <pc:docMk/>
          <pc:sldMk cId="2516407089" sldId="777"/>
        </pc:sldMkLst>
        <pc:spChg chg="mod">
          <ac:chgData name="Mark Higgins" userId="ad4ee43bd0f7a961" providerId="LiveId" clId="{647653EF-4188-4197-B4D1-62B0EF62C349}" dt="2021-09-09T12:56:40.969" v="12376"/>
          <ac:spMkLst>
            <pc:docMk/>
            <pc:sldMk cId="2516407089" sldId="777"/>
            <ac:spMk id="2" creationId="{1387D88F-3D55-4FDF-99A3-B815C272A81E}"/>
          </ac:spMkLst>
        </pc:spChg>
        <pc:spChg chg="mod">
          <ac:chgData name="Mark Higgins" userId="ad4ee43bd0f7a961" providerId="LiveId" clId="{647653EF-4188-4197-B4D1-62B0EF62C349}" dt="2021-09-09T13:42:36.519" v="12748" actId="20577"/>
          <ac:spMkLst>
            <pc:docMk/>
            <pc:sldMk cId="2516407089" sldId="777"/>
            <ac:spMk id="3" creationId="{3D8F4E44-C9E1-4A10-89BD-F086F4F898D4}"/>
          </ac:spMkLst>
        </pc:spChg>
      </pc:sldChg>
      <pc:sldChg chg="modSp add mod">
        <pc:chgData name="Mark Higgins" userId="ad4ee43bd0f7a961" providerId="LiveId" clId="{647653EF-4188-4197-B4D1-62B0EF62C349}" dt="2021-09-09T14:03:51.588" v="13055" actId="20577"/>
        <pc:sldMkLst>
          <pc:docMk/>
          <pc:sldMk cId="4293784501" sldId="778"/>
        </pc:sldMkLst>
        <pc:spChg chg="mod">
          <ac:chgData name="Mark Higgins" userId="ad4ee43bd0f7a961" providerId="LiveId" clId="{647653EF-4188-4197-B4D1-62B0EF62C349}" dt="2021-09-09T14:02:36.512" v="12804" actId="20577"/>
          <ac:spMkLst>
            <pc:docMk/>
            <pc:sldMk cId="4293784501" sldId="778"/>
            <ac:spMk id="2" creationId="{1387D88F-3D55-4FDF-99A3-B815C272A81E}"/>
          </ac:spMkLst>
        </pc:spChg>
        <pc:spChg chg="mod">
          <ac:chgData name="Mark Higgins" userId="ad4ee43bd0f7a961" providerId="LiveId" clId="{647653EF-4188-4197-B4D1-62B0EF62C349}" dt="2021-09-09T14:03:51.588" v="13055" actId="20577"/>
          <ac:spMkLst>
            <pc:docMk/>
            <pc:sldMk cId="4293784501" sldId="778"/>
            <ac:spMk id="3" creationId="{3D8F4E44-C9E1-4A10-89BD-F086F4F898D4}"/>
          </ac:spMkLst>
        </pc:spChg>
      </pc:sldChg>
      <pc:sldChg chg="modSp new mod">
        <pc:chgData name="Mark Higgins" userId="ad4ee43bd0f7a961" providerId="LiveId" clId="{647653EF-4188-4197-B4D1-62B0EF62C349}" dt="2021-09-09T12:57:13.267" v="12412" actId="20577"/>
        <pc:sldMkLst>
          <pc:docMk/>
          <pc:sldMk cId="1417685135" sldId="779"/>
        </pc:sldMkLst>
        <pc:spChg chg="mod">
          <ac:chgData name="Mark Higgins" userId="ad4ee43bd0f7a961" providerId="LiveId" clId="{647653EF-4188-4197-B4D1-62B0EF62C349}" dt="2021-09-09T12:57:13.267" v="12412" actId="20577"/>
          <ac:spMkLst>
            <pc:docMk/>
            <pc:sldMk cId="1417685135" sldId="779"/>
            <ac:spMk id="2" creationId="{0F0628B2-6987-45D7-855F-A73DE1B2959E}"/>
          </ac:spMkLst>
        </pc:spChg>
      </pc:sldChg>
      <pc:sldChg chg="modSp add mod">
        <pc:chgData name="Mark Higgins" userId="ad4ee43bd0f7a961" providerId="LiveId" clId="{647653EF-4188-4197-B4D1-62B0EF62C349}" dt="2021-09-09T14:09:37.544" v="13533" actId="15"/>
        <pc:sldMkLst>
          <pc:docMk/>
          <pc:sldMk cId="3894080252" sldId="780"/>
        </pc:sldMkLst>
        <pc:spChg chg="mod">
          <ac:chgData name="Mark Higgins" userId="ad4ee43bd0f7a961" providerId="LiveId" clId="{647653EF-4188-4197-B4D1-62B0EF62C349}" dt="2021-09-09T12:57:42.130" v="12443" actId="20577"/>
          <ac:spMkLst>
            <pc:docMk/>
            <pc:sldMk cId="3894080252" sldId="780"/>
            <ac:spMk id="2" creationId="{1387D88F-3D55-4FDF-99A3-B815C272A81E}"/>
          </ac:spMkLst>
        </pc:spChg>
        <pc:spChg chg="mod">
          <ac:chgData name="Mark Higgins" userId="ad4ee43bd0f7a961" providerId="LiveId" clId="{647653EF-4188-4197-B4D1-62B0EF62C349}" dt="2021-09-09T14:09:37.544" v="13533" actId="15"/>
          <ac:spMkLst>
            <pc:docMk/>
            <pc:sldMk cId="3894080252" sldId="780"/>
            <ac:spMk id="3" creationId="{3D8F4E44-C9E1-4A10-89BD-F086F4F898D4}"/>
          </ac:spMkLst>
        </pc:spChg>
      </pc:sldChg>
      <pc:sldChg chg="addSp modSp new mod">
        <pc:chgData name="Mark Higgins" userId="ad4ee43bd0f7a961" providerId="LiveId" clId="{647653EF-4188-4197-B4D1-62B0EF62C349}" dt="2021-09-09T14:14:04.636" v="14012" actId="20577"/>
        <pc:sldMkLst>
          <pc:docMk/>
          <pc:sldMk cId="2470802861" sldId="781"/>
        </pc:sldMkLst>
        <pc:spChg chg="mod">
          <ac:chgData name="Mark Higgins" userId="ad4ee43bd0f7a961" providerId="LiveId" clId="{647653EF-4188-4197-B4D1-62B0EF62C349}" dt="2021-09-09T12:57:55.566" v="12470" actId="20577"/>
          <ac:spMkLst>
            <pc:docMk/>
            <pc:sldMk cId="2470802861" sldId="781"/>
            <ac:spMk id="2" creationId="{47D648AA-8018-4191-B91C-756A286AF589}"/>
          </ac:spMkLst>
        </pc:spChg>
        <pc:spChg chg="mod">
          <ac:chgData name="Mark Higgins" userId="ad4ee43bd0f7a961" providerId="LiveId" clId="{647653EF-4188-4197-B4D1-62B0EF62C349}" dt="2021-09-09T14:11:25.083" v="13753" actId="20577"/>
          <ac:spMkLst>
            <pc:docMk/>
            <pc:sldMk cId="2470802861" sldId="781"/>
            <ac:spMk id="3" creationId="{9AF32A0D-75B2-460A-8D82-C2517DE2E7FC}"/>
          </ac:spMkLst>
        </pc:spChg>
        <pc:graphicFrameChg chg="add mod modGraphic">
          <ac:chgData name="Mark Higgins" userId="ad4ee43bd0f7a961" providerId="LiveId" clId="{647653EF-4188-4197-B4D1-62B0EF62C349}" dt="2021-09-09T14:14:04.636" v="14012" actId="20577"/>
          <ac:graphicFrameMkLst>
            <pc:docMk/>
            <pc:sldMk cId="2470802861" sldId="781"/>
            <ac:graphicFrameMk id="4" creationId="{23788E01-35E5-4BF8-9EA5-79A96602C8C2}"/>
          </ac:graphicFrameMkLst>
        </pc:graphicFrameChg>
      </pc:sldChg>
      <pc:sldChg chg="modSp new mod">
        <pc:chgData name="Mark Higgins" userId="ad4ee43bd0f7a961" providerId="LiveId" clId="{647653EF-4188-4197-B4D1-62B0EF62C349}" dt="2021-09-09T12:58:49.130" v="12503" actId="20577"/>
        <pc:sldMkLst>
          <pc:docMk/>
          <pc:sldMk cId="2774721002" sldId="782"/>
        </pc:sldMkLst>
        <pc:spChg chg="mod">
          <ac:chgData name="Mark Higgins" userId="ad4ee43bd0f7a961" providerId="LiveId" clId="{647653EF-4188-4197-B4D1-62B0EF62C349}" dt="2021-09-09T12:58:49.130" v="12503" actId="20577"/>
          <ac:spMkLst>
            <pc:docMk/>
            <pc:sldMk cId="2774721002" sldId="782"/>
            <ac:spMk id="2" creationId="{AD475AE2-6F56-4B37-A42F-DC8F5C052E72}"/>
          </ac:spMkLst>
        </pc:spChg>
      </pc:sldChg>
      <pc:sldChg chg="modSp add mod">
        <pc:chgData name="Mark Higgins" userId="ad4ee43bd0f7a961" providerId="LiveId" clId="{647653EF-4188-4197-B4D1-62B0EF62C349}" dt="2021-09-09T12:58:35.061" v="12493" actId="20577"/>
        <pc:sldMkLst>
          <pc:docMk/>
          <pc:sldMk cId="2161751952" sldId="783"/>
        </pc:sldMkLst>
        <pc:spChg chg="mod">
          <ac:chgData name="Mark Higgins" userId="ad4ee43bd0f7a961" providerId="LiveId" clId="{647653EF-4188-4197-B4D1-62B0EF62C349}" dt="2021-09-09T12:58:35.061" v="12493" actId="20577"/>
          <ac:spMkLst>
            <pc:docMk/>
            <pc:sldMk cId="2161751952" sldId="783"/>
            <ac:spMk id="2" creationId="{47D648AA-8018-4191-B91C-756A286AF589}"/>
          </ac:spMkLst>
        </pc:spChg>
      </pc:sldChg>
      <pc:sldChg chg="modSp new mod">
        <pc:chgData name="Mark Higgins" userId="ad4ee43bd0f7a961" providerId="LiveId" clId="{647653EF-4188-4197-B4D1-62B0EF62C349}" dt="2021-09-09T12:59:05.481" v="12525" actId="20577"/>
        <pc:sldMkLst>
          <pc:docMk/>
          <pc:sldMk cId="2213243107" sldId="784"/>
        </pc:sldMkLst>
        <pc:spChg chg="mod">
          <ac:chgData name="Mark Higgins" userId="ad4ee43bd0f7a961" providerId="LiveId" clId="{647653EF-4188-4197-B4D1-62B0EF62C349}" dt="2021-09-09T12:59:05.481" v="12525" actId="20577"/>
          <ac:spMkLst>
            <pc:docMk/>
            <pc:sldMk cId="2213243107" sldId="784"/>
            <ac:spMk id="2" creationId="{F89EB668-847A-4D12-A9DC-DB041B244F2B}"/>
          </ac:spMkLst>
        </pc:spChg>
      </pc:sldChg>
      <pc:sldChg chg="addSp modSp new mod">
        <pc:chgData name="Mark Higgins" userId="ad4ee43bd0f7a961" providerId="LiveId" clId="{647653EF-4188-4197-B4D1-62B0EF62C349}" dt="2021-09-09T14:02:31.470" v="12802"/>
        <pc:sldMkLst>
          <pc:docMk/>
          <pc:sldMk cId="2965334806" sldId="785"/>
        </pc:sldMkLst>
        <pc:spChg chg="mod">
          <ac:chgData name="Mark Higgins" userId="ad4ee43bd0f7a961" providerId="LiveId" clId="{647653EF-4188-4197-B4D1-62B0EF62C349}" dt="2021-09-09T14:02:31.470" v="12802"/>
          <ac:spMkLst>
            <pc:docMk/>
            <pc:sldMk cId="2965334806" sldId="785"/>
            <ac:spMk id="2" creationId="{6520173E-EECA-4C21-BD7F-FB7FFCAD25A0}"/>
          </ac:spMkLst>
        </pc:spChg>
        <pc:spChg chg="mod">
          <ac:chgData name="Mark Higgins" userId="ad4ee43bd0f7a961" providerId="LiveId" clId="{647653EF-4188-4197-B4D1-62B0EF62C349}" dt="2021-09-09T14:01:45.738" v="12795" actId="20577"/>
          <ac:spMkLst>
            <pc:docMk/>
            <pc:sldMk cId="2965334806" sldId="785"/>
            <ac:spMk id="3" creationId="{C1206447-0F3D-43E2-AC44-F6961E867FC5}"/>
          </ac:spMkLst>
        </pc:spChg>
        <pc:picChg chg="add mod">
          <ac:chgData name="Mark Higgins" userId="ad4ee43bd0f7a961" providerId="LiveId" clId="{647653EF-4188-4197-B4D1-62B0EF62C349}" dt="2021-09-09T14:00:16.014" v="12760" actId="1076"/>
          <ac:picMkLst>
            <pc:docMk/>
            <pc:sldMk cId="2965334806" sldId="785"/>
            <ac:picMk id="5" creationId="{D1BA59F9-8425-4BE9-B173-4640F75B8935}"/>
          </ac:picMkLst>
        </pc:picChg>
      </pc:sldChg>
    </pc:docChg>
  </pc:docChgLst>
  <pc:docChgLst>
    <pc:chgData name="Mark Higgins" userId="f99148ad-7e67-4304-8c11-27c7a53efd31" providerId="ADAL" clId="{67496FA6-AE80-4589-8013-147AF777545E}"/>
    <pc:docChg chg="custSel addSld modSld sldOrd">
      <pc:chgData name="Mark Higgins" userId="f99148ad-7e67-4304-8c11-27c7a53efd31" providerId="ADAL" clId="{67496FA6-AE80-4589-8013-147AF777545E}" dt="2021-11-08T08:24:00.845" v="1240" actId="5793"/>
      <pc:docMkLst>
        <pc:docMk/>
      </pc:docMkLst>
      <pc:sldChg chg="modSp mod">
        <pc:chgData name="Mark Higgins" userId="f99148ad-7e67-4304-8c11-27c7a53efd31" providerId="ADAL" clId="{67496FA6-AE80-4589-8013-147AF777545E}" dt="2021-11-04T10:41:56.768" v="480" actId="20578"/>
        <pc:sldMkLst>
          <pc:docMk/>
          <pc:sldMk cId="2851725395" sldId="263"/>
        </pc:sldMkLst>
        <pc:spChg chg="mod">
          <ac:chgData name="Mark Higgins" userId="f99148ad-7e67-4304-8c11-27c7a53efd31" providerId="ADAL" clId="{67496FA6-AE80-4589-8013-147AF777545E}" dt="2021-11-04T10:41:23.807" v="479" actId="6549"/>
          <ac:spMkLst>
            <pc:docMk/>
            <pc:sldMk cId="2851725395" sldId="263"/>
            <ac:spMk id="3" creationId="{93E1A0CE-437E-4089-AE73-03BEE8D4C05A}"/>
          </ac:spMkLst>
        </pc:spChg>
        <pc:spChg chg="mod">
          <ac:chgData name="Mark Higgins" userId="f99148ad-7e67-4304-8c11-27c7a53efd31" providerId="ADAL" clId="{67496FA6-AE80-4589-8013-147AF777545E}" dt="2021-11-04T10:41:56.768" v="480" actId="20578"/>
          <ac:spMkLst>
            <pc:docMk/>
            <pc:sldMk cId="2851725395" sldId="263"/>
            <ac:spMk id="7" creationId="{18128484-EA74-4207-8743-D6890E77D4AF}"/>
          </ac:spMkLst>
        </pc:spChg>
      </pc:sldChg>
      <pc:sldChg chg="modSp mod">
        <pc:chgData name="Mark Higgins" userId="f99148ad-7e67-4304-8c11-27c7a53efd31" providerId="ADAL" clId="{67496FA6-AE80-4589-8013-147AF777545E}" dt="2021-11-04T10:36:26.832" v="39" actId="20577"/>
        <pc:sldMkLst>
          <pc:docMk/>
          <pc:sldMk cId="448120669" sldId="751"/>
        </pc:sldMkLst>
        <pc:spChg chg="mod">
          <ac:chgData name="Mark Higgins" userId="f99148ad-7e67-4304-8c11-27c7a53efd31" providerId="ADAL" clId="{67496FA6-AE80-4589-8013-147AF777545E}" dt="2021-11-04T10:36:26.832" v="39" actId="20577"/>
          <ac:spMkLst>
            <pc:docMk/>
            <pc:sldMk cId="448120669" sldId="751"/>
            <ac:spMk id="3" creationId="{1724013F-FD33-483F-B6A1-487D1C081F19}"/>
          </ac:spMkLst>
        </pc:spChg>
      </pc:sldChg>
      <pc:sldChg chg="modSp new mod ord">
        <pc:chgData name="Mark Higgins" userId="f99148ad-7e67-4304-8c11-27c7a53efd31" providerId="ADAL" clId="{67496FA6-AE80-4589-8013-147AF777545E}" dt="2021-11-08T08:22:05.094" v="1169" actId="20577"/>
        <pc:sldMkLst>
          <pc:docMk/>
          <pc:sldMk cId="661489223" sldId="752"/>
        </pc:sldMkLst>
        <pc:spChg chg="mod">
          <ac:chgData name="Mark Higgins" userId="f99148ad-7e67-4304-8c11-27c7a53efd31" providerId="ADAL" clId="{67496FA6-AE80-4589-8013-147AF777545E}" dt="2021-11-08T08:20:23.439" v="1005" actId="20577"/>
          <ac:spMkLst>
            <pc:docMk/>
            <pc:sldMk cId="661489223" sldId="752"/>
            <ac:spMk id="2" creationId="{581A0EBE-A6F2-4F4E-8876-6D47A8D5FFD8}"/>
          </ac:spMkLst>
        </pc:spChg>
        <pc:spChg chg="mod">
          <ac:chgData name="Mark Higgins" userId="f99148ad-7e67-4304-8c11-27c7a53efd31" providerId="ADAL" clId="{67496FA6-AE80-4589-8013-147AF777545E}" dt="2021-11-08T08:22:05.094" v="1169" actId="20577"/>
          <ac:spMkLst>
            <pc:docMk/>
            <pc:sldMk cId="661489223" sldId="752"/>
            <ac:spMk id="3" creationId="{EE86AC19-90FE-4327-BFE2-4899C40FF6D1}"/>
          </ac:spMkLst>
        </pc:spChg>
      </pc:sldChg>
      <pc:sldChg chg="modSp new mod">
        <pc:chgData name="Mark Higgins" userId="f99148ad-7e67-4304-8c11-27c7a53efd31" providerId="ADAL" clId="{67496FA6-AE80-4589-8013-147AF777545E}" dt="2021-11-08T08:24:00.845" v="1240" actId="5793"/>
        <pc:sldMkLst>
          <pc:docMk/>
          <pc:sldMk cId="3462418458" sldId="753"/>
        </pc:sldMkLst>
        <pc:spChg chg="mod">
          <ac:chgData name="Mark Higgins" userId="f99148ad-7e67-4304-8c11-27c7a53efd31" providerId="ADAL" clId="{67496FA6-AE80-4589-8013-147AF777545E}" dt="2021-11-08T08:22:21.344" v="1179" actId="20577"/>
          <ac:spMkLst>
            <pc:docMk/>
            <pc:sldMk cId="3462418458" sldId="753"/>
            <ac:spMk id="2" creationId="{80EBF94E-84D7-4C47-A3B1-EFB7C19F239F}"/>
          </ac:spMkLst>
        </pc:spChg>
        <pc:spChg chg="mod">
          <ac:chgData name="Mark Higgins" userId="f99148ad-7e67-4304-8c11-27c7a53efd31" providerId="ADAL" clId="{67496FA6-AE80-4589-8013-147AF777545E}" dt="2021-11-08T08:24:00.845" v="1240" actId="5793"/>
          <ac:spMkLst>
            <pc:docMk/>
            <pc:sldMk cId="3462418458" sldId="753"/>
            <ac:spMk id="3" creationId="{0423AAD1-C2D8-4983-8860-5298242C2722}"/>
          </ac:spMkLst>
        </pc:spChg>
      </pc:sldChg>
      <pc:sldChg chg="modSp mod">
        <pc:chgData name="Mark Higgins" userId="f99148ad-7e67-4304-8c11-27c7a53efd31" providerId="ADAL" clId="{67496FA6-AE80-4589-8013-147AF777545E}" dt="2021-11-04T10:37:59.005" v="178" actId="20577"/>
        <pc:sldMkLst>
          <pc:docMk/>
          <pc:sldMk cId="674505606" sldId="757"/>
        </pc:sldMkLst>
        <pc:spChg chg="mod">
          <ac:chgData name="Mark Higgins" userId="f99148ad-7e67-4304-8c11-27c7a53efd31" providerId="ADAL" clId="{67496FA6-AE80-4589-8013-147AF777545E}" dt="2021-11-04T10:37:59.005" v="178" actId="20577"/>
          <ac:spMkLst>
            <pc:docMk/>
            <pc:sldMk cId="674505606" sldId="757"/>
            <ac:spMk id="3" creationId="{B7015CF0-2B28-4A27-945F-B8A50F91C9F6}"/>
          </ac:spMkLst>
        </pc:spChg>
      </pc:sldChg>
      <pc:sldChg chg="modSp mod">
        <pc:chgData name="Mark Higgins" userId="f99148ad-7e67-4304-8c11-27c7a53efd31" providerId="ADAL" clId="{67496FA6-AE80-4589-8013-147AF777545E}" dt="2021-11-04T10:38:36.153" v="225" actId="20577"/>
        <pc:sldMkLst>
          <pc:docMk/>
          <pc:sldMk cId="2004826366" sldId="760"/>
        </pc:sldMkLst>
        <pc:spChg chg="mod">
          <ac:chgData name="Mark Higgins" userId="f99148ad-7e67-4304-8c11-27c7a53efd31" providerId="ADAL" clId="{67496FA6-AE80-4589-8013-147AF777545E}" dt="2021-11-04T10:38:36.153" v="225" actId="20577"/>
          <ac:spMkLst>
            <pc:docMk/>
            <pc:sldMk cId="2004826366" sldId="760"/>
            <ac:spMk id="3" creationId="{40E3E3BB-94A6-4218-AE4A-102B7C9CC149}"/>
          </ac:spMkLst>
        </pc:spChg>
      </pc:sldChg>
      <pc:sldChg chg="modSp mod">
        <pc:chgData name="Mark Higgins" userId="f99148ad-7e67-4304-8c11-27c7a53efd31" providerId="ADAL" clId="{67496FA6-AE80-4589-8013-147AF777545E}" dt="2021-11-04T10:40:20.082" v="455" actId="20577"/>
        <pc:sldMkLst>
          <pc:docMk/>
          <pc:sldMk cId="4272030496" sldId="761"/>
        </pc:sldMkLst>
        <pc:spChg chg="mod">
          <ac:chgData name="Mark Higgins" userId="f99148ad-7e67-4304-8c11-27c7a53efd31" providerId="ADAL" clId="{67496FA6-AE80-4589-8013-147AF777545E}" dt="2021-11-04T10:40:20.082" v="455" actId="20577"/>
          <ac:spMkLst>
            <pc:docMk/>
            <pc:sldMk cId="4272030496" sldId="761"/>
            <ac:spMk id="3" creationId="{40E3E3BB-94A6-4218-AE4A-102B7C9CC149}"/>
          </ac:spMkLst>
        </pc:spChg>
      </pc:sldChg>
      <pc:sldChg chg="modSp mod">
        <pc:chgData name="Mark Higgins" userId="f99148ad-7e67-4304-8c11-27c7a53efd31" providerId="ADAL" clId="{67496FA6-AE80-4589-8013-147AF777545E}" dt="2021-11-04T10:43:46.984" v="750" actId="20577"/>
        <pc:sldMkLst>
          <pc:docMk/>
          <pc:sldMk cId="2760839303" sldId="762"/>
        </pc:sldMkLst>
        <pc:spChg chg="mod">
          <ac:chgData name="Mark Higgins" userId="f99148ad-7e67-4304-8c11-27c7a53efd31" providerId="ADAL" clId="{67496FA6-AE80-4589-8013-147AF777545E}" dt="2021-11-04T10:43:46.984" v="750" actId="20577"/>
          <ac:spMkLst>
            <pc:docMk/>
            <pc:sldMk cId="2760839303" sldId="762"/>
            <ac:spMk id="3" creationId="{40E3E3BB-94A6-4218-AE4A-102B7C9CC149}"/>
          </ac:spMkLst>
        </pc:spChg>
      </pc:sldChg>
      <pc:sldChg chg="modSp mod modNotesTx">
        <pc:chgData name="Mark Higgins" userId="f99148ad-7e67-4304-8c11-27c7a53efd31" providerId="ADAL" clId="{67496FA6-AE80-4589-8013-147AF777545E}" dt="2021-11-04T10:59:13.758" v="989" actId="20577"/>
        <pc:sldMkLst>
          <pc:docMk/>
          <pc:sldMk cId="1834219082" sldId="766"/>
        </pc:sldMkLst>
        <pc:spChg chg="mod">
          <ac:chgData name="Mark Higgins" userId="f99148ad-7e67-4304-8c11-27c7a53efd31" providerId="ADAL" clId="{67496FA6-AE80-4589-8013-147AF777545E}" dt="2021-11-04T10:59:13.758" v="989" actId="20577"/>
          <ac:spMkLst>
            <pc:docMk/>
            <pc:sldMk cId="1834219082" sldId="766"/>
            <ac:spMk id="3" creationId="{637FF243-07DF-4207-B1DB-726973C81453}"/>
          </ac:spMkLst>
        </pc:spChg>
      </pc:sldChg>
    </pc:docChg>
  </pc:docChgLst>
  <pc:docChgLst>
    <pc:chgData name="Mark Higgins" userId="ad4ee43bd0f7a961" providerId="LiveId" clId="{D0EEBFFF-B99A-460D-AB6C-222D09397D2D}"/>
    <pc:docChg chg="undo custSel addSld delSld modSld">
      <pc:chgData name="Mark Higgins" userId="ad4ee43bd0f7a961" providerId="LiveId" clId="{D0EEBFFF-B99A-460D-AB6C-222D09397D2D}" dt="2021-09-20T20:26:33.046" v="726"/>
      <pc:docMkLst>
        <pc:docMk/>
      </pc:docMkLst>
      <pc:sldChg chg="modSp new mod">
        <pc:chgData name="Mark Higgins" userId="ad4ee43bd0f7a961" providerId="LiveId" clId="{D0EEBFFF-B99A-460D-AB6C-222D09397D2D}" dt="2021-09-20T15:46:34.789" v="390" actId="20577"/>
        <pc:sldMkLst>
          <pc:docMk/>
          <pc:sldMk cId="943533271" sldId="786"/>
        </pc:sldMkLst>
        <pc:spChg chg="mod">
          <ac:chgData name="Mark Higgins" userId="ad4ee43bd0f7a961" providerId="LiveId" clId="{D0EEBFFF-B99A-460D-AB6C-222D09397D2D}" dt="2021-09-20T15:35:32.106" v="12" actId="20577"/>
          <ac:spMkLst>
            <pc:docMk/>
            <pc:sldMk cId="943533271" sldId="786"/>
            <ac:spMk id="2" creationId="{895E720B-4926-4138-8999-41BF2C94BBE3}"/>
          </ac:spMkLst>
        </pc:spChg>
        <pc:spChg chg="mod">
          <ac:chgData name="Mark Higgins" userId="ad4ee43bd0f7a961" providerId="LiveId" clId="{D0EEBFFF-B99A-460D-AB6C-222D09397D2D}" dt="2021-09-20T15:46:34.789" v="390" actId="20577"/>
          <ac:spMkLst>
            <pc:docMk/>
            <pc:sldMk cId="943533271" sldId="786"/>
            <ac:spMk id="3" creationId="{141F992C-D2D7-40B0-B135-B97BB1D085C5}"/>
          </ac:spMkLst>
        </pc:spChg>
      </pc:sldChg>
      <pc:sldChg chg="addSp delSp modSp new mod">
        <pc:chgData name="Mark Higgins" userId="ad4ee43bd0f7a961" providerId="LiveId" clId="{D0EEBFFF-B99A-460D-AB6C-222D09397D2D}" dt="2021-09-20T15:46:18.124" v="385" actId="20577"/>
        <pc:sldMkLst>
          <pc:docMk/>
          <pc:sldMk cId="3315086354" sldId="787"/>
        </pc:sldMkLst>
        <pc:spChg chg="mod">
          <ac:chgData name="Mark Higgins" userId="ad4ee43bd0f7a961" providerId="LiveId" clId="{D0EEBFFF-B99A-460D-AB6C-222D09397D2D}" dt="2021-09-20T15:46:18.124" v="385" actId="20577"/>
          <ac:spMkLst>
            <pc:docMk/>
            <pc:sldMk cId="3315086354" sldId="787"/>
            <ac:spMk id="2" creationId="{28BD9BAA-5DA5-4B38-95D8-7D9070E30B19}"/>
          </ac:spMkLst>
        </pc:spChg>
        <pc:spChg chg="del">
          <ac:chgData name="Mark Higgins" userId="ad4ee43bd0f7a961" providerId="LiveId" clId="{D0EEBFFF-B99A-460D-AB6C-222D09397D2D}" dt="2021-09-20T15:38:41.090" v="34" actId="3680"/>
          <ac:spMkLst>
            <pc:docMk/>
            <pc:sldMk cId="3315086354" sldId="787"/>
            <ac:spMk id="3" creationId="{4273E47B-84F9-403D-A8CB-91CDB0DC1235}"/>
          </ac:spMkLst>
        </pc:spChg>
        <pc:graphicFrameChg chg="add mod ord modGraphic">
          <ac:chgData name="Mark Higgins" userId="ad4ee43bd0f7a961" providerId="LiveId" clId="{D0EEBFFF-B99A-460D-AB6C-222D09397D2D}" dt="2021-09-20T15:45:58.728" v="373" actId="14100"/>
          <ac:graphicFrameMkLst>
            <pc:docMk/>
            <pc:sldMk cId="3315086354" sldId="787"/>
            <ac:graphicFrameMk id="4" creationId="{B5C60E41-08CB-42B5-88A3-94D93B9179C2}"/>
          </ac:graphicFrameMkLst>
        </pc:graphicFrameChg>
      </pc:sldChg>
      <pc:sldChg chg="addSp delSp modSp new mod">
        <pc:chgData name="Mark Higgins" userId="ad4ee43bd0f7a961" providerId="LiveId" clId="{D0EEBFFF-B99A-460D-AB6C-222D09397D2D}" dt="2021-09-20T15:50:57.171" v="522" actId="27636"/>
        <pc:sldMkLst>
          <pc:docMk/>
          <pc:sldMk cId="2254413050" sldId="788"/>
        </pc:sldMkLst>
        <pc:spChg chg="mod">
          <ac:chgData name="Mark Higgins" userId="ad4ee43bd0f7a961" providerId="LiveId" clId="{D0EEBFFF-B99A-460D-AB6C-222D09397D2D}" dt="2021-09-20T15:50:57.171" v="522" actId="27636"/>
          <ac:spMkLst>
            <pc:docMk/>
            <pc:sldMk cId="2254413050" sldId="788"/>
            <ac:spMk id="2" creationId="{356D0041-616E-4477-9693-88C482402C04}"/>
          </ac:spMkLst>
        </pc:spChg>
        <pc:spChg chg="add del mod">
          <ac:chgData name="Mark Higgins" userId="ad4ee43bd0f7a961" providerId="LiveId" clId="{D0EEBFFF-B99A-460D-AB6C-222D09397D2D}" dt="2021-09-20T15:49:16.037" v="480" actId="20577"/>
          <ac:spMkLst>
            <pc:docMk/>
            <pc:sldMk cId="2254413050" sldId="788"/>
            <ac:spMk id="3" creationId="{1EB11020-8495-462E-BD15-0BC7988EF720}"/>
          </ac:spMkLst>
        </pc:spChg>
        <pc:graphicFrameChg chg="add del mod">
          <ac:chgData name="Mark Higgins" userId="ad4ee43bd0f7a961" providerId="LiveId" clId="{D0EEBFFF-B99A-460D-AB6C-222D09397D2D}" dt="2021-09-20T15:48:30.927" v="446"/>
          <ac:graphicFrameMkLst>
            <pc:docMk/>
            <pc:sldMk cId="2254413050" sldId="788"/>
            <ac:graphicFrameMk id="4" creationId="{17A21641-F50F-4033-900F-6F51F248A481}"/>
          </ac:graphicFrameMkLst>
        </pc:graphicFrameChg>
        <pc:graphicFrameChg chg="add del mod">
          <ac:chgData name="Mark Higgins" userId="ad4ee43bd0f7a961" providerId="LiveId" clId="{D0EEBFFF-B99A-460D-AB6C-222D09397D2D}" dt="2021-09-20T15:48:35.963" v="448"/>
          <ac:graphicFrameMkLst>
            <pc:docMk/>
            <pc:sldMk cId="2254413050" sldId="788"/>
            <ac:graphicFrameMk id="5" creationId="{8010E962-FEBD-4820-ADB8-4024E61F83D5}"/>
          </ac:graphicFrameMkLst>
        </pc:graphicFrameChg>
      </pc:sldChg>
      <pc:sldChg chg="modSp add mod">
        <pc:chgData name="Mark Higgins" userId="ad4ee43bd0f7a961" providerId="LiveId" clId="{D0EEBFFF-B99A-460D-AB6C-222D09397D2D}" dt="2021-09-20T15:51:04.103" v="525" actId="27636"/>
        <pc:sldMkLst>
          <pc:docMk/>
          <pc:sldMk cId="1898860426" sldId="789"/>
        </pc:sldMkLst>
        <pc:spChg chg="mod">
          <ac:chgData name="Mark Higgins" userId="ad4ee43bd0f7a961" providerId="LiveId" clId="{D0EEBFFF-B99A-460D-AB6C-222D09397D2D}" dt="2021-09-20T15:51:04.103" v="525" actId="27636"/>
          <ac:spMkLst>
            <pc:docMk/>
            <pc:sldMk cId="1898860426" sldId="789"/>
            <ac:spMk id="2" creationId="{356D0041-616E-4477-9693-88C482402C04}"/>
          </ac:spMkLst>
        </pc:spChg>
      </pc:sldChg>
      <pc:sldChg chg="modSp add mod">
        <pc:chgData name="Mark Higgins" userId="ad4ee43bd0f7a961" providerId="LiveId" clId="{D0EEBFFF-B99A-460D-AB6C-222D09397D2D}" dt="2021-09-20T15:50:48.598" v="519" actId="27636"/>
        <pc:sldMkLst>
          <pc:docMk/>
          <pc:sldMk cId="582655134" sldId="790"/>
        </pc:sldMkLst>
        <pc:spChg chg="mod">
          <ac:chgData name="Mark Higgins" userId="ad4ee43bd0f7a961" providerId="LiveId" clId="{D0EEBFFF-B99A-460D-AB6C-222D09397D2D}" dt="2021-09-20T15:50:48.598" v="519" actId="27636"/>
          <ac:spMkLst>
            <pc:docMk/>
            <pc:sldMk cId="582655134" sldId="790"/>
            <ac:spMk id="2" creationId="{356D0041-616E-4477-9693-88C482402C04}"/>
          </ac:spMkLst>
        </pc:spChg>
      </pc:sldChg>
      <pc:sldChg chg="modSp add mod">
        <pc:chgData name="Mark Higgins" userId="ad4ee43bd0f7a961" providerId="LiveId" clId="{D0EEBFFF-B99A-460D-AB6C-222D09397D2D}" dt="2021-09-20T15:51:28.734" v="533" actId="27636"/>
        <pc:sldMkLst>
          <pc:docMk/>
          <pc:sldMk cId="2115869644" sldId="791"/>
        </pc:sldMkLst>
        <pc:spChg chg="mod">
          <ac:chgData name="Mark Higgins" userId="ad4ee43bd0f7a961" providerId="LiveId" clId="{D0EEBFFF-B99A-460D-AB6C-222D09397D2D}" dt="2021-09-20T15:51:28.734" v="533" actId="27636"/>
          <ac:spMkLst>
            <pc:docMk/>
            <pc:sldMk cId="2115869644" sldId="791"/>
            <ac:spMk id="2" creationId="{356D0041-616E-4477-9693-88C482402C04}"/>
          </ac:spMkLst>
        </pc:spChg>
      </pc:sldChg>
      <pc:sldChg chg="modSp add mod">
        <pc:chgData name="Mark Higgins" userId="ad4ee43bd0f7a961" providerId="LiveId" clId="{D0EEBFFF-B99A-460D-AB6C-222D09397D2D}" dt="2021-09-20T15:51:59.376" v="540" actId="27636"/>
        <pc:sldMkLst>
          <pc:docMk/>
          <pc:sldMk cId="1430388509" sldId="792"/>
        </pc:sldMkLst>
        <pc:spChg chg="mod">
          <ac:chgData name="Mark Higgins" userId="ad4ee43bd0f7a961" providerId="LiveId" clId="{D0EEBFFF-B99A-460D-AB6C-222D09397D2D}" dt="2021-09-20T15:51:59.376" v="540" actId="27636"/>
          <ac:spMkLst>
            <pc:docMk/>
            <pc:sldMk cId="1430388509" sldId="792"/>
            <ac:spMk id="2" creationId="{356D0041-616E-4477-9693-88C482402C04}"/>
          </ac:spMkLst>
        </pc:spChg>
      </pc:sldChg>
      <pc:sldChg chg="modSp add mod">
        <pc:chgData name="Mark Higgins" userId="ad4ee43bd0f7a961" providerId="LiveId" clId="{D0EEBFFF-B99A-460D-AB6C-222D09397D2D}" dt="2021-09-20T15:52:21.081" v="548" actId="27636"/>
        <pc:sldMkLst>
          <pc:docMk/>
          <pc:sldMk cId="1305669384" sldId="793"/>
        </pc:sldMkLst>
        <pc:spChg chg="mod">
          <ac:chgData name="Mark Higgins" userId="ad4ee43bd0f7a961" providerId="LiveId" clId="{D0EEBFFF-B99A-460D-AB6C-222D09397D2D}" dt="2021-09-20T15:52:21.081" v="548" actId="27636"/>
          <ac:spMkLst>
            <pc:docMk/>
            <pc:sldMk cId="1305669384" sldId="793"/>
            <ac:spMk id="2" creationId="{356D0041-616E-4477-9693-88C482402C04}"/>
          </ac:spMkLst>
        </pc:spChg>
      </pc:sldChg>
      <pc:sldChg chg="modSp add mod">
        <pc:chgData name="Mark Higgins" userId="ad4ee43bd0f7a961" providerId="LiveId" clId="{D0EEBFFF-B99A-460D-AB6C-222D09397D2D}" dt="2021-09-20T15:52:41.589" v="555" actId="27636"/>
        <pc:sldMkLst>
          <pc:docMk/>
          <pc:sldMk cId="220799762" sldId="794"/>
        </pc:sldMkLst>
        <pc:spChg chg="mod">
          <ac:chgData name="Mark Higgins" userId="ad4ee43bd0f7a961" providerId="LiveId" clId="{D0EEBFFF-B99A-460D-AB6C-222D09397D2D}" dt="2021-09-20T15:52:41.589" v="555" actId="27636"/>
          <ac:spMkLst>
            <pc:docMk/>
            <pc:sldMk cId="220799762" sldId="794"/>
            <ac:spMk id="2" creationId="{356D0041-616E-4477-9693-88C482402C04}"/>
          </ac:spMkLst>
        </pc:spChg>
      </pc:sldChg>
      <pc:sldChg chg="modSp add mod">
        <pc:chgData name="Mark Higgins" userId="ad4ee43bd0f7a961" providerId="LiveId" clId="{D0EEBFFF-B99A-460D-AB6C-222D09397D2D}" dt="2021-09-20T15:53:04.487" v="563" actId="27636"/>
        <pc:sldMkLst>
          <pc:docMk/>
          <pc:sldMk cId="2721446035" sldId="795"/>
        </pc:sldMkLst>
        <pc:spChg chg="mod">
          <ac:chgData name="Mark Higgins" userId="ad4ee43bd0f7a961" providerId="LiveId" clId="{D0EEBFFF-B99A-460D-AB6C-222D09397D2D}" dt="2021-09-20T15:53:04.487" v="563" actId="27636"/>
          <ac:spMkLst>
            <pc:docMk/>
            <pc:sldMk cId="2721446035" sldId="795"/>
            <ac:spMk id="2" creationId="{356D0041-616E-4477-9693-88C482402C04}"/>
          </ac:spMkLst>
        </pc:spChg>
      </pc:sldChg>
      <pc:sldChg chg="modSp add mod">
        <pc:chgData name="Mark Higgins" userId="ad4ee43bd0f7a961" providerId="LiveId" clId="{D0EEBFFF-B99A-460D-AB6C-222D09397D2D}" dt="2021-09-20T15:53:31.961" v="571" actId="27636"/>
        <pc:sldMkLst>
          <pc:docMk/>
          <pc:sldMk cId="850367915" sldId="796"/>
        </pc:sldMkLst>
        <pc:spChg chg="mod">
          <ac:chgData name="Mark Higgins" userId="ad4ee43bd0f7a961" providerId="LiveId" clId="{D0EEBFFF-B99A-460D-AB6C-222D09397D2D}" dt="2021-09-20T15:53:31.961" v="571" actId="27636"/>
          <ac:spMkLst>
            <pc:docMk/>
            <pc:sldMk cId="850367915" sldId="796"/>
            <ac:spMk id="2" creationId="{356D0041-616E-4477-9693-88C482402C04}"/>
          </ac:spMkLst>
        </pc:spChg>
      </pc:sldChg>
      <pc:sldChg chg="modSp add mod">
        <pc:chgData name="Mark Higgins" userId="ad4ee43bd0f7a961" providerId="LiveId" clId="{D0EEBFFF-B99A-460D-AB6C-222D09397D2D}" dt="2021-09-20T15:53:53.736" v="579" actId="27636"/>
        <pc:sldMkLst>
          <pc:docMk/>
          <pc:sldMk cId="1309863362" sldId="797"/>
        </pc:sldMkLst>
        <pc:spChg chg="mod">
          <ac:chgData name="Mark Higgins" userId="ad4ee43bd0f7a961" providerId="LiveId" clId="{D0EEBFFF-B99A-460D-AB6C-222D09397D2D}" dt="2021-09-20T15:53:53.736" v="579" actId="27636"/>
          <ac:spMkLst>
            <pc:docMk/>
            <pc:sldMk cId="1309863362" sldId="797"/>
            <ac:spMk id="2" creationId="{356D0041-616E-4477-9693-88C482402C04}"/>
          </ac:spMkLst>
        </pc:spChg>
      </pc:sldChg>
      <pc:sldChg chg="modSp new mod">
        <pc:chgData name="Mark Higgins" userId="ad4ee43bd0f7a961" providerId="LiveId" clId="{D0EEBFFF-B99A-460D-AB6C-222D09397D2D}" dt="2021-09-20T16:02:19.695" v="627" actId="20577"/>
        <pc:sldMkLst>
          <pc:docMk/>
          <pc:sldMk cId="59047964" sldId="798"/>
        </pc:sldMkLst>
        <pc:spChg chg="mod">
          <ac:chgData name="Mark Higgins" userId="ad4ee43bd0f7a961" providerId="LiveId" clId="{D0EEBFFF-B99A-460D-AB6C-222D09397D2D}" dt="2021-09-20T16:02:19.695" v="627" actId="20577"/>
          <ac:spMkLst>
            <pc:docMk/>
            <pc:sldMk cId="59047964" sldId="798"/>
            <ac:spMk id="2" creationId="{8735BC34-66A9-4A25-8634-550555A5EF55}"/>
          </ac:spMkLst>
        </pc:spChg>
      </pc:sldChg>
      <pc:sldChg chg="new del">
        <pc:chgData name="Mark Higgins" userId="ad4ee43bd0f7a961" providerId="LiveId" clId="{D0EEBFFF-B99A-460D-AB6C-222D09397D2D}" dt="2021-09-20T16:01:45.337" v="581" actId="2696"/>
        <pc:sldMkLst>
          <pc:docMk/>
          <pc:sldMk cId="1743153787" sldId="798"/>
        </pc:sldMkLst>
      </pc:sldChg>
      <pc:sldChg chg="addSp modSp new mod">
        <pc:chgData name="Mark Higgins" userId="ad4ee43bd0f7a961" providerId="LiveId" clId="{D0EEBFFF-B99A-460D-AB6C-222D09397D2D}" dt="2021-09-20T20:26:33.046" v="726"/>
        <pc:sldMkLst>
          <pc:docMk/>
          <pc:sldMk cId="2917903884" sldId="799"/>
        </pc:sldMkLst>
        <pc:spChg chg="mod">
          <ac:chgData name="Mark Higgins" userId="ad4ee43bd0f7a961" providerId="LiveId" clId="{D0EEBFFF-B99A-460D-AB6C-222D09397D2D}" dt="2021-09-20T16:02:53.955" v="652" actId="20577"/>
          <ac:spMkLst>
            <pc:docMk/>
            <pc:sldMk cId="2917903884" sldId="799"/>
            <ac:spMk id="2" creationId="{B51CF2B1-A3F7-4792-8D4B-5B8DDBC8B158}"/>
          </ac:spMkLst>
        </pc:spChg>
        <pc:spChg chg="mod">
          <ac:chgData name="Mark Higgins" userId="ad4ee43bd0f7a961" providerId="LiveId" clId="{D0EEBFFF-B99A-460D-AB6C-222D09397D2D}" dt="2021-09-20T16:03:23.820" v="725" actId="20577"/>
          <ac:spMkLst>
            <pc:docMk/>
            <pc:sldMk cId="2917903884" sldId="799"/>
            <ac:spMk id="3" creationId="{86896204-D10B-43E1-9E51-B92BF6E1921D}"/>
          </ac:spMkLst>
        </pc:spChg>
        <pc:graphicFrameChg chg="add mod">
          <ac:chgData name="Mark Higgins" userId="ad4ee43bd0f7a961" providerId="LiveId" clId="{D0EEBFFF-B99A-460D-AB6C-222D09397D2D}" dt="2021-09-20T20:26:33.046" v="726"/>
          <ac:graphicFrameMkLst>
            <pc:docMk/>
            <pc:sldMk cId="2917903884" sldId="799"/>
            <ac:graphicFrameMk id="4" creationId="{31D51039-E77D-4355-A669-A1B4C5CDDC05}"/>
          </ac:graphicFrameMkLst>
        </pc:graphicFrameChg>
      </pc:sldChg>
    </pc:docChg>
  </pc:docChgLst>
  <pc:docChgLst>
    <pc:chgData name="Mark Higgins" userId="f99148ad-7e67-4304-8c11-27c7a53efd31" providerId="ADAL" clId="{BF7F3037-1DA4-4110-8A31-CB0B2EC85F67}"/>
    <pc:docChg chg="undo redo custSel addSld delSld modSld">
      <pc:chgData name="Mark Higgins" userId="f99148ad-7e67-4304-8c11-27c7a53efd31" providerId="ADAL" clId="{BF7F3037-1DA4-4110-8A31-CB0B2EC85F67}" dt="2022-01-24T14:25:03.318" v="410" actId="20577"/>
      <pc:docMkLst>
        <pc:docMk/>
      </pc:docMkLst>
      <pc:sldChg chg="del">
        <pc:chgData name="Mark Higgins" userId="f99148ad-7e67-4304-8c11-27c7a53efd31" providerId="ADAL" clId="{BF7F3037-1DA4-4110-8A31-CB0B2EC85F67}" dt="2022-01-24T11:44:46.120" v="107" actId="47"/>
        <pc:sldMkLst>
          <pc:docMk/>
          <pc:sldMk cId="653415081" sldId="257"/>
        </pc:sldMkLst>
      </pc:sldChg>
      <pc:sldChg chg="modSp mod">
        <pc:chgData name="Mark Higgins" userId="f99148ad-7e67-4304-8c11-27c7a53efd31" providerId="ADAL" clId="{BF7F3037-1DA4-4110-8A31-CB0B2EC85F67}" dt="2022-01-24T11:49:12.376" v="175" actId="20577"/>
        <pc:sldMkLst>
          <pc:docMk/>
          <pc:sldMk cId="1015055181" sldId="258"/>
        </pc:sldMkLst>
        <pc:spChg chg="mod">
          <ac:chgData name="Mark Higgins" userId="f99148ad-7e67-4304-8c11-27c7a53efd31" providerId="ADAL" clId="{BF7F3037-1DA4-4110-8A31-CB0B2EC85F67}" dt="2022-01-24T11:49:12.376" v="175" actId="20577"/>
          <ac:spMkLst>
            <pc:docMk/>
            <pc:sldMk cId="1015055181" sldId="258"/>
            <ac:spMk id="3" creationId="{AE492C01-75B6-409A-93EA-70DADA5312C3}"/>
          </ac:spMkLst>
        </pc:spChg>
      </pc:sldChg>
      <pc:sldChg chg="modSp mod">
        <pc:chgData name="Mark Higgins" userId="f99148ad-7e67-4304-8c11-27c7a53efd31" providerId="ADAL" clId="{BF7F3037-1DA4-4110-8A31-CB0B2EC85F67}" dt="2022-01-24T11:38:52.580" v="10"/>
        <pc:sldMkLst>
          <pc:docMk/>
          <pc:sldMk cId="1120319146" sldId="262"/>
        </pc:sldMkLst>
        <pc:spChg chg="mod">
          <ac:chgData name="Mark Higgins" userId="f99148ad-7e67-4304-8c11-27c7a53efd31" providerId="ADAL" clId="{BF7F3037-1DA4-4110-8A31-CB0B2EC85F67}" dt="2022-01-24T11:38:52.580" v="10"/>
          <ac:spMkLst>
            <pc:docMk/>
            <pc:sldMk cId="1120319146" sldId="262"/>
            <ac:spMk id="57" creationId="{C511BFB5-EEAD-4CA1-979C-CC71A3834622}"/>
          </ac:spMkLst>
        </pc:spChg>
      </pc:sldChg>
      <pc:sldChg chg="modSp mod">
        <pc:chgData name="Mark Higgins" userId="f99148ad-7e67-4304-8c11-27c7a53efd31" providerId="ADAL" clId="{BF7F3037-1DA4-4110-8A31-CB0B2EC85F67}" dt="2022-01-24T14:25:03.318" v="410" actId="20577"/>
        <pc:sldMkLst>
          <pc:docMk/>
          <pc:sldMk cId="2851725395" sldId="263"/>
        </pc:sldMkLst>
        <pc:spChg chg="mod">
          <ac:chgData name="Mark Higgins" userId="f99148ad-7e67-4304-8c11-27c7a53efd31" providerId="ADAL" clId="{BF7F3037-1DA4-4110-8A31-CB0B2EC85F67}" dt="2022-01-24T14:25:03.318" v="410" actId="20577"/>
          <ac:spMkLst>
            <pc:docMk/>
            <pc:sldMk cId="2851725395" sldId="263"/>
            <ac:spMk id="3" creationId="{93E1A0CE-437E-4089-AE73-03BEE8D4C05A}"/>
          </ac:spMkLst>
        </pc:spChg>
        <pc:spChg chg="mod">
          <ac:chgData name="Mark Higgins" userId="f99148ad-7e67-4304-8c11-27c7a53efd31" providerId="ADAL" clId="{BF7F3037-1DA4-4110-8A31-CB0B2EC85F67}" dt="2022-01-24T11:43:11.617" v="84" actId="20577"/>
          <ac:spMkLst>
            <pc:docMk/>
            <pc:sldMk cId="2851725395" sldId="263"/>
            <ac:spMk id="6" creationId="{A696E764-ED5D-47A2-A9F9-4C808777F5D4}"/>
          </ac:spMkLst>
        </pc:spChg>
        <pc:spChg chg="mod">
          <ac:chgData name="Mark Higgins" userId="f99148ad-7e67-4304-8c11-27c7a53efd31" providerId="ADAL" clId="{BF7F3037-1DA4-4110-8A31-CB0B2EC85F67}" dt="2022-01-24T13:43:10.854" v="402" actId="255"/>
          <ac:spMkLst>
            <pc:docMk/>
            <pc:sldMk cId="2851725395" sldId="263"/>
            <ac:spMk id="7" creationId="{18128484-EA74-4207-8743-D6890E77D4AF}"/>
          </ac:spMkLst>
        </pc:spChg>
      </pc:sldChg>
      <pc:sldChg chg="modSp mod">
        <pc:chgData name="Mark Higgins" userId="f99148ad-7e67-4304-8c11-27c7a53efd31" providerId="ADAL" clId="{BF7F3037-1DA4-4110-8A31-CB0B2EC85F67}" dt="2022-01-24T11:50:46.917" v="184" actId="20577"/>
        <pc:sldMkLst>
          <pc:docMk/>
          <pc:sldMk cId="2229582701" sldId="265"/>
        </pc:sldMkLst>
        <pc:spChg chg="mod">
          <ac:chgData name="Mark Higgins" userId="f99148ad-7e67-4304-8c11-27c7a53efd31" providerId="ADAL" clId="{BF7F3037-1DA4-4110-8A31-CB0B2EC85F67}" dt="2022-01-24T11:50:46.917" v="184" actId="20577"/>
          <ac:spMkLst>
            <pc:docMk/>
            <pc:sldMk cId="2229582701" sldId="265"/>
            <ac:spMk id="3" creationId="{AE492C01-75B6-409A-93EA-70DADA5312C3}"/>
          </ac:spMkLst>
        </pc:spChg>
      </pc:sldChg>
      <pc:sldChg chg="modSp mod">
        <pc:chgData name="Mark Higgins" userId="f99148ad-7e67-4304-8c11-27c7a53efd31" providerId="ADAL" clId="{BF7F3037-1DA4-4110-8A31-CB0B2EC85F67}" dt="2022-01-24T13:09:03.887" v="225" actId="20577"/>
        <pc:sldMkLst>
          <pc:docMk/>
          <pc:sldMk cId="610349236" sldId="266"/>
        </pc:sldMkLst>
        <pc:spChg chg="mod">
          <ac:chgData name="Mark Higgins" userId="f99148ad-7e67-4304-8c11-27c7a53efd31" providerId="ADAL" clId="{BF7F3037-1DA4-4110-8A31-CB0B2EC85F67}" dt="2022-01-24T13:09:03.887" v="225" actId="20577"/>
          <ac:spMkLst>
            <pc:docMk/>
            <pc:sldMk cId="610349236" sldId="266"/>
            <ac:spMk id="2" creationId="{4D301313-DB92-43E4-A175-3DCAA15427FD}"/>
          </ac:spMkLst>
        </pc:spChg>
        <pc:spChg chg="mod">
          <ac:chgData name="Mark Higgins" userId="f99148ad-7e67-4304-8c11-27c7a53efd31" providerId="ADAL" clId="{BF7F3037-1DA4-4110-8A31-CB0B2EC85F67}" dt="2022-01-24T13:08:39.302" v="222" actId="27636"/>
          <ac:spMkLst>
            <pc:docMk/>
            <pc:sldMk cId="610349236" sldId="266"/>
            <ac:spMk id="3" creationId="{AE492C01-75B6-409A-93EA-70DADA5312C3}"/>
          </ac:spMkLst>
        </pc:spChg>
      </pc:sldChg>
      <pc:sldChg chg="modSp mod">
        <pc:chgData name="Mark Higgins" userId="f99148ad-7e67-4304-8c11-27c7a53efd31" providerId="ADAL" clId="{BF7F3037-1DA4-4110-8A31-CB0B2EC85F67}" dt="2022-01-24T11:39:33.345" v="12"/>
        <pc:sldMkLst>
          <pc:docMk/>
          <pc:sldMk cId="365249416" sldId="269"/>
        </pc:sldMkLst>
        <pc:spChg chg="mod">
          <ac:chgData name="Mark Higgins" userId="f99148ad-7e67-4304-8c11-27c7a53efd31" providerId="ADAL" clId="{BF7F3037-1DA4-4110-8A31-CB0B2EC85F67}" dt="2022-01-24T11:39:33.345" v="12"/>
          <ac:spMkLst>
            <pc:docMk/>
            <pc:sldMk cId="365249416" sldId="269"/>
            <ac:spMk id="3" creationId="{93E1A0CE-437E-4089-AE73-03BEE8D4C05A}"/>
          </ac:spMkLst>
        </pc:spChg>
      </pc:sldChg>
      <pc:sldChg chg="modSp mod">
        <pc:chgData name="Mark Higgins" userId="f99148ad-7e67-4304-8c11-27c7a53efd31" providerId="ADAL" clId="{BF7F3037-1DA4-4110-8A31-CB0B2EC85F67}" dt="2022-01-24T11:38:33.695" v="5" actId="20577"/>
        <pc:sldMkLst>
          <pc:docMk/>
          <pc:sldMk cId="713642169" sldId="610"/>
        </pc:sldMkLst>
        <pc:spChg chg="mod">
          <ac:chgData name="Mark Higgins" userId="f99148ad-7e67-4304-8c11-27c7a53efd31" providerId="ADAL" clId="{BF7F3037-1DA4-4110-8A31-CB0B2EC85F67}" dt="2022-01-24T11:38:33.695" v="5" actId="20577"/>
          <ac:spMkLst>
            <pc:docMk/>
            <pc:sldMk cId="713642169" sldId="610"/>
            <ac:spMk id="3" creationId="{78941B76-ADFF-4B8C-BB38-21ADF089D1A0}"/>
          </ac:spMkLst>
        </pc:spChg>
      </pc:sldChg>
      <pc:sldChg chg="modSp mod">
        <pc:chgData name="Mark Higgins" userId="f99148ad-7e67-4304-8c11-27c7a53efd31" providerId="ADAL" clId="{BF7F3037-1DA4-4110-8A31-CB0B2EC85F67}" dt="2022-01-24T11:42:29.221" v="71"/>
        <pc:sldMkLst>
          <pc:docMk/>
          <pc:sldMk cId="2018838890" sldId="750"/>
        </pc:sldMkLst>
        <pc:graphicFrameChg chg="mod modGraphic">
          <ac:chgData name="Mark Higgins" userId="f99148ad-7e67-4304-8c11-27c7a53efd31" providerId="ADAL" clId="{BF7F3037-1DA4-4110-8A31-CB0B2EC85F67}" dt="2022-01-24T11:42:29.221" v="71"/>
          <ac:graphicFrameMkLst>
            <pc:docMk/>
            <pc:sldMk cId="2018838890" sldId="750"/>
            <ac:graphicFrameMk id="4" creationId="{8A37CDB9-E18B-44F7-B972-B90D1179C821}"/>
          </ac:graphicFrameMkLst>
        </pc:graphicFrameChg>
      </pc:sldChg>
      <pc:sldChg chg="del">
        <pc:chgData name="Mark Higgins" userId="f99148ad-7e67-4304-8c11-27c7a53efd31" providerId="ADAL" clId="{BF7F3037-1DA4-4110-8A31-CB0B2EC85F67}" dt="2022-01-24T11:44:47.198" v="108" actId="47"/>
        <pc:sldMkLst>
          <pc:docMk/>
          <pc:sldMk cId="3012017243" sldId="751"/>
        </pc:sldMkLst>
      </pc:sldChg>
      <pc:sldChg chg="del">
        <pc:chgData name="Mark Higgins" userId="f99148ad-7e67-4304-8c11-27c7a53efd31" providerId="ADAL" clId="{BF7F3037-1DA4-4110-8A31-CB0B2EC85F67}" dt="2022-01-24T13:09:22.387" v="227" actId="47"/>
        <pc:sldMkLst>
          <pc:docMk/>
          <pc:sldMk cId="661489223" sldId="752"/>
        </pc:sldMkLst>
      </pc:sldChg>
      <pc:sldChg chg="modSp add mod">
        <pc:chgData name="Mark Higgins" userId="f99148ad-7e67-4304-8c11-27c7a53efd31" providerId="ADAL" clId="{BF7F3037-1DA4-4110-8A31-CB0B2EC85F67}" dt="2022-01-24T11:44:27.261" v="101" actId="20577"/>
        <pc:sldMkLst>
          <pc:docMk/>
          <pc:sldMk cId="2615977295" sldId="754"/>
        </pc:sldMkLst>
        <pc:spChg chg="mod">
          <ac:chgData name="Mark Higgins" userId="f99148ad-7e67-4304-8c11-27c7a53efd31" providerId="ADAL" clId="{BF7F3037-1DA4-4110-8A31-CB0B2EC85F67}" dt="2022-01-24T11:44:27.261" v="101" actId="20577"/>
          <ac:spMkLst>
            <pc:docMk/>
            <pc:sldMk cId="2615977295" sldId="754"/>
            <ac:spMk id="6" creationId="{A696E764-ED5D-47A2-A9F9-4C808777F5D4}"/>
          </ac:spMkLst>
        </pc:spChg>
      </pc:sldChg>
      <pc:sldChg chg="modSp add mod">
        <pc:chgData name="Mark Higgins" userId="f99148ad-7e67-4304-8c11-27c7a53efd31" providerId="ADAL" clId="{BF7F3037-1DA4-4110-8A31-CB0B2EC85F67}" dt="2022-01-24T11:44:37.356" v="106" actId="6549"/>
        <pc:sldMkLst>
          <pc:docMk/>
          <pc:sldMk cId="2369055837" sldId="755"/>
        </pc:sldMkLst>
        <pc:spChg chg="mod">
          <ac:chgData name="Mark Higgins" userId="f99148ad-7e67-4304-8c11-27c7a53efd31" providerId="ADAL" clId="{BF7F3037-1DA4-4110-8A31-CB0B2EC85F67}" dt="2022-01-24T11:44:37.356" v="106" actId="6549"/>
          <ac:spMkLst>
            <pc:docMk/>
            <pc:sldMk cId="2369055837" sldId="755"/>
            <ac:spMk id="6" creationId="{A696E764-ED5D-47A2-A9F9-4C808777F5D4}"/>
          </ac:spMkLst>
        </pc:spChg>
      </pc:sldChg>
      <pc:sldChg chg="modSp add del mod">
        <pc:chgData name="Mark Higgins" userId="f99148ad-7e67-4304-8c11-27c7a53efd31" providerId="ADAL" clId="{BF7F3037-1DA4-4110-8A31-CB0B2EC85F67}" dt="2022-01-24T13:09:07.762" v="226" actId="47"/>
        <pc:sldMkLst>
          <pc:docMk/>
          <pc:sldMk cId="3561590488" sldId="756"/>
        </pc:sldMkLst>
        <pc:spChg chg="mod">
          <ac:chgData name="Mark Higgins" userId="f99148ad-7e67-4304-8c11-27c7a53efd31" providerId="ADAL" clId="{BF7F3037-1DA4-4110-8A31-CB0B2EC85F67}" dt="2022-01-24T11:51:09.077" v="195" actId="5793"/>
          <ac:spMkLst>
            <pc:docMk/>
            <pc:sldMk cId="3561590488" sldId="756"/>
            <ac:spMk id="2" creationId="{4D301313-DB92-43E4-A175-3DCAA15427FD}"/>
          </ac:spMkLst>
        </pc:spChg>
      </pc:sldChg>
    </pc:docChg>
  </pc:docChgLst>
  <pc:docChgLst>
    <pc:chgData name="Mark Higgins" userId="f99148ad-7e67-4304-8c11-27c7a53efd31" providerId="ADAL" clId="{0928E129-FD99-40CD-AF85-5E16D3AA9BEE}"/>
    <pc:docChg chg="undo custSel addSld delSld modSld sldOrd">
      <pc:chgData name="Mark Higgins" userId="f99148ad-7e67-4304-8c11-27c7a53efd31" providerId="ADAL" clId="{0928E129-FD99-40CD-AF85-5E16D3AA9BEE}" dt="2021-10-19T15:02:00.832" v="1669" actId="27636"/>
      <pc:docMkLst>
        <pc:docMk/>
      </pc:docMkLst>
      <pc:sldChg chg="add modTransition">
        <pc:chgData name="Mark Higgins" userId="f99148ad-7e67-4304-8c11-27c7a53efd31" providerId="ADAL" clId="{0928E129-FD99-40CD-AF85-5E16D3AA9BEE}" dt="2021-10-19T10:14:05.289" v="539"/>
        <pc:sldMkLst>
          <pc:docMk/>
          <pc:sldMk cId="195010966" sldId="256"/>
        </pc:sldMkLst>
      </pc:sldChg>
      <pc:sldChg chg="modSp mod">
        <pc:chgData name="Mark Higgins" userId="f99148ad-7e67-4304-8c11-27c7a53efd31" providerId="ADAL" clId="{0928E129-FD99-40CD-AF85-5E16D3AA9BEE}" dt="2021-10-19T09:57:42.722" v="245" actId="20577"/>
        <pc:sldMkLst>
          <pc:docMk/>
          <pc:sldMk cId="653415081" sldId="257"/>
        </pc:sldMkLst>
        <pc:spChg chg="mod">
          <ac:chgData name="Mark Higgins" userId="f99148ad-7e67-4304-8c11-27c7a53efd31" providerId="ADAL" clId="{0928E129-FD99-40CD-AF85-5E16D3AA9BEE}" dt="2021-10-19T09:57:42.722" v="245" actId="20577"/>
          <ac:spMkLst>
            <pc:docMk/>
            <pc:sldMk cId="653415081" sldId="257"/>
            <ac:spMk id="3" creationId="{93E1A0CE-437E-4089-AE73-03BEE8D4C05A}"/>
          </ac:spMkLst>
        </pc:spChg>
      </pc:sldChg>
      <pc:sldChg chg="add modTransition">
        <pc:chgData name="Mark Higgins" userId="f99148ad-7e67-4304-8c11-27c7a53efd31" providerId="ADAL" clId="{0928E129-FD99-40CD-AF85-5E16D3AA9BEE}" dt="2021-10-19T10:14:05.289" v="539"/>
        <pc:sldMkLst>
          <pc:docMk/>
          <pc:sldMk cId="1340715411" sldId="259"/>
        </pc:sldMkLst>
      </pc:sldChg>
      <pc:sldChg chg="add modTransition">
        <pc:chgData name="Mark Higgins" userId="f99148ad-7e67-4304-8c11-27c7a53efd31" providerId="ADAL" clId="{0928E129-FD99-40CD-AF85-5E16D3AA9BEE}" dt="2021-10-19T10:14:05.289" v="539"/>
        <pc:sldMkLst>
          <pc:docMk/>
          <pc:sldMk cId="308592299" sldId="260"/>
        </pc:sldMkLst>
      </pc:sldChg>
      <pc:sldChg chg="add modTransition">
        <pc:chgData name="Mark Higgins" userId="f99148ad-7e67-4304-8c11-27c7a53efd31" providerId="ADAL" clId="{0928E129-FD99-40CD-AF85-5E16D3AA9BEE}" dt="2021-10-19T10:14:05.289" v="539"/>
        <pc:sldMkLst>
          <pc:docMk/>
          <pc:sldMk cId="3620027515" sldId="261"/>
        </pc:sldMkLst>
      </pc:sldChg>
      <pc:sldChg chg="modSp mod">
        <pc:chgData name="Mark Higgins" userId="f99148ad-7e67-4304-8c11-27c7a53efd31" providerId="ADAL" clId="{0928E129-FD99-40CD-AF85-5E16D3AA9BEE}" dt="2021-10-19T14:59:43.062" v="1542" actId="20577"/>
        <pc:sldMkLst>
          <pc:docMk/>
          <pc:sldMk cId="2851725395" sldId="263"/>
        </pc:sldMkLst>
        <pc:spChg chg="mod">
          <ac:chgData name="Mark Higgins" userId="f99148ad-7e67-4304-8c11-27c7a53efd31" providerId="ADAL" clId="{0928E129-FD99-40CD-AF85-5E16D3AA9BEE}" dt="2021-10-19T14:59:43.062" v="1542" actId="20577"/>
          <ac:spMkLst>
            <pc:docMk/>
            <pc:sldMk cId="2851725395" sldId="263"/>
            <ac:spMk id="3" creationId="{93E1A0CE-437E-4089-AE73-03BEE8D4C05A}"/>
          </ac:spMkLst>
        </pc:spChg>
      </pc:sldChg>
      <pc:sldChg chg="add modTransition">
        <pc:chgData name="Mark Higgins" userId="f99148ad-7e67-4304-8c11-27c7a53efd31" providerId="ADAL" clId="{0928E129-FD99-40CD-AF85-5E16D3AA9BEE}" dt="2021-10-19T10:14:05.289" v="539"/>
        <pc:sldMkLst>
          <pc:docMk/>
          <pc:sldMk cId="431508216" sldId="270"/>
        </pc:sldMkLst>
      </pc:sldChg>
      <pc:sldChg chg="add modTransition">
        <pc:chgData name="Mark Higgins" userId="f99148ad-7e67-4304-8c11-27c7a53efd31" providerId="ADAL" clId="{0928E129-FD99-40CD-AF85-5E16D3AA9BEE}" dt="2021-10-19T10:14:05.289" v="539"/>
        <pc:sldMkLst>
          <pc:docMk/>
          <pc:sldMk cId="4227811471" sldId="271"/>
        </pc:sldMkLst>
      </pc:sldChg>
      <pc:sldChg chg="add modTransition">
        <pc:chgData name="Mark Higgins" userId="f99148ad-7e67-4304-8c11-27c7a53efd31" providerId="ADAL" clId="{0928E129-FD99-40CD-AF85-5E16D3AA9BEE}" dt="2021-10-19T10:14:05.289" v="539"/>
        <pc:sldMkLst>
          <pc:docMk/>
          <pc:sldMk cId="1248674225" sldId="275"/>
        </pc:sldMkLst>
      </pc:sldChg>
      <pc:sldChg chg="add modTransition">
        <pc:chgData name="Mark Higgins" userId="f99148ad-7e67-4304-8c11-27c7a53efd31" providerId="ADAL" clId="{0928E129-FD99-40CD-AF85-5E16D3AA9BEE}" dt="2021-10-19T10:14:05.289" v="539"/>
        <pc:sldMkLst>
          <pc:docMk/>
          <pc:sldMk cId="3739762004" sldId="276"/>
        </pc:sldMkLst>
      </pc:sldChg>
      <pc:sldChg chg="add modTransition">
        <pc:chgData name="Mark Higgins" userId="f99148ad-7e67-4304-8c11-27c7a53efd31" providerId="ADAL" clId="{0928E129-FD99-40CD-AF85-5E16D3AA9BEE}" dt="2021-10-19T10:14:05.289" v="539"/>
        <pc:sldMkLst>
          <pc:docMk/>
          <pc:sldMk cId="2583232243" sldId="277"/>
        </pc:sldMkLst>
      </pc:sldChg>
      <pc:sldChg chg="add modTransition">
        <pc:chgData name="Mark Higgins" userId="f99148ad-7e67-4304-8c11-27c7a53efd31" providerId="ADAL" clId="{0928E129-FD99-40CD-AF85-5E16D3AA9BEE}" dt="2021-10-19T10:14:05.289" v="539"/>
        <pc:sldMkLst>
          <pc:docMk/>
          <pc:sldMk cId="1334762385" sldId="278"/>
        </pc:sldMkLst>
      </pc:sldChg>
      <pc:sldChg chg="add modTransition">
        <pc:chgData name="Mark Higgins" userId="f99148ad-7e67-4304-8c11-27c7a53efd31" providerId="ADAL" clId="{0928E129-FD99-40CD-AF85-5E16D3AA9BEE}" dt="2021-10-19T10:14:05.289" v="539"/>
        <pc:sldMkLst>
          <pc:docMk/>
          <pc:sldMk cId="360803380" sldId="279"/>
        </pc:sldMkLst>
      </pc:sldChg>
      <pc:sldChg chg="add modTransition">
        <pc:chgData name="Mark Higgins" userId="f99148ad-7e67-4304-8c11-27c7a53efd31" providerId="ADAL" clId="{0928E129-FD99-40CD-AF85-5E16D3AA9BEE}" dt="2021-10-19T10:14:05.289" v="539"/>
        <pc:sldMkLst>
          <pc:docMk/>
          <pc:sldMk cId="4207859248" sldId="280"/>
        </pc:sldMkLst>
      </pc:sldChg>
      <pc:sldChg chg="add modTransition">
        <pc:chgData name="Mark Higgins" userId="f99148ad-7e67-4304-8c11-27c7a53efd31" providerId="ADAL" clId="{0928E129-FD99-40CD-AF85-5E16D3AA9BEE}" dt="2021-10-19T10:14:05.289" v="539"/>
        <pc:sldMkLst>
          <pc:docMk/>
          <pc:sldMk cId="3368538443" sldId="283"/>
        </pc:sldMkLst>
      </pc:sldChg>
      <pc:sldChg chg="add modTransition">
        <pc:chgData name="Mark Higgins" userId="f99148ad-7e67-4304-8c11-27c7a53efd31" providerId="ADAL" clId="{0928E129-FD99-40CD-AF85-5E16D3AA9BEE}" dt="2021-10-19T10:14:05.289" v="539"/>
        <pc:sldMkLst>
          <pc:docMk/>
          <pc:sldMk cId="3011566704" sldId="284"/>
        </pc:sldMkLst>
      </pc:sldChg>
      <pc:sldChg chg="add modTransition">
        <pc:chgData name="Mark Higgins" userId="f99148ad-7e67-4304-8c11-27c7a53efd31" providerId="ADAL" clId="{0928E129-FD99-40CD-AF85-5E16D3AA9BEE}" dt="2021-10-19T10:14:05.289" v="539"/>
        <pc:sldMkLst>
          <pc:docMk/>
          <pc:sldMk cId="467139853" sldId="285"/>
        </pc:sldMkLst>
      </pc:sldChg>
      <pc:sldChg chg="add modTransition">
        <pc:chgData name="Mark Higgins" userId="f99148ad-7e67-4304-8c11-27c7a53efd31" providerId="ADAL" clId="{0928E129-FD99-40CD-AF85-5E16D3AA9BEE}" dt="2021-10-19T10:14:05.289" v="539"/>
        <pc:sldMkLst>
          <pc:docMk/>
          <pc:sldMk cId="1899824347" sldId="286"/>
        </pc:sldMkLst>
      </pc:sldChg>
      <pc:sldChg chg="add modTransition">
        <pc:chgData name="Mark Higgins" userId="f99148ad-7e67-4304-8c11-27c7a53efd31" providerId="ADAL" clId="{0928E129-FD99-40CD-AF85-5E16D3AA9BEE}" dt="2021-10-19T10:14:05.289" v="539"/>
        <pc:sldMkLst>
          <pc:docMk/>
          <pc:sldMk cId="226983718" sldId="287"/>
        </pc:sldMkLst>
      </pc:sldChg>
      <pc:sldChg chg="add modTransition">
        <pc:chgData name="Mark Higgins" userId="f99148ad-7e67-4304-8c11-27c7a53efd31" providerId="ADAL" clId="{0928E129-FD99-40CD-AF85-5E16D3AA9BEE}" dt="2021-10-19T10:14:05.289" v="539"/>
        <pc:sldMkLst>
          <pc:docMk/>
          <pc:sldMk cId="564759367" sldId="288"/>
        </pc:sldMkLst>
      </pc:sldChg>
      <pc:sldChg chg="add modTransition">
        <pc:chgData name="Mark Higgins" userId="f99148ad-7e67-4304-8c11-27c7a53efd31" providerId="ADAL" clId="{0928E129-FD99-40CD-AF85-5E16D3AA9BEE}" dt="2021-10-19T10:14:05.289" v="539"/>
        <pc:sldMkLst>
          <pc:docMk/>
          <pc:sldMk cId="1424505544" sldId="290"/>
        </pc:sldMkLst>
      </pc:sldChg>
      <pc:sldChg chg="add modTransition">
        <pc:chgData name="Mark Higgins" userId="f99148ad-7e67-4304-8c11-27c7a53efd31" providerId="ADAL" clId="{0928E129-FD99-40CD-AF85-5E16D3AA9BEE}" dt="2021-10-19T10:14:05.289" v="539"/>
        <pc:sldMkLst>
          <pc:docMk/>
          <pc:sldMk cId="1748441030" sldId="292"/>
        </pc:sldMkLst>
      </pc:sldChg>
      <pc:sldChg chg="add modTransition">
        <pc:chgData name="Mark Higgins" userId="f99148ad-7e67-4304-8c11-27c7a53efd31" providerId="ADAL" clId="{0928E129-FD99-40CD-AF85-5E16D3AA9BEE}" dt="2021-10-19T10:14:05.289" v="539"/>
        <pc:sldMkLst>
          <pc:docMk/>
          <pc:sldMk cId="335237346" sldId="293"/>
        </pc:sldMkLst>
      </pc:sldChg>
      <pc:sldChg chg="add">
        <pc:chgData name="Mark Higgins" userId="f99148ad-7e67-4304-8c11-27c7a53efd31" providerId="ADAL" clId="{0928E129-FD99-40CD-AF85-5E16D3AA9BEE}" dt="2021-10-19T10:15:30.868" v="546"/>
        <pc:sldMkLst>
          <pc:docMk/>
          <pc:sldMk cId="762404290" sldId="297"/>
        </pc:sldMkLst>
      </pc:sldChg>
      <pc:sldChg chg="add modTransition">
        <pc:chgData name="Mark Higgins" userId="f99148ad-7e67-4304-8c11-27c7a53efd31" providerId="ADAL" clId="{0928E129-FD99-40CD-AF85-5E16D3AA9BEE}" dt="2021-10-19T10:14:05.289" v="539"/>
        <pc:sldMkLst>
          <pc:docMk/>
          <pc:sldMk cId="2852573246" sldId="298"/>
        </pc:sldMkLst>
      </pc:sldChg>
      <pc:sldChg chg="add modTransition">
        <pc:chgData name="Mark Higgins" userId="f99148ad-7e67-4304-8c11-27c7a53efd31" providerId="ADAL" clId="{0928E129-FD99-40CD-AF85-5E16D3AA9BEE}" dt="2021-10-19T10:14:05.289" v="539"/>
        <pc:sldMkLst>
          <pc:docMk/>
          <pc:sldMk cId="2548354788" sldId="299"/>
        </pc:sldMkLst>
      </pc:sldChg>
      <pc:sldChg chg="add modTransition">
        <pc:chgData name="Mark Higgins" userId="f99148ad-7e67-4304-8c11-27c7a53efd31" providerId="ADAL" clId="{0928E129-FD99-40CD-AF85-5E16D3AA9BEE}" dt="2021-10-19T10:14:05.289" v="539"/>
        <pc:sldMkLst>
          <pc:docMk/>
          <pc:sldMk cId="2406529237" sldId="300"/>
        </pc:sldMkLst>
      </pc:sldChg>
      <pc:sldChg chg="add modTransition">
        <pc:chgData name="Mark Higgins" userId="f99148ad-7e67-4304-8c11-27c7a53efd31" providerId="ADAL" clId="{0928E129-FD99-40CD-AF85-5E16D3AA9BEE}" dt="2021-10-19T10:14:05.289" v="539"/>
        <pc:sldMkLst>
          <pc:docMk/>
          <pc:sldMk cId="1860378534" sldId="301"/>
        </pc:sldMkLst>
      </pc:sldChg>
      <pc:sldChg chg="add modTransition">
        <pc:chgData name="Mark Higgins" userId="f99148ad-7e67-4304-8c11-27c7a53efd31" providerId="ADAL" clId="{0928E129-FD99-40CD-AF85-5E16D3AA9BEE}" dt="2021-10-19T10:14:05.289" v="539"/>
        <pc:sldMkLst>
          <pc:docMk/>
          <pc:sldMk cId="1088354717" sldId="302"/>
        </pc:sldMkLst>
      </pc:sldChg>
      <pc:sldChg chg="add modTransition">
        <pc:chgData name="Mark Higgins" userId="f99148ad-7e67-4304-8c11-27c7a53efd31" providerId="ADAL" clId="{0928E129-FD99-40CD-AF85-5E16D3AA9BEE}" dt="2021-10-19T10:14:05.289" v="539"/>
        <pc:sldMkLst>
          <pc:docMk/>
          <pc:sldMk cId="3139637837" sldId="303"/>
        </pc:sldMkLst>
      </pc:sldChg>
      <pc:sldChg chg="add modTransition">
        <pc:chgData name="Mark Higgins" userId="f99148ad-7e67-4304-8c11-27c7a53efd31" providerId="ADAL" clId="{0928E129-FD99-40CD-AF85-5E16D3AA9BEE}" dt="2021-10-19T10:14:05.289" v="539"/>
        <pc:sldMkLst>
          <pc:docMk/>
          <pc:sldMk cId="1806893274" sldId="304"/>
        </pc:sldMkLst>
      </pc:sldChg>
      <pc:sldChg chg="add modTransition">
        <pc:chgData name="Mark Higgins" userId="f99148ad-7e67-4304-8c11-27c7a53efd31" providerId="ADAL" clId="{0928E129-FD99-40CD-AF85-5E16D3AA9BEE}" dt="2021-10-19T10:14:05.289" v="539"/>
        <pc:sldMkLst>
          <pc:docMk/>
          <pc:sldMk cId="3421881770" sldId="305"/>
        </pc:sldMkLst>
      </pc:sldChg>
      <pc:sldChg chg="modSp add mod modTransition">
        <pc:chgData name="Mark Higgins" userId="f99148ad-7e67-4304-8c11-27c7a53efd31" providerId="ADAL" clId="{0928E129-FD99-40CD-AF85-5E16D3AA9BEE}" dt="2021-10-19T10:14:05.516" v="542" actId="27636"/>
        <pc:sldMkLst>
          <pc:docMk/>
          <pc:sldMk cId="1306140612" sldId="307"/>
        </pc:sldMkLst>
        <pc:spChg chg="mod">
          <ac:chgData name="Mark Higgins" userId="f99148ad-7e67-4304-8c11-27c7a53efd31" providerId="ADAL" clId="{0928E129-FD99-40CD-AF85-5E16D3AA9BEE}" dt="2021-10-19T10:14:05.516" v="542" actId="27636"/>
          <ac:spMkLst>
            <pc:docMk/>
            <pc:sldMk cId="1306140612" sldId="307"/>
            <ac:spMk id="2" creationId="{00000000-0000-0000-0000-000000000000}"/>
          </ac:spMkLst>
        </pc:spChg>
      </pc:sldChg>
      <pc:sldChg chg="add modTransition">
        <pc:chgData name="Mark Higgins" userId="f99148ad-7e67-4304-8c11-27c7a53efd31" providerId="ADAL" clId="{0928E129-FD99-40CD-AF85-5E16D3AA9BEE}" dt="2021-10-19T10:14:05.289" v="539"/>
        <pc:sldMkLst>
          <pc:docMk/>
          <pc:sldMk cId="3314251560" sldId="308"/>
        </pc:sldMkLst>
      </pc:sldChg>
      <pc:sldChg chg="add modTransition">
        <pc:chgData name="Mark Higgins" userId="f99148ad-7e67-4304-8c11-27c7a53efd31" providerId="ADAL" clId="{0928E129-FD99-40CD-AF85-5E16D3AA9BEE}" dt="2021-10-19T10:14:05.289" v="539"/>
        <pc:sldMkLst>
          <pc:docMk/>
          <pc:sldMk cId="2616973605" sldId="309"/>
        </pc:sldMkLst>
      </pc:sldChg>
      <pc:sldChg chg="add modTransition">
        <pc:chgData name="Mark Higgins" userId="f99148ad-7e67-4304-8c11-27c7a53efd31" providerId="ADAL" clId="{0928E129-FD99-40CD-AF85-5E16D3AA9BEE}" dt="2021-10-19T10:14:05.289" v="539"/>
        <pc:sldMkLst>
          <pc:docMk/>
          <pc:sldMk cId="1068501209" sldId="312"/>
        </pc:sldMkLst>
      </pc:sldChg>
      <pc:sldChg chg="add modTransition">
        <pc:chgData name="Mark Higgins" userId="f99148ad-7e67-4304-8c11-27c7a53efd31" providerId="ADAL" clId="{0928E129-FD99-40CD-AF85-5E16D3AA9BEE}" dt="2021-10-19T10:14:05.289" v="539"/>
        <pc:sldMkLst>
          <pc:docMk/>
          <pc:sldMk cId="316319052" sldId="314"/>
        </pc:sldMkLst>
      </pc:sldChg>
      <pc:sldChg chg="add modTransition">
        <pc:chgData name="Mark Higgins" userId="f99148ad-7e67-4304-8c11-27c7a53efd31" providerId="ADAL" clId="{0928E129-FD99-40CD-AF85-5E16D3AA9BEE}" dt="2021-10-19T10:14:05.289" v="539"/>
        <pc:sldMkLst>
          <pc:docMk/>
          <pc:sldMk cId="3560707118" sldId="315"/>
        </pc:sldMkLst>
      </pc:sldChg>
      <pc:sldChg chg="add modTransition">
        <pc:chgData name="Mark Higgins" userId="f99148ad-7e67-4304-8c11-27c7a53efd31" providerId="ADAL" clId="{0928E129-FD99-40CD-AF85-5E16D3AA9BEE}" dt="2021-10-19T10:14:05.289" v="539"/>
        <pc:sldMkLst>
          <pc:docMk/>
          <pc:sldMk cId="1207979006" sldId="316"/>
        </pc:sldMkLst>
      </pc:sldChg>
      <pc:sldChg chg="add modTransition">
        <pc:chgData name="Mark Higgins" userId="f99148ad-7e67-4304-8c11-27c7a53efd31" providerId="ADAL" clId="{0928E129-FD99-40CD-AF85-5E16D3AA9BEE}" dt="2021-10-19T10:14:05.289" v="539"/>
        <pc:sldMkLst>
          <pc:docMk/>
          <pc:sldMk cId="3712599942" sldId="317"/>
        </pc:sldMkLst>
      </pc:sldChg>
      <pc:sldChg chg="add modTransition">
        <pc:chgData name="Mark Higgins" userId="f99148ad-7e67-4304-8c11-27c7a53efd31" providerId="ADAL" clId="{0928E129-FD99-40CD-AF85-5E16D3AA9BEE}" dt="2021-10-19T10:14:05.289" v="539"/>
        <pc:sldMkLst>
          <pc:docMk/>
          <pc:sldMk cId="1467444371" sldId="319"/>
        </pc:sldMkLst>
      </pc:sldChg>
      <pc:sldChg chg="add modTransition">
        <pc:chgData name="Mark Higgins" userId="f99148ad-7e67-4304-8c11-27c7a53efd31" providerId="ADAL" clId="{0928E129-FD99-40CD-AF85-5E16D3AA9BEE}" dt="2021-10-19T10:14:05.289" v="539"/>
        <pc:sldMkLst>
          <pc:docMk/>
          <pc:sldMk cId="1530099250" sldId="320"/>
        </pc:sldMkLst>
      </pc:sldChg>
      <pc:sldChg chg="add modTransition">
        <pc:chgData name="Mark Higgins" userId="f99148ad-7e67-4304-8c11-27c7a53efd31" providerId="ADAL" clId="{0928E129-FD99-40CD-AF85-5E16D3AA9BEE}" dt="2021-10-19T10:14:05.289" v="539"/>
        <pc:sldMkLst>
          <pc:docMk/>
          <pc:sldMk cId="595332086" sldId="321"/>
        </pc:sldMkLst>
      </pc:sldChg>
      <pc:sldChg chg="add modTransition">
        <pc:chgData name="Mark Higgins" userId="f99148ad-7e67-4304-8c11-27c7a53efd31" providerId="ADAL" clId="{0928E129-FD99-40CD-AF85-5E16D3AA9BEE}" dt="2021-10-19T10:14:05.289" v="539"/>
        <pc:sldMkLst>
          <pc:docMk/>
          <pc:sldMk cId="655083374" sldId="324"/>
        </pc:sldMkLst>
      </pc:sldChg>
      <pc:sldChg chg="add modTransition">
        <pc:chgData name="Mark Higgins" userId="f99148ad-7e67-4304-8c11-27c7a53efd31" providerId="ADAL" clId="{0928E129-FD99-40CD-AF85-5E16D3AA9BEE}" dt="2021-10-19T10:14:05.289" v="539"/>
        <pc:sldMkLst>
          <pc:docMk/>
          <pc:sldMk cId="3809584291" sldId="325"/>
        </pc:sldMkLst>
      </pc:sldChg>
      <pc:sldChg chg="add modTransition">
        <pc:chgData name="Mark Higgins" userId="f99148ad-7e67-4304-8c11-27c7a53efd31" providerId="ADAL" clId="{0928E129-FD99-40CD-AF85-5E16D3AA9BEE}" dt="2021-10-19T10:14:05.289" v="539"/>
        <pc:sldMkLst>
          <pc:docMk/>
          <pc:sldMk cId="973167700" sldId="326"/>
        </pc:sldMkLst>
      </pc:sldChg>
      <pc:sldChg chg="add modTransition">
        <pc:chgData name="Mark Higgins" userId="f99148ad-7e67-4304-8c11-27c7a53efd31" providerId="ADAL" clId="{0928E129-FD99-40CD-AF85-5E16D3AA9BEE}" dt="2021-10-19T10:14:05.289" v="539"/>
        <pc:sldMkLst>
          <pc:docMk/>
          <pc:sldMk cId="3354282219" sldId="327"/>
        </pc:sldMkLst>
      </pc:sldChg>
      <pc:sldChg chg="add modTransition">
        <pc:chgData name="Mark Higgins" userId="f99148ad-7e67-4304-8c11-27c7a53efd31" providerId="ADAL" clId="{0928E129-FD99-40CD-AF85-5E16D3AA9BEE}" dt="2021-10-19T10:14:05.289" v="539"/>
        <pc:sldMkLst>
          <pc:docMk/>
          <pc:sldMk cId="4196323642" sldId="328"/>
        </pc:sldMkLst>
      </pc:sldChg>
      <pc:sldChg chg="add modTransition">
        <pc:chgData name="Mark Higgins" userId="f99148ad-7e67-4304-8c11-27c7a53efd31" providerId="ADAL" clId="{0928E129-FD99-40CD-AF85-5E16D3AA9BEE}" dt="2021-10-19T10:14:05.289" v="539"/>
        <pc:sldMkLst>
          <pc:docMk/>
          <pc:sldMk cId="1239372303" sldId="329"/>
        </pc:sldMkLst>
      </pc:sldChg>
      <pc:sldChg chg="add modTransition">
        <pc:chgData name="Mark Higgins" userId="f99148ad-7e67-4304-8c11-27c7a53efd31" providerId="ADAL" clId="{0928E129-FD99-40CD-AF85-5E16D3AA9BEE}" dt="2021-10-19T10:14:05.289" v="539"/>
        <pc:sldMkLst>
          <pc:docMk/>
          <pc:sldMk cId="1175094082" sldId="330"/>
        </pc:sldMkLst>
      </pc:sldChg>
      <pc:sldChg chg="add modTransition">
        <pc:chgData name="Mark Higgins" userId="f99148ad-7e67-4304-8c11-27c7a53efd31" providerId="ADAL" clId="{0928E129-FD99-40CD-AF85-5E16D3AA9BEE}" dt="2021-10-19T10:14:05.289" v="539"/>
        <pc:sldMkLst>
          <pc:docMk/>
          <pc:sldMk cId="3924781023" sldId="331"/>
        </pc:sldMkLst>
      </pc:sldChg>
      <pc:sldChg chg="add modTransition">
        <pc:chgData name="Mark Higgins" userId="f99148ad-7e67-4304-8c11-27c7a53efd31" providerId="ADAL" clId="{0928E129-FD99-40CD-AF85-5E16D3AA9BEE}" dt="2021-10-19T10:14:05.289" v="539"/>
        <pc:sldMkLst>
          <pc:docMk/>
          <pc:sldMk cId="1584957530" sldId="332"/>
        </pc:sldMkLst>
      </pc:sldChg>
      <pc:sldChg chg="modSp add mod modTransition">
        <pc:chgData name="Mark Higgins" userId="f99148ad-7e67-4304-8c11-27c7a53efd31" providerId="ADAL" clId="{0928E129-FD99-40CD-AF85-5E16D3AA9BEE}" dt="2021-10-19T10:14:05.471" v="540" actId="27636"/>
        <pc:sldMkLst>
          <pc:docMk/>
          <pc:sldMk cId="79574591" sldId="333"/>
        </pc:sldMkLst>
        <pc:spChg chg="mod">
          <ac:chgData name="Mark Higgins" userId="f99148ad-7e67-4304-8c11-27c7a53efd31" providerId="ADAL" clId="{0928E129-FD99-40CD-AF85-5E16D3AA9BEE}" dt="2021-10-19T10:14:05.471" v="540" actId="27636"/>
          <ac:spMkLst>
            <pc:docMk/>
            <pc:sldMk cId="79574591" sldId="333"/>
            <ac:spMk id="10243" creationId="{00000000-0000-0000-0000-000000000000}"/>
          </ac:spMkLst>
        </pc:spChg>
      </pc:sldChg>
      <pc:sldChg chg="add modTransition">
        <pc:chgData name="Mark Higgins" userId="f99148ad-7e67-4304-8c11-27c7a53efd31" providerId="ADAL" clId="{0928E129-FD99-40CD-AF85-5E16D3AA9BEE}" dt="2021-10-19T10:14:05.289" v="539"/>
        <pc:sldMkLst>
          <pc:docMk/>
          <pc:sldMk cId="2433432481" sldId="334"/>
        </pc:sldMkLst>
      </pc:sldChg>
      <pc:sldChg chg="add modTransition">
        <pc:chgData name="Mark Higgins" userId="f99148ad-7e67-4304-8c11-27c7a53efd31" providerId="ADAL" clId="{0928E129-FD99-40CD-AF85-5E16D3AA9BEE}" dt="2021-10-19T10:14:05.289" v="539"/>
        <pc:sldMkLst>
          <pc:docMk/>
          <pc:sldMk cId="800638942" sldId="335"/>
        </pc:sldMkLst>
      </pc:sldChg>
      <pc:sldChg chg="add modTransition">
        <pc:chgData name="Mark Higgins" userId="f99148ad-7e67-4304-8c11-27c7a53efd31" providerId="ADAL" clId="{0928E129-FD99-40CD-AF85-5E16D3AA9BEE}" dt="2021-10-19T10:14:05.289" v="539"/>
        <pc:sldMkLst>
          <pc:docMk/>
          <pc:sldMk cId="2339599335" sldId="338"/>
        </pc:sldMkLst>
      </pc:sldChg>
      <pc:sldChg chg="add modTransition">
        <pc:chgData name="Mark Higgins" userId="f99148ad-7e67-4304-8c11-27c7a53efd31" providerId="ADAL" clId="{0928E129-FD99-40CD-AF85-5E16D3AA9BEE}" dt="2021-10-19T10:14:05.289" v="539"/>
        <pc:sldMkLst>
          <pc:docMk/>
          <pc:sldMk cId="2815121568" sldId="339"/>
        </pc:sldMkLst>
      </pc:sldChg>
      <pc:sldChg chg="add modTransition">
        <pc:chgData name="Mark Higgins" userId="f99148ad-7e67-4304-8c11-27c7a53efd31" providerId="ADAL" clId="{0928E129-FD99-40CD-AF85-5E16D3AA9BEE}" dt="2021-10-19T10:14:05.289" v="539"/>
        <pc:sldMkLst>
          <pc:docMk/>
          <pc:sldMk cId="2498991220" sldId="340"/>
        </pc:sldMkLst>
      </pc:sldChg>
      <pc:sldChg chg="add">
        <pc:chgData name="Mark Higgins" userId="f99148ad-7e67-4304-8c11-27c7a53efd31" providerId="ADAL" clId="{0928E129-FD99-40CD-AF85-5E16D3AA9BEE}" dt="2021-10-19T10:14:05.289" v="539"/>
        <pc:sldMkLst>
          <pc:docMk/>
          <pc:sldMk cId="720897595" sldId="341"/>
        </pc:sldMkLst>
      </pc:sldChg>
      <pc:sldChg chg="add modTransition">
        <pc:chgData name="Mark Higgins" userId="f99148ad-7e67-4304-8c11-27c7a53efd31" providerId="ADAL" clId="{0928E129-FD99-40CD-AF85-5E16D3AA9BEE}" dt="2021-10-19T10:14:05.289" v="539"/>
        <pc:sldMkLst>
          <pc:docMk/>
          <pc:sldMk cId="1331042237" sldId="342"/>
        </pc:sldMkLst>
      </pc:sldChg>
      <pc:sldChg chg="add modTransition">
        <pc:chgData name="Mark Higgins" userId="f99148ad-7e67-4304-8c11-27c7a53efd31" providerId="ADAL" clId="{0928E129-FD99-40CD-AF85-5E16D3AA9BEE}" dt="2021-10-19T10:14:05.289" v="539"/>
        <pc:sldMkLst>
          <pc:docMk/>
          <pc:sldMk cId="2524869878" sldId="343"/>
        </pc:sldMkLst>
      </pc:sldChg>
      <pc:sldChg chg="add">
        <pc:chgData name="Mark Higgins" userId="f99148ad-7e67-4304-8c11-27c7a53efd31" providerId="ADAL" clId="{0928E129-FD99-40CD-AF85-5E16D3AA9BEE}" dt="2021-10-19T10:14:05.289" v="539"/>
        <pc:sldMkLst>
          <pc:docMk/>
          <pc:sldMk cId="442263038" sldId="344"/>
        </pc:sldMkLst>
      </pc:sldChg>
      <pc:sldChg chg="add">
        <pc:chgData name="Mark Higgins" userId="f99148ad-7e67-4304-8c11-27c7a53efd31" providerId="ADAL" clId="{0928E129-FD99-40CD-AF85-5E16D3AA9BEE}" dt="2021-10-19T10:14:05.289" v="539"/>
        <pc:sldMkLst>
          <pc:docMk/>
          <pc:sldMk cId="381527668" sldId="345"/>
        </pc:sldMkLst>
      </pc:sldChg>
      <pc:sldChg chg="add">
        <pc:chgData name="Mark Higgins" userId="f99148ad-7e67-4304-8c11-27c7a53efd31" providerId="ADAL" clId="{0928E129-FD99-40CD-AF85-5E16D3AA9BEE}" dt="2021-10-19T10:14:05.289" v="539"/>
        <pc:sldMkLst>
          <pc:docMk/>
          <pc:sldMk cId="1354352999" sldId="346"/>
        </pc:sldMkLst>
      </pc:sldChg>
      <pc:sldChg chg="add">
        <pc:chgData name="Mark Higgins" userId="f99148ad-7e67-4304-8c11-27c7a53efd31" providerId="ADAL" clId="{0928E129-FD99-40CD-AF85-5E16D3AA9BEE}" dt="2021-10-19T10:14:05.289" v="539"/>
        <pc:sldMkLst>
          <pc:docMk/>
          <pc:sldMk cId="4031584946" sldId="347"/>
        </pc:sldMkLst>
      </pc:sldChg>
      <pc:sldChg chg="add">
        <pc:chgData name="Mark Higgins" userId="f99148ad-7e67-4304-8c11-27c7a53efd31" providerId="ADAL" clId="{0928E129-FD99-40CD-AF85-5E16D3AA9BEE}" dt="2021-10-19T10:14:05.289" v="539"/>
        <pc:sldMkLst>
          <pc:docMk/>
          <pc:sldMk cId="4037647330" sldId="348"/>
        </pc:sldMkLst>
      </pc:sldChg>
      <pc:sldChg chg="add">
        <pc:chgData name="Mark Higgins" userId="f99148ad-7e67-4304-8c11-27c7a53efd31" providerId="ADAL" clId="{0928E129-FD99-40CD-AF85-5E16D3AA9BEE}" dt="2021-10-19T10:14:05.289" v="539"/>
        <pc:sldMkLst>
          <pc:docMk/>
          <pc:sldMk cId="1798815253" sldId="349"/>
        </pc:sldMkLst>
      </pc:sldChg>
      <pc:sldChg chg="add">
        <pc:chgData name="Mark Higgins" userId="f99148ad-7e67-4304-8c11-27c7a53efd31" providerId="ADAL" clId="{0928E129-FD99-40CD-AF85-5E16D3AA9BEE}" dt="2021-10-19T10:14:05.289" v="539"/>
        <pc:sldMkLst>
          <pc:docMk/>
          <pc:sldMk cId="25094573" sldId="350"/>
        </pc:sldMkLst>
      </pc:sldChg>
      <pc:sldChg chg="add">
        <pc:chgData name="Mark Higgins" userId="f99148ad-7e67-4304-8c11-27c7a53efd31" providerId="ADAL" clId="{0928E129-FD99-40CD-AF85-5E16D3AA9BEE}" dt="2021-10-19T10:14:05.289" v="539"/>
        <pc:sldMkLst>
          <pc:docMk/>
          <pc:sldMk cId="187441037" sldId="351"/>
        </pc:sldMkLst>
      </pc:sldChg>
      <pc:sldChg chg="add">
        <pc:chgData name="Mark Higgins" userId="f99148ad-7e67-4304-8c11-27c7a53efd31" providerId="ADAL" clId="{0928E129-FD99-40CD-AF85-5E16D3AA9BEE}" dt="2021-10-19T10:14:05.289" v="539"/>
        <pc:sldMkLst>
          <pc:docMk/>
          <pc:sldMk cId="263494010" sldId="352"/>
        </pc:sldMkLst>
      </pc:sldChg>
      <pc:sldChg chg="add">
        <pc:chgData name="Mark Higgins" userId="f99148ad-7e67-4304-8c11-27c7a53efd31" providerId="ADAL" clId="{0928E129-FD99-40CD-AF85-5E16D3AA9BEE}" dt="2021-10-19T10:14:05.289" v="539"/>
        <pc:sldMkLst>
          <pc:docMk/>
          <pc:sldMk cId="3175947865" sldId="353"/>
        </pc:sldMkLst>
      </pc:sldChg>
      <pc:sldChg chg="add">
        <pc:chgData name="Mark Higgins" userId="f99148ad-7e67-4304-8c11-27c7a53efd31" providerId="ADAL" clId="{0928E129-FD99-40CD-AF85-5E16D3AA9BEE}" dt="2021-10-19T10:14:05.289" v="539"/>
        <pc:sldMkLst>
          <pc:docMk/>
          <pc:sldMk cId="2280632060" sldId="354"/>
        </pc:sldMkLst>
      </pc:sldChg>
      <pc:sldChg chg="modSp add mod">
        <pc:chgData name="Mark Higgins" userId="f99148ad-7e67-4304-8c11-27c7a53efd31" providerId="ADAL" clId="{0928E129-FD99-40CD-AF85-5E16D3AA9BEE}" dt="2021-10-19T10:14:05.499" v="541" actId="27636"/>
        <pc:sldMkLst>
          <pc:docMk/>
          <pc:sldMk cId="1279291995" sldId="355"/>
        </pc:sldMkLst>
        <pc:spChg chg="mod">
          <ac:chgData name="Mark Higgins" userId="f99148ad-7e67-4304-8c11-27c7a53efd31" providerId="ADAL" clId="{0928E129-FD99-40CD-AF85-5E16D3AA9BEE}" dt="2021-10-19T10:14:05.499" v="541" actId="27636"/>
          <ac:spMkLst>
            <pc:docMk/>
            <pc:sldMk cId="1279291995" sldId="355"/>
            <ac:spMk id="31746" creationId="{00000000-0000-0000-0000-000000000000}"/>
          </ac:spMkLst>
        </pc:spChg>
      </pc:sldChg>
      <pc:sldChg chg="add">
        <pc:chgData name="Mark Higgins" userId="f99148ad-7e67-4304-8c11-27c7a53efd31" providerId="ADAL" clId="{0928E129-FD99-40CD-AF85-5E16D3AA9BEE}" dt="2021-10-19T10:14:05.289" v="539"/>
        <pc:sldMkLst>
          <pc:docMk/>
          <pc:sldMk cId="3282233655" sldId="356"/>
        </pc:sldMkLst>
      </pc:sldChg>
      <pc:sldChg chg="add">
        <pc:chgData name="Mark Higgins" userId="f99148ad-7e67-4304-8c11-27c7a53efd31" providerId="ADAL" clId="{0928E129-FD99-40CD-AF85-5E16D3AA9BEE}" dt="2021-10-19T10:14:05.289" v="539"/>
        <pc:sldMkLst>
          <pc:docMk/>
          <pc:sldMk cId="798366066" sldId="357"/>
        </pc:sldMkLst>
      </pc:sldChg>
      <pc:sldChg chg="add">
        <pc:chgData name="Mark Higgins" userId="f99148ad-7e67-4304-8c11-27c7a53efd31" providerId="ADAL" clId="{0928E129-FD99-40CD-AF85-5E16D3AA9BEE}" dt="2021-10-19T10:14:05.289" v="539"/>
        <pc:sldMkLst>
          <pc:docMk/>
          <pc:sldMk cId="3090888529" sldId="358"/>
        </pc:sldMkLst>
      </pc:sldChg>
      <pc:sldChg chg="add">
        <pc:chgData name="Mark Higgins" userId="f99148ad-7e67-4304-8c11-27c7a53efd31" providerId="ADAL" clId="{0928E129-FD99-40CD-AF85-5E16D3AA9BEE}" dt="2021-10-19T10:14:05.289" v="539"/>
        <pc:sldMkLst>
          <pc:docMk/>
          <pc:sldMk cId="1278481872" sldId="359"/>
        </pc:sldMkLst>
      </pc:sldChg>
      <pc:sldChg chg="add modTransition">
        <pc:chgData name="Mark Higgins" userId="f99148ad-7e67-4304-8c11-27c7a53efd31" providerId="ADAL" clId="{0928E129-FD99-40CD-AF85-5E16D3AA9BEE}" dt="2021-10-19T10:14:05.289" v="539"/>
        <pc:sldMkLst>
          <pc:docMk/>
          <pc:sldMk cId="757728401" sldId="360"/>
        </pc:sldMkLst>
      </pc:sldChg>
      <pc:sldChg chg="add">
        <pc:chgData name="Mark Higgins" userId="f99148ad-7e67-4304-8c11-27c7a53efd31" providerId="ADAL" clId="{0928E129-FD99-40CD-AF85-5E16D3AA9BEE}" dt="2021-10-19T10:15:30.868" v="546"/>
        <pc:sldMkLst>
          <pc:docMk/>
          <pc:sldMk cId="3092675455" sldId="361"/>
        </pc:sldMkLst>
      </pc:sldChg>
      <pc:sldChg chg="add">
        <pc:chgData name="Mark Higgins" userId="f99148ad-7e67-4304-8c11-27c7a53efd31" providerId="ADAL" clId="{0928E129-FD99-40CD-AF85-5E16D3AA9BEE}" dt="2021-10-19T10:15:30.868" v="546"/>
        <pc:sldMkLst>
          <pc:docMk/>
          <pc:sldMk cId="1328544128" sldId="362"/>
        </pc:sldMkLst>
      </pc:sldChg>
      <pc:sldChg chg="add">
        <pc:chgData name="Mark Higgins" userId="f99148ad-7e67-4304-8c11-27c7a53efd31" providerId="ADAL" clId="{0928E129-FD99-40CD-AF85-5E16D3AA9BEE}" dt="2021-10-19T10:15:30.868" v="546"/>
        <pc:sldMkLst>
          <pc:docMk/>
          <pc:sldMk cId="833547864" sldId="363"/>
        </pc:sldMkLst>
      </pc:sldChg>
      <pc:sldChg chg="add">
        <pc:chgData name="Mark Higgins" userId="f99148ad-7e67-4304-8c11-27c7a53efd31" providerId="ADAL" clId="{0928E129-FD99-40CD-AF85-5E16D3AA9BEE}" dt="2021-10-19T10:15:30.868" v="546"/>
        <pc:sldMkLst>
          <pc:docMk/>
          <pc:sldMk cId="1097937262" sldId="364"/>
        </pc:sldMkLst>
      </pc:sldChg>
      <pc:sldChg chg="add">
        <pc:chgData name="Mark Higgins" userId="f99148ad-7e67-4304-8c11-27c7a53efd31" providerId="ADAL" clId="{0928E129-FD99-40CD-AF85-5E16D3AA9BEE}" dt="2021-10-19T10:15:30.868" v="546"/>
        <pc:sldMkLst>
          <pc:docMk/>
          <pc:sldMk cId="2640944913" sldId="365"/>
        </pc:sldMkLst>
      </pc:sldChg>
      <pc:sldChg chg="add modTransition">
        <pc:chgData name="Mark Higgins" userId="f99148ad-7e67-4304-8c11-27c7a53efd31" providerId="ADAL" clId="{0928E129-FD99-40CD-AF85-5E16D3AA9BEE}" dt="2021-10-19T10:14:05.289" v="539"/>
        <pc:sldMkLst>
          <pc:docMk/>
          <pc:sldMk cId="1231510094" sldId="367"/>
        </pc:sldMkLst>
      </pc:sldChg>
      <pc:sldChg chg="add modTransition">
        <pc:chgData name="Mark Higgins" userId="f99148ad-7e67-4304-8c11-27c7a53efd31" providerId="ADAL" clId="{0928E129-FD99-40CD-AF85-5E16D3AA9BEE}" dt="2021-10-19T10:14:05.289" v="539"/>
        <pc:sldMkLst>
          <pc:docMk/>
          <pc:sldMk cId="903832305" sldId="369"/>
        </pc:sldMkLst>
      </pc:sldChg>
      <pc:sldChg chg="add modTransition">
        <pc:chgData name="Mark Higgins" userId="f99148ad-7e67-4304-8c11-27c7a53efd31" providerId="ADAL" clId="{0928E129-FD99-40CD-AF85-5E16D3AA9BEE}" dt="2021-10-19T10:14:05.289" v="539"/>
        <pc:sldMkLst>
          <pc:docMk/>
          <pc:sldMk cId="556409987" sldId="373"/>
        </pc:sldMkLst>
      </pc:sldChg>
      <pc:sldChg chg="add modTransition">
        <pc:chgData name="Mark Higgins" userId="f99148ad-7e67-4304-8c11-27c7a53efd31" providerId="ADAL" clId="{0928E129-FD99-40CD-AF85-5E16D3AA9BEE}" dt="2021-10-19T10:14:05.289" v="539"/>
        <pc:sldMkLst>
          <pc:docMk/>
          <pc:sldMk cId="486224407" sldId="377"/>
        </pc:sldMkLst>
      </pc:sldChg>
      <pc:sldChg chg="add modTransition">
        <pc:chgData name="Mark Higgins" userId="f99148ad-7e67-4304-8c11-27c7a53efd31" providerId="ADAL" clId="{0928E129-FD99-40CD-AF85-5E16D3AA9BEE}" dt="2021-10-19T10:14:05.289" v="539"/>
        <pc:sldMkLst>
          <pc:docMk/>
          <pc:sldMk cId="2826229378" sldId="378"/>
        </pc:sldMkLst>
      </pc:sldChg>
      <pc:sldChg chg="add modTransition">
        <pc:chgData name="Mark Higgins" userId="f99148ad-7e67-4304-8c11-27c7a53efd31" providerId="ADAL" clId="{0928E129-FD99-40CD-AF85-5E16D3AA9BEE}" dt="2021-10-19T10:14:05.289" v="539"/>
        <pc:sldMkLst>
          <pc:docMk/>
          <pc:sldMk cId="1059443082" sldId="379"/>
        </pc:sldMkLst>
      </pc:sldChg>
      <pc:sldChg chg="add modTransition">
        <pc:chgData name="Mark Higgins" userId="f99148ad-7e67-4304-8c11-27c7a53efd31" providerId="ADAL" clId="{0928E129-FD99-40CD-AF85-5E16D3AA9BEE}" dt="2021-10-19T10:14:05.289" v="539"/>
        <pc:sldMkLst>
          <pc:docMk/>
          <pc:sldMk cId="217333681" sldId="380"/>
        </pc:sldMkLst>
      </pc:sldChg>
      <pc:sldChg chg="add modTransition">
        <pc:chgData name="Mark Higgins" userId="f99148ad-7e67-4304-8c11-27c7a53efd31" providerId="ADAL" clId="{0928E129-FD99-40CD-AF85-5E16D3AA9BEE}" dt="2021-10-19T10:14:05.289" v="539"/>
        <pc:sldMkLst>
          <pc:docMk/>
          <pc:sldMk cId="761647083" sldId="388"/>
        </pc:sldMkLst>
      </pc:sldChg>
      <pc:sldChg chg="add modTransition">
        <pc:chgData name="Mark Higgins" userId="f99148ad-7e67-4304-8c11-27c7a53efd31" providerId="ADAL" clId="{0928E129-FD99-40CD-AF85-5E16D3AA9BEE}" dt="2021-10-19T10:14:05.289" v="539"/>
        <pc:sldMkLst>
          <pc:docMk/>
          <pc:sldMk cId="2918068631" sldId="389"/>
        </pc:sldMkLst>
      </pc:sldChg>
      <pc:sldChg chg="add modTransition">
        <pc:chgData name="Mark Higgins" userId="f99148ad-7e67-4304-8c11-27c7a53efd31" providerId="ADAL" clId="{0928E129-FD99-40CD-AF85-5E16D3AA9BEE}" dt="2021-10-19T10:14:05.289" v="539"/>
        <pc:sldMkLst>
          <pc:docMk/>
          <pc:sldMk cId="845237742" sldId="390"/>
        </pc:sldMkLst>
      </pc:sldChg>
      <pc:sldChg chg="add modTransition">
        <pc:chgData name="Mark Higgins" userId="f99148ad-7e67-4304-8c11-27c7a53efd31" providerId="ADAL" clId="{0928E129-FD99-40CD-AF85-5E16D3AA9BEE}" dt="2021-10-19T10:14:05.289" v="539"/>
        <pc:sldMkLst>
          <pc:docMk/>
          <pc:sldMk cId="1248848706" sldId="391"/>
        </pc:sldMkLst>
      </pc:sldChg>
      <pc:sldChg chg="add modTransition">
        <pc:chgData name="Mark Higgins" userId="f99148ad-7e67-4304-8c11-27c7a53efd31" providerId="ADAL" clId="{0928E129-FD99-40CD-AF85-5E16D3AA9BEE}" dt="2021-10-19T10:14:05.289" v="539"/>
        <pc:sldMkLst>
          <pc:docMk/>
          <pc:sldMk cId="1516249719" sldId="392"/>
        </pc:sldMkLst>
      </pc:sldChg>
      <pc:sldChg chg="add modTransition">
        <pc:chgData name="Mark Higgins" userId="f99148ad-7e67-4304-8c11-27c7a53efd31" providerId="ADAL" clId="{0928E129-FD99-40CD-AF85-5E16D3AA9BEE}" dt="2021-10-19T10:14:05.289" v="539"/>
        <pc:sldMkLst>
          <pc:docMk/>
          <pc:sldMk cId="2184032674" sldId="393"/>
        </pc:sldMkLst>
      </pc:sldChg>
      <pc:sldChg chg="add modTransition">
        <pc:chgData name="Mark Higgins" userId="f99148ad-7e67-4304-8c11-27c7a53efd31" providerId="ADAL" clId="{0928E129-FD99-40CD-AF85-5E16D3AA9BEE}" dt="2021-10-19T10:14:05.289" v="539"/>
        <pc:sldMkLst>
          <pc:docMk/>
          <pc:sldMk cId="3052757254" sldId="394"/>
        </pc:sldMkLst>
      </pc:sldChg>
      <pc:sldChg chg="add modTransition">
        <pc:chgData name="Mark Higgins" userId="f99148ad-7e67-4304-8c11-27c7a53efd31" providerId="ADAL" clId="{0928E129-FD99-40CD-AF85-5E16D3AA9BEE}" dt="2021-10-19T10:14:05.289" v="539"/>
        <pc:sldMkLst>
          <pc:docMk/>
          <pc:sldMk cId="3926405391" sldId="395"/>
        </pc:sldMkLst>
      </pc:sldChg>
      <pc:sldChg chg="add modTransition">
        <pc:chgData name="Mark Higgins" userId="f99148ad-7e67-4304-8c11-27c7a53efd31" providerId="ADAL" clId="{0928E129-FD99-40CD-AF85-5E16D3AA9BEE}" dt="2021-10-19T10:14:05.289" v="539"/>
        <pc:sldMkLst>
          <pc:docMk/>
          <pc:sldMk cId="1511910403" sldId="396"/>
        </pc:sldMkLst>
      </pc:sldChg>
      <pc:sldChg chg="add modTransition">
        <pc:chgData name="Mark Higgins" userId="f99148ad-7e67-4304-8c11-27c7a53efd31" providerId="ADAL" clId="{0928E129-FD99-40CD-AF85-5E16D3AA9BEE}" dt="2021-10-19T10:14:05.289" v="539"/>
        <pc:sldMkLst>
          <pc:docMk/>
          <pc:sldMk cId="1544895526" sldId="397"/>
        </pc:sldMkLst>
      </pc:sldChg>
      <pc:sldChg chg="add modTransition">
        <pc:chgData name="Mark Higgins" userId="f99148ad-7e67-4304-8c11-27c7a53efd31" providerId="ADAL" clId="{0928E129-FD99-40CD-AF85-5E16D3AA9BEE}" dt="2021-10-19T10:14:05.289" v="539"/>
        <pc:sldMkLst>
          <pc:docMk/>
          <pc:sldMk cId="2465785807" sldId="398"/>
        </pc:sldMkLst>
      </pc:sldChg>
      <pc:sldChg chg="add modTransition">
        <pc:chgData name="Mark Higgins" userId="f99148ad-7e67-4304-8c11-27c7a53efd31" providerId="ADAL" clId="{0928E129-FD99-40CD-AF85-5E16D3AA9BEE}" dt="2021-10-19T10:14:05.289" v="539"/>
        <pc:sldMkLst>
          <pc:docMk/>
          <pc:sldMk cId="3222968002" sldId="399"/>
        </pc:sldMkLst>
      </pc:sldChg>
      <pc:sldChg chg="add modTransition">
        <pc:chgData name="Mark Higgins" userId="f99148ad-7e67-4304-8c11-27c7a53efd31" providerId="ADAL" clId="{0928E129-FD99-40CD-AF85-5E16D3AA9BEE}" dt="2021-10-19T10:14:05.289" v="539"/>
        <pc:sldMkLst>
          <pc:docMk/>
          <pc:sldMk cId="2056755039" sldId="400"/>
        </pc:sldMkLst>
      </pc:sldChg>
      <pc:sldChg chg="add modTransition">
        <pc:chgData name="Mark Higgins" userId="f99148ad-7e67-4304-8c11-27c7a53efd31" providerId="ADAL" clId="{0928E129-FD99-40CD-AF85-5E16D3AA9BEE}" dt="2021-10-19T10:14:05.289" v="539"/>
        <pc:sldMkLst>
          <pc:docMk/>
          <pc:sldMk cId="481534088" sldId="401"/>
        </pc:sldMkLst>
      </pc:sldChg>
      <pc:sldChg chg="add modTransition">
        <pc:chgData name="Mark Higgins" userId="f99148ad-7e67-4304-8c11-27c7a53efd31" providerId="ADAL" clId="{0928E129-FD99-40CD-AF85-5E16D3AA9BEE}" dt="2021-10-19T10:14:05.289" v="539"/>
        <pc:sldMkLst>
          <pc:docMk/>
          <pc:sldMk cId="2952593591" sldId="402"/>
        </pc:sldMkLst>
      </pc:sldChg>
      <pc:sldChg chg="add modTransition">
        <pc:chgData name="Mark Higgins" userId="f99148ad-7e67-4304-8c11-27c7a53efd31" providerId="ADAL" clId="{0928E129-FD99-40CD-AF85-5E16D3AA9BEE}" dt="2021-10-19T10:14:05.289" v="539"/>
        <pc:sldMkLst>
          <pc:docMk/>
          <pc:sldMk cId="1250941793" sldId="403"/>
        </pc:sldMkLst>
      </pc:sldChg>
      <pc:sldChg chg="add modTransition">
        <pc:chgData name="Mark Higgins" userId="f99148ad-7e67-4304-8c11-27c7a53efd31" providerId="ADAL" clId="{0928E129-FD99-40CD-AF85-5E16D3AA9BEE}" dt="2021-10-19T10:14:05.289" v="539"/>
        <pc:sldMkLst>
          <pc:docMk/>
          <pc:sldMk cId="624383718" sldId="404"/>
        </pc:sldMkLst>
      </pc:sldChg>
      <pc:sldChg chg="add modTransition">
        <pc:chgData name="Mark Higgins" userId="f99148ad-7e67-4304-8c11-27c7a53efd31" providerId="ADAL" clId="{0928E129-FD99-40CD-AF85-5E16D3AA9BEE}" dt="2021-10-19T10:14:05.289" v="539"/>
        <pc:sldMkLst>
          <pc:docMk/>
          <pc:sldMk cId="1975970897" sldId="405"/>
        </pc:sldMkLst>
      </pc:sldChg>
      <pc:sldChg chg="add modTransition">
        <pc:chgData name="Mark Higgins" userId="f99148ad-7e67-4304-8c11-27c7a53efd31" providerId="ADAL" clId="{0928E129-FD99-40CD-AF85-5E16D3AA9BEE}" dt="2021-10-19T10:14:05.289" v="539"/>
        <pc:sldMkLst>
          <pc:docMk/>
          <pc:sldMk cId="4114315404" sldId="406"/>
        </pc:sldMkLst>
      </pc:sldChg>
      <pc:sldChg chg="add modTransition">
        <pc:chgData name="Mark Higgins" userId="f99148ad-7e67-4304-8c11-27c7a53efd31" providerId="ADAL" clId="{0928E129-FD99-40CD-AF85-5E16D3AA9BEE}" dt="2021-10-19T10:14:05.289" v="539"/>
        <pc:sldMkLst>
          <pc:docMk/>
          <pc:sldMk cId="2654113757" sldId="407"/>
        </pc:sldMkLst>
      </pc:sldChg>
      <pc:sldChg chg="add modTransition">
        <pc:chgData name="Mark Higgins" userId="f99148ad-7e67-4304-8c11-27c7a53efd31" providerId="ADAL" clId="{0928E129-FD99-40CD-AF85-5E16D3AA9BEE}" dt="2021-10-19T10:14:05.289" v="539"/>
        <pc:sldMkLst>
          <pc:docMk/>
          <pc:sldMk cId="1410555242" sldId="408"/>
        </pc:sldMkLst>
      </pc:sldChg>
      <pc:sldChg chg="add modTransition">
        <pc:chgData name="Mark Higgins" userId="f99148ad-7e67-4304-8c11-27c7a53efd31" providerId="ADAL" clId="{0928E129-FD99-40CD-AF85-5E16D3AA9BEE}" dt="2021-10-19T10:14:05.289" v="539"/>
        <pc:sldMkLst>
          <pc:docMk/>
          <pc:sldMk cId="706236086" sldId="409"/>
        </pc:sldMkLst>
      </pc:sldChg>
      <pc:sldChg chg="add modTransition">
        <pc:chgData name="Mark Higgins" userId="f99148ad-7e67-4304-8c11-27c7a53efd31" providerId="ADAL" clId="{0928E129-FD99-40CD-AF85-5E16D3AA9BEE}" dt="2021-10-19T10:14:05.289" v="539"/>
        <pc:sldMkLst>
          <pc:docMk/>
          <pc:sldMk cId="4238912955" sldId="410"/>
        </pc:sldMkLst>
      </pc:sldChg>
      <pc:sldChg chg="add modTransition">
        <pc:chgData name="Mark Higgins" userId="f99148ad-7e67-4304-8c11-27c7a53efd31" providerId="ADAL" clId="{0928E129-FD99-40CD-AF85-5E16D3AA9BEE}" dt="2021-10-19T10:14:05.289" v="539"/>
        <pc:sldMkLst>
          <pc:docMk/>
          <pc:sldMk cId="2602691375" sldId="411"/>
        </pc:sldMkLst>
      </pc:sldChg>
      <pc:sldChg chg="modSp add mod modTransition">
        <pc:chgData name="Mark Higgins" userId="f99148ad-7e67-4304-8c11-27c7a53efd31" providerId="ADAL" clId="{0928E129-FD99-40CD-AF85-5E16D3AA9BEE}" dt="2021-10-19T10:14:05.608" v="543" actId="27636"/>
        <pc:sldMkLst>
          <pc:docMk/>
          <pc:sldMk cId="1337448394" sldId="412"/>
        </pc:sldMkLst>
        <pc:spChg chg="mod">
          <ac:chgData name="Mark Higgins" userId="f99148ad-7e67-4304-8c11-27c7a53efd31" providerId="ADAL" clId="{0928E129-FD99-40CD-AF85-5E16D3AA9BEE}" dt="2021-10-19T10:14:05.608" v="543" actId="27636"/>
          <ac:spMkLst>
            <pc:docMk/>
            <pc:sldMk cId="1337448394" sldId="412"/>
            <ac:spMk id="3" creationId="{00000000-0000-0000-0000-000000000000}"/>
          </ac:spMkLst>
        </pc:spChg>
      </pc:sldChg>
      <pc:sldChg chg="add modTransition">
        <pc:chgData name="Mark Higgins" userId="f99148ad-7e67-4304-8c11-27c7a53efd31" providerId="ADAL" clId="{0928E129-FD99-40CD-AF85-5E16D3AA9BEE}" dt="2021-10-19T10:14:05.289" v="539"/>
        <pc:sldMkLst>
          <pc:docMk/>
          <pc:sldMk cId="3573841059" sldId="413"/>
        </pc:sldMkLst>
      </pc:sldChg>
      <pc:sldChg chg="add modTransition">
        <pc:chgData name="Mark Higgins" userId="f99148ad-7e67-4304-8c11-27c7a53efd31" providerId="ADAL" clId="{0928E129-FD99-40CD-AF85-5E16D3AA9BEE}" dt="2021-10-19T10:14:05.289" v="539"/>
        <pc:sldMkLst>
          <pc:docMk/>
          <pc:sldMk cId="2629586236" sldId="414"/>
        </pc:sldMkLst>
      </pc:sldChg>
      <pc:sldChg chg="modSp add mod modTransition">
        <pc:chgData name="Mark Higgins" userId="f99148ad-7e67-4304-8c11-27c7a53efd31" providerId="ADAL" clId="{0928E129-FD99-40CD-AF85-5E16D3AA9BEE}" dt="2021-10-19T10:14:05.620" v="544" actId="27636"/>
        <pc:sldMkLst>
          <pc:docMk/>
          <pc:sldMk cId="680340156" sldId="415"/>
        </pc:sldMkLst>
        <pc:spChg chg="mod">
          <ac:chgData name="Mark Higgins" userId="f99148ad-7e67-4304-8c11-27c7a53efd31" providerId="ADAL" clId="{0928E129-FD99-40CD-AF85-5E16D3AA9BEE}" dt="2021-10-19T10:14:05.620" v="544" actId="27636"/>
          <ac:spMkLst>
            <pc:docMk/>
            <pc:sldMk cId="680340156" sldId="415"/>
            <ac:spMk id="3" creationId="{00000000-0000-0000-0000-000000000000}"/>
          </ac:spMkLst>
        </pc:spChg>
      </pc:sldChg>
      <pc:sldChg chg="add modTransition">
        <pc:chgData name="Mark Higgins" userId="f99148ad-7e67-4304-8c11-27c7a53efd31" providerId="ADAL" clId="{0928E129-FD99-40CD-AF85-5E16D3AA9BEE}" dt="2021-10-19T10:14:05.289" v="539"/>
        <pc:sldMkLst>
          <pc:docMk/>
          <pc:sldMk cId="2650830124" sldId="416"/>
        </pc:sldMkLst>
      </pc:sldChg>
      <pc:sldChg chg="add modTransition">
        <pc:chgData name="Mark Higgins" userId="f99148ad-7e67-4304-8c11-27c7a53efd31" providerId="ADAL" clId="{0928E129-FD99-40CD-AF85-5E16D3AA9BEE}" dt="2021-10-19T10:14:05.289" v="539"/>
        <pc:sldMkLst>
          <pc:docMk/>
          <pc:sldMk cId="3730956495" sldId="417"/>
        </pc:sldMkLst>
      </pc:sldChg>
      <pc:sldChg chg="add modTransition">
        <pc:chgData name="Mark Higgins" userId="f99148ad-7e67-4304-8c11-27c7a53efd31" providerId="ADAL" clId="{0928E129-FD99-40CD-AF85-5E16D3AA9BEE}" dt="2021-10-19T10:14:05.289" v="539"/>
        <pc:sldMkLst>
          <pc:docMk/>
          <pc:sldMk cId="4223131663" sldId="418"/>
        </pc:sldMkLst>
      </pc:sldChg>
      <pc:sldChg chg="add modTransition">
        <pc:chgData name="Mark Higgins" userId="f99148ad-7e67-4304-8c11-27c7a53efd31" providerId="ADAL" clId="{0928E129-FD99-40CD-AF85-5E16D3AA9BEE}" dt="2021-10-19T10:14:05.289" v="539"/>
        <pc:sldMkLst>
          <pc:docMk/>
          <pc:sldMk cId="1778816030" sldId="421"/>
        </pc:sldMkLst>
      </pc:sldChg>
      <pc:sldChg chg="add modTransition setBg">
        <pc:chgData name="Mark Higgins" userId="f99148ad-7e67-4304-8c11-27c7a53efd31" providerId="ADAL" clId="{0928E129-FD99-40CD-AF85-5E16D3AA9BEE}" dt="2021-10-19T10:14:05.289" v="539"/>
        <pc:sldMkLst>
          <pc:docMk/>
          <pc:sldMk cId="607490500" sldId="422"/>
        </pc:sldMkLst>
      </pc:sldChg>
      <pc:sldChg chg="add modTransition">
        <pc:chgData name="Mark Higgins" userId="f99148ad-7e67-4304-8c11-27c7a53efd31" providerId="ADAL" clId="{0928E129-FD99-40CD-AF85-5E16D3AA9BEE}" dt="2021-10-19T10:14:05.289" v="539"/>
        <pc:sldMkLst>
          <pc:docMk/>
          <pc:sldMk cId="1890531109" sldId="424"/>
        </pc:sldMkLst>
      </pc:sldChg>
      <pc:sldChg chg="add modTransition">
        <pc:chgData name="Mark Higgins" userId="f99148ad-7e67-4304-8c11-27c7a53efd31" providerId="ADAL" clId="{0928E129-FD99-40CD-AF85-5E16D3AA9BEE}" dt="2021-10-19T10:14:05.289" v="539"/>
        <pc:sldMkLst>
          <pc:docMk/>
          <pc:sldMk cId="1673904469" sldId="425"/>
        </pc:sldMkLst>
      </pc:sldChg>
      <pc:sldChg chg="add modTransition">
        <pc:chgData name="Mark Higgins" userId="f99148ad-7e67-4304-8c11-27c7a53efd31" providerId="ADAL" clId="{0928E129-FD99-40CD-AF85-5E16D3AA9BEE}" dt="2021-10-19T10:14:05.289" v="539"/>
        <pc:sldMkLst>
          <pc:docMk/>
          <pc:sldMk cId="658609329" sldId="426"/>
        </pc:sldMkLst>
      </pc:sldChg>
      <pc:sldChg chg="add modTransition">
        <pc:chgData name="Mark Higgins" userId="f99148ad-7e67-4304-8c11-27c7a53efd31" providerId="ADAL" clId="{0928E129-FD99-40CD-AF85-5E16D3AA9BEE}" dt="2021-10-19T10:14:05.289" v="539"/>
        <pc:sldMkLst>
          <pc:docMk/>
          <pc:sldMk cId="2422120360" sldId="430"/>
        </pc:sldMkLst>
      </pc:sldChg>
      <pc:sldChg chg="add modTransition">
        <pc:chgData name="Mark Higgins" userId="f99148ad-7e67-4304-8c11-27c7a53efd31" providerId="ADAL" clId="{0928E129-FD99-40CD-AF85-5E16D3AA9BEE}" dt="2021-10-19T10:14:05.289" v="539"/>
        <pc:sldMkLst>
          <pc:docMk/>
          <pc:sldMk cId="3231987782" sldId="433"/>
        </pc:sldMkLst>
      </pc:sldChg>
      <pc:sldChg chg="add modTransition">
        <pc:chgData name="Mark Higgins" userId="f99148ad-7e67-4304-8c11-27c7a53efd31" providerId="ADAL" clId="{0928E129-FD99-40CD-AF85-5E16D3AA9BEE}" dt="2021-10-19T10:14:05.289" v="539"/>
        <pc:sldMkLst>
          <pc:docMk/>
          <pc:sldMk cId="625691769" sldId="435"/>
        </pc:sldMkLst>
      </pc:sldChg>
      <pc:sldChg chg="add modTransition">
        <pc:chgData name="Mark Higgins" userId="f99148ad-7e67-4304-8c11-27c7a53efd31" providerId="ADAL" clId="{0928E129-FD99-40CD-AF85-5E16D3AA9BEE}" dt="2021-10-19T10:14:05.289" v="539"/>
        <pc:sldMkLst>
          <pc:docMk/>
          <pc:sldMk cId="3149446475" sldId="436"/>
        </pc:sldMkLst>
      </pc:sldChg>
      <pc:sldChg chg="add modTransition">
        <pc:chgData name="Mark Higgins" userId="f99148ad-7e67-4304-8c11-27c7a53efd31" providerId="ADAL" clId="{0928E129-FD99-40CD-AF85-5E16D3AA9BEE}" dt="2021-10-19T10:14:05.289" v="539"/>
        <pc:sldMkLst>
          <pc:docMk/>
          <pc:sldMk cId="331857268" sldId="437"/>
        </pc:sldMkLst>
      </pc:sldChg>
      <pc:sldChg chg="add modTransition">
        <pc:chgData name="Mark Higgins" userId="f99148ad-7e67-4304-8c11-27c7a53efd31" providerId="ADAL" clId="{0928E129-FD99-40CD-AF85-5E16D3AA9BEE}" dt="2021-10-19T10:14:05.289" v="539"/>
        <pc:sldMkLst>
          <pc:docMk/>
          <pc:sldMk cId="2734321847" sldId="438"/>
        </pc:sldMkLst>
      </pc:sldChg>
      <pc:sldChg chg="add modTransition">
        <pc:chgData name="Mark Higgins" userId="f99148ad-7e67-4304-8c11-27c7a53efd31" providerId="ADAL" clId="{0928E129-FD99-40CD-AF85-5E16D3AA9BEE}" dt="2021-10-19T10:14:05.289" v="539"/>
        <pc:sldMkLst>
          <pc:docMk/>
          <pc:sldMk cId="205147612" sldId="439"/>
        </pc:sldMkLst>
      </pc:sldChg>
      <pc:sldChg chg="add modTransition">
        <pc:chgData name="Mark Higgins" userId="f99148ad-7e67-4304-8c11-27c7a53efd31" providerId="ADAL" clId="{0928E129-FD99-40CD-AF85-5E16D3AA9BEE}" dt="2021-10-19T10:14:05.289" v="539"/>
        <pc:sldMkLst>
          <pc:docMk/>
          <pc:sldMk cId="2991292184" sldId="441"/>
        </pc:sldMkLst>
      </pc:sldChg>
      <pc:sldChg chg="add modTransition">
        <pc:chgData name="Mark Higgins" userId="f99148ad-7e67-4304-8c11-27c7a53efd31" providerId="ADAL" clId="{0928E129-FD99-40CD-AF85-5E16D3AA9BEE}" dt="2021-10-19T10:14:05.289" v="539"/>
        <pc:sldMkLst>
          <pc:docMk/>
          <pc:sldMk cId="3362721485" sldId="442"/>
        </pc:sldMkLst>
      </pc:sldChg>
      <pc:sldChg chg="add modTransition">
        <pc:chgData name="Mark Higgins" userId="f99148ad-7e67-4304-8c11-27c7a53efd31" providerId="ADAL" clId="{0928E129-FD99-40CD-AF85-5E16D3AA9BEE}" dt="2021-10-19T10:14:05.289" v="539"/>
        <pc:sldMkLst>
          <pc:docMk/>
          <pc:sldMk cId="2387050593" sldId="443"/>
        </pc:sldMkLst>
      </pc:sldChg>
      <pc:sldChg chg="add modTransition">
        <pc:chgData name="Mark Higgins" userId="f99148ad-7e67-4304-8c11-27c7a53efd31" providerId="ADAL" clId="{0928E129-FD99-40CD-AF85-5E16D3AA9BEE}" dt="2021-10-19T10:14:05.289" v="539"/>
        <pc:sldMkLst>
          <pc:docMk/>
          <pc:sldMk cId="389213653" sldId="444"/>
        </pc:sldMkLst>
      </pc:sldChg>
      <pc:sldChg chg="add modTransition">
        <pc:chgData name="Mark Higgins" userId="f99148ad-7e67-4304-8c11-27c7a53efd31" providerId="ADAL" clId="{0928E129-FD99-40CD-AF85-5E16D3AA9BEE}" dt="2021-10-19T10:14:05.289" v="539"/>
        <pc:sldMkLst>
          <pc:docMk/>
          <pc:sldMk cId="558151786" sldId="445"/>
        </pc:sldMkLst>
      </pc:sldChg>
      <pc:sldChg chg="del">
        <pc:chgData name="Mark Higgins" userId="f99148ad-7e67-4304-8c11-27c7a53efd31" providerId="ADAL" clId="{0928E129-FD99-40CD-AF85-5E16D3AA9BEE}" dt="2021-10-19T10:04:27.564" v="487" actId="47"/>
        <pc:sldMkLst>
          <pc:docMk/>
          <pc:sldMk cId="2266756688" sldId="688"/>
        </pc:sldMkLst>
      </pc:sldChg>
      <pc:sldChg chg="del">
        <pc:chgData name="Mark Higgins" userId="f99148ad-7e67-4304-8c11-27c7a53efd31" providerId="ADAL" clId="{0928E129-FD99-40CD-AF85-5E16D3AA9BEE}" dt="2021-10-19T14:40:39.656" v="830" actId="47"/>
        <pc:sldMkLst>
          <pc:docMk/>
          <pc:sldMk cId="1816344671" sldId="707"/>
        </pc:sldMkLst>
      </pc:sldChg>
      <pc:sldChg chg="del">
        <pc:chgData name="Mark Higgins" userId="f99148ad-7e67-4304-8c11-27c7a53efd31" providerId="ADAL" clId="{0928E129-FD99-40CD-AF85-5E16D3AA9BEE}" dt="2021-10-19T14:40:41.346" v="831" actId="47"/>
        <pc:sldMkLst>
          <pc:docMk/>
          <pc:sldMk cId="4156006121" sldId="717"/>
        </pc:sldMkLst>
      </pc:sldChg>
      <pc:sldChg chg="del">
        <pc:chgData name="Mark Higgins" userId="f99148ad-7e67-4304-8c11-27c7a53efd31" providerId="ADAL" clId="{0928E129-FD99-40CD-AF85-5E16D3AA9BEE}" dt="2021-10-19T10:03:42.653" v="486" actId="47"/>
        <pc:sldMkLst>
          <pc:docMk/>
          <pc:sldMk cId="1326003313" sldId="726"/>
        </pc:sldMkLst>
      </pc:sldChg>
      <pc:sldChg chg="del">
        <pc:chgData name="Mark Higgins" userId="f99148ad-7e67-4304-8c11-27c7a53efd31" providerId="ADAL" clId="{0928E129-FD99-40CD-AF85-5E16D3AA9BEE}" dt="2021-10-19T10:04:27.564" v="487" actId="47"/>
        <pc:sldMkLst>
          <pc:docMk/>
          <pc:sldMk cId="4089840093" sldId="728"/>
        </pc:sldMkLst>
      </pc:sldChg>
      <pc:sldChg chg="del">
        <pc:chgData name="Mark Higgins" userId="f99148ad-7e67-4304-8c11-27c7a53efd31" providerId="ADAL" clId="{0928E129-FD99-40CD-AF85-5E16D3AA9BEE}" dt="2021-10-19T10:03:42.653" v="486" actId="47"/>
        <pc:sldMkLst>
          <pc:docMk/>
          <pc:sldMk cId="307547839" sldId="730"/>
        </pc:sldMkLst>
      </pc:sldChg>
      <pc:sldChg chg="del">
        <pc:chgData name="Mark Higgins" userId="f99148ad-7e67-4304-8c11-27c7a53efd31" providerId="ADAL" clId="{0928E129-FD99-40CD-AF85-5E16D3AA9BEE}" dt="2021-10-19T10:03:42.653" v="486" actId="47"/>
        <pc:sldMkLst>
          <pc:docMk/>
          <pc:sldMk cId="2642783198" sldId="731"/>
        </pc:sldMkLst>
      </pc:sldChg>
      <pc:sldChg chg="del">
        <pc:chgData name="Mark Higgins" userId="f99148ad-7e67-4304-8c11-27c7a53efd31" providerId="ADAL" clId="{0928E129-FD99-40CD-AF85-5E16D3AA9BEE}" dt="2021-10-19T10:03:42.653" v="486" actId="47"/>
        <pc:sldMkLst>
          <pc:docMk/>
          <pc:sldMk cId="4079892440" sldId="732"/>
        </pc:sldMkLst>
      </pc:sldChg>
      <pc:sldChg chg="del">
        <pc:chgData name="Mark Higgins" userId="f99148ad-7e67-4304-8c11-27c7a53efd31" providerId="ADAL" clId="{0928E129-FD99-40CD-AF85-5E16D3AA9BEE}" dt="2021-10-19T10:03:42.653" v="486" actId="47"/>
        <pc:sldMkLst>
          <pc:docMk/>
          <pc:sldMk cId="1934917559" sldId="733"/>
        </pc:sldMkLst>
      </pc:sldChg>
      <pc:sldChg chg="del">
        <pc:chgData name="Mark Higgins" userId="f99148ad-7e67-4304-8c11-27c7a53efd31" providerId="ADAL" clId="{0928E129-FD99-40CD-AF85-5E16D3AA9BEE}" dt="2021-10-19T10:03:42.653" v="486" actId="47"/>
        <pc:sldMkLst>
          <pc:docMk/>
          <pc:sldMk cId="1696381284" sldId="734"/>
        </pc:sldMkLst>
      </pc:sldChg>
      <pc:sldChg chg="del">
        <pc:chgData name="Mark Higgins" userId="f99148ad-7e67-4304-8c11-27c7a53efd31" providerId="ADAL" clId="{0928E129-FD99-40CD-AF85-5E16D3AA9BEE}" dt="2021-10-19T10:03:42.653" v="486" actId="47"/>
        <pc:sldMkLst>
          <pc:docMk/>
          <pc:sldMk cId="4165303584" sldId="735"/>
        </pc:sldMkLst>
      </pc:sldChg>
      <pc:sldChg chg="del">
        <pc:chgData name="Mark Higgins" userId="f99148ad-7e67-4304-8c11-27c7a53efd31" providerId="ADAL" clId="{0928E129-FD99-40CD-AF85-5E16D3AA9BEE}" dt="2021-10-19T10:03:42.653" v="486" actId="47"/>
        <pc:sldMkLst>
          <pc:docMk/>
          <pc:sldMk cId="3470252975" sldId="737"/>
        </pc:sldMkLst>
      </pc:sldChg>
      <pc:sldChg chg="del">
        <pc:chgData name="Mark Higgins" userId="f99148ad-7e67-4304-8c11-27c7a53efd31" providerId="ADAL" clId="{0928E129-FD99-40CD-AF85-5E16D3AA9BEE}" dt="2021-10-19T10:03:42.653" v="486" actId="47"/>
        <pc:sldMkLst>
          <pc:docMk/>
          <pc:sldMk cId="332731690" sldId="738"/>
        </pc:sldMkLst>
      </pc:sldChg>
      <pc:sldChg chg="del">
        <pc:chgData name="Mark Higgins" userId="f99148ad-7e67-4304-8c11-27c7a53efd31" providerId="ADAL" clId="{0928E129-FD99-40CD-AF85-5E16D3AA9BEE}" dt="2021-10-19T10:03:42.653" v="486" actId="47"/>
        <pc:sldMkLst>
          <pc:docMk/>
          <pc:sldMk cId="3774060212" sldId="739"/>
        </pc:sldMkLst>
      </pc:sldChg>
      <pc:sldChg chg="del">
        <pc:chgData name="Mark Higgins" userId="f99148ad-7e67-4304-8c11-27c7a53efd31" providerId="ADAL" clId="{0928E129-FD99-40CD-AF85-5E16D3AA9BEE}" dt="2021-10-19T10:03:42.653" v="486" actId="47"/>
        <pc:sldMkLst>
          <pc:docMk/>
          <pc:sldMk cId="3122003498" sldId="740"/>
        </pc:sldMkLst>
      </pc:sldChg>
      <pc:sldChg chg="del">
        <pc:chgData name="Mark Higgins" userId="f99148ad-7e67-4304-8c11-27c7a53efd31" providerId="ADAL" clId="{0928E129-FD99-40CD-AF85-5E16D3AA9BEE}" dt="2021-10-19T10:04:27.564" v="487" actId="47"/>
        <pc:sldMkLst>
          <pc:docMk/>
          <pc:sldMk cId="4066186202" sldId="744"/>
        </pc:sldMkLst>
      </pc:sldChg>
      <pc:sldChg chg="del">
        <pc:chgData name="Mark Higgins" userId="f99148ad-7e67-4304-8c11-27c7a53efd31" providerId="ADAL" clId="{0928E129-FD99-40CD-AF85-5E16D3AA9BEE}" dt="2021-10-19T10:04:27.564" v="487" actId="47"/>
        <pc:sldMkLst>
          <pc:docMk/>
          <pc:sldMk cId="770630686" sldId="745"/>
        </pc:sldMkLst>
      </pc:sldChg>
      <pc:sldChg chg="del">
        <pc:chgData name="Mark Higgins" userId="f99148ad-7e67-4304-8c11-27c7a53efd31" providerId="ADAL" clId="{0928E129-FD99-40CD-AF85-5E16D3AA9BEE}" dt="2021-10-19T10:04:27.564" v="487" actId="47"/>
        <pc:sldMkLst>
          <pc:docMk/>
          <pc:sldMk cId="617376751" sldId="746"/>
        </pc:sldMkLst>
      </pc:sldChg>
      <pc:sldChg chg="del">
        <pc:chgData name="Mark Higgins" userId="f99148ad-7e67-4304-8c11-27c7a53efd31" providerId="ADAL" clId="{0928E129-FD99-40CD-AF85-5E16D3AA9BEE}" dt="2021-10-19T10:04:27.564" v="487" actId="47"/>
        <pc:sldMkLst>
          <pc:docMk/>
          <pc:sldMk cId="1570186602" sldId="747"/>
        </pc:sldMkLst>
      </pc:sldChg>
      <pc:sldChg chg="del">
        <pc:chgData name="Mark Higgins" userId="f99148ad-7e67-4304-8c11-27c7a53efd31" providerId="ADAL" clId="{0928E129-FD99-40CD-AF85-5E16D3AA9BEE}" dt="2021-10-19T10:04:27.564" v="487" actId="47"/>
        <pc:sldMkLst>
          <pc:docMk/>
          <pc:sldMk cId="2759050896" sldId="748"/>
        </pc:sldMkLst>
      </pc:sldChg>
      <pc:sldChg chg="del">
        <pc:chgData name="Mark Higgins" userId="f99148ad-7e67-4304-8c11-27c7a53efd31" providerId="ADAL" clId="{0928E129-FD99-40CD-AF85-5E16D3AA9BEE}" dt="2021-10-19T10:04:27.564" v="487" actId="47"/>
        <pc:sldMkLst>
          <pc:docMk/>
          <pc:sldMk cId="3539341101" sldId="751"/>
        </pc:sldMkLst>
      </pc:sldChg>
      <pc:sldChg chg="del">
        <pc:chgData name="Mark Higgins" userId="f99148ad-7e67-4304-8c11-27c7a53efd31" providerId="ADAL" clId="{0928E129-FD99-40CD-AF85-5E16D3AA9BEE}" dt="2021-10-19T10:04:27.564" v="487" actId="47"/>
        <pc:sldMkLst>
          <pc:docMk/>
          <pc:sldMk cId="3580120427" sldId="752"/>
        </pc:sldMkLst>
      </pc:sldChg>
      <pc:sldChg chg="del">
        <pc:chgData name="Mark Higgins" userId="f99148ad-7e67-4304-8c11-27c7a53efd31" providerId="ADAL" clId="{0928E129-FD99-40CD-AF85-5E16D3AA9BEE}" dt="2021-10-19T10:04:27.564" v="487" actId="47"/>
        <pc:sldMkLst>
          <pc:docMk/>
          <pc:sldMk cId="3010225684" sldId="753"/>
        </pc:sldMkLst>
      </pc:sldChg>
      <pc:sldChg chg="del">
        <pc:chgData name="Mark Higgins" userId="f99148ad-7e67-4304-8c11-27c7a53efd31" providerId="ADAL" clId="{0928E129-FD99-40CD-AF85-5E16D3AA9BEE}" dt="2021-10-19T10:04:27.564" v="487" actId="47"/>
        <pc:sldMkLst>
          <pc:docMk/>
          <pc:sldMk cId="1173022864" sldId="754"/>
        </pc:sldMkLst>
      </pc:sldChg>
      <pc:sldChg chg="del">
        <pc:chgData name="Mark Higgins" userId="f99148ad-7e67-4304-8c11-27c7a53efd31" providerId="ADAL" clId="{0928E129-FD99-40CD-AF85-5E16D3AA9BEE}" dt="2021-10-19T10:04:27.564" v="487" actId="47"/>
        <pc:sldMkLst>
          <pc:docMk/>
          <pc:sldMk cId="3597424047" sldId="755"/>
        </pc:sldMkLst>
      </pc:sldChg>
      <pc:sldChg chg="del">
        <pc:chgData name="Mark Higgins" userId="f99148ad-7e67-4304-8c11-27c7a53efd31" providerId="ADAL" clId="{0928E129-FD99-40CD-AF85-5E16D3AA9BEE}" dt="2021-10-19T10:04:27.564" v="487" actId="47"/>
        <pc:sldMkLst>
          <pc:docMk/>
          <pc:sldMk cId="192846444" sldId="756"/>
        </pc:sldMkLst>
      </pc:sldChg>
      <pc:sldChg chg="del">
        <pc:chgData name="Mark Higgins" userId="f99148ad-7e67-4304-8c11-27c7a53efd31" providerId="ADAL" clId="{0928E129-FD99-40CD-AF85-5E16D3AA9BEE}" dt="2021-10-19T10:04:27.564" v="487" actId="47"/>
        <pc:sldMkLst>
          <pc:docMk/>
          <pc:sldMk cId="1815768866" sldId="757"/>
        </pc:sldMkLst>
      </pc:sldChg>
      <pc:sldChg chg="del">
        <pc:chgData name="Mark Higgins" userId="f99148ad-7e67-4304-8c11-27c7a53efd31" providerId="ADAL" clId="{0928E129-FD99-40CD-AF85-5E16D3AA9BEE}" dt="2021-10-19T10:04:27.564" v="487" actId="47"/>
        <pc:sldMkLst>
          <pc:docMk/>
          <pc:sldMk cId="107335709" sldId="758"/>
        </pc:sldMkLst>
      </pc:sldChg>
      <pc:sldChg chg="del">
        <pc:chgData name="Mark Higgins" userId="f99148ad-7e67-4304-8c11-27c7a53efd31" providerId="ADAL" clId="{0928E129-FD99-40CD-AF85-5E16D3AA9BEE}" dt="2021-10-19T10:04:27.564" v="487" actId="47"/>
        <pc:sldMkLst>
          <pc:docMk/>
          <pc:sldMk cId="2045349611" sldId="759"/>
        </pc:sldMkLst>
      </pc:sldChg>
      <pc:sldChg chg="del">
        <pc:chgData name="Mark Higgins" userId="f99148ad-7e67-4304-8c11-27c7a53efd31" providerId="ADAL" clId="{0928E129-FD99-40CD-AF85-5E16D3AA9BEE}" dt="2021-10-19T10:04:27.564" v="487" actId="47"/>
        <pc:sldMkLst>
          <pc:docMk/>
          <pc:sldMk cId="3253721968" sldId="760"/>
        </pc:sldMkLst>
      </pc:sldChg>
      <pc:sldChg chg="del">
        <pc:chgData name="Mark Higgins" userId="f99148ad-7e67-4304-8c11-27c7a53efd31" providerId="ADAL" clId="{0928E129-FD99-40CD-AF85-5E16D3AA9BEE}" dt="2021-10-19T10:04:27.564" v="487" actId="47"/>
        <pc:sldMkLst>
          <pc:docMk/>
          <pc:sldMk cId="2057681853" sldId="761"/>
        </pc:sldMkLst>
      </pc:sldChg>
      <pc:sldChg chg="del">
        <pc:chgData name="Mark Higgins" userId="f99148ad-7e67-4304-8c11-27c7a53efd31" providerId="ADAL" clId="{0928E129-FD99-40CD-AF85-5E16D3AA9BEE}" dt="2021-10-19T10:04:27.564" v="487" actId="47"/>
        <pc:sldMkLst>
          <pc:docMk/>
          <pc:sldMk cId="1239202243" sldId="762"/>
        </pc:sldMkLst>
      </pc:sldChg>
      <pc:sldChg chg="del">
        <pc:chgData name="Mark Higgins" userId="f99148ad-7e67-4304-8c11-27c7a53efd31" providerId="ADAL" clId="{0928E129-FD99-40CD-AF85-5E16D3AA9BEE}" dt="2021-10-19T10:04:27.564" v="487" actId="47"/>
        <pc:sldMkLst>
          <pc:docMk/>
          <pc:sldMk cId="932549731" sldId="763"/>
        </pc:sldMkLst>
      </pc:sldChg>
      <pc:sldChg chg="del">
        <pc:chgData name="Mark Higgins" userId="f99148ad-7e67-4304-8c11-27c7a53efd31" providerId="ADAL" clId="{0928E129-FD99-40CD-AF85-5E16D3AA9BEE}" dt="2021-10-19T10:04:27.564" v="487" actId="47"/>
        <pc:sldMkLst>
          <pc:docMk/>
          <pc:sldMk cId="763952852" sldId="764"/>
        </pc:sldMkLst>
      </pc:sldChg>
      <pc:sldChg chg="del">
        <pc:chgData name="Mark Higgins" userId="f99148ad-7e67-4304-8c11-27c7a53efd31" providerId="ADAL" clId="{0928E129-FD99-40CD-AF85-5E16D3AA9BEE}" dt="2021-10-19T10:04:27.564" v="487" actId="47"/>
        <pc:sldMkLst>
          <pc:docMk/>
          <pc:sldMk cId="1031906618" sldId="765"/>
        </pc:sldMkLst>
      </pc:sldChg>
      <pc:sldChg chg="del">
        <pc:chgData name="Mark Higgins" userId="f99148ad-7e67-4304-8c11-27c7a53efd31" providerId="ADAL" clId="{0928E129-FD99-40CD-AF85-5E16D3AA9BEE}" dt="2021-10-19T10:04:27.564" v="487" actId="47"/>
        <pc:sldMkLst>
          <pc:docMk/>
          <pc:sldMk cId="4045849453" sldId="766"/>
        </pc:sldMkLst>
      </pc:sldChg>
      <pc:sldChg chg="del">
        <pc:chgData name="Mark Higgins" userId="f99148ad-7e67-4304-8c11-27c7a53efd31" providerId="ADAL" clId="{0928E129-FD99-40CD-AF85-5E16D3AA9BEE}" dt="2021-10-19T10:04:27.564" v="487" actId="47"/>
        <pc:sldMkLst>
          <pc:docMk/>
          <pc:sldMk cId="148442352" sldId="767"/>
        </pc:sldMkLst>
      </pc:sldChg>
      <pc:sldChg chg="del">
        <pc:chgData name="Mark Higgins" userId="f99148ad-7e67-4304-8c11-27c7a53efd31" providerId="ADAL" clId="{0928E129-FD99-40CD-AF85-5E16D3AA9BEE}" dt="2021-10-19T10:04:27.564" v="487" actId="47"/>
        <pc:sldMkLst>
          <pc:docMk/>
          <pc:sldMk cId="1954010883" sldId="769"/>
        </pc:sldMkLst>
      </pc:sldChg>
      <pc:sldChg chg="del">
        <pc:chgData name="Mark Higgins" userId="f99148ad-7e67-4304-8c11-27c7a53efd31" providerId="ADAL" clId="{0928E129-FD99-40CD-AF85-5E16D3AA9BEE}" dt="2021-10-19T10:04:27.564" v="487" actId="47"/>
        <pc:sldMkLst>
          <pc:docMk/>
          <pc:sldMk cId="1604972400" sldId="770"/>
        </pc:sldMkLst>
      </pc:sldChg>
      <pc:sldChg chg="del">
        <pc:chgData name="Mark Higgins" userId="f99148ad-7e67-4304-8c11-27c7a53efd31" providerId="ADAL" clId="{0928E129-FD99-40CD-AF85-5E16D3AA9BEE}" dt="2021-10-19T10:04:27.564" v="487" actId="47"/>
        <pc:sldMkLst>
          <pc:docMk/>
          <pc:sldMk cId="2510440238" sldId="771"/>
        </pc:sldMkLst>
      </pc:sldChg>
      <pc:sldChg chg="del">
        <pc:chgData name="Mark Higgins" userId="f99148ad-7e67-4304-8c11-27c7a53efd31" providerId="ADAL" clId="{0928E129-FD99-40CD-AF85-5E16D3AA9BEE}" dt="2021-10-19T10:04:27.564" v="487" actId="47"/>
        <pc:sldMkLst>
          <pc:docMk/>
          <pc:sldMk cId="676233634" sldId="772"/>
        </pc:sldMkLst>
      </pc:sldChg>
      <pc:sldChg chg="del">
        <pc:chgData name="Mark Higgins" userId="f99148ad-7e67-4304-8c11-27c7a53efd31" providerId="ADAL" clId="{0928E129-FD99-40CD-AF85-5E16D3AA9BEE}" dt="2021-10-19T10:04:27.564" v="487" actId="47"/>
        <pc:sldMkLst>
          <pc:docMk/>
          <pc:sldMk cId="1934469221" sldId="773"/>
        </pc:sldMkLst>
      </pc:sldChg>
      <pc:sldChg chg="del">
        <pc:chgData name="Mark Higgins" userId="f99148ad-7e67-4304-8c11-27c7a53efd31" providerId="ADAL" clId="{0928E129-FD99-40CD-AF85-5E16D3AA9BEE}" dt="2021-10-19T10:04:27.564" v="487" actId="47"/>
        <pc:sldMkLst>
          <pc:docMk/>
          <pc:sldMk cId="1886039604" sldId="774"/>
        </pc:sldMkLst>
      </pc:sldChg>
      <pc:sldChg chg="del">
        <pc:chgData name="Mark Higgins" userId="f99148ad-7e67-4304-8c11-27c7a53efd31" providerId="ADAL" clId="{0928E129-FD99-40CD-AF85-5E16D3AA9BEE}" dt="2021-10-19T10:04:27.564" v="487" actId="47"/>
        <pc:sldMkLst>
          <pc:docMk/>
          <pc:sldMk cId="2319426009" sldId="775"/>
        </pc:sldMkLst>
      </pc:sldChg>
      <pc:sldChg chg="del">
        <pc:chgData name="Mark Higgins" userId="f99148ad-7e67-4304-8c11-27c7a53efd31" providerId="ADAL" clId="{0928E129-FD99-40CD-AF85-5E16D3AA9BEE}" dt="2021-10-19T10:04:27.564" v="487" actId="47"/>
        <pc:sldMkLst>
          <pc:docMk/>
          <pc:sldMk cId="3786160514" sldId="776"/>
        </pc:sldMkLst>
      </pc:sldChg>
      <pc:sldChg chg="del">
        <pc:chgData name="Mark Higgins" userId="f99148ad-7e67-4304-8c11-27c7a53efd31" providerId="ADAL" clId="{0928E129-FD99-40CD-AF85-5E16D3AA9BEE}" dt="2021-10-19T10:04:27.564" v="487" actId="47"/>
        <pc:sldMkLst>
          <pc:docMk/>
          <pc:sldMk cId="2516407089" sldId="777"/>
        </pc:sldMkLst>
      </pc:sldChg>
      <pc:sldChg chg="del">
        <pc:chgData name="Mark Higgins" userId="f99148ad-7e67-4304-8c11-27c7a53efd31" providerId="ADAL" clId="{0928E129-FD99-40CD-AF85-5E16D3AA9BEE}" dt="2021-10-19T10:04:27.564" v="487" actId="47"/>
        <pc:sldMkLst>
          <pc:docMk/>
          <pc:sldMk cId="4293784501" sldId="778"/>
        </pc:sldMkLst>
      </pc:sldChg>
      <pc:sldChg chg="del">
        <pc:chgData name="Mark Higgins" userId="f99148ad-7e67-4304-8c11-27c7a53efd31" providerId="ADAL" clId="{0928E129-FD99-40CD-AF85-5E16D3AA9BEE}" dt="2021-10-19T10:04:27.564" v="487" actId="47"/>
        <pc:sldMkLst>
          <pc:docMk/>
          <pc:sldMk cId="1417685135" sldId="779"/>
        </pc:sldMkLst>
      </pc:sldChg>
      <pc:sldChg chg="del">
        <pc:chgData name="Mark Higgins" userId="f99148ad-7e67-4304-8c11-27c7a53efd31" providerId="ADAL" clId="{0928E129-FD99-40CD-AF85-5E16D3AA9BEE}" dt="2021-10-19T10:04:27.564" v="487" actId="47"/>
        <pc:sldMkLst>
          <pc:docMk/>
          <pc:sldMk cId="3894080252" sldId="780"/>
        </pc:sldMkLst>
      </pc:sldChg>
      <pc:sldChg chg="del">
        <pc:chgData name="Mark Higgins" userId="f99148ad-7e67-4304-8c11-27c7a53efd31" providerId="ADAL" clId="{0928E129-FD99-40CD-AF85-5E16D3AA9BEE}" dt="2021-10-19T10:04:27.564" v="487" actId="47"/>
        <pc:sldMkLst>
          <pc:docMk/>
          <pc:sldMk cId="2470802861" sldId="781"/>
        </pc:sldMkLst>
      </pc:sldChg>
      <pc:sldChg chg="del">
        <pc:chgData name="Mark Higgins" userId="f99148ad-7e67-4304-8c11-27c7a53efd31" providerId="ADAL" clId="{0928E129-FD99-40CD-AF85-5E16D3AA9BEE}" dt="2021-10-19T10:04:27.564" v="487" actId="47"/>
        <pc:sldMkLst>
          <pc:docMk/>
          <pc:sldMk cId="2774721002" sldId="782"/>
        </pc:sldMkLst>
      </pc:sldChg>
      <pc:sldChg chg="del">
        <pc:chgData name="Mark Higgins" userId="f99148ad-7e67-4304-8c11-27c7a53efd31" providerId="ADAL" clId="{0928E129-FD99-40CD-AF85-5E16D3AA9BEE}" dt="2021-10-19T10:04:27.564" v="487" actId="47"/>
        <pc:sldMkLst>
          <pc:docMk/>
          <pc:sldMk cId="2161751952" sldId="783"/>
        </pc:sldMkLst>
      </pc:sldChg>
      <pc:sldChg chg="del">
        <pc:chgData name="Mark Higgins" userId="f99148ad-7e67-4304-8c11-27c7a53efd31" providerId="ADAL" clId="{0928E129-FD99-40CD-AF85-5E16D3AA9BEE}" dt="2021-10-19T10:04:27.564" v="487" actId="47"/>
        <pc:sldMkLst>
          <pc:docMk/>
          <pc:sldMk cId="2213243107" sldId="784"/>
        </pc:sldMkLst>
      </pc:sldChg>
      <pc:sldChg chg="del">
        <pc:chgData name="Mark Higgins" userId="f99148ad-7e67-4304-8c11-27c7a53efd31" providerId="ADAL" clId="{0928E129-FD99-40CD-AF85-5E16D3AA9BEE}" dt="2021-10-19T10:04:27.564" v="487" actId="47"/>
        <pc:sldMkLst>
          <pc:docMk/>
          <pc:sldMk cId="2965334806" sldId="785"/>
        </pc:sldMkLst>
      </pc:sldChg>
      <pc:sldChg chg="modSp mod">
        <pc:chgData name="Mark Higgins" userId="f99148ad-7e67-4304-8c11-27c7a53efd31" providerId="ADAL" clId="{0928E129-FD99-40CD-AF85-5E16D3AA9BEE}" dt="2021-10-19T08:47:44.097" v="1" actId="27636"/>
        <pc:sldMkLst>
          <pc:docMk/>
          <pc:sldMk cId="943533271" sldId="786"/>
        </pc:sldMkLst>
        <pc:spChg chg="mod">
          <ac:chgData name="Mark Higgins" userId="f99148ad-7e67-4304-8c11-27c7a53efd31" providerId="ADAL" clId="{0928E129-FD99-40CD-AF85-5E16D3AA9BEE}" dt="2021-10-19T08:47:44.097" v="1" actId="27636"/>
          <ac:spMkLst>
            <pc:docMk/>
            <pc:sldMk cId="943533271" sldId="786"/>
            <ac:spMk id="3" creationId="{141F992C-D2D7-40B0-B135-B97BB1D085C5}"/>
          </ac:spMkLst>
        </pc:spChg>
      </pc:sldChg>
      <pc:sldChg chg="del">
        <pc:chgData name="Mark Higgins" userId="f99148ad-7e67-4304-8c11-27c7a53efd31" providerId="ADAL" clId="{0928E129-FD99-40CD-AF85-5E16D3AA9BEE}" dt="2021-10-19T10:04:27.564" v="487" actId="47"/>
        <pc:sldMkLst>
          <pc:docMk/>
          <pc:sldMk cId="2272625412" sldId="800"/>
        </pc:sldMkLst>
      </pc:sldChg>
      <pc:sldChg chg="addSp modSp new mod modClrScheme chgLayout">
        <pc:chgData name="Mark Higgins" userId="f99148ad-7e67-4304-8c11-27c7a53efd31" providerId="ADAL" clId="{0928E129-FD99-40CD-AF85-5E16D3AA9BEE}" dt="2021-10-19T10:12:05.614" v="504" actId="20577"/>
        <pc:sldMkLst>
          <pc:docMk/>
          <pc:sldMk cId="3307357044" sldId="800"/>
        </pc:sldMkLst>
        <pc:spChg chg="add mod">
          <ac:chgData name="Mark Higgins" userId="f99148ad-7e67-4304-8c11-27c7a53efd31" providerId="ADAL" clId="{0928E129-FD99-40CD-AF85-5E16D3AA9BEE}" dt="2021-10-19T10:12:05.614" v="504" actId="20577"/>
          <ac:spMkLst>
            <pc:docMk/>
            <pc:sldMk cId="3307357044" sldId="800"/>
            <ac:spMk id="2" creationId="{561DFFBF-2DD2-4B36-9AA0-43883CAD84ED}"/>
          </ac:spMkLst>
        </pc:spChg>
        <pc:spChg chg="add mod">
          <ac:chgData name="Mark Higgins" userId="f99148ad-7e67-4304-8c11-27c7a53efd31" providerId="ADAL" clId="{0928E129-FD99-40CD-AF85-5E16D3AA9BEE}" dt="2021-10-19T10:11:56.804" v="489" actId="700"/>
          <ac:spMkLst>
            <pc:docMk/>
            <pc:sldMk cId="3307357044" sldId="800"/>
            <ac:spMk id="3" creationId="{366E1BDA-41F7-4DA4-88DA-6FD3B4D267B5}"/>
          </ac:spMkLst>
        </pc:spChg>
      </pc:sldChg>
      <pc:sldChg chg="modSp add mod">
        <pc:chgData name="Mark Higgins" userId="f99148ad-7e67-4304-8c11-27c7a53efd31" providerId="ADAL" clId="{0928E129-FD99-40CD-AF85-5E16D3AA9BEE}" dt="2021-10-19T10:12:19.254" v="512" actId="20577"/>
        <pc:sldMkLst>
          <pc:docMk/>
          <pc:sldMk cId="2768283390" sldId="801"/>
        </pc:sldMkLst>
        <pc:spChg chg="mod">
          <ac:chgData name="Mark Higgins" userId="f99148ad-7e67-4304-8c11-27c7a53efd31" providerId="ADAL" clId="{0928E129-FD99-40CD-AF85-5E16D3AA9BEE}" dt="2021-10-19T10:12:19.254" v="512" actId="20577"/>
          <ac:spMkLst>
            <pc:docMk/>
            <pc:sldMk cId="2768283390" sldId="801"/>
            <ac:spMk id="2" creationId="{561DFFBF-2DD2-4B36-9AA0-43883CAD84ED}"/>
          </ac:spMkLst>
        </pc:spChg>
      </pc:sldChg>
      <pc:sldChg chg="addSp modSp add del mod modNotesTx">
        <pc:chgData name="Mark Higgins" userId="f99148ad-7e67-4304-8c11-27c7a53efd31" providerId="ADAL" clId="{0928E129-FD99-40CD-AF85-5E16D3AA9BEE}" dt="2021-10-19T10:04:27.564" v="487" actId="47"/>
        <pc:sldMkLst>
          <pc:docMk/>
          <pc:sldMk cId="3043698148" sldId="801"/>
        </pc:sldMkLst>
        <pc:spChg chg="mod">
          <ac:chgData name="Mark Higgins" userId="f99148ad-7e67-4304-8c11-27c7a53efd31" providerId="ADAL" clId="{0928E129-FD99-40CD-AF85-5E16D3AA9BEE}" dt="2021-10-19T08:47:57.779" v="13" actId="20577"/>
          <ac:spMkLst>
            <pc:docMk/>
            <pc:sldMk cId="3043698148" sldId="801"/>
            <ac:spMk id="2" creationId="{1387D88F-3D55-4FDF-99A3-B815C272A81E}"/>
          </ac:spMkLst>
        </pc:spChg>
        <pc:spChg chg="mod">
          <ac:chgData name="Mark Higgins" userId="f99148ad-7e67-4304-8c11-27c7a53efd31" providerId="ADAL" clId="{0928E129-FD99-40CD-AF85-5E16D3AA9BEE}" dt="2021-10-19T08:53:07.078" v="165" actId="20577"/>
          <ac:spMkLst>
            <pc:docMk/>
            <pc:sldMk cId="3043698148" sldId="801"/>
            <ac:spMk id="3" creationId="{3D8F4E44-C9E1-4A10-89BD-F086F4F898D4}"/>
          </ac:spMkLst>
        </pc:spChg>
        <pc:picChg chg="add mod">
          <ac:chgData name="Mark Higgins" userId="f99148ad-7e67-4304-8c11-27c7a53efd31" providerId="ADAL" clId="{0928E129-FD99-40CD-AF85-5E16D3AA9BEE}" dt="2021-10-19T08:52:54.061" v="145" actId="1076"/>
          <ac:picMkLst>
            <pc:docMk/>
            <pc:sldMk cId="3043698148" sldId="801"/>
            <ac:picMk id="5" creationId="{3465CF87-3FB7-43E2-8D35-FB89BF27FA98}"/>
          </ac:picMkLst>
        </pc:picChg>
      </pc:sldChg>
      <pc:sldChg chg="modSp add mod">
        <pc:chgData name="Mark Higgins" userId="f99148ad-7e67-4304-8c11-27c7a53efd31" providerId="ADAL" clId="{0928E129-FD99-40CD-AF85-5E16D3AA9BEE}" dt="2021-10-19T10:12:26.472" v="522" actId="20577"/>
        <pc:sldMkLst>
          <pc:docMk/>
          <pc:sldMk cId="269504932" sldId="802"/>
        </pc:sldMkLst>
        <pc:spChg chg="mod">
          <ac:chgData name="Mark Higgins" userId="f99148ad-7e67-4304-8c11-27c7a53efd31" providerId="ADAL" clId="{0928E129-FD99-40CD-AF85-5E16D3AA9BEE}" dt="2021-10-19T10:12:26.472" v="522" actId="20577"/>
          <ac:spMkLst>
            <pc:docMk/>
            <pc:sldMk cId="269504932" sldId="802"/>
            <ac:spMk id="2" creationId="{561DFFBF-2DD2-4B36-9AA0-43883CAD84ED}"/>
          </ac:spMkLst>
        </pc:spChg>
      </pc:sldChg>
      <pc:sldChg chg="modSp add del mod">
        <pc:chgData name="Mark Higgins" userId="f99148ad-7e67-4304-8c11-27c7a53efd31" providerId="ADAL" clId="{0928E129-FD99-40CD-AF85-5E16D3AA9BEE}" dt="2021-10-19T10:04:27.564" v="487" actId="47"/>
        <pc:sldMkLst>
          <pc:docMk/>
          <pc:sldMk cId="450227264" sldId="802"/>
        </pc:sldMkLst>
        <pc:spChg chg="mod">
          <ac:chgData name="Mark Higgins" userId="f99148ad-7e67-4304-8c11-27c7a53efd31" providerId="ADAL" clId="{0928E129-FD99-40CD-AF85-5E16D3AA9BEE}" dt="2021-10-19T08:48:12.935" v="18" actId="20577"/>
          <ac:spMkLst>
            <pc:docMk/>
            <pc:sldMk cId="450227264" sldId="802"/>
            <ac:spMk id="2" creationId="{1387D88F-3D55-4FDF-99A3-B815C272A81E}"/>
          </ac:spMkLst>
        </pc:spChg>
        <pc:spChg chg="mod">
          <ac:chgData name="Mark Higgins" userId="f99148ad-7e67-4304-8c11-27c7a53efd31" providerId="ADAL" clId="{0928E129-FD99-40CD-AF85-5E16D3AA9BEE}" dt="2021-10-19T08:53:37.274" v="166" actId="20577"/>
          <ac:spMkLst>
            <pc:docMk/>
            <pc:sldMk cId="450227264" sldId="802"/>
            <ac:spMk id="3" creationId="{3D8F4E44-C9E1-4A10-89BD-F086F4F898D4}"/>
          </ac:spMkLst>
        </pc:spChg>
      </pc:sldChg>
      <pc:sldChg chg="modSp add mod">
        <pc:chgData name="Mark Higgins" userId="f99148ad-7e67-4304-8c11-27c7a53efd31" providerId="ADAL" clId="{0928E129-FD99-40CD-AF85-5E16D3AA9BEE}" dt="2021-10-19T10:12:33.459" v="531" actId="20577"/>
        <pc:sldMkLst>
          <pc:docMk/>
          <pc:sldMk cId="936649872" sldId="803"/>
        </pc:sldMkLst>
        <pc:spChg chg="mod">
          <ac:chgData name="Mark Higgins" userId="f99148ad-7e67-4304-8c11-27c7a53efd31" providerId="ADAL" clId="{0928E129-FD99-40CD-AF85-5E16D3AA9BEE}" dt="2021-10-19T10:12:33.459" v="531" actId="20577"/>
          <ac:spMkLst>
            <pc:docMk/>
            <pc:sldMk cId="936649872" sldId="803"/>
            <ac:spMk id="2" creationId="{561DFFBF-2DD2-4B36-9AA0-43883CAD84ED}"/>
          </ac:spMkLst>
        </pc:spChg>
      </pc:sldChg>
      <pc:sldChg chg="modSp add mod">
        <pc:chgData name="Mark Higgins" userId="f99148ad-7e67-4304-8c11-27c7a53efd31" providerId="ADAL" clId="{0928E129-FD99-40CD-AF85-5E16D3AA9BEE}" dt="2021-10-19T10:12:40.128" v="538" actId="20577"/>
        <pc:sldMkLst>
          <pc:docMk/>
          <pc:sldMk cId="3756242935" sldId="804"/>
        </pc:sldMkLst>
        <pc:spChg chg="mod">
          <ac:chgData name="Mark Higgins" userId="f99148ad-7e67-4304-8c11-27c7a53efd31" providerId="ADAL" clId="{0928E129-FD99-40CD-AF85-5E16D3AA9BEE}" dt="2021-10-19T10:12:40.128" v="538" actId="20577"/>
          <ac:spMkLst>
            <pc:docMk/>
            <pc:sldMk cId="3756242935" sldId="804"/>
            <ac:spMk id="2" creationId="{561DFFBF-2DD2-4B36-9AA0-43883CAD84ED}"/>
          </ac:spMkLst>
        </pc:spChg>
      </pc:sldChg>
      <pc:sldChg chg="add modTransition">
        <pc:chgData name="Mark Higgins" userId="f99148ad-7e67-4304-8c11-27c7a53efd31" providerId="ADAL" clId="{0928E129-FD99-40CD-AF85-5E16D3AA9BEE}" dt="2021-10-19T10:14:05.289" v="539"/>
        <pc:sldMkLst>
          <pc:docMk/>
          <pc:sldMk cId="1709385537" sldId="805"/>
        </pc:sldMkLst>
      </pc:sldChg>
      <pc:sldChg chg="add modTransition">
        <pc:chgData name="Mark Higgins" userId="f99148ad-7e67-4304-8c11-27c7a53efd31" providerId="ADAL" clId="{0928E129-FD99-40CD-AF85-5E16D3AA9BEE}" dt="2021-10-19T10:14:05.289" v="539"/>
        <pc:sldMkLst>
          <pc:docMk/>
          <pc:sldMk cId="1556916043" sldId="806"/>
        </pc:sldMkLst>
      </pc:sldChg>
      <pc:sldChg chg="add modTransition">
        <pc:chgData name="Mark Higgins" userId="f99148ad-7e67-4304-8c11-27c7a53efd31" providerId="ADAL" clId="{0928E129-FD99-40CD-AF85-5E16D3AA9BEE}" dt="2021-10-19T10:14:05.289" v="539"/>
        <pc:sldMkLst>
          <pc:docMk/>
          <pc:sldMk cId="3746792967" sldId="807"/>
        </pc:sldMkLst>
      </pc:sldChg>
      <pc:sldChg chg="add modTransition">
        <pc:chgData name="Mark Higgins" userId="f99148ad-7e67-4304-8c11-27c7a53efd31" providerId="ADAL" clId="{0928E129-FD99-40CD-AF85-5E16D3AA9BEE}" dt="2021-10-19T10:14:05.289" v="539"/>
        <pc:sldMkLst>
          <pc:docMk/>
          <pc:sldMk cId="1423839089" sldId="808"/>
        </pc:sldMkLst>
      </pc:sldChg>
      <pc:sldChg chg="add modTransition">
        <pc:chgData name="Mark Higgins" userId="f99148ad-7e67-4304-8c11-27c7a53efd31" providerId="ADAL" clId="{0928E129-FD99-40CD-AF85-5E16D3AA9BEE}" dt="2021-10-19T10:14:05.289" v="539"/>
        <pc:sldMkLst>
          <pc:docMk/>
          <pc:sldMk cId="621884934" sldId="809"/>
        </pc:sldMkLst>
      </pc:sldChg>
      <pc:sldChg chg="add modTransition">
        <pc:chgData name="Mark Higgins" userId="f99148ad-7e67-4304-8c11-27c7a53efd31" providerId="ADAL" clId="{0928E129-FD99-40CD-AF85-5E16D3AA9BEE}" dt="2021-10-19T10:14:05.289" v="539"/>
        <pc:sldMkLst>
          <pc:docMk/>
          <pc:sldMk cId="3326104712" sldId="810"/>
        </pc:sldMkLst>
      </pc:sldChg>
      <pc:sldChg chg="add modTransition">
        <pc:chgData name="Mark Higgins" userId="f99148ad-7e67-4304-8c11-27c7a53efd31" providerId="ADAL" clId="{0928E129-FD99-40CD-AF85-5E16D3AA9BEE}" dt="2021-10-19T10:14:05.289" v="539"/>
        <pc:sldMkLst>
          <pc:docMk/>
          <pc:sldMk cId="2047518538" sldId="811"/>
        </pc:sldMkLst>
      </pc:sldChg>
      <pc:sldChg chg="add modTransition">
        <pc:chgData name="Mark Higgins" userId="f99148ad-7e67-4304-8c11-27c7a53efd31" providerId="ADAL" clId="{0928E129-FD99-40CD-AF85-5E16D3AA9BEE}" dt="2021-10-19T10:14:38.672" v="545"/>
        <pc:sldMkLst>
          <pc:docMk/>
          <pc:sldMk cId="1220454332" sldId="812"/>
        </pc:sldMkLst>
      </pc:sldChg>
      <pc:sldChg chg="add modTransition">
        <pc:chgData name="Mark Higgins" userId="f99148ad-7e67-4304-8c11-27c7a53efd31" providerId="ADAL" clId="{0928E129-FD99-40CD-AF85-5E16D3AA9BEE}" dt="2021-10-19T10:14:38.672" v="545"/>
        <pc:sldMkLst>
          <pc:docMk/>
          <pc:sldMk cId="900502132" sldId="813"/>
        </pc:sldMkLst>
      </pc:sldChg>
      <pc:sldChg chg="add modTransition">
        <pc:chgData name="Mark Higgins" userId="f99148ad-7e67-4304-8c11-27c7a53efd31" providerId="ADAL" clId="{0928E129-FD99-40CD-AF85-5E16D3AA9BEE}" dt="2021-10-19T10:14:38.672" v="545"/>
        <pc:sldMkLst>
          <pc:docMk/>
          <pc:sldMk cId="3768102261" sldId="814"/>
        </pc:sldMkLst>
      </pc:sldChg>
      <pc:sldChg chg="add modTransition">
        <pc:chgData name="Mark Higgins" userId="f99148ad-7e67-4304-8c11-27c7a53efd31" providerId="ADAL" clId="{0928E129-FD99-40CD-AF85-5E16D3AA9BEE}" dt="2021-10-19T10:14:38.672" v="545"/>
        <pc:sldMkLst>
          <pc:docMk/>
          <pc:sldMk cId="2348555775" sldId="815"/>
        </pc:sldMkLst>
      </pc:sldChg>
      <pc:sldChg chg="add modTransition">
        <pc:chgData name="Mark Higgins" userId="f99148ad-7e67-4304-8c11-27c7a53efd31" providerId="ADAL" clId="{0928E129-FD99-40CD-AF85-5E16D3AA9BEE}" dt="2021-10-19T10:14:38.672" v="545"/>
        <pc:sldMkLst>
          <pc:docMk/>
          <pc:sldMk cId="1916672220" sldId="816"/>
        </pc:sldMkLst>
      </pc:sldChg>
      <pc:sldChg chg="add">
        <pc:chgData name="Mark Higgins" userId="f99148ad-7e67-4304-8c11-27c7a53efd31" providerId="ADAL" clId="{0928E129-FD99-40CD-AF85-5E16D3AA9BEE}" dt="2021-10-19T10:15:30.868" v="546"/>
        <pc:sldMkLst>
          <pc:docMk/>
          <pc:sldMk cId="3990424974" sldId="817"/>
        </pc:sldMkLst>
      </pc:sldChg>
      <pc:sldChg chg="add">
        <pc:chgData name="Mark Higgins" userId="f99148ad-7e67-4304-8c11-27c7a53efd31" providerId="ADAL" clId="{0928E129-FD99-40CD-AF85-5E16D3AA9BEE}" dt="2021-10-19T10:15:30.868" v="546"/>
        <pc:sldMkLst>
          <pc:docMk/>
          <pc:sldMk cId="1268753974" sldId="818"/>
        </pc:sldMkLst>
      </pc:sldChg>
      <pc:sldChg chg="add">
        <pc:chgData name="Mark Higgins" userId="f99148ad-7e67-4304-8c11-27c7a53efd31" providerId="ADAL" clId="{0928E129-FD99-40CD-AF85-5E16D3AA9BEE}" dt="2021-10-19T10:15:30.868" v="546"/>
        <pc:sldMkLst>
          <pc:docMk/>
          <pc:sldMk cId="1662100627" sldId="819"/>
        </pc:sldMkLst>
      </pc:sldChg>
      <pc:sldChg chg="add">
        <pc:chgData name="Mark Higgins" userId="f99148ad-7e67-4304-8c11-27c7a53efd31" providerId="ADAL" clId="{0928E129-FD99-40CD-AF85-5E16D3AA9BEE}" dt="2021-10-19T10:15:30.868" v="546"/>
        <pc:sldMkLst>
          <pc:docMk/>
          <pc:sldMk cId="3132530425" sldId="820"/>
        </pc:sldMkLst>
      </pc:sldChg>
      <pc:sldChg chg="add">
        <pc:chgData name="Mark Higgins" userId="f99148ad-7e67-4304-8c11-27c7a53efd31" providerId="ADAL" clId="{0928E129-FD99-40CD-AF85-5E16D3AA9BEE}" dt="2021-10-19T10:15:30.868" v="546"/>
        <pc:sldMkLst>
          <pc:docMk/>
          <pc:sldMk cId="4159035664" sldId="821"/>
        </pc:sldMkLst>
      </pc:sldChg>
      <pc:sldChg chg="add">
        <pc:chgData name="Mark Higgins" userId="f99148ad-7e67-4304-8c11-27c7a53efd31" providerId="ADAL" clId="{0928E129-FD99-40CD-AF85-5E16D3AA9BEE}" dt="2021-10-19T10:15:30.868" v="546"/>
        <pc:sldMkLst>
          <pc:docMk/>
          <pc:sldMk cId="1002476302" sldId="822"/>
        </pc:sldMkLst>
      </pc:sldChg>
      <pc:sldChg chg="add">
        <pc:chgData name="Mark Higgins" userId="f99148ad-7e67-4304-8c11-27c7a53efd31" providerId="ADAL" clId="{0928E129-FD99-40CD-AF85-5E16D3AA9BEE}" dt="2021-10-19T10:15:30.868" v="546"/>
        <pc:sldMkLst>
          <pc:docMk/>
          <pc:sldMk cId="1185371609" sldId="823"/>
        </pc:sldMkLst>
      </pc:sldChg>
      <pc:sldChg chg="add">
        <pc:chgData name="Mark Higgins" userId="f99148ad-7e67-4304-8c11-27c7a53efd31" providerId="ADAL" clId="{0928E129-FD99-40CD-AF85-5E16D3AA9BEE}" dt="2021-10-19T10:15:30.868" v="546"/>
        <pc:sldMkLst>
          <pc:docMk/>
          <pc:sldMk cId="618070154" sldId="824"/>
        </pc:sldMkLst>
      </pc:sldChg>
      <pc:sldChg chg="modSp add mod">
        <pc:chgData name="Mark Higgins" userId="f99148ad-7e67-4304-8c11-27c7a53efd31" providerId="ADAL" clId="{0928E129-FD99-40CD-AF85-5E16D3AA9BEE}" dt="2021-10-19T10:15:30.949" v="547" actId="27636"/>
        <pc:sldMkLst>
          <pc:docMk/>
          <pc:sldMk cId="2758723342" sldId="825"/>
        </pc:sldMkLst>
        <pc:spChg chg="mod">
          <ac:chgData name="Mark Higgins" userId="f99148ad-7e67-4304-8c11-27c7a53efd31" providerId="ADAL" clId="{0928E129-FD99-40CD-AF85-5E16D3AA9BEE}" dt="2021-10-19T10:15:30.949" v="547" actId="27636"/>
          <ac:spMkLst>
            <pc:docMk/>
            <pc:sldMk cId="2758723342" sldId="825"/>
            <ac:spMk id="3" creationId="{00000000-0000-0000-0000-000000000000}"/>
          </ac:spMkLst>
        </pc:spChg>
      </pc:sldChg>
      <pc:sldChg chg="add">
        <pc:chgData name="Mark Higgins" userId="f99148ad-7e67-4304-8c11-27c7a53efd31" providerId="ADAL" clId="{0928E129-FD99-40CD-AF85-5E16D3AA9BEE}" dt="2021-10-19T10:15:30.868" v="546"/>
        <pc:sldMkLst>
          <pc:docMk/>
          <pc:sldMk cId="4089018560" sldId="826"/>
        </pc:sldMkLst>
      </pc:sldChg>
      <pc:sldChg chg="modSp add mod">
        <pc:chgData name="Mark Higgins" userId="f99148ad-7e67-4304-8c11-27c7a53efd31" providerId="ADAL" clId="{0928E129-FD99-40CD-AF85-5E16D3AA9BEE}" dt="2021-10-19T10:15:30.958" v="548" actId="27636"/>
        <pc:sldMkLst>
          <pc:docMk/>
          <pc:sldMk cId="2613124085" sldId="827"/>
        </pc:sldMkLst>
        <pc:spChg chg="mod">
          <ac:chgData name="Mark Higgins" userId="f99148ad-7e67-4304-8c11-27c7a53efd31" providerId="ADAL" clId="{0928E129-FD99-40CD-AF85-5E16D3AA9BEE}" dt="2021-10-19T10:15:30.958" v="548" actId="27636"/>
          <ac:spMkLst>
            <pc:docMk/>
            <pc:sldMk cId="2613124085" sldId="827"/>
            <ac:spMk id="3" creationId="{00000000-0000-0000-0000-000000000000}"/>
          </ac:spMkLst>
        </pc:spChg>
      </pc:sldChg>
      <pc:sldChg chg="add">
        <pc:chgData name="Mark Higgins" userId="f99148ad-7e67-4304-8c11-27c7a53efd31" providerId="ADAL" clId="{0928E129-FD99-40CD-AF85-5E16D3AA9BEE}" dt="2021-10-19T10:15:30.868" v="546"/>
        <pc:sldMkLst>
          <pc:docMk/>
          <pc:sldMk cId="3424191908" sldId="828"/>
        </pc:sldMkLst>
      </pc:sldChg>
      <pc:sldChg chg="add">
        <pc:chgData name="Mark Higgins" userId="f99148ad-7e67-4304-8c11-27c7a53efd31" providerId="ADAL" clId="{0928E129-FD99-40CD-AF85-5E16D3AA9BEE}" dt="2021-10-19T10:15:30.868" v="546"/>
        <pc:sldMkLst>
          <pc:docMk/>
          <pc:sldMk cId="3455165873" sldId="829"/>
        </pc:sldMkLst>
      </pc:sldChg>
      <pc:sldChg chg="add">
        <pc:chgData name="Mark Higgins" userId="f99148ad-7e67-4304-8c11-27c7a53efd31" providerId="ADAL" clId="{0928E129-FD99-40CD-AF85-5E16D3AA9BEE}" dt="2021-10-19T10:15:30.868" v="546"/>
        <pc:sldMkLst>
          <pc:docMk/>
          <pc:sldMk cId="2114535970" sldId="830"/>
        </pc:sldMkLst>
      </pc:sldChg>
      <pc:sldChg chg="add">
        <pc:chgData name="Mark Higgins" userId="f99148ad-7e67-4304-8c11-27c7a53efd31" providerId="ADAL" clId="{0928E129-FD99-40CD-AF85-5E16D3AA9BEE}" dt="2021-10-19T10:15:30.868" v="546"/>
        <pc:sldMkLst>
          <pc:docMk/>
          <pc:sldMk cId="2034332846" sldId="831"/>
        </pc:sldMkLst>
      </pc:sldChg>
      <pc:sldChg chg="add">
        <pc:chgData name="Mark Higgins" userId="f99148ad-7e67-4304-8c11-27c7a53efd31" providerId="ADAL" clId="{0928E129-FD99-40CD-AF85-5E16D3AA9BEE}" dt="2021-10-19T10:15:30.868" v="546"/>
        <pc:sldMkLst>
          <pc:docMk/>
          <pc:sldMk cId="3876447242" sldId="832"/>
        </pc:sldMkLst>
      </pc:sldChg>
      <pc:sldChg chg="add">
        <pc:chgData name="Mark Higgins" userId="f99148ad-7e67-4304-8c11-27c7a53efd31" providerId="ADAL" clId="{0928E129-FD99-40CD-AF85-5E16D3AA9BEE}" dt="2021-10-19T10:15:30.868" v="546"/>
        <pc:sldMkLst>
          <pc:docMk/>
          <pc:sldMk cId="61682309" sldId="833"/>
        </pc:sldMkLst>
      </pc:sldChg>
      <pc:sldChg chg="add">
        <pc:chgData name="Mark Higgins" userId="f99148ad-7e67-4304-8c11-27c7a53efd31" providerId="ADAL" clId="{0928E129-FD99-40CD-AF85-5E16D3AA9BEE}" dt="2021-10-19T10:15:30.868" v="546"/>
        <pc:sldMkLst>
          <pc:docMk/>
          <pc:sldMk cId="1797970716" sldId="834"/>
        </pc:sldMkLst>
      </pc:sldChg>
      <pc:sldChg chg="add">
        <pc:chgData name="Mark Higgins" userId="f99148ad-7e67-4304-8c11-27c7a53efd31" providerId="ADAL" clId="{0928E129-FD99-40CD-AF85-5E16D3AA9BEE}" dt="2021-10-19T10:15:30.868" v="546"/>
        <pc:sldMkLst>
          <pc:docMk/>
          <pc:sldMk cId="3014115190" sldId="835"/>
        </pc:sldMkLst>
      </pc:sldChg>
      <pc:sldChg chg="modSp add mod">
        <pc:chgData name="Mark Higgins" userId="f99148ad-7e67-4304-8c11-27c7a53efd31" providerId="ADAL" clId="{0928E129-FD99-40CD-AF85-5E16D3AA9BEE}" dt="2021-10-19T10:15:30.974" v="549" actId="27636"/>
        <pc:sldMkLst>
          <pc:docMk/>
          <pc:sldMk cId="2526394181" sldId="836"/>
        </pc:sldMkLst>
        <pc:spChg chg="mod">
          <ac:chgData name="Mark Higgins" userId="f99148ad-7e67-4304-8c11-27c7a53efd31" providerId="ADAL" clId="{0928E129-FD99-40CD-AF85-5E16D3AA9BEE}" dt="2021-10-19T10:15:30.974" v="549" actId="27636"/>
          <ac:spMkLst>
            <pc:docMk/>
            <pc:sldMk cId="2526394181" sldId="836"/>
            <ac:spMk id="3" creationId="{00000000-0000-0000-0000-000000000000}"/>
          </ac:spMkLst>
        </pc:spChg>
      </pc:sldChg>
      <pc:sldChg chg="addSp delSp modSp new mod ord modClrScheme chgLayout">
        <pc:chgData name="Mark Higgins" userId="f99148ad-7e67-4304-8c11-27c7a53efd31" providerId="ADAL" clId="{0928E129-FD99-40CD-AF85-5E16D3AA9BEE}" dt="2021-10-19T10:17:56.228" v="578"/>
        <pc:sldMkLst>
          <pc:docMk/>
          <pc:sldMk cId="3953925610" sldId="846"/>
        </pc:sldMkLst>
        <pc:spChg chg="del mod ord">
          <ac:chgData name="Mark Higgins" userId="f99148ad-7e67-4304-8c11-27c7a53efd31" providerId="ADAL" clId="{0928E129-FD99-40CD-AF85-5E16D3AA9BEE}" dt="2021-10-19T10:17:35.813" v="551" actId="700"/>
          <ac:spMkLst>
            <pc:docMk/>
            <pc:sldMk cId="3953925610" sldId="846"/>
            <ac:spMk id="2" creationId="{76C6AAF8-2BAF-48CD-9D41-3F9081A87CBF}"/>
          </ac:spMkLst>
        </pc:spChg>
        <pc:spChg chg="del mod ord">
          <ac:chgData name="Mark Higgins" userId="f99148ad-7e67-4304-8c11-27c7a53efd31" providerId="ADAL" clId="{0928E129-FD99-40CD-AF85-5E16D3AA9BEE}" dt="2021-10-19T10:17:35.813" v="551" actId="700"/>
          <ac:spMkLst>
            <pc:docMk/>
            <pc:sldMk cId="3953925610" sldId="846"/>
            <ac:spMk id="3" creationId="{35CF6141-792B-4CDA-A3F7-4B448769B80D}"/>
          </ac:spMkLst>
        </pc:spChg>
        <pc:spChg chg="add mod ord">
          <ac:chgData name="Mark Higgins" userId="f99148ad-7e67-4304-8c11-27c7a53efd31" providerId="ADAL" clId="{0928E129-FD99-40CD-AF85-5E16D3AA9BEE}" dt="2021-10-19T10:17:43.149" v="576" actId="20577"/>
          <ac:spMkLst>
            <pc:docMk/>
            <pc:sldMk cId="3953925610" sldId="846"/>
            <ac:spMk id="4" creationId="{96655DEA-8BB1-4346-9BFE-E203AC2F7E59}"/>
          </ac:spMkLst>
        </pc:spChg>
        <pc:spChg chg="add mod ord">
          <ac:chgData name="Mark Higgins" userId="f99148ad-7e67-4304-8c11-27c7a53efd31" providerId="ADAL" clId="{0928E129-FD99-40CD-AF85-5E16D3AA9BEE}" dt="2021-10-19T10:17:35.813" v="551" actId="700"/>
          <ac:spMkLst>
            <pc:docMk/>
            <pc:sldMk cId="3953925610" sldId="846"/>
            <ac:spMk id="5" creationId="{DC9F0EC1-676F-43FB-9C94-0134926FFC34}"/>
          </ac:spMkLst>
        </pc:spChg>
      </pc:sldChg>
      <pc:sldChg chg="modSp add mod">
        <pc:chgData name="Mark Higgins" userId="f99148ad-7e67-4304-8c11-27c7a53efd31" providerId="ADAL" clId="{0928E129-FD99-40CD-AF85-5E16D3AA9BEE}" dt="2021-10-19T10:18:09.492" v="589" actId="20577"/>
        <pc:sldMkLst>
          <pc:docMk/>
          <pc:sldMk cId="3166217738" sldId="847"/>
        </pc:sldMkLst>
        <pc:spChg chg="mod">
          <ac:chgData name="Mark Higgins" userId="f99148ad-7e67-4304-8c11-27c7a53efd31" providerId="ADAL" clId="{0928E129-FD99-40CD-AF85-5E16D3AA9BEE}" dt="2021-10-19T10:18:09.492" v="589" actId="20577"/>
          <ac:spMkLst>
            <pc:docMk/>
            <pc:sldMk cId="3166217738" sldId="847"/>
            <ac:spMk id="4" creationId="{96655DEA-8BB1-4346-9BFE-E203AC2F7E59}"/>
          </ac:spMkLst>
        </pc:spChg>
      </pc:sldChg>
      <pc:sldChg chg="modSp add mod">
        <pc:chgData name="Mark Higgins" userId="f99148ad-7e67-4304-8c11-27c7a53efd31" providerId="ADAL" clId="{0928E129-FD99-40CD-AF85-5E16D3AA9BEE}" dt="2021-10-19T10:19:18.987" v="616" actId="20577"/>
        <pc:sldMkLst>
          <pc:docMk/>
          <pc:sldMk cId="4139375702" sldId="848"/>
        </pc:sldMkLst>
        <pc:spChg chg="mod">
          <ac:chgData name="Mark Higgins" userId="f99148ad-7e67-4304-8c11-27c7a53efd31" providerId="ADAL" clId="{0928E129-FD99-40CD-AF85-5E16D3AA9BEE}" dt="2021-10-19T10:19:18.987" v="616" actId="20577"/>
          <ac:spMkLst>
            <pc:docMk/>
            <pc:sldMk cId="4139375702" sldId="848"/>
            <ac:spMk id="4" creationId="{96655DEA-8BB1-4346-9BFE-E203AC2F7E59}"/>
          </ac:spMkLst>
        </pc:spChg>
      </pc:sldChg>
      <pc:sldChg chg="modSp add mod">
        <pc:chgData name="Mark Higgins" userId="f99148ad-7e67-4304-8c11-27c7a53efd31" providerId="ADAL" clId="{0928E129-FD99-40CD-AF85-5E16D3AA9BEE}" dt="2021-10-19T10:19:27.275" v="619" actId="20577"/>
        <pc:sldMkLst>
          <pc:docMk/>
          <pc:sldMk cId="4293902586" sldId="849"/>
        </pc:sldMkLst>
        <pc:spChg chg="mod">
          <ac:chgData name="Mark Higgins" userId="f99148ad-7e67-4304-8c11-27c7a53efd31" providerId="ADAL" clId="{0928E129-FD99-40CD-AF85-5E16D3AA9BEE}" dt="2021-10-19T10:19:27.275" v="619" actId="20577"/>
          <ac:spMkLst>
            <pc:docMk/>
            <pc:sldMk cId="4293902586" sldId="849"/>
            <ac:spMk id="4" creationId="{96655DEA-8BB1-4346-9BFE-E203AC2F7E59}"/>
          </ac:spMkLst>
        </pc:spChg>
      </pc:sldChg>
      <pc:sldChg chg="modSp new mod">
        <pc:chgData name="Mark Higgins" userId="f99148ad-7e67-4304-8c11-27c7a53efd31" providerId="ADAL" clId="{0928E129-FD99-40CD-AF85-5E16D3AA9BEE}" dt="2021-10-19T14:36:04.002" v="792" actId="20577"/>
        <pc:sldMkLst>
          <pc:docMk/>
          <pc:sldMk cId="3489513525" sldId="850"/>
        </pc:sldMkLst>
        <pc:spChg chg="mod">
          <ac:chgData name="Mark Higgins" userId="f99148ad-7e67-4304-8c11-27c7a53efd31" providerId="ADAL" clId="{0928E129-FD99-40CD-AF85-5E16D3AA9BEE}" dt="2021-10-19T14:35:05.311" v="640" actId="20577"/>
          <ac:spMkLst>
            <pc:docMk/>
            <pc:sldMk cId="3489513525" sldId="850"/>
            <ac:spMk id="2" creationId="{67BEA296-FEC1-4DF5-BCE9-91624DC6A10B}"/>
          </ac:spMkLst>
        </pc:spChg>
        <pc:spChg chg="mod">
          <ac:chgData name="Mark Higgins" userId="f99148ad-7e67-4304-8c11-27c7a53efd31" providerId="ADAL" clId="{0928E129-FD99-40CD-AF85-5E16D3AA9BEE}" dt="2021-10-19T14:36:04.002" v="792" actId="20577"/>
          <ac:spMkLst>
            <pc:docMk/>
            <pc:sldMk cId="3489513525" sldId="850"/>
            <ac:spMk id="3" creationId="{2D2FD34C-392C-4E9C-964C-910BE2F35505}"/>
          </ac:spMkLst>
        </pc:spChg>
      </pc:sldChg>
      <pc:sldChg chg="modSp new mod ord">
        <pc:chgData name="Mark Higgins" userId="f99148ad-7e67-4304-8c11-27c7a53efd31" providerId="ADAL" clId="{0928E129-FD99-40CD-AF85-5E16D3AA9BEE}" dt="2021-10-19T14:42:38.812" v="927"/>
        <pc:sldMkLst>
          <pc:docMk/>
          <pc:sldMk cId="1141282613" sldId="851"/>
        </pc:sldMkLst>
        <pc:spChg chg="mod">
          <ac:chgData name="Mark Higgins" userId="f99148ad-7e67-4304-8c11-27c7a53efd31" providerId="ADAL" clId="{0928E129-FD99-40CD-AF85-5E16D3AA9BEE}" dt="2021-10-19T14:41:26.916" v="847" actId="20577"/>
          <ac:spMkLst>
            <pc:docMk/>
            <pc:sldMk cId="1141282613" sldId="851"/>
            <ac:spMk id="2" creationId="{7F347F87-C518-409F-916D-D19A681077FE}"/>
          </ac:spMkLst>
        </pc:spChg>
        <pc:spChg chg="mod">
          <ac:chgData name="Mark Higgins" userId="f99148ad-7e67-4304-8c11-27c7a53efd31" providerId="ADAL" clId="{0928E129-FD99-40CD-AF85-5E16D3AA9BEE}" dt="2021-10-19T14:42:18.812" v="925" actId="20577"/>
          <ac:spMkLst>
            <pc:docMk/>
            <pc:sldMk cId="1141282613" sldId="851"/>
            <ac:spMk id="3" creationId="{A219C69C-211A-438B-B0A7-CB9F6E4B315B}"/>
          </ac:spMkLst>
        </pc:spChg>
      </pc:sldChg>
      <pc:sldChg chg="modSp new mod">
        <pc:chgData name="Mark Higgins" userId="f99148ad-7e67-4304-8c11-27c7a53efd31" providerId="ADAL" clId="{0928E129-FD99-40CD-AF85-5E16D3AA9BEE}" dt="2021-10-19T14:47:28.440" v="1242" actId="20577"/>
        <pc:sldMkLst>
          <pc:docMk/>
          <pc:sldMk cId="677793915" sldId="852"/>
        </pc:sldMkLst>
        <pc:spChg chg="mod">
          <ac:chgData name="Mark Higgins" userId="f99148ad-7e67-4304-8c11-27c7a53efd31" providerId="ADAL" clId="{0928E129-FD99-40CD-AF85-5E16D3AA9BEE}" dt="2021-10-19T14:47:28.440" v="1242" actId="20577"/>
          <ac:spMkLst>
            <pc:docMk/>
            <pc:sldMk cId="677793915" sldId="852"/>
            <ac:spMk id="2" creationId="{AB4EE436-AC8B-4A51-97FB-F4411DA9BF7F}"/>
          </ac:spMkLst>
        </pc:spChg>
        <pc:spChg chg="mod">
          <ac:chgData name="Mark Higgins" userId="f99148ad-7e67-4304-8c11-27c7a53efd31" providerId="ADAL" clId="{0928E129-FD99-40CD-AF85-5E16D3AA9BEE}" dt="2021-10-19T14:46:04.723" v="1146" actId="21"/>
          <ac:spMkLst>
            <pc:docMk/>
            <pc:sldMk cId="677793915" sldId="852"/>
            <ac:spMk id="3" creationId="{4ED0DC97-7072-4ADD-804E-81693AC27789}"/>
          </ac:spMkLst>
        </pc:spChg>
      </pc:sldChg>
      <pc:sldChg chg="modSp new mod">
        <pc:chgData name="Mark Higgins" userId="f99148ad-7e67-4304-8c11-27c7a53efd31" providerId="ADAL" clId="{0928E129-FD99-40CD-AF85-5E16D3AA9BEE}" dt="2021-10-19T14:47:24.650" v="1240" actId="20577"/>
        <pc:sldMkLst>
          <pc:docMk/>
          <pc:sldMk cId="1416216133" sldId="853"/>
        </pc:sldMkLst>
        <pc:spChg chg="mod">
          <ac:chgData name="Mark Higgins" userId="f99148ad-7e67-4304-8c11-27c7a53efd31" providerId="ADAL" clId="{0928E129-FD99-40CD-AF85-5E16D3AA9BEE}" dt="2021-10-19T14:47:24.650" v="1240" actId="20577"/>
          <ac:spMkLst>
            <pc:docMk/>
            <pc:sldMk cId="1416216133" sldId="853"/>
            <ac:spMk id="2" creationId="{A6DE2671-E6DA-4D23-BFB8-F3D54A2535A5}"/>
          </ac:spMkLst>
        </pc:spChg>
        <pc:spChg chg="mod">
          <ac:chgData name="Mark Higgins" userId="f99148ad-7e67-4304-8c11-27c7a53efd31" providerId="ADAL" clId="{0928E129-FD99-40CD-AF85-5E16D3AA9BEE}" dt="2021-10-19T14:46:07.301" v="1147"/>
          <ac:spMkLst>
            <pc:docMk/>
            <pc:sldMk cId="1416216133" sldId="853"/>
            <ac:spMk id="3" creationId="{99B05E2F-DABA-4E20-BCC4-B6B8E5D0C36B}"/>
          </ac:spMkLst>
        </pc:spChg>
      </pc:sldChg>
      <pc:sldChg chg="modSp new mod">
        <pc:chgData name="Mark Higgins" userId="f99148ad-7e67-4304-8c11-27c7a53efd31" providerId="ADAL" clId="{0928E129-FD99-40CD-AF85-5E16D3AA9BEE}" dt="2021-10-19T14:47:44.688" v="1246" actId="15"/>
        <pc:sldMkLst>
          <pc:docMk/>
          <pc:sldMk cId="3931041411" sldId="854"/>
        </pc:sldMkLst>
        <pc:spChg chg="mod">
          <ac:chgData name="Mark Higgins" userId="f99148ad-7e67-4304-8c11-27c7a53efd31" providerId="ADAL" clId="{0928E129-FD99-40CD-AF85-5E16D3AA9BEE}" dt="2021-10-19T14:47:20.890" v="1238" actId="20577"/>
          <ac:spMkLst>
            <pc:docMk/>
            <pc:sldMk cId="3931041411" sldId="854"/>
            <ac:spMk id="2" creationId="{87217FF8-7422-4478-B6A0-B4591279EFA3}"/>
          </ac:spMkLst>
        </pc:spChg>
        <pc:spChg chg="mod">
          <ac:chgData name="Mark Higgins" userId="f99148ad-7e67-4304-8c11-27c7a53efd31" providerId="ADAL" clId="{0928E129-FD99-40CD-AF85-5E16D3AA9BEE}" dt="2021-10-19T14:47:44.688" v="1246" actId="15"/>
          <ac:spMkLst>
            <pc:docMk/>
            <pc:sldMk cId="3931041411" sldId="854"/>
            <ac:spMk id="3" creationId="{37B809BF-63BF-4BA4-B1E6-873F52BDB2C7}"/>
          </ac:spMkLst>
        </pc:spChg>
      </pc:sldChg>
      <pc:sldChg chg="modSp add mod">
        <pc:chgData name="Mark Higgins" userId="f99148ad-7e67-4304-8c11-27c7a53efd31" providerId="ADAL" clId="{0928E129-FD99-40CD-AF85-5E16D3AA9BEE}" dt="2021-10-19T14:49:11.047" v="1388" actId="15"/>
        <pc:sldMkLst>
          <pc:docMk/>
          <pc:sldMk cId="1905862668" sldId="855"/>
        </pc:sldMkLst>
        <pc:spChg chg="mod">
          <ac:chgData name="Mark Higgins" userId="f99148ad-7e67-4304-8c11-27c7a53efd31" providerId="ADAL" clId="{0928E129-FD99-40CD-AF85-5E16D3AA9BEE}" dt="2021-10-19T14:47:38.418" v="1245" actId="20577"/>
          <ac:spMkLst>
            <pc:docMk/>
            <pc:sldMk cId="1905862668" sldId="855"/>
            <ac:spMk id="2" creationId="{87217FF8-7422-4478-B6A0-B4591279EFA3}"/>
          </ac:spMkLst>
        </pc:spChg>
        <pc:spChg chg="mod">
          <ac:chgData name="Mark Higgins" userId="f99148ad-7e67-4304-8c11-27c7a53efd31" providerId="ADAL" clId="{0928E129-FD99-40CD-AF85-5E16D3AA9BEE}" dt="2021-10-19T14:49:11.047" v="1388" actId="15"/>
          <ac:spMkLst>
            <pc:docMk/>
            <pc:sldMk cId="1905862668" sldId="855"/>
            <ac:spMk id="3" creationId="{37B809BF-63BF-4BA4-B1E6-873F52BDB2C7}"/>
          </ac:spMkLst>
        </pc:spChg>
      </pc:sldChg>
      <pc:sldChg chg="modSp add mod">
        <pc:chgData name="Mark Higgins" userId="f99148ad-7e67-4304-8c11-27c7a53efd31" providerId="ADAL" clId="{0928E129-FD99-40CD-AF85-5E16D3AA9BEE}" dt="2021-10-19T14:55:22.896" v="1510" actId="20577"/>
        <pc:sldMkLst>
          <pc:docMk/>
          <pc:sldMk cId="3043899704" sldId="856"/>
        </pc:sldMkLst>
        <pc:spChg chg="mod">
          <ac:chgData name="Mark Higgins" userId="f99148ad-7e67-4304-8c11-27c7a53efd31" providerId="ADAL" clId="{0928E129-FD99-40CD-AF85-5E16D3AA9BEE}" dt="2021-10-19T14:49:17.430" v="1390" actId="20577"/>
          <ac:spMkLst>
            <pc:docMk/>
            <pc:sldMk cId="3043899704" sldId="856"/>
            <ac:spMk id="2" creationId="{87217FF8-7422-4478-B6A0-B4591279EFA3}"/>
          </ac:spMkLst>
        </pc:spChg>
        <pc:spChg chg="mod">
          <ac:chgData name="Mark Higgins" userId="f99148ad-7e67-4304-8c11-27c7a53efd31" providerId="ADAL" clId="{0928E129-FD99-40CD-AF85-5E16D3AA9BEE}" dt="2021-10-19T14:55:22.896" v="1510" actId="20577"/>
          <ac:spMkLst>
            <pc:docMk/>
            <pc:sldMk cId="3043899704" sldId="856"/>
            <ac:spMk id="3" creationId="{37B809BF-63BF-4BA4-B1E6-873F52BDB2C7}"/>
          </ac:spMkLst>
        </pc:spChg>
      </pc:sldChg>
      <pc:sldChg chg="modSp add mod">
        <pc:chgData name="Mark Higgins" userId="f99148ad-7e67-4304-8c11-27c7a53efd31" providerId="ADAL" clId="{0928E129-FD99-40CD-AF85-5E16D3AA9BEE}" dt="2021-10-19T15:02:00.832" v="1669" actId="27636"/>
        <pc:sldMkLst>
          <pc:docMk/>
          <pc:sldMk cId="1362578905" sldId="857"/>
        </pc:sldMkLst>
        <pc:spChg chg="mod">
          <ac:chgData name="Mark Higgins" userId="f99148ad-7e67-4304-8c11-27c7a53efd31" providerId="ADAL" clId="{0928E129-FD99-40CD-AF85-5E16D3AA9BEE}" dt="2021-10-19T14:56:29.733" v="1513" actId="20577"/>
          <ac:spMkLst>
            <pc:docMk/>
            <pc:sldMk cId="1362578905" sldId="857"/>
            <ac:spMk id="2" creationId="{87217FF8-7422-4478-B6A0-B4591279EFA3}"/>
          </ac:spMkLst>
        </pc:spChg>
        <pc:spChg chg="mod">
          <ac:chgData name="Mark Higgins" userId="f99148ad-7e67-4304-8c11-27c7a53efd31" providerId="ADAL" clId="{0928E129-FD99-40CD-AF85-5E16D3AA9BEE}" dt="2021-10-19T15:02:00.832" v="1669" actId="27636"/>
          <ac:spMkLst>
            <pc:docMk/>
            <pc:sldMk cId="1362578905" sldId="857"/>
            <ac:spMk id="3" creationId="{37B809BF-63BF-4BA4-B1E6-873F52BDB2C7}"/>
          </ac:spMkLst>
        </pc:spChg>
      </pc:sldChg>
    </pc:docChg>
  </pc:docChgLst>
  <pc:docChgLst>
    <pc:chgData name="Mark Higgins" userId="ad4ee43bd0f7a961" providerId="LiveId" clId="{7B3C12DC-8600-4E20-806B-96FB228C8506}"/>
    <pc:docChg chg="undo custSel addSld delSld modSld sldOrd">
      <pc:chgData name="Mark Higgins" userId="ad4ee43bd0f7a961" providerId="LiveId" clId="{7B3C12DC-8600-4E20-806B-96FB228C8506}" dt="2021-09-06T10:37:23.513" v="2710" actId="20578"/>
      <pc:docMkLst>
        <pc:docMk/>
      </pc:docMkLst>
      <pc:sldChg chg="modSp mod">
        <pc:chgData name="Mark Higgins" userId="ad4ee43bd0f7a961" providerId="LiveId" clId="{7B3C12DC-8600-4E20-806B-96FB228C8506}" dt="2021-09-06T07:38:18.412" v="2709" actId="20577"/>
        <pc:sldMkLst>
          <pc:docMk/>
          <pc:sldMk cId="653415081" sldId="257"/>
        </pc:sldMkLst>
        <pc:spChg chg="mod">
          <ac:chgData name="Mark Higgins" userId="ad4ee43bd0f7a961" providerId="LiveId" clId="{7B3C12DC-8600-4E20-806B-96FB228C8506}" dt="2021-09-06T07:38:18.412" v="2709" actId="20577"/>
          <ac:spMkLst>
            <pc:docMk/>
            <pc:sldMk cId="653415081" sldId="257"/>
            <ac:spMk id="3" creationId="{93E1A0CE-437E-4089-AE73-03BEE8D4C05A}"/>
          </ac:spMkLst>
        </pc:spChg>
      </pc:sldChg>
      <pc:sldChg chg="modSp mod">
        <pc:chgData name="Mark Higgins" userId="ad4ee43bd0f7a961" providerId="LiveId" clId="{7B3C12DC-8600-4E20-806B-96FB228C8506}" dt="2021-09-02T09:29:40.658" v="470" actId="20577"/>
        <pc:sldMkLst>
          <pc:docMk/>
          <pc:sldMk cId="2851725395" sldId="263"/>
        </pc:sldMkLst>
        <pc:spChg chg="mod">
          <ac:chgData name="Mark Higgins" userId="ad4ee43bd0f7a961" providerId="LiveId" clId="{7B3C12DC-8600-4E20-806B-96FB228C8506}" dt="2021-09-02T09:29:40.658" v="470" actId="20577"/>
          <ac:spMkLst>
            <pc:docMk/>
            <pc:sldMk cId="2851725395" sldId="263"/>
            <ac:spMk id="3" creationId="{93E1A0CE-437E-4089-AE73-03BEE8D4C05A}"/>
          </ac:spMkLst>
        </pc:spChg>
      </pc:sldChg>
      <pc:sldChg chg="modSp mod">
        <pc:chgData name="Mark Higgins" userId="ad4ee43bd0f7a961" providerId="LiveId" clId="{7B3C12DC-8600-4E20-806B-96FB228C8506}" dt="2021-09-02T13:29:19.563" v="1109" actId="20577"/>
        <pc:sldMkLst>
          <pc:docMk/>
          <pc:sldMk cId="3474297635" sldId="268"/>
        </pc:sldMkLst>
        <pc:spChg chg="mod">
          <ac:chgData name="Mark Higgins" userId="ad4ee43bd0f7a961" providerId="LiveId" clId="{7B3C12DC-8600-4E20-806B-96FB228C8506}" dt="2021-09-02T13:29:19.563" v="1109" actId="20577"/>
          <ac:spMkLst>
            <pc:docMk/>
            <pc:sldMk cId="3474297635" sldId="268"/>
            <ac:spMk id="57" creationId="{C511BFB5-EEAD-4CA1-979C-CC71A3834622}"/>
          </ac:spMkLst>
        </pc:spChg>
      </pc:sldChg>
      <pc:sldChg chg="addSp modSp new mod modClrScheme chgLayout">
        <pc:chgData name="Mark Higgins" userId="ad4ee43bd0f7a961" providerId="LiveId" clId="{7B3C12DC-8600-4E20-806B-96FB228C8506}" dt="2021-08-31T15:08:04.352" v="380" actId="20577"/>
        <pc:sldMkLst>
          <pc:docMk/>
          <pc:sldMk cId="162881234" sldId="688"/>
        </pc:sldMkLst>
        <pc:spChg chg="add mod">
          <ac:chgData name="Mark Higgins" userId="ad4ee43bd0f7a961" providerId="LiveId" clId="{7B3C12DC-8600-4E20-806B-96FB228C8506}" dt="2021-08-31T15:04:49.074" v="37" actId="20577"/>
          <ac:spMkLst>
            <pc:docMk/>
            <pc:sldMk cId="162881234" sldId="688"/>
            <ac:spMk id="2" creationId="{3C7980E3-0EE6-4C5B-AFFA-DAA9DC8F3954}"/>
          </ac:spMkLst>
        </pc:spChg>
        <pc:spChg chg="add mod">
          <ac:chgData name="Mark Higgins" userId="ad4ee43bd0f7a961" providerId="LiveId" clId="{7B3C12DC-8600-4E20-806B-96FB228C8506}" dt="2021-08-31T15:08:04.352" v="380" actId="20577"/>
          <ac:spMkLst>
            <pc:docMk/>
            <pc:sldMk cId="162881234" sldId="688"/>
            <ac:spMk id="3" creationId="{18505FD1-CDB0-486D-9380-51AA02B060F4}"/>
          </ac:spMkLst>
        </pc:spChg>
      </pc:sldChg>
      <pc:sldChg chg="modSp new mod">
        <pc:chgData name="Mark Higgins" userId="ad4ee43bd0f7a961" providerId="LiveId" clId="{7B3C12DC-8600-4E20-806B-96FB228C8506}" dt="2021-08-31T15:14:00.507" v="405" actId="20577"/>
        <pc:sldMkLst>
          <pc:docMk/>
          <pc:sldMk cId="116519343" sldId="689"/>
        </pc:sldMkLst>
        <pc:spChg chg="mod">
          <ac:chgData name="Mark Higgins" userId="ad4ee43bd0f7a961" providerId="LiveId" clId="{7B3C12DC-8600-4E20-806B-96FB228C8506}" dt="2021-08-31T15:14:00.507" v="405" actId="20577"/>
          <ac:spMkLst>
            <pc:docMk/>
            <pc:sldMk cId="116519343" sldId="689"/>
            <ac:spMk id="2" creationId="{9E110F69-0966-4622-AED3-9BC52FB22C17}"/>
          </ac:spMkLst>
        </pc:spChg>
        <pc:spChg chg="mod">
          <ac:chgData name="Mark Higgins" userId="ad4ee43bd0f7a961" providerId="LiveId" clId="{7B3C12DC-8600-4E20-806B-96FB228C8506}" dt="2021-08-31T15:13:51.500" v="386" actId="12"/>
          <ac:spMkLst>
            <pc:docMk/>
            <pc:sldMk cId="116519343" sldId="689"/>
            <ac:spMk id="3" creationId="{09131163-B45F-4BE2-828A-91FC58F41A68}"/>
          </ac:spMkLst>
        </pc:spChg>
      </pc:sldChg>
      <pc:sldChg chg="modSp new del mod">
        <pc:chgData name="Mark Higgins" userId="ad4ee43bd0f7a961" providerId="LiveId" clId="{7B3C12DC-8600-4E20-806B-96FB228C8506}" dt="2021-09-02T13:17:28.917" v="730" actId="47"/>
        <pc:sldMkLst>
          <pc:docMk/>
          <pc:sldMk cId="3064485875" sldId="690"/>
        </pc:sldMkLst>
        <pc:spChg chg="mod">
          <ac:chgData name="Mark Higgins" userId="ad4ee43bd0f7a961" providerId="LiveId" clId="{7B3C12DC-8600-4E20-806B-96FB228C8506}" dt="2021-09-02T09:27:13.745" v="421" actId="20577"/>
          <ac:spMkLst>
            <pc:docMk/>
            <pc:sldMk cId="3064485875" sldId="690"/>
            <ac:spMk id="2" creationId="{8C354346-84C1-4DD7-8567-53955776F4DF}"/>
          </ac:spMkLst>
        </pc:spChg>
        <pc:spChg chg="mod">
          <ac:chgData name="Mark Higgins" userId="ad4ee43bd0f7a961" providerId="LiveId" clId="{7B3C12DC-8600-4E20-806B-96FB228C8506}" dt="2021-09-02T09:27:53.773" v="468" actId="20577"/>
          <ac:spMkLst>
            <pc:docMk/>
            <pc:sldMk cId="3064485875" sldId="690"/>
            <ac:spMk id="3" creationId="{0DF5B948-8EA0-45C1-83AF-41C9D55535B1}"/>
          </ac:spMkLst>
        </pc:spChg>
      </pc:sldChg>
      <pc:sldChg chg="addSp delSp modSp new del mod modClrScheme chgLayout">
        <pc:chgData name="Mark Higgins" userId="ad4ee43bd0f7a961" providerId="LiveId" clId="{7B3C12DC-8600-4E20-806B-96FB228C8506}" dt="2021-09-02T13:17:27.502" v="729" actId="47"/>
        <pc:sldMkLst>
          <pc:docMk/>
          <pc:sldMk cId="940422249" sldId="691"/>
        </pc:sldMkLst>
        <pc:spChg chg="del mod ord">
          <ac:chgData name="Mark Higgins" userId="ad4ee43bd0f7a961" providerId="LiveId" clId="{7B3C12DC-8600-4E20-806B-96FB228C8506}" dt="2021-09-02T09:27:22.823" v="423" actId="700"/>
          <ac:spMkLst>
            <pc:docMk/>
            <pc:sldMk cId="940422249" sldId="691"/>
            <ac:spMk id="2" creationId="{2C977287-6116-4F8D-B6DC-67F8F1CD77C3}"/>
          </ac:spMkLst>
        </pc:spChg>
        <pc:spChg chg="del mod ord">
          <ac:chgData name="Mark Higgins" userId="ad4ee43bd0f7a961" providerId="LiveId" clId="{7B3C12DC-8600-4E20-806B-96FB228C8506}" dt="2021-09-02T09:27:22.823" v="423" actId="700"/>
          <ac:spMkLst>
            <pc:docMk/>
            <pc:sldMk cId="940422249" sldId="691"/>
            <ac:spMk id="3" creationId="{0530D1CD-4A99-4E65-8B1D-4C3E0F06956A}"/>
          </ac:spMkLst>
        </pc:spChg>
        <pc:spChg chg="add mod ord">
          <ac:chgData name="Mark Higgins" userId="ad4ee43bd0f7a961" providerId="LiveId" clId="{7B3C12DC-8600-4E20-806B-96FB228C8506}" dt="2021-09-02T09:27:28.431" v="438" actId="20577"/>
          <ac:spMkLst>
            <pc:docMk/>
            <pc:sldMk cId="940422249" sldId="691"/>
            <ac:spMk id="4" creationId="{5A960BC8-E4FC-4059-8946-042FA3E00F0A}"/>
          </ac:spMkLst>
        </pc:spChg>
        <pc:spChg chg="add mod ord">
          <ac:chgData name="Mark Higgins" userId="ad4ee43bd0f7a961" providerId="LiveId" clId="{7B3C12DC-8600-4E20-806B-96FB228C8506}" dt="2021-09-02T09:27:22.823" v="423" actId="700"/>
          <ac:spMkLst>
            <pc:docMk/>
            <pc:sldMk cId="940422249" sldId="691"/>
            <ac:spMk id="5" creationId="{9908692F-8927-4638-B7ED-B4169BFE2084}"/>
          </ac:spMkLst>
        </pc:spChg>
      </pc:sldChg>
      <pc:sldChg chg="modSp new del mod">
        <pc:chgData name="Mark Higgins" userId="ad4ee43bd0f7a961" providerId="LiveId" clId="{7B3C12DC-8600-4E20-806B-96FB228C8506}" dt="2021-09-02T13:17:24.913" v="728" actId="47"/>
        <pc:sldMkLst>
          <pc:docMk/>
          <pc:sldMk cId="732828431" sldId="692"/>
        </pc:sldMkLst>
        <pc:spChg chg="mod">
          <ac:chgData name="Mark Higgins" userId="ad4ee43bd0f7a961" providerId="LiveId" clId="{7B3C12DC-8600-4E20-806B-96FB228C8506}" dt="2021-09-02T09:27:44.686" v="456" actId="20577"/>
          <ac:spMkLst>
            <pc:docMk/>
            <pc:sldMk cId="732828431" sldId="692"/>
            <ac:spMk id="2" creationId="{94801735-E090-4CCE-B9A1-F59FC5B1D327}"/>
          </ac:spMkLst>
        </pc:spChg>
      </pc:sldChg>
      <pc:sldChg chg="addSp delSp modSp new mod">
        <pc:chgData name="Mark Higgins" userId="ad4ee43bd0f7a961" providerId="LiveId" clId="{7B3C12DC-8600-4E20-806B-96FB228C8506}" dt="2021-09-02T13:14:20.566" v="727" actId="20577"/>
        <pc:sldMkLst>
          <pc:docMk/>
          <pc:sldMk cId="1637030846" sldId="693"/>
        </pc:sldMkLst>
        <pc:spChg chg="mod">
          <ac:chgData name="Mark Higgins" userId="ad4ee43bd0f7a961" providerId="LiveId" clId="{7B3C12DC-8600-4E20-806B-96FB228C8506}" dt="2021-09-02T13:11:30.617" v="542" actId="20577"/>
          <ac:spMkLst>
            <pc:docMk/>
            <pc:sldMk cId="1637030846" sldId="693"/>
            <ac:spMk id="2" creationId="{2EF52883-B499-4376-9815-3C46047A0A2F}"/>
          </ac:spMkLst>
        </pc:spChg>
        <pc:spChg chg="del mod">
          <ac:chgData name="Mark Higgins" userId="ad4ee43bd0f7a961" providerId="LiveId" clId="{7B3C12DC-8600-4E20-806B-96FB228C8506}" dt="2021-09-02T13:12:17.665" v="594" actId="3680"/>
          <ac:spMkLst>
            <pc:docMk/>
            <pc:sldMk cId="1637030846" sldId="693"/>
            <ac:spMk id="3" creationId="{6A0C9F5E-534E-469B-805F-FD485FA1EFC5}"/>
          </ac:spMkLst>
        </pc:spChg>
        <pc:graphicFrameChg chg="add mod ord modGraphic">
          <ac:chgData name="Mark Higgins" userId="ad4ee43bd0f7a961" providerId="LiveId" clId="{7B3C12DC-8600-4E20-806B-96FB228C8506}" dt="2021-09-02T13:14:20.566" v="727" actId="20577"/>
          <ac:graphicFrameMkLst>
            <pc:docMk/>
            <pc:sldMk cId="1637030846" sldId="693"/>
            <ac:graphicFrameMk id="4" creationId="{E030EAED-58A5-4164-A2E2-5394113E1482}"/>
          </ac:graphicFrameMkLst>
        </pc:graphicFrameChg>
      </pc:sldChg>
      <pc:sldChg chg="addSp delSp modSp new mod modClrScheme chgLayout">
        <pc:chgData name="Mark Higgins" userId="ad4ee43bd0f7a961" providerId="LiveId" clId="{7B3C12DC-8600-4E20-806B-96FB228C8506}" dt="2021-09-02T13:18:03.404" v="785" actId="20577"/>
        <pc:sldMkLst>
          <pc:docMk/>
          <pc:sldMk cId="550359697" sldId="694"/>
        </pc:sldMkLst>
        <pc:spChg chg="del mod ord">
          <ac:chgData name="Mark Higgins" userId="ad4ee43bd0f7a961" providerId="LiveId" clId="{7B3C12DC-8600-4E20-806B-96FB228C8506}" dt="2021-09-02T13:17:39.254" v="732" actId="700"/>
          <ac:spMkLst>
            <pc:docMk/>
            <pc:sldMk cId="550359697" sldId="694"/>
            <ac:spMk id="2" creationId="{7AD203C2-6969-407B-ACF3-FEE9E7B64B89}"/>
          </ac:spMkLst>
        </pc:spChg>
        <pc:spChg chg="del mod ord">
          <ac:chgData name="Mark Higgins" userId="ad4ee43bd0f7a961" providerId="LiveId" clId="{7B3C12DC-8600-4E20-806B-96FB228C8506}" dt="2021-09-02T13:17:39.254" v="732" actId="700"/>
          <ac:spMkLst>
            <pc:docMk/>
            <pc:sldMk cId="550359697" sldId="694"/>
            <ac:spMk id="3" creationId="{8F9D8F73-1196-4FF7-AC2E-428B26AEE99A}"/>
          </ac:spMkLst>
        </pc:spChg>
        <pc:spChg chg="add mod ord">
          <ac:chgData name="Mark Higgins" userId="ad4ee43bd0f7a961" providerId="LiveId" clId="{7B3C12DC-8600-4E20-806B-96FB228C8506}" dt="2021-09-02T13:17:44.877" v="738" actId="20577"/>
          <ac:spMkLst>
            <pc:docMk/>
            <pc:sldMk cId="550359697" sldId="694"/>
            <ac:spMk id="4" creationId="{978B8C4E-AF22-437A-81FB-CB7B59C12767}"/>
          </ac:spMkLst>
        </pc:spChg>
        <pc:spChg chg="add mod ord">
          <ac:chgData name="Mark Higgins" userId="ad4ee43bd0f7a961" providerId="LiveId" clId="{7B3C12DC-8600-4E20-806B-96FB228C8506}" dt="2021-09-02T13:18:03.404" v="785" actId="20577"/>
          <ac:spMkLst>
            <pc:docMk/>
            <pc:sldMk cId="550359697" sldId="694"/>
            <ac:spMk id="5" creationId="{69B94D9C-A8CC-4D81-8AF9-23A6DFC412A1}"/>
          </ac:spMkLst>
        </pc:spChg>
      </pc:sldChg>
      <pc:sldChg chg="modSp new mod">
        <pc:chgData name="Mark Higgins" userId="ad4ee43bd0f7a961" providerId="LiveId" clId="{7B3C12DC-8600-4E20-806B-96FB228C8506}" dt="2021-09-02T13:18:39.542" v="849" actId="20577"/>
        <pc:sldMkLst>
          <pc:docMk/>
          <pc:sldMk cId="247146181" sldId="695"/>
        </pc:sldMkLst>
        <pc:spChg chg="mod">
          <ac:chgData name="Mark Higgins" userId="ad4ee43bd0f7a961" providerId="LiveId" clId="{7B3C12DC-8600-4E20-806B-96FB228C8506}" dt="2021-09-02T13:18:39.542" v="849" actId="20577"/>
          <ac:spMkLst>
            <pc:docMk/>
            <pc:sldMk cId="247146181" sldId="695"/>
            <ac:spMk id="2" creationId="{6517ADE2-0A50-4DFE-85F5-C1E1371D6EA4}"/>
          </ac:spMkLst>
        </pc:spChg>
      </pc:sldChg>
      <pc:sldChg chg="modSp new mod ord">
        <pc:chgData name="Mark Higgins" userId="ad4ee43bd0f7a961" providerId="LiveId" clId="{7B3C12DC-8600-4E20-806B-96FB228C8506}" dt="2021-09-02T13:19:08.162" v="867"/>
        <pc:sldMkLst>
          <pc:docMk/>
          <pc:sldMk cId="961037850" sldId="696"/>
        </pc:sldMkLst>
        <pc:spChg chg="mod">
          <ac:chgData name="Mark Higgins" userId="ad4ee43bd0f7a961" providerId="LiveId" clId="{7B3C12DC-8600-4E20-806B-96FB228C8506}" dt="2021-09-02T13:18:59.270" v="865" actId="20577"/>
          <ac:spMkLst>
            <pc:docMk/>
            <pc:sldMk cId="961037850" sldId="696"/>
            <ac:spMk id="2" creationId="{E0F2F5B7-3BD1-40E6-8619-7C3D586FAA6F}"/>
          </ac:spMkLst>
        </pc:spChg>
      </pc:sldChg>
      <pc:sldChg chg="modSp new mod">
        <pc:chgData name="Mark Higgins" userId="ad4ee43bd0f7a961" providerId="LiveId" clId="{7B3C12DC-8600-4E20-806B-96FB228C8506}" dt="2021-09-02T13:19:41.437" v="889" actId="20577"/>
        <pc:sldMkLst>
          <pc:docMk/>
          <pc:sldMk cId="2382590890" sldId="697"/>
        </pc:sldMkLst>
        <pc:spChg chg="mod">
          <ac:chgData name="Mark Higgins" userId="ad4ee43bd0f7a961" providerId="LiveId" clId="{7B3C12DC-8600-4E20-806B-96FB228C8506}" dt="2021-09-02T13:19:41.437" v="889" actId="20577"/>
          <ac:spMkLst>
            <pc:docMk/>
            <pc:sldMk cId="2382590890" sldId="697"/>
            <ac:spMk id="2" creationId="{2E144EA4-3BA7-44CE-A85C-9619B006399F}"/>
          </ac:spMkLst>
        </pc:spChg>
      </pc:sldChg>
      <pc:sldChg chg="modSp new mod">
        <pc:chgData name="Mark Higgins" userId="ad4ee43bd0f7a961" providerId="LiveId" clId="{7B3C12DC-8600-4E20-806B-96FB228C8506}" dt="2021-09-02T13:19:58.524" v="910" actId="20577"/>
        <pc:sldMkLst>
          <pc:docMk/>
          <pc:sldMk cId="2816790370" sldId="698"/>
        </pc:sldMkLst>
        <pc:spChg chg="mod">
          <ac:chgData name="Mark Higgins" userId="ad4ee43bd0f7a961" providerId="LiveId" clId="{7B3C12DC-8600-4E20-806B-96FB228C8506}" dt="2021-09-02T13:19:58.524" v="910" actId="20577"/>
          <ac:spMkLst>
            <pc:docMk/>
            <pc:sldMk cId="2816790370" sldId="698"/>
            <ac:spMk id="2" creationId="{209669A0-8379-4B62-A887-00CF5775A344}"/>
          </ac:spMkLst>
        </pc:spChg>
      </pc:sldChg>
      <pc:sldChg chg="modSp new mod">
        <pc:chgData name="Mark Higgins" userId="ad4ee43bd0f7a961" providerId="LiveId" clId="{7B3C12DC-8600-4E20-806B-96FB228C8506}" dt="2021-09-02T13:21:05.799" v="958" actId="20577"/>
        <pc:sldMkLst>
          <pc:docMk/>
          <pc:sldMk cId="4291132042" sldId="699"/>
        </pc:sldMkLst>
        <pc:spChg chg="mod">
          <ac:chgData name="Mark Higgins" userId="ad4ee43bd0f7a961" providerId="LiveId" clId="{7B3C12DC-8600-4E20-806B-96FB228C8506}" dt="2021-09-02T13:20:46.293" v="927" actId="20577"/>
          <ac:spMkLst>
            <pc:docMk/>
            <pc:sldMk cId="4291132042" sldId="699"/>
            <ac:spMk id="2" creationId="{81FC3673-9079-4D64-B67A-90E485736989}"/>
          </ac:spMkLst>
        </pc:spChg>
        <pc:spChg chg="mod">
          <ac:chgData name="Mark Higgins" userId="ad4ee43bd0f7a961" providerId="LiveId" clId="{7B3C12DC-8600-4E20-806B-96FB228C8506}" dt="2021-09-02T13:21:05.799" v="958" actId="20577"/>
          <ac:spMkLst>
            <pc:docMk/>
            <pc:sldMk cId="4291132042" sldId="699"/>
            <ac:spMk id="3" creationId="{A2B44A85-0027-42D7-999F-F7D112C5EA7E}"/>
          </ac:spMkLst>
        </pc:spChg>
      </pc:sldChg>
      <pc:sldChg chg="modSp new mod">
        <pc:chgData name="Mark Higgins" userId="ad4ee43bd0f7a961" providerId="LiveId" clId="{7B3C12DC-8600-4E20-806B-96FB228C8506}" dt="2021-09-02T13:21:22.567" v="975" actId="20577"/>
        <pc:sldMkLst>
          <pc:docMk/>
          <pc:sldMk cId="2299538971" sldId="700"/>
        </pc:sldMkLst>
        <pc:spChg chg="mod">
          <ac:chgData name="Mark Higgins" userId="ad4ee43bd0f7a961" providerId="LiveId" clId="{7B3C12DC-8600-4E20-806B-96FB228C8506}" dt="2021-09-02T13:21:22.567" v="975" actId="20577"/>
          <ac:spMkLst>
            <pc:docMk/>
            <pc:sldMk cId="2299538971" sldId="700"/>
            <ac:spMk id="2" creationId="{E8F27E77-B677-4EC4-896A-15CB00C3CF04}"/>
          </ac:spMkLst>
        </pc:spChg>
      </pc:sldChg>
      <pc:sldChg chg="modSp new mod">
        <pc:chgData name="Mark Higgins" userId="ad4ee43bd0f7a961" providerId="LiveId" clId="{7B3C12DC-8600-4E20-806B-96FB228C8506}" dt="2021-09-02T13:22:55.728" v="1038" actId="20577"/>
        <pc:sldMkLst>
          <pc:docMk/>
          <pc:sldMk cId="3647801122" sldId="701"/>
        </pc:sldMkLst>
        <pc:spChg chg="mod">
          <ac:chgData name="Mark Higgins" userId="ad4ee43bd0f7a961" providerId="LiveId" clId="{7B3C12DC-8600-4E20-806B-96FB228C8506}" dt="2021-09-02T13:22:38.199" v="981" actId="20577"/>
          <ac:spMkLst>
            <pc:docMk/>
            <pc:sldMk cId="3647801122" sldId="701"/>
            <ac:spMk id="2" creationId="{13E505DE-2040-48D9-9703-FAF4F6DF914C}"/>
          </ac:spMkLst>
        </pc:spChg>
        <pc:spChg chg="mod">
          <ac:chgData name="Mark Higgins" userId="ad4ee43bd0f7a961" providerId="LiveId" clId="{7B3C12DC-8600-4E20-806B-96FB228C8506}" dt="2021-09-02T13:22:55.728" v="1038" actId="20577"/>
          <ac:spMkLst>
            <pc:docMk/>
            <pc:sldMk cId="3647801122" sldId="701"/>
            <ac:spMk id="3" creationId="{31F98659-4FB7-4E33-9613-8E718FF9FB09}"/>
          </ac:spMkLst>
        </pc:spChg>
      </pc:sldChg>
      <pc:sldChg chg="modSp new mod">
        <pc:chgData name="Mark Higgins" userId="ad4ee43bd0f7a961" providerId="LiveId" clId="{7B3C12DC-8600-4E20-806B-96FB228C8506}" dt="2021-09-02T14:42:42.800" v="1397" actId="20577"/>
        <pc:sldMkLst>
          <pc:docMk/>
          <pc:sldMk cId="1124660872" sldId="702"/>
        </pc:sldMkLst>
        <pc:spChg chg="mod">
          <ac:chgData name="Mark Higgins" userId="ad4ee43bd0f7a961" providerId="LiveId" clId="{7B3C12DC-8600-4E20-806B-96FB228C8506}" dt="2021-09-02T13:24:41.459" v="1044" actId="20577"/>
          <ac:spMkLst>
            <pc:docMk/>
            <pc:sldMk cId="1124660872" sldId="702"/>
            <ac:spMk id="2" creationId="{02CC0FA7-F787-44AB-B5BE-14E4E8C3A307}"/>
          </ac:spMkLst>
        </pc:spChg>
        <pc:spChg chg="mod">
          <ac:chgData name="Mark Higgins" userId="ad4ee43bd0f7a961" providerId="LiveId" clId="{7B3C12DC-8600-4E20-806B-96FB228C8506}" dt="2021-09-02T14:42:42.800" v="1397" actId="20577"/>
          <ac:spMkLst>
            <pc:docMk/>
            <pc:sldMk cId="1124660872" sldId="702"/>
            <ac:spMk id="3" creationId="{492CB42C-1481-4724-8EF8-CB22236A5125}"/>
          </ac:spMkLst>
        </pc:spChg>
      </pc:sldChg>
      <pc:sldChg chg="modSp add mod ord">
        <pc:chgData name="Mark Higgins" userId="ad4ee43bd0f7a961" providerId="LiveId" clId="{7B3C12DC-8600-4E20-806B-96FB228C8506}" dt="2021-09-02T13:29:39.605" v="1118" actId="20577"/>
        <pc:sldMkLst>
          <pc:docMk/>
          <pc:sldMk cId="3031805303" sldId="703"/>
        </pc:sldMkLst>
        <pc:spChg chg="mod">
          <ac:chgData name="Mark Higgins" userId="ad4ee43bd0f7a961" providerId="LiveId" clId="{7B3C12DC-8600-4E20-806B-96FB228C8506}" dt="2021-09-02T13:29:39.605" v="1118" actId="20577"/>
          <ac:spMkLst>
            <pc:docMk/>
            <pc:sldMk cId="3031805303" sldId="703"/>
            <ac:spMk id="57" creationId="{C511BFB5-EEAD-4CA1-979C-CC71A3834622}"/>
          </ac:spMkLst>
        </pc:spChg>
      </pc:sldChg>
      <pc:sldChg chg="modSp add mod">
        <pc:chgData name="Mark Higgins" userId="ad4ee43bd0f7a961" providerId="LiveId" clId="{7B3C12DC-8600-4E20-806B-96FB228C8506}" dt="2021-09-02T13:29:48.077" v="1121" actId="20577"/>
        <pc:sldMkLst>
          <pc:docMk/>
          <pc:sldMk cId="140445724" sldId="704"/>
        </pc:sldMkLst>
        <pc:spChg chg="mod">
          <ac:chgData name="Mark Higgins" userId="ad4ee43bd0f7a961" providerId="LiveId" clId="{7B3C12DC-8600-4E20-806B-96FB228C8506}" dt="2021-09-02T13:29:48.077" v="1121" actId="20577"/>
          <ac:spMkLst>
            <pc:docMk/>
            <pc:sldMk cId="140445724" sldId="704"/>
            <ac:spMk id="57" creationId="{C511BFB5-EEAD-4CA1-979C-CC71A3834622}"/>
          </ac:spMkLst>
        </pc:spChg>
      </pc:sldChg>
      <pc:sldChg chg="modSp new mod">
        <pc:chgData name="Mark Higgins" userId="ad4ee43bd0f7a961" providerId="LiveId" clId="{7B3C12DC-8600-4E20-806B-96FB228C8506}" dt="2021-09-02T13:30:09.958" v="1127" actId="20577"/>
        <pc:sldMkLst>
          <pc:docMk/>
          <pc:sldMk cId="68695730" sldId="705"/>
        </pc:sldMkLst>
        <pc:spChg chg="mod">
          <ac:chgData name="Mark Higgins" userId="ad4ee43bd0f7a961" providerId="LiveId" clId="{7B3C12DC-8600-4E20-806B-96FB228C8506}" dt="2021-09-02T13:30:09.958" v="1127" actId="20577"/>
          <ac:spMkLst>
            <pc:docMk/>
            <pc:sldMk cId="68695730" sldId="705"/>
            <ac:spMk id="2" creationId="{F7E9CFC5-72DE-4A72-93D6-A2402CD95D37}"/>
          </ac:spMkLst>
        </pc:spChg>
      </pc:sldChg>
      <pc:sldChg chg="modSp new mod">
        <pc:chgData name="Mark Higgins" userId="ad4ee43bd0f7a961" providerId="LiveId" clId="{7B3C12DC-8600-4E20-806B-96FB228C8506}" dt="2021-09-02T14:04:32.237" v="1330" actId="20577"/>
        <pc:sldMkLst>
          <pc:docMk/>
          <pc:sldMk cId="296084717" sldId="706"/>
        </pc:sldMkLst>
        <pc:spChg chg="mod">
          <ac:chgData name="Mark Higgins" userId="ad4ee43bd0f7a961" providerId="LiveId" clId="{7B3C12DC-8600-4E20-806B-96FB228C8506}" dt="2021-09-02T14:03:36.756" v="1142" actId="20577"/>
          <ac:spMkLst>
            <pc:docMk/>
            <pc:sldMk cId="296084717" sldId="706"/>
            <ac:spMk id="2" creationId="{6C9111C4-F75C-46E7-A994-F49B6A31C81F}"/>
          </ac:spMkLst>
        </pc:spChg>
        <pc:spChg chg="mod">
          <ac:chgData name="Mark Higgins" userId="ad4ee43bd0f7a961" providerId="LiveId" clId="{7B3C12DC-8600-4E20-806B-96FB228C8506}" dt="2021-09-02T14:04:32.237" v="1330" actId="20577"/>
          <ac:spMkLst>
            <pc:docMk/>
            <pc:sldMk cId="296084717" sldId="706"/>
            <ac:spMk id="3" creationId="{1AAEBC1C-4D11-45DA-A78B-8059ED5C863F}"/>
          </ac:spMkLst>
        </pc:spChg>
      </pc:sldChg>
      <pc:sldChg chg="modSp new mod">
        <pc:chgData name="Mark Higgins" userId="ad4ee43bd0f7a961" providerId="LiveId" clId="{7B3C12DC-8600-4E20-806B-96FB228C8506}" dt="2021-09-02T14:43:01.710" v="1405" actId="20577"/>
        <pc:sldMkLst>
          <pc:docMk/>
          <pc:sldMk cId="2510874112" sldId="707"/>
        </pc:sldMkLst>
        <pc:spChg chg="mod">
          <ac:chgData name="Mark Higgins" userId="ad4ee43bd0f7a961" providerId="LiveId" clId="{7B3C12DC-8600-4E20-806B-96FB228C8506}" dt="2021-09-02T14:43:01.710" v="1405" actId="20577"/>
          <ac:spMkLst>
            <pc:docMk/>
            <pc:sldMk cId="2510874112" sldId="707"/>
            <ac:spMk id="2" creationId="{756C7C0F-CDD1-4AF3-9883-A75EC6CA0C6F}"/>
          </ac:spMkLst>
        </pc:spChg>
      </pc:sldChg>
      <pc:sldChg chg="modSp new mod">
        <pc:chgData name="Mark Higgins" userId="ad4ee43bd0f7a961" providerId="LiveId" clId="{7B3C12DC-8600-4E20-806B-96FB228C8506}" dt="2021-09-02T14:43:34.623" v="1484" actId="20577"/>
        <pc:sldMkLst>
          <pc:docMk/>
          <pc:sldMk cId="197150763" sldId="708"/>
        </pc:sldMkLst>
        <pc:spChg chg="mod">
          <ac:chgData name="Mark Higgins" userId="ad4ee43bd0f7a961" providerId="LiveId" clId="{7B3C12DC-8600-4E20-806B-96FB228C8506}" dt="2021-09-02T14:43:11.274" v="1411" actId="20577"/>
          <ac:spMkLst>
            <pc:docMk/>
            <pc:sldMk cId="197150763" sldId="708"/>
            <ac:spMk id="2" creationId="{D0B98489-9094-4B50-81E2-E8ECBD06CD02}"/>
          </ac:spMkLst>
        </pc:spChg>
        <pc:spChg chg="mod">
          <ac:chgData name="Mark Higgins" userId="ad4ee43bd0f7a961" providerId="LiveId" clId="{7B3C12DC-8600-4E20-806B-96FB228C8506}" dt="2021-09-02T14:43:34.623" v="1484" actId="20577"/>
          <ac:spMkLst>
            <pc:docMk/>
            <pc:sldMk cId="197150763" sldId="708"/>
            <ac:spMk id="3" creationId="{F95DFA5F-F4B0-48B0-9AC6-E53277EE8324}"/>
          </ac:spMkLst>
        </pc:spChg>
      </pc:sldChg>
      <pc:sldChg chg="modSp new mod ord">
        <pc:chgData name="Mark Higgins" userId="ad4ee43bd0f7a961" providerId="LiveId" clId="{7B3C12DC-8600-4E20-806B-96FB228C8506}" dt="2021-09-06T10:37:23.513" v="2710" actId="20578"/>
        <pc:sldMkLst>
          <pc:docMk/>
          <pc:sldMk cId="2149614142" sldId="709"/>
        </pc:sldMkLst>
        <pc:spChg chg="mod">
          <ac:chgData name="Mark Higgins" userId="ad4ee43bd0f7a961" providerId="LiveId" clId="{7B3C12DC-8600-4E20-806B-96FB228C8506}" dt="2021-09-02T14:44:14.508" v="1511" actId="20577"/>
          <ac:spMkLst>
            <pc:docMk/>
            <pc:sldMk cId="2149614142" sldId="709"/>
            <ac:spMk id="2" creationId="{A9C75BA8-6A48-4376-A2D7-86A6BC57B3DD}"/>
          </ac:spMkLst>
        </pc:spChg>
        <pc:spChg chg="mod">
          <ac:chgData name="Mark Higgins" userId="ad4ee43bd0f7a961" providerId="LiveId" clId="{7B3C12DC-8600-4E20-806B-96FB228C8506}" dt="2021-09-06T10:37:23.513" v="2710" actId="20578"/>
          <ac:spMkLst>
            <pc:docMk/>
            <pc:sldMk cId="2149614142" sldId="709"/>
            <ac:spMk id="3" creationId="{4C17FE85-12AB-430C-A61C-16AE929CD02D}"/>
          </ac:spMkLst>
        </pc:spChg>
      </pc:sldChg>
      <pc:sldChg chg="modSp new mod">
        <pc:chgData name="Mark Higgins" userId="ad4ee43bd0f7a961" providerId="LiveId" clId="{7B3C12DC-8600-4E20-806B-96FB228C8506}" dt="2021-09-03T07:26:09.082" v="1875" actId="20577"/>
        <pc:sldMkLst>
          <pc:docMk/>
          <pc:sldMk cId="3350938539" sldId="710"/>
        </pc:sldMkLst>
        <pc:spChg chg="mod">
          <ac:chgData name="Mark Higgins" userId="ad4ee43bd0f7a961" providerId="LiveId" clId="{7B3C12DC-8600-4E20-806B-96FB228C8506}" dt="2021-09-03T07:25:47.626" v="1822" actId="20577"/>
          <ac:spMkLst>
            <pc:docMk/>
            <pc:sldMk cId="3350938539" sldId="710"/>
            <ac:spMk id="2" creationId="{152EBD53-9A75-44A4-90E7-893A77B25089}"/>
          </ac:spMkLst>
        </pc:spChg>
        <pc:spChg chg="mod">
          <ac:chgData name="Mark Higgins" userId="ad4ee43bd0f7a961" providerId="LiveId" clId="{7B3C12DC-8600-4E20-806B-96FB228C8506}" dt="2021-09-03T07:26:09.082" v="1875" actId="20577"/>
          <ac:spMkLst>
            <pc:docMk/>
            <pc:sldMk cId="3350938539" sldId="710"/>
            <ac:spMk id="3" creationId="{199CB72E-FF2C-473D-B7E7-E4C48B38C8B8}"/>
          </ac:spMkLst>
        </pc:spChg>
      </pc:sldChg>
      <pc:sldChg chg="modSp new mod modNotesTx">
        <pc:chgData name="Mark Higgins" userId="ad4ee43bd0f7a961" providerId="LiveId" clId="{7B3C12DC-8600-4E20-806B-96FB228C8506}" dt="2021-09-03T07:26:51.852" v="1909" actId="20577"/>
        <pc:sldMkLst>
          <pc:docMk/>
          <pc:sldMk cId="3878494634" sldId="711"/>
        </pc:sldMkLst>
        <pc:spChg chg="mod">
          <ac:chgData name="Mark Higgins" userId="ad4ee43bd0f7a961" providerId="LiveId" clId="{7B3C12DC-8600-4E20-806B-96FB228C8506}" dt="2021-09-03T07:26:51.852" v="1909" actId="20577"/>
          <ac:spMkLst>
            <pc:docMk/>
            <pc:sldMk cId="3878494634" sldId="711"/>
            <ac:spMk id="2" creationId="{C6C46E45-1325-427A-81CC-E0E6418851C2}"/>
          </ac:spMkLst>
        </pc:spChg>
      </pc:sldChg>
      <pc:sldChg chg="modSp new mod">
        <pc:chgData name="Mark Higgins" userId="ad4ee43bd0f7a961" providerId="LiveId" clId="{7B3C12DC-8600-4E20-806B-96FB228C8506}" dt="2021-09-03T07:27:21.044" v="1960" actId="20577"/>
        <pc:sldMkLst>
          <pc:docMk/>
          <pc:sldMk cId="3216072036" sldId="712"/>
        </pc:sldMkLst>
        <pc:spChg chg="mod">
          <ac:chgData name="Mark Higgins" userId="ad4ee43bd0f7a961" providerId="LiveId" clId="{7B3C12DC-8600-4E20-806B-96FB228C8506}" dt="2021-09-03T07:27:21.044" v="1960" actId="20577"/>
          <ac:spMkLst>
            <pc:docMk/>
            <pc:sldMk cId="3216072036" sldId="712"/>
            <ac:spMk id="2" creationId="{61B8CA62-B38F-4CEB-B187-38DB524378D1}"/>
          </ac:spMkLst>
        </pc:spChg>
      </pc:sldChg>
      <pc:sldChg chg="modSp new mod">
        <pc:chgData name="Mark Higgins" userId="ad4ee43bd0f7a961" providerId="LiveId" clId="{7B3C12DC-8600-4E20-806B-96FB228C8506}" dt="2021-09-03T07:28:17.604" v="2022" actId="20577"/>
        <pc:sldMkLst>
          <pc:docMk/>
          <pc:sldMk cId="779021081" sldId="713"/>
        </pc:sldMkLst>
        <pc:spChg chg="mod">
          <ac:chgData name="Mark Higgins" userId="ad4ee43bd0f7a961" providerId="LiveId" clId="{7B3C12DC-8600-4E20-806B-96FB228C8506}" dt="2021-09-03T07:28:17.604" v="2022" actId="20577"/>
          <ac:spMkLst>
            <pc:docMk/>
            <pc:sldMk cId="779021081" sldId="713"/>
            <ac:spMk id="2" creationId="{EA9A251B-82B6-454F-B5B1-EF59737C9708}"/>
          </ac:spMkLst>
        </pc:spChg>
      </pc:sldChg>
      <pc:sldChg chg="modSp new mod">
        <pc:chgData name="Mark Higgins" userId="ad4ee43bd0f7a961" providerId="LiveId" clId="{7B3C12DC-8600-4E20-806B-96FB228C8506}" dt="2021-09-03T07:28:42.567" v="2084" actId="20577"/>
        <pc:sldMkLst>
          <pc:docMk/>
          <pc:sldMk cId="4245500416" sldId="714"/>
        </pc:sldMkLst>
        <pc:spChg chg="mod">
          <ac:chgData name="Mark Higgins" userId="ad4ee43bd0f7a961" providerId="LiveId" clId="{7B3C12DC-8600-4E20-806B-96FB228C8506}" dt="2021-09-03T07:28:42.567" v="2084" actId="20577"/>
          <ac:spMkLst>
            <pc:docMk/>
            <pc:sldMk cId="4245500416" sldId="714"/>
            <ac:spMk id="2" creationId="{0104DD9D-360E-4EF0-A433-CA249067D0C9}"/>
          </ac:spMkLst>
        </pc:spChg>
      </pc:sldChg>
      <pc:sldChg chg="modSp new mod">
        <pc:chgData name="Mark Higgins" userId="ad4ee43bd0f7a961" providerId="LiveId" clId="{7B3C12DC-8600-4E20-806B-96FB228C8506}" dt="2021-09-03T07:29:17.062" v="2130" actId="20577"/>
        <pc:sldMkLst>
          <pc:docMk/>
          <pc:sldMk cId="2036575152" sldId="715"/>
        </pc:sldMkLst>
        <pc:spChg chg="mod">
          <ac:chgData name="Mark Higgins" userId="ad4ee43bd0f7a961" providerId="LiveId" clId="{7B3C12DC-8600-4E20-806B-96FB228C8506}" dt="2021-09-03T07:29:17.062" v="2130" actId="20577"/>
          <ac:spMkLst>
            <pc:docMk/>
            <pc:sldMk cId="2036575152" sldId="715"/>
            <ac:spMk id="2" creationId="{485B26D3-76DA-4B2E-9802-D07A9A7170E6}"/>
          </ac:spMkLst>
        </pc:spChg>
      </pc:sldChg>
      <pc:sldChg chg="modSp new mod">
        <pc:chgData name="Mark Higgins" userId="ad4ee43bd0f7a961" providerId="LiveId" clId="{7B3C12DC-8600-4E20-806B-96FB228C8506}" dt="2021-09-03T07:29:38.432" v="2174" actId="20577"/>
        <pc:sldMkLst>
          <pc:docMk/>
          <pc:sldMk cId="3626110082" sldId="716"/>
        </pc:sldMkLst>
        <pc:spChg chg="mod">
          <ac:chgData name="Mark Higgins" userId="ad4ee43bd0f7a961" providerId="LiveId" clId="{7B3C12DC-8600-4E20-806B-96FB228C8506}" dt="2021-09-03T07:29:38.432" v="2174" actId="20577"/>
          <ac:spMkLst>
            <pc:docMk/>
            <pc:sldMk cId="3626110082" sldId="716"/>
            <ac:spMk id="2" creationId="{ABCFE2F7-A7F9-4FA8-AA00-657D44227B05}"/>
          </ac:spMkLst>
        </pc:spChg>
      </pc:sldChg>
      <pc:sldChg chg="modSp new mod">
        <pc:chgData name="Mark Higgins" userId="ad4ee43bd0f7a961" providerId="LiveId" clId="{7B3C12DC-8600-4E20-806B-96FB228C8506}" dt="2021-09-03T07:31:58.706" v="2207" actId="20577"/>
        <pc:sldMkLst>
          <pc:docMk/>
          <pc:sldMk cId="2046844614" sldId="717"/>
        </pc:sldMkLst>
        <pc:spChg chg="mod">
          <ac:chgData name="Mark Higgins" userId="ad4ee43bd0f7a961" providerId="LiveId" clId="{7B3C12DC-8600-4E20-806B-96FB228C8506}" dt="2021-09-03T07:31:58.706" v="2207" actId="20577"/>
          <ac:spMkLst>
            <pc:docMk/>
            <pc:sldMk cId="2046844614" sldId="717"/>
            <ac:spMk id="2" creationId="{F00E1C08-9226-4A0D-8F2B-46638B491956}"/>
          </ac:spMkLst>
        </pc:spChg>
      </pc:sldChg>
      <pc:sldChg chg="modSp new mod">
        <pc:chgData name="Mark Higgins" userId="ad4ee43bd0f7a961" providerId="LiveId" clId="{7B3C12DC-8600-4E20-806B-96FB228C8506}" dt="2021-09-03T07:38:08.310" v="2255" actId="20577"/>
        <pc:sldMkLst>
          <pc:docMk/>
          <pc:sldMk cId="2364488843" sldId="718"/>
        </pc:sldMkLst>
        <pc:spChg chg="mod">
          <ac:chgData name="Mark Higgins" userId="ad4ee43bd0f7a961" providerId="LiveId" clId="{7B3C12DC-8600-4E20-806B-96FB228C8506}" dt="2021-09-03T07:37:55.466" v="2225" actId="20577"/>
          <ac:spMkLst>
            <pc:docMk/>
            <pc:sldMk cId="2364488843" sldId="718"/>
            <ac:spMk id="2" creationId="{B4E6A346-583D-4A08-ACEE-1FA52C8A4E47}"/>
          </ac:spMkLst>
        </pc:spChg>
        <pc:spChg chg="mod">
          <ac:chgData name="Mark Higgins" userId="ad4ee43bd0f7a961" providerId="LiveId" clId="{7B3C12DC-8600-4E20-806B-96FB228C8506}" dt="2021-09-03T07:38:08.310" v="2255" actId="20577"/>
          <ac:spMkLst>
            <pc:docMk/>
            <pc:sldMk cId="2364488843" sldId="718"/>
            <ac:spMk id="3" creationId="{FF26F51F-86B6-468C-A0EE-79EEF77E9886}"/>
          </ac:spMkLst>
        </pc:spChg>
      </pc:sldChg>
      <pc:sldChg chg="new">
        <pc:chgData name="Mark Higgins" userId="ad4ee43bd0f7a961" providerId="LiveId" clId="{7B3C12DC-8600-4E20-806B-96FB228C8506}" dt="2021-09-03T07:38:20.569" v="2256" actId="680"/>
        <pc:sldMkLst>
          <pc:docMk/>
          <pc:sldMk cId="3837821357" sldId="719"/>
        </pc:sldMkLst>
      </pc:sldChg>
      <pc:sldChg chg="modSp new mod">
        <pc:chgData name="Mark Higgins" userId="ad4ee43bd0f7a961" providerId="LiveId" clId="{7B3C12DC-8600-4E20-806B-96FB228C8506}" dt="2021-09-03T07:40:24.730" v="2332" actId="20577"/>
        <pc:sldMkLst>
          <pc:docMk/>
          <pc:sldMk cId="2418004797" sldId="720"/>
        </pc:sldMkLst>
        <pc:spChg chg="mod">
          <ac:chgData name="Mark Higgins" userId="ad4ee43bd0f7a961" providerId="LiveId" clId="{7B3C12DC-8600-4E20-806B-96FB228C8506}" dt="2021-09-03T07:39:59.065" v="2285" actId="20577"/>
          <ac:spMkLst>
            <pc:docMk/>
            <pc:sldMk cId="2418004797" sldId="720"/>
            <ac:spMk id="2" creationId="{15DAC176-F679-450B-A448-86EF6AB8319D}"/>
          </ac:spMkLst>
        </pc:spChg>
        <pc:spChg chg="mod">
          <ac:chgData name="Mark Higgins" userId="ad4ee43bd0f7a961" providerId="LiveId" clId="{7B3C12DC-8600-4E20-806B-96FB228C8506}" dt="2021-09-03T07:40:24.730" v="2332" actId="20577"/>
          <ac:spMkLst>
            <pc:docMk/>
            <pc:sldMk cId="2418004797" sldId="720"/>
            <ac:spMk id="3" creationId="{6BE8BAD4-A032-49C7-81B5-0C1099F25D4F}"/>
          </ac:spMkLst>
        </pc:spChg>
      </pc:sldChg>
      <pc:sldChg chg="modSp new mod">
        <pc:chgData name="Mark Higgins" userId="ad4ee43bd0f7a961" providerId="LiveId" clId="{7B3C12DC-8600-4E20-806B-96FB228C8506}" dt="2021-09-03T13:51:57.586" v="2695" actId="15"/>
        <pc:sldMkLst>
          <pc:docMk/>
          <pc:sldMk cId="3209023164" sldId="721"/>
        </pc:sldMkLst>
        <pc:spChg chg="mod">
          <ac:chgData name="Mark Higgins" userId="ad4ee43bd0f7a961" providerId="LiveId" clId="{7B3C12DC-8600-4E20-806B-96FB228C8506}" dt="2021-09-03T07:47:34.229" v="2346" actId="20577"/>
          <ac:spMkLst>
            <pc:docMk/>
            <pc:sldMk cId="3209023164" sldId="721"/>
            <ac:spMk id="2" creationId="{5BA81E49-68D9-4F7A-932D-E56999EEAD59}"/>
          </ac:spMkLst>
        </pc:spChg>
        <pc:spChg chg="mod">
          <ac:chgData name="Mark Higgins" userId="ad4ee43bd0f7a961" providerId="LiveId" clId="{7B3C12DC-8600-4E20-806B-96FB228C8506}" dt="2021-09-03T13:51:57.586" v="2695" actId="15"/>
          <ac:spMkLst>
            <pc:docMk/>
            <pc:sldMk cId="3209023164" sldId="721"/>
            <ac:spMk id="3" creationId="{D58EEB7D-6C62-4412-9F24-E7EAC58CA6D2}"/>
          </ac:spMkLst>
        </pc:spChg>
      </pc:sldChg>
      <pc:sldChg chg="modSp new mod">
        <pc:chgData name="Mark Higgins" userId="ad4ee43bd0f7a961" providerId="LiveId" clId="{7B3C12DC-8600-4E20-806B-96FB228C8506}" dt="2021-09-03T13:37:51.990" v="2492" actId="20577"/>
        <pc:sldMkLst>
          <pc:docMk/>
          <pc:sldMk cId="630191231" sldId="722"/>
        </pc:sldMkLst>
        <pc:spChg chg="mod">
          <ac:chgData name="Mark Higgins" userId="ad4ee43bd0f7a961" providerId="LiveId" clId="{7B3C12DC-8600-4E20-806B-96FB228C8506}" dt="2021-09-03T13:37:51.990" v="2492" actId="20577"/>
          <ac:spMkLst>
            <pc:docMk/>
            <pc:sldMk cId="630191231" sldId="722"/>
            <ac:spMk id="2" creationId="{6E667076-F219-455D-8EAF-8096530104F4}"/>
          </ac:spMkLst>
        </pc:spChg>
        <pc:spChg chg="mod">
          <ac:chgData name="Mark Higgins" userId="ad4ee43bd0f7a961" providerId="LiveId" clId="{7B3C12DC-8600-4E20-806B-96FB228C8506}" dt="2021-09-03T13:37:48.525" v="2487" actId="20577"/>
          <ac:spMkLst>
            <pc:docMk/>
            <pc:sldMk cId="630191231" sldId="722"/>
            <ac:spMk id="3" creationId="{4958ED21-021C-40CF-8523-D90047E81597}"/>
          </ac:spMkLst>
        </pc:spChg>
      </pc:sldChg>
      <pc:sldChg chg="modSp new mod">
        <pc:chgData name="Mark Higgins" userId="ad4ee43bd0f7a961" providerId="LiveId" clId="{7B3C12DC-8600-4E20-806B-96FB228C8506}" dt="2021-09-03T07:49:50.311" v="2439" actId="20577"/>
        <pc:sldMkLst>
          <pc:docMk/>
          <pc:sldMk cId="2585457873" sldId="723"/>
        </pc:sldMkLst>
        <pc:spChg chg="mod">
          <ac:chgData name="Mark Higgins" userId="ad4ee43bd0f7a961" providerId="LiveId" clId="{7B3C12DC-8600-4E20-806B-96FB228C8506}" dt="2021-09-03T07:48:40.397" v="2401" actId="20577"/>
          <ac:spMkLst>
            <pc:docMk/>
            <pc:sldMk cId="2585457873" sldId="723"/>
            <ac:spMk id="2" creationId="{7A4B060A-2BFA-47ED-B6B9-0D9D37A6591F}"/>
          </ac:spMkLst>
        </pc:spChg>
        <pc:spChg chg="mod">
          <ac:chgData name="Mark Higgins" userId="ad4ee43bd0f7a961" providerId="LiveId" clId="{7B3C12DC-8600-4E20-806B-96FB228C8506}" dt="2021-09-03T07:49:50.311" v="2439" actId="20577"/>
          <ac:spMkLst>
            <pc:docMk/>
            <pc:sldMk cId="2585457873" sldId="723"/>
            <ac:spMk id="3" creationId="{5FF1ED6F-CC4E-450C-807D-5E0A8FA2A32D}"/>
          </ac:spMkLst>
        </pc:spChg>
      </pc:sldChg>
      <pc:sldChg chg="modSp new mod">
        <pc:chgData name="Mark Higgins" userId="ad4ee43bd0f7a961" providerId="LiveId" clId="{7B3C12DC-8600-4E20-806B-96FB228C8506}" dt="2021-09-03T07:52:02.419" v="2452" actId="20577"/>
        <pc:sldMkLst>
          <pc:docMk/>
          <pc:sldMk cId="2626823195" sldId="724"/>
        </pc:sldMkLst>
        <pc:spChg chg="mod">
          <ac:chgData name="Mark Higgins" userId="ad4ee43bd0f7a961" providerId="LiveId" clId="{7B3C12DC-8600-4E20-806B-96FB228C8506}" dt="2021-09-03T07:52:02.419" v="2452" actId="20577"/>
          <ac:spMkLst>
            <pc:docMk/>
            <pc:sldMk cId="2626823195" sldId="724"/>
            <ac:spMk id="2" creationId="{75E2DDF0-CFA3-493C-A8A1-B22A537AD6EF}"/>
          </ac:spMkLst>
        </pc:spChg>
        <pc:spChg chg="mod">
          <ac:chgData name="Mark Higgins" userId="ad4ee43bd0f7a961" providerId="LiveId" clId="{7B3C12DC-8600-4E20-806B-96FB228C8506}" dt="2021-09-03T07:51:48.516" v="2447" actId="20577"/>
          <ac:spMkLst>
            <pc:docMk/>
            <pc:sldMk cId="2626823195" sldId="724"/>
            <ac:spMk id="3" creationId="{DA8C4FE6-F025-47D6-A280-2D2F8013A576}"/>
          </ac:spMkLst>
        </pc:spChg>
      </pc:sldChg>
      <pc:sldChg chg="modSp new mod">
        <pc:chgData name="Mark Higgins" userId="ad4ee43bd0f7a961" providerId="LiveId" clId="{7B3C12DC-8600-4E20-806B-96FB228C8506}" dt="2021-09-03T13:48:07.597" v="2628" actId="20577"/>
        <pc:sldMkLst>
          <pc:docMk/>
          <pc:sldMk cId="1913810849" sldId="725"/>
        </pc:sldMkLst>
        <pc:spChg chg="mod">
          <ac:chgData name="Mark Higgins" userId="ad4ee43bd0f7a961" providerId="LiveId" clId="{7B3C12DC-8600-4E20-806B-96FB228C8506}" dt="2021-09-03T13:46:47.756" v="2521" actId="20577"/>
          <ac:spMkLst>
            <pc:docMk/>
            <pc:sldMk cId="1913810849" sldId="725"/>
            <ac:spMk id="2" creationId="{C13D9572-0D40-4CEA-B854-02D074333E64}"/>
          </ac:spMkLst>
        </pc:spChg>
        <pc:spChg chg="mod">
          <ac:chgData name="Mark Higgins" userId="ad4ee43bd0f7a961" providerId="LiveId" clId="{7B3C12DC-8600-4E20-806B-96FB228C8506}" dt="2021-09-03T13:48:07.597" v="2628" actId="20577"/>
          <ac:spMkLst>
            <pc:docMk/>
            <pc:sldMk cId="1913810849" sldId="725"/>
            <ac:spMk id="3" creationId="{3D4BF050-3D39-49BE-A1E1-7CA3E382C0FC}"/>
          </ac:spMkLst>
        </pc:spChg>
      </pc:sldChg>
      <pc:sldChg chg="new">
        <pc:chgData name="Mark Higgins" userId="ad4ee43bd0f7a961" providerId="LiveId" clId="{7B3C12DC-8600-4E20-806B-96FB228C8506}" dt="2021-09-03T13:47:13.481" v="2572" actId="680"/>
        <pc:sldMkLst>
          <pc:docMk/>
          <pc:sldMk cId="1326003313" sldId="72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2722F-2E0D-4EC8-93B5-222C5214EAE8}" type="datetimeFigureOut">
              <a:rPr lang="en-GB" smtClean="0"/>
              <a:t>07/11/2022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B0BE7D-523D-4413-9118-EBC49F5417EA}" type="slidenum">
              <a:rPr lang="en-GB" smtClean="0"/>
              <a:t>‹#›</a:t>
            </a:fld>
            <a:endParaRPr lang="en-GB"/>
          </a:p>
        </p:txBody>
      </p:sp>
    </p:spTree>
    <p:extLst>
      <p:ext uri="{BB962C8B-B14F-4D97-AF65-F5344CB8AC3E}">
        <p14:creationId xmlns:p14="http://schemas.microsoft.com/office/powerpoint/2010/main" val="265940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CB0BE7D-523D-4413-9118-EBC49F5417EA}" type="slidenum">
              <a:rPr lang="en-GB" smtClean="0"/>
              <a:t>15</a:t>
            </a:fld>
            <a:endParaRPr lang="en-GB"/>
          </a:p>
        </p:txBody>
      </p:sp>
    </p:spTree>
    <p:extLst>
      <p:ext uri="{BB962C8B-B14F-4D97-AF65-F5344CB8AC3E}">
        <p14:creationId xmlns:p14="http://schemas.microsoft.com/office/powerpoint/2010/main" val="3140108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p:txBody>
          <a:bodyPr/>
          <a:lstStyle/>
          <a:p>
            <a:fld id="{E879894E-EBB1-FD48-9BBC-B56B05B3E990}" type="datetimeFigureOut">
              <a:rPr lang="en-US" smtClean="0"/>
              <a:t>11/7/2022</a:t>
            </a:fld>
            <a:endParaRPr lang="en-US"/>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183976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64" presetClass="path" presetSubtype="0" accel="50000" decel="50000" fill="hold" grpId="1" nodeType="afterEffect">
                                  <p:stCondLst>
                                    <p:cond delay="0"/>
                                  </p:stCondLst>
                                  <p:childTnLst>
                                    <p:animMotion origin="layout" path="M -0.00326 0.40139 L -8.33333E-7 -2.96296E-6 " pathEditMode="relative" rAng="0" ptsTypes="AA">
                                      <p:cBhvr>
                                        <p:cTn id="15" dur="2000" fill="hold"/>
                                        <p:tgtEl>
                                          <p:spTgt spid="3">
                                            <p:txEl>
                                              <p:pRg st="0" end="0"/>
                                            </p:txEl>
                                          </p:spTgt>
                                        </p:tgtEl>
                                        <p:attrNameLst>
                                          <p:attrName>ppt_x</p:attrName>
                                          <p:attrName>ppt_y</p:attrName>
                                        </p:attrNameLst>
                                      </p:cBhvr>
                                      <p:rCtr x="13" y="-189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p:txBody>
          <a:bodyPr/>
          <a:lstStyle/>
          <a:p>
            <a:fld id="{E879894E-EBB1-FD48-9BBC-B56B05B3E990}" type="datetimeFigureOut">
              <a:rPr lang="en-US" smtClean="0"/>
              <a:t>11/7/2022</a:t>
            </a:fld>
            <a:endParaRPr lang="en-US"/>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254451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p:txBody>
          <a:bodyPr/>
          <a:lstStyle/>
          <a:p>
            <a:fld id="{E879894E-EBB1-FD48-9BBC-B56B05B3E990}" type="datetimeFigureOut">
              <a:rPr lang="en-US" smtClean="0"/>
              <a:t>11/7/2022</a:t>
            </a:fld>
            <a:endParaRPr lang="en-US"/>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45746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E-3DA6-6843-B18A-0C12EA895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8B8A8-DA48-AB40-BD95-C70379211071}"/>
              </a:ext>
            </a:extLst>
          </p:cNvPr>
          <p:cNvSpPr>
            <a:spLocks noGrp="1"/>
          </p:cNvSpPr>
          <p:nvPr>
            <p:ph type="dt" sz="half" idx="10"/>
          </p:nvPr>
        </p:nvSpPr>
        <p:spPr/>
        <p:txBody>
          <a:bodyPr/>
          <a:lstStyle/>
          <a:p>
            <a:fld id="{E879894E-EBB1-FD48-9BBC-B56B05B3E990}" type="datetimeFigureOut">
              <a:rPr lang="en-US" smtClean="0"/>
              <a:t>11/7/2022</a:t>
            </a:fld>
            <a:endParaRPr lang="en-US"/>
          </a:p>
        </p:txBody>
      </p:sp>
      <p:sp>
        <p:nvSpPr>
          <p:cNvPr id="5" name="Footer Placeholder 4">
            <a:extLst>
              <a:ext uri="{FF2B5EF4-FFF2-40B4-BE49-F238E27FC236}">
                <a16:creationId xmlns:a16="http://schemas.microsoft.com/office/drawing/2014/main" id="{3163D902-AFC6-C742-A5D2-1210F1C77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678850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p:txBody>
          <a:bodyPr/>
          <a:lstStyle/>
          <a:p>
            <a:fld id="{E879894E-EBB1-FD48-9BBC-B56B05B3E990}" type="datetimeFigureOut">
              <a:rPr lang="en-US" smtClean="0"/>
              <a:t>11/7/2022</a:t>
            </a:fld>
            <a:endParaRPr lang="en-US"/>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45321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7B1D-DE33-264E-9202-BFE9E45F06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8CA67C-5156-C243-A007-5FEFAB76660D}"/>
              </a:ext>
            </a:extLst>
          </p:cNvPr>
          <p:cNvSpPr>
            <a:spLocks noGrp="1"/>
          </p:cNvSpPr>
          <p:nvPr>
            <p:ph type="dt" sz="half" idx="10"/>
          </p:nvPr>
        </p:nvSpPr>
        <p:spPr/>
        <p:txBody>
          <a:bodyPr/>
          <a:lstStyle/>
          <a:p>
            <a:fld id="{E879894E-EBB1-FD48-9BBC-B56B05B3E990}" type="datetimeFigureOut">
              <a:rPr lang="en-US" smtClean="0"/>
              <a:t>11/7/2022</a:t>
            </a:fld>
            <a:endParaRPr lang="en-US"/>
          </a:p>
        </p:txBody>
      </p:sp>
      <p:sp>
        <p:nvSpPr>
          <p:cNvPr id="6" name="Footer Placeholder 5">
            <a:extLst>
              <a:ext uri="{FF2B5EF4-FFF2-40B4-BE49-F238E27FC236}">
                <a16:creationId xmlns:a16="http://schemas.microsoft.com/office/drawing/2014/main" id="{AF5AA0E9-DA14-5B42-AA64-DAD9E311F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160118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3BA0-F92A-1D4F-B601-47CF0DC512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p:txBody>
          <a:bodyPr/>
          <a:lstStyle/>
          <a:p>
            <a:fld id="{E879894E-EBB1-FD48-9BBC-B56B05B3E990}" type="datetimeFigureOut">
              <a:rPr lang="en-US" smtClean="0"/>
              <a:t>11/7/2022</a:t>
            </a:fld>
            <a:endParaRPr lang="en-US"/>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168586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35FB-9CF8-054A-A97C-BF4C4D62F3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p:txBody>
          <a:bodyPr/>
          <a:lstStyle/>
          <a:p>
            <a:fld id="{E879894E-EBB1-FD48-9BBC-B56B05B3E990}" type="datetimeFigureOut">
              <a:rPr lang="en-US" smtClean="0"/>
              <a:t>11/7/2022</a:t>
            </a:fld>
            <a:endParaRPr lang="en-US"/>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1256163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p:txBody>
          <a:bodyPr/>
          <a:lstStyle/>
          <a:p>
            <a:fld id="{E879894E-EBB1-FD48-9BBC-B56B05B3E990}" type="datetimeFigureOut">
              <a:rPr lang="en-US" smtClean="0"/>
              <a:t>11/7/2022</a:t>
            </a:fld>
            <a:endParaRPr lang="en-US"/>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28716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p:txBody>
          <a:bodyPr/>
          <a:lstStyle/>
          <a:p>
            <a:fld id="{E879894E-EBB1-FD48-9BBC-B56B05B3E990}" type="datetimeFigureOut">
              <a:rPr lang="en-US" smtClean="0"/>
              <a:t>11/7/2022</a:t>
            </a:fld>
            <a:endParaRPr lang="en-US"/>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29879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p:txBody>
          <a:bodyPr/>
          <a:lstStyle/>
          <a:p>
            <a:fld id="{E879894E-EBB1-FD48-9BBC-B56B05B3E990}" type="datetimeFigureOut">
              <a:rPr lang="en-US" smtClean="0"/>
              <a:t>11/7/2022</a:t>
            </a:fld>
            <a:endParaRPr lang="en-US"/>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399982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CA2EE-C32C-4545-9827-59FAC7EE7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9894E-EBB1-FD48-9BBC-B56B05B3E990}" type="datetimeFigureOut">
              <a:rPr lang="en-US" smtClean="0"/>
              <a:t>11/7/2022</a:t>
            </a:fld>
            <a:endParaRPr lang="en-US"/>
          </a:p>
        </p:txBody>
      </p:sp>
      <p:sp>
        <p:nvSpPr>
          <p:cNvPr id="5" name="Footer Placeholder 4">
            <a:extLst>
              <a:ext uri="{FF2B5EF4-FFF2-40B4-BE49-F238E27FC236}">
                <a16:creationId xmlns:a16="http://schemas.microsoft.com/office/drawing/2014/main" id="{23E61985-3447-184A-9458-48F72D4D1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06E59-DA56-4769-A5E8-25CAAA73E4F9}" type="slidenum">
              <a:rPr lang="en-GB" smtClean="0"/>
              <a:t>‹#›</a:t>
            </a:fld>
            <a:endParaRPr lang="en-GB"/>
          </a:p>
        </p:txBody>
      </p:sp>
      <p:sp>
        <p:nvSpPr>
          <p:cNvPr id="7" name="Rectangle 6">
            <a:extLst>
              <a:ext uri="{FF2B5EF4-FFF2-40B4-BE49-F238E27FC236}">
                <a16:creationId xmlns:a16="http://schemas.microsoft.com/office/drawing/2014/main" id="{57EA4655-CB46-0544-B73D-859810E0A0E7}"/>
              </a:ext>
            </a:extLst>
          </p:cNvPr>
          <p:cNvSpPr/>
          <p:nvPr/>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E336AD38-66E3-C448-AF96-49668BAB046C}"/>
              </a:ext>
            </a:extLst>
          </p:cNvPr>
          <p:cNvPicPr>
            <a:picLocks noChangeAspect="1"/>
          </p:cNvPicPr>
          <p:nvPr/>
        </p:nvPicPr>
        <p:blipFill rotWithShape="1">
          <a:blip r:embed="rId13">
            <a:extLst>
              <a:ext uri="{28A0092B-C50C-407E-A947-70E740481C1C}">
                <a14:useLocalDpi xmlns:a14="http://schemas.microsoft.com/office/drawing/2010/main" val="0"/>
              </a:ext>
            </a:extLst>
          </a:blip>
          <a:srcRect l="63755" t="3290" r="1579" b="6172"/>
          <a:stretch/>
        </p:blipFill>
        <p:spPr>
          <a:xfrm>
            <a:off x="12500" y="-22917"/>
            <a:ext cx="834793" cy="697668"/>
          </a:xfrm>
          <a:prstGeom prst="rect">
            <a:avLst/>
          </a:prstGeom>
        </p:spPr>
      </p:pic>
    </p:spTree>
    <p:extLst>
      <p:ext uri="{BB962C8B-B14F-4D97-AF65-F5344CB8AC3E}">
        <p14:creationId xmlns:p14="http://schemas.microsoft.com/office/powerpoint/2010/main" val="18480875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526F4-FE67-43D6-9908-A68FB728C051}"/>
              </a:ext>
            </a:extLst>
          </p:cNvPr>
          <p:cNvSpPr>
            <a:spLocks noGrp="1"/>
          </p:cNvSpPr>
          <p:nvPr>
            <p:ph type="title"/>
          </p:nvPr>
        </p:nvSpPr>
        <p:spPr>
          <a:xfrm>
            <a:off x="838200" y="1144216"/>
            <a:ext cx="10515600" cy="1325563"/>
          </a:xfrm>
        </p:spPr>
        <p:txBody>
          <a:bodyPr/>
          <a:lstStyle/>
          <a:p>
            <a:pPr algn="ctr"/>
            <a:r>
              <a:rPr lang="en-GB" sz="6000" b="1" dirty="0">
                <a:solidFill>
                  <a:srgbClr val="223346"/>
                </a:solidFill>
                <a:latin typeface="Arial" panose="020B0604020202020204" pitchFamily="34" charset="0"/>
              </a:rPr>
              <a:t>Introduction</a:t>
            </a:r>
            <a:endParaRPr lang="en-GB" sz="6000" dirty="0"/>
          </a:p>
        </p:txBody>
      </p:sp>
      <p:sp>
        <p:nvSpPr>
          <p:cNvPr id="3" name="Content Placeholder 2">
            <a:extLst>
              <a:ext uri="{FF2B5EF4-FFF2-40B4-BE49-F238E27FC236}">
                <a16:creationId xmlns:a16="http://schemas.microsoft.com/office/drawing/2014/main" id="{78941B76-ADFF-4B8C-BB38-21ADF089D1A0}"/>
              </a:ext>
            </a:extLst>
          </p:cNvPr>
          <p:cNvSpPr>
            <a:spLocks noGrp="1"/>
          </p:cNvSpPr>
          <p:nvPr>
            <p:ph idx="1"/>
          </p:nvPr>
        </p:nvSpPr>
        <p:spPr>
          <a:xfrm>
            <a:off x="838200" y="2841171"/>
            <a:ext cx="10515600" cy="3335792"/>
          </a:xfrm>
        </p:spPr>
        <p:txBody>
          <a:bodyPr>
            <a:normAutofit/>
          </a:bodyPr>
          <a:lstStyle/>
          <a:p>
            <a:pPr marL="0" indent="0" algn="ctr">
              <a:buNone/>
            </a:pPr>
            <a:r>
              <a:rPr lang="en-GB" dirty="0">
                <a:solidFill>
                  <a:srgbClr val="000000"/>
                </a:solidFill>
                <a:latin typeface="Arial" panose="020B0604020202020204" pitchFamily="34" charset="0"/>
              </a:rPr>
              <a:t>Information management and security </a:t>
            </a:r>
          </a:p>
          <a:p>
            <a:pPr marL="0" indent="0" algn="ctr">
              <a:buNone/>
            </a:pPr>
            <a:r>
              <a:rPr lang="en-GB" dirty="0">
                <a:solidFill>
                  <a:srgbClr val="000000"/>
                </a:solidFill>
                <a:latin typeface="Arial" panose="020B0604020202020204" pitchFamily="34" charset="0"/>
              </a:rPr>
              <a:t>UFCFHU-30-2</a:t>
            </a:r>
          </a:p>
          <a:p>
            <a:pPr marL="0" indent="0" algn="ctr">
              <a:buNone/>
            </a:pPr>
            <a:endParaRPr lang="en-GB" dirty="0">
              <a:solidFill>
                <a:srgbClr val="000000"/>
              </a:solidFill>
              <a:latin typeface="Arial" panose="020B0604020202020204" pitchFamily="34" charset="0"/>
            </a:endParaRPr>
          </a:p>
          <a:p>
            <a:pPr marL="0" indent="0" algn="ctr">
              <a:buNone/>
            </a:pPr>
            <a:r>
              <a:rPr lang="en-GB" dirty="0">
                <a:solidFill>
                  <a:srgbClr val="000000"/>
                </a:solidFill>
                <a:latin typeface="Arial" panose="020B0604020202020204" pitchFamily="34" charset="0"/>
              </a:rPr>
              <a:t>Level 5</a:t>
            </a:r>
          </a:p>
          <a:p>
            <a:pPr marL="0" indent="0" algn="ctr">
              <a:buNone/>
            </a:pPr>
            <a:endParaRPr lang="en-GB" dirty="0">
              <a:solidFill>
                <a:srgbClr val="000000"/>
              </a:solidFill>
              <a:latin typeface="Arial" panose="020B0604020202020204" pitchFamily="34" charset="0"/>
            </a:endParaRPr>
          </a:p>
          <a:p>
            <a:pPr marL="0" indent="0" algn="ctr">
              <a:buNone/>
            </a:pPr>
            <a:r>
              <a:rPr lang="en-GB" dirty="0">
                <a:solidFill>
                  <a:srgbClr val="000000"/>
                </a:solidFill>
                <a:latin typeface="Arial" panose="020B0604020202020204" pitchFamily="34" charset="0"/>
              </a:rPr>
              <a:t>30 Credits</a:t>
            </a:r>
          </a:p>
          <a:p>
            <a:endParaRPr lang="en-GB" dirty="0"/>
          </a:p>
        </p:txBody>
      </p:sp>
    </p:spTree>
    <p:extLst>
      <p:ext uri="{BB962C8B-B14F-4D97-AF65-F5344CB8AC3E}">
        <p14:creationId xmlns:p14="http://schemas.microsoft.com/office/powerpoint/2010/main" val="713642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1313-DB92-43E4-A175-3DCAA15427FD}"/>
              </a:ext>
            </a:extLst>
          </p:cNvPr>
          <p:cNvSpPr>
            <a:spLocks noGrp="1"/>
          </p:cNvSpPr>
          <p:nvPr>
            <p:ph type="title"/>
          </p:nvPr>
        </p:nvSpPr>
        <p:spPr/>
        <p:txBody>
          <a:bodyPr/>
          <a:lstStyle/>
          <a:p>
            <a:r>
              <a:rPr lang="en-GB" dirty="0"/>
              <a:t>Component A - Portfolio</a:t>
            </a:r>
          </a:p>
        </p:txBody>
      </p:sp>
      <p:sp>
        <p:nvSpPr>
          <p:cNvPr id="3" name="Content Placeholder 2">
            <a:extLst>
              <a:ext uri="{FF2B5EF4-FFF2-40B4-BE49-F238E27FC236}">
                <a16:creationId xmlns:a16="http://schemas.microsoft.com/office/drawing/2014/main" id="{AE492C01-75B6-409A-93EA-70DADA5312C3}"/>
              </a:ext>
            </a:extLst>
          </p:cNvPr>
          <p:cNvSpPr>
            <a:spLocks noGrp="1"/>
          </p:cNvSpPr>
          <p:nvPr>
            <p:ph idx="1"/>
          </p:nvPr>
        </p:nvSpPr>
        <p:spPr/>
        <p:txBody>
          <a:bodyPr>
            <a:normAutofit/>
          </a:bodyPr>
          <a:lstStyle/>
          <a:p>
            <a:pPr marL="0" indent="0">
              <a:buNone/>
            </a:pPr>
            <a:r>
              <a:rPr lang="en-GB" dirty="0"/>
              <a:t>Component A (50%):</a:t>
            </a:r>
          </a:p>
          <a:p>
            <a:pPr marL="457200" lvl="1" indent="0">
              <a:buNone/>
            </a:pPr>
            <a:endParaRPr lang="en-GB" dirty="0"/>
          </a:p>
          <a:p>
            <a:pPr lvl="1"/>
            <a:r>
              <a:rPr lang="en-US" dirty="0"/>
              <a:t>A presentation (30 minutes) of an information security plan for the apprentice’s </a:t>
            </a:r>
            <a:r>
              <a:rPr lang="en-US" dirty="0" err="1"/>
              <a:t>organisation</a:t>
            </a:r>
            <a:r>
              <a:rPr lang="en-US" dirty="0"/>
              <a:t>. It should cover: </a:t>
            </a:r>
          </a:p>
          <a:p>
            <a:pPr lvl="2"/>
            <a:r>
              <a:rPr lang="en-US" dirty="0"/>
              <a:t>Compliance with ISO27001 </a:t>
            </a:r>
          </a:p>
          <a:p>
            <a:pPr lvl="2"/>
            <a:r>
              <a:rPr lang="en-US" dirty="0"/>
              <a:t>The </a:t>
            </a:r>
            <a:r>
              <a:rPr lang="en-US" dirty="0" err="1"/>
              <a:t>organisation’s</a:t>
            </a:r>
            <a:r>
              <a:rPr lang="en-US" dirty="0"/>
              <a:t> security policies and procedures </a:t>
            </a:r>
          </a:p>
          <a:p>
            <a:pPr lvl="2"/>
            <a:r>
              <a:rPr lang="en-US" dirty="0"/>
              <a:t>The use of CERT and OSINT  </a:t>
            </a:r>
          </a:p>
          <a:p>
            <a:pPr lvl="1"/>
            <a:r>
              <a:rPr lang="en-US" dirty="0"/>
              <a:t>This allows the students to </a:t>
            </a:r>
            <a:r>
              <a:rPr lang="en-GB" dirty="0"/>
              <a:t>contextualise</a:t>
            </a:r>
            <a:r>
              <a:rPr lang="en-US" dirty="0"/>
              <a:t> their theoretical knowledge within the context of an </a:t>
            </a:r>
            <a:r>
              <a:rPr lang="en-US" dirty="0" err="1"/>
              <a:t>organisation</a:t>
            </a:r>
            <a:r>
              <a:rPr lang="en-US" dirty="0"/>
              <a:t> with which they are familiar and brings to life the challenges of auditing and managing information assets.</a:t>
            </a:r>
          </a:p>
        </p:txBody>
      </p:sp>
    </p:spTree>
    <p:extLst>
      <p:ext uri="{BB962C8B-B14F-4D97-AF65-F5344CB8AC3E}">
        <p14:creationId xmlns:p14="http://schemas.microsoft.com/office/powerpoint/2010/main" val="2229582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1313-DB92-43E4-A175-3DCAA15427FD}"/>
              </a:ext>
            </a:extLst>
          </p:cNvPr>
          <p:cNvSpPr>
            <a:spLocks noGrp="1"/>
          </p:cNvSpPr>
          <p:nvPr>
            <p:ph type="title"/>
          </p:nvPr>
        </p:nvSpPr>
        <p:spPr/>
        <p:txBody>
          <a:bodyPr/>
          <a:lstStyle/>
          <a:p>
            <a:r>
              <a:rPr lang="en-GB" dirty="0"/>
              <a:t>Component B - Reports – 50%</a:t>
            </a:r>
          </a:p>
        </p:txBody>
      </p:sp>
      <p:sp>
        <p:nvSpPr>
          <p:cNvPr id="3" name="Content Placeholder 2">
            <a:extLst>
              <a:ext uri="{FF2B5EF4-FFF2-40B4-BE49-F238E27FC236}">
                <a16:creationId xmlns:a16="http://schemas.microsoft.com/office/drawing/2014/main" id="{AE492C01-75B6-409A-93EA-70DADA5312C3}"/>
              </a:ext>
            </a:extLst>
          </p:cNvPr>
          <p:cNvSpPr>
            <a:spLocks noGrp="1"/>
          </p:cNvSpPr>
          <p:nvPr>
            <p:ph idx="1"/>
          </p:nvPr>
        </p:nvSpPr>
        <p:spPr/>
        <p:txBody>
          <a:bodyPr>
            <a:normAutofit fontScale="85000" lnSpcReduction="20000"/>
          </a:bodyPr>
          <a:lstStyle/>
          <a:p>
            <a:pPr marL="0" indent="0">
              <a:buNone/>
            </a:pPr>
            <a:r>
              <a:rPr lang="en-GB" dirty="0"/>
              <a:t>Component B (40%): </a:t>
            </a:r>
          </a:p>
          <a:p>
            <a:pPr marL="457200" lvl="1" indent="0">
              <a:buNone/>
            </a:pPr>
            <a:endParaRPr lang="en-GB" dirty="0"/>
          </a:p>
          <a:p>
            <a:pPr marL="457200" lvl="1" indent="0">
              <a:buNone/>
            </a:pPr>
            <a:r>
              <a:rPr lang="en-US" dirty="0"/>
              <a:t>Component B of assessment allows the students to concentrate on an alternative aspect of security management, the management of data. </a:t>
            </a:r>
          </a:p>
          <a:p>
            <a:pPr marL="457200" lvl="1" indent="0">
              <a:buNone/>
            </a:pPr>
            <a:endParaRPr lang="en-US" dirty="0"/>
          </a:p>
          <a:p>
            <a:pPr marL="457200" lvl="1" indent="0">
              <a:buNone/>
            </a:pPr>
            <a:r>
              <a:rPr lang="en-US" dirty="0"/>
              <a:t>In the first part of this assessment students will design, create and use a database through a DBMS and explain information concepts (1,500 words or equivalent). </a:t>
            </a:r>
          </a:p>
          <a:p>
            <a:pPr marL="457200" lvl="1" indent="0">
              <a:buNone/>
            </a:pPr>
            <a:endParaRPr lang="en-US" dirty="0"/>
          </a:p>
          <a:p>
            <a:pPr marL="457200" lvl="1" indent="0">
              <a:buNone/>
            </a:pPr>
            <a:r>
              <a:rPr lang="en-US" dirty="0"/>
              <a:t>Having demonstrated their grasp of the technicalities of data management, in the second part of the assessment they will deal with the presentation and operational aspects of data management by extracting and presenting data (including graphs) from a large dataset. </a:t>
            </a:r>
          </a:p>
          <a:p>
            <a:pPr marL="457200" lvl="1" indent="0">
              <a:buNone/>
            </a:pPr>
            <a:endParaRPr lang="en-US" dirty="0"/>
          </a:p>
          <a:p>
            <a:pPr marL="457200" lvl="1" indent="0">
              <a:buNone/>
            </a:pPr>
            <a:r>
              <a:rPr lang="en-US" dirty="0"/>
              <a:t>They will explain potential issues with the management of large datasets (1,500 words)</a:t>
            </a:r>
            <a:endParaRPr lang="en-GB" dirty="0"/>
          </a:p>
          <a:p>
            <a:pPr marL="457200" lvl="1" indent="0">
              <a:buNone/>
            </a:pPr>
            <a:endParaRPr lang="en-GB" dirty="0"/>
          </a:p>
          <a:p>
            <a:pPr marL="0" indent="0">
              <a:buNone/>
            </a:pPr>
            <a:r>
              <a:rPr lang="en-GB" dirty="0"/>
              <a:t>At referral, students will rework any deficiencies from the main sit, using feedback to guide them.</a:t>
            </a:r>
          </a:p>
        </p:txBody>
      </p:sp>
    </p:spTree>
    <p:extLst>
      <p:ext uri="{BB962C8B-B14F-4D97-AF65-F5344CB8AC3E}">
        <p14:creationId xmlns:p14="http://schemas.microsoft.com/office/powerpoint/2010/main" val="610349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C21C1-3E2C-40D2-B276-5E1F79D95BD0}"/>
              </a:ext>
            </a:extLst>
          </p:cNvPr>
          <p:cNvSpPr>
            <a:spLocks noGrp="1"/>
          </p:cNvSpPr>
          <p:nvPr>
            <p:ph type="title"/>
          </p:nvPr>
        </p:nvSpPr>
        <p:spPr/>
        <p:txBody>
          <a:bodyPr/>
          <a:lstStyle/>
          <a:p>
            <a:r>
              <a:rPr lang="en-GB" dirty="0"/>
              <a:t>Apprenticeship IT Training Environments</a:t>
            </a:r>
          </a:p>
        </p:txBody>
      </p:sp>
      <p:sp>
        <p:nvSpPr>
          <p:cNvPr id="3" name="Content Placeholder 2">
            <a:extLst>
              <a:ext uri="{FF2B5EF4-FFF2-40B4-BE49-F238E27FC236}">
                <a16:creationId xmlns:a16="http://schemas.microsoft.com/office/drawing/2014/main" id="{F4B35A80-C9B8-4630-B944-3B10E079D0A8}"/>
              </a:ext>
            </a:extLst>
          </p:cNvPr>
          <p:cNvSpPr>
            <a:spLocks noGrp="1"/>
          </p:cNvSpPr>
          <p:nvPr>
            <p:ph idx="1"/>
          </p:nvPr>
        </p:nvSpPr>
        <p:spPr/>
        <p:txBody>
          <a:bodyPr>
            <a:normAutofit lnSpcReduction="10000"/>
          </a:bodyPr>
          <a:lstStyle/>
          <a:p>
            <a:pPr marL="0" indent="0">
              <a:buNone/>
            </a:pPr>
            <a:r>
              <a:rPr lang="en-GB" dirty="0"/>
              <a:t>Please note:</a:t>
            </a:r>
          </a:p>
          <a:p>
            <a:r>
              <a:rPr lang="en-GB" dirty="0"/>
              <a:t>IT training environments are shared by different apprenticeships</a:t>
            </a:r>
          </a:p>
          <a:p>
            <a:endParaRPr lang="en-GB" dirty="0"/>
          </a:p>
          <a:p>
            <a:r>
              <a:rPr lang="en-GB" dirty="0"/>
              <a:t>You do not have a dedicated PC during the apprenticeship</a:t>
            </a:r>
          </a:p>
          <a:p>
            <a:endParaRPr lang="en-GB" dirty="0"/>
          </a:p>
          <a:p>
            <a:r>
              <a:rPr lang="en-GB" dirty="0"/>
              <a:t>PC’s can be re-installed without prior notice</a:t>
            </a:r>
          </a:p>
          <a:p>
            <a:endParaRPr lang="en-GB" dirty="0"/>
          </a:p>
          <a:p>
            <a:r>
              <a:rPr lang="en-GB" dirty="0"/>
              <a:t>You are responsible for backing up your own work </a:t>
            </a:r>
          </a:p>
          <a:p>
            <a:pPr marL="0" indent="0">
              <a:buNone/>
            </a:pPr>
            <a:r>
              <a:rPr lang="en-GB" dirty="0"/>
              <a:t>(Use of personally owned USB sticks are permitted for backups)</a:t>
            </a:r>
          </a:p>
          <a:p>
            <a:endParaRPr lang="en-GB" dirty="0"/>
          </a:p>
          <a:p>
            <a:endParaRPr lang="en-GB" dirty="0"/>
          </a:p>
        </p:txBody>
      </p:sp>
    </p:spTree>
    <p:extLst>
      <p:ext uri="{BB962C8B-B14F-4D97-AF65-F5344CB8AC3E}">
        <p14:creationId xmlns:p14="http://schemas.microsoft.com/office/powerpoint/2010/main" val="3845661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BF51-DBAA-473B-A7D5-1A5809E9C0A7}"/>
              </a:ext>
            </a:extLst>
          </p:cNvPr>
          <p:cNvSpPr>
            <a:spLocks noGrp="1"/>
          </p:cNvSpPr>
          <p:nvPr>
            <p:ph type="title"/>
          </p:nvPr>
        </p:nvSpPr>
        <p:spPr/>
        <p:txBody>
          <a:bodyPr/>
          <a:lstStyle/>
          <a:p>
            <a:r>
              <a:rPr lang="en-GB" dirty="0"/>
              <a:t>If you see a slide with this background…</a:t>
            </a:r>
          </a:p>
        </p:txBody>
      </p:sp>
      <p:sp>
        <p:nvSpPr>
          <p:cNvPr id="3" name="Content Placeholder 2">
            <a:extLst>
              <a:ext uri="{FF2B5EF4-FFF2-40B4-BE49-F238E27FC236}">
                <a16:creationId xmlns:a16="http://schemas.microsoft.com/office/drawing/2014/main" id="{70415948-1479-4E63-B0EB-3A611DC5A740}"/>
              </a:ext>
            </a:extLst>
          </p:cNvPr>
          <p:cNvSpPr>
            <a:spLocks noGrp="1"/>
          </p:cNvSpPr>
          <p:nvPr>
            <p:ph idx="1"/>
          </p:nvPr>
        </p:nvSpPr>
        <p:spPr>
          <a:xfrm>
            <a:off x="838200" y="1825625"/>
            <a:ext cx="5884628" cy="4351338"/>
          </a:xfrm>
        </p:spPr>
        <p:txBody>
          <a:bodyPr>
            <a:normAutofit/>
          </a:bodyPr>
          <a:lstStyle/>
          <a:p>
            <a:pPr marL="0" indent="0" algn="ctr">
              <a:buNone/>
            </a:pPr>
            <a:endParaRPr lang="en-GB" sz="8800" dirty="0"/>
          </a:p>
          <a:p>
            <a:pPr marL="0" indent="0">
              <a:buNone/>
            </a:pPr>
            <a:r>
              <a:rPr lang="en-GB" sz="6000" dirty="0"/>
              <a:t>Exercises &amp; Labs = </a:t>
            </a:r>
          </a:p>
        </p:txBody>
      </p:sp>
      <p:pic>
        <p:nvPicPr>
          <p:cNvPr id="6" name="Graphic 5" descr="Lightbulb and gear with solid fill">
            <a:extLst>
              <a:ext uri="{FF2B5EF4-FFF2-40B4-BE49-F238E27FC236}">
                <a16:creationId xmlns:a16="http://schemas.microsoft.com/office/drawing/2014/main" id="{1ECD6537-37E5-4C7F-85A0-3871D66B33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03082" y="1429377"/>
            <a:ext cx="4705623" cy="4705623"/>
          </a:xfrm>
          <a:prstGeom prst="rect">
            <a:avLst/>
          </a:prstGeom>
        </p:spPr>
      </p:pic>
    </p:spTree>
    <p:extLst>
      <p:ext uri="{BB962C8B-B14F-4D97-AF65-F5344CB8AC3E}">
        <p14:creationId xmlns:p14="http://schemas.microsoft.com/office/powerpoint/2010/main" val="1441771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2CBFC-338C-40A5-B7AC-492C1C0E8364}"/>
              </a:ext>
            </a:extLst>
          </p:cNvPr>
          <p:cNvSpPr>
            <a:spLocks noGrp="1"/>
          </p:cNvSpPr>
          <p:nvPr>
            <p:ph type="title"/>
          </p:nvPr>
        </p:nvSpPr>
        <p:spPr/>
        <p:txBody>
          <a:bodyPr/>
          <a:lstStyle/>
          <a:p>
            <a:r>
              <a:rPr lang="en-GB" dirty="0"/>
              <a:t>If you see a slide with this background…</a:t>
            </a:r>
          </a:p>
        </p:txBody>
      </p:sp>
      <p:sp>
        <p:nvSpPr>
          <p:cNvPr id="3" name="Content Placeholder 2">
            <a:extLst>
              <a:ext uri="{FF2B5EF4-FFF2-40B4-BE49-F238E27FC236}">
                <a16:creationId xmlns:a16="http://schemas.microsoft.com/office/drawing/2014/main" id="{4DAEBBF3-2856-436A-B0DD-43FEC7543E1B}"/>
              </a:ext>
            </a:extLst>
          </p:cNvPr>
          <p:cNvSpPr>
            <a:spLocks noGrp="1"/>
          </p:cNvSpPr>
          <p:nvPr>
            <p:ph idx="1"/>
          </p:nvPr>
        </p:nvSpPr>
        <p:spPr>
          <a:xfrm>
            <a:off x="838201" y="1825625"/>
            <a:ext cx="5451281" cy="4351338"/>
          </a:xfrm>
        </p:spPr>
        <p:txBody>
          <a:bodyPr>
            <a:normAutofit/>
          </a:bodyPr>
          <a:lstStyle/>
          <a:p>
            <a:pPr marL="0" indent="0">
              <a:buNone/>
            </a:pPr>
            <a:endParaRPr lang="en-GB" dirty="0"/>
          </a:p>
          <a:p>
            <a:pPr marL="0" indent="0">
              <a:buNone/>
            </a:pPr>
            <a:endParaRPr lang="en-GB" dirty="0"/>
          </a:p>
          <a:p>
            <a:pPr marL="0" indent="0" algn="ctr">
              <a:buNone/>
            </a:pPr>
            <a:r>
              <a:rPr lang="en-GB" sz="6000" dirty="0"/>
              <a:t>Important Information = </a:t>
            </a:r>
          </a:p>
        </p:txBody>
      </p:sp>
      <p:pic>
        <p:nvPicPr>
          <p:cNvPr id="5" name="Graphic 4" descr="Information with solid fill">
            <a:extLst>
              <a:ext uri="{FF2B5EF4-FFF2-40B4-BE49-F238E27FC236}">
                <a16:creationId xmlns:a16="http://schemas.microsoft.com/office/drawing/2014/main" id="{7DD09E31-BBC3-47D8-A8AD-F71C1F4D61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71996" y="1741649"/>
            <a:ext cx="3911057" cy="3911057"/>
          </a:xfrm>
          <a:prstGeom prst="rect">
            <a:avLst/>
          </a:prstGeom>
        </p:spPr>
      </p:pic>
    </p:spTree>
    <p:extLst>
      <p:ext uri="{BB962C8B-B14F-4D97-AF65-F5344CB8AC3E}">
        <p14:creationId xmlns:p14="http://schemas.microsoft.com/office/powerpoint/2010/main" val="3260383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5E141-A252-4857-80D6-A363B931E914}"/>
              </a:ext>
            </a:extLst>
          </p:cNvPr>
          <p:cNvSpPr>
            <a:spLocks noGrp="1"/>
          </p:cNvSpPr>
          <p:nvPr>
            <p:ph type="title"/>
          </p:nvPr>
        </p:nvSpPr>
        <p:spPr/>
        <p:txBody>
          <a:bodyPr/>
          <a:lstStyle/>
          <a:p>
            <a:r>
              <a:rPr lang="en-GB" dirty="0"/>
              <a:t>Recommended Reading</a:t>
            </a:r>
          </a:p>
        </p:txBody>
      </p:sp>
      <p:sp>
        <p:nvSpPr>
          <p:cNvPr id="3" name="Content Placeholder 2">
            <a:extLst>
              <a:ext uri="{FF2B5EF4-FFF2-40B4-BE49-F238E27FC236}">
                <a16:creationId xmlns:a16="http://schemas.microsoft.com/office/drawing/2014/main" id="{342AA434-B4EF-43DC-AD60-F6B746168AF4}"/>
              </a:ext>
            </a:extLst>
          </p:cNvPr>
          <p:cNvSpPr>
            <a:spLocks noGrp="1"/>
          </p:cNvSpPr>
          <p:nvPr>
            <p:ph idx="1"/>
          </p:nvPr>
        </p:nvSpPr>
        <p:spPr>
          <a:xfrm>
            <a:off x="838200" y="1825625"/>
            <a:ext cx="6827196" cy="4351338"/>
          </a:xfrm>
        </p:spPr>
        <p:txBody>
          <a:bodyPr/>
          <a:lstStyle/>
          <a:p>
            <a:r>
              <a:rPr lang="en-GB" dirty="0"/>
              <a:t>Information Security Management Principles, Third Edition - 2020. </a:t>
            </a:r>
          </a:p>
          <a:p>
            <a:r>
              <a:rPr lang="en-GB" dirty="0"/>
              <a:t>Taylor, Alexander, Finch &amp; Sutton</a:t>
            </a:r>
          </a:p>
          <a:p>
            <a:endParaRPr lang="en-GB" dirty="0"/>
          </a:p>
          <a:p>
            <a:endParaRPr lang="en-GB" dirty="0"/>
          </a:p>
        </p:txBody>
      </p:sp>
      <p:pic>
        <p:nvPicPr>
          <p:cNvPr id="5" name="Picture 4">
            <a:extLst>
              <a:ext uri="{FF2B5EF4-FFF2-40B4-BE49-F238E27FC236}">
                <a16:creationId xmlns:a16="http://schemas.microsoft.com/office/drawing/2014/main" id="{57DEE91B-3494-43DC-B92A-D491548A7C68}"/>
              </a:ext>
            </a:extLst>
          </p:cNvPr>
          <p:cNvPicPr>
            <a:picLocks noChangeAspect="1"/>
          </p:cNvPicPr>
          <p:nvPr/>
        </p:nvPicPr>
        <p:blipFill>
          <a:blip r:embed="rId3"/>
          <a:stretch>
            <a:fillRect/>
          </a:stretch>
        </p:blipFill>
        <p:spPr>
          <a:xfrm>
            <a:off x="8111278" y="1825625"/>
            <a:ext cx="3242522" cy="4659549"/>
          </a:xfrm>
          <a:prstGeom prst="rect">
            <a:avLst/>
          </a:prstGeom>
        </p:spPr>
      </p:pic>
    </p:spTree>
    <p:extLst>
      <p:ext uri="{BB962C8B-B14F-4D97-AF65-F5344CB8AC3E}">
        <p14:creationId xmlns:p14="http://schemas.microsoft.com/office/powerpoint/2010/main" val="1125764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73"/>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658BCC0-52DC-4EAC-90A4-64F4A48930B5}"/>
              </a:ext>
            </a:extLst>
          </p:cNvPr>
          <p:cNvSpPr/>
          <p:nvPr/>
        </p:nvSpPr>
        <p:spPr>
          <a:xfrm>
            <a:off x="3348990" y="47558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AA0A2FC9-DA13-4A0F-8748-086A59805721}"/>
              </a:ext>
            </a:extLst>
          </p:cNvPr>
          <p:cNvSpPr/>
          <p:nvPr/>
        </p:nvSpPr>
        <p:spPr>
          <a:xfrm>
            <a:off x="8842579" y="400346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2122433" y="2625683"/>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92681" y="2247627"/>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r>
              <a:rPr lang="en-GB" sz="1600" b="1" dirty="0">
                <a:solidFill>
                  <a:schemeClr val="bg1"/>
                </a:solidFill>
                <a:effectLst>
                  <a:outerShdw blurRad="50800" dist="38100" dir="2700000" sx="105000" sy="105000" algn="tl" rotWithShape="0">
                    <a:prstClr val="black">
                      <a:alpha val="66000"/>
                    </a:prstClr>
                  </a:outerShdw>
                </a:effectLst>
                <a:latin typeface="EuroStyle" panose="02027200000000000000" pitchFamily="18" charset="0"/>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898512" y="108973"/>
            <a:ext cx="4338695" cy="2616101"/>
          </a:xfrm>
          <a:prstGeom prst="rect">
            <a:avLst/>
          </a:prstGeom>
          <a:noFill/>
        </p:spPr>
        <p:txBody>
          <a:bodyPr wrap="square" rtlCol="0">
            <a:spAutoFit/>
          </a:bodyPr>
          <a:lstStyle/>
          <a:p>
            <a:pPr algn="ctr"/>
            <a:r>
              <a:rPr lang="en-GB" sz="4400" b="1" spc="300" dirty="0">
                <a:solidFill>
                  <a:schemeClr val="bg1"/>
                </a:solidFill>
                <a:latin typeface="EuroStyle" panose="02027200000000000000" pitchFamily="18" charset="0"/>
              </a:rPr>
              <a:t>Information management and security </a:t>
            </a:r>
            <a:r>
              <a:rPr lang="en-GB" sz="3200" b="1" spc="300" dirty="0">
                <a:solidFill>
                  <a:schemeClr val="bg1"/>
                </a:solidFill>
                <a:latin typeface="EuroStyle" panose="02027200000000000000" pitchFamily="18" charset="0"/>
              </a:rPr>
              <a:t>Week 1</a:t>
            </a:r>
          </a:p>
        </p:txBody>
      </p:sp>
      <p:sp>
        <p:nvSpPr>
          <p:cNvPr id="58" name="TextBox 57">
            <a:extLst>
              <a:ext uri="{FF2B5EF4-FFF2-40B4-BE49-F238E27FC236}">
                <a16:creationId xmlns:a16="http://schemas.microsoft.com/office/drawing/2014/main" id="{DE6C5A3C-32EF-4195-8A42-ECEC36D1B91E}"/>
              </a:ext>
            </a:extLst>
          </p:cNvPr>
          <p:cNvSpPr txBox="1"/>
          <p:nvPr/>
        </p:nvSpPr>
        <p:spPr>
          <a:xfrm>
            <a:off x="3402826" y="517115"/>
            <a:ext cx="1794516" cy="461665"/>
          </a:xfrm>
          <a:prstGeom prst="rect">
            <a:avLst/>
          </a:prstGeom>
          <a:noFill/>
        </p:spPr>
        <p:txBody>
          <a:bodyPr wrap="square" rtlCol="0">
            <a:spAutoFit/>
          </a:bodyPr>
          <a:lstStyle/>
          <a:p>
            <a:pPr algn="ctr"/>
            <a:r>
              <a:rPr lang="en-GB" sz="2400" b="1" spc="300" dirty="0">
                <a:solidFill>
                  <a:schemeClr val="accent2"/>
                </a:solidFill>
                <a:latin typeface="EuroStyle" panose="02027200000000000000" pitchFamily="18" charset="0"/>
              </a:rPr>
              <a:t>Intro</a:t>
            </a:r>
          </a:p>
        </p:txBody>
      </p:sp>
      <p:sp>
        <p:nvSpPr>
          <p:cNvPr id="59" name="TextBox 58">
            <a:extLst>
              <a:ext uri="{FF2B5EF4-FFF2-40B4-BE49-F238E27FC236}">
                <a16:creationId xmlns:a16="http://schemas.microsoft.com/office/drawing/2014/main" id="{1F1E1CA2-8B22-4EBC-A8B3-4E1D4101D87E}"/>
              </a:ext>
            </a:extLst>
          </p:cNvPr>
          <p:cNvSpPr txBox="1"/>
          <p:nvPr/>
        </p:nvSpPr>
        <p:spPr>
          <a:xfrm>
            <a:off x="3019444" y="1601899"/>
            <a:ext cx="1253869" cy="461665"/>
          </a:xfrm>
          <a:prstGeom prst="rect">
            <a:avLst/>
          </a:prstGeom>
          <a:noFill/>
        </p:spPr>
        <p:txBody>
          <a:bodyPr wrap="none" rtlCol="0">
            <a:spAutoFit/>
          </a:bodyPr>
          <a:lstStyle/>
          <a:p>
            <a:r>
              <a:rPr lang="en-GB" sz="2400" spc="300" dirty="0">
                <a:solidFill>
                  <a:schemeClr val="bg1"/>
                </a:solidFill>
                <a:latin typeface="EuroStyle" panose="02027200000000000000" pitchFamily="18" charset="0"/>
              </a:rPr>
              <a:t>Monday</a:t>
            </a:r>
            <a:endParaRPr lang="en-GB" spc="300" dirty="0">
              <a:solidFill>
                <a:schemeClr val="bg1"/>
              </a:solidFill>
              <a:latin typeface="EuroStyle" panose="02027200000000000000" pitchFamily="18" charset="0"/>
            </a:endParaRPr>
          </a:p>
        </p:txBody>
      </p:sp>
      <p:sp>
        <p:nvSpPr>
          <p:cNvPr id="60" name="TextBox 59">
            <a:extLst>
              <a:ext uri="{FF2B5EF4-FFF2-40B4-BE49-F238E27FC236}">
                <a16:creationId xmlns:a16="http://schemas.microsoft.com/office/drawing/2014/main" id="{ACF09B4E-41D8-4B56-8174-5E60E938E8D6}"/>
              </a:ext>
            </a:extLst>
          </p:cNvPr>
          <p:cNvSpPr txBox="1"/>
          <p:nvPr/>
        </p:nvSpPr>
        <p:spPr>
          <a:xfrm>
            <a:off x="9113041" y="4053349"/>
            <a:ext cx="1346844" cy="461665"/>
          </a:xfrm>
          <a:prstGeom prst="rect">
            <a:avLst/>
          </a:prstGeom>
          <a:noFill/>
        </p:spPr>
        <p:txBody>
          <a:bodyPr wrap="none" rtlCol="0">
            <a:spAutoFit/>
          </a:bodyPr>
          <a:lstStyle/>
          <a:p>
            <a:r>
              <a:rPr lang="en-GB" sz="2400" spc="300" dirty="0">
                <a:solidFill>
                  <a:schemeClr val="bg1"/>
                </a:solidFill>
                <a:latin typeface="EuroStyle" panose="02027200000000000000" pitchFamily="18" charset="0"/>
              </a:rPr>
              <a:t>Tuesday</a:t>
            </a:r>
            <a:endParaRPr lang="en-GB" spc="300" dirty="0">
              <a:solidFill>
                <a:schemeClr val="bg1"/>
              </a:solidFill>
              <a:latin typeface="EuroStyle" panose="02027200000000000000" pitchFamily="18" charset="0"/>
            </a:endParaRPr>
          </a:p>
        </p:txBody>
      </p:sp>
      <p:sp>
        <p:nvSpPr>
          <p:cNvPr id="61" name="TextBox 60">
            <a:extLst>
              <a:ext uri="{FF2B5EF4-FFF2-40B4-BE49-F238E27FC236}">
                <a16:creationId xmlns:a16="http://schemas.microsoft.com/office/drawing/2014/main" id="{9CF244F9-7E36-42DC-B24D-59EBF30A28A1}"/>
              </a:ext>
            </a:extLst>
          </p:cNvPr>
          <p:cNvSpPr txBox="1"/>
          <p:nvPr/>
        </p:nvSpPr>
        <p:spPr>
          <a:xfrm>
            <a:off x="2147731" y="2691467"/>
            <a:ext cx="1813317" cy="461665"/>
          </a:xfrm>
          <a:prstGeom prst="rect">
            <a:avLst/>
          </a:prstGeom>
          <a:noFill/>
        </p:spPr>
        <p:txBody>
          <a:bodyPr wrap="none" rtlCol="0">
            <a:spAutoFit/>
          </a:bodyPr>
          <a:lstStyle/>
          <a:p>
            <a:r>
              <a:rPr lang="en-GB" sz="2400" spc="300" dirty="0">
                <a:solidFill>
                  <a:schemeClr val="bg1"/>
                </a:solidFill>
                <a:latin typeface="EuroStyle" panose="02027200000000000000" pitchFamily="18" charset="0"/>
              </a:rPr>
              <a:t>Wednesday</a:t>
            </a:r>
            <a:endParaRPr lang="en-GB" spc="300" dirty="0">
              <a:solidFill>
                <a:schemeClr val="bg1"/>
              </a:solidFill>
              <a:latin typeface="EuroStyle" panose="02027200000000000000" pitchFamily="18" charset="0"/>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393801" y="5117662"/>
            <a:ext cx="1479892" cy="461665"/>
          </a:xfrm>
          <a:prstGeom prst="rect">
            <a:avLst/>
          </a:prstGeom>
          <a:noFill/>
        </p:spPr>
        <p:txBody>
          <a:bodyPr wrap="none" rtlCol="0">
            <a:spAutoFit/>
          </a:bodyPr>
          <a:lstStyle/>
          <a:p>
            <a:r>
              <a:rPr lang="en-GB" sz="2400" spc="300" dirty="0">
                <a:solidFill>
                  <a:schemeClr val="bg1"/>
                </a:solidFill>
                <a:latin typeface="EuroStyle" panose="02027200000000000000" pitchFamily="18" charset="0"/>
              </a:rPr>
              <a:t>Thursday</a:t>
            </a:r>
            <a:endParaRPr lang="en-GB" spc="300" dirty="0">
              <a:solidFill>
                <a:schemeClr val="bg1"/>
              </a:solidFill>
              <a:latin typeface="EuroStyle" panose="02027200000000000000" pitchFamily="18" charset="0"/>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7976602" y="6192686"/>
            <a:ext cx="1043876" cy="461665"/>
          </a:xfrm>
          <a:prstGeom prst="rect">
            <a:avLst/>
          </a:prstGeom>
          <a:noFill/>
        </p:spPr>
        <p:txBody>
          <a:bodyPr wrap="none" rtlCol="0">
            <a:spAutoFit/>
          </a:bodyPr>
          <a:lstStyle/>
          <a:p>
            <a:r>
              <a:rPr lang="en-GB" sz="2400" spc="300" dirty="0">
                <a:solidFill>
                  <a:schemeClr val="bg1"/>
                </a:solidFill>
                <a:latin typeface="EuroStyle" panose="02027200000000000000" pitchFamily="18" charset="0"/>
              </a:rPr>
              <a:t>Friday</a:t>
            </a:r>
            <a:endParaRPr lang="en-GB" spc="300" dirty="0">
              <a:solidFill>
                <a:schemeClr val="bg1"/>
              </a:solidFill>
              <a:latin typeface="EuroStyle" panose="02027200000000000000" pitchFamily="18" charset="0"/>
            </a:endParaRPr>
          </a:p>
        </p:txBody>
      </p:sp>
    </p:spTree>
    <p:extLst>
      <p:ext uri="{BB962C8B-B14F-4D97-AF65-F5344CB8AC3E}">
        <p14:creationId xmlns:p14="http://schemas.microsoft.com/office/powerpoint/2010/main" val="1120319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DA714-46A4-4E76-8548-D57251EC7880}"/>
              </a:ext>
            </a:extLst>
          </p:cNvPr>
          <p:cNvSpPr>
            <a:spLocks noGrp="1"/>
          </p:cNvSpPr>
          <p:nvPr>
            <p:ph type="title"/>
          </p:nvPr>
        </p:nvSpPr>
        <p:spPr/>
        <p:txBody>
          <a:bodyPr/>
          <a:lstStyle/>
          <a:p>
            <a:r>
              <a:rPr lang="en-GB" dirty="0"/>
              <a:t>Degree Apprenticeship – Training Levels</a:t>
            </a:r>
          </a:p>
        </p:txBody>
      </p:sp>
      <p:sp>
        <p:nvSpPr>
          <p:cNvPr id="3" name="Content Placeholder 2">
            <a:extLst>
              <a:ext uri="{FF2B5EF4-FFF2-40B4-BE49-F238E27FC236}">
                <a16:creationId xmlns:a16="http://schemas.microsoft.com/office/drawing/2014/main" id="{5E390638-6CBB-4D59-AC8D-0A1693D53E21}"/>
              </a:ext>
            </a:extLst>
          </p:cNvPr>
          <p:cNvSpPr>
            <a:spLocks noGrp="1"/>
          </p:cNvSpPr>
          <p:nvPr>
            <p:ph idx="1"/>
          </p:nvPr>
        </p:nvSpPr>
        <p:spPr/>
        <p:txBody>
          <a:bodyPr/>
          <a:lstStyle/>
          <a:p>
            <a:pPr marL="0" indent="0">
              <a:buNone/>
            </a:pPr>
            <a:endParaRPr lang="en-GB" dirty="0"/>
          </a:p>
          <a:p>
            <a:pPr marL="0" indent="0">
              <a:buNone/>
            </a:pPr>
            <a:r>
              <a:rPr lang="en-GB" dirty="0"/>
              <a:t>The Cyber Security Technical Professional (integrated degree) apprenticeship is delivered at the following Levels:</a:t>
            </a:r>
          </a:p>
          <a:p>
            <a:pPr marL="0" indent="0">
              <a:buNone/>
            </a:pPr>
            <a:endParaRPr lang="en-GB" dirty="0"/>
          </a:p>
          <a:p>
            <a:pPr marL="0" indent="0" algn="ctr">
              <a:buNone/>
            </a:pPr>
            <a:r>
              <a:rPr lang="en-GB" dirty="0"/>
              <a:t>Year 1 – Level 4</a:t>
            </a:r>
          </a:p>
          <a:p>
            <a:pPr marL="0" indent="0" algn="ctr">
              <a:buNone/>
            </a:pPr>
            <a:r>
              <a:rPr lang="en-GB" dirty="0">
                <a:highlight>
                  <a:srgbClr val="00FF00"/>
                </a:highlight>
              </a:rPr>
              <a:t>Year 2 – Level 5</a:t>
            </a:r>
          </a:p>
          <a:p>
            <a:pPr marL="0" indent="0" algn="ctr">
              <a:buNone/>
            </a:pPr>
            <a:r>
              <a:rPr lang="en-GB" dirty="0"/>
              <a:t>Year 3 – Level 6</a:t>
            </a:r>
          </a:p>
        </p:txBody>
      </p:sp>
    </p:spTree>
    <p:extLst>
      <p:ext uri="{BB962C8B-B14F-4D97-AF65-F5344CB8AC3E}">
        <p14:creationId xmlns:p14="http://schemas.microsoft.com/office/powerpoint/2010/main" val="4007501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895C-D793-4D63-8174-A3C5D86253E6}"/>
              </a:ext>
            </a:extLst>
          </p:cNvPr>
          <p:cNvSpPr>
            <a:spLocks noGrp="1"/>
          </p:cNvSpPr>
          <p:nvPr>
            <p:ph type="title"/>
          </p:nvPr>
        </p:nvSpPr>
        <p:spPr/>
        <p:txBody>
          <a:bodyPr/>
          <a:lstStyle/>
          <a:p>
            <a:r>
              <a:rPr lang="en-GB" dirty="0"/>
              <a:t>Degree Apprenticeship – Training Levels</a:t>
            </a:r>
          </a:p>
        </p:txBody>
      </p:sp>
      <p:pic>
        <p:nvPicPr>
          <p:cNvPr id="5" name="Content Placeholder 4">
            <a:extLst>
              <a:ext uri="{FF2B5EF4-FFF2-40B4-BE49-F238E27FC236}">
                <a16:creationId xmlns:a16="http://schemas.microsoft.com/office/drawing/2014/main" id="{EFBCC65F-A18C-4D00-9918-0949778544CB}"/>
              </a:ext>
            </a:extLst>
          </p:cNvPr>
          <p:cNvPicPr>
            <a:picLocks noGrp="1" noChangeAspect="1"/>
          </p:cNvPicPr>
          <p:nvPr>
            <p:ph idx="1"/>
          </p:nvPr>
        </p:nvPicPr>
        <p:blipFill rotWithShape="1">
          <a:blip r:embed="rId2"/>
          <a:srcRect l="28601" t="11648" r="30312" b="39402"/>
          <a:stretch/>
        </p:blipFill>
        <p:spPr>
          <a:xfrm>
            <a:off x="2482408" y="1395943"/>
            <a:ext cx="7227183" cy="5381375"/>
          </a:xfrm>
        </p:spPr>
      </p:pic>
    </p:spTree>
    <p:extLst>
      <p:ext uri="{BB962C8B-B14F-4D97-AF65-F5344CB8AC3E}">
        <p14:creationId xmlns:p14="http://schemas.microsoft.com/office/powerpoint/2010/main" val="4014108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895C-D793-4D63-8174-A3C5D86253E6}"/>
              </a:ext>
            </a:extLst>
          </p:cNvPr>
          <p:cNvSpPr>
            <a:spLocks noGrp="1"/>
          </p:cNvSpPr>
          <p:nvPr>
            <p:ph type="title"/>
          </p:nvPr>
        </p:nvSpPr>
        <p:spPr/>
        <p:txBody>
          <a:bodyPr/>
          <a:lstStyle/>
          <a:p>
            <a:r>
              <a:rPr lang="en-GB" dirty="0"/>
              <a:t>Degree Apprenticeship – Training Levels</a:t>
            </a:r>
          </a:p>
        </p:txBody>
      </p:sp>
      <p:pic>
        <p:nvPicPr>
          <p:cNvPr id="5" name="Content Placeholder 4">
            <a:extLst>
              <a:ext uri="{FF2B5EF4-FFF2-40B4-BE49-F238E27FC236}">
                <a16:creationId xmlns:a16="http://schemas.microsoft.com/office/drawing/2014/main" id="{EFBCC65F-A18C-4D00-9918-0949778544CB}"/>
              </a:ext>
            </a:extLst>
          </p:cNvPr>
          <p:cNvPicPr>
            <a:picLocks noGrp="1" noChangeAspect="1"/>
          </p:cNvPicPr>
          <p:nvPr>
            <p:ph idx="1"/>
          </p:nvPr>
        </p:nvPicPr>
        <p:blipFill rotWithShape="1">
          <a:blip r:embed="rId2"/>
          <a:srcRect l="28601" t="60598" r="30312" b="10700"/>
          <a:stretch/>
        </p:blipFill>
        <p:spPr>
          <a:xfrm>
            <a:off x="2482408" y="2327590"/>
            <a:ext cx="7227183" cy="3155351"/>
          </a:xfrm>
        </p:spPr>
      </p:pic>
    </p:spTree>
    <p:extLst>
      <p:ext uri="{BB962C8B-B14F-4D97-AF65-F5344CB8AC3E}">
        <p14:creationId xmlns:p14="http://schemas.microsoft.com/office/powerpoint/2010/main" val="359539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D086-A43B-4CDC-A095-32ECF695D0EB}"/>
              </a:ext>
            </a:extLst>
          </p:cNvPr>
          <p:cNvSpPr>
            <a:spLocks noGrp="1"/>
          </p:cNvSpPr>
          <p:nvPr>
            <p:ph type="title"/>
          </p:nvPr>
        </p:nvSpPr>
        <p:spPr/>
        <p:txBody>
          <a:bodyPr/>
          <a:lstStyle/>
          <a:p>
            <a:r>
              <a:rPr lang="en-GB" dirty="0"/>
              <a:t>Module Overview</a:t>
            </a:r>
          </a:p>
        </p:txBody>
      </p:sp>
      <p:sp>
        <p:nvSpPr>
          <p:cNvPr id="3" name="Content Placeholder 2">
            <a:extLst>
              <a:ext uri="{FF2B5EF4-FFF2-40B4-BE49-F238E27FC236}">
                <a16:creationId xmlns:a16="http://schemas.microsoft.com/office/drawing/2014/main" id="{93E1A0CE-437E-4089-AE73-03BEE8D4C05A}"/>
              </a:ext>
            </a:extLst>
          </p:cNvPr>
          <p:cNvSpPr>
            <a:spLocks noGrp="1"/>
          </p:cNvSpPr>
          <p:nvPr>
            <p:ph idx="1"/>
          </p:nvPr>
        </p:nvSpPr>
        <p:spPr>
          <a:xfrm>
            <a:off x="838200" y="1420586"/>
            <a:ext cx="10515600" cy="4756377"/>
          </a:xfrm>
        </p:spPr>
        <p:txBody>
          <a:bodyPr>
            <a:normAutofit/>
          </a:bodyPr>
          <a:lstStyle/>
          <a:p>
            <a:pPr marL="0" indent="0">
              <a:buNone/>
            </a:pPr>
            <a:r>
              <a:rPr lang="en-US" sz="1800" dirty="0">
                <a:solidFill>
                  <a:srgbClr val="000000"/>
                </a:solidFill>
                <a:latin typeface="Arial" panose="020B0604020202020204" pitchFamily="34" charset="0"/>
              </a:rPr>
              <a:t>Overview: Information security is concerned with protecting an </a:t>
            </a:r>
            <a:r>
              <a:rPr lang="en-US" sz="1800" dirty="0" err="1">
                <a:solidFill>
                  <a:srgbClr val="000000"/>
                </a:solidFill>
                <a:latin typeface="Arial" panose="020B0604020202020204" pitchFamily="34" charset="0"/>
              </a:rPr>
              <a:t>organisations’</a:t>
            </a:r>
            <a:r>
              <a:rPr lang="en-US" sz="1800" dirty="0">
                <a:solidFill>
                  <a:srgbClr val="000000"/>
                </a:solidFill>
                <a:latin typeface="Arial" panose="020B0604020202020204" pitchFamily="34" charset="0"/>
              </a:rPr>
              <a:t> electronic or physical data. It should protect the confidentiality, availability and integrity of data.  </a:t>
            </a:r>
          </a:p>
          <a:p>
            <a:pPr marL="0" indent="0">
              <a:buNone/>
            </a:pPr>
            <a:endParaRPr lang="en-US" sz="1800" dirty="0">
              <a:solidFill>
                <a:srgbClr val="000000"/>
              </a:solidFill>
              <a:latin typeface="Arial" panose="020B0604020202020204" pitchFamily="34" charset="0"/>
            </a:endParaRPr>
          </a:p>
          <a:p>
            <a:pPr marL="0" indent="0">
              <a:buNone/>
            </a:pPr>
            <a:r>
              <a:rPr lang="en-US" sz="1800" dirty="0">
                <a:solidFill>
                  <a:srgbClr val="000000"/>
                </a:solidFill>
                <a:latin typeface="Arial" panose="020B0604020202020204" pitchFamily="34" charset="0"/>
              </a:rPr>
              <a:t>This module is concerned with the way in which electronic data is handled within the </a:t>
            </a:r>
            <a:r>
              <a:rPr lang="en-US" sz="1800" dirty="0" err="1">
                <a:solidFill>
                  <a:srgbClr val="000000"/>
                </a:solidFill>
                <a:latin typeface="Arial" panose="020B0604020202020204" pitchFamily="34" charset="0"/>
              </a:rPr>
              <a:t>organisation</a:t>
            </a:r>
            <a:r>
              <a:rPr lang="en-US" sz="1800" dirty="0">
                <a:solidFill>
                  <a:srgbClr val="000000"/>
                </a:solidFill>
                <a:latin typeface="Arial" panose="020B0604020202020204" pitchFamily="34" charset="0"/>
              </a:rPr>
              <a:t>, how it is made available, manipulated and </a:t>
            </a:r>
            <a:r>
              <a:rPr lang="en-US" sz="1800" dirty="0" err="1">
                <a:solidFill>
                  <a:srgbClr val="000000"/>
                </a:solidFill>
                <a:latin typeface="Arial" panose="020B0604020202020204" pitchFamily="34" charset="0"/>
              </a:rPr>
              <a:t>analysed</a:t>
            </a:r>
            <a:r>
              <a:rPr lang="en-US" sz="1800" dirty="0">
                <a:solidFill>
                  <a:srgbClr val="000000"/>
                </a:solidFill>
                <a:latin typeface="Arial" panose="020B0604020202020204" pitchFamily="34" charset="0"/>
              </a:rPr>
              <a:t>. It then examines how management systems are employed to </a:t>
            </a:r>
            <a:r>
              <a:rPr lang="en-US" sz="1800" dirty="0" err="1">
                <a:solidFill>
                  <a:srgbClr val="000000"/>
                </a:solidFill>
                <a:latin typeface="Arial" panose="020B0604020202020204" pitchFamily="34" charset="0"/>
              </a:rPr>
              <a:t>minimise</a:t>
            </a:r>
            <a:r>
              <a:rPr lang="en-US" sz="1800" dirty="0">
                <a:solidFill>
                  <a:srgbClr val="000000"/>
                </a:solidFill>
                <a:latin typeface="Arial" panose="020B0604020202020204" pitchFamily="34" charset="0"/>
              </a:rPr>
              <a:t> risk without impacting business productivity.</a:t>
            </a:r>
          </a:p>
          <a:p>
            <a:pPr marL="0" indent="0">
              <a:buNone/>
            </a:pPr>
            <a:endParaRPr lang="en-US" sz="1800" dirty="0">
              <a:solidFill>
                <a:srgbClr val="000000"/>
              </a:solidFill>
              <a:latin typeface="Arial" panose="020B0604020202020204" pitchFamily="34" charset="0"/>
            </a:endParaRPr>
          </a:p>
          <a:p>
            <a:pPr marL="0" indent="0">
              <a:buNone/>
            </a:pPr>
            <a:r>
              <a:rPr lang="en-US" sz="1800" dirty="0">
                <a:solidFill>
                  <a:srgbClr val="000000"/>
                </a:solidFill>
                <a:latin typeface="Arial" panose="020B0604020202020204" pitchFamily="34" charset="0"/>
              </a:rPr>
              <a:t>Educational Aims: This module contributes cyber management knowledge and understanding.</a:t>
            </a:r>
          </a:p>
          <a:p>
            <a:pPr marL="0" indent="0">
              <a:buNone/>
            </a:pPr>
            <a:endParaRPr lang="en-GB" sz="1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65249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BB5C0-7797-4E62-BD5C-EADF4A7CD391}"/>
              </a:ext>
            </a:extLst>
          </p:cNvPr>
          <p:cNvSpPr>
            <a:spLocks noGrp="1"/>
          </p:cNvSpPr>
          <p:nvPr>
            <p:ph type="title"/>
          </p:nvPr>
        </p:nvSpPr>
        <p:spPr/>
        <p:txBody>
          <a:bodyPr/>
          <a:lstStyle/>
          <a:p>
            <a:r>
              <a:rPr lang="en-GB" dirty="0"/>
              <a:t>Module Learning Outcomes</a:t>
            </a:r>
            <a:endParaRPr lang="en-GB" b="1" dirty="0"/>
          </a:p>
        </p:txBody>
      </p:sp>
      <p:graphicFrame>
        <p:nvGraphicFramePr>
          <p:cNvPr id="4" name="Table 4">
            <a:extLst>
              <a:ext uri="{FF2B5EF4-FFF2-40B4-BE49-F238E27FC236}">
                <a16:creationId xmlns:a16="http://schemas.microsoft.com/office/drawing/2014/main" id="{8A37CDB9-E18B-44F7-B972-B90D1179C821}"/>
              </a:ext>
            </a:extLst>
          </p:cNvPr>
          <p:cNvGraphicFramePr>
            <a:graphicFrameLocks noGrp="1"/>
          </p:cNvGraphicFramePr>
          <p:nvPr>
            <p:ph idx="1"/>
            <p:extLst>
              <p:ext uri="{D42A27DB-BD31-4B8C-83A1-F6EECF244321}">
                <p14:modId xmlns:p14="http://schemas.microsoft.com/office/powerpoint/2010/main" val="1206804314"/>
              </p:ext>
            </p:extLst>
          </p:nvPr>
        </p:nvGraphicFramePr>
        <p:xfrm>
          <a:off x="838200" y="1825625"/>
          <a:ext cx="10515597" cy="3850640"/>
        </p:xfrm>
        <a:graphic>
          <a:graphicData uri="http://schemas.openxmlformats.org/drawingml/2006/table">
            <a:tbl>
              <a:tblPr firstRow="1" bandRow="1">
                <a:tableStyleId>{5C22544A-7EE6-4342-B048-85BDC9FD1C3A}</a:tableStyleId>
              </a:tblPr>
              <a:tblGrid>
                <a:gridCol w="1848556">
                  <a:extLst>
                    <a:ext uri="{9D8B030D-6E8A-4147-A177-3AD203B41FA5}">
                      <a16:colId xmlns:a16="http://schemas.microsoft.com/office/drawing/2014/main" val="955113903"/>
                    </a:ext>
                  </a:extLst>
                </a:gridCol>
                <a:gridCol w="5161842">
                  <a:extLst>
                    <a:ext uri="{9D8B030D-6E8A-4147-A177-3AD203B41FA5}">
                      <a16:colId xmlns:a16="http://schemas.microsoft.com/office/drawing/2014/main" val="409784620"/>
                    </a:ext>
                  </a:extLst>
                </a:gridCol>
                <a:gridCol w="3505199">
                  <a:extLst>
                    <a:ext uri="{9D8B030D-6E8A-4147-A177-3AD203B41FA5}">
                      <a16:colId xmlns:a16="http://schemas.microsoft.com/office/drawing/2014/main" val="3299999000"/>
                    </a:ext>
                  </a:extLst>
                </a:gridCol>
              </a:tblGrid>
              <a:tr h="370840">
                <a:tc>
                  <a:txBody>
                    <a:bodyPr/>
                    <a:lstStyle/>
                    <a:p>
                      <a:r>
                        <a:rPr lang="en-GB" dirty="0"/>
                        <a:t>Module Outcome</a:t>
                      </a:r>
                    </a:p>
                  </a:txBody>
                  <a:tcPr/>
                </a:tc>
                <a:tc>
                  <a:txBody>
                    <a:bodyPr/>
                    <a:lstStyle/>
                    <a:p>
                      <a:r>
                        <a:rPr lang="en-GB" dirty="0"/>
                        <a:t>Description</a:t>
                      </a:r>
                    </a:p>
                  </a:txBody>
                  <a:tcPr/>
                </a:tc>
                <a:tc>
                  <a:txBody>
                    <a:bodyPr/>
                    <a:lstStyle/>
                    <a:p>
                      <a:r>
                        <a:rPr lang="en-GB" dirty="0"/>
                        <a:t>Covered in Week</a:t>
                      </a:r>
                    </a:p>
                  </a:txBody>
                  <a:tcPr/>
                </a:tc>
                <a:extLst>
                  <a:ext uri="{0D108BD9-81ED-4DB2-BD59-A6C34878D82A}">
                    <a16:rowId xmlns:a16="http://schemas.microsoft.com/office/drawing/2014/main" val="3873761967"/>
                  </a:ext>
                </a:extLst>
              </a:tr>
              <a:tr h="370840">
                <a:tc>
                  <a:txBody>
                    <a:bodyPr/>
                    <a:lstStyle/>
                    <a:p>
                      <a:r>
                        <a:rPr lang="en-GB" dirty="0"/>
                        <a:t>1</a:t>
                      </a:r>
                    </a:p>
                  </a:txBody>
                  <a:tcPr/>
                </a:tc>
                <a:tc>
                  <a:txBody>
                    <a:bodyPr/>
                    <a:lstStyle/>
                    <a:p>
                      <a:r>
                        <a:rPr lang="en-US" dirty="0"/>
                        <a:t>Apply statistical techniques to large data sets. Identify vulnerabilities in big data architectures and deployment.</a:t>
                      </a:r>
                      <a:endParaRPr lang="en-GB" dirty="0"/>
                    </a:p>
                  </a:txBody>
                  <a:tcPr/>
                </a:tc>
                <a:tc>
                  <a:txBody>
                    <a:bodyPr/>
                    <a:lstStyle/>
                    <a:p>
                      <a:r>
                        <a:rPr lang="en-US" dirty="0"/>
                        <a:t>2 &amp; 3</a:t>
                      </a:r>
                    </a:p>
                  </a:txBody>
                  <a:tcPr/>
                </a:tc>
                <a:extLst>
                  <a:ext uri="{0D108BD9-81ED-4DB2-BD59-A6C34878D82A}">
                    <a16:rowId xmlns:a16="http://schemas.microsoft.com/office/drawing/2014/main" val="1303051131"/>
                  </a:ext>
                </a:extLst>
              </a:tr>
              <a:tr h="370840">
                <a:tc>
                  <a:txBody>
                    <a:bodyPr/>
                    <a:lstStyle/>
                    <a:p>
                      <a:r>
                        <a:rPr lang="en-GB" dirty="0"/>
                        <a:t>2</a:t>
                      </a:r>
                    </a:p>
                  </a:txBody>
                  <a:tcPr/>
                </a:tc>
                <a:tc>
                  <a:txBody>
                    <a:bodyPr/>
                    <a:lstStyle/>
                    <a:p>
                      <a:r>
                        <a:rPr lang="en-GB" sz="1800" kern="1200" dirty="0">
                          <a:solidFill>
                            <a:schemeClr val="dk1"/>
                          </a:solidFill>
                          <a:effectLst/>
                          <a:latin typeface="+mn-lt"/>
                          <a:ea typeface="+mn-ea"/>
                          <a:cs typeface="+mn-cs"/>
                        </a:rPr>
                        <a:t>Select an appropriate management system and use it to develop an information security management plan.</a:t>
                      </a:r>
                      <a:endParaRPr lang="en-GB" dirty="0"/>
                    </a:p>
                  </a:txBody>
                  <a:tcPr/>
                </a:tc>
                <a:tc>
                  <a:txBody>
                    <a:bodyPr/>
                    <a:lstStyle/>
                    <a:p>
                      <a:r>
                        <a:rPr lang="en-US" dirty="0"/>
                        <a:t>1 &amp; 2</a:t>
                      </a:r>
                      <a:endParaRPr lang="en-GB" dirty="0"/>
                    </a:p>
                  </a:txBody>
                  <a:tcPr/>
                </a:tc>
                <a:extLst>
                  <a:ext uri="{0D108BD9-81ED-4DB2-BD59-A6C34878D82A}">
                    <a16:rowId xmlns:a16="http://schemas.microsoft.com/office/drawing/2014/main" val="1758693310"/>
                  </a:ext>
                </a:extLst>
              </a:tr>
              <a:tr h="370840">
                <a:tc>
                  <a:txBody>
                    <a:bodyPr/>
                    <a:lstStyle/>
                    <a:p>
                      <a:r>
                        <a:rPr lang="en-GB" dirty="0"/>
                        <a:t>3</a:t>
                      </a:r>
                    </a:p>
                  </a:txBody>
                  <a:tcPr/>
                </a:tc>
                <a:tc>
                  <a:txBody>
                    <a:bodyPr/>
                    <a:lstStyle/>
                    <a:p>
                      <a:r>
                        <a:rPr lang="en-GB" sz="1800" kern="1200" dirty="0">
                          <a:solidFill>
                            <a:schemeClr val="dk1"/>
                          </a:solidFill>
                          <a:effectLst/>
                          <a:latin typeface="+mn-lt"/>
                          <a:ea typeface="+mn-ea"/>
                          <a:cs typeface="+mn-cs"/>
                        </a:rPr>
                        <a:t>Explain the key concepts of information management.</a:t>
                      </a:r>
                      <a:endParaRPr lang="en-GB" dirty="0"/>
                    </a:p>
                  </a:txBody>
                  <a:tcPr/>
                </a:tc>
                <a:tc>
                  <a:txBody>
                    <a:bodyPr/>
                    <a:lstStyle/>
                    <a:p>
                      <a:r>
                        <a:rPr lang="en-US" dirty="0"/>
                        <a:t>2 &amp; 3</a:t>
                      </a:r>
                      <a:endParaRPr lang="en-GB" dirty="0"/>
                    </a:p>
                  </a:txBody>
                  <a:tcPr/>
                </a:tc>
                <a:extLst>
                  <a:ext uri="{0D108BD9-81ED-4DB2-BD59-A6C34878D82A}">
                    <a16:rowId xmlns:a16="http://schemas.microsoft.com/office/drawing/2014/main" val="1581960960"/>
                  </a:ext>
                </a:extLst>
              </a:tr>
              <a:tr h="370840">
                <a:tc>
                  <a:txBody>
                    <a:bodyPr/>
                    <a:lstStyle/>
                    <a:p>
                      <a:r>
                        <a:rPr lang="en-GB" dirty="0"/>
                        <a:t>4</a:t>
                      </a:r>
                    </a:p>
                  </a:txBody>
                  <a:tcPr/>
                </a:tc>
                <a:tc>
                  <a:txBody>
                    <a:bodyPr/>
                    <a:lstStyle/>
                    <a:p>
                      <a:r>
                        <a:rPr lang="en-GB" sz="1800" kern="1200" dirty="0">
                          <a:solidFill>
                            <a:schemeClr val="dk1"/>
                          </a:solidFill>
                          <a:effectLst/>
                          <a:latin typeface="+mn-lt"/>
                          <a:ea typeface="+mn-ea"/>
                          <a:cs typeface="+mn-cs"/>
                        </a:rPr>
                        <a:t>Design a relational database using best practice techniques</a:t>
                      </a:r>
                      <a:endParaRPr lang="en-GB" dirty="0"/>
                    </a:p>
                  </a:txBody>
                  <a:tcPr/>
                </a:tc>
                <a:tc>
                  <a:txBody>
                    <a:bodyPr/>
                    <a:lstStyle/>
                    <a:p>
                      <a:r>
                        <a:rPr lang="en-US" dirty="0"/>
                        <a:t>2 &amp; 3</a:t>
                      </a:r>
                      <a:endParaRPr lang="en-GB" dirty="0"/>
                    </a:p>
                  </a:txBody>
                  <a:tcPr/>
                </a:tc>
                <a:extLst>
                  <a:ext uri="{0D108BD9-81ED-4DB2-BD59-A6C34878D82A}">
                    <a16:rowId xmlns:a16="http://schemas.microsoft.com/office/drawing/2014/main" val="720612667"/>
                  </a:ext>
                </a:extLst>
              </a:tr>
              <a:tr h="370840">
                <a:tc>
                  <a:txBody>
                    <a:bodyPr/>
                    <a:lstStyle/>
                    <a:p>
                      <a:r>
                        <a:rPr lang="en-US" dirty="0"/>
                        <a:t>5</a:t>
                      </a:r>
                      <a:endParaRPr lang="en-GB" dirty="0"/>
                    </a:p>
                  </a:txBody>
                  <a:tcPr/>
                </a:tc>
                <a:tc>
                  <a:txBody>
                    <a:bodyPr/>
                    <a:lstStyle/>
                    <a:p>
                      <a:r>
                        <a:rPr lang="en-GB" sz="1800" kern="1200" dirty="0">
                          <a:solidFill>
                            <a:schemeClr val="dk1"/>
                          </a:solidFill>
                          <a:effectLst/>
                          <a:latin typeface="+mn-lt"/>
                          <a:ea typeface="+mn-ea"/>
                          <a:cs typeface="+mn-cs"/>
                        </a:rPr>
                        <a:t>Create and use a database via a DBMS .</a:t>
                      </a:r>
                      <a:endParaRPr lang="en-GB" dirty="0"/>
                    </a:p>
                  </a:txBody>
                  <a:tcPr/>
                </a:tc>
                <a:tc>
                  <a:txBody>
                    <a:bodyPr/>
                    <a:lstStyle/>
                    <a:p>
                      <a:r>
                        <a:rPr lang="en-US" dirty="0"/>
                        <a:t>2 &amp; 3</a:t>
                      </a:r>
                      <a:endParaRPr lang="en-GB" dirty="0"/>
                    </a:p>
                  </a:txBody>
                  <a:tcPr/>
                </a:tc>
                <a:extLst>
                  <a:ext uri="{0D108BD9-81ED-4DB2-BD59-A6C34878D82A}">
                    <a16:rowId xmlns:a16="http://schemas.microsoft.com/office/drawing/2014/main" val="3035435730"/>
                  </a:ext>
                </a:extLst>
              </a:tr>
            </a:tbl>
          </a:graphicData>
        </a:graphic>
      </p:graphicFrame>
    </p:spTree>
    <p:extLst>
      <p:ext uri="{BB962C8B-B14F-4D97-AF65-F5344CB8AC3E}">
        <p14:creationId xmlns:p14="http://schemas.microsoft.com/office/powerpoint/2010/main" val="2018838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52883-B499-4376-9815-3C46047A0A2F}"/>
              </a:ext>
            </a:extLst>
          </p:cNvPr>
          <p:cNvSpPr>
            <a:spLocks noGrp="1"/>
          </p:cNvSpPr>
          <p:nvPr>
            <p:ph type="title"/>
          </p:nvPr>
        </p:nvSpPr>
        <p:spPr/>
        <p:txBody>
          <a:bodyPr/>
          <a:lstStyle/>
          <a:p>
            <a:r>
              <a:rPr lang="en-US" dirty="0"/>
              <a:t>Module hours expectations</a:t>
            </a:r>
            <a:endParaRPr lang="en-GB" dirty="0"/>
          </a:p>
        </p:txBody>
      </p:sp>
      <p:graphicFrame>
        <p:nvGraphicFramePr>
          <p:cNvPr id="4" name="Table 4">
            <a:extLst>
              <a:ext uri="{FF2B5EF4-FFF2-40B4-BE49-F238E27FC236}">
                <a16:creationId xmlns:a16="http://schemas.microsoft.com/office/drawing/2014/main" id="{E030EAED-58A5-4164-A2E2-5394113E1482}"/>
              </a:ext>
            </a:extLst>
          </p:cNvPr>
          <p:cNvGraphicFramePr>
            <a:graphicFrameLocks noGrp="1"/>
          </p:cNvGraphicFramePr>
          <p:nvPr>
            <p:ph idx="1"/>
            <p:extLst>
              <p:ext uri="{D42A27DB-BD31-4B8C-83A1-F6EECF244321}">
                <p14:modId xmlns:p14="http://schemas.microsoft.com/office/powerpoint/2010/main" val="891729625"/>
              </p:ext>
            </p:extLst>
          </p:nvPr>
        </p:nvGraphicFramePr>
        <p:xfrm>
          <a:off x="702734" y="2185035"/>
          <a:ext cx="6138333" cy="3210560"/>
        </p:xfrm>
        <a:graphic>
          <a:graphicData uri="http://schemas.openxmlformats.org/drawingml/2006/table">
            <a:tbl>
              <a:tblPr firstRow="1" bandRow="1">
                <a:tableStyleId>{5C22544A-7EE6-4342-B048-85BDC9FD1C3A}</a:tableStyleId>
              </a:tblPr>
              <a:tblGrid>
                <a:gridCol w="2760098">
                  <a:extLst>
                    <a:ext uri="{9D8B030D-6E8A-4147-A177-3AD203B41FA5}">
                      <a16:colId xmlns:a16="http://schemas.microsoft.com/office/drawing/2014/main" val="3908967118"/>
                    </a:ext>
                  </a:extLst>
                </a:gridCol>
                <a:gridCol w="3378235">
                  <a:extLst>
                    <a:ext uri="{9D8B030D-6E8A-4147-A177-3AD203B41FA5}">
                      <a16:colId xmlns:a16="http://schemas.microsoft.com/office/drawing/2014/main" val="1182187595"/>
                    </a:ext>
                  </a:extLst>
                </a:gridCol>
              </a:tblGrid>
              <a:tr h="370840">
                <a:tc>
                  <a:txBody>
                    <a:bodyPr/>
                    <a:lstStyle/>
                    <a:p>
                      <a:r>
                        <a:rPr lang="en-US" dirty="0"/>
                        <a:t>Type of study</a:t>
                      </a:r>
                      <a:endParaRPr lang="en-GB" dirty="0"/>
                    </a:p>
                  </a:txBody>
                  <a:tcPr/>
                </a:tc>
                <a:tc>
                  <a:txBody>
                    <a:bodyPr/>
                    <a:lstStyle/>
                    <a:p>
                      <a:r>
                        <a:rPr lang="en-US" dirty="0"/>
                        <a:t>Hours expected</a:t>
                      </a:r>
                      <a:endParaRPr lang="en-GB" dirty="0"/>
                    </a:p>
                  </a:txBody>
                  <a:tcPr/>
                </a:tc>
                <a:extLst>
                  <a:ext uri="{0D108BD9-81ED-4DB2-BD59-A6C34878D82A}">
                    <a16:rowId xmlns:a16="http://schemas.microsoft.com/office/drawing/2014/main" val="795104174"/>
                  </a:ext>
                </a:extLst>
              </a:tr>
              <a:tr h="370840">
                <a:tc>
                  <a:txBody>
                    <a:bodyPr/>
                    <a:lstStyle/>
                    <a:p>
                      <a:r>
                        <a:rPr lang="en-US" dirty="0"/>
                        <a:t>Independent study hours</a:t>
                      </a:r>
                    </a:p>
                    <a:p>
                      <a:r>
                        <a:rPr lang="en-US" sz="1200" i="1" dirty="0"/>
                        <a:t>(Not in work or in college time)</a:t>
                      </a:r>
                    </a:p>
                    <a:p>
                      <a:endParaRPr lang="en-GB" dirty="0"/>
                    </a:p>
                  </a:txBody>
                  <a:tcPr/>
                </a:tc>
                <a:tc>
                  <a:txBody>
                    <a:bodyPr/>
                    <a:lstStyle/>
                    <a:p>
                      <a:r>
                        <a:rPr lang="en-US" dirty="0"/>
                        <a:t>135</a:t>
                      </a:r>
                      <a:endParaRPr lang="en-GB" dirty="0"/>
                    </a:p>
                  </a:txBody>
                  <a:tcPr/>
                </a:tc>
                <a:extLst>
                  <a:ext uri="{0D108BD9-81ED-4DB2-BD59-A6C34878D82A}">
                    <a16:rowId xmlns:a16="http://schemas.microsoft.com/office/drawing/2014/main" val="3057660349"/>
                  </a:ext>
                </a:extLst>
              </a:tr>
              <a:tr h="370840">
                <a:tc>
                  <a:txBody>
                    <a:bodyPr/>
                    <a:lstStyle/>
                    <a:p>
                      <a:r>
                        <a:rPr lang="en-US" dirty="0"/>
                        <a:t>Placement study hours</a:t>
                      </a:r>
                    </a:p>
                    <a:p>
                      <a:r>
                        <a:rPr lang="en-US" sz="1200" i="1" dirty="0"/>
                        <a:t>(time at work)</a:t>
                      </a:r>
                    </a:p>
                    <a:p>
                      <a:endParaRPr lang="en-GB" dirty="0"/>
                    </a:p>
                  </a:txBody>
                  <a:tcPr/>
                </a:tc>
                <a:tc>
                  <a:txBody>
                    <a:bodyPr/>
                    <a:lstStyle/>
                    <a:p>
                      <a:r>
                        <a:rPr lang="en-US" dirty="0"/>
                        <a:t>75</a:t>
                      </a:r>
                      <a:endParaRPr lang="en-GB" dirty="0"/>
                    </a:p>
                  </a:txBody>
                  <a:tcPr/>
                </a:tc>
                <a:extLst>
                  <a:ext uri="{0D108BD9-81ED-4DB2-BD59-A6C34878D82A}">
                    <a16:rowId xmlns:a16="http://schemas.microsoft.com/office/drawing/2014/main" val="659486718"/>
                  </a:ext>
                </a:extLst>
              </a:tr>
              <a:tr h="370840">
                <a:tc>
                  <a:txBody>
                    <a:bodyPr/>
                    <a:lstStyle/>
                    <a:p>
                      <a:r>
                        <a:rPr lang="en-US" dirty="0"/>
                        <a:t>Face-to-Face learning</a:t>
                      </a:r>
                    </a:p>
                    <a:p>
                      <a:r>
                        <a:rPr lang="en-US" sz="1200" i="1" dirty="0"/>
                        <a:t>(In college time)</a:t>
                      </a:r>
                    </a:p>
                    <a:p>
                      <a:endParaRPr lang="en-GB" dirty="0"/>
                    </a:p>
                  </a:txBody>
                  <a:tcPr/>
                </a:tc>
                <a:tc>
                  <a:txBody>
                    <a:bodyPr/>
                    <a:lstStyle/>
                    <a:p>
                      <a:r>
                        <a:rPr lang="en-US" dirty="0"/>
                        <a:t>90 </a:t>
                      </a:r>
                    </a:p>
                    <a:p>
                      <a:r>
                        <a:rPr lang="en-US" dirty="0"/>
                        <a:t>(over 3 teaching weeks)</a:t>
                      </a:r>
                      <a:endParaRPr lang="en-GB" dirty="0"/>
                    </a:p>
                  </a:txBody>
                  <a:tcPr/>
                </a:tc>
                <a:extLst>
                  <a:ext uri="{0D108BD9-81ED-4DB2-BD59-A6C34878D82A}">
                    <a16:rowId xmlns:a16="http://schemas.microsoft.com/office/drawing/2014/main" val="725984614"/>
                  </a:ext>
                </a:extLst>
              </a:tr>
              <a:tr h="370840">
                <a:tc>
                  <a:txBody>
                    <a:bodyPr/>
                    <a:lstStyle/>
                    <a:p>
                      <a:r>
                        <a:rPr lang="en-US" dirty="0"/>
                        <a:t>Total</a:t>
                      </a:r>
                      <a:endParaRPr lang="en-GB" dirty="0"/>
                    </a:p>
                  </a:txBody>
                  <a:tcPr/>
                </a:tc>
                <a:tc>
                  <a:txBody>
                    <a:bodyPr/>
                    <a:lstStyle/>
                    <a:p>
                      <a:r>
                        <a:rPr lang="en-US" dirty="0"/>
                        <a:t>300</a:t>
                      </a:r>
                      <a:endParaRPr lang="en-GB" dirty="0"/>
                    </a:p>
                  </a:txBody>
                  <a:tcPr/>
                </a:tc>
                <a:extLst>
                  <a:ext uri="{0D108BD9-81ED-4DB2-BD59-A6C34878D82A}">
                    <a16:rowId xmlns:a16="http://schemas.microsoft.com/office/drawing/2014/main" val="4117957953"/>
                  </a:ext>
                </a:extLst>
              </a:tr>
            </a:tbl>
          </a:graphicData>
        </a:graphic>
      </p:graphicFrame>
      <p:sp>
        <p:nvSpPr>
          <p:cNvPr id="3" name="TextBox 2">
            <a:extLst>
              <a:ext uri="{FF2B5EF4-FFF2-40B4-BE49-F238E27FC236}">
                <a16:creationId xmlns:a16="http://schemas.microsoft.com/office/drawing/2014/main" id="{3EDF88D1-5B18-4F2B-82EE-7DC35E76B4CE}"/>
              </a:ext>
            </a:extLst>
          </p:cNvPr>
          <p:cNvSpPr txBox="1"/>
          <p:nvPr/>
        </p:nvSpPr>
        <p:spPr>
          <a:xfrm>
            <a:off x="1670756" y="1690688"/>
            <a:ext cx="8095101" cy="369332"/>
          </a:xfrm>
          <a:prstGeom prst="rect">
            <a:avLst/>
          </a:prstGeom>
          <a:noFill/>
        </p:spPr>
        <p:txBody>
          <a:bodyPr wrap="none" rtlCol="0">
            <a:spAutoFit/>
          </a:bodyPr>
          <a:lstStyle/>
          <a:p>
            <a:r>
              <a:rPr lang="en-GB" dirty="0"/>
              <a:t>This module has been created with the expectation that you will be working </a:t>
            </a:r>
            <a:r>
              <a:rPr lang="en-GB" u="sng" dirty="0"/>
              <a:t>at least:</a:t>
            </a:r>
          </a:p>
        </p:txBody>
      </p:sp>
      <p:sp>
        <p:nvSpPr>
          <p:cNvPr id="16" name="Ellipse 15">
            <a:extLst>
              <a:ext uri="{FF2B5EF4-FFF2-40B4-BE49-F238E27FC236}">
                <a16:creationId xmlns:a16="http://schemas.microsoft.com/office/drawing/2014/main" id="{B73BF6CE-A4C4-41F2-9BDA-C8CC95467334}"/>
              </a:ext>
            </a:extLst>
          </p:cNvPr>
          <p:cNvSpPr/>
          <p:nvPr/>
        </p:nvSpPr>
        <p:spPr>
          <a:xfrm>
            <a:off x="3406140" y="2503912"/>
            <a:ext cx="635282" cy="481196"/>
          </a:xfrm>
          <a:prstGeom prst="ellipse">
            <a:avLst/>
          </a:prstGeom>
          <a:solidFill>
            <a:srgbClr val="E71224">
              <a:alpha val="5000"/>
            </a:srgbClr>
          </a:solidFill>
          <a:ln w="36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Tree>
    <p:extLst>
      <p:ext uri="{BB962C8B-B14F-4D97-AF65-F5344CB8AC3E}">
        <p14:creationId xmlns:p14="http://schemas.microsoft.com/office/powerpoint/2010/main" val="1637030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1313-DB92-43E4-A175-3DCAA15427FD}"/>
              </a:ext>
            </a:extLst>
          </p:cNvPr>
          <p:cNvSpPr>
            <a:spLocks noGrp="1"/>
          </p:cNvSpPr>
          <p:nvPr>
            <p:ph type="title"/>
          </p:nvPr>
        </p:nvSpPr>
        <p:spPr/>
        <p:txBody>
          <a:bodyPr/>
          <a:lstStyle/>
          <a:p>
            <a:r>
              <a:rPr lang="en-GB" dirty="0"/>
              <a:t>Assessment</a:t>
            </a:r>
          </a:p>
        </p:txBody>
      </p:sp>
      <p:sp>
        <p:nvSpPr>
          <p:cNvPr id="3" name="Content Placeholder 2">
            <a:extLst>
              <a:ext uri="{FF2B5EF4-FFF2-40B4-BE49-F238E27FC236}">
                <a16:creationId xmlns:a16="http://schemas.microsoft.com/office/drawing/2014/main" id="{AE492C01-75B6-409A-93EA-70DADA5312C3}"/>
              </a:ext>
            </a:extLst>
          </p:cNvPr>
          <p:cNvSpPr>
            <a:spLocks noGrp="1"/>
          </p:cNvSpPr>
          <p:nvPr>
            <p:ph idx="1"/>
          </p:nvPr>
        </p:nvSpPr>
        <p:spPr/>
        <p:txBody>
          <a:bodyPr>
            <a:normAutofit/>
          </a:bodyPr>
          <a:lstStyle/>
          <a:p>
            <a:r>
              <a:rPr lang="en-GB" dirty="0"/>
              <a:t>This module is assessed by a combination of: </a:t>
            </a:r>
          </a:p>
          <a:p>
            <a:endParaRPr lang="en-GB" dirty="0"/>
          </a:p>
          <a:p>
            <a:pPr marL="0" indent="0">
              <a:buNone/>
            </a:pPr>
            <a:r>
              <a:rPr lang="en-GB" dirty="0"/>
              <a:t>	Component A: Presentation </a:t>
            </a:r>
          </a:p>
          <a:p>
            <a:pPr marL="0" indent="0">
              <a:buNone/>
            </a:pPr>
            <a:r>
              <a:rPr lang="en-US" sz="2000" b="0" i="0" dirty="0">
                <a:solidFill>
                  <a:srgbClr val="333333"/>
                </a:solidFill>
                <a:effectLst/>
                <a:latin typeface="Arial" panose="020B0604020202020204" pitchFamily="34" charset="0"/>
              </a:rPr>
              <a:t>	Issued:</a:t>
            </a:r>
            <a:r>
              <a:rPr lang="en-US" sz="2000" dirty="0">
                <a:solidFill>
                  <a:srgbClr val="333333"/>
                </a:solidFill>
                <a:latin typeface="Arial" panose="020B0604020202020204" pitchFamily="34" charset="0"/>
              </a:rPr>
              <a:t> </a:t>
            </a:r>
            <a:r>
              <a:rPr lang="en-US" sz="2000" b="0" i="0" dirty="0">
                <a:solidFill>
                  <a:srgbClr val="333333"/>
                </a:solidFill>
                <a:effectLst/>
                <a:latin typeface="Arial" panose="020B0604020202020204" pitchFamily="34" charset="0"/>
              </a:rPr>
              <a:t>End of block release week 2, </a:t>
            </a:r>
            <a:r>
              <a:rPr lang="en-US" sz="2000" dirty="0">
                <a:solidFill>
                  <a:srgbClr val="333333"/>
                </a:solidFill>
                <a:latin typeface="Arial" panose="020B0604020202020204" pitchFamily="34" charset="0"/>
              </a:rPr>
              <a:t>Friday 16</a:t>
            </a:r>
            <a:r>
              <a:rPr lang="en-US" sz="2000" baseline="30000" dirty="0">
                <a:solidFill>
                  <a:srgbClr val="333333"/>
                </a:solidFill>
                <a:latin typeface="Arial" panose="020B0604020202020204" pitchFamily="34" charset="0"/>
              </a:rPr>
              <a:t>th</a:t>
            </a:r>
            <a:r>
              <a:rPr lang="en-US" sz="2000" dirty="0">
                <a:solidFill>
                  <a:srgbClr val="333333"/>
                </a:solidFill>
                <a:latin typeface="Arial" panose="020B0604020202020204" pitchFamily="34" charset="0"/>
              </a:rPr>
              <a:t> December 2022</a:t>
            </a:r>
            <a:endParaRPr lang="en-US" sz="2000" b="0" i="0" dirty="0">
              <a:solidFill>
                <a:srgbClr val="333333"/>
              </a:solidFill>
              <a:effectLst/>
              <a:latin typeface="Arial" panose="020B0604020202020204" pitchFamily="34" charset="0"/>
            </a:endParaRPr>
          </a:p>
          <a:p>
            <a:pPr marL="0" indent="0">
              <a:buNone/>
            </a:pPr>
            <a:r>
              <a:rPr lang="en-US" sz="2000" b="0" i="0" dirty="0">
                <a:solidFill>
                  <a:srgbClr val="333333"/>
                </a:solidFill>
                <a:effectLst/>
                <a:latin typeface="Arial" panose="020B0604020202020204" pitchFamily="34" charset="0"/>
              </a:rPr>
              <a:t>	Due: 	Start of block release week 3, Monday 23</a:t>
            </a:r>
            <a:r>
              <a:rPr lang="en-US" sz="2000" b="0" i="0" baseline="30000" dirty="0">
                <a:solidFill>
                  <a:srgbClr val="333333"/>
                </a:solidFill>
                <a:effectLst/>
                <a:latin typeface="Arial" panose="020B0604020202020204" pitchFamily="34" charset="0"/>
              </a:rPr>
              <a:t>rd</a:t>
            </a:r>
            <a:r>
              <a:rPr lang="en-US" sz="2000" b="0" i="0" dirty="0">
                <a:solidFill>
                  <a:srgbClr val="333333"/>
                </a:solidFill>
                <a:effectLst/>
                <a:latin typeface="Arial" panose="020B0604020202020204" pitchFamily="34" charset="0"/>
              </a:rPr>
              <a:t> January 2023</a:t>
            </a:r>
          </a:p>
          <a:p>
            <a:pPr marL="0" indent="0">
              <a:buNone/>
            </a:pPr>
            <a:endParaRPr lang="en-US" sz="2000" b="0" i="0" dirty="0">
              <a:solidFill>
                <a:srgbClr val="333333"/>
              </a:solidFill>
              <a:effectLst/>
              <a:latin typeface="Arial" panose="020B0604020202020204" pitchFamily="34" charset="0"/>
            </a:endParaRPr>
          </a:p>
          <a:p>
            <a:pPr marL="0" indent="0" algn="l">
              <a:buNone/>
            </a:pPr>
            <a:r>
              <a:rPr lang="en-GB" dirty="0"/>
              <a:t>	Component B: Two Reports</a:t>
            </a:r>
          </a:p>
          <a:p>
            <a:pPr marL="0" indent="0" algn="l">
              <a:buNone/>
            </a:pPr>
            <a:r>
              <a:rPr lang="en-US" sz="2000" b="0" i="0" dirty="0">
                <a:solidFill>
                  <a:srgbClr val="333333"/>
                </a:solidFill>
                <a:effectLst/>
                <a:latin typeface="Arial" panose="020B0604020202020204" pitchFamily="34" charset="0"/>
              </a:rPr>
              <a:t>	Issued: End of block release week 3, 27</a:t>
            </a:r>
            <a:r>
              <a:rPr lang="en-US" sz="2000" b="0" i="0" baseline="30000" dirty="0">
                <a:solidFill>
                  <a:srgbClr val="333333"/>
                </a:solidFill>
                <a:effectLst/>
                <a:latin typeface="Arial" panose="020B0604020202020204" pitchFamily="34" charset="0"/>
              </a:rPr>
              <a:t>th</a:t>
            </a:r>
            <a:r>
              <a:rPr lang="en-US" sz="2000" b="0" i="0" dirty="0">
                <a:solidFill>
                  <a:srgbClr val="333333"/>
                </a:solidFill>
                <a:effectLst/>
                <a:latin typeface="Arial" panose="020B0604020202020204" pitchFamily="34" charset="0"/>
              </a:rPr>
              <a:t> January, 2023</a:t>
            </a:r>
          </a:p>
          <a:p>
            <a:pPr marL="0" indent="0" algn="l">
              <a:buNone/>
            </a:pPr>
            <a:r>
              <a:rPr lang="en-US" sz="2000" b="0" i="0" dirty="0">
                <a:solidFill>
                  <a:srgbClr val="333333"/>
                </a:solidFill>
                <a:effectLst/>
                <a:latin typeface="Arial" panose="020B0604020202020204" pitchFamily="34" charset="0"/>
              </a:rPr>
              <a:t>	Due: 	Start of block release week 1 of next module, </a:t>
            </a:r>
            <a:r>
              <a:rPr lang="en-US" sz="2000" b="0" i="0">
                <a:solidFill>
                  <a:srgbClr val="333333"/>
                </a:solidFill>
                <a:effectLst/>
                <a:latin typeface="Arial" panose="020B0604020202020204" pitchFamily="34" charset="0"/>
              </a:rPr>
              <a:t>19</a:t>
            </a:r>
            <a:r>
              <a:rPr lang="en-US" sz="2000" b="0" i="0" baseline="30000">
                <a:solidFill>
                  <a:srgbClr val="333333"/>
                </a:solidFill>
                <a:effectLst/>
                <a:latin typeface="Arial" panose="020B0604020202020204" pitchFamily="34" charset="0"/>
              </a:rPr>
              <a:t>th</a:t>
            </a:r>
            <a:r>
              <a:rPr lang="en-US" sz="2000" b="0" i="0">
                <a:solidFill>
                  <a:srgbClr val="333333"/>
                </a:solidFill>
                <a:effectLst/>
                <a:latin typeface="Arial" panose="020B0604020202020204" pitchFamily="34" charset="0"/>
              </a:rPr>
              <a:t> February 2023</a:t>
            </a:r>
            <a:endParaRPr lang="en-US" sz="2000" b="0" i="0" dirty="0">
              <a:solidFill>
                <a:srgbClr val="333333"/>
              </a:solidFill>
              <a:effectLst/>
              <a:latin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015055181"/>
      </p:ext>
    </p:extLst>
  </p:cSld>
  <p:clrMapOvr>
    <a:masterClrMapping/>
  </p:clrMapOvr>
</p:sld>
</file>

<file path=ppt/theme/theme1.xml><?xml version="1.0" encoding="utf-8"?>
<a:theme xmlns:a="http://schemas.openxmlformats.org/drawingml/2006/main" name="degre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gree2" id="{411E9D5B-E36E-4214-B691-6A4241F91BA7}" vid="{190BCCB6-F2C4-4D8A-90C0-2EE477782D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degree2</Template>
  <TotalTime>11</TotalTime>
  <Words>706</Words>
  <Application>Microsoft Office PowerPoint</Application>
  <PresentationFormat>Widescreen</PresentationFormat>
  <Paragraphs>121</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EuroStyle</vt:lpstr>
      <vt:lpstr>degree2</vt:lpstr>
      <vt:lpstr>Introduction</vt:lpstr>
      <vt:lpstr>PowerPoint Presentation</vt:lpstr>
      <vt:lpstr>Degree Apprenticeship – Training Levels</vt:lpstr>
      <vt:lpstr>Degree Apprenticeship – Training Levels</vt:lpstr>
      <vt:lpstr>Degree Apprenticeship – Training Levels</vt:lpstr>
      <vt:lpstr>Module Overview</vt:lpstr>
      <vt:lpstr>Module Learning Outcomes</vt:lpstr>
      <vt:lpstr>Module hours expectations</vt:lpstr>
      <vt:lpstr>Assessment</vt:lpstr>
      <vt:lpstr>Component A - Portfolio</vt:lpstr>
      <vt:lpstr>Component B - Reports – 50%</vt:lpstr>
      <vt:lpstr>Apprenticeship IT Training Environments</vt:lpstr>
      <vt:lpstr>If you see a slide with this background…</vt:lpstr>
      <vt:lpstr>If you see a slide with this background…</vt:lpstr>
      <vt:lpstr>Recommended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Leonard Shand</dc:creator>
  <cp:lastModifiedBy>Mark Higgins</cp:lastModifiedBy>
  <cp:revision>14</cp:revision>
  <dcterms:created xsi:type="dcterms:W3CDTF">2021-01-18T11:18:24Z</dcterms:created>
  <dcterms:modified xsi:type="dcterms:W3CDTF">2022-11-07T14:23:46Z</dcterms:modified>
</cp:coreProperties>
</file>