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92"/>
  </p:notesMasterIdLst>
  <p:sldIdLst>
    <p:sldId id="610" r:id="rId5"/>
    <p:sldId id="311" r:id="rId6"/>
    <p:sldId id="262" r:id="rId7"/>
    <p:sldId id="257" r:id="rId8"/>
    <p:sldId id="697" r:id="rId9"/>
    <p:sldId id="648" r:id="rId10"/>
    <p:sldId id="712" r:id="rId11"/>
    <p:sldId id="839" r:id="rId12"/>
    <p:sldId id="699" r:id="rId13"/>
    <p:sldId id="841" r:id="rId14"/>
    <p:sldId id="843" r:id="rId15"/>
    <p:sldId id="845" r:id="rId16"/>
    <p:sldId id="847" r:id="rId17"/>
    <p:sldId id="848" r:id="rId18"/>
    <p:sldId id="837" r:id="rId19"/>
    <p:sldId id="1071" r:id="rId20"/>
    <p:sldId id="1072" r:id="rId21"/>
    <p:sldId id="1105" r:id="rId22"/>
    <p:sldId id="1074" r:id="rId23"/>
    <p:sldId id="1106" r:id="rId24"/>
    <p:sldId id="1076" r:id="rId25"/>
    <p:sldId id="949" r:id="rId26"/>
    <p:sldId id="946" r:id="rId27"/>
    <p:sldId id="947" r:id="rId28"/>
    <p:sldId id="952" r:id="rId29"/>
    <p:sldId id="950" r:id="rId30"/>
    <p:sldId id="951" r:id="rId31"/>
    <p:sldId id="1064" r:id="rId32"/>
    <p:sldId id="859" r:id="rId33"/>
    <p:sldId id="708" r:id="rId34"/>
    <p:sldId id="860" r:id="rId35"/>
    <p:sldId id="861" r:id="rId36"/>
    <p:sldId id="862" r:id="rId37"/>
    <p:sldId id="711" r:id="rId38"/>
    <p:sldId id="863" r:id="rId39"/>
    <p:sldId id="894" r:id="rId40"/>
    <p:sldId id="857" r:id="rId41"/>
    <p:sldId id="858" r:id="rId42"/>
    <p:sldId id="1132" r:id="rId43"/>
    <p:sldId id="817" r:id="rId44"/>
    <p:sldId id="276" r:id="rId45"/>
    <p:sldId id="702" r:id="rId46"/>
    <p:sldId id="918" r:id="rId47"/>
    <p:sldId id="856" r:id="rId48"/>
    <p:sldId id="943" r:id="rId49"/>
    <p:sldId id="942" r:id="rId50"/>
    <p:sldId id="944" r:id="rId51"/>
    <p:sldId id="1063" r:id="rId52"/>
    <p:sldId id="945" r:id="rId53"/>
    <p:sldId id="1062" r:id="rId54"/>
    <p:sldId id="1067" r:id="rId55"/>
    <p:sldId id="1068" r:id="rId56"/>
    <p:sldId id="1069" r:id="rId57"/>
    <p:sldId id="1104" r:id="rId58"/>
    <p:sldId id="280" r:id="rId59"/>
    <p:sldId id="1089" r:id="rId60"/>
    <p:sldId id="1094" r:id="rId61"/>
    <p:sldId id="826" r:id="rId62"/>
    <p:sldId id="981" r:id="rId63"/>
    <p:sldId id="322" r:id="rId64"/>
    <p:sldId id="271" r:id="rId65"/>
    <p:sldId id="911" r:id="rId66"/>
    <p:sldId id="341" r:id="rId67"/>
    <p:sldId id="343" r:id="rId68"/>
    <p:sldId id="344" r:id="rId69"/>
    <p:sldId id="983" r:id="rId70"/>
    <p:sldId id="302" r:id="rId71"/>
    <p:sldId id="1015" r:id="rId72"/>
    <p:sldId id="1108" r:id="rId73"/>
    <p:sldId id="1109" r:id="rId74"/>
    <p:sldId id="303" r:id="rId75"/>
    <p:sldId id="329" r:id="rId76"/>
    <p:sldId id="328" r:id="rId77"/>
    <p:sldId id="1019" r:id="rId78"/>
    <p:sldId id="1021" r:id="rId79"/>
    <p:sldId id="1018" r:id="rId80"/>
    <p:sldId id="1016" r:id="rId81"/>
    <p:sldId id="317" r:id="rId82"/>
    <p:sldId id="1020" r:id="rId83"/>
    <p:sldId id="321" r:id="rId84"/>
    <p:sldId id="323" r:id="rId85"/>
    <p:sldId id="984" r:id="rId86"/>
    <p:sldId id="985" r:id="rId87"/>
    <p:sldId id="986" r:id="rId88"/>
    <p:sldId id="987" r:id="rId89"/>
    <p:sldId id="989" r:id="rId90"/>
    <p:sldId id="990" r:id="rId91"/>
    <p:sldId id="991" r:id="rId92"/>
    <p:sldId id="993" r:id="rId93"/>
    <p:sldId id="994" r:id="rId94"/>
    <p:sldId id="324" r:id="rId95"/>
    <p:sldId id="334" r:id="rId96"/>
    <p:sldId id="1017" r:id="rId97"/>
    <p:sldId id="1038" r:id="rId98"/>
    <p:sldId id="263" r:id="rId99"/>
    <p:sldId id="264" r:id="rId100"/>
    <p:sldId id="1110" r:id="rId101"/>
    <p:sldId id="265" r:id="rId102"/>
    <p:sldId id="266" r:id="rId103"/>
    <p:sldId id="267" r:id="rId104"/>
    <p:sldId id="1040" r:id="rId105"/>
    <p:sldId id="269" r:id="rId106"/>
    <p:sldId id="274" r:id="rId107"/>
    <p:sldId id="275" r:id="rId108"/>
    <p:sldId id="288" r:id="rId109"/>
    <p:sldId id="1037" r:id="rId110"/>
    <p:sldId id="1024" r:id="rId111"/>
    <p:sldId id="1025" r:id="rId112"/>
    <p:sldId id="1026" r:id="rId113"/>
    <p:sldId id="1027" r:id="rId114"/>
    <p:sldId id="1028" r:id="rId115"/>
    <p:sldId id="1029" r:id="rId116"/>
    <p:sldId id="1031" r:id="rId117"/>
    <p:sldId id="1030" r:id="rId118"/>
    <p:sldId id="1032" r:id="rId119"/>
    <p:sldId id="1034" r:id="rId120"/>
    <p:sldId id="1035" r:id="rId121"/>
    <p:sldId id="1036" r:id="rId122"/>
    <p:sldId id="1033" r:id="rId123"/>
    <p:sldId id="284" r:id="rId124"/>
    <p:sldId id="1088" r:id="rId125"/>
    <p:sldId id="1095" r:id="rId126"/>
    <p:sldId id="1022" r:id="rId127"/>
    <p:sldId id="954" r:id="rId128"/>
    <p:sldId id="955" r:id="rId129"/>
    <p:sldId id="956" r:id="rId130"/>
    <p:sldId id="698" r:id="rId131"/>
    <p:sldId id="957" r:id="rId132"/>
    <p:sldId id="958" r:id="rId133"/>
    <p:sldId id="959" r:id="rId134"/>
    <p:sldId id="960" r:id="rId135"/>
    <p:sldId id="961" r:id="rId136"/>
    <p:sldId id="1125" r:id="rId137"/>
    <p:sldId id="968" r:id="rId138"/>
    <p:sldId id="963" r:id="rId139"/>
    <p:sldId id="964" r:id="rId140"/>
    <p:sldId id="966" r:id="rId141"/>
    <p:sldId id="965" r:id="rId142"/>
    <p:sldId id="967" r:id="rId143"/>
    <p:sldId id="969" r:id="rId144"/>
    <p:sldId id="962" r:id="rId145"/>
    <p:sldId id="970" r:id="rId146"/>
    <p:sldId id="971" r:id="rId147"/>
    <p:sldId id="973" r:id="rId148"/>
    <p:sldId id="972" r:id="rId149"/>
    <p:sldId id="974" r:id="rId150"/>
    <p:sldId id="975" r:id="rId151"/>
    <p:sldId id="976" r:id="rId152"/>
    <p:sldId id="285" r:id="rId153"/>
    <p:sldId id="1087" r:id="rId154"/>
    <p:sldId id="1096" r:id="rId155"/>
    <p:sldId id="827" r:id="rId156"/>
    <p:sldId id="846" r:id="rId157"/>
    <p:sldId id="849" r:id="rId158"/>
    <p:sldId id="853" r:id="rId159"/>
    <p:sldId id="850" r:id="rId160"/>
    <p:sldId id="851" r:id="rId161"/>
    <p:sldId id="878" r:id="rId162"/>
    <p:sldId id="855" r:id="rId163"/>
    <p:sldId id="877" r:id="rId164"/>
    <p:sldId id="889" r:id="rId165"/>
    <p:sldId id="829" r:id="rId166"/>
    <p:sldId id="838" r:id="rId167"/>
    <p:sldId id="840" r:id="rId168"/>
    <p:sldId id="844" r:id="rId169"/>
    <p:sldId id="1126" r:id="rId170"/>
    <p:sldId id="890" r:id="rId171"/>
    <p:sldId id="893" r:id="rId172"/>
    <p:sldId id="842" r:id="rId173"/>
    <p:sldId id="875" r:id="rId174"/>
    <p:sldId id="869" r:id="rId175"/>
    <p:sldId id="870" r:id="rId176"/>
    <p:sldId id="871" r:id="rId177"/>
    <p:sldId id="872" r:id="rId178"/>
    <p:sldId id="873" r:id="rId179"/>
    <p:sldId id="874" r:id="rId180"/>
    <p:sldId id="876" r:id="rId181"/>
    <p:sldId id="892" r:id="rId182"/>
    <p:sldId id="891" r:id="rId183"/>
    <p:sldId id="879" r:id="rId184"/>
    <p:sldId id="880" r:id="rId185"/>
    <p:sldId id="881" r:id="rId186"/>
    <p:sldId id="882" r:id="rId187"/>
    <p:sldId id="883" r:id="rId188"/>
    <p:sldId id="884" r:id="rId189"/>
    <p:sldId id="885" r:id="rId190"/>
    <p:sldId id="886" r:id="rId191"/>
    <p:sldId id="854" r:id="rId192"/>
    <p:sldId id="897" r:id="rId193"/>
    <p:sldId id="895" r:id="rId194"/>
    <p:sldId id="830" r:id="rId195"/>
    <p:sldId id="864" r:id="rId196"/>
    <p:sldId id="887" r:id="rId197"/>
    <p:sldId id="888" r:id="rId198"/>
    <p:sldId id="898" r:id="rId199"/>
    <p:sldId id="896" r:id="rId200"/>
    <p:sldId id="995" r:id="rId201"/>
    <p:sldId id="831" r:id="rId202"/>
    <p:sldId id="1127" r:id="rId203"/>
    <p:sldId id="996" r:id="rId204"/>
    <p:sldId id="832" r:id="rId205"/>
    <p:sldId id="1134" r:id="rId206"/>
    <p:sldId id="997" r:id="rId207"/>
    <p:sldId id="833" r:id="rId208"/>
    <p:sldId id="998" r:id="rId209"/>
    <p:sldId id="834" r:id="rId210"/>
    <p:sldId id="925" r:id="rId211"/>
    <p:sldId id="919" r:id="rId212"/>
    <p:sldId id="926" r:id="rId213"/>
    <p:sldId id="927" r:id="rId214"/>
    <p:sldId id="928" r:id="rId215"/>
    <p:sldId id="268" r:id="rId216"/>
    <p:sldId id="1086" r:id="rId217"/>
    <p:sldId id="1097" r:id="rId218"/>
    <p:sldId id="999" r:id="rId219"/>
    <p:sldId id="835" r:id="rId220"/>
    <p:sldId id="930" r:id="rId221"/>
    <p:sldId id="912" r:id="rId222"/>
    <p:sldId id="929" r:id="rId223"/>
    <p:sldId id="931" r:id="rId224"/>
    <p:sldId id="932" r:id="rId225"/>
    <p:sldId id="933" r:id="rId226"/>
    <p:sldId id="934" r:id="rId227"/>
    <p:sldId id="935" r:id="rId228"/>
    <p:sldId id="936" r:id="rId229"/>
    <p:sldId id="937" r:id="rId230"/>
    <p:sldId id="938" r:id="rId231"/>
    <p:sldId id="939" r:id="rId232"/>
    <p:sldId id="940" r:id="rId233"/>
    <p:sldId id="941" r:id="rId234"/>
    <p:sldId id="1128" r:id="rId235"/>
    <p:sldId id="1000" r:id="rId236"/>
    <p:sldId id="836" r:id="rId237"/>
    <p:sldId id="1135" r:id="rId238"/>
    <p:sldId id="1004" r:id="rId239"/>
    <p:sldId id="1045" r:id="rId240"/>
    <p:sldId id="1061" r:id="rId241"/>
    <p:sldId id="1046" r:id="rId242"/>
    <p:sldId id="1002" r:id="rId243"/>
    <p:sldId id="1041" r:id="rId244"/>
    <p:sldId id="1003" r:id="rId245"/>
    <p:sldId id="1043" r:id="rId246"/>
    <p:sldId id="1005" r:id="rId247"/>
    <p:sldId id="1047" r:id="rId248"/>
    <p:sldId id="1006" r:id="rId249"/>
    <p:sldId id="1049" r:id="rId250"/>
    <p:sldId id="1007" r:id="rId251"/>
    <p:sldId id="1051" r:id="rId252"/>
    <p:sldId id="1008" r:id="rId253"/>
    <p:sldId id="1053" r:id="rId254"/>
    <p:sldId id="1009" r:id="rId255"/>
    <p:sldId id="1065" r:id="rId256"/>
    <p:sldId id="1010" r:id="rId257"/>
    <p:sldId id="1057" r:id="rId258"/>
    <p:sldId id="1011" r:id="rId259"/>
    <p:sldId id="1075" r:id="rId260"/>
    <p:sldId id="1073" r:id="rId261"/>
    <p:sldId id="1059" r:id="rId262"/>
    <p:sldId id="1060" r:id="rId263"/>
    <p:sldId id="1078" r:id="rId264"/>
    <p:sldId id="1112" r:id="rId265"/>
    <p:sldId id="1113" r:id="rId266"/>
    <p:sldId id="1111" r:id="rId267"/>
    <p:sldId id="1114" r:id="rId268"/>
    <p:sldId id="1102" r:id="rId269"/>
    <p:sldId id="1081" r:id="rId270"/>
    <p:sldId id="1098" r:id="rId271"/>
    <p:sldId id="1099" r:id="rId272"/>
    <p:sldId id="1100" r:id="rId273"/>
    <p:sldId id="1101" r:id="rId274"/>
    <p:sldId id="1107" r:id="rId275"/>
    <p:sldId id="1130" r:id="rId276"/>
    <p:sldId id="1116" r:id="rId277"/>
    <p:sldId id="1117" r:id="rId278"/>
    <p:sldId id="1118" r:id="rId279"/>
    <p:sldId id="1120" r:id="rId280"/>
    <p:sldId id="1123" r:id="rId281"/>
    <p:sldId id="1122" r:id="rId282"/>
    <p:sldId id="1119" r:id="rId283"/>
    <p:sldId id="1124" r:id="rId284"/>
    <p:sldId id="1131" r:id="rId285"/>
    <p:sldId id="297" r:id="rId286"/>
    <p:sldId id="295" r:id="rId287"/>
    <p:sldId id="272" r:id="rId288"/>
    <p:sldId id="1084" r:id="rId289"/>
    <p:sldId id="1083" r:id="rId290"/>
    <p:sldId id="1082" r:id="rId2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79543-55D0-0982-874F-C3EE281CA3FA}" name="Sulaiman Janjua" initials="SJ" userId="Sulaiman Janjua" providerId="None"/>
  <p188:author id="{8460267B-2309-0213-288B-986F47AD3B10}" name="Sulaiman Janjua" initials="SJ" userId="S::janjus@gloscol.ac.uk::66b971f6-af07-45ac-89ef-0fb24ce361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BD722-DC0F-42F3-861A-F40D34930EF4}" v="15609" dt="2022-01-26T16:22:14.421"/>
    <p1510:client id="{E2E60968-FD36-404B-9576-A554F8F75D77}" v="9535" vWet="9537" dt="2022-01-26T10:20:27.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54" autoAdjust="0"/>
  </p:normalViewPr>
  <p:slideViewPr>
    <p:cSldViewPr snapToGrid="0">
      <p:cViewPr varScale="1">
        <p:scale>
          <a:sx n="86" d="100"/>
          <a:sy n="86" d="100"/>
        </p:scale>
        <p:origin x="535"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microsoft.com/office/2018/10/relationships/authors" Target="authors.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notesMaster" Target="notesMasters/notesMaster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presProps" Target="presProps.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viewProps" Target="view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tableStyles" Target="tableStyle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microsoft.com/office/2016/11/relationships/changesInfo" Target="changesInfos/changesInfo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microsoft.com/office/2015/10/relationships/revisionInfo" Target="revisionInfo.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ebley" userId="S::weblem@gloscol.ac.uk::836f531d-195e-4340-bc9a-b5c372095905" providerId="AD" clId="Web-{2FA42B9A-C4F6-4A28-993E-8DBDDE03A302}"/>
    <pc:docChg chg="modSld">
      <pc:chgData name="Martin Webley" userId="S::weblem@gloscol.ac.uk::836f531d-195e-4340-bc9a-b5c372095905" providerId="AD" clId="Web-{2FA42B9A-C4F6-4A28-993E-8DBDDE03A302}" dt="2021-12-17T16:13:42.414" v="15" actId="20577"/>
      <pc:docMkLst>
        <pc:docMk/>
      </pc:docMkLst>
      <pc:sldChg chg="modSp">
        <pc:chgData name="Martin Webley" userId="S::weblem@gloscol.ac.uk::836f531d-195e-4340-bc9a-b5c372095905" providerId="AD" clId="Web-{2FA42B9A-C4F6-4A28-993E-8DBDDE03A302}" dt="2021-12-17T16:13:42.414" v="15" actId="20577"/>
        <pc:sldMkLst>
          <pc:docMk/>
          <pc:sldMk cId="713642169" sldId="610"/>
        </pc:sldMkLst>
        <pc:spChg chg="mod">
          <ac:chgData name="Martin Webley" userId="S::weblem@gloscol.ac.uk::836f531d-195e-4340-bc9a-b5c372095905" providerId="AD" clId="Web-{2FA42B9A-C4F6-4A28-993E-8DBDDE03A302}" dt="2021-12-17T16:12:20.440" v="3" actId="20577"/>
          <ac:spMkLst>
            <pc:docMk/>
            <pc:sldMk cId="713642169" sldId="610"/>
            <ac:spMk id="2" creationId="{F1C526F4-FE67-43D6-9908-A68FB728C051}"/>
          </ac:spMkLst>
        </pc:spChg>
        <pc:spChg chg="mod">
          <ac:chgData name="Martin Webley" userId="S::weblem@gloscol.ac.uk::836f531d-195e-4340-bc9a-b5c372095905" providerId="AD" clId="Web-{2FA42B9A-C4F6-4A28-993E-8DBDDE03A302}" dt="2021-12-17T16:13:42.414" v="15" actId="20577"/>
          <ac:spMkLst>
            <pc:docMk/>
            <pc:sldMk cId="713642169" sldId="610"/>
            <ac:spMk id="3" creationId="{78941B76-ADFF-4B8C-BB38-21ADF089D1A0}"/>
          </ac:spMkLst>
        </pc:spChg>
      </pc:sldChg>
    </pc:docChg>
  </pc:docChgLst>
  <pc:docChgLst>
    <pc:chgData name="Martin Webley" userId="836f531d-195e-4340-bc9a-b5c372095905" providerId="ADAL" clId="{76FA8B83-EF40-4C01-86A5-5591B8788145}"/>
    <pc:docChg chg="undo redo custSel addSld delSld modSld sldOrd">
      <pc:chgData name="Martin Webley" userId="836f531d-195e-4340-bc9a-b5c372095905" providerId="ADAL" clId="{76FA8B83-EF40-4C01-86A5-5591B8788145}" dt="2021-12-15T16:29:14.955" v="13250" actId="113"/>
      <pc:docMkLst>
        <pc:docMk/>
      </pc:docMkLst>
      <pc:sldChg chg="modSp mod">
        <pc:chgData name="Martin Webley" userId="836f531d-195e-4340-bc9a-b5c372095905" providerId="ADAL" clId="{76FA8B83-EF40-4C01-86A5-5591B8788145}" dt="2021-12-13T14:52:03.823" v="5137" actId="6549"/>
        <pc:sldMkLst>
          <pc:docMk/>
          <pc:sldMk cId="653415081" sldId="257"/>
        </pc:sldMkLst>
        <pc:spChg chg="mod">
          <ac:chgData name="Martin Webley" userId="836f531d-195e-4340-bc9a-b5c372095905" providerId="ADAL" clId="{76FA8B83-EF40-4C01-86A5-5591B8788145}" dt="2021-12-13T14:52:03.823" v="5137" actId="6549"/>
          <ac:spMkLst>
            <pc:docMk/>
            <pc:sldMk cId="653415081" sldId="257"/>
            <ac:spMk id="3" creationId="{93E1A0CE-437E-4089-AE73-03BEE8D4C05A}"/>
          </ac:spMkLst>
        </pc:spChg>
      </pc:sldChg>
      <pc:sldChg chg="modSp mod">
        <pc:chgData name="Martin Webley" userId="836f531d-195e-4340-bc9a-b5c372095905" providerId="ADAL" clId="{76FA8B83-EF40-4C01-86A5-5591B8788145}" dt="2021-12-15T16:22:40.745" v="13220" actId="1076"/>
        <pc:sldMkLst>
          <pc:docMk/>
          <pc:sldMk cId="3923728939" sldId="270"/>
        </pc:sldMkLst>
        <pc:spChg chg="mod">
          <ac:chgData name="Martin Webley" userId="836f531d-195e-4340-bc9a-b5c372095905" providerId="ADAL" clId="{76FA8B83-EF40-4C01-86A5-5591B8788145}" dt="2021-12-15T16:21:50.506" v="13208" actId="1076"/>
          <ac:spMkLst>
            <pc:docMk/>
            <pc:sldMk cId="3923728939" sldId="270"/>
            <ac:spMk id="6" creationId="{5CB1AC14-5343-4234-B367-16B593BB2AE6}"/>
          </ac:spMkLst>
        </pc:spChg>
        <pc:spChg chg="mod">
          <ac:chgData name="Martin Webley" userId="836f531d-195e-4340-bc9a-b5c372095905" providerId="ADAL" clId="{76FA8B83-EF40-4C01-86A5-5591B8788145}" dt="2021-12-15T16:22:37.159" v="13219" actId="1076"/>
          <ac:spMkLst>
            <pc:docMk/>
            <pc:sldMk cId="3923728939" sldId="270"/>
            <ac:spMk id="10" creationId="{30C9C63F-F476-41BE-8CD3-13A2E2ED8A85}"/>
          </ac:spMkLst>
        </pc:spChg>
        <pc:spChg chg="mod">
          <ac:chgData name="Martin Webley" userId="836f531d-195e-4340-bc9a-b5c372095905" providerId="ADAL" clId="{76FA8B83-EF40-4C01-86A5-5591B8788145}" dt="2021-12-15T16:22:40.745" v="13220" actId="1076"/>
          <ac:spMkLst>
            <pc:docMk/>
            <pc:sldMk cId="3923728939" sldId="270"/>
            <ac:spMk id="11" creationId="{809A4550-C315-4E10-98DF-DCACDA1E72B6}"/>
          </ac:spMkLst>
        </pc:spChg>
      </pc:sldChg>
      <pc:sldChg chg="modSp mod ord modNotesTx">
        <pc:chgData name="Martin Webley" userId="836f531d-195e-4340-bc9a-b5c372095905" providerId="ADAL" clId="{76FA8B83-EF40-4C01-86A5-5591B8788145}" dt="2021-12-13T14:51:44.280" v="5107" actId="27636"/>
        <pc:sldMkLst>
          <pc:docMk/>
          <pc:sldMk cId="913469861" sldId="697"/>
        </pc:sldMkLst>
        <pc:spChg chg="mod">
          <ac:chgData name="Martin Webley" userId="836f531d-195e-4340-bc9a-b5c372095905" providerId="ADAL" clId="{76FA8B83-EF40-4C01-86A5-5591B8788145}" dt="2021-12-13T14:51:44.280" v="5107" actId="27636"/>
          <ac:spMkLst>
            <pc:docMk/>
            <pc:sldMk cId="913469861" sldId="697"/>
            <ac:spMk id="6" creationId="{FD17F2FB-5972-4546-B191-D3E418F11379}"/>
          </ac:spMkLst>
        </pc:spChg>
      </pc:sldChg>
      <pc:sldChg chg="modSp mod ord modShow">
        <pc:chgData name="Martin Webley" userId="836f531d-195e-4340-bc9a-b5c372095905" providerId="ADAL" clId="{76FA8B83-EF40-4C01-86A5-5591B8788145}" dt="2021-12-13T14:48:47.117" v="5007" actId="20577"/>
        <pc:sldMkLst>
          <pc:docMk/>
          <pc:sldMk cId="4070434864" sldId="698"/>
        </pc:sldMkLst>
        <pc:spChg chg="mod">
          <ac:chgData name="Martin Webley" userId="836f531d-195e-4340-bc9a-b5c372095905" providerId="ADAL" clId="{76FA8B83-EF40-4C01-86A5-5591B8788145}" dt="2021-12-13T14:48:47.117" v="5007" actId="20577"/>
          <ac:spMkLst>
            <pc:docMk/>
            <pc:sldMk cId="4070434864" sldId="698"/>
            <ac:spMk id="3" creationId="{71236240-E0CF-49C6-ACBD-E8056511D113}"/>
          </ac:spMkLst>
        </pc:spChg>
      </pc:sldChg>
      <pc:sldChg chg="addSp delSp modSp mod setBg">
        <pc:chgData name="Martin Webley" userId="836f531d-195e-4340-bc9a-b5c372095905" providerId="ADAL" clId="{76FA8B83-EF40-4C01-86A5-5591B8788145}" dt="2021-12-13T13:37:17.660" v="1946" actId="14861"/>
        <pc:sldMkLst>
          <pc:docMk/>
          <pc:sldMk cId="1242797925" sldId="699"/>
        </pc:sldMkLst>
        <pc:spChg chg="mod">
          <ac:chgData name="Martin Webley" userId="836f531d-195e-4340-bc9a-b5c372095905" providerId="ADAL" clId="{76FA8B83-EF40-4C01-86A5-5591B8788145}" dt="2021-12-13T11:57:11.724" v="67" actId="6549"/>
          <ac:spMkLst>
            <pc:docMk/>
            <pc:sldMk cId="1242797925" sldId="699"/>
            <ac:spMk id="2" creationId="{FC25B812-BA4A-4D6B-8FBF-1A0EB3203C02}"/>
          </ac:spMkLst>
        </pc:spChg>
        <pc:spChg chg="mod">
          <ac:chgData name="Martin Webley" userId="836f531d-195e-4340-bc9a-b5c372095905" providerId="ADAL" clId="{76FA8B83-EF40-4C01-86A5-5591B8788145}" dt="2021-12-13T13:20:30.407" v="1420" actId="14100"/>
          <ac:spMkLst>
            <pc:docMk/>
            <pc:sldMk cId="1242797925" sldId="699"/>
            <ac:spMk id="3" creationId="{2918D406-BCFF-43F3-A7F3-D2CB22F5C021}"/>
          </ac:spMkLst>
        </pc:spChg>
        <pc:picChg chg="add del mod">
          <ac:chgData name="Martin Webley" userId="836f531d-195e-4340-bc9a-b5c372095905" providerId="ADAL" clId="{76FA8B83-EF40-4C01-86A5-5591B8788145}" dt="2021-12-13T13:23:02.490" v="1435" actId="478"/>
          <ac:picMkLst>
            <pc:docMk/>
            <pc:sldMk cId="1242797925" sldId="699"/>
            <ac:picMk id="5" creationId="{009FCC1E-BEB2-4921-99BC-CB2AB94A092F}"/>
          </ac:picMkLst>
        </pc:picChg>
        <pc:picChg chg="add mod">
          <ac:chgData name="Martin Webley" userId="836f531d-195e-4340-bc9a-b5c372095905" providerId="ADAL" clId="{76FA8B83-EF40-4C01-86A5-5591B8788145}" dt="2021-12-13T13:37:17.660" v="1946" actId="14861"/>
          <ac:picMkLst>
            <pc:docMk/>
            <pc:sldMk cId="1242797925" sldId="699"/>
            <ac:picMk id="6" creationId="{73B1A170-EC1B-4353-B895-7DEB47755F0D}"/>
          </ac:picMkLst>
        </pc:picChg>
      </pc:sldChg>
      <pc:sldChg chg="modSp del mod">
        <pc:chgData name="Martin Webley" userId="836f531d-195e-4340-bc9a-b5c372095905" providerId="ADAL" clId="{76FA8B83-EF40-4C01-86A5-5591B8788145}" dt="2021-12-13T13:29:26.138" v="1676" actId="47"/>
        <pc:sldMkLst>
          <pc:docMk/>
          <pc:sldMk cId="1061490306" sldId="700"/>
        </pc:sldMkLst>
        <pc:spChg chg="mod">
          <ac:chgData name="Martin Webley" userId="836f531d-195e-4340-bc9a-b5c372095905" providerId="ADAL" clId="{76FA8B83-EF40-4C01-86A5-5591B8788145}" dt="2021-12-13T11:57:19.284" v="68" actId="6549"/>
          <ac:spMkLst>
            <pc:docMk/>
            <pc:sldMk cId="1061490306" sldId="700"/>
            <ac:spMk id="2" creationId="{709AED82-FCCE-4CF9-A4E6-B3EB5A0A1772}"/>
          </ac:spMkLst>
        </pc:spChg>
        <pc:spChg chg="mod">
          <ac:chgData name="Martin Webley" userId="836f531d-195e-4340-bc9a-b5c372095905" providerId="ADAL" clId="{76FA8B83-EF40-4C01-86A5-5591B8788145}" dt="2021-12-13T13:23:58.286" v="1439" actId="14100"/>
          <ac:spMkLst>
            <pc:docMk/>
            <pc:sldMk cId="1061490306" sldId="700"/>
            <ac:spMk id="3" creationId="{E6B0EF76-1B0E-4BB9-B8D6-EB57C3BC40F5}"/>
          </ac:spMkLst>
        </pc:spChg>
      </pc:sldChg>
      <pc:sldChg chg="modSp del mod">
        <pc:chgData name="Martin Webley" userId="836f531d-195e-4340-bc9a-b5c372095905" providerId="ADAL" clId="{76FA8B83-EF40-4C01-86A5-5591B8788145}" dt="2021-12-13T14:14:57.285" v="2804" actId="2696"/>
        <pc:sldMkLst>
          <pc:docMk/>
          <pc:sldMk cId="1074579185" sldId="701"/>
        </pc:sldMkLst>
        <pc:spChg chg="mod">
          <ac:chgData name="Martin Webley" userId="836f531d-195e-4340-bc9a-b5c372095905" providerId="ADAL" clId="{76FA8B83-EF40-4C01-86A5-5591B8788145}" dt="2021-12-13T14:07:13.129" v="2669" actId="20577"/>
          <ac:spMkLst>
            <pc:docMk/>
            <pc:sldMk cId="1074579185" sldId="701"/>
            <ac:spMk id="2" creationId="{0A422103-9293-406C-A520-30807FD688DE}"/>
          </ac:spMkLst>
        </pc:spChg>
        <pc:spChg chg="mod">
          <ac:chgData name="Martin Webley" userId="836f531d-195e-4340-bc9a-b5c372095905" providerId="ADAL" clId="{76FA8B83-EF40-4C01-86A5-5591B8788145}" dt="2021-12-13T14:14:42.249" v="2802" actId="20577"/>
          <ac:spMkLst>
            <pc:docMk/>
            <pc:sldMk cId="1074579185" sldId="701"/>
            <ac:spMk id="3" creationId="{437DD59B-4DE3-4B44-AADD-7BA7D929DF67}"/>
          </ac:spMkLst>
        </pc:spChg>
      </pc:sldChg>
      <pc:sldChg chg="modSp mod ord">
        <pc:chgData name="Martin Webley" userId="836f531d-195e-4340-bc9a-b5c372095905" providerId="ADAL" clId="{76FA8B83-EF40-4C01-86A5-5591B8788145}" dt="2021-12-13T16:27:15.396" v="7063" actId="20577"/>
        <pc:sldMkLst>
          <pc:docMk/>
          <pc:sldMk cId="1751590070" sldId="702"/>
        </pc:sldMkLst>
        <pc:spChg chg="mod">
          <ac:chgData name="Martin Webley" userId="836f531d-195e-4340-bc9a-b5c372095905" providerId="ADAL" clId="{76FA8B83-EF40-4C01-86A5-5591B8788145}" dt="2021-12-13T15:02:53.659" v="5511" actId="20577"/>
          <ac:spMkLst>
            <pc:docMk/>
            <pc:sldMk cId="1751590070" sldId="702"/>
            <ac:spMk id="2" creationId="{E55D53B4-48D8-45C8-9326-B45D81CEF4A8}"/>
          </ac:spMkLst>
        </pc:spChg>
        <pc:spChg chg="mod">
          <ac:chgData name="Martin Webley" userId="836f531d-195e-4340-bc9a-b5c372095905" providerId="ADAL" clId="{76FA8B83-EF40-4C01-86A5-5591B8788145}" dt="2021-12-13T16:27:15.396" v="7063" actId="20577"/>
          <ac:spMkLst>
            <pc:docMk/>
            <pc:sldMk cId="1751590070" sldId="702"/>
            <ac:spMk id="3" creationId="{62D8377A-538F-4C9F-AA9D-21C9702C5C4F}"/>
          </ac:spMkLst>
        </pc:spChg>
      </pc:sldChg>
      <pc:sldChg chg="modSp del mod ord modShow">
        <pc:chgData name="Martin Webley" userId="836f531d-195e-4340-bc9a-b5c372095905" providerId="ADAL" clId="{76FA8B83-EF40-4C01-86A5-5591B8788145}" dt="2021-12-13T14:26:59.588" v="3458" actId="47"/>
        <pc:sldMkLst>
          <pc:docMk/>
          <pc:sldMk cId="1791643323" sldId="705"/>
        </pc:sldMkLst>
        <pc:spChg chg="mod">
          <ac:chgData name="Martin Webley" userId="836f531d-195e-4340-bc9a-b5c372095905" providerId="ADAL" clId="{76FA8B83-EF40-4C01-86A5-5591B8788145}" dt="2021-12-13T12:02:02.891" v="238" actId="6549"/>
          <ac:spMkLst>
            <pc:docMk/>
            <pc:sldMk cId="1791643323" sldId="705"/>
            <ac:spMk id="3" creationId="{441EF2E2-E196-41B3-91FE-B8B8FA9EC66D}"/>
          </ac:spMkLst>
        </pc:spChg>
      </pc:sldChg>
      <pc:sldChg chg="modSp mod ord">
        <pc:chgData name="Martin Webley" userId="836f531d-195e-4340-bc9a-b5c372095905" providerId="ADAL" clId="{76FA8B83-EF40-4C01-86A5-5591B8788145}" dt="2021-12-13T17:28:19.015" v="9653" actId="6549"/>
        <pc:sldMkLst>
          <pc:docMk/>
          <pc:sldMk cId="1373098039" sldId="708"/>
        </pc:sldMkLst>
        <pc:spChg chg="mod">
          <ac:chgData name="Martin Webley" userId="836f531d-195e-4340-bc9a-b5c372095905" providerId="ADAL" clId="{76FA8B83-EF40-4C01-86A5-5591B8788145}" dt="2021-12-13T17:28:19.015" v="9653" actId="6549"/>
          <ac:spMkLst>
            <pc:docMk/>
            <pc:sldMk cId="1373098039" sldId="708"/>
            <ac:spMk id="3" creationId="{9731B5DB-A91F-4617-A8E7-56AFC3E9A402}"/>
          </ac:spMkLst>
        </pc:spChg>
      </pc:sldChg>
      <pc:sldChg chg="del">
        <pc:chgData name="Martin Webley" userId="836f531d-195e-4340-bc9a-b5c372095905" providerId="ADAL" clId="{76FA8B83-EF40-4C01-86A5-5591B8788145}" dt="2021-12-13T17:29:05.777" v="9671" actId="47"/>
        <pc:sldMkLst>
          <pc:docMk/>
          <pc:sldMk cId="1161218862" sldId="709"/>
        </pc:sldMkLst>
      </pc:sldChg>
      <pc:sldChg chg="del">
        <pc:chgData name="Martin Webley" userId="836f531d-195e-4340-bc9a-b5c372095905" providerId="ADAL" clId="{76FA8B83-EF40-4C01-86A5-5591B8788145}" dt="2021-12-13T17:29:23.438" v="9683" actId="47"/>
        <pc:sldMkLst>
          <pc:docMk/>
          <pc:sldMk cId="1767951885" sldId="710"/>
        </pc:sldMkLst>
      </pc:sldChg>
      <pc:sldChg chg="modSp mod">
        <pc:chgData name="Martin Webley" userId="836f531d-195e-4340-bc9a-b5c372095905" providerId="ADAL" clId="{76FA8B83-EF40-4C01-86A5-5591B8788145}" dt="2021-12-15T10:58:12.535" v="11142" actId="20577"/>
        <pc:sldMkLst>
          <pc:docMk/>
          <pc:sldMk cId="4241734797" sldId="711"/>
        </pc:sldMkLst>
        <pc:spChg chg="mod">
          <ac:chgData name="Martin Webley" userId="836f531d-195e-4340-bc9a-b5c372095905" providerId="ADAL" clId="{76FA8B83-EF40-4C01-86A5-5591B8788145}" dt="2021-12-13T17:30:44.331" v="9728" actId="20577"/>
          <ac:spMkLst>
            <pc:docMk/>
            <pc:sldMk cId="4241734797" sldId="711"/>
            <ac:spMk id="2" creationId="{829B57FE-6C02-439A-9EB8-8B6BDBD371F2}"/>
          </ac:spMkLst>
        </pc:spChg>
        <pc:spChg chg="mod">
          <ac:chgData name="Martin Webley" userId="836f531d-195e-4340-bc9a-b5c372095905" providerId="ADAL" clId="{76FA8B83-EF40-4C01-86A5-5591B8788145}" dt="2021-12-15T10:58:12.535" v="11142" actId="20577"/>
          <ac:spMkLst>
            <pc:docMk/>
            <pc:sldMk cId="4241734797" sldId="711"/>
            <ac:spMk id="3" creationId="{56100144-4B01-4589-81BD-1CDEF3D59578}"/>
          </ac:spMkLst>
        </pc:spChg>
      </pc:sldChg>
      <pc:sldChg chg="addSp delSp modSp mod">
        <pc:chgData name="Martin Webley" userId="836f531d-195e-4340-bc9a-b5c372095905" providerId="ADAL" clId="{76FA8B83-EF40-4C01-86A5-5591B8788145}" dt="2021-12-13T13:36:54.681" v="1940" actId="14861"/>
        <pc:sldMkLst>
          <pc:docMk/>
          <pc:sldMk cId="749394305" sldId="712"/>
        </pc:sldMkLst>
        <pc:spChg chg="mod">
          <ac:chgData name="Martin Webley" userId="836f531d-195e-4340-bc9a-b5c372095905" providerId="ADAL" clId="{76FA8B83-EF40-4C01-86A5-5591B8788145}" dt="2021-12-13T11:57:07.497" v="66" actId="6549"/>
          <ac:spMkLst>
            <pc:docMk/>
            <pc:sldMk cId="749394305" sldId="712"/>
            <ac:spMk id="2" creationId="{C3BEB289-F979-4279-9CEB-1ECDE7867E44}"/>
          </ac:spMkLst>
        </pc:spChg>
        <pc:spChg chg="mod">
          <ac:chgData name="Martin Webley" userId="836f531d-195e-4340-bc9a-b5c372095905" providerId="ADAL" clId="{76FA8B83-EF40-4C01-86A5-5591B8788145}" dt="2021-12-13T12:04:18.959" v="384" actId="5793"/>
          <ac:spMkLst>
            <pc:docMk/>
            <pc:sldMk cId="749394305" sldId="712"/>
            <ac:spMk id="3" creationId="{4A669570-77B9-4C9C-B644-CABB2CE423C0}"/>
          </ac:spMkLst>
        </pc:spChg>
        <pc:picChg chg="add del mod">
          <ac:chgData name="Martin Webley" userId="836f531d-195e-4340-bc9a-b5c372095905" providerId="ADAL" clId="{76FA8B83-EF40-4C01-86A5-5591B8788145}" dt="2021-12-13T13:21:06.910" v="1423" actId="478"/>
          <ac:picMkLst>
            <pc:docMk/>
            <pc:sldMk cId="749394305" sldId="712"/>
            <ac:picMk id="5" creationId="{CB95512A-165F-467C-9CFB-6BF7944AA589}"/>
          </ac:picMkLst>
        </pc:picChg>
        <pc:picChg chg="add mod">
          <ac:chgData name="Martin Webley" userId="836f531d-195e-4340-bc9a-b5c372095905" providerId="ADAL" clId="{76FA8B83-EF40-4C01-86A5-5591B8788145}" dt="2021-12-13T13:36:54.681" v="1940" actId="14861"/>
          <ac:picMkLst>
            <pc:docMk/>
            <pc:sldMk cId="749394305" sldId="712"/>
            <ac:picMk id="7" creationId="{04873604-9D1B-4826-B878-28282999183B}"/>
          </ac:picMkLst>
        </pc:picChg>
        <pc:picChg chg="add del mod">
          <ac:chgData name="Martin Webley" userId="836f531d-195e-4340-bc9a-b5c372095905" providerId="ADAL" clId="{76FA8B83-EF40-4C01-86A5-5591B8788145}" dt="2021-12-13T13:22:59.020" v="1434" actId="21"/>
          <ac:picMkLst>
            <pc:docMk/>
            <pc:sldMk cId="749394305" sldId="712"/>
            <ac:picMk id="8" creationId="{23D979F0-3B99-4A01-8CCF-AF669364FBB1}"/>
          </ac:picMkLst>
        </pc:picChg>
      </pc:sldChg>
      <pc:sldChg chg="modSp mod">
        <pc:chgData name="Martin Webley" userId="836f531d-195e-4340-bc9a-b5c372095905" providerId="ADAL" clId="{76FA8B83-EF40-4C01-86A5-5591B8788145}" dt="2021-12-13T16:54:13.107" v="7363" actId="20577"/>
        <pc:sldMkLst>
          <pc:docMk/>
          <pc:sldMk cId="1441200169" sldId="817"/>
        </pc:sldMkLst>
        <pc:spChg chg="mod">
          <ac:chgData name="Martin Webley" userId="836f531d-195e-4340-bc9a-b5c372095905" providerId="ADAL" clId="{76FA8B83-EF40-4C01-86A5-5591B8788145}" dt="2021-12-13T16:54:13.107" v="7363" actId="20577"/>
          <ac:spMkLst>
            <pc:docMk/>
            <pc:sldMk cId="1441200169" sldId="817"/>
            <ac:spMk id="4" creationId="{A72F8C08-12DD-4BAE-AD5F-12F694E3E45E}"/>
          </ac:spMkLst>
        </pc:spChg>
      </pc:sldChg>
      <pc:sldChg chg="del">
        <pc:chgData name="Martin Webley" userId="836f531d-195e-4340-bc9a-b5c372095905" providerId="ADAL" clId="{76FA8B83-EF40-4C01-86A5-5591B8788145}" dt="2021-12-13T16:48:25.864" v="7330" actId="47"/>
        <pc:sldMkLst>
          <pc:docMk/>
          <pc:sldMk cId="1407080194" sldId="818"/>
        </pc:sldMkLst>
      </pc:sldChg>
      <pc:sldChg chg="del">
        <pc:chgData name="Martin Webley" userId="836f531d-195e-4340-bc9a-b5c372095905" providerId="ADAL" clId="{76FA8B83-EF40-4C01-86A5-5591B8788145}" dt="2021-12-13T16:48:25.864" v="7330" actId="47"/>
        <pc:sldMkLst>
          <pc:docMk/>
          <pc:sldMk cId="3555177866" sldId="819"/>
        </pc:sldMkLst>
      </pc:sldChg>
      <pc:sldChg chg="del">
        <pc:chgData name="Martin Webley" userId="836f531d-195e-4340-bc9a-b5c372095905" providerId="ADAL" clId="{76FA8B83-EF40-4C01-86A5-5591B8788145}" dt="2021-12-13T16:48:25.864" v="7330" actId="47"/>
        <pc:sldMkLst>
          <pc:docMk/>
          <pc:sldMk cId="3741437869" sldId="820"/>
        </pc:sldMkLst>
      </pc:sldChg>
      <pc:sldChg chg="del">
        <pc:chgData name="Martin Webley" userId="836f531d-195e-4340-bc9a-b5c372095905" providerId="ADAL" clId="{76FA8B83-EF40-4C01-86A5-5591B8788145}" dt="2021-12-13T16:48:25.864" v="7330" actId="47"/>
        <pc:sldMkLst>
          <pc:docMk/>
          <pc:sldMk cId="1284496480" sldId="821"/>
        </pc:sldMkLst>
      </pc:sldChg>
      <pc:sldChg chg="del">
        <pc:chgData name="Martin Webley" userId="836f531d-195e-4340-bc9a-b5c372095905" providerId="ADAL" clId="{76FA8B83-EF40-4C01-86A5-5591B8788145}" dt="2021-12-13T16:48:25.864" v="7330" actId="47"/>
        <pc:sldMkLst>
          <pc:docMk/>
          <pc:sldMk cId="1627509594" sldId="822"/>
        </pc:sldMkLst>
      </pc:sldChg>
      <pc:sldChg chg="del">
        <pc:chgData name="Martin Webley" userId="836f531d-195e-4340-bc9a-b5c372095905" providerId="ADAL" clId="{76FA8B83-EF40-4C01-86A5-5591B8788145}" dt="2021-12-13T16:48:25.864" v="7330" actId="47"/>
        <pc:sldMkLst>
          <pc:docMk/>
          <pc:sldMk cId="2004544213" sldId="823"/>
        </pc:sldMkLst>
      </pc:sldChg>
      <pc:sldChg chg="del">
        <pc:chgData name="Martin Webley" userId="836f531d-195e-4340-bc9a-b5c372095905" providerId="ADAL" clId="{76FA8B83-EF40-4C01-86A5-5591B8788145}" dt="2021-12-13T16:48:25.864" v="7330" actId="47"/>
        <pc:sldMkLst>
          <pc:docMk/>
          <pc:sldMk cId="4173286082" sldId="824"/>
        </pc:sldMkLst>
      </pc:sldChg>
      <pc:sldChg chg="del">
        <pc:chgData name="Martin Webley" userId="836f531d-195e-4340-bc9a-b5c372095905" providerId="ADAL" clId="{76FA8B83-EF40-4C01-86A5-5591B8788145}" dt="2021-12-13T16:48:25.864" v="7330" actId="47"/>
        <pc:sldMkLst>
          <pc:docMk/>
          <pc:sldMk cId="3231494155" sldId="825"/>
        </pc:sldMkLst>
      </pc:sldChg>
      <pc:sldChg chg="modSp new del mod">
        <pc:chgData name="Martin Webley" userId="836f531d-195e-4340-bc9a-b5c372095905" providerId="ADAL" clId="{76FA8B83-EF40-4C01-86A5-5591B8788145}" dt="2021-12-13T11:56:20.934" v="65" actId="47"/>
        <pc:sldMkLst>
          <pc:docMk/>
          <pc:sldMk cId="2059039895" sldId="837"/>
        </pc:sldMkLst>
        <pc:spChg chg="mod">
          <ac:chgData name="Martin Webley" userId="836f531d-195e-4340-bc9a-b5c372095905" providerId="ADAL" clId="{76FA8B83-EF40-4C01-86A5-5591B8788145}" dt="2021-12-13T11:54:28.779" v="8" actId="20577"/>
          <ac:spMkLst>
            <pc:docMk/>
            <pc:sldMk cId="2059039895" sldId="837"/>
            <ac:spMk id="2" creationId="{853B3295-41AE-4B8D-A10D-876A354C8FB0}"/>
          </ac:spMkLst>
        </pc:spChg>
      </pc:sldChg>
      <pc:sldChg chg="modSp add mod modShow">
        <pc:chgData name="Martin Webley" userId="836f531d-195e-4340-bc9a-b5c372095905" providerId="ADAL" clId="{76FA8B83-EF40-4C01-86A5-5591B8788145}" dt="2021-12-13T14:45:43.660" v="4830" actId="122"/>
        <pc:sldMkLst>
          <pc:docMk/>
          <pc:sldMk cId="3751105622" sldId="837"/>
        </pc:sldMkLst>
        <pc:spChg chg="mod">
          <ac:chgData name="Martin Webley" userId="836f531d-195e-4340-bc9a-b5c372095905" providerId="ADAL" clId="{76FA8B83-EF40-4C01-86A5-5591B8788145}" dt="2021-12-13T14:45:43.660" v="4830" actId="122"/>
          <ac:spMkLst>
            <pc:docMk/>
            <pc:sldMk cId="3751105622" sldId="837"/>
            <ac:spMk id="3" creationId="{441EF2E2-E196-41B3-91FE-B8B8FA9EC66D}"/>
          </ac:spMkLst>
        </pc:spChg>
      </pc:sldChg>
      <pc:sldChg chg="modSp new del mod">
        <pc:chgData name="Martin Webley" userId="836f531d-195e-4340-bc9a-b5c372095905" providerId="ADAL" clId="{76FA8B83-EF40-4C01-86A5-5591B8788145}" dt="2021-12-13T11:56:20.934" v="65" actId="47"/>
        <pc:sldMkLst>
          <pc:docMk/>
          <pc:sldMk cId="1224194355" sldId="838"/>
        </pc:sldMkLst>
        <pc:spChg chg="mod">
          <ac:chgData name="Martin Webley" userId="836f531d-195e-4340-bc9a-b5c372095905" providerId="ADAL" clId="{76FA8B83-EF40-4C01-86A5-5591B8788145}" dt="2021-12-13T11:54:50.373" v="26" actId="20577"/>
          <ac:spMkLst>
            <pc:docMk/>
            <pc:sldMk cId="1224194355" sldId="838"/>
            <ac:spMk id="2" creationId="{C3B20E3F-146C-4FF5-83B6-81380FE9F8FE}"/>
          </ac:spMkLst>
        </pc:spChg>
      </pc:sldChg>
      <pc:sldChg chg="modSp new del mod">
        <pc:chgData name="Martin Webley" userId="836f531d-195e-4340-bc9a-b5c372095905" providerId="ADAL" clId="{76FA8B83-EF40-4C01-86A5-5591B8788145}" dt="2021-12-13T11:56:20.934" v="65" actId="47"/>
        <pc:sldMkLst>
          <pc:docMk/>
          <pc:sldMk cId="542083948" sldId="839"/>
        </pc:sldMkLst>
        <pc:spChg chg="mod">
          <ac:chgData name="Martin Webley" userId="836f531d-195e-4340-bc9a-b5c372095905" providerId="ADAL" clId="{76FA8B83-EF40-4C01-86A5-5591B8788145}" dt="2021-12-13T11:54:57.559" v="46" actId="20577"/>
          <ac:spMkLst>
            <pc:docMk/>
            <pc:sldMk cId="542083948" sldId="839"/>
            <ac:spMk id="2" creationId="{4B9B30D7-C1E4-45DC-8208-9331F4D97C61}"/>
          </ac:spMkLst>
        </pc:spChg>
      </pc:sldChg>
      <pc:sldChg chg="addSp modSp new mod">
        <pc:chgData name="Martin Webley" userId="836f531d-195e-4340-bc9a-b5c372095905" providerId="ADAL" clId="{76FA8B83-EF40-4C01-86A5-5591B8788145}" dt="2021-12-13T13:12:00.309" v="869" actId="20577"/>
        <pc:sldMkLst>
          <pc:docMk/>
          <pc:sldMk cId="2582650101" sldId="839"/>
        </pc:sldMkLst>
        <pc:spChg chg="mod">
          <ac:chgData name="Martin Webley" userId="836f531d-195e-4340-bc9a-b5c372095905" providerId="ADAL" clId="{76FA8B83-EF40-4C01-86A5-5591B8788145}" dt="2021-12-13T12:42:06.728" v="448" actId="20577"/>
          <ac:spMkLst>
            <pc:docMk/>
            <pc:sldMk cId="2582650101" sldId="839"/>
            <ac:spMk id="2" creationId="{8908464A-8DDC-4B97-958E-8064B9FB5248}"/>
          </ac:spMkLst>
        </pc:spChg>
        <pc:spChg chg="mod">
          <ac:chgData name="Martin Webley" userId="836f531d-195e-4340-bc9a-b5c372095905" providerId="ADAL" clId="{76FA8B83-EF40-4C01-86A5-5591B8788145}" dt="2021-12-13T13:12:00.309" v="869" actId="20577"/>
          <ac:spMkLst>
            <pc:docMk/>
            <pc:sldMk cId="2582650101" sldId="839"/>
            <ac:spMk id="3" creationId="{4FC85B79-2798-4E83-9E79-7FEA9FEBCE26}"/>
          </ac:spMkLst>
        </pc:spChg>
        <pc:picChg chg="add mod">
          <ac:chgData name="Martin Webley" userId="836f531d-195e-4340-bc9a-b5c372095905" providerId="ADAL" clId="{76FA8B83-EF40-4C01-86A5-5591B8788145}" dt="2021-12-13T13:11:35.646" v="851" actId="1076"/>
          <ac:picMkLst>
            <pc:docMk/>
            <pc:sldMk cId="2582650101" sldId="839"/>
            <ac:picMk id="5" creationId="{93C61CFF-CBBD-4A78-A420-F83E2160224F}"/>
          </ac:picMkLst>
        </pc:picChg>
      </pc:sldChg>
      <pc:sldChg chg="new del">
        <pc:chgData name="Martin Webley" userId="836f531d-195e-4340-bc9a-b5c372095905" providerId="ADAL" clId="{76FA8B83-EF40-4C01-86A5-5591B8788145}" dt="2021-12-13T11:55:16.756" v="47" actId="47"/>
        <pc:sldMkLst>
          <pc:docMk/>
          <pc:sldMk cId="1653439383" sldId="840"/>
        </pc:sldMkLst>
      </pc:sldChg>
      <pc:sldChg chg="modSp new del mod">
        <pc:chgData name="Martin Webley" userId="836f531d-195e-4340-bc9a-b5c372095905" providerId="ADAL" clId="{76FA8B83-EF40-4C01-86A5-5591B8788145}" dt="2021-12-13T11:56:20.934" v="65" actId="47"/>
        <pc:sldMkLst>
          <pc:docMk/>
          <pc:sldMk cId="3247830613" sldId="840"/>
        </pc:sldMkLst>
        <pc:spChg chg="mod">
          <ac:chgData name="Martin Webley" userId="836f531d-195e-4340-bc9a-b5c372095905" providerId="ADAL" clId="{76FA8B83-EF40-4C01-86A5-5591B8788145}" dt="2021-12-13T11:55:45.734" v="64" actId="20577"/>
          <ac:spMkLst>
            <pc:docMk/>
            <pc:sldMk cId="3247830613" sldId="840"/>
            <ac:spMk id="2" creationId="{6AF4C659-0C08-4236-974E-88AB38BF8840}"/>
          </ac:spMkLst>
        </pc:spChg>
      </pc:sldChg>
      <pc:sldChg chg="modSp add mod ord">
        <pc:chgData name="Martin Webley" userId="836f531d-195e-4340-bc9a-b5c372095905" providerId="ADAL" clId="{76FA8B83-EF40-4C01-86A5-5591B8788145}" dt="2021-12-13T13:18:46.266" v="1275" actId="20577"/>
        <pc:sldMkLst>
          <pc:docMk/>
          <pc:sldMk cId="849998656" sldId="841"/>
        </pc:sldMkLst>
        <pc:spChg chg="mod">
          <ac:chgData name="Martin Webley" userId="836f531d-195e-4340-bc9a-b5c372095905" providerId="ADAL" clId="{76FA8B83-EF40-4C01-86A5-5591B8788145}" dt="2021-12-13T13:18:46.266" v="1275" actId="20577"/>
          <ac:spMkLst>
            <pc:docMk/>
            <pc:sldMk cId="849998656" sldId="841"/>
            <ac:spMk id="2" creationId="{8908464A-8DDC-4B97-958E-8064B9FB5248}"/>
          </ac:spMkLst>
        </pc:spChg>
      </pc:sldChg>
      <pc:sldChg chg="modSp add mod ord">
        <pc:chgData name="Martin Webley" userId="836f531d-195e-4340-bc9a-b5c372095905" providerId="ADAL" clId="{76FA8B83-EF40-4C01-86A5-5591B8788145}" dt="2021-12-13T13:37:26.531" v="1948" actId="14861"/>
        <pc:sldMkLst>
          <pc:docMk/>
          <pc:sldMk cId="1775595812" sldId="843"/>
        </pc:sldMkLst>
        <pc:spChg chg="mod">
          <ac:chgData name="Martin Webley" userId="836f531d-195e-4340-bc9a-b5c372095905" providerId="ADAL" clId="{76FA8B83-EF40-4C01-86A5-5591B8788145}" dt="2021-12-13T13:32:42.030" v="1795" actId="20577"/>
          <ac:spMkLst>
            <pc:docMk/>
            <pc:sldMk cId="1775595812" sldId="843"/>
            <ac:spMk id="2" creationId="{FC25B812-BA4A-4D6B-8FBF-1A0EB3203C02}"/>
          </ac:spMkLst>
        </pc:spChg>
        <pc:spChg chg="mod">
          <ac:chgData name="Martin Webley" userId="836f531d-195e-4340-bc9a-b5c372095905" providerId="ADAL" clId="{76FA8B83-EF40-4C01-86A5-5591B8788145}" dt="2021-12-13T13:30:16.921" v="1696" actId="6549"/>
          <ac:spMkLst>
            <pc:docMk/>
            <pc:sldMk cId="1775595812" sldId="843"/>
            <ac:spMk id="3" creationId="{2918D406-BCFF-43F3-A7F3-D2CB22F5C021}"/>
          </ac:spMkLst>
        </pc:spChg>
        <pc:picChg chg="mod">
          <ac:chgData name="Martin Webley" userId="836f531d-195e-4340-bc9a-b5c372095905" providerId="ADAL" clId="{76FA8B83-EF40-4C01-86A5-5591B8788145}" dt="2021-12-13T13:37:26.531" v="1948" actId="14861"/>
          <ac:picMkLst>
            <pc:docMk/>
            <pc:sldMk cId="1775595812" sldId="843"/>
            <ac:picMk id="6" creationId="{73B1A170-EC1B-4353-B895-7DEB47755F0D}"/>
          </ac:picMkLst>
        </pc:picChg>
      </pc:sldChg>
      <pc:sldChg chg="modSp add mod ord">
        <pc:chgData name="Martin Webley" userId="836f531d-195e-4340-bc9a-b5c372095905" providerId="ADAL" clId="{76FA8B83-EF40-4C01-86A5-5591B8788145}" dt="2021-12-13T13:35:59.160" v="1918" actId="20577"/>
        <pc:sldMkLst>
          <pc:docMk/>
          <pc:sldMk cId="1198668868" sldId="845"/>
        </pc:sldMkLst>
        <pc:spChg chg="mod">
          <ac:chgData name="Martin Webley" userId="836f531d-195e-4340-bc9a-b5c372095905" providerId="ADAL" clId="{76FA8B83-EF40-4C01-86A5-5591B8788145}" dt="2021-12-13T13:32:33.554" v="1791" actId="20577"/>
          <ac:spMkLst>
            <pc:docMk/>
            <pc:sldMk cId="1198668868" sldId="845"/>
            <ac:spMk id="2" creationId="{8908464A-8DDC-4B97-958E-8064B9FB5248}"/>
          </ac:spMkLst>
        </pc:spChg>
        <pc:spChg chg="mod">
          <ac:chgData name="Martin Webley" userId="836f531d-195e-4340-bc9a-b5c372095905" providerId="ADAL" clId="{76FA8B83-EF40-4C01-86A5-5591B8788145}" dt="2021-12-13T13:35:59.160" v="1918" actId="20577"/>
          <ac:spMkLst>
            <pc:docMk/>
            <pc:sldMk cId="1198668868" sldId="845"/>
            <ac:spMk id="3" creationId="{4FC85B79-2798-4E83-9E79-7FEA9FEBCE26}"/>
          </ac:spMkLst>
        </pc:spChg>
      </pc:sldChg>
      <pc:sldChg chg="modSp add mod ord">
        <pc:chgData name="Martin Webley" userId="836f531d-195e-4340-bc9a-b5c372095905" providerId="ADAL" clId="{76FA8B83-EF40-4C01-86A5-5591B8788145}" dt="2021-12-13T14:13:35.839" v="2760" actId="6549"/>
        <pc:sldMkLst>
          <pc:docMk/>
          <pc:sldMk cId="3801090233" sldId="847"/>
        </pc:sldMkLst>
        <pc:spChg chg="mod">
          <ac:chgData name="Martin Webley" userId="836f531d-195e-4340-bc9a-b5c372095905" providerId="ADAL" clId="{76FA8B83-EF40-4C01-86A5-5591B8788145}" dt="2021-12-13T13:55:41.682" v="1956" actId="20577"/>
          <ac:spMkLst>
            <pc:docMk/>
            <pc:sldMk cId="3801090233" sldId="847"/>
            <ac:spMk id="2" creationId="{FC25B812-BA4A-4D6B-8FBF-1A0EB3203C02}"/>
          </ac:spMkLst>
        </pc:spChg>
        <pc:spChg chg="mod">
          <ac:chgData name="Martin Webley" userId="836f531d-195e-4340-bc9a-b5c372095905" providerId="ADAL" clId="{76FA8B83-EF40-4C01-86A5-5591B8788145}" dt="2021-12-13T14:13:35.839" v="2760" actId="6549"/>
          <ac:spMkLst>
            <pc:docMk/>
            <pc:sldMk cId="3801090233" sldId="847"/>
            <ac:spMk id="3" creationId="{2918D406-BCFF-43F3-A7F3-D2CB22F5C021}"/>
          </ac:spMkLst>
        </pc:spChg>
        <pc:picChg chg="mod">
          <ac:chgData name="Martin Webley" userId="836f531d-195e-4340-bc9a-b5c372095905" providerId="ADAL" clId="{76FA8B83-EF40-4C01-86A5-5591B8788145}" dt="2021-12-13T13:56:52.196" v="1993" actId="14826"/>
          <ac:picMkLst>
            <pc:docMk/>
            <pc:sldMk cId="3801090233" sldId="847"/>
            <ac:picMk id="6" creationId="{73B1A170-EC1B-4353-B895-7DEB47755F0D}"/>
          </ac:picMkLst>
        </pc:picChg>
      </pc:sldChg>
      <pc:sldChg chg="addSp delSp modSp add mod">
        <pc:chgData name="Martin Webley" userId="836f531d-195e-4340-bc9a-b5c372095905" providerId="ADAL" clId="{76FA8B83-EF40-4C01-86A5-5591B8788145}" dt="2021-12-13T14:46:15.742" v="4892" actId="6549"/>
        <pc:sldMkLst>
          <pc:docMk/>
          <pc:sldMk cId="3508664808" sldId="848"/>
        </pc:sldMkLst>
        <pc:spChg chg="mod">
          <ac:chgData name="Martin Webley" userId="836f531d-195e-4340-bc9a-b5c372095905" providerId="ADAL" clId="{76FA8B83-EF40-4C01-86A5-5591B8788145}" dt="2021-12-13T14:15:05.597" v="2815" actId="20577"/>
          <ac:spMkLst>
            <pc:docMk/>
            <pc:sldMk cId="3508664808" sldId="848"/>
            <ac:spMk id="2" creationId="{FC25B812-BA4A-4D6B-8FBF-1A0EB3203C02}"/>
          </ac:spMkLst>
        </pc:spChg>
        <pc:spChg chg="mod">
          <ac:chgData name="Martin Webley" userId="836f531d-195e-4340-bc9a-b5c372095905" providerId="ADAL" clId="{76FA8B83-EF40-4C01-86A5-5591B8788145}" dt="2021-12-13T14:46:15.742" v="4892" actId="6549"/>
          <ac:spMkLst>
            <pc:docMk/>
            <pc:sldMk cId="3508664808" sldId="848"/>
            <ac:spMk id="3" creationId="{2918D406-BCFF-43F3-A7F3-D2CB22F5C021}"/>
          </ac:spMkLst>
        </pc:spChg>
        <pc:picChg chg="add mod">
          <ac:chgData name="Martin Webley" userId="836f531d-195e-4340-bc9a-b5c372095905" providerId="ADAL" clId="{76FA8B83-EF40-4C01-86A5-5591B8788145}" dt="2021-12-13T14:26:42.739" v="3455" actId="1076"/>
          <ac:picMkLst>
            <pc:docMk/>
            <pc:sldMk cId="3508664808" sldId="848"/>
            <ac:picMk id="5" creationId="{B4C4625B-B987-44B8-BA88-10214421F5C8}"/>
          </ac:picMkLst>
        </pc:picChg>
        <pc:picChg chg="del mod">
          <ac:chgData name="Martin Webley" userId="836f531d-195e-4340-bc9a-b5c372095905" providerId="ADAL" clId="{76FA8B83-EF40-4C01-86A5-5591B8788145}" dt="2021-12-13T14:25:32.735" v="3442" actId="478"/>
          <ac:picMkLst>
            <pc:docMk/>
            <pc:sldMk cId="3508664808" sldId="848"/>
            <ac:picMk id="6" creationId="{73B1A170-EC1B-4353-B895-7DEB47755F0D}"/>
          </ac:picMkLst>
        </pc:picChg>
      </pc:sldChg>
      <pc:sldChg chg="modSp add mod">
        <pc:chgData name="Martin Webley" userId="836f531d-195e-4340-bc9a-b5c372095905" providerId="ADAL" clId="{76FA8B83-EF40-4C01-86A5-5591B8788145}" dt="2021-12-13T17:01:17.786" v="7908" actId="20577"/>
        <pc:sldMkLst>
          <pc:docMk/>
          <pc:sldMk cId="4180005285" sldId="856"/>
        </pc:sldMkLst>
        <pc:spChg chg="mod">
          <ac:chgData name="Martin Webley" userId="836f531d-195e-4340-bc9a-b5c372095905" providerId="ADAL" clId="{76FA8B83-EF40-4C01-86A5-5591B8788145}" dt="2021-12-13T16:42:55.003" v="7089" actId="5793"/>
          <ac:spMkLst>
            <pc:docMk/>
            <pc:sldMk cId="4180005285" sldId="856"/>
            <ac:spMk id="2" creationId="{E55D53B4-48D8-45C8-9326-B45D81CEF4A8}"/>
          </ac:spMkLst>
        </pc:spChg>
        <pc:spChg chg="mod">
          <ac:chgData name="Martin Webley" userId="836f531d-195e-4340-bc9a-b5c372095905" providerId="ADAL" clId="{76FA8B83-EF40-4C01-86A5-5591B8788145}" dt="2021-12-13T17:01:17.786" v="7908" actId="20577"/>
          <ac:spMkLst>
            <pc:docMk/>
            <pc:sldMk cId="4180005285" sldId="856"/>
            <ac:spMk id="3" creationId="{62D8377A-538F-4C9F-AA9D-21C9702C5C4F}"/>
          </ac:spMkLst>
        </pc:spChg>
      </pc:sldChg>
      <pc:sldChg chg="modSp add mod ord">
        <pc:chgData name="Martin Webley" userId="836f531d-195e-4340-bc9a-b5c372095905" providerId="ADAL" clId="{76FA8B83-EF40-4C01-86A5-5591B8788145}" dt="2021-12-13T17:03:32.908" v="7963" actId="6549"/>
        <pc:sldMkLst>
          <pc:docMk/>
          <pc:sldMk cId="1310743801" sldId="857"/>
        </pc:sldMkLst>
        <pc:spChg chg="mod">
          <ac:chgData name="Martin Webley" userId="836f531d-195e-4340-bc9a-b5c372095905" providerId="ADAL" clId="{76FA8B83-EF40-4C01-86A5-5591B8788145}" dt="2021-12-13T17:03:32.908" v="7963" actId="6549"/>
          <ac:spMkLst>
            <pc:docMk/>
            <pc:sldMk cId="1310743801" sldId="857"/>
            <ac:spMk id="4" creationId="{F7A5BD4F-F210-406F-BDA3-5D496D0DBA1D}"/>
          </ac:spMkLst>
        </pc:spChg>
      </pc:sldChg>
      <pc:sldChg chg="addSp modSp new mod">
        <pc:chgData name="Martin Webley" userId="836f531d-195e-4340-bc9a-b5c372095905" providerId="ADAL" clId="{76FA8B83-EF40-4C01-86A5-5591B8788145}" dt="2021-12-13T17:22:00.257" v="9211" actId="20577"/>
        <pc:sldMkLst>
          <pc:docMk/>
          <pc:sldMk cId="2601407434" sldId="858"/>
        </pc:sldMkLst>
        <pc:spChg chg="mod">
          <ac:chgData name="Martin Webley" userId="836f531d-195e-4340-bc9a-b5c372095905" providerId="ADAL" clId="{76FA8B83-EF40-4C01-86A5-5591B8788145}" dt="2021-12-13T17:05:51.687" v="8016" actId="20577"/>
          <ac:spMkLst>
            <pc:docMk/>
            <pc:sldMk cId="2601407434" sldId="858"/>
            <ac:spMk id="2" creationId="{12D460C1-605A-4EE6-A224-A4CAB1674CBD}"/>
          </ac:spMkLst>
        </pc:spChg>
        <pc:spChg chg="mod">
          <ac:chgData name="Martin Webley" userId="836f531d-195e-4340-bc9a-b5c372095905" providerId="ADAL" clId="{76FA8B83-EF40-4C01-86A5-5591B8788145}" dt="2021-12-13T17:22:00.257" v="9211" actId="20577"/>
          <ac:spMkLst>
            <pc:docMk/>
            <pc:sldMk cId="2601407434" sldId="858"/>
            <ac:spMk id="3" creationId="{F302C3FF-8FF9-40CD-B8E8-5A64507D2A38}"/>
          </ac:spMkLst>
        </pc:spChg>
        <pc:picChg chg="add mod">
          <ac:chgData name="Martin Webley" userId="836f531d-195e-4340-bc9a-b5c372095905" providerId="ADAL" clId="{76FA8B83-EF40-4C01-86A5-5591B8788145}" dt="2021-12-13T17:14:35.264" v="8918" actId="1076"/>
          <ac:picMkLst>
            <pc:docMk/>
            <pc:sldMk cId="2601407434" sldId="858"/>
            <ac:picMk id="5" creationId="{3E3D6D1F-6D31-4C2F-AB05-29FF32DB0A6B}"/>
          </ac:picMkLst>
        </pc:picChg>
      </pc:sldChg>
      <pc:sldChg chg="modSp add mod ord">
        <pc:chgData name="Martin Webley" userId="836f531d-195e-4340-bc9a-b5c372095905" providerId="ADAL" clId="{76FA8B83-EF40-4C01-86A5-5591B8788145}" dt="2021-12-13T17:30:13.972" v="9702" actId="20577"/>
        <pc:sldMkLst>
          <pc:docMk/>
          <pc:sldMk cId="3607609978" sldId="859"/>
        </pc:sldMkLst>
        <pc:spChg chg="mod">
          <ac:chgData name="Martin Webley" userId="836f531d-195e-4340-bc9a-b5c372095905" providerId="ADAL" clId="{76FA8B83-EF40-4C01-86A5-5591B8788145}" dt="2021-12-13T17:30:13.972" v="9702" actId="20577"/>
          <ac:spMkLst>
            <pc:docMk/>
            <pc:sldMk cId="3607609978" sldId="859"/>
            <ac:spMk id="4" creationId="{A72F8C08-12DD-4BAE-AD5F-12F694E3E45E}"/>
          </ac:spMkLst>
        </pc:spChg>
      </pc:sldChg>
      <pc:sldChg chg="modSp add mod">
        <pc:chgData name="Martin Webley" userId="836f531d-195e-4340-bc9a-b5c372095905" providerId="ADAL" clId="{76FA8B83-EF40-4C01-86A5-5591B8788145}" dt="2021-12-13T17:34:32.883" v="10037" actId="20577"/>
        <pc:sldMkLst>
          <pc:docMk/>
          <pc:sldMk cId="4080551711" sldId="860"/>
        </pc:sldMkLst>
        <pc:spChg chg="mod">
          <ac:chgData name="Martin Webley" userId="836f531d-195e-4340-bc9a-b5c372095905" providerId="ADAL" clId="{76FA8B83-EF40-4C01-86A5-5591B8788145}" dt="2021-12-13T17:34:23.423" v="10029" actId="20577"/>
          <ac:spMkLst>
            <pc:docMk/>
            <pc:sldMk cId="4080551711" sldId="860"/>
            <ac:spMk id="2" creationId="{AF50FE69-29EB-4FD7-9AAB-912CE077E4A6}"/>
          </ac:spMkLst>
        </pc:spChg>
        <pc:spChg chg="mod">
          <ac:chgData name="Martin Webley" userId="836f531d-195e-4340-bc9a-b5c372095905" providerId="ADAL" clId="{76FA8B83-EF40-4C01-86A5-5591B8788145}" dt="2021-12-13T17:34:32.883" v="10037" actId="20577"/>
          <ac:spMkLst>
            <pc:docMk/>
            <pc:sldMk cId="4080551711" sldId="860"/>
            <ac:spMk id="3" creationId="{9731B5DB-A91F-4617-A8E7-56AFC3E9A402}"/>
          </ac:spMkLst>
        </pc:spChg>
      </pc:sldChg>
      <pc:sldChg chg="modSp add mod">
        <pc:chgData name="Martin Webley" userId="836f531d-195e-4340-bc9a-b5c372095905" providerId="ADAL" clId="{76FA8B83-EF40-4C01-86A5-5591B8788145}" dt="2021-12-13T17:36:56.670" v="10358" actId="20577"/>
        <pc:sldMkLst>
          <pc:docMk/>
          <pc:sldMk cId="2117826335" sldId="861"/>
        </pc:sldMkLst>
        <pc:spChg chg="mod">
          <ac:chgData name="Martin Webley" userId="836f531d-195e-4340-bc9a-b5c372095905" providerId="ADAL" clId="{76FA8B83-EF40-4C01-86A5-5591B8788145}" dt="2021-12-13T17:29:18.403" v="9682" actId="20577"/>
          <ac:spMkLst>
            <pc:docMk/>
            <pc:sldMk cId="2117826335" sldId="861"/>
            <ac:spMk id="2" creationId="{AF50FE69-29EB-4FD7-9AAB-912CE077E4A6}"/>
          </ac:spMkLst>
        </pc:spChg>
        <pc:spChg chg="mod">
          <ac:chgData name="Martin Webley" userId="836f531d-195e-4340-bc9a-b5c372095905" providerId="ADAL" clId="{76FA8B83-EF40-4C01-86A5-5591B8788145}" dt="2021-12-13T17:36:56.670" v="10358" actId="20577"/>
          <ac:spMkLst>
            <pc:docMk/>
            <pc:sldMk cId="2117826335" sldId="861"/>
            <ac:spMk id="3" creationId="{9731B5DB-A91F-4617-A8E7-56AFC3E9A402}"/>
          </ac:spMkLst>
        </pc:spChg>
      </pc:sldChg>
      <pc:sldChg chg="modSp add mod ord">
        <pc:chgData name="Martin Webley" userId="836f531d-195e-4340-bc9a-b5c372095905" providerId="ADAL" clId="{76FA8B83-EF40-4C01-86A5-5591B8788145}" dt="2021-12-13T17:31:37.048" v="9758" actId="20577"/>
        <pc:sldMkLst>
          <pc:docMk/>
          <pc:sldMk cId="3289350496" sldId="862"/>
        </pc:sldMkLst>
        <pc:spChg chg="mod">
          <ac:chgData name="Martin Webley" userId="836f531d-195e-4340-bc9a-b5c372095905" providerId="ADAL" clId="{76FA8B83-EF40-4C01-86A5-5591B8788145}" dt="2021-12-13T17:31:37.048" v="9758" actId="20577"/>
          <ac:spMkLst>
            <pc:docMk/>
            <pc:sldMk cId="3289350496" sldId="862"/>
            <ac:spMk id="4" creationId="{A72F8C08-12DD-4BAE-AD5F-12F694E3E45E}"/>
          </ac:spMkLst>
        </pc:spChg>
      </pc:sldChg>
      <pc:sldChg chg="modSp add mod">
        <pc:chgData name="Martin Webley" userId="836f531d-195e-4340-bc9a-b5c372095905" providerId="ADAL" clId="{76FA8B83-EF40-4C01-86A5-5591B8788145}" dt="2021-12-15T11:16:59.933" v="12232" actId="6549"/>
        <pc:sldMkLst>
          <pc:docMk/>
          <pc:sldMk cId="1955218340" sldId="863"/>
        </pc:sldMkLst>
        <pc:spChg chg="mod">
          <ac:chgData name="Martin Webley" userId="836f531d-195e-4340-bc9a-b5c372095905" providerId="ADAL" clId="{76FA8B83-EF40-4C01-86A5-5591B8788145}" dt="2021-12-15T11:16:59.933" v="12232" actId="6549"/>
          <ac:spMkLst>
            <pc:docMk/>
            <pc:sldMk cId="1955218340" sldId="863"/>
            <ac:spMk id="10" creationId="{FCED908F-D41E-495C-8D26-A2309EA4999B}"/>
          </ac:spMkLst>
        </pc:spChg>
      </pc:sldChg>
      <pc:sldChg chg="modSp add mod">
        <pc:chgData name="Martin Webley" userId="836f531d-195e-4340-bc9a-b5c372095905" providerId="ADAL" clId="{76FA8B83-EF40-4C01-86A5-5591B8788145}" dt="2021-12-15T11:23:59.938" v="12925" actId="20577"/>
        <pc:sldMkLst>
          <pc:docMk/>
          <pc:sldMk cId="348501399" sldId="894"/>
        </pc:sldMkLst>
        <pc:spChg chg="mod">
          <ac:chgData name="Martin Webley" userId="836f531d-195e-4340-bc9a-b5c372095905" providerId="ADAL" clId="{76FA8B83-EF40-4C01-86A5-5591B8788145}" dt="2021-12-15T11:18:39.333" v="12286" actId="6549"/>
          <ac:spMkLst>
            <pc:docMk/>
            <pc:sldMk cId="348501399" sldId="894"/>
            <ac:spMk id="2" creationId="{829B57FE-6C02-439A-9EB8-8B6BDBD371F2}"/>
          </ac:spMkLst>
        </pc:spChg>
        <pc:spChg chg="mod">
          <ac:chgData name="Martin Webley" userId="836f531d-195e-4340-bc9a-b5c372095905" providerId="ADAL" clId="{76FA8B83-EF40-4C01-86A5-5591B8788145}" dt="2021-12-15T11:23:59.938" v="12925" actId="20577"/>
          <ac:spMkLst>
            <pc:docMk/>
            <pc:sldMk cId="348501399" sldId="894"/>
            <ac:spMk id="10" creationId="{FCED908F-D41E-495C-8D26-A2309EA4999B}"/>
          </ac:spMkLst>
        </pc:spChg>
      </pc:sldChg>
      <pc:sldChg chg="modSp new mod">
        <pc:chgData name="Martin Webley" userId="836f531d-195e-4340-bc9a-b5c372095905" providerId="ADAL" clId="{76FA8B83-EF40-4C01-86A5-5591B8788145}" dt="2021-12-15T16:29:14.955" v="13250" actId="113"/>
        <pc:sldMkLst>
          <pc:docMk/>
          <pc:sldMk cId="2259322893" sldId="910"/>
        </pc:sldMkLst>
        <pc:spChg chg="mod">
          <ac:chgData name="Martin Webley" userId="836f531d-195e-4340-bc9a-b5c372095905" providerId="ADAL" clId="{76FA8B83-EF40-4C01-86A5-5591B8788145}" dt="2021-12-15T16:23:52.258" v="13246" actId="20577"/>
          <ac:spMkLst>
            <pc:docMk/>
            <pc:sldMk cId="2259322893" sldId="910"/>
            <ac:spMk id="2" creationId="{2D801851-52A9-4A45-8170-C47E0B209D92}"/>
          </ac:spMkLst>
        </pc:spChg>
        <pc:spChg chg="mod">
          <ac:chgData name="Martin Webley" userId="836f531d-195e-4340-bc9a-b5c372095905" providerId="ADAL" clId="{76FA8B83-EF40-4C01-86A5-5591B8788145}" dt="2021-12-15T16:29:14.955" v="13250" actId="113"/>
          <ac:spMkLst>
            <pc:docMk/>
            <pc:sldMk cId="2259322893" sldId="910"/>
            <ac:spMk id="3" creationId="{4473CFEA-5C2D-4EF2-A39D-C18FE452D8C8}"/>
          </ac:spMkLst>
        </pc:spChg>
      </pc:sldChg>
      <pc:sldChg chg="modSp add mod ord">
        <pc:chgData name="Martin Webley" userId="836f531d-195e-4340-bc9a-b5c372095905" providerId="ADAL" clId="{76FA8B83-EF40-4C01-86A5-5591B8788145}" dt="2021-12-15T16:19:27.504" v="13206" actId="20577"/>
        <pc:sldMkLst>
          <pc:docMk/>
          <pc:sldMk cId="707820887" sldId="911"/>
        </pc:sldMkLst>
        <pc:spChg chg="mod">
          <ac:chgData name="Martin Webley" userId="836f531d-195e-4340-bc9a-b5c372095905" providerId="ADAL" clId="{76FA8B83-EF40-4C01-86A5-5591B8788145}" dt="2021-12-15T15:53:01.730" v="12944" actId="20577"/>
          <ac:spMkLst>
            <pc:docMk/>
            <pc:sldMk cId="707820887" sldId="911"/>
            <ac:spMk id="2" creationId="{829B57FE-6C02-439A-9EB8-8B6BDBD371F2}"/>
          </ac:spMkLst>
        </pc:spChg>
        <pc:spChg chg="mod">
          <ac:chgData name="Martin Webley" userId="836f531d-195e-4340-bc9a-b5c372095905" providerId="ADAL" clId="{76FA8B83-EF40-4C01-86A5-5591B8788145}" dt="2021-12-15T16:19:27.504" v="13206" actId="20577"/>
          <ac:spMkLst>
            <pc:docMk/>
            <pc:sldMk cId="707820887" sldId="911"/>
            <ac:spMk id="10" creationId="{FCED908F-D41E-495C-8D26-A2309EA4999B}"/>
          </ac:spMkLst>
        </pc:spChg>
      </pc:sldChg>
    </pc:docChg>
  </pc:docChgLst>
  <pc:docChgLst>
    <pc:chgData name="Sulaiman Janjua" userId="S::janjus@gloscol.ac.uk::66b971f6-af07-45ac-89ef-0fb24ce3614b" providerId="AD" clId="Web-{64701B68-3B5F-4A5A-B5FC-4745E7553957}"/>
    <pc:docChg chg="modSld">
      <pc:chgData name="Sulaiman Janjua" userId="S::janjus@gloscol.ac.uk::66b971f6-af07-45ac-89ef-0fb24ce3614b" providerId="AD" clId="Web-{64701B68-3B5F-4A5A-B5FC-4745E7553957}" dt="2021-12-13T11:46:16.553" v="17" actId="20577"/>
      <pc:docMkLst>
        <pc:docMk/>
      </pc:docMkLst>
      <pc:sldChg chg="modSp">
        <pc:chgData name="Sulaiman Janjua" userId="S::janjus@gloscol.ac.uk::66b971f6-af07-45ac-89ef-0fb24ce3614b" providerId="AD" clId="Web-{64701B68-3B5F-4A5A-B5FC-4745E7553957}" dt="2021-12-13T11:46:16.553" v="17" actId="20577"/>
        <pc:sldMkLst>
          <pc:docMk/>
          <pc:sldMk cId="23457169" sldId="826"/>
        </pc:sldMkLst>
        <pc:spChg chg="mod">
          <ac:chgData name="Sulaiman Janjua" userId="S::janjus@gloscol.ac.uk::66b971f6-af07-45ac-89ef-0fb24ce3614b" providerId="AD" clId="Web-{64701B68-3B5F-4A5A-B5FC-4745E7553957}" dt="2021-12-13T11:46:16.553" v="17" actId="20577"/>
          <ac:spMkLst>
            <pc:docMk/>
            <pc:sldMk cId="23457169" sldId="826"/>
            <ac:spMk id="4" creationId="{F7A5BD4F-F210-406F-BDA3-5D496D0DBA1D}"/>
          </ac:spMkLst>
        </pc:spChg>
      </pc:sldChg>
    </pc:docChg>
  </pc:docChgLst>
  <pc:docChgLst>
    <pc:chgData name="Sulaiman Janjua" userId="66b971f6-af07-45ac-89ef-0fb24ce3614b" providerId="ADAL" clId="{D87CF1C5-6285-4F33-8859-23C1C57555D5}"/>
    <pc:docChg chg="undo redo custSel addSld delSld modSld sldOrd">
      <pc:chgData name="Sulaiman Janjua" userId="66b971f6-af07-45ac-89ef-0fb24ce3614b" providerId="ADAL" clId="{D87CF1C5-6285-4F33-8859-23C1C57555D5}" dt="2021-12-15T16:03:56.762" v="17068" actId="20577"/>
      <pc:docMkLst>
        <pc:docMk/>
      </pc:docMkLst>
      <pc:sldChg chg="del ord">
        <pc:chgData name="Sulaiman Janjua" userId="66b971f6-af07-45ac-89ef-0fb24ce3614b" providerId="ADAL" clId="{D87CF1C5-6285-4F33-8859-23C1C57555D5}" dt="2021-12-13T11:47:31.951" v="2" actId="2696"/>
        <pc:sldMkLst>
          <pc:docMk/>
          <pc:sldMk cId="2037329827" sldId="270"/>
        </pc:sldMkLst>
      </pc:sldChg>
      <pc:sldChg chg="add">
        <pc:chgData name="Sulaiman Janjua" userId="66b971f6-af07-45ac-89ef-0fb24ce3614b" providerId="ADAL" clId="{D87CF1C5-6285-4F33-8859-23C1C57555D5}" dt="2021-12-13T11:47:37.011" v="3"/>
        <pc:sldMkLst>
          <pc:docMk/>
          <pc:sldMk cId="3923728939" sldId="270"/>
        </pc:sldMkLst>
      </pc:sldChg>
      <pc:sldChg chg="add">
        <pc:chgData name="Sulaiman Janjua" userId="66b971f6-af07-45ac-89ef-0fb24ce3614b" providerId="ADAL" clId="{D87CF1C5-6285-4F33-8859-23C1C57555D5}" dt="2021-12-13T11:47:37.011" v="3"/>
        <pc:sldMkLst>
          <pc:docMk/>
          <pc:sldMk cId="262388906" sldId="271"/>
        </pc:sldMkLst>
      </pc:sldChg>
      <pc:sldChg chg="del">
        <pc:chgData name="Sulaiman Janjua" userId="66b971f6-af07-45ac-89ef-0fb24ce3614b" providerId="ADAL" clId="{D87CF1C5-6285-4F33-8859-23C1C57555D5}" dt="2021-12-13T11:47:31.951" v="2" actId="2696"/>
        <pc:sldMkLst>
          <pc:docMk/>
          <pc:sldMk cId="2422942364" sldId="271"/>
        </pc:sldMkLst>
      </pc:sldChg>
      <pc:sldChg chg="modSp add mod">
        <pc:chgData name="Sulaiman Janjua" userId="66b971f6-af07-45ac-89ef-0fb24ce3614b" providerId="ADAL" clId="{D87CF1C5-6285-4F33-8859-23C1C57555D5}" dt="2021-12-13T11:48:20.264" v="34" actId="20577"/>
        <pc:sldMkLst>
          <pc:docMk/>
          <pc:sldMk cId="1287182050" sldId="827"/>
        </pc:sldMkLst>
        <pc:spChg chg="mod">
          <ac:chgData name="Sulaiman Janjua" userId="66b971f6-af07-45ac-89ef-0fb24ce3614b" providerId="ADAL" clId="{D87CF1C5-6285-4F33-8859-23C1C57555D5}" dt="2021-12-13T11:48:20.264" v="34" actId="20577"/>
          <ac:spMkLst>
            <pc:docMk/>
            <pc:sldMk cId="1287182050" sldId="827"/>
            <ac:spMk id="4" creationId="{F7A5BD4F-F210-406F-BDA3-5D496D0DBA1D}"/>
          </ac:spMkLst>
        </pc:spChg>
      </pc:sldChg>
      <pc:sldChg chg="addSp delSp modSp new mod">
        <pc:chgData name="Sulaiman Janjua" userId="66b971f6-af07-45ac-89ef-0fb24ce3614b" providerId="ADAL" clId="{D87CF1C5-6285-4F33-8859-23C1C57555D5}" dt="2021-12-14T09:00:49.693" v="5925"/>
        <pc:sldMkLst>
          <pc:docMk/>
          <pc:sldMk cId="314050314" sldId="828"/>
        </pc:sldMkLst>
        <pc:spChg chg="del">
          <ac:chgData name="Sulaiman Janjua" userId="66b971f6-af07-45ac-89ef-0fb24ce3614b" providerId="ADAL" clId="{D87CF1C5-6285-4F33-8859-23C1C57555D5}" dt="2021-12-13T13:38:42.688" v="2297" actId="478"/>
          <ac:spMkLst>
            <pc:docMk/>
            <pc:sldMk cId="314050314" sldId="828"/>
            <ac:spMk id="2" creationId="{5A5652BE-8238-4434-9C77-2D405D283893}"/>
          </ac:spMkLst>
        </pc:spChg>
        <pc:spChg chg="del mod">
          <ac:chgData name="Sulaiman Janjua" userId="66b971f6-af07-45ac-89ef-0fb24ce3614b" providerId="ADAL" clId="{D87CF1C5-6285-4F33-8859-23C1C57555D5}" dt="2021-12-13T13:42:16.106" v="2373" actId="478"/>
          <ac:spMkLst>
            <pc:docMk/>
            <pc:sldMk cId="314050314" sldId="828"/>
            <ac:spMk id="3" creationId="{B85537A2-69BB-41CB-86C9-7A244D57A97C}"/>
          </ac:spMkLst>
        </pc:spChg>
        <pc:spChg chg="add del mod">
          <ac:chgData name="Sulaiman Janjua" userId="66b971f6-af07-45ac-89ef-0fb24ce3614b" providerId="ADAL" clId="{D87CF1C5-6285-4F33-8859-23C1C57555D5}" dt="2021-12-13T13:39:45.367" v="2318" actId="478"/>
          <ac:spMkLst>
            <pc:docMk/>
            <pc:sldMk cId="314050314" sldId="828"/>
            <ac:spMk id="4" creationId="{99987218-0845-443E-932A-AE0BF5A829C8}"/>
          </ac:spMkLst>
        </pc:spChg>
        <pc:spChg chg="add mod">
          <ac:chgData name="Sulaiman Janjua" userId="66b971f6-af07-45ac-89ef-0fb24ce3614b" providerId="ADAL" clId="{D87CF1C5-6285-4F33-8859-23C1C57555D5}" dt="2021-12-13T13:40:16.033" v="2359" actId="20577"/>
          <ac:spMkLst>
            <pc:docMk/>
            <pc:sldMk cId="314050314" sldId="828"/>
            <ac:spMk id="5" creationId="{593F97CB-4419-4A01-8457-6BE3591EDBC3}"/>
          </ac:spMkLst>
        </pc:spChg>
        <pc:spChg chg="add del mod">
          <ac:chgData name="Sulaiman Janjua" userId="66b971f6-af07-45ac-89ef-0fb24ce3614b" providerId="ADAL" clId="{D87CF1C5-6285-4F33-8859-23C1C57555D5}" dt="2021-12-13T13:41:33.806" v="2367"/>
          <ac:spMkLst>
            <pc:docMk/>
            <pc:sldMk cId="314050314" sldId="828"/>
            <ac:spMk id="6" creationId="{EC7687ED-8500-472D-A319-911F944D4EDB}"/>
          </ac:spMkLst>
        </pc:spChg>
        <pc:spChg chg="add del mod">
          <ac:chgData name="Sulaiman Janjua" userId="66b971f6-af07-45ac-89ef-0fb24ce3614b" providerId="ADAL" clId="{D87CF1C5-6285-4F33-8859-23C1C57555D5}" dt="2021-12-13T13:42:18.569" v="2375" actId="478"/>
          <ac:spMkLst>
            <pc:docMk/>
            <pc:sldMk cId="314050314" sldId="828"/>
            <ac:spMk id="8" creationId="{469BBC22-4940-4A7E-9BC0-CB97FED46051}"/>
          </ac:spMkLst>
        </pc:spChg>
        <pc:spChg chg="add mod">
          <ac:chgData name="Sulaiman Janjua" userId="66b971f6-af07-45ac-89ef-0fb24ce3614b" providerId="ADAL" clId="{D87CF1C5-6285-4F33-8859-23C1C57555D5}" dt="2021-12-13T13:42:28.497" v="2377" actId="1076"/>
          <ac:spMkLst>
            <pc:docMk/>
            <pc:sldMk cId="314050314" sldId="828"/>
            <ac:spMk id="9" creationId="{28A1CFD2-7F00-44DD-832D-978C90FF4E35}"/>
          </ac:spMkLst>
        </pc:spChg>
        <pc:picChg chg="add mod">
          <ac:chgData name="Sulaiman Janjua" userId="66b971f6-af07-45ac-89ef-0fb24ce3614b" providerId="ADAL" clId="{D87CF1C5-6285-4F33-8859-23C1C57555D5}" dt="2021-12-14T09:00:49.693" v="5925"/>
          <ac:picMkLst>
            <pc:docMk/>
            <pc:sldMk cId="314050314" sldId="828"/>
            <ac:picMk id="10" creationId="{796B700A-3C94-4314-A17C-AB13254FEB38}"/>
          </ac:picMkLst>
        </pc:picChg>
      </pc:sldChg>
      <pc:sldChg chg="addSp modSp new mod">
        <pc:chgData name="Sulaiman Janjua" userId="66b971f6-af07-45ac-89ef-0fb24ce3614b" providerId="ADAL" clId="{D87CF1C5-6285-4F33-8859-23C1C57555D5}" dt="2021-12-13T14:45:49.462" v="4162" actId="1076"/>
        <pc:sldMkLst>
          <pc:docMk/>
          <pc:sldMk cId="1723300877" sldId="829"/>
        </pc:sldMkLst>
        <pc:spChg chg="mod">
          <ac:chgData name="Sulaiman Janjua" userId="66b971f6-af07-45ac-89ef-0fb24ce3614b" providerId="ADAL" clId="{D87CF1C5-6285-4F33-8859-23C1C57555D5}" dt="2021-12-13T13:27:17.999" v="2225" actId="20577"/>
          <ac:spMkLst>
            <pc:docMk/>
            <pc:sldMk cId="1723300877" sldId="829"/>
            <ac:spMk id="2" creationId="{052B299F-2E80-41F8-BB0A-7A90479DBF93}"/>
          </ac:spMkLst>
        </pc:spChg>
        <pc:spChg chg="mod">
          <ac:chgData name="Sulaiman Janjua" userId="66b971f6-af07-45ac-89ef-0fb24ce3614b" providerId="ADAL" clId="{D87CF1C5-6285-4F33-8859-23C1C57555D5}" dt="2021-12-13T13:46:14.301" v="2509" actId="20577"/>
          <ac:spMkLst>
            <pc:docMk/>
            <pc:sldMk cId="1723300877" sldId="829"/>
            <ac:spMk id="3" creationId="{8B55480F-1FC5-4BC6-8DA4-22575A31CB25}"/>
          </ac:spMkLst>
        </pc:spChg>
        <pc:picChg chg="add mod modCrop">
          <ac:chgData name="Sulaiman Janjua" userId="66b971f6-af07-45ac-89ef-0fb24ce3614b" providerId="ADAL" clId="{D87CF1C5-6285-4F33-8859-23C1C57555D5}" dt="2021-12-13T14:45:49.462" v="4162" actId="1076"/>
          <ac:picMkLst>
            <pc:docMk/>
            <pc:sldMk cId="1723300877" sldId="829"/>
            <ac:picMk id="5" creationId="{9C19B424-3876-4E5C-891A-C1979C9A3021}"/>
          </ac:picMkLst>
        </pc:picChg>
      </pc:sldChg>
      <pc:sldChg chg="addSp modSp new mod modClrScheme chgLayout">
        <pc:chgData name="Sulaiman Janjua" userId="66b971f6-af07-45ac-89ef-0fb24ce3614b" providerId="ADAL" clId="{D87CF1C5-6285-4F33-8859-23C1C57555D5}" dt="2021-12-14T13:10:46.518" v="13189" actId="20577"/>
        <pc:sldMkLst>
          <pc:docMk/>
          <pc:sldMk cId="487929426" sldId="830"/>
        </pc:sldMkLst>
        <pc:spChg chg="mod">
          <ac:chgData name="Sulaiman Janjua" userId="66b971f6-af07-45ac-89ef-0fb24ce3614b" providerId="ADAL" clId="{D87CF1C5-6285-4F33-8859-23C1C57555D5}" dt="2021-12-14T09:00:04.117" v="5922" actId="1076"/>
          <ac:spMkLst>
            <pc:docMk/>
            <pc:sldMk cId="487929426" sldId="830"/>
            <ac:spMk id="2" creationId="{9D5A394E-2664-4EDE-9462-F60F490F4E97}"/>
          </ac:spMkLst>
        </pc:spChg>
        <pc:spChg chg="mod">
          <ac:chgData name="Sulaiman Janjua" userId="66b971f6-af07-45ac-89ef-0fb24ce3614b" providerId="ADAL" clId="{D87CF1C5-6285-4F33-8859-23C1C57555D5}" dt="2021-12-14T13:10:46.518" v="13189" actId="20577"/>
          <ac:spMkLst>
            <pc:docMk/>
            <pc:sldMk cId="487929426" sldId="830"/>
            <ac:spMk id="3" creationId="{545249C5-C669-419A-A339-4837DABA1443}"/>
          </ac:spMkLst>
        </pc:spChg>
        <pc:picChg chg="add mod">
          <ac:chgData name="Sulaiman Janjua" userId="66b971f6-af07-45ac-89ef-0fb24ce3614b" providerId="ADAL" clId="{D87CF1C5-6285-4F33-8859-23C1C57555D5}" dt="2021-12-14T08:58:52.203" v="5912" actId="14861"/>
          <ac:picMkLst>
            <pc:docMk/>
            <pc:sldMk cId="487929426" sldId="830"/>
            <ac:picMk id="5" creationId="{DA8857B4-AF27-41E4-8280-74729E1853AC}"/>
          </ac:picMkLst>
        </pc:picChg>
      </pc:sldChg>
      <pc:sldChg chg="addSp modSp new mod">
        <pc:chgData name="Sulaiman Janjua" userId="66b971f6-af07-45ac-89ef-0fb24ce3614b" providerId="ADAL" clId="{D87CF1C5-6285-4F33-8859-23C1C57555D5}" dt="2021-12-15T13:47:29.188" v="16186" actId="14861"/>
        <pc:sldMkLst>
          <pc:docMk/>
          <pc:sldMk cId="2077473592" sldId="831"/>
        </pc:sldMkLst>
        <pc:spChg chg="mod">
          <ac:chgData name="Sulaiman Janjua" userId="66b971f6-af07-45ac-89ef-0fb24ce3614b" providerId="ADAL" clId="{D87CF1C5-6285-4F33-8859-23C1C57555D5}" dt="2021-12-13T11:50:06.456" v="127" actId="20577"/>
          <ac:spMkLst>
            <pc:docMk/>
            <pc:sldMk cId="2077473592" sldId="831"/>
            <ac:spMk id="2" creationId="{96245A95-73A8-4009-A64B-76145D67B89F}"/>
          </ac:spMkLst>
        </pc:spChg>
        <pc:spChg chg="mod">
          <ac:chgData name="Sulaiman Janjua" userId="66b971f6-af07-45ac-89ef-0fb24ce3614b" providerId="ADAL" clId="{D87CF1C5-6285-4F33-8859-23C1C57555D5}" dt="2021-12-15T13:42:46.580" v="16180" actId="20577"/>
          <ac:spMkLst>
            <pc:docMk/>
            <pc:sldMk cId="2077473592" sldId="831"/>
            <ac:spMk id="3" creationId="{A3DE0D4A-74B4-4D93-B4C1-8E28AED78298}"/>
          </ac:spMkLst>
        </pc:spChg>
        <pc:picChg chg="add mod">
          <ac:chgData name="Sulaiman Janjua" userId="66b971f6-af07-45ac-89ef-0fb24ce3614b" providerId="ADAL" clId="{D87CF1C5-6285-4F33-8859-23C1C57555D5}" dt="2021-12-15T13:47:29.188" v="16186" actId="14861"/>
          <ac:picMkLst>
            <pc:docMk/>
            <pc:sldMk cId="2077473592" sldId="831"/>
            <ac:picMk id="5" creationId="{A7F1EBDB-6590-4B04-85E6-31DCAF9A618B}"/>
          </ac:picMkLst>
        </pc:picChg>
      </pc:sldChg>
      <pc:sldChg chg="modSp new mod">
        <pc:chgData name="Sulaiman Janjua" userId="66b971f6-af07-45ac-89ef-0fb24ce3614b" providerId="ADAL" clId="{D87CF1C5-6285-4F33-8859-23C1C57555D5}" dt="2021-12-15T14:05:18.870" v="16674" actId="20577"/>
        <pc:sldMkLst>
          <pc:docMk/>
          <pc:sldMk cId="3738995642" sldId="832"/>
        </pc:sldMkLst>
        <pc:spChg chg="mod">
          <ac:chgData name="Sulaiman Janjua" userId="66b971f6-af07-45ac-89ef-0fb24ce3614b" providerId="ADAL" clId="{D87CF1C5-6285-4F33-8859-23C1C57555D5}" dt="2021-12-15T14:05:18.870" v="16674" actId="20577"/>
          <ac:spMkLst>
            <pc:docMk/>
            <pc:sldMk cId="3738995642" sldId="832"/>
            <ac:spMk id="2" creationId="{D036FDF7-732D-47DB-A91F-DFC04C54CA61}"/>
          </ac:spMkLst>
        </pc:spChg>
        <pc:spChg chg="mod">
          <ac:chgData name="Sulaiman Janjua" userId="66b971f6-af07-45ac-89ef-0fb24ce3614b" providerId="ADAL" clId="{D87CF1C5-6285-4F33-8859-23C1C57555D5}" dt="2021-12-15T14:04:03.641" v="16667" actId="20577"/>
          <ac:spMkLst>
            <pc:docMk/>
            <pc:sldMk cId="3738995642" sldId="832"/>
            <ac:spMk id="3" creationId="{60F6DD49-14F4-482F-855C-2097F12C2B01}"/>
          </ac:spMkLst>
        </pc:spChg>
      </pc:sldChg>
      <pc:sldChg chg="addSp modSp new mod">
        <pc:chgData name="Sulaiman Janjua" userId="66b971f6-af07-45ac-89ef-0fb24ce3614b" providerId="ADAL" clId="{D87CF1C5-6285-4F33-8859-23C1C57555D5}" dt="2021-12-15T15:06:19.633" v="17047" actId="14861"/>
        <pc:sldMkLst>
          <pc:docMk/>
          <pc:sldMk cId="1242341928" sldId="833"/>
        </pc:sldMkLst>
        <pc:spChg chg="mod">
          <ac:chgData name="Sulaiman Janjua" userId="66b971f6-af07-45ac-89ef-0fb24ce3614b" providerId="ADAL" clId="{D87CF1C5-6285-4F33-8859-23C1C57555D5}" dt="2021-12-15T14:40:42.885" v="16695" actId="20577"/>
          <ac:spMkLst>
            <pc:docMk/>
            <pc:sldMk cId="1242341928" sldId="833"/>
            <ac:spMk id="2" creationId="{8B93453A-ED8D-4E63-95A4-1057E6411D84}"/>
          </ac:spMkLst>
        </pc:spChg>
        <pc:spChg chg="mod">
          <ac:chgData name="Sulaiman Janjua" userId="66b971f6-af07-45ac-89ef-0fb24ce3614b" providerId="ADAL" clId="{D87CF1C5-6285-4F33-8859-23C1C57555D5}" dt="2021-12-15T15:04:25.174" v="17042" actId="14100"/>
          <ac:spMkLst>
            <pc:docMk/>
            <pc:sldMk cId="1242341928" sldId="833"/>
            <ac:spMk id="3" creationId="{F200D66A-6CDF-4D45-88C4-B990D53547F3}"/>
          </ac:spMkLst>
        </pc:spChg>
        <pc:picChg chg="add mod">
          <ac:chgData name="Sulaiman Janjua" userId="66b971f6-af07-45ac-89ef-0fb24ce3614b" providerId="ADAL" clId="{D87CF1C5-6285-4F33-8859-23C1C57555D5}" dt="2021-12-15T15:06:19.633" v="17047" actId="14861"/>
          <ac:picMkLst>
            <pc:docMk/>
            <pc:sldMk cId="1242341928" sldId="833"/>
            <ac:picMk id="5" creationId="{D52334A9-7E97-4F18-B47C-80051E0C16AC}"/>
          </ac:picMkLst>
        </pc:picChg>
      </pc:sldChg>
      <pc:sldChg chg="modSp new mod">
        <pc:chgData name="Sulaiman Janjua" userId="66b971f6-af07-45ac-89ef-0fb24ce3614b" providerId="ADAL" clId="{D87CF1C5-6285-4F33-8859-23C1C57555D5}" dt="2021-12-15T16:03:56.762" v="17068" actId="20577"/>
        <pc:sldMkLst>
          <pc:docMk/>
          <pc:sldMk cId="3644903344" sldId="834"/>
        </pc:sldMkLst>
        <pc:spChg chg="mod">
          <ac:chgData name="Sulaiman Janjua" userId="66b971f6-af07-45ac-89ef-0fb24ce3614b" providerId="ADAL" clId="{D87CF1C5-6285-4F33-8859-23C1C57555D5}" dt="2021-12-13T11:51:11.339" v="204" actId="20577"/>
          <ac:spMkLst>
            <pc:docMk/>
            <pc:sldMk cId="3644903344" sldId="834"/>
            <ac:spMk id="2" creationId="{7D318D38-97C1-496C-B73F-549D4B80FC9F}"/>
          </ac:spMkLst>
        </pc:spChg>
        <pc:spChg chg="mod">
          <ac:chgData name="Sulaiman Janjua" userId="66b971f6-af07-45ac-89ef-0fb24ce3614b" providerId="ADAL" clId="{D87CF1C5-6285-4F33-8859-23C1C57555D5}" dt="2021-12-15T16:03:56.762" v="17068" actId="20577"/>
          <ac:spMkLst>
            <pc:docMk/>
            <pc:sldMk cId="3644903344" sldId="834"/>
            <ac:spMk id="3" creationId="{CBC7E1C6-AF8A-4B63-AF3D-6E294E8C7246}"/>
          </ac:spMkLst>
        </pc:spChg>
      </pc:sldChg>
      <pc:sldChg chg="modSp new mod">
        <pc:chgData name="Sulaiman Janjua" userId="66b971f6-af07-45ac-89ef-0fb24ce3614b" providerId="ADAL" clId="{D87CF1C5-6285-4F33-8859-23C1C57555D5}" dt="2021-12-13T11:54:35.529" v="305" actId="1076"/>
        <pc:sldMkLst>
          <pc:docMk/>
          <pc:sldMk cId="1117916539" sldId="835"/>
        </pc:sldMkLst>
        <pc:spChg chg="mod">
          <ac:chgData name="Sulaiman Janjua" userId="66b971f6-af07-45ac-89ef-0fb24ce3614b" providerId="ADAL" clId="{D87CF1C5-6285-4F33-8859-23C1C57555D5}" dt="2021-12-13T11:54:35.529" v="305" actId="1076"/>
          <ac:spMkLst>
            <pc:docMk/>
            <pc:sldMk cId="1117916539" sldId="835"/>
            <ac:spMk id="2" creationId="{A0892AE6-ADCA-4663-94E9-BB6DC5FFAD95}"/>
          </ac:spMkLst>
        </pc:spChg>
        <pc:spChg chg="mod">
          <ac:chgData name="Sulaiman Janjua" userId="66b971f6-af07-45ac-89ef-0fb24ce3614b" providerId="ADAL" clId="{D87CF1C5-6285-4F33-8859-23C1C57555D5}" dt="2021-12-13T11:54:32.687" v="304" actId="14100"/>
          <ac:spMkLst>
            <pc:docMk/>
            <pc:sldMk cId="1117916539" sldId="835"/>
            <ac:spMk id="3" creationId="{9F041393-E7D1-42DF-8126-97DD4B4F3888}"/>
          </ac:spMkLst>
        </pc:spChg>
      </pc:sldChg>
      <pc:sldChg chg="modSp new mod">
        <pc:chgData name="Sulaiman Janjua" userId="66b971f6-af07-45ac-89ef-0fb24ce3614b" providerId="ADAL" clId="{D87CF1C5-6285-4F33-8859-23C1C57555D5}" dt="2021-12-13T11:51:51.966" v="303" actId="20577"/>
        <pc:sldMkLst>
          <pc:docMk/>
          <pc:sldMk cId="3891291109" sldId="836"/>
        </pc:sldMkLst>
        <pc:spChg chg="mod">
          <ac:chgData name="Sulaiman Janjua" userId="66b971f6-af07-45ac-89ef-0fb24ce3614b" providerId="ADAL" clId="{D87CF1C5-6285-4F33-8859-23C1C57555D5}" dt="2021-12-13T11:51:51.966" v="303" actId="20577"/>
          <ac:spMkLst>
            <pc:docMk/>
            <pc:sldMk cId="3891291109" sldId="836"/>
            <ac:spMk id="2" creationId="{F98D8A64-E23C-4DDF-AEE6-32B0E6769520}"/>
          </ac:spMkLst>
        </pc:spChg>
      </pc:sldChg>
      <pc:sldChg chg="addSp delSp modSp add mod ord">
        <pc:chgData name="Sulaiman Janjua" userId="66b971f6-af07-45ac-89ef-0fb24ce3614b" providerId="ADAL" clId="{D87CF1C5-6285-4F33-8859-23C1C57555D5}" dt="2021-12-13T15:14:32.998" v="5214" actId="478"/>
        <pc:sldMkLst>
          <pc:docMk/>
          <pc:sldMk cId="3390975763" sldId="838"/>
        </pc:sldMkLst>
        <pc:spChg chg="mod">
          <ac:chgData name="Sulaiman Janjua" userId="66b971f6-af07-45ac-89ef-0fb24ce3614b" providerId="ADAL" clId="{D87CF1C5-6285-4F33-8859-23C1C57555D5}" dt="2021-12-13T15:11:40.188" v="5209" actId="27636"/>
          <ac:spMkLst>
            <pc:docMk/>
            <pc:sldMk cId="3390975763" sldId="838"/>
            <ac:spMk id="3" creationId="{8B55480F-1FC5-4BC6-8DA4-22575A31CB25}"/>
          </ac:spMkLst>
        </pc:spChg>
        <pc:picChg chg="add del mod">
          <ac:chgData name="Sulaiman Janjua" userId="66b971f6-af07-45ac-89ef-0fb24ce3614b" providerId="ADAL" clId="{D87CF1C5-6285-4F33-8859-23C1C57555D5}" dt="2021-12-13T15:10:40.611" v="5200" actId="478"/>
          <ac:picMkLst>
            <pc:docMk/>
            <pc:sldMk cId="3390975763" sldId="838"/>
            <ac:picMk id="5" creationId="{11BECF94-3F6C-472E-902F-3256ECC73F5A}"/>
          </ac:picMkLst>
        </pc:picChg>
        <pc:picChg chg="add del mod">
          <ac:chgData name="Sulaiman Janjua" userId="66b971f6-af07-45ac-89ef-0fb24ce3614b" providerId="ADAL" clId="{D87CF1C5-6285-4F33-8859-23C1C57555D5}" dt="2021-12-13T15:10:58.668" v="5202" actId="478"/>
          <ac:picMkLst>
            <pc:docMk/>
            <pc:sldMk cId="3390975763" sldId="838"/>
            <ac:picMk id="7" creationId="{91C23D7D-36A5-4288-81A3-C863F6570E86}"/>
          </ac:picMkLst>
        </pc:picChg>
        <pc:picChg chg="add del mod modCrop">
          <ac:chgData name="Sulaiman Janjua" userId="66b971f6-af07-45ac-89ef-0fb24ce3614b" providerId="ADAL" clId="{D87CF1C5-6285-4F33-8859-23C1C57555D5}" dt="2021-12-13T15:14:32.998" v="5214" actId="478"/>
          <ac:picMkLst>
            <pc:docMk/>
            <pc:sldMk cId="3390975763" sldId="838"/>
            <ac:picMk id="9" creationId="{FEC1688D-3871-48C4-9862-C3A422115380}"/>
          </ac:picMkLst>
        </pc:picChg>
      </pc:sldChg>
      <pc:sldChg chg="addSp delSp modSp new mod">
        <pc:chgData name="Sulaiman Janjua" userId="66b971f6-af07-45ac-89ef-0fb24ce3614b" providerId="ADAL" clId="{D87CF1C5-6285-4F33-8859-23C1C57555D5}" dt="2021-12-14T09:00:36.330" v="5924" actId="21"/>
        <pc:sldMkLst>
          <pc:docMk/>
          <pc:sldMk cId="257219150" sldId="840"/>
        </pc:sldMkLst>
        <pc:spChg chg="mod">
          <ac:chgData name="Sulaiman Janjua" userId="66b971f6-af07-45ac-89ef-0fb24ce3614b" providerId="ADAL" clId="{D87CF1C5-6285-4F33-8859-23C1C57555D5}" dt="2021-12-13T13:19:30.131" v="1250" actId="20577"/>
          <ac:spMkLst>
            <pc:docMk/>
            <pc:sldMk cId="257219150" sldId="840"/>
            <ac:spMk id="2" creationId="{A2CCD5E0-CF7B-4AE1-86C2-AD9052C8F93E}"/>
          </ac:spMkLst>
        </pc:spChg>
        <pc:spChg chg="mod">
          <ac:chgData name="Sulaiman Janjua" userId="66b971f6-af07-45ac-89ef-0fb24ce3614b" providerId="ADAL" clId="{D87CF1C5-6285-4F33-8859-23C1C57555D5}" dt="2021-12-13T13:58:04.241" v="2593" actId="27636"/>
          <ac:spMkLst>
            <pc:docMk/>
            <pc:sldMk cId="257219150" sldId="840"/>
            <ac:spMk id="3" creationId="{6BF5118B-1BE5-4062-B3BE-9A52F4C774DD}"/>
          </ac:spMkLst>
        </pc:spChg>
        <pc:picChg chg="add del mod modCrop">
          <ac:chgData name="Sulaiman Janjua" userId="66b971f6-af07-45ac-89ef-0fb24ce3614b" providerId="ADAL" clId="{D87CF1C5-6285-4F33-8859-23C1C57555D5}" dt="2021-12-13T14:51:50.070" v="4271" actId="21"/>
          <ac:picMkLst>
            <pc:docMk/>
            <pc:sldMk cId="257219150" sldId="840"/>
            <ac:picMk id="5" creationId="{B2C7C186-4680-4AFB-8A90-331E4D3CC18B}"/>
          </ac:picMkLst>
        </pc:picChg>
        <pc:picChg chg="add del mod modCrop">
          <ac:chgData name="Sulaiman Janjua" userId="66b971f6-af07-45ac-89ef-0fb24ce3614b" providerId="ADAL" clId="{D87CF1C5-6285-4F33-8859-23C1C57555D5}" dt="2021-12-14T09:00:36.330" v="5924" actId="21"/>
          <ac:picMkLst>
            <pc:docMk/>
            <pc:sldMk cId="257219150" sldId="840"/>
            <ac:picMk id="7" creationId="{0727C16D-98A5-49F2-A8DD-00C3260449A2}"/>
          </ac:picMkLst>
        </pc:picChg>
      </pc:sldChg>
      <pc:sldChg chg="modSp new mod ord">
        <pc:chgData name="Sulaiman Janjua" userId="66b971f6-af07-45ac-89ef-0fb24ce3614b" providerId="ADAL" clId="{D87CF1C5-6285-4F33-8859-23C1C57555D5}" dt="2021-12-15T10:11:50.932" v="13814"/>
        <pc:sldMkLst>
          <pc:docMk/>
          <pc:sldMk cId="3876754949" sldId="842"/>
        </pc:sldMkLst>
        <pc:spChg chg="mod">
          <ac:chgData name="Sulaiman Janjua" userId="66b971f6-af07-45ac-89ef-0fb24ce3614b" providerId="ADAL" clId="{D87CF1C5-6285-4F33-8859-23C1C57555D5}" dt="2021-12-13T15:07:08.456" v="5194" actId="20577"/>
          <ac:spMkLst>
            <pc:docMk/>
            <pc:sldMk cId="3876754949" sldId="842"/>
            <ac:spMk id="2" creationId="{66880967-18FB-453E-9D60-4B7475B8B6C2}"/>
          </ac:spMkLst>
        </pc:spChg>
        <pc:spChg chg="mod">
          <ac:chgData name="Sulaiman Janjua" userId="66b971f6-af07-45ac-89ef-0fb24ce3614b" providerId="ADAL" clId="{D87CF1C5-6285-4F33-8859-23C1C57555D5}" dt="2021-12-13T15:27:03.299" v="5536" actId="20577"/>
          <ac:spMkLst>
            <pc:docMk/>
            <pc:sldMk cId="3876754949" sldId="842"/>
            <ac:spMk id="3" creationId="{A101783A-B3EA-4606-9FAF-96FB4E1D01C1}"/>
          </ac:spMkLst>
        </pc:spChg>
      </pc:sldChg>
      <pc:sldChg chg="addSp delSp modSp new mod modClrScheme chgLayout">
        <pc:chgData name="Sulaiman Janjua" userId="66b971f6-af07-45ac-89ef-0fb24ce3614b" providerId="ADAL" clId="{D87CF1C5-6285-4F33-8859-23C1C57555D5}" dt="2021-12-13T14:32:32.266" v="3597" actId="26606"/>
        <pc:sldMkLst>
          <pc:docMk/>
          <pc:sldMk cId="2337946331" sldId="844"/>
        </pc:sldMkLst>
        <pc:spChg chg="del">
          <ac:chgData name="Sulaiman Janjua" userId="66b971f6-af07-45ac-89ef-0fb24ce3614b" providerId="ADAL" clId="{D87CF1C5-6285-4F33-8859-23C1C57555D5}" dt="2021-12-13T13:25:15.072" v="1889" actId="478"/>
          <ac:spMkLst>
            <pc:docMk/>
            <pc:sldMk cId="2337946331" sldId="844"/>
            <ac:spMk id="2" creationId="{0D9B095E-B7F4-45DE-ABA6-BF853AAA4B2C}"/>
          </ac:spMkLst>
        </pc:spChg>
        <pc:spChg chg="mod ord">
          <ac:chgData name="Sulaiman Janjua" userId="66b971f6-af07-45ac-89ef-0fb24ce3614b" providerId="ADAL" clId="{D87CF1C5-6285-4F33-8859-23C1C57555D5}" dt="2021-12-13T14:32:32.266" v="3597" actId="26606"/>
          <ac:spMkLst>
            <pc:docMk/>
            <pc:sldMk cId="2337946331" sldId="844"/>
            <ac:spMk id="3" creationId="{2DF679FB-CD8E-424E-B7D1-4011F4A8A59A}"/>
          </ac:spMkLst>
        </pc:spChg>
        <pc:spChg chg="add mod">
          <ac:chgData name="Sulaiman Janjua" userId="66b971f6-af07-45ac-89ef-0fb24ce3614b" providerId="ADAL" clId="{D87CF1C5-6285-4F33-8859-23C1C57555D5}" dt="2021-12-13T14:32:32.266" v="3597" actId="26606"/>
          <ac:spMkLst>
            <pc:docMk/>
            <pc:sldMk cId="2337946331" sldId="844"/>
            <ac:spMk id="6" creationId="{5F8EC8A2-955C-4960-80E1-E647BB7230A5}"/>
          </ac:spMkLst>
        </pc:spChg>
        <pc:picChg chg="add mod ord">
          <ac:chgData name="Sulaiman Janjua" userId="66b971f6-af07-45ac-89ef-0fb24ce3614b" providerId="ADAL" clId="{D87CF1C5-6285-4F33-8859-23C1C57555D5}" dt="2021-12-13T14:32:32.266" v="3597" actId="26606"/>
          <ac:picMkLst>
            <pc:docMk/>
            <pc:sldMk cId="2337946331" sldId="844"/>
            <ac:picMk id="5" creationId="{DB9585A9-16B4-420C-9E83-6F84F8404012}"/>
          </ac:picMkLst>
        </pc:picChg>
      </pc:sldChg>
      <pc:sldChg chg="addSp delSp modSp new del mod">
        <pc:chgData name="Sulaiman Janjua" userId="66b971f6-af07-45ac-89ef-0fb24ce3614b" providerId="ADAL" clId="{D87CF1C5-6285-4F33-8859-23C1C57555D5}" dt="2021-12-13T13:42:22.144" v="2376" actId="47"/>
        <pc:sldMkLst>
          <pc:docMk/>
          <pc:sldMk cId="1213701598" sldId="846"/>
        </pc:sldMkLst>
        <pc:spChg chg="del">
          <ac:chgData name="Sulaiman Janjua" userId="66b971f6-af07-45ac-89ef-0fb24ce3614b" providerId="ADAL" clId="{D87CF1C5-6285-4F33-8859-23C1C57555D5}" dt="2021-12-13T13:41:48.238" v="2369"/>
          <ac:spMkLst>
            <pc:docMk/>
            <pc:sldMk cId="1213701598" sldId="846"/>
            <ac:spMk id="3" creationId="{4EFBC2E9-48C6-425E-9E11-A2DCC10E6C21}"/>
          </ac:spMkLst>
        </pc:spChg>
        <pc:spChg chg="add mod">
          <ac:chgData name="Sulaiman Janjua" userId="66b971f6-af07-45ac-89ef-0fb24ce3614b" providerId="ADAL" clId="{D87CF1C5-6285-4F33-8859-23C1C57555D5}" dt="2021-12-13T13:42:06.352" v="2372" actId="27636"/>
          <ac:spMkLst>
            <pc:docMk/>
            <pc:sldMk cId="1213701598" sldId="846"/>
            <ac:spMk id="4" creationId="{941BFCD1-5B61-4243-A4B0-3E4D952913FD}"/>
          </ac:spMkLst>
        </pc:spChg>
      </pc:sldChg>
      <pc:sldChg chg="modSp new mod">
        <pc:chgData name="Sulaiman Janjua" userId="66b971f6-af07-45ac-89ef-0fb24ce3614b" providerId="ADAL" clId="{D87CF1C5-6285-4F33-8859-23C1C57555D5}" dt="2021-12-13T14:19:39.361" v="2949" actId="13926"/>
        <pc:sldMkLst>
          <pc:docMk/>
          <pc:sldMk cId="2817132084" sldId="846"/>
        </pc:sldMkLst>
        <pc:spChg chg="mod">
          <ac:chgData name="Sulaiman Janjua" userId="66b971f6-af07-45ac-89ef-0fb24ce3614b" providerId="ADAL" clId="{D87CF1C5-6285-4F33-8859-23C1C57555D5}" dt="2021-12-13T14:19:39.361" v="2949" actId="13926"/>
          <ac:spMkLst>
            <pc:docMk/>
            <pc:sldMk cId="2817132084" sldId="846"/>
            <ac:spMk id="2" creationId="{DD762304-A3CF-4A3D-83ED-742326A69845}"/>
          </ac:spMkLst>
        </pc:spChg>
        <pc:spChg chg="mod">
          <ac:chgData name="Sulaiman Janjua" userId="66b971f6-af07-45ac-89ef-0fb24ce3614b" providerId="ADAL" clId="{D87CF1C5-6285-4F33-8859-23C1C57555D5}" dt="2021-12-13T14:08:52.879" v="2948" actId="20577"/>
          <ac:spMkLst>
            <pc:docMk/>
            <pc:sldMk cId="2817132084" sldId="846"/>
            <ac:spMk id="3" creationId="{D7D8C0E5-B52D-4C68-B83D-E52B22FF5C62}"/>
          </ac:spMkLst>
        </pc:spChg>
      </pc:sldChg>
      <pc:sldChg chg="addSp delSp modSp new del mod modClrScheme chgLayout">
        <pc:chgData name="Sulaiman Janjua" userId="66b971f6-af07-45ac-89ef-0fb24ce3614b" providerId="ADAL" clId="{D87CF1C5-6285-4F33-8859-23C1C57555D5}" dt="2021-12-15T10:14:46.504" v="13866" actId="2696"/>
        <pc:sldMkLst>
          <pc:docMk/>
          <pc:sldMk cId="362980196" sldId="849"/>
        </pc:sldMkLst>
        <pc:spChg chg="mod">
          <ac:chgData name="Sulaiman Janjua" userId="66b971f6-af07-45ac-89ef-0fb24ce3614b" providerId="ADAL" clId="{D87CF1C5-6285-4F33-8859-23C1C57555D5}" dt="2021-12-13T14:32:26.238" v="3596" actId="26606"/>
          <ac:spMkLst>
            <pc:docMk/>
            <pc:sldMk cId="362980196" sldId="849"/>
            <ac:spMk id="2" creationId="{03087823-0D20-4BC6-B7E3-EEEA5A9607D4}"/>
          </ac:spMkLst>
        </pc:spChg>
        <pc:spChg chg="del mod">
          <ac:chgData name="Sulaiman Janjua" userId="66b971f6-af07-45ac-89ef-0fb24ce3614b" providerId="ADAL" clId="{D87CF1C5-6285-4F33-8859-23C1C57555D5}" dt="2021-12-13T14:22:24.031" v="2976" actId="931"/>
          <ac:spMkLst>
            <pc:docMk/>
            <pc:sldMk cId="362980196" sldId="849"/>
            <ac:spMk id="3" creationId="{EFD3E852-54E3-4635-8709-985895BFE211}"/>
          </ac:spMkLst>
        </pc:spChg>
        <pc:spChg chg="add del mod">
          <ac:chgData name="Sulaiman Janjua" userId="66b971f6-af07-45ac-89ef-0fb24ce3614b" providerId="ADAL" clId="{D87CF1C5-6285-4F33-8859-23C1C57555D5}" dt="2021-12-13T14:22:58.037" v="2980" actId="931"/>
          <ac:spMkLst>
            <pc:docMk/>
            <pc:sldMk cId="362980196" sldId="849"/>
            <ac:spMk id="7" creationId="{826BA9E5-31F9-469B-892B-3803F54CBC5E}"/>
          </ac:spMkLst>
        </pc:spChg>
        <pc:spChg chg="add mod ord">
          <ac:chgData name="Sulaiman Janjua" userId="66b971f6-af07-45ac-89ef-0fb24ce3614b" providerId="ADAL" clId="{D87CF1C5-6285-4F33-8859-23C1C57555D5}" dt="2021-12-13T14:32:26.238" v="3596" actId="26606"/>
          <ac:spMkLst>
            <pc:docMk/>
            <pc:sldMk cId="362980196" sldId="849"/>
            <ac:spMk id="11" creationId="{2091353D-FF70-49AA-A214-27A5DBC9D98E}"/>
          </ac:spMkLst>
        </pc:spChg>
        <pc:picChg chg="add del mod">
          <ac:chgData name="Sulaiman Janjua" userId="66b971f6-af07-45ac-89ef-0fb24ce3614b" providerId="ADAL" clId="{D87CF1C5-6285-4F33-8859-23C1C57555D5}" dt="2021-12-13T14:22:38.132" v="2979" actId="478"/>
          <ac:picMkLst>
            <pc:docMk/>
            <pc:sldMk cId="362980196" sldId="849"/>
            <ac:picMk id="5" creationId="{D9E76E63-48E1-4FA3-9E3C-00B632B3F46B}"/>
          </ac:picMkLst>
        </pc:picChg>
        <pc:picChg chg="add del mod">
          <ac:chgData name="Sulaiman Janjua" userId="66b971f6-af07-45ac-89ef-0fb24ce3614b" providerId="ADAL" clId="{D87CF1C5-6285-4F33-8859-23C1C57555D5}" dt="2021-12-13T14:23:18.909" v="2987" actId="478"/>
          <ac:picMkLst>
            <pc:docMk/>
            <pc:sldMk cId="362980196" sldId="849"/>
            <ac:picMk id="9" creationId="{C5CC70C7-50B7-4D8D-814C-16F725473B75}"/>
          </ac:picMkLst>
        </pc:picChg>
        <pc:picChg chg="add mod">
          <ac:chgData name="Sulaiman Janjua" userId="66b971f6-af07-45ac-89ef-0fb24ce3614b" providerId="ADAL" clId="{D87CF1C5-6285-4F33-8859-23C1C57555D5}" dt="2021-12-13T14:32:26.238" v="3596" actId="26606"/>
          <ac:picMkLst>
            <pc:docMk/>
            <pc:sldMk cId="362980196" sldId="849"/>
            <ac:picMk id="13" creationId="{E2262602-A9BC-4E4D-8390-3FCF4AB6A807}"/>
          </ac:picMkLst>
        </pc:picChg>
      </pc:sldChg>
      <pc:sldChg chg="add">
        <pc:chgData name="Sulaiman Janjua" userId="66b971f6-af07-45ac-89ef-0fb24ce3614b" providerId="ADAL" clId="{D87CF1C5-6285-4F33-8859-23C1C57555D5}" dt="2021-12-15T10:14:48.755" v="13867"/>
        <pc:sldMkLst>
          <pc:docMk/>
          <pc:sldMk cId="1176843232" sldId="849"/>
        </pc:sldMkLst>
      </pc:sldChg>
      <pc:sldChg chg="add">
        <pc:chgData name="Sulaiman Janjua" userId="66b971f6-af07-45ac-89ef-0fb24ce3614b" providerId="ADAL" clId="{D87CF1C5-6285-4F33-8859-23C1C57555D5}" dt="2021-12-15T10:14:48.755" v="13867"/>
        <pc:sldMkLst>
          <pc:docMk/>
          <pc:sldMk cId="2758142869" sldId="850"/>
        </pc:sldMkLst>
      </pc:sldChg>
      <pc:sldChg chg="addSp modSp new del mod modClrScheme chgLayout">
        <pc:chgData name="Sulaiman Janjua" userId="66b971f6-af07-45ac-89ef-0fb24ce3614b" providerId="ADAL" clId="{D87CF1C5-6285-4F33-8859-23C1C57555D5}" dt="2021-12-15T10:14:46.504" v="13866" actId="2696"/>
        <pc:sldMkLst>
          <pc:docMk/>
          <pc:sldMk cId="3555091691" sldId="850"/>
        </pc:sldMkLst>
        <pc:spChg chg="mod">
          <ac:chgData name="Sulaiman Janjua" userId="66b971f6-af07-45ac-89ef-0fb24ce3614b" providerId="ADAL" clId="{D87CF1C5-6285-4F33-8859-23C1C57555D5}" dt="2021-12-13T14:39:15.574" v="3828" actId="26606"/>
          <ac:spMkLst>
            <pc:docMk/>
            <pc:sldMk cId="3555091691" sldId="850"/>
            <ac:spMk id="2" creationId="{251FD818-23AA-49CE-A20D-A96A3FF88B2A}"/>
          </ac:spMkLst>
        </pc:spChg>
        <pc:spChg chg="mod ord">
          <ac:chgData name="Sulaiman Janjua" userId="66b971f6-af07-45ac-89ef-0fb24ce3614b" providerId="ADAL" clId="{D87CF1C5-6285-4F33-8859-23C1C57555D5}" dt="2021-12-13T14:39:15.574" v="3828" actId="26606"/>
          <ac:spMkLst>
            <pc:docMk/>
            <pc:sldMk cId="3555091691" sldId="850"/>
            <ac:spMk id="3" creationId="{D78F40AA-6DAF-430B-B8B0-A9AF552BC886}"/>
          </ac:spMkLst>
        </pc:spChg>
        <pc:picChg chg="add mod">
          <ac:chgData name="Sulaiman Janjua" userId="66b971f6-af07-45ac-89ef-0fb24ce3614b" providerId="ADAL" clId="{D87CF1C5-6285-4F33-8859-23C1C57555D5}" dt="2021-12-13T14:39:28.126" v="3830" actId="14861"/>
          <ac:picMkLst>
            <pc:docMk/>
            <pc:sldMk cId="3555091691" sldId="850"/>
            <ac:picMk id="5" creationId="{3677AFD2-96A5-445C-A9ED-483B07F07656}"/>
          </ac:picMkLst>
        </pc:picChg>
      </pc:sldChg>
      <pc:sldChg chg="add">
        <pc:chgData name="Sulaiman Janjua" userId="66b971f6-af07-45ac-89ef-0fb24ce3614b" providerId="ADAL" clId="{D87CF1C5-6285-4F33-8859-23C1C57555D5}" dt="2021-12-15T10:14:48.755" v="13867"/>
        <pc:sldMkLst>
          <pc:docMk/>
          <pc:sldMk cId="423886479" sldId="851"/>
        </pc:sldMkLst>
      </pc:sldChg>
      <pc:sldChg chg="addSp modSp new del mod modClrScheme chgLayout">
        <pc:chgData name="Sulaiman Janjua" userId="66b971f6-af07-45ac-89ef-0fb24ce3614b" providerId="ADAL" clId="{D87CF1C5-6285-4F33-8859-23C1C57555D5}" dt="2021-12-15T10:14:46.504" v="13866" actId="2696"/>
        <pc:sldMkLst>
          <pc:docMk/>
          <pc:sldMk cId="3919148635" sldId="851"/>
        </pc:sldMkLst>
        <pc:spChg chg="mod">
          <ac:chgData name="Sulaiman Janjua" userId="66b971f6-af07-45ac-89ef-0fb24ce3614b" providerId="ADAL" clId="{D87CF1C5-6285-4F33-8859-23C1C57555D5}" dt="2021-12-13T14:58:26.278" v="4587" actId="26606"/>
          <ac:spMkLst>
            <pc:docMk/>
            <pc:sldMk cId="3919148635" sldId="851"/>
            <ac:spMk id="2" creationId="{1A6DBEE4-D763-43CD-9DDF-20B46DDB1C56}"/>
          </ac:spMkLst>
        </pc:spChg>
        <pc:spChg chg="mod">
          <ac:chgData name="Sulaiman Janjua" userId="66b971f6-af07-45ac-89ef-0fb24ce3614b" providerId="ADAL" clId="{D87CF1C5-6285-4F33-8859-23C1C57555D5}" dt="2021-12-13T14:58:41.120" v="4588" actId="313"/>
          <ac:spMkLst>
            <pc:docMk/>
            <pc:sldMk cId="3919148635" sldId="851"/>
            <ac:spMk id="3" creationId="{C9ACA044-3D28-49DC-AEA3-E0E1BB5F151F}"/>
          </ac:spMkLst>
        </pc:spChg>
        <pc:picChg chg="add mod">
          <ac:chgData name="Sulaiman Janjua" userId="66b971f6-af07-45ac-89ef-0fb24ce3614b" providerId="ADAL" clId="{D87CF1C5-6285-4F33-8859-23C1C57555D5}" dt="2021-12-13T14:58:26.278" v="4587" actId="26606"/>
          <ac:picMkLst>
            <pc:docMk/>
            <pc:sldMk cId="3919148635" sldId="851"/>
            <ac:picMk id="5" creationId="{D56CB3FD-E07E-415F-8AEC-2AAE7DE76C75}"/>
          </ac:picMkLst>
        </pc:picChg>
      </pc:sldChg>
      <pc:sldChg chg="modSp new del mod">
        <pc:chgData name="Sulaiman Janjua" userId="66b971f6-af07-45ac-89ef-0fb24ce3614b" providerId="ADAL" clId="{D87CF1C5-6285-4F33-8859-23C1C57555D5}" dt="2021-12-13T15:06:16.567" v="5136" actId="47"/>
        <pc:sldMkLst>
          <pc:docMk/>
          <pc:sldMk cId="1774256111" sldId="852"/>
        </pc:sldMkLst>
        <pc:spChg chg="mod">
          <ac:chgData name="Sulaiman Janjua" userId="66b971f6-af07-45ac-89ef-0fb24ce3614b" providerId="ADAL" clId="{D87CF1C5-6285-4F33-8859-23C1C57555D5}" dt="2021-12-13T14:51:40.241" v="4267" actId="20577"/>
          <ac:spMkLst>
            <pc:docMk/>
            <pc:sldMk cId="1774256111" sldId="852"/>
            <ac:spMk id="2" creationId="{EFE3944F-8479-456F-A924-0E1D4C38199D}"/>
          </ac:spMkLst>
        </pc:spChg>
        <pc:spChg chg="mod">
          <ac:chgData name="Sulaiman Janjua" userId="66b971f6-af07-45ac-89ef-0fb24ce3614b" providerId="ADAL" clId="{D87CF1C5-6285-4F33-8859-23C1C57555D5}" dt="2021-12-13T14:51:37.839" v="4261"/>
          <ac:spMkLst>
            <pc:docMk/>
            <pc:sldMk cId="1774256111" sldId="852"/>
            <ac:spMk id="3" creationId="{41815311-548D-4E5D-8C2F-65665E017E8C}"/>
          </ac:spMkLst>
        </pc:spChg>
      </pc:sldChg>
      <pc:sldChg chg="addSp modSp new del mod modClrScheme chgLayout">
        <pc:chgData name="Sulaiman Janjua" userId="66b971f6-af07-45ac-89ef-0fb24ce3614b" providerId="ADAL" clId="{D87CF1C5-6285-4F33-8859-23C1C57555D5}" dt="2021-12-15T10:14:46.504" v="13866" actId="2696"/>
        <pc:sldMkLst>
          <pc:docMk/>
          <pc:sldMk cId="1409325201" sldId="853"/>
        </pc:sldMkLst>
        <pc:spChg chg="mod">
          <ac:chgData name="Sulaiman Janjua" userId="66b971f6-af07-45ac-89ef-0fb24ce3614b" providerId="ADAL" clId="{D87CF1C5-6285-4F33-8859-23C1C57555D5}" dt="2021-12-13T14:32:00.541" v="3589" actId="26606"/>
          <ac:spMkLst>
            <pc:docMk/>
            <pc:sldMk cId="1409325201" sldId="853"/>
            <ac:spMk id="2" creationId="{FAFDFF2C-6AA0-43EA-B7E7-E2E87ED9AEE6}"/>
          </ac:spMkLst>
        </pc:spChg>
        <pc:spChg chg="mod ord">
          <ac:chgData name="Sulaiman Janjua" userId="66b971f6-af07-45ac-89ef-0fb24ce3614b" providerId="ADAL" clId="{D87CF1C5-6285-4F33-8859-23C1C57555D5}" dt="2021-12-13T14:32:20.348" v="3595" actId="26606"/>
          <ac:spMkLst>
            <pc:docMk/>
            <pc:sldMk cId="1409325201" sldId="853"/>
            <ac:spMk id="3" creationId="{4E983CAC-7CF3-4ACB-A9B5-C15047530156}"/>
          </ac:spMkLst>
        </pc:spChg>
        <pc:picChg chg="add mod ord">
          <ac:chgData name="Sulaiman Janjua" userId="66b971f6-af07-45ac-89ef-0fb24ce3614b" providerId="ADAL" clId="{D87CF1C5-6285-4F33-8859-23C1C57555D5}" dt="2021-12-13T14:32:20.348" v="3595" actId="26606"/>
          <ac:picMkLst>
            <pc:docMk/>
            <pc:sldMk cId="1409325201" sldId="853"/>
            <ac:picMk id="5" creationId="{973BB213-7051-4628-9DAD-F68ED50F39EE}"/>
          </ac:picMkLst>
        </pc:picChg>
      </pc:sldChg>
      <pc:sldChg chg="add">
        <pc:chgData name="Sulaiman Janjua" userId="66b971f6-af07-45ac-89ef-0fb24ce3614b" providerId="ADAL" clId="{D87CF1C5-6285-4F33-8859-23C1C57555D5}" dt="2021-12-15T10:14:48.755" v="13867"/>
        <pc:sldMkLst>
          <pc:docMk/>
          <pc:sldMk cId="3921930152" sldId="853"/>
        </pc:sldMkLst>
      </pc:sldChg>
      <pc:sldChg chg="addSp modSp add mod ord modNotesTx">
        <pc:chgData name="Sulaiman Janjua" userId="66b971f6-af07-45ac-89ef-0fb24ce3614b" providerId="ADAL" clId="{D87CF1C5-6285-4F33-8859-23C1C57555D5}" dt="2021-12-13T15:05:32.849" v="5132"/>
        <pc:sldMkLst>
          <pc:docMk/>
          <pc:sldMk cId="2216582785" sldId="854"/>
        </pc:sldMkLst>
        <pc:spChg chg="mod">
          <ac:chgData name="Sulaiman Janjua" userId="66b971f6-af07-45ac-89ef-0fb24ce3614b" providerId="ADAL" clId="{D87CF1C5-6285-4F33-8859-23C1C57555D5}" dt="2021-12-13T14:52:15.012" v="4293" actId="20577"/>
          <ac:spMkLst>
            <pc:docMk/>
            <pc:sldMk cId="2216582785" sldId="854"/>
            <ac:spMk id="2" creationId="{EFE3944F-8479-456F-A924-0E1D4C38199D}"/>
          </ac:spMkLst>
        </pc:spChg>
        <pc:spChg chg="mod">
          <ac:chgData name="Sulaiman Janjua" userId="66b971f6-af07-45ac-89ef-0fb24ce3614b" providerId="ADAL" clId="{D87CF1C5-6285-4F33-8859-23C1C57555D5}" dt="2021-12-13T14:54:18.325" v="4511" actId="368"/>
          <ac:spMkLst>
            <pc:docMk/>
            <pc:sldMk cId="2216582785" sldId="854"/>
            <ac:spMk id="3" creationId="{41815311-548D-4E5D-8C2F-65665E017E8C}"/>
          </ac:spMkLst>
        </pc:spChg>
        <pc:picChg chg="add mod">
          <ac:chgData name="Sulaiman Janjua" userId="66b971f6-af07-45ac-89ef-0fb24ce3614b" providerId="ADAL" clId="{D87CF1C5-6285-4F33-8859-23C1C57555D5}" dt="2021-12-13T14:54:25.259" v="4512" actId="1076"/>
          <ac:picMkLst>
            <pc:docMk/>
            <pc:sldMk cId="2216582785" sldId="854"/>
            <ac:picMk id="4" creationId="{D5ADA0F7-FAA0-4442-8578-62288BDA772D}"/>
          </ac:picMkLst>
        </pc:picChg>
      </pc:sldChg>
      <pc:sldChg chg="add">
        <pc:chgData name="Sulaiman Janjua" userId="66b971f6-af07-45ac-89ef-0fb24ce3614b" providerId="ADAL" clId="{D87CF1C5-6285-4F33-8859-23C1C57555D5}" dt="2021-12-15T10:14:48.755" v="13867"/>
        <pc:sldMkLst>
          <pc:docMk/>
          <pc:sldMk cId="3347736166" sldId="855"/>
        </pc:sldMkLst>
      </pc:sldChg>
      <pc:sldChg chg="addSp modSp new del mod modClrScheme chgLayout">
        <pc:chgData name="Sulaiman Janjua" userId="66b971f6-af07-45ac-89ef-0fb24ce3614b" providerId="ADAL" clId="{D87CF1C5-6285-4F33-8859-23C1C57555D5}" dt="2021-12-15T10:14:46.504" v="13866" actId="2696"/>
        <pc:sldMkLst>
          <pc:docMk/>
          <pc:sldMk cId="3369069969" sldId="855"/>
        </pc:sldMkLst>
        <pc:spChg chg="mod">
          <ac:chgData name="Sulaiman Janjua" userId="66b971f6-af07-45ac-89ef-0fb24ce3614b" providerId="ADAL" clId="{D87CF1C5-6285-4F33-8859-23C1C57555D5}" dt="2021-12-13T15:03:53.826" v="5128" actId="26606"/>
          <ac:spMkLst>
            <pc:docMk/>
            <pc:sldMk cId="3369069969" sldId="855"/>
            <ac:spMk id="2" creationId="{2E91DFE6-0DC1-49C1-B4FB-6955BF1A7BB0}"/>
          </ac:spMkLst>
        </pc:spChg>
        <pc:spChg chg="mod ord">
          <ac:chgData name="Sulaiman Janjua" userId="66b971f6-af07-45ac-89ef-0fb24ce3614b" providerId="ADAL" clId="{D87CF1C5-6285-4F33-8859-23C1C57555D5}" dt="2021-12-13T15:03:53.826" v="5128" actId="26606"/>
          <ac:spMkLst>
            <pc:docMk/>
            <pc:sldMk cId="3369069969" sldId="855"/>
            <ac:spMk id="3" creationId="{06AE1AAA-1FEF-4CB6-8B9E-620C921EB666}"/>
          </ac:spMkLst>
        </pc:spChg>
        <pc:picChg chg="add mod">
          <ac:chgData name="Sulaiman Janjua" userId="66b971f6-af07-45ac-89ef-0fb24ce3614b" providerId="ADAL" clId="{D87CF1C5-6285-4F33-8859-23C1C57555D5}" dt="2021-12-13T15:04:00.810" v="5130" actId="14861"/>
          <ac:picMkLst>
            <pc:docMk/>
            <pc:sldMk cId="3369069969" sldId="855"/>
            <ac:picMk id="5" creationId="{349B60C8-6447-4D60-B2AE-582C99395A27}"/>
          </ac:picMkLst>
        </pc:picChg>
      </pc:sldChg>
      <pc:sldChg chg="new del">
        <pc:chgData name="Sulaiman Janjua" userId="66b971f6-af07-45ac-89ef-0fb24ce3614b" providerId="ADAL" clId="{D87CF1C5-6285-4F33-8859-23C1C57555D5}" dt="2021-12-13T15:06:14.225" v="5133" actId="47"/>
        <pc:sldMkLst>
          <pc:docMk/>
          <pc:sldMk cId="2697311305" sldId="856"/>
        </pc:sldMkLst>
      </pc:sldChg>
      <pc:sldChg chg="new del">
        <pc:chgData name="Sulaiman Janjua" userId="66b971f6-af07-45ac-89ef-0fb24ce3614b" providerId="ADAL" clId="{D87CF1C5-6285-4F33-8859-23C1C57555D5}" dt="2021-12-13T15:06:14.977" v="5134" actId="47"/>
        <pc:sldMkLst>
          <pc:docMk/>
          <pc:sldMk cId="3687041956" sldId="857"/>
        </pc:sldMkLst>
      </pc:sldChg>
      <pc:sldChg chg="new del">
        <pc:chgData name="Sulaiman Janjua" userId="66b971f6-af07-45ac-89ef-0fb24ce3614b" providerId="ADAL" clId="{D87CF1C5-6285-4F33-8859-23C1C57555D5}" dt="2021-12-13T15:06:15.714" v="5135" actId="47"/>
        <pc:sldMkLst>
          <pc:docMk/>
          <pc:sldMk cId="1046693210" sldId="858"/>
        </pc:sldMkLst>
      </pc:sldChg>
      <pc:sldChg chg="addSp delSp modSp new mod">
        <pc:chgData name="Sulaiman Janjua" userId="66b971f6-af07-45ac-89ef-0fb24ce3614b" providerId="ADAL" clId="{D87CF1C5-6285-4F33-8859-23C1C57555D5}" dt="2021-12-14T13:02:22.417" v="13178" actId="14861"/>
        <pc:sldMkLst>
          <pc:docMk/>
          <pc:sldMk cId="788154088" sldId="864"/>
        </pc:sldMkLst>
        <pc:spChg chg="mod">
          <ac:chgData name="Sulaiman Janjua" userId="66b971f6-af07-45ac-89ef-0fb24ce3614b" providerId="ADAL" clId="{D87CF1C5-6285-4F33-8859-23C1C57555D5}" dt="2021-12-14T13:02:11.081" v="13176" actId="26606"/>
          <ac:spMkLst>
            <pc:docMk/>
            <pc:sldMk cId="788154088" sldId="864"/>
            <ac:spMk id="2" creationId="{4D6DE0CC-91E4-4D13-BA6C-9D8AF6A75DE8}"/>
          </ac:spMkLst>
        </pc:spChg>
        <pc:spChg chg="mod ord">
          <ac:chgData name="Sulaiman Janjua" userId="66b971f6-af07-45ac-89ef-0fb24ce3614b" providerId="ADAL" clId="{D87CF1C5-6285-4F33-8859-23C1C57555D5}" dt="2021-12-14T13:02:11.081" v="13176" actId="26606"/>
          <ac:spMkLst>
            <pc:docMk/>
            <pc:sldMk cId="788154088" sldId="864"/>
            <ac:spMk id="3" creationId="{D0AF1AA9-DEC9-48BD-8E0B-CFFD2AC9DA52}"/>
          </ac:spMkLst>
        </pc:spChg>
        <pc:spChg chg="del">
          <ac:chgData name="Sulaiman Janjua" userId="66b971f6-af07-45ac-89ef-0fb24ce3614b" providerId="ADAL" clId="{D87CF1C5-6285-4F33-8859-23C1C57555D5}" dt="2021-12-14T13:02:07.236" v="13175" actId="931"/>
          <ac:spMkLst>
            <pc:docMk/>
            <pc:sldMk cId="788154088" sldId="864"/>
            <ac:spMk id="4" creationId="{9090732B-9146-4510-B065-AE74BEAC410B}"/>
          </ac:spMkLst>
        </pc:spChg>
        <pc:picChg chg="add mod">
          <ac:chgData name="Sulaiman Janjua" userId="66b971f6-af07-45ac-89ef-0fb24ce3614b" providerId="ADAL" clId="{D87CF1C5-6285-4F33-8859-23C1C57555D5}" dt="2021-12-14T13:02:22.417" v="13178" actId="14861"/>
          <ac:picMkLst>
            <pc:docMk/>
            <pc:sldMk cId="788154088" sldId="864"/>
            <ac:picMk id="6" creationId="{EAD7BCFA-B0CE-4E3D-BBBA-C0B82AA5E67A}"/>
          </ac:picMkLst>
        </pc:picChg>
      </pc:sldChg>
      <pc:sldChg chg="modSp new del mod">
        <pc:chgData name="Sulaiman Janjua" userId="66b971f6-af07-45ac-89ef-0fb24ce3614b" providerId="ADAL" clId="{D87CF1C5-6285-4F33-8859-23C1C57555D5}" dt="2021-12-14T11:11:02.348" v="10130" actId="47"/>
        <pc:sldMkLst>
          <pc:docMk/>
          <pc:sldMk cId="2759767240" sldId="865"/>
        </pc:sldMkLst>
        <pc:spChg chg="mod">
          <ac:chgData name="Sulaiman Janjua" userId="66b971f6-af07-45ac-89ef-0fb24ce3614b" providerId="ADAL" clId="{D87CF1C5-6285-4F33-8859-23C1C57555D5}" dt="2021-12-14T11:10:31.649" v="10091" actId="20577"/>
          <ac:spMkLst>
            <pc:docMk/>
            <pc:sldMk cId="2759767240" sldId="865"/>
            <ac:spMk id="2" creationId="{7F3EA763-CEDC-4297-9048-F9108DFF6958}"/>
          </ac:spMkLst>
        </pc:spChg>
      </pc:sldChg>
      <pc:sldChg chg="modSp new del mod">
        <pc:chgData name="Sulaiman Janjua" userId="66b971f6-af07-45ac-89ef-0fb24ce3614b" providerId="ADAL" clId="{D87CF1C5-6285-4F33-8859-23C1C57555D5}" dt="2021-12-14T11:11:00.681" v="10129" actId="47"/>
        <pc:sldMkLst>
          <pc:docMk/>
          <pc:sldMk cId="3184347469" sldId="866"/>
        </pc:sldMkLst>
        <pc:spChg chg="mod">
          <ac:chgData name="Sulaiman Janjua" userId="66b971f6-af07-45ac-89ef-0fb24ce3614b" providerId="ADAL" clId="{D87CF1C5-6285-4F33-8859-23C1C57555D5}" dt="2021-12-14T11:10:37.057" v="10110" actId="20577"/>
          <ac:spMkLst>
            <pc:docMk/>
            <pc:sldMk cId="3184347469" sldId="866"/>
            <ac:spMk id="2" creationId="{7361024F-23B2-4A4E-9299-F64B6116358E}"/>
          </ac:spMkLst>
        </pc:spChg>
      </pc:sldChg>
      <pc:sldChg chg="modSp new del mod">
        <pc:chgData name="Sulaiman Janjua" userId="66b971f6-af07-45ac-89ef-0fb24ce3614b" providerId="ADAL" clId="{D87CF1C5-6285-4F33-8859-23C1C57555D5}" dt="2021-12-14T11:10:59.140" v="10128" actId="47"/>
        <pc:sldMkLst>
          <pc:docMk/>
          <pc:sldMk cId="2533956152" sldId="867"/>
        </pc:sldMkLst>
        <pc:spChg chg="mod">
          <ac:chgData name="Sulaiman Janjua" userId="66b971f6-af07-45ac-89ef-0fb24ce3614b" providerId="ADAL" clId="{D87CF1C5-6285-4F33-8859-23C1C57555D5}" dt="2021-12-14T11:10:44.491" v="10127" actId="20577"/>
          <ac:spMkLst>
            <pc:docMk/>
            <pc:sldMk cId="2533956152" sldId="867"/>
            <ac:spMk id="2" creationId="{5E67BD29-3800-4756-B96A-9BDEAD3469E9}"/>
          </ac:spMkLst>
        </pc:spChg>
      </pc:sldChg>
      <pc:sldChg chg="modSp new mod">
        <pc:chgData name="Sulaiman Janjua" userId="66b971f6-af07-45ac-89ef-0fb24ce3614b" providerId="ADAL" clId="{D87CF1C5-6285-4F33-8859-23C1C57555D5}" dt="2021-12-14T09:33:25.945" v="6417" actId="20577"/>
        <pc:sldMkLst>
          <pc:docMk/>
          <pc:sldMk cId="3481991097" sldId="868"/>
        </pc:sldMkLst>
        <pc:spChg chg="mod">
          <ac:chgData name="Sulaiman Janjua" userId="66b971f6-af07-45ac-89ef-0fb24ce3614b" providerId="ADAL" clId="{D87CF1C5-6285-4F33-8859-23C1C57555D5}" dt="2021-12-14T09:26:11.800" v="6023" actId="20577"/>
          <ac:spMkLst>
            <pc:docMk/>
            <pc:sldMk cId="3481991097" sldId="868"/>
            <ac:spMk id="2" creationId="{B1C38045-4F33-4E61-807E-26E52F9F4F83}"/>
          </ac:spMkLst>
        </pc:spChg>
        <pc:spChg chg="mod">
          <ac:chgData name="Sulaiman Janjua" userId="66b971f6-af07-45ac-89ef-0fb24ce3614b" providerId="ADAL" clId="{D87CF1C5-6285-4F33-8859-23C1C57555D5}" dt="2021-12-14T09:33:25.945" v="6417" actId="20577"/>
          <ac:spMkLst>
            <pc:docMk/>
            <pc:sldMk cId="3481991097" sldId="868"/>
            <ac:spMk id="3" creationId="{D17330E7-E343-41A8-BE74-86EED923908A}"/>
          </ac:spMkLst>
        </pc:spChg>
      </pc:sldChg>
      <pc:sldChg chg="addSp modSp new del mod modClrScheme chgLayout">
        <pc:chgData name="Sulaiman Janjua" userId="66b971f6-af07-45ac-89ef-0fb24ce3614b" providerId="ADAL" clId="{D87CF1C5-6285-4F33-8859-23C1C57555D5}" dt="2021-12-15T10:13:10.633" v="13864" actId="2696"/>
        <pc:sldMkLst>
          <pc:docMk/>
          <pc:sldMk cId="2523077384" sldId="869"/>
        </pc:sldMkLst>
        <pc:spChg chg="mod">
          <ac:chgData name="Sulaiman Janjua" userId="66b971f6-af07-45ac-89ef-0fb24ce3614b" providerId="ADAL" clId="{D87CF1C5-6285-4F33-8859-23C1C57555D5}" dt="2021-12-14T09:45:01.065" v="7358" actId="26606"/>
          <ac:spMkLst>
            <pc:docMk/>
            <pc:sldMk cId="2523077384" sldId="869"/>
            <ac:spMk id="2" creationId="{68110BD6-3487-4B48-8D00-73649407EED5}"/>
          </ac:spMkLst>
        </pc:spChg>
        <pc:spChg chg="mod">
          <ac:chgData name="Sulaiman Janjua" userId="66b971f6-af07-45ac-89ef-0fb24ce3614b" providerId="ADAL" clId="{D87CF1C5-6285-4F33-8859-23C1C57555D5}" dt="2021-12-14T09:45:01.065" v="7358" actId="26606"/>
          <ac:spMkLst>
            <pc:docMk/>
            <pc:sldMk cId="2523077384" sldId="869"/>
            <ac:spMk id="3" creationId="{856FA8CC-B120-4B96-9F2E-90041A6A3AB8}"/>
          </ac:spMkLst>
        </pc:spChg>
        <pc:picChg chg="add mod">
          <ac:chgData name="Sulaiman Janjua" userId="66b971f6-af07-45ac-89ef-0fb24ce3614b" providerId="ADAL" clId="{D87CF1C5-6285-4F33-8859-23C1C57555D5}" dt="2021-12-14T09:45:10.054" v="7360" actId="14861"/>
          <ac:picMkLst>
            <pc:docMk/>
            <pc:sldMk cId="2523077384" sldId="869"/>
            <ac:picMk id="5" creationId="{C6DA1D56-EA91-42D2-909E-049E16C144D6}"/>
          </ac:picMkLst>
        </pc:picChg>
      </pc:sldChg>
      <pc:sldChg chg="add">
        <pc:chgData name="Sulaiman Janjua" userId="66b971f6-af07-45ac-89ef-0fb24ce3614b" providerId="ADAL" clId="{D87CF1C5-6285-4F33-8859-23C1C57555D5}" dt="2021-12-15T10:13:15.837" v="13865"/>
        <pc:sldMkLst>
          <pc:docMk/>
          <pc:sldMk cId="2612249376" sldId="869"/>
        </pc:sldMkLst>
      </pc:sldChg>
      <pc:sldChg chg="add">
        <pc:chgData name="Sulaiman Janjua" userId="66b971f6-af07-45ac-89ef-0fb24ce3614b" providerId="ADAL" clId="{D87CF1C5-6285-4F33-8859-23C1C57555D5}" dt="2021-12-15T10:13:15.837" v="13865"/>
        <pc:sldMkLst>
          <pc:docMk/>
          <pc:sldMk cId="553740688" sldId="870"/>
        </pc:sldMkLst>
      </pc:sldChg>
      <pc:sldChg chg="addSp modSp new del mod modClrScheme chgLayout">
        <pc:chgData name="Sulaiman Janjua" userId="66b971f6-af07-45ac-89ef-0fb24ce3614b" providerId="ADAL" clId="{D87CF1C5-6285-4F33-8859-23C1C57555D5}" dt="2021-12-15T10:13:10.633" v="13864" actId="2696"/>
        <pc:sldMkLst>
          <pc:docMk/>
          <pc:sldMk cId="2834630014" sldId="870"/>
        </pc:sldMkLst>
        <pc:spChg chg="mod">
          <ac:chgData name="Sulaiman Janjua" userId="66b971f6-af07-45ac-89ef-0fb24ce3614b" providerId="ADAL" clId="{D87CF1C5-6285-4F33-8859-23C1C57555D5}" dt="2021-12-14T09:47:41.546" v="7636" actId="26606"/>
          <ac:spMkLst>
            <pc:docMk/>
            <pc:sldMk cId="2834630014" sldId="870"/>
            <ac:spMk id="2" creationId="{15BE4AE8-BA1E-42E5-A84B-C839C37F4D29}"/>
          </ac:spMkLst>
        </pc:spChg>
        <pc:spChg chg="mod ord">
          <ac:chgData name="Sulaiman Janjua" userId="66b971f6-af07-45ac-89ef-0fb24ce3614b" providerId="ADAL" clId="{D87CF1C5-6285-4F33-8859-23C1C57555D5}" dt="2021-12-14T09:47:41.546" v="7636" actId="26606"/>
          <ac:spMkLst>
            <pc:docMk/>
            <pc:sldMk cId="2834630014" sldId="870"/>
            <ac:spMk id="3" creationId="{4481E404-3CE1-45E1-8912-A185E7EC53C3}"/>
          </ac:spMkLst>
        </pc:spChg>
        <pc:picChg chg="add mod">
          <ac:chgData name="Sulaiman Janjua" userId="66b971f6-af07-45ac-89ef-0fb24ce3614b" providerId="ADAL" clId="{D87CF1C5-6285-4F33-8859-23C1C57555D5}" dt="2021-12-14T09:47:48.339" v="7638" actId="14861"/>
          <ac:picMkLst>
            <pc:docMk/>
            <pc:sldMk cId="2834630014" sldId="870"/>
            <ac:picMk id="5" creationId="{B7A4C924-98B4-49E4-A781-CCF49CC98201}"/>
          </ac:picMkLst>
        </pc:picChg>
      </pc:sldChg>
      <pc:sldChg chg="addSp modSp new del mod">
        <pc:chgData name="Sulaiman Janjua" userId="66b971f6-af07-45ac-89ef-0fb24ce3614b" providerId="ADAL" clId="{D87CF1C5-6285-4F33-8859-23C1C57555D5}" dt="2021-12-15T10:13:10.633" v="13864" actId="2696"/>
        <pc:sldMkLst>
          <pc:docMk/>
          <pc:sldMk cId="733370102" sldId="871"/>
        </pc:sldMkLst>
        <pc:spChg chg="mod">
          <ac:chgData name="Sulaiman Janjua" userId="66b971f6-af07-45ac-89ef-0fb24ce3614b" providerId="ADAL" clId="{D87CF1C5-6285-4F33-8859-23C1C57555D5}" dt="2021-12-14T09:26:43.471" v="6066" actId="20577"/>
          <ac:spMkLst>
            <pc:docMk/>
            <pc:sldMk cId="733370102" sldId="871"/>
            <ac:spMk id="2" creationId="{BEE5E56F-0900-4285-B042-1606E35F6F8D}"/>
          </ac:spMkLst>
        </pc:spChg>
        <pc:spChg chg="mod">
          <ac:chgData name="Sulaiman Janjua" userId="66b971f6-af07-45ac-89ef-0fb24ce3614b" providerId="ADAL" clId="{D87CF1C5-6285-4F33-8859-23C1C57555D5}" dt="2021-12-14T09:50:47.153" v="7983" actId="27636"/>
          <ac:spMkLst>
            <pc:docMk/>
            <pc:sldMk cId="733370102" sldId="871"/>
            <ac:spMk id="3" creationId="{3859CB95-AFA8-4886-BBE3-25EF454808C6}"/>
          </ac:spMkLst>
        </pc:spChg>
        <pc:picChg chg="add mod">
          <ac:chgData name="Sulaiman Janjua" userId="66b971f6-af07-45ac-89ef-0fb24ce3614b" providerId="ADAL" clId="{D87CF1C5-6285-4F33-8859-23C1C57555D5}" dt="2021-12-14T09:51:43.625" v="7992" actId="14861"/>
          <ac:picMkLst>
            <pc:docMk/>
            <pc:sldMk cId="733370102" sldId="871"/>
            <ac:picMk id="5" creationId="{B8F4FA16-C0FB-4CFD-80F3-BC868D19F2B4}"/>
          </ac:picMkLst>
        </pc:picChg>
      </pc:sldChg>
      <pc:sldChg chg="add">
        <pc:chgData name="Sulaiman Janjua" userId="66b971f6-af07-45ac-89ef-0fb24ce3614b" providerId="ADAL" clId="{D87CF1C5-6285-4F33-8859-23C1C57555D5}" dt="2021-12-15T10:13:15.837" v="13865"/>
        <pc:sldMkLst>
          <pc:docMk/>
          <pc:sldMk cId="4160284238" sldId="871"/>
        </pc:sldMkLst>
      </pc:sldChg>
      <pc:sldChg chg="addSp modSp new del mod modClrScheme chgLayout">
        <pc:chgData name="Sulaiman Janjua" userId="66b971f6-af07-45ac-89ef-0fb24ce3614b" providerId="ADAL" clId="{D87CF1C5-6285-4F33-8859-23C1C57555D5}" dt="2021-12-15T10:13:10.633" v="13864" actId="2696"/>
        <pc:sldMkLst>
          <pc:docMk/>
          <pc:sldMk cId="2441848891" sldId="872"/>
        </pc:sldMkLst>
        <pc:spChg chg="mod">
          <ac:chgData name="Sulaiman Janjua" userId="66b971f6-af07-45ac-89ef-0fb24ce3614b" providerId="ADAL" clId="{D87CF1C5-6285-4F33-8859-23C1C57555D5}" dt="2021-12-14T09:56:47.663" v="8323" actId="26606"/>
          <ac:spMkLst>
            <pc:docMk/>
            <pc:sldMk cId="2441848891" sldId="872"/>
            <ac:spMk id="2" creationId="{6D9BB609-9A45-488C-ABA4-7BCA405E695A}"/>
          </ac:spMkLst>
        </pc:spChg>
        <pc:spChg chg="mod ord">
          <ac:chgData name="Sulaiman Janjua" userId="66b971f6-af07-45ac-89ef-0fb24ce3614b" providerId="ADAL" clId="{D87CF1C5-6285-4F33-8859-23C1C57555D5}" dt="2021-12-14T09:56:47.663" v="8323" actId="26606"/>
          <ac:spMkLst>
            <pc:docMk/>
            <pc:sldMk cId="2441848891" sldId="872"/>
            <ac:spMk id="3" creationId="{C6B81415-A8B7-4EC2-8711-1FEBCBD025BD}"/>
          </ac:spMkLst>
        </pc:spChg>
        <pc:picChg chg="add mod">
          <ac:chgData name="Sulaiman Janjua" userId="66b971f6-af07-45ac-89ef-0fb24ce3614b" providerId="ADAL" clId="{D87CF1C5-6285-4F33-8859-23C1C57555D5}" dt="2021-12-14T09:56:54.248" v="8325" actId="14861"/>
          <ac:picMkLst>
            <pc:docMk/>
            <pc:sldMk cId="2441848891" sldId="872"/>
            <ac:picMk id="5" creationId="{82B17533-2F7B-40AF-AAED-9ED6F325B13E}"/>
          </ac:picMkLst>
        </pc:picChg>
      </pc:sldChg>
      <pc:sldChg chg="add">
        <pc:chgData name="Sulaiman Janjua" userId="66b971f6-af07-45ac-89ef-0fb24ce3614b" providerId="ADAL" clId="{D87CF1C5-6285-4F33-8859-23C1C57555D5}" dt="2021-12-15T10:13:15.837" v="13865"/>
        <pc:sldMkLst>
          <pc:docMk/>
          <pc:sldMk cId="3327645296" sldId="872"/>
        </pc:sldMkLst>
      </pc:sldChg>
      <pc:sldChg chg="add">
        <pc:chgData name="Sulaiman Janjua" userId="66b971f6-af07-45ac-89ef-0fb24ce3614b" providerId="ADAL" clId="{D87CF1C5-6285-4F33-8859-23C1C57555D5}" dt="2021-12-15T10:13:15.837" v="13865"/>
        <pc:sldMkLst>
          <pc:docMk/>
          <pc:sldMk cId="1357292102" sldId="873"/>
        </pc:sldMkLst>
      </pc:sldChg>
      <pc:sldChg chg="addSp modSp new del mod modClrScheme chgLayout modNotesTx">
        <pc:chgData name="Sulaiman Janjua" userId="66b971f6-af07-45ac-89ef-0fb24ce3614b" providerId="ADAL" clId="{D87CF1C5-6285-4F33-8859-23C1C57555D5}" dt="2021-12-15T10:13:10.633" v="13864" actId="2696"/>
        <pc:sldMkLst>
          <pc:docMk/>
          <pc:sldMk cId="2370944177" sldId="873"/>
        </pc:sldMkLst>
        <pc:spChg chg="mod">
          <ac:chgData name="Sulaiman Janjua" userId="66b971f6-af07-45ac-89ef-0fb24ce3614b" providerId="ADAL" clId="{D87CF1C5-6285-4F33-8859-23C1C57555D5}" dt="2021-12-14T10:00:31.105" v="8636" actId="26606"/>
          <ac:spMkLst>
            <pc:docMk/>
            <pc:sldMk cId="2370944177" sldId="873"/>
            <ac:spMk id="2" creationId="{30992691-E272-47DA-BA53-29F795E55616}"/>
          </ac:spMkLst>
        </pc:spChg>
        <pc:spChg chg="mod">
          <ac:chgData name="Sulaiman Janjua" userId="66b971f6-af07-45ac-89ef-0fb24ce3614b" providerId="ADAL" clId="{D87CF1C5-6285-4F33-8859-23C1C57555D5}" dt="2021-12-14T10:00:31.105" v="8636" actId="26606"/>
          <ac:spMkLst>
            <pc:docMk/>
            <pc:sldMk cId="2370944177" sldId="873"/>
            <ac:spMk id="3" creationId="{5B7C09A9-57D5-4376-B3D0-1400CD22DFD6}"/>
          </ac:spMkLst>
        </pc:spChg>
        <pc:picChg chg="add mod">
          <ac:chgData name="Sulaiman Janjua" userId="66b971f6-af07-45ac-89ef-0fb24ce3614b" providerId="ADAL" clId="{D87CF1C5-6285-4F33-8859-23C1C57555D5}" dt="2021-12-14T10:00:35.647" v="8638" actId="14861"/>
          <ac:picMkLst>
            <pc:docMk/>
            <pc:sldMk cId="2370944177" sldId="873"/>
            <ac:picMk id="5" creationId="{5464162D-52B8-4509-8849-4A9D4A96DC13}"/>
          </ac:picMkLst>
        </pc:picChg>
      </pc:sldChg>
      <pc:sldChg chg="add">
        <pc:chgData name="Sulaiman Janjua" userId="66b971f6-af07-45ac-89ef-0fb24ce3614b" providerId="ADAL" clId="{D87CF1C5-6285-4F33-8859-23C1C57555D5}" dt="2021-12-15T10:13:15.837" v="13865"/>
        <pc:sldMkLst>
          <pc:docMk/>
          <pc:sldMk cId="1656057879" sldId="874"/>
        </pc:sldMkLst>
      </pc:sldChg>
      <pc:sldChg chg="addSp modSp new del mod modClrScheme chgLayout">
        <pc:chgData name="Sulaiman Janjua" userId="66b971f6-af07-45ac-89ef-0fb24ce3614b" providerId="ADAL" clId="{D87CF1C5-6285-4F33-8859-23C1C57555D5}" dt="2021-12-15T10:13:10.633" v="13864" actId="2696"/>
        <pc:sldMkLst>
          <pc:docMk/>
          <pc:sldMk cId="2789981168" sldId="874"/>
        </pc:sldMkLst>
        <pc:spChg chg="mod">
          <ac:chgData name="Sulaiman Janjua" userId="66b971f6-af07-45ac-89ef-0fb24ce3614b" providerId="ADAL" clId="{D87CF1C5-6285-4F33-8859-23C1C57555D5}" dt="2021-12-14T10:31:39.603" v="8997" actId="26606"/>
          <ac:spMkLst>
            <pc:docMk/>
            <pc:sldMk cId="2789981168" sldId="874"/>
            <ac:spMk id="2" creationId="{2DE687AC-D244-4E25-9BB8-EFFBD160DB33}"/>
          </ac:spMkLst>
        </pc:spChg>
        <pc:spChg chg="mod ord">
          <ac:chgData name="Sulaiman Janjua" userId="66b971f6-af07-45ac-89ef-0fb24ce3614b" providerId="ADAL" clId="{D87CF1C5-6285-4F33-8859-23C1C57555D5}" dt="2021-12-14T10:31:39.603" v="8997" actId="26606"/>
          <ac:spMkLst>
            <pc:docMk/>
            <pc:sldMk cId="2789981168" sldId="874"/>
            <ac:spMk id="3" creationId="{1B210AE2-A88C-427B-AA14-0FA4EF6C4613}"/>
          </ac:spMkLst>
        </pc:spChg>
        <pc:picChg chg="add mod">
          <ac:chgData name="Sulaiman Janjua" userId="66b971f6-af07-45ac-89ef-0fb24ce3614b" providerId="ADAL" clId="{D87CF1C5-6285-4F33-8859-23C1C57555D5}" dt="2021-12-14T10:31:45.431" v="8999" actId="14861"/>
          <ac:picMkLst>
            <pc:docMk/>
            <pc:sldMk cId="2789981168" sldId="874"/>
            <ac:picMk id="5" creationId="{E62B73C7-875F-4946-8B96-4020E1930BB2}"/>
          </ac:picMkLst>
        </pc:picChg>
      </pc:sldChg>
      <pc:sldChg chg="new del">
        <pc:chgData name="Sulaiman Janjua" userId="66b971f6-af07-45ac-89ef-0fb24ce3614b" providerId="ADAL" clId="{D87CF1C5-6285-4F33-8859-23C1C57555D5}" dt="2021-12-14T09:25:42.085" v="5979" actId="47"/>
        <pc:sldMkLst>
          <pc:docMk/>
          <pc:sldMk cId="487175762" sldId="875"/>
        </pc:sldMkLst>
      </pc:sldChg>
      <pc:sldChg chg="add">
        <pc:chgData name="Sulaiman Janjua" userId="66b971f6-af07-45ac-89ef-0fb24ce3614b" providerId="ADAL" clId="{D87CF1C5-6285-4F33-8859-23C1C57555D5}" dt="2021-12-15T10:13:15.837" v="13865"/>
        <pc:sldMkLst>
          <pc:docMk/>
          <pc:sldMk cId="970259723" sldId="875"/>
        </pc:sldMkLst>
      </pc:sldChg>
      <pc:sldChg chg="addSp modSp new del mod ord modClrScheme chgLayout">
        <pc:chgData name="Sulaiman Janjua" userId="66b971f6-af07-45ac-89ef-0fb24ce3614b" providerId="ADAL" clId="{D87CF1C5-6285-4F33-8859-23C1C57555D5}" dt="2021-12-15T10:13:10.633" v="13864" actId="2696"/>
        <pc:sldMkLst>
          <pc:docMk/>
          <pc:sldMk cId="2668198255" sldId="875"/>
        </pc:sldMkLst>
        <pc:spChg chg="mod">
          <ac:chgData name="Sulaiman Janjua" userId="66b971f6-af07-45ac-89ef-0fb24ce3614b" providerId="ADAL" clId="{D87CF1C5-6285-4F33-8859-23C1C57555D5}" dt="2021-12-14T09:37:26.045" v="6873" actId="26606"/>
          <ac:spMkLst>
            <pc:docMk/>
            <pc:sldMk cId="2668198255" sldId="875"/>
            <ac:spMk id="2" creationId="{81129156-F46C-4D7C-B23C-464A4A0115BC}"/>
          </ac:spMkLst>
        </pc:spChg>
        <pc:spChg chg="mod ord">
          <ac:chgData name="Sulaiman Janjua" userId="66b971f6-af07-45ac-89ef-0fb24ce3614b" providerId="ADAL" clId="{D87CF1C5-6285-4F33-8859-23C1C57555D5}" dt="2021-12-14T09:37:26.045" v="6873" actId="26606"/>
          <ac:spMkLst>
            <pc:docMk/>
            <pc:sldMk cId="2668198255" sldId="875"/>
            <ac:spMk id="3" creationId="{BF91ECFE-033F-4204-A4C8-D48AF930EDCB}"/>
          </ac:spMkLst>
        </pc:spChg>
        <pc:picChg chg="add mod">
          <ac:chgData name="Sulaiman Janjua" userId="66b971f6-af07-45ac-89ef-0fb24ce3614b" providerId="ADAL" clId="{D87CF1C5-6285-4F33-8859-23C1C57555D5}" dt="2021-12-14T09:37:34.173" v="6875" actId="14861"/>
          <ac:picMkLst>
            <pc:docMk/>
            <pc:sldMk cId="2668198255" sldId="875"/>
            <ac:picMk id="5" creationId="{2DD84EC5-5605-4522-9BC3-7F765126B0DE}"/>
          </ac:picMkLst>
        </pc:picChg>
      </pc:sldChg>
      <pc:sldChg chg="add">
        <pc:chgData name="Sulaiman Janjua" userId="66b971f6-af07-45ac-89ef-0fb24ce3614b" providerId="ADAL" clId="{D87CF1C5-6285-4F33-8859-23C1C57555D5}" dt="2021-12-15T10:13:15.837" v="13865"/>
        <pc:sldMkLst>
          <pc:docMk/>
          <pc:sldMk cId="1742521058" sldId="876"/>
        </pc:sldMkLst>
      </pc:sldChg>
      <pc:sldChg chg="delSp modSp new del mod ord">
        <pc:chgData name="Sulaiman Janjua" userId="66b971f6-af07-45ac-89ef-0fb24ce3614b" providerId="ADAL" clId="{D87CF1C5-6285-4F33-8859-23C1C57555D5}" dt="2021-12-15T10:13:10.633" v="13864" actId="2696"/>
        <pc:sldMkLst>
          <pc:docMk/>
          <pc:sldMk cId="2693889858" sldId="876"/>
        </pc:sldMkLst>
        <pc:spChg chg="mod">
          <ac:chgData name="Sulaiman Janjua" userId="66b971f6-af07-45ac-89ef-0fb24ce3614b" providerId="ADAL" clId="{D87CF1C5-6285-4F33-8859-23C1C57555D5}" dt="2021-12-14T10:32:25.660" v="9016" actId="20577"/>
          <ac:spMkLst>
            <pc:docMk/>
            <pc:sldMk cId="2693889858" sldId="876"/>
            <ac:spMk id="2" creationId="{B0792091-18A8-4DED-96E4-88BDDF546A48}"/>
          </ac:spMkLst>
        </pc:spChg>
        <pc:spChg chg="mod">
          <ac:chgData name="Sulaiman Janjua" userId="66b971f6-af07-45ac-89ef-0fb24ce3614b" providerId="ADAL" clId="{D87CF1C5-6285-4F33-8859-23C1C57555D5}" dt="2021-12-14T10:39:42.280" v="9364" actId="20577"/>
          <ac:spMkLst>
            <pc:docMk/>
            <pc:sldMk cId="2693889858" sldId="876"/>
            <ac:spMk id="3" creationId="{A03F168F-3809-436A-9032-1A3717AA34A9}"/>
          </ac:spMkLst>
        </pc:spChg>
        <pc:spChg chg="del">
          <ac:chgData name="Sulaiman Janjua" userId="66b971f6-af07-45ac-89ef-0fb24ce3614b" providerId="ADAL" clId="{D87CF1C5-6285-4F33-8859-23C1C57555D5}" dt="2021-12-14T10:38:03.817" v="9017" actId="478"/>
          <ac:spMkLst>
            <pc:docMk/>
            <pc:sldMk cId="2693889858" sldId="876"/>
            <ac:spMk id="4" creationId="{F8566354-FABE-4AA1-9538-AE3E1E0BD0CD}"/>
          </ac:spMkLst>
        </pc:spChg>
      </pc:sldChg>
      <pc:sldChg chg="add">
        <pc:chgData name="Sulaiman Janjua" userId="66b971f6-af07-45ac-89ef-0fb24ce3614b" providerId="ADAL" clId="{D87CF1C5-6285-4F33-8859-23C1C57555D5}" dt="2021-12-15T10:14:48.755" v="13867"/>
        <pc:sldMkLst>
          <pc:docMk/>
          <pc:sldMk cId="3189415645" sldId="877"/>
        </pc:sldMkLst>
      </pc:sldChg>
      <pc:sldChg chg="addSp delSp modSp new del mod">
        <pc:chgData name="Sulaiman Janjua" userId="66b971f6-af07-45ac-89ef-0fb24ce3614b" providerId="ADAL" clId="{D87CF1C5-6285-4F33-8859-23C1C57555D5}" dt="2021-12-15T10:14:46.504" v="13866" actId="2696"/>
        <pc:sldMkLst>
          <pc:docMk/>
          <pc:sldMk cId="4062578541" sldId="877"/>
        </pc:sldMkLst>
        <pc:spChg chg="mod">
          <ac:chgData name="Sulaiman Janjua" userId="66b971f6-af07-45ac-89ef-0fb24ce3614b" providerId="ADAL" clId="{D87CF1C5-6285-4F33-8859-23C1C57555D5}" dt="2021-12-14T10:42:54.198" v="9384" actId="20577"/>
          <ac:spMkLst>
            <pc:docMk/>
            <pc:sldMk cId="4062578541" sldId="877"/>
            <ac:spMk id="2" creationId="{A6503901-69B1-4BBE-8093-A1B7B61CA708}"/>
          </ac:spMkLst>
        </pc:spChg>
        <pc:spChg chg="mod">
          <ac:chgData name="Sulaiman Janjua" userId="66b971f6-af07-45ac-89ef-0fb24ce3614b" providerId="ADAL" clId="{D87CF1C5-6285-4F33-8859-23C1C57555D5}" dt="2021-12-14T10:57:52.876" v="10057" actId="20577"/>
          <ac:spMkLst>
            <pc:docMk/>
            <pc:sldMk cId="4062578541" sldId="877"/>
            <ac:spMk id="3" creationId="{9FD33D5B-C818-4DB7-B36B-52F4BD416862}"/>
          </ac:spMkLst>
        </pc:spChg>
        <pc:spChg chg="del mod">
          <ac:chgData name="Sulaiman Janjua" userId="66b971f6-af07-45ac-89ef-0fb24ce3614b" providerId="ADAL" clId="{D87CF1C5-6285-4F33-8859-23C1C57555D5}" dt="2021-12-14T13:14:45.572" v="13190" actId="931"/>
          <ac:spMkLst>
            <pc:docMk/>
            <pc:sldMk cId="4062578541" sldId="877"/>
            <ac:spMk id="4" creationId="{A459C353-281B-4877-A675-BC811C723BDE}"/>
          </ac:spMkLst>
        </pc:spChg>
        <pc:picChg chg="add mod">
          <ac:chgData name="Sulaiman Janjua" userId="66b971f6-af07-45ac-89ef-0fb24ce3614b" providerId="ADAL" clId="{D87CF1C5-6285-4F33-8859-23C1C57555D5}" dt="2021-12-14T13:14:53.955" v="13192" actId="14861"/>
          <ac:picMkLst>
            <pc:docMk/>
            <pc:sldMk cId="4062578541" sldId="877"/>
            <ac:picMk id="6" creationId="{47F6D4B6-1950-4C34-9935-9D01DAFB46A2}"/>
          </ac:picMkLst>
        </pc:picChg>
      </pc:sldChg>
      <pc:sldChg chg="add">
        <pc:chgData name="Sulaiman Janjua" userId="66b971f6-af07-45ac-89ef-0fb24ce3614b" providerId="ADAL" clId="{D87CF1C5-6285-4F33-8859-23C1C57555D5}" dt="2021-12-15T10:14:48.755" v="13867"/>
        <pc:sldMkLst>
          <pc:docMk/>
          <pc:sldMk cId="996750673" sldId="878"/>
        </pc:sldMkLst>
      </pc:sldChg>
      <pc:sldChg chg="addSp delSp modSp new del mod">
        <pc:chgData name="Sulaiman Janjua" userId="66b971f6-af07-45ac-89ef-0fb24ce3614b" providerId="ADAL" clId="{D87CF1C5-6285-4F33-8859-23C1C57555D5}" dt="2021-12-15T10:14:46.504" v="13866" actId="2696"/>
        <pc:sldMkLst>
          <pc:docMk/>
          <pc:sldMk cId="2707122318" sldId="878"/>
        </pc:sldMkLst>
        <pc:spChg chg="mod">
          <ac:chgData name="Sulaiman Janjua" userId="66b971f6-af07-45ac-89ef-0fb24ce3614b" providerId="ADAL" clId="{D87CF1C5-6285-4F33-8859-23C1C57555D5}" dt="2021-12-14T10:56:00.973" v="9774" actId="26606"/>
          <ac:spMkLst>
            <pc:docMk/>
            <pc:sldMk cId="2707122318" sldId="878"/>
            <ac:spMk id="2" creationId="{0C11B9E6-CD8E-4CEA-9A9D-D5F0FB9FB05C}"/>
          </ac:spMkLst>
        </pc:spChg>
        <pc:spChg chg="mod">
          <ac:chgData name="Sulaiman Janjua" userId="66b971f6-af07-45ac-89ef-0fb24ce3614b" providerId="ADAL" clId="{D87CF1C5-6285-4F33-8859-23C1C57555D5}" dt="2021-12-14T10:56:00.973" v="9774" actId="26606"/>
          <ac:spMkLst>
            <pc:docMk/>
            <pc:sldMk cId="2707122318" sldId="878"/>
            <ac:spMk id="3" creationId="{4451C85B-6FB8-4B32-9FAD-B592312FA925}"/>
          </ac:spMkLst>
        </pc:spChg>
        <pc:spChg chg="del">
          <ac:chgData name="Sulaiman Janjua" userId="66b971f6-af07-45ac-89ef-0fb24ce3614b" providerId="ADAL" clId="{D87CF1C5-6285-4F33-8859-23C1C57555D5}" dt="2021-12-14T10:55:57.387" v="9773" actId="931"/>
          <ac:spMkLst>
            <pc:docMk/>
            <pc:sldMk cId="2707122318" sldId="878"/>
            <ac:spMk id="4" creationId="{892A091F-2BB5-4F00-BA3F-37769F63F3FF}"/>
          </ac:spMkLst>
        </pc:spChg>
        <pc:picChg chg="add mod">
          <ac:chgData name="Sulaiman Janjua" userId="66b971f6-af07-45ac-89ef-0fb24ce3614b" providerId="ADAL" clId="{D87CF1C5-6285-4F33-8859-23C1C57555D5}" dt="2021-12-14T10:56:05.740" v="9776" actId="14861"/>
          <ac:picMkLst>
            <pc:docMk/>
            <pc:sldMk cId="2707122318" sldId="878"/>
            <ac:picMk id="6" creationId="{4E2D260F-FAAB-4E0C-BA78-D5E3DDF80C44}"/>
          </ac:picMkLst>
        </pc:picChg>
      </pc:sldChg>
      <pc:sldChg chg="addSp delSp modSp new mod">
        <pc:chgData name="Sulaiman Janjua" userId="66b971f6-af07-45ac-89ef-0fb24ce3614b" providerId="ADAL" clId="{D87CF1C5-6285-4F33-8859-23C1C57555D5}" dt="2021-12-14T12:58:03.739" v="12939" actId="14100"/>
        <pc:sldMkLst>
          <pc:docMk/>
          <pc:sldMk cId="830132630" sldId="879"/>
        </pc:sldMkLst>
        <pc:spChg chg="mod">
          <ac:chgData name="Sulaiman Janjua" userId="66b971f6-af07-45ac-89ef-0fb24ce3614b" providerId="ADAL" clId="{D87CF1C5-6285-4F33-8859-23C1C57555D5}" dt="2021-12-14T11:11:16.438" v="10156" actId="20577"/>
          <ac:spMkLst>
            <pc:docMk/>
            <pc:sldMk cId="830132630" sldId="879"/>
            <ac:spMk id="2" creationId="{E35FE74B-6D6F-4B94-A59D-9BEE9E98543E}"/>
          </ac:spMkLst>
        </pc:spChg>
        <pc:spChg chg="mod">
          <ac:chgData name="Sulaiman Janjua" userId="66b971f6-af07-45ac-89ef-0fb24ce3614b" providerId="ADAL" clId="{D87CF1C5-6285-4F33-8859-23C1C57555D5}" dt="2021-12-14T12:58:03.739" v="12939" actId="14100"/>
          <ac:spMkLst>
            <pc:docMk/>
            <pc:sldMk cId="830132630" sldId="879"/>
            <ac:spMk id="3" creationId="{7F20BAF8-9E69-4954-B45B-1378F5770406}"/>
          </ac:spMkLst>
        </pc:spChg>
        <pc:spChg chg="del">
          <ac:chgData name="Sulaiman Janjua" userId="66b971f6-af07-45ac-89ef-0fb24ce3614b" providerId="ADAL" clId="{D87CF1C5-6285-4F33-8859-23C1C57555D5}" dt="2021-12-14T11:16:20.968" v="10656" actId="478"/>
          <ac:spMkLst>
            <pc:docMk/>
            <pc:sldMk cId="830132630" sldId="879"/>
            <ac:spMk id="4" creationId="{CEC4884E-56BA-4E95-B0B2-950756EC6C57}"/>
          </ac:spMkLst>
        </pc:spChg>
        <pc:picChg chg="add mod modCrop">
          <ac:chgData name="Sulaiman Janjua" userId="66b971f6-af07-45ac-89ef-0fb24ce3614b" providerId="ADAL" clId="{D87CF1C5-6285-4F33-8859-23C1C57555D5}" dt="2021-12-14T11:16:53.158" v="10661" actId="1076"/>
          <ac:picMkLst>
            <pc:docMk/>
            <pc:sldMk cId="830132630" sldId="879"/>
            <ac:picMk id="6" creationId="{027C6A80-4914-4C30-992D-87BA00976D2A}"/>
          </ac:picMkLst>
        </pc:picChg>
      </pc:sldChg>
      <pc:sldChg chg="addSp delSp modSp new mod modNotesTx">
        <pc:chgData name="Sulaiman Janjua" userId="66b971f6-af07-45ac-89ef-0fb24ce3614b" providerId="ADAL" clId="{D87CF1C5-6285-4F33-8859-23C1C57555D5}" dt="2021-12-14T12:57:56.122" v="12938" actId="27636"/>
        <pc:sldMkLst>
          <pc:docMk/>
          <pc:sldMk cId="632839409" sldId="880"/>
        </pc:sldMkLst>
        <pc:spChg chg="mod">
          <ac:chgData name="Sulaiman Janjua" userId="66b971f6-af07-45ac-89ef-0fb24ce3614b" providerId="ADAL" clId="{D87CF1C5-6285-4F33-8859-23C1C57555D5}" dt="2021-12-14T11:11:23.479" v="10185" actId="20577"/>
          <ac:spMkLst>
            <pc:docMk/>
            <pc:sldMk cId="632839409" sldId="880"/>
            <ac:spMk id="2" creationId="{5B91C092-DE1E-4784-BA4B-83751B1A08CC}"/>
          </ac:spMkLst>
        </pc:spChg>
        <pc:spChg chg="mod">
          <ac:chgData name="Sulaiman Janjua" userId="66b971f6-af07-45ac-89ef-0fb24ce3614b" providerId="ADAL" clId="{D87CF1C5-6285-4F33-8859-23C1C57555D5}" dt="2021-12-14T12:57:56.122" v="12938" actId="27636"/>
          <ac:spMkLst>
            <pc:docMk/>
            <pc:sldMk cId="632839409" sldId="880"/>
            <ac:spMk id="3" creationId="{419E2B8F-1C30-480D-A107-455EFF77D32E}"/>
          </ac:spMkLst>
        </pc:spChg>
        <pc:spChg chg="del mod">
          <ac:chgData name="Sulaiman Janjua" userId="66b971f6-af07-45ac-89ef-0fb24ce3614b" providerId="ADAL" clId="{D87CF1C5-6285-4F33-8859-23C1C57555D5}" dt="2021-12-14T12:57:52.565" v="12936" actId="478"/>
          <ac:spMkLst>
            <pc:docMk/>
            <pc:sldMk cId="632839409" sldId="880"/>
            <ac:spMk id="4" creationId="{008A8C2D-BA63-4D9B-9F6C-E89B47840A0D}"/>
          </ac:spMkLst>
        </pc:spChg>
        <pc:picChg chg="add mod">
          <ac:chgData name="Sulaiman Janjua" userId="66b971f6-af07-45ac-89ef-0fb24ce3614b" providerId="ADAL" clId="{D87CF1C5-6285-4F33-8859-23C1C57555D5}" dt="2021-12-14T12:56:27.335" v="12913"/>
          <ac:picMkLst>
            <pc:docMk/>
            <pc:sldMk cId="632839409" sldId="880"/>
            <ac:picMk id="5" creationId="{79057D80-4A21-4D70-9B95-0A85341271B0}"/>
          </ac:picMkLst>
        </pc:picChg>
      </pc:sldChg>
      <pc:sldChg chg="addSp delSp modSp new mod">
        <pc:chgData name="Sulaiman Janjua" userId="66b971f6-af07-45ac-89ef-0fb24ce3614b" providerId="ADAL" clId="{D87CF1C5-6285-4F33-8859-23C1C57555D5}" dt="2021-12-14T12:57:48.503" v="12935" actId="14100"/>
        <pc:sldMkLst>
          <pc:docMk/>
          <pc:sldMk cId="205298076" sldId="881"/>
        </pc:sldMkLst>
        <pc:spChg chg="mod">
          <ac:chgData name="Sulaiman Janjua" userId="66b971f6-af07-45ac-89ef-0fb24ce3614b" providerId="ADAL" clId="{D87CF1C5-6285-4F33-8859-23C1C57555D5}" dt="2021-12-14T11:11:32.115" v="10213" actId="20577"/>
          <ac:spMkLst>
            <pc:docMk/>
            <pc:sldMk cId="205298076" sldId="881"/>
            <ac:spMk id="2" creationId="{C81502F1-68AD-450B-843F-9E6FD77AB41D}"/>
          </ac:spMkLst>
        </pc:spChg>
        <pc:spChg chg="mod">
          <ac:chgData name="Sulaiman Janjua" userId="66b971f6-af07-45ac-89ef-0fb24ce3614b" providerId="ADAL" clId="{D87CF1C5-6285-4F33-8859-23C1C57555D5}" dt="2021-12-14T12:57:48.503" v="12935" actId="14100"/>
          <ac:spMkLst>
            <pc:docMk/>
            <pc:sldMk cId="205298076" sldId="881"/>
            <ac:spMk id="3" creationId="{0F139B50-A093-4F6E-B07F-02A81ABC2CA4}"/>
          </ac:spMkLst>
        </pc:spChg>
        <pc:spChg chg="del">
          <ac:chgData name="Sulaiman Janjua" userId="66b971f6-af07-45ac-89ef-0fb24ce3614b" providerId="ADAL" clId="{D87CF1C5-6285-4F33-8859-23C1C57555D5}" dt="2021-12-14T12:57:44.880" v="12934" actId="478"/>
          <ac:spMkLst>
            <pc:docMk/>
            <pc:sldMk cId="205298076" sldId="881"/>
            <ac:spMk id="4" creationId="{6948E400-9492-43D2-83E4-78EA9A7FF27B}"/>
          </ac:spMkLst>
        </pc:spChg>
        <pc:picChg chg="add mod">
          <ac:chgData name="Sulaiman Janjua" userId="66b971f6-af07-45ac-89ef-0fb24ce3614b" providerId="ADAL" clId="{D87CF1C5-6285-4F33-8859-23C1C57555D5}" dt="2021-12-14T12:56:29.739" v="12914"/>
          <ac:picMkLst>
            <pc:docMk/>
            <pc:sldMk cId="205298076" sldId="881"/>
            <ac:picMk id="5" creationId="{FE5C4D78-2B17-42DB-94C8-F66C72711ACE}"/>
          </ac:picMkLst>
        </pc:picChg>
      </pc:sldChg>
      <pc:sldChg chg="addSp delSp modSp new mod">
        <pc:chgData name="Sulaiman Janjua" userId="66b971f6-af07-45ac-89ef-0fb24ce3614b" providerId="ADAL" clId="{D87CF1C5-6285-4F33-8859-23C1C57555D5}" dt="2021-12-14T12:57:36.247" v="12933" actId="14100"/>
        <pc:sldMkLst>
          <pc:docMk/>
          <pc:sldMk cId="3628967850" sldId="882"/>
        </pc:sldMkLst>
        <pc:spChg chg="mod">
          <ac:chgData name="Sulaiman Janjua" userId="66b971f6-af07-45ac-89ef-0fb24ce3614b" providerId="ADAL" clId="{D87CF1C5-6285-4F33-8859-23C1C57555D5}" dt="2021-12-14T11:11:38.721" v="10233" actId="20577"/>
          <ac:spMkLst>
            <pc:docMk/>
            <pc:sldMk cId="3628967850" sldId="882"/>
            <ac:spMk id="2" creationId="{2FD7E4FF-5196-4B66-9267-09A25443C15A}"/>
          </ac:spMkLst>
        </pc:spChg>
        <pc:spChg chg="mod">
          <ac:chgData name="Sulaiman Janjua" userId="66b971f6-af07-45ac-89ef-0fb24ce3614b" providerId="ADAL" clId="{D87CF1C5-6285-4F33-8859-23C1C57555D5}" dt="2021-12-14T12:57:36.247" v="12933" actId="14100"/>
          <ac:spMkLst>
            <pc:docMk/>
            <pc:sldMk cId="3628967850" sldId="882"/>
            <ac:spMk id="3" creationId="{D50D88C4-BB42-4895-BC22-68B8BD59CB81}"/>
          </ac:spMkLst>
        </pc:spChg>
        <pc:spChg chg="del mod">
          <ac:chgData name="Sulaiman Janjua" userId="66b971f6-af07-45ac-89ef-0fb24ce3614b" providerId="ADAL" clId="{D87CF1C5-6285-4F33-8859-23C1C57555D5}" dt="2021-12-14T12:57:28.142" v="12930" actId="478"/>
          <ac:spMkLst>
            <pc:docMk/>
            <pc:sldMk cId="3628967850" sldId="882"/>
            <ac:spMk id="4" creationId="{4ECE78A1-F696-4867-B7B2-F806B738E270}"/>
          </ac:spMkLst>
        </pc:spChg>
        <pc:picChg chg="add mod">
          <ac:chgData name="Sulaiman Janjua" userId="66b971f6-af07-45ac-89ef-0fb24ce3614b" providerId="ADAL" clId="{D87CF1C5-6285-4F33-8859-23C1C57555D5}" dt="2021-12-14T12:56:33.683" v="12915"/>
          <ac:picMkLst>
            <pc:docMk/>
            <pc:sldMk cId="3628967850" sldId="882"/>
            <ac:picMk id="5" creationId="{1A456FDA-63EB-4F09-BE43-45F8D01F8559}"/>
          </ac:picMkLst>
        </pc:picChg>
      </pc:sldChg>
      <pc:sldChg chg="addSp delSp modSp new mod">
        <pc:chgData name="Sulaiman Janjua" userId="66b971f6-af07-45ac-89ef-0fb24ce3614b" providerId="ADAL" clId="{D87CF1C5-6285-4F33-8859-23C1C57555D5}" dt="2021-12-14T12:57:24.694" v="12929" actId="14100"/>
        <pc:sldMkLst>
          <pc:docMk/>
          <pc:sldMk cId="3793613104" sldId="883"/>
        </pc:sldMkLst>
        <pc:spChg chg="mod">
          <ac:chgData name="Sulaiman Janjua" userId="66b971f6-af07-45ac-89ef-0fb24ce3614b" providerId="ADAL" clId="{D87CF1C5-6285-4F33-8859-23C1C57555D5}" dt="2021-12-14T11:11:51.442" v="10273" actId="20577"/>
          <ac:spMkLst>
            <pc:docMk/>
            <pc:sldMk cId="3793613104" sldId="883"/>
            <ac:spMk id="2" creationId="{06927A5F-8349-4195-AE69-7FF0675B6E46}"/>
          </ac:spMkLst>
        </pc:spChg>
        <pc:spChg chg="mod">
          <ac:chgData name="Sulaiman Janjua" userId="66b971f6-af07-45ac-89ef-0fb24ce3614b" providerId="ADAL" clId="{D87CF1C5-6285-4F33-8859-23C1C57555D5}" dt="2021-12-14T12:57:24.694" v="12929" actId="14100"/>
          <ac:spMkLst>
            <pc:docMk/>
            <pc:sldMk cId="3793613104" sldId="883"/>
            <ac:spMk id="3" creationId="{DB8AB8A6-AF3B-4390-839F-32D0F9C4D8FE}"/>
          </ac:spMkLst>
        </pc:spChg>
        <pc:spChg chg="del">
          <ac:chgData name="Sulaiman Janjua" userId="66b971f6-af07-45ac-89ef-0fb24ce3614b" providerId="ADAL" clId="{D87CF1C5-6285-4F33-8859-23C1C57555D5}" dt="2021-12-14T12:57:20.795" v="12928" actId="478"/>
          <ac:spMkLst>
            <pc:docMk/>
            <pc:sldMk cId="3793613104" sldId="883"/>
            <ac:spMk id="4" creationId="{3448C59C-2FF1-4F18-B093-DD10DE2BFB31}"/>
          </ac:spMkLst>
        </pc:spChg>
        <pc:picChg chg="add mod">
          <ac:chgData name="Sulaiman Janjua" userId="66b971f6-af07-45ac-89ef-0fb24ce3614b" providerId="ADAL" clId="{D87CF1C5-6285-4F33-8859-23C1C57555D5}" dt="2021-12-14T12:56:36.912" v="12916"/>
          <ac:picMkLst>
            <pc:docMk/>
            <pc:sldMk cId="3793613104" sldId="883"/>
            <ac:picMk id="5" creationId="{760F54D9-EEE2-4533-8C73-409FCBA5E033}"/>
          </ac:picMkLst>
        </pc:picChg>
      </pc:sldChg>
      <pc:sldChg chg="addSp delSp modSp new mod modNotesTx">
        <pc:chgData name="Sulaiman Janjua" userId="66b971f6-af07-45ac-89ef-0fb24ce3614b" providerId="ADAL" clId="{D87CF1C5-6285-4F33-8859-23C1C57555D5}" dt="2021-12-14T12:57:14.365" v="12927" actId="27636"/>
        <pc:sldMkLst>
          <pc:docMk/>
          <pc:sldMk cId="3127370643" sldId="884"/>
        </pc:sldMkLst>
        <pc:spChg chg="mod">
          <ac:chgData name="Sulaiman Janjua" userId="66b971f6-af07-45ac-89ef-0fb24ce3614b" providerId="ADAL" clId="{D87CF1C5-6285-4F33-8859-23C1C57555D5}" dt="2021-12-14T11:12:04.376" v="10310" actId="20577"/>
          <ac:spMkLst>
            <pc:docMk/>
            <pc:sldMk cId="3127370643" sldId="884"/>
            <ac:spMk id="2" creationId="{71E89928-1DB1-4134-9F69-7ED180248A04}"/>
          </ac:spMkLst>
        </pc:spChg>
        <pc:spChg chg="mod">
          <ac:chgData name="Sulaiman Janjua" userId="66b971f6-af07-45ac-89ef-0fb24ce3614b" providerId="ADAL" clId="{D87CF1C5-6285-4F33-8859-23C1C57555D5}" dt="2021-12-14T12:57:14.365" v="12927" actId="27636"/>
          <ac:spMkLst>
            <pc:docMk/>
            <pc:sldMk cId="3127370643" sldId="884"/>
            <ac:spMk id="3" creationId="{CB591152-F1FF-4C66-9868-AD091802B777}"/>
          </ac:spMkLst>
        </pc:spChg>
        <pc:spChg chg="del mod">
          <ac:chgData name="Sulaiman Janjua" userId="66b971f6-af07-45ac-89ef-0fb24ce3614b" providerId="ADAL" clId="{D87CF1C5-6285-4F33-8859-23C1C57555D5}" dt="2021-12-14T12:57:10.699" v="12925" actId="478"/>
          <ac:spMkLst>
            <pc:docMk/>
            <pc:sldMk cId="3127370643" sldId="884"/>
            <ac:spMk id="4" creationId="{CFE706EB-FAC7-4CA0-8AB3-F12ED711F9F2}"/>
          </ac:spMkLst>
        </pc:spChg>
        <pc:picChg chg="add mod">
          <ac:chgData name="Sulaiman Janjua" userId="66b971f6-af07-45ac-89ef-0fb24ce3614b" providerId="ADAL" clId="{D87CF1C5-6285-4F33-8859-23C1C57555D5}" dt="2021-12-14T12:56:38.790" v="12917"/>
          <ac:picMkLst>
            <pc:docMk/>
            <pc:sldMk cId="3127370643" sldId="884"/>
            <ac:picMk id="5" creationId="{7B5F28F3-DCCC-465B-B17A-D7EEFA323FCA}"/>
          </ac:picMkLst>
        </pc:picChg>
      </pc:sldChg>
      <pc:sldChg chg="addSp delSp modSp new mod modNotesTx">
        <pc:chgData name="Sulaiman Janjua" userId="66b971f6-af07-45ac-89ef-0fb24ce3614b" providerId="ADAL" clId="{D87CF1C5-6285-4F33-8859-23C1C57555D5}" dt="2021-12-14T12:57:07.436" v="12924" actId="14100"/>
        <pc:sldMkLst>
          <pc:docMk/>
          <pc:sldMk cId="588291750" sldId="885"/>
        </pc:sldMkLst>
        <pc:spChg chg="mod">
          <ac:chgData name="Sulaiman Janjua" userId="66b971f6-af07-45ac-89ef-0fb24ce3614b" providerId="ADAL" clId="{D87CF1C5-6285-4F33-8859-23C1C57555D5}" dt="2021-12-14T11:12:10.779" v="10329" actId="20577"/>
          <ac:spMkLst>
            <pc:docMk/>
            <pc:sldMk cId="588291750" sldId="885"/>
            <ac:spMk id="2" creationId="{44291503-0DCD-48F3-BF1F-683025286D5D}"/>
          </ac:spMkLst>
        </pc:spChg>
        <pc:spChg chg="mod">
          <ac:chgData name="Sulaiman Janjua" userId="66b971f6-af07-45ac-89ef-0fb24ce3614b" providerId="ADAL" clId="{D87CF1C5-6285-4F33-8859-23C1C57555D5}" dt="2021-12-14T12:57:07.436" v="12924" actId="14100"/>
          <ac:spMkLst>
            <pc:docMk/>
            <pc:sldMk cId="588291750" sldId="885"/>
            <ac:spMk id="3" creationId="{6FE79498-D931-490D-A1A5-DA9FD3C5E5DF}"/>
          </ac:spMkLst>
        </pc:spChg>
        <pc:spChg chg="del">
          <ac:chgData name="Sulaiman Janjua" userId="66b971f6-af07-45ac-89ef-0fb24ce3614b" providerId="ADAL" clId="{D87CF1C5-6285-4F33-8859-23C1C57555D5}" dt="2021-12-14T12:57:03.268" v="12923" actId="478"/>
          <ac:spMkLst>
            <pc:docMk/>
            <pc:sldMk cId="588291750" sldId="885"/>
            <ac:spMk id="4" creationId="{EB3627FD-4DCF-4303-8E01-6C0A83EA4EBE}"/>
          </ac:spMkLst>
        </pc:spChg>
        <pc:picChg chg="add mod">
          <ac:chgData name="Sulaiman Janjua" userId="66b971f6-af07-45ac-89ef-0fb24ce3614b" providerId="ADAL" clId="{D87CF1C5-6285-4F33-8859-23C1C57555D5}" dt="2021-12-14T12:56:40.408" v="12918"/>
          <ac:picMkLst>
            <pc:docMk/>
            <pc:sldMk cId="588291750" sldId="885"/>
            <ac:picMk id="5" creationId="{500C7103-F319-4DB1-9C76-8471E90A7FD0}"/>
          </ac:picMkLst>
        </pc:picChg>
      </pc:sldChg>
      <pc:sldChg chg="addSp delSp modSp new mod modNotesTx">
        <pc:chgData name="Sulaiman Janjua" userId="66b971f6-af07-45ac-89ef-0fb24ce3614b" providerId="ADAL" clId="{D87CF1C5-6285-4F33-8859-23C1C57555D5}" dt="2021-12-14T12:56:59.340" v="12922" actId="27636"/>
        <pc:sldMkLst>
          <pc:docMk/>
          <pc:sldMk cId="2364257592" sldId="886"/>
        </pc:sldMkLst>
        <pc:spChg chg="mod">
          <ac:chgData name="Sulaiman Janjua" userId="66b971f6-af07-45ac-89ef-0fb24ce3614b" providerId="ADAL" clId="{D87CF1C5-6285-4F33-8859-23C1C57555D5}" dt="2021-12-14T11:12:33.980" v="10405" actId="27636"/>
          <ac:spMkLst>
            <pc:docMk/>
            <pc:sldMk cId="2364257592" sldId="886"/>
            <ac:spMk id="2" creationId="{F3B08ED2-FC9B-4E63-8776-70F7FB6A512A}"/>
          </ac:spMkLst>
        </pc:spChg>
        <pc:spChg chg="mod">
          <ac:chgData name="Sulaiman Janjua" userId="66b971f6-af07-45ac-89ef-0fb24ce3614b" providerId="ADAL" clId="{D87CF1C5-6285-4F33-8859-23C1C57555D5}" dt="2021-12-14T12:56:59.340" v="12922" actId="27636"/>
          <ac:spMkLst>
            <pc:docMk/>
            <pc:sldMk cId="2364257592" sldId="886"/>
            <ac:spMk id="3" creationId="{396E31EB-204C-46E9-83E3-6DC5FB25ABB8}"/>
          </ac:spMkLst>
        </pc:spChg>
        <pc:spChg chg="del mod">
          <ac:chgData name="Sulaiman Janjua" userId="66b971f6-af07-45ac-89ef-0fb24ce3614b" providerId="ADAL" clId="{D87CF1C5-6285-4F33-8859-23C1C57555D5}" dt="2021-12-14T12:56:51.694" v="12920" actId="478"/>
          <ac:spMkLst>
            <pc:docMk/>
            <pc:sldMk cId="2364257592" sldId="886"/>
            <ac:spMk id="4" creationId="{4BFE1379-9177-4319-AB10-07615D261590}"/>
          </ac:spMkLst>
        </pc:spChg>
        <pc:picChg chg="add mod">
          <ac:chgData name="Sulaiman Janjua" userId="66b971f6-af07-45ac-89ef-0fb24ce3614b" providerId="ADAL" clId="{D87CF1C5-6285-4F33-8859-23C1C57555D5}" dt="2021-12-14T12:56:43.778" v="12919"/>
          <ac:picMkLst>
            <pc:docMk/>
            <pc:sldMk cId="2364257592" sldId="886"/>
            <ac:picMk id="5" creationId="{1CFE9FEB-AF71-4C15-8282-5FD4EB79F138}"/>
          </ac:picMkLst>
        </pc:picChg>
      </pc:sldChg>
      <pc:sldChg chg="new del">
        <pc:chgData name="Sulaiman Janjua" userId="66b971f6-af07-45ac-89ef-0fb24ce3614b" providerId="ADAL" clId="{D87CF1C5-6285-4F33-8859-23C1C57555D5}" dt="2021-12-14T13:18:23.513" v="13194" actId="47"/>
        <pc:sldMkLst>
          <pc:docMk/>
          <pc:sldMk cId="464714982" sldId="887"/>
        </pc:sldMkLst>
      </pc:sldChg>
      <pc:sldChg chg="delSp modSp new mod">
        <pc:chgData name="Sulaiman Janjua" userId="66b971f6-af07-45ac-89ef-0fb24ce3614b" providerId="ADAL" clId="{D87CF1C5-6285-4F33-8859-23C1C57555D5}" dt="2021-12-15T11:35:55.252" v="14563" actId="20577"/>
        <pc:sldMkLst>
          <pc:docMk/>
          <pc:sldMk cId="3922372498" sldId="887"/>
        </pc:sldMkLst>
        <pc:spChg chg="mod">
          <ac:chgData name="Sulaiman Janjua" userId="66b971f6-af07-45ac-89ef-0fb24ce3614b" providerId="ADAL" clId="{D87CF1C5-6285-4F33-8859-23C1C57555D5}" dt="2021-12-14T14:05:34.881" v="13240" actId="20577"/>
          <ac:spMkLst>
            <pc:docMk/>
            <pc:sldMk cId="3922372498" sldId="887"/>
            <ac:spMk id="2" creationId="{39B10947-E5FE-4212-AFF1-296F2A0838FD}"/>
          </ac:spMkLst>
        </pc:spChg>
        <pc:spChg chg="mod">
          <ac:chgData name="Sulaiman Janjua" userId="66b971f6-af07-45ac-89ef-0fb24ce3614b" providerId="ADAL" clId="{D87CF1C5-6285-4F33-8859-23C1C57555D5}" dt="2021-12-15T11:35:55.252" v="14563" actId="20577"/>
          <ac:spMkLst>
            <pc:docMk/>
            <pc:sldMk cId="3922372498" sldId="887"/>
            <ac:spMk id="3" creationId="{940B2E78-D768-4C38-B91C-0D86764CBE4A}"/>
          </ac:spMkLst>
        </pc:spChg>
        <pc:spChg chg="del">
          <ac:chgData name="Sulaiman Janjua" userId="66b971f6-af07-45ac-89ef-0fb24ce3614b" providerId="ADAL" clId="{D87CF1C5-6285-4F33-8859-23C1C57555D5}" dt="2021-12-15T10:06:34.622" v="13739" actId="478"/>
          <ac:spMkLst>
            <pc:docMk/>
            <pc:sldMk cId="3922372498" sldId="887"/>
            <ac:spMk id="4" creationId="{A3165DAB-90C9-40F5-9A51-E999D5C874BA}"/>
          </ac:spMkLst>
        </pc:spChg>
      </pc:sldChg>
      <pc:sldChg chg="delSp modSp new mod modNotesTx">
        <pc:chgData name="Sulaiman Janjua" userId="66b971f6-af07-45ac-89ef-0fb24ce3614b" providerId="ADAL" clId="{D87CF1C5-6285-4F33-8859-23C1C57555D5}" dt="2021-12-15T11:39:07.936" v="15170" actId="20577"/>
        <pc:sldMkLst>
          <pc:docMk/>
          <pc:sldMk cId="2270235273" sldId="888"/>
        </pc:sldMkLst>
        <pc:spChg chg="mod">
          <ac:chgData name="Sulaiman Janjua" userId="66b971f6-af07-45ac-89ef-0fb24ce3614b" providerId="ADAL" clId="{D87CF1C5-6285-4F33-8859-23C1C57555D5}" dt="2021-12-15T11:35:59.176" v="14567" actId="20577"/>
          <ac:spMkLst>
            <pc:docMk/>
            <pc:sldMk cId="2270235273" sldId="888"/>
            <ac:spMk id="2" creationId="{9F973883-4A02-4213-99B6-21B6A3C2B3EC}"/>
          </ac:spMkLst>
        </pc:spChg>
        <pc:spChg chg="mod">
          <ac:chgData name="Sulaiman Janjua" userId="66b971f6-af07-45ac-89ef-0fb24ce3614b" providerId="ADAL" clId="{D87CF1C5-6285-4F33-8859-23C1C57555D5}" dt="2021-12-15T11:39:07.936" v="15170" actId="20577"/>
          <ac:spMkLst>
            <pc:docMk/>
            <pc:sldMk cId="2270235273" sldId="888"/>
            <ac:spMk id="3" creationId="{A5D7153B-7561-4CF5-A890-5039A482AB59}"/>
          </ac:spMkLst>
        </pc:spChg>
        <pc:spChg chg="del">
          <ac:chgData name="Sulaiman Janjua" userId="66b971f6-af07-45ac-89ef-0fb24ce3614b" providerId="ADAL" clId="{D87CF1C5-6285-4F33-8859-23C1C57555D5}" dt="2021-12-15T11:36:02.767" v="14568" actId="478"/>
          <ac:spMkLst>
            <pc:docMk/>
            <pc:sldMk cId="2270235273" sldId="888"/>
            <ac:spMk id="4" creationId="{987CD01E-18CE-42A8-88D6-20AF8781A08F}"/>
          </ac:spMkLst>
        </pc:spChg>
      </pc:sldChg>
      <pc:sldChg chg="delSp modSp add mod">
        <pc:chgData name="Sulaiman Janjua" userId="66b971f6-af07-45ac-89ef-0fb24ce3614b" providerId="ADAL" clId="{D87CF1C5-6285-4F33-8859-23C1C57555D5}" dt="2021-12-15T10:09:46.648" v="13768" actId="478"/>
        <pc:sldMkLst>
          <pc:docMk/>
          <pc:sldMk cId="404184674" sldId="889"/>
        </pc:sldMkLst>
        <pc:spChg chg="del">
          <ac:chgData name="Sulaiman Janjua" userId="66b971f6-af07-45ac-89ef-0fb24ce3614b" providerId="ADAL" clId="{D87CF1C5-6285-4F33-8859-23C1C57555D5}" dt="2021-12-15T10:09:46.648" v="13768" actId="478"/>
          <ac:spMkLst>
            <pc:docMk/>
            <pc:sldMk cId="404184674" sldId="889"/>
            <ac:spMk id="2" creationId="{191F35C3-DFE7-40A7-83E4-2A1DDC9240C9}"/>
          </ac:spMkLst>
        </pc:spChg>
        <pc:spChg chg="del">
          <ac:chgData name="Sulaiman Janjua" userId="66b971f6-af07-45ac-89ef-0fb24ce3614b" providerId="ADAL" clId="{D87CF1C5-6285-4F33-8859-23C1C57555D5}" dt="2021-12-15T10:09:44.375" v="13767" actId="478"/>
          <ac:spMkLst>
            <pc:docMk/>
            <pc:sldMk cId="404184674" sldId="889"/>
            <ac:spMk id="3" creationId="{3B29D2BB-7EEC-4338-ABD6-E6584936B239}"/>
          </ac:spMkLst>
        </pc:spChg>
        <pc:spChg chg="mod">
          <ac:chgData name="Sulaiman Janjua" userId="66b971f6-af07-45ac-89ef-0fb24ce3614b" providerId="ADAL" clId="{D87CF1C5-6285-4F33-8859-23C1C57555D5}" dt="2021-12-15T10:09:41.422" v="13766" actId="20577"/>
          <ac:spMkLst>
            <pc:docMk/>
            <pc:sldMk cId="404184674" sldId="889"/>
            <ac:spMk id="4" creationId="{A72F8C08-12DD-4BAE-AD5F-12F694E3E45E}"/>
          </ac:spMkLst>
        </pc:spChg>
      </pc:sldChg>
      <pc:sldChg chg="modSp add mod">
        <pc:chgData name="Sulaiman Janjua" userId="66b971f6-af07-45ac-89ef-0fb24ce3614b" providerId="ADAL" clId="{D87CF1C5-6285-4F33-8859-23C1C57555D5}" dt="2021-12-15T10:11:26.122" v="13812" actId="20577"/>
        <pc:sldMkLst>
          <pc:docMk/>
          <pc:sldMk cId="344238050" sldId="890"/>
        </pc:sldMkLst>
        <pc:spChg chg="mod">
          <ac:chgData name="Sulaiman Janjua" userId="66b971f6-af07-45ac-89ef-0fb24ce3614b" providerId="ADAL" clId="{D87CF1C5-6285-4F33-8859-23C1C57555D5}" dt="2021-12-15T10:11:26.122" v="13812" actId="20577"/>
          <ac:spMkLst>
            <pc:docMk/>
            <pc:sldMk cId="344238050" sldId="890"/>
            <ac:spMk id="4" creationId="{A72F8C08-12DD-4BAE-AD5F-12F694E3E45E}"/>
          </ac:spMkLst>
        </pc:spChg>
      </pc:sldChg>
      <pc:sldChg chg="modSp add mod">
        <pc:chgData name="Sulaiman Janjua" userId="66b971f6-af07-45ac-89ef-0fb24ce3614b" providerId="ADAL" clId="{D87CF1C5-6285-4F33-8859-23C1C57555D5}" dt="2021-12-15T10:12:07.338" v="13859" actId="20577"/>
        <pc:sldMkLst>
          <pc:docMk/>
          <pc:sldMk cId="1586271433" sldId="891"/>
        </pc:sldMkLst>
        <pc:spChg chg="mod">
          <ac:chgData name="Sulaiman Janjua" userId="66b971f6-af07-45ac-89ef-0fb24ce3614b" providerId="ADAL" clId="{D87CF1C5-6285-4F33-8859-23C1C57555D5}" dt="2021-12-15T10:12:07.338" v="13859" actId="20577"/>
          <ac:spMkLst>
            <pc:docMk/>
            <pc:sldMk cId="1586271433" sldId="891"/>
            <ac:spMk id="4" creationId="{A72F8C08-12DD-4BAE-AD5F-12F694E3E45E}"/>
          </ac:spMkLst>
        </pc:spChg>
      </pc:sldChg>
      <pc:sldChg chg="addSp modSp add mod">
        <pc:chgData name="Sulaiman Janjua" userId="66b971f6-af07-45ac-89ef-0fb24ce3614b" providerId="ADAL" clId="{D87CF1C5-6285-4F33-8859-23C1C57555D5}" dt="2021-12-15T11:34:56.662" v="14508" actId="20577"/>
        <pc:sldMkLst>
          <pc:docMk/>
          <pc:sldMk cId="2845763889" sldId="892"/>
        </pc:sldMkLst>
        <pc:spChg chg="mod">
          <ac:chgData name="Sulaiman Janjua" userId="66b971f6-af07-45ac-89ef-0fb24ce3614b" providerId="ADAL" clId="{D87CF1C5-6285-4F33-8859-23C1C57555D5}" dt="2021-12-15T11:34:56.662" v="14508" actId="20577"/>
          <ac:spMkLst>
            <pc:docMk/>
            <pc:sldMk cId="2845763889" sldId="892"/>
            <ac:spMk id="3" creationId="{667D3B62-D2F2-4C9C-8B66-AD78B326C179}"/>
          </ac:spMkLst>
        </pc:spChg>
        <pc:picChg chg="add mod">
          <ac:chgData name="Sulaiman Janjua" userId="66b971f6-af07-45ac-89ef-0fb24ce3614b" providerId="ADAL" clId="{D87CF1C5-6285-4F33-8859-23C1C57555D5}" dt="2021-12-15T11:20:54.326" v="14433"/>
          <ac:picMkLst>
            <pc:docMk/>
            <pc:sldMk cId="2845763889" sldId="892"/>
            <ac:picMk id="4" creationId="{29E6F94E-75F0-4E7B-B94C-4FB9EB8FF13E}"/>
          </ac:picMkLst>
        </pc:picChg>
      </pc:sldChg>
      <pc:sldChg chg="delSp modSp new del mod">
        <pc:chgData name="Sulaiman Janjua" userId="66b971f6-af07-45ac-89ef-0fb24ce3614b" providerId="ADAL" clId="{D87CF1C5-6285-4F33-8859-23C1C57555D5}" dt="2021-12-15T11:20:27.419" v="14421" actId="2696"/>
        <pc:sldMkLst>
          <pc:docMk/>
          <pc:sldMk cId="3754214157" sldId="892"/>
        </pc:sldMkLst>
        <pc:spChg chg="mod">
          <ac:chgData name="Sulaiman Janjua" userId="66b971f6-af07-45ac-89ef-0fb24ce3614b" providerId="ADAL" clId="{D87CF1C5-6285-4F33-8859-23C1C57555D5}" dt="2021-12-15T10:17:00.616" v="13947" actId="20577"/>
          <ac:spMkLst>
            <pc:docMk/>
            <pc:sldMk cId="3754214157" sldId="892"/>
            <ac:spMk id="2" creationId="{9F916C03-985E-4632-AD24-864FD3051B9B}"/>
          </ac:spMkLst>
        </pc:spChg>
        <pc:spChg chg="mod">
          <ac:chgData name="Sulaiman Janjua" userId="66b971f6-af07-45ac-89ef-0fb24ce3614b" providerId="ADAL" clId="{D87CF1C5-6285-4F33-8859-23C1C57555D5}" dt="2021-12-15T10:18:09.660" v="14080" actId="20577"/>
          <ac:spMkLst>
            <pc:docMk/>
            <pc:sldMk cId="3754214157" sldId="892"/>
            <ac:spMk id="3" creationId="{667D3B62-D2F2-4C9C-8B66-AD78B326C179}"/>
          </ac:spMkLst>
        </pc:spChg>
        <pc:spChg chg="del">
          <ac:chgData name="Sulaiman Janjua" userId="66b971f6-af07-45ac-89ef-0fb24ce3614b" providerId="ADAL" clId="{D87CF1C5-6285-4F33-8859-23C1C57555D5}" dt="2021-12-15T10:16:01.355" v="13913" actId="478"/>
          <ac:spMkLst>
            <pc:docMk/>
            <pc:sldMk cId="3754214157" sldId="892"/>
            <ac:spMk id="4" creationId="{B641BF92-E4DF-43E5-BDAC-4CE28F05D610}"/>
          </ac:spMkLst>
        </pc:spChg>
      </pc:sldChg>
      <pc:sldChg chg="addSp delSp modSp new mod modClrScheme chgLayout">
        <pc:chgData name="Sulaiman Janjua" userId="66b971f6-af07-45ac-89ef-0fb24ce3614b" providerId="ADAL" clId="{D87CF1C5-6285-4F33-8859-23C1C57555D5}" dt="2021-12-15T11:18:59.785" v="14420" actId="13926"/>
        <pc:sldMkLst>
          <pc:docMk/>
          <pc:sldMk cId="810208081" sldId="893"/>
        </pc:sldMkLst>
        <pc:spChg chg="mod">
          <ac:chgData name="Sulaiman Janjua" userId="66b971f6-af07-45ac-89ef-0fb24ce3614b" providerId="ADAL" clId="{D87CF1C5-6285-4F33-8859-23C1C57555D5}" dt="2021-12-15T11:18:59.785" v="14420" actId="13926"/>
          <ac:spMkLst>
            <pc:docMk/>
            <pc:sldMk cId="810208081" sldId="893"/>
            <ac:spMk id="2" creationId="{9B17C3CA-0276-4C2E-B035-79E601EC1480}"/>
          </ac:spMkLst>
        </pc:spChg>
        <pc:spChg chg="mod">
          <ac:chgData name="Sulaiman Janjua" userId="66b971f6-af07-45ac-89ef-0fb24ce3614b" providerId="ADAL" clId="{D87CF1C5-6285-4F33-8859-23C1C57555D5}" dt="2021-12-15T10:44:39.480" v="14419" actId="20577"/>
          <ac:spMkLst>
            <pc:docMk/>
            <pc:sldMk cId="810208081" sldId="893"/>
            <ac:spMk id="3" creationId="{990602E5-FB50-4E26-84DF-A4FD83353588}"/>
          </ac:spMkLst>
        </pc:spChg>
        <pc:picChg chg="add del mod">
          <ac:chgData name="Sulaiman Janjua" userId="66b971f6-af07-45ac-89ef-0fb24ce3614b" providerId="ADAL" clId="{D87CF1C5-6285-4F33-8859-23C1C57555D5}" dt="2021-12-15T10:27:23.074" v="14403" actId="478"/>
          <ac:picMkLst>
            <pc:docMk/>
            <pc:sldMk cId="810208081" sldId="893"/>
            <ac:picMk id="5" creationId="{0BBBC080-2F05-4CE4-9E74-6383D387F813}"/>
          </ac:picMkLst>
        </pc:picChg>
        <pc:picChg chg="add mod">
          <ac:chgData name="Sulaiman Janjua" userId="66b971f6-af07-45ac-89ef-0fb24ce3614b" providerId="ADAL" clId="{D87CF1C5-6285-4F33-8859-23C1C57555D5}" dt="2021-12-15T10:27:36.317" v="14404"/>
          <ac:picMkLst>
            <pc:docMk/>
            <pc:sldMk cId="810208081" sldId="893"/>
            <ac:picMk id="6" creationId="{FEA6033C-4456-42E6-9379-C90E33A82DF6}"/>
          </ac:picMkLst>
        </pc:picChg>
      </pc:sldChg>
      <pc:sldChg chg="modSp add mod">
        <pc:chgData name="Sulaiman Janjua" userId="66b971f6-af07-45ac-89ef-0fb24ce3614b" providerId="ADAL" clId="{D87CF1C5-6285-4F33-8859-23C1C57555D5}" dt="2021-12-15T11:39:54.026" v="15226" actId="14100"/>
        <pc:sldMkLst>
          <pc:docMk/>
          <pc:sldMk cId="1205591351" sldId="895"/>
        </pc:sldMkLst>
        <pc:spChg chg="mod">
          <ac:chgData name="Sulaiman Janjua" userId="66b971f6-af07-45ac-89ef-0fb24ce3614b" providerId="ADAL" clId="{D87CF1C5-6285-4F33-8859-23C1C57555D5}" dt="2021-12-15T11:39:54.026" v="15226" actId="14100"/>
          <ac:spMkLst>
            <pc:docMk/>
            <pc:sldMk cId="1205591351" sldId="895"/>
            <ac:spMk id="4" creationId="{A72F8C08-12DD-4BAE-AD5F-12F694E3E45E}"/>
          </ac:spMkLst>
        </pc:spChg>
      </pc:sldChg>
      <pc:sldChg chg="new del">
        <pc:chgData name="Sulaiman Janjua" userId="66b971f6-af07-45ac-89ef-0fb24ce3614b" providerId="ADAL" clId="{D87CF1C5-6285-4F33-8859-23C1C57555D5}" dt="2021-12-15T11:39:23.461" v="15172" actId="680"/>
        <pc:sldMkLst>
          <pc:docMk/>
          <pc:sldMk cId="2037610726" sldId="895"/>
        </pc:sldMkLst>
      </pc:sldChg>
      <pc:sldChg chg="addSp delSp modSp new mod">
        <pc:chgData name="Sulaiman Janjua" userId="66b971f6-af07-45ac-89ef-0fb24ce3614b" providerId="ADAL" clId="{D87CF1C5-6285-4F33-8859-23C1C57555D5}" dt="2021-12-15T11:45:56.215" v="15522" actId="1076"/>
        <pc:sldMkLst>
          <pc:docMk/>
          <pc:sldMk cId="2699486350" sldId="896"/>
        </pc:sldMkLst>
        <pc:spChg chg="mod">
          <ac:chgData name="Sulaiman Janjua" userId="66b971f6-af07-45ac-89ef-0fb24ce3614b" providerId="ADAL" clId="{D87CF1C5-6285-4F33-8859-23C1C57555D5}" dt="2021-12-15T11:45:37.110" v="15519" actId="26606"/>
          <ac:spMkLst>
            <pc:docMk/>
            <pc:sldMk cId="2699486350" sldId="896"/>
            <ac:spMk id="2" creationId="{2DD57BDD-6FB6-41B6-8F1F-94591849EE71}"/>
          </ac:spMkLst>
        </pc:spChg>
        <pc:spChg chg="mod">
          <ac:chgData name="Sulaiman Janjua" userId="66b971f6-af07-45ac-89ef-0fb24ce3614b" providerId="ADAL" clId="{D87CF1C5-6285-4F33-8859-23C1C57555D5}" dt="2021-12-15T11:45:37.110" v="15519" actId="26606"/>
          <ac:spMkLst>
            <pc:docMk/>
            <pc:sldMk cId="2699486350" sldId="896"/>
            <ac:spMk id="3" creationId="{2B7E4C50-DBAF-4740-B2AF-2804B42724D8}"/>
          </ac:spMkLst>
        </pc:spChg>
        <pc:spChg chg="del">
          <ac:chgData name="Sulaiman Janjua" userId="66b971f6-af07-45ac-89ef-0fb24ce3614b" providerId="ADAL" clId="{D87CF1C5-6285-4F33-8859-23C1C57555D5}" dt="2021-12-15T11:43:46.277" v="15256" actId="478"/>
          <ac:spMkLst>
            <pc:docMk/>
            <pc:sldMk cId="2699486350" sldId="896"/>
            <ac:spMk id="4" creationId="{9D683810-70CE-47AF-93A8-1F3EEA3AE528}"/>
          </ac:spMkLst>
        </pc:spChg>
        <pc:picChg chg="add mod">
          <ac:chgData name="Sulaiman Janjua" userId="66b971f6-af07-45ac-89ef-0fb24ce3614b" providerId="ADAL" clId="{D87CF1C5-6285-4F33-8859-23C1C57555D5}" dt="2021-12-15T11:45:56.215" v="15522" actId="1076"/>
          <ac:picMkLst>
            <pc:docMk/>
            <pc:sldMk cId="2699486350" sldId="896"/>
            <ac:picMk id="6" creationId="{C54C031A-0164-4247-AEBA-75376C549710}"/>
          </ac:picMkLst>
        </pc:picChg>
      </pc:sldChg>
      <pc:sldChg chg="addSp delSp modSp new mod">
        <pc:chgData name="Sulaiman Janjua" userId="66b971f6-af07-45ac-89ef-0fb24ce3614b" providerId="ADAL" clId="{D87CF1C5-6285-4F33-8859-23C1C57555D5}" dt="2021-12-15T11:49:31.804" v="15559" actId="1032"/>
        <pc:sldMkLst>
          <pc:docMk/>
          <pc:sldMk cId="1248640578" sldId="897"/>
        </pc:sldMkLst>
        <pc:spChg chg="mod">
          <ac:chgData name="Sulaiman Janjua" userId="66b971f6-af07-45ac-89ef-0fb24ce3614b" providerId="ADAL" clId="{D87CF1C5-6285-4F33-8859-23C1C57555D5}" dt="2021-12-15T11:49:13.344" v="15558" actId="20577"/>
          <ac:spMkLst>
            <pc:docMk/>
            <pc:sldMk cId="1248640578" sldId="897"/>
            <ac:spMk id="2" creationId="{D370394F-6D55-4C56-929B-D50DF97D3877}"/>
          </ac:spMkLst>
        </pc:spChg>
        <pc:spChg chg="del">
          <ac:chgData name="Sulaiman Janjua" userId="66b971f6-af07-45ac-89ef-0fb24ce3614b" providerId="ADAL" clId="{D87CF1C5-6285-4F33-8859-23C1C57555D5}" dt="2021-12-15T11:49:31.804" v="15559" actId="1032"/>
          <ac:spMkLst>
            <pc:docMk/>
            <pc:sldMk cId="1248640578" sldId="897"/>
            <ac:spMk id="3" creationId="{1316AFB6-AF9F-4C66-B1B8-14E4D90407D9}"/>
          </ac:spMkLst>
        </pc:spChg>
        <pc:graphicFrameChg chg="add modGraphic">
          <ac:chgData name="Sulaiman Janjua" userId="66b971f6-af07-45ac-89ef-0fb24ce3614b" providerId="ADAL" clId="{D87CF1C5-6285-4F33-8859-23C1C57555D5}" dt="2021-12-15T11:49:31.804" v="15559" actId="1032"/>
          <ac:graphicFrameMkLst>
            <pc:docMk/>
            <pc:sldMk cId="1248640578" sldId="897"/>
            <ac:graphicFrameMk id="4" creationId="{61ACD8A2-62D2-4A11-9323-0844E447040D}"/>
          </ac:graphicFrameMkLst>
        </pc:graphicFrameChg>
      </pc:sldChg>
      <pc:sldChg chg="addSp delSp modSp new mod">
        <pc:chgData name="Sulaiman Janjua" userId="66b971f6-af07-45ac-89ef-0fb24ce3614b" providerId="ADAL" clId="{D87CF1C5-6285-4F33-8859-23C1C57555D5}" dt="2021-12-15T11:55:47.743" v="15940" actId="1076"/>
        <pc:sldMkLst>
          <pc:docMk/>
          <pc:sldMk cId="3306585631" sldId="898"/>
        </pc:sldMkLst>
        <pc:spChg chg="mod">
          <ac:chgData name="Sulaiman Janjua" userId="66b971f6-af07-45ac-89ef-0fb24ce3614b" providerId="ADAL" clId="{D87CF1C5-6285-4F33-8859-23C1C57555D5}" dt="2021-12-15T11:52:34.804" v="15593" actId="20577"/>
          <ac:spMkLst>
            <pc:docMk/>
            <pc:sldMk cId="3306585631" sldId="898"/>
            <ac:spMk id="2" creationId="{EDFA65A7-FAD1-4675-BBFE-D1B238B82637}"/>
          </ac:spMkLst>
        </pc:spChg>
        <pc:spChg chg="mod">
          <ac:chgData name="Sulaiman Janjua" userId="66b971f6-af07-45ac-89ef-0fb24ce3614b" providerId="ADAL" clId="{D87CF1C5-6285-4F33-8859-23C1C57555D5}" dt="2021-12-15T11:54:58.594" v="15878" actId="14100"/>
          <ac:spMkLst>
            <pc:docMk/>
            <pc:sldMk cId="3306585631" sldId="898"/>
            <ac:spMk id="3" creationId="{2F45A51F-D429-4165-9BB7-AA4D21EC4FB0}"/>
          </ac:spMkLst>
        </pc:spChg>
        <pc:spChg chg="del">
          <ac:chgData name="Sulaiman Janjua" userId="66b971f6-af07-45ac-89ef-0fb24ce3614b" providerId="ADAL" clId="{D87CF1C5-6285-4F33-8859-23C1C57555D5}" dt="2021-12-15T11:52:38.144" v="15594" actId="478"/>
          <ac:spMkLst>
            <pc:docMk/>
            <pc:sldMk cId="3306585631" sldId="898"/>
            <ac:spMk id="4" creationId="{23E3C8AB-21AD-49BA-A0BC-271B4CA07F33}"/>
          </ac:spMkLst>
        </pc:spChg>
        <pc:picChg chg="add mod modCrop">
          <ac:chgData name="Sulaiman Janjua" userId="66b971f6-af07-45ac-89ef-0fb24ce3614b" providerId="ADAL" clId="{D87CF1C5-6285-4F33-8859-23C1C57555D5}" dt="2021-12-15T11:55:47.743" v="15940" actId="1076"/>
          <ac:picMkLst>
            <pc:docMk/>
            <pc:sldMk cId="3306585631" sldId="898"/>
            <ac:picMk id="6" creationId="{01EF42C0-24F4-462E-9F65-A1D24978A77E}"/>
          </ac:picMkLst>
        </pc:picChg>
      </pc:sldChg>
      <pc:sldChg chg="new">
        <pc:chgData name="Sulaiman Janjua" userId="66b971f6-af07-45ac-89ef-0fb24ce3614b" providerId="ADAL" clId="{D87CF1C5-6285-4F33-8859-23C1C57555D5}" dt="2021-12-15T15:06:37.946" v="17048" actId="680"/>
        <pc:sldMkLst>
          <pc:docMk/>
          <pc:sldMk cId="3066642435" sldId="899"/>
        </pc:sldMkLst>
      </pc:sldChg>
      <pc:sldChg chg="new">
        <pc:chgData name="Sulaiman Janjua" userId="66b971f6-af07-45ac-89ef-0fb24ce3614b" providerId="ADAL" clId="{D87CF1C5-6285-4F33-8859-23C1C57555D5}" dt="2021-12-15T15:06:38.264" v="17049" actId="680"/>
        <pc:sldMkLst>
          <pc:docMk/>
          <pc:sldMk cId="221834209" sldId="900"/>
        </pc:sldMkLst>
      </pc:sldChg>
      <pc:sldChg chg="new">
        <pc:chgData name="Sulaiman Janjua" userId="66b971f6-af07-45ac-89ef-0fb24ce3614b" providerId="ADAL" clId="{D87CF1C5-6285-4F33-8859-23C1C57555D5}" dt="2021-12-15T15:06:38.528" v="17050" actId="680"/>
        <pc:sldMkLst>
          <pc:docMk/>
          <pc:sldMk cId="4111970810" sldId="901"/>
        </pc:sldMkLst>
      </pc:sldChg>
      <pc:sldChg chg="new">
        <pc:chgData name="Sulaiman Janjua" userId="66b971f6-af07-45ac-89ef-0fb24ce3614b" providerId="ADAL" clId="{D87CF1C5-6285-4F33-8859-23C1C57555D5}" dt="2021-12-15T15:06:38.800" v="17051" actId="680"/>
        <pc:sldMkLst>
          <pc:docMk/>
          <pc:sldMk cId="2632573270" sldId="902"/>
        </pc:sldMkLst>
      </pc:sldChg>
      <pc:sldChg chg="new">
        <pc:chgData name="Sulaiman Janjua" userId="66b971f6-af07-45ac-89ef-0fb24ce3614b" providerId="ADAL" clId="{D87CF1C5-6285-4F33-8859-23C1C57555D5}" dt="2021-12-15T15:06:39.049" v="17052" actId="680"/>
        <pc:sldMkLst>
          <pc:docMk/>
          <pc:sldMk cId="4106132438" sldId="903"/>
        </pc:sldMkLst>
      </pc:sldChg>
      <pc:sldChg chg="new">
        <pc:chgData name="Sulaiman Janjua" userId="66b971f6-af07-45ac-89ef-0fb24ce3614b" providerId="ADAL" clId="{D87CF1C5-6285-4F33-8859-23C1C57555D5}" dt="2021-12-15T15:06:39.341" v="17053" actId="680"/>
        <pc:sldMkLst>
          <pc:docMk/>
          <pc:sldMk cId="2341411255" sldId="904"/>
        </pc:sldMkLst>
      </pc:sldChg>
      <pc:sldChg chg="new">
        <pc:chgData name="Sulaiman Janjua" userId="66b971f6-af07-45ac-89ef-0fb24ce3614b" providerId="ADAL" clId="{D87CF1C5-6285-4F33-8859-23C1C57555D5}" dt="2021-12-15T15:06:39.606" v="17054" actId="680"/>
        <pc:sldMkLst>
          <pc:docMk/>
          <pc:sldMk cId="2299375919" sldId="905"/>
        </pc:sldMkLst>
      </pc:sldChg>
      <pc:sldChg chg="new">
        <pc:chgData name="Sulaiman Janjua" userId="66b971f6-af07-45ac-89ef-0fb24ce3614b" providerId="ADAL" clId="{D87CF1C5-6285-4F33-8859-23C1C57555D5}" dt="2021-12-15T15:06:39.862" v="17055" actId="680"/>
        <pc:sldMkLst>
          <pc:docMk/>
          <pc:sldMk cId="457269121" sldId="906"/>
        </pc:sldMkLst>
      </pc:sldChg>
      <pc:sldChg chg="new">
        <pc:chgData name="Sulaiman Janjua" userId="66b971f6-af07-45ac-89ef-0fb24ce3614b" providerId="ADAL" clId="{D87CF1C5-6285-4F33-8859-23C1C57555D5}" dt="2021-12-15T15:06:40.132" v="17056" actId="680"/>
        <pc:sldMkLst>
          <pc:docMk/>
          <pc:sldMk cId="3013078803" sldId="907"/>
        </pc:sldMkLst>
      </pc:sldChg>
      <pc:sldChg chg="new">
        <pc:chgData name="Sulaiman Janjua" userId="66b971f6-af07-45ac-89ef-0fb24ce3614b" providerId="ADAL" clId="{D87CF1C5-6285-4F33-8859-23C1C57555D5}" dt="2021-12-15T15:06:40.395" v="17057" actId="680"/>
        <pc:sldMkLst>
          <pc:docMk/>
          <pc:sldMk cId="656363075" sldId="908"/>
        </pc:sldMkLst>
      </pc:sldChg>
      <pc:sldChg chg="new">
        <pc:chgData name="Sulaiman Janjua" userId="66b971f6-af07-45ac-89ef-0fb24ce3614b" providerId="ADAL" clId="{D87CF1C5-6285-4F33-8859-23C1C57555D5}" dt="2021-12-15T15:06:40.645" v="17058" actId="680"/>
        <pc:sldMkLst>
          <pc:docMk/>
          <pc:sldMk cId="2709616694" sldId="909"/>
        </pc:sldMkLst>
      </pc:sldChg>
    </pc:docChg>
  </pc:docChgLst>
  <pc:docChgLst>
    <pc:chgData name="Martin Webley" userId="S::weblem@gloscol.ac.uk::836f531d-195e-4340-bc9a-b5c372095905" providerId="AD" clId="Web-{752A377B-0F5A-4801-9B8F-74F71E9A7D0F}"/>
    <pc:docChg chg="modSld">
      <pc:chgData name="Martin Webley" userId="S::weblem@gloscol.ac.uk::836f531d-195e-4340-bc9a-b5c372095905" providerId="AD" clId="Web-{752A377B-0F5A-4801-9B8F-74F71E9A7D0F}" dt="2022-01-19T14:18:25.536" v="4" actId="1076"/>
      <pc:docMkLst>
        <pc:docMk/>
      </pc:docMkLst>
      <pc:sldChg chg="addSp delSp modSp">
        <pc:chgData name="Martin Webley" userId="S::weblem@gloscol.ac.uk::836f531d-195e-4340-bc9a-b5c372095905" providerId="AD" clId="Web-{752A377B-0F5A-4801-9B8F-74F71E9A7D0F}" dt="2022-01-19T14:18:25.536" v="4" actId="1076"/>
        <pc:sldMkLst>
          <pc:docMk/>
          <pc:sldMk cId="4006779911" sldId="1117"/>
        </pc:sldMkLst>
        <pc:spChg chg="del">
          <ac:chgData name="Martin Webley" userId="S::weblem@gloscol.ac.uk::836f531d-195e-4340-bc9a-b5c372095905" providerId="AD" clId="Web-{752A377B-0F5A-4801-9B8F-74F71E9A7D0F}" dt="2022-01-19T14:17:58.597" v="0"/>
          <ac:spMkLst>
            <pc:docMk/>
            <pc:sldMk cId="4006779911" sldId="1117"/>
            <ac:spMk id="3" creationId="{2AFA5201-803B-4317-A67E-6DE105FD9699}"/>
          </ac:spMkLst>
        </pc:spChg>
        <pc:picChg chg="add mod ord">
          <ac:chgData name="Martin Webley" userId="S::weblem@gloscol.ac.uk::836f531d-195e-4340-bc9a-b5c372095905" providerId="AD" clId="Web-{752A377B-0F5A-4801-9B8F-74F71E9A7D0F}" dt="2022-01-19T14:18:25.536" v="4" actId="1076"/>
          <ac:picMkLst>
            <pc:docMk/>
            <pc:sldMk cId="4006779911" sldId="1117"/>
            <ac:picMk id="4" creationId="{40CCE041-B9DE-468D-814A-815A9FE38A36}"/>
          </ac:picMkLst>
        </pc:picChg>
      </pc:sldChg>
    </pc:docChg>
  </pc:docChgLst>
  <pc:docChgLst>
    <pc:chgData name="Sulaiman Janjua" userId="66b971f6-af07-45ac-89ef-0fb24ce3614b" providerId="ADAL" clId="{7EC0EEE0-5ABB-4061-ABEA-71959AF56656}"/>
    <pc:docChg chg="delSld modSld">
      <pc:chgData name="Sulaiman Janjua" userId="66b971f6-af07-45ac-89ef-0fb24ce3614b" providerId="ADAL" clId="{7EC0EEE0-5ABB-4061-ABEA-71959AF56656}" dt="2021-12-16T16:24:51.614" v="94" actId="20577"/>
      <pc:docMkLst>
        <pc:docMk/>
      </pc:docMkLst>
      <pc:sldChg chg="modSp mod">
        <pc:chgData name="Sulaiman Janjua" userId="66b971f6-af07-45ac-89ef-0fb24ce3614b" providerId="ADAL" clId="{7EC0EEE0-5ABB-4061-ABEA-71959AF56656}" dt="2021-12-16T16:24:51.614" v="94" actId="20577"/>
        <pc:sldMkLst>
          <pc:docMk/>
          <pc:sldMk cId="1117916539" sldId="835"/>
        </pc:sldMkLst>
        <pc:spChg chg="mod">
          <ac:chgData name="Sulaiman Janjua" userId="66b971f6-af07-45ac-89ef-0fb24ce3614b" providerId="ADAL" clId="{7EC0EEE0-5ABB-4061-ABEA-71959AF56656}" dt="2021-12-16T16:24:51.614" v="94" actId="20577"/>
          <ac:spMkLst>
            <pc:docMk/>
            <pc:sldMk cId="1117916539" sldId="835"/>
            <ac:spMk id="3" creationId="{9F041393-E7D1-42DF-8126-97DD4B4F3888}"/>
          </ac:spMkLst>
        </pc:spChg>
      </pc:sldChg>
      <pc:sldChg chg="del">
        <pc:chgData name="Sulaiman Janjua" userId="66b971f6-af07-45ac-89ef-0fb24ce3614b" providerId="ADAL" clId="{7EC0EEE0-5ABB-4061-ABEA-71959AF56656}" dt="2021-12-16T16:02:48.048" v="1" actId="47"/>
        <pc:sldMkLst>
          <pc:docMk/>
          <pc:sldMk cId="3066642435" sldId="899"/>
        </pc:sldMkLst>
      </pc:sldChg>
      <pc:sldChg chg="del">
        <pc:chgData name="Sulaiman Janjua" userId="66b971f6-af07-45ac-89ef-0fb24ce3614b" providerId="ADAL" clId="{7EC0EEE0-5ABB-4061-ABEA-71959AF56656}" dt="2021-12-16T16:02:48.210" v="2" actId="47"/>
        <pc:sldMkLst>
          <pc:docMk/>
          <pc:sldMk cId="221834209" sldId="900"/>
        </pc:sldMkLst>
      </pc:sldChg>
      <pc:sldChg chg="del">
        <pc:chgData name="Sulaiman Janjua" userId="66b971f6-af07-45ac-89ef-0fb24ce3614b" providerId="ADAL" clId="{7EC0EEE0-5ABB-4061-ABEA-71959AF56656}" dt="2021-12-16T16:02:48.383" v="3" actId="47"/>
        <pc:sldMkLst>
          <pc:docMk/>
          <pc:sldMk cId="4111970810" sldId="901"/>
        </pc:sldMkLst>
      </pc:sldChg>
      <pc:sldChg chg="del">
        <pc:chgData name="Sulaiman Janjua" userId="66b971f6-af07-45ac-89ef-0fb24ce3614b" providerId="ADAL" clId="{7EC0EEE0-5ABB-4061-ABEA-71959AF56656}" dt="2021-12-16T16:02:49.233" v="4" actId="47"/>
        <pc:sldMkLst>
          <pc:docMk/>
          <pc:sldMk cId="2632573270" sldId="902"/>
        </pc:sldMkLst>
      </pc:sldChg>
      <pc:sldChg chg="del">
        <pc:chgData name="Sulaiman Janjua" userId="66b971f6-af07-45ac-89ef-0fb24ce3614b" providerId="ADAL" clId="{7EC0EEE0-5ABB-4061-ABEA-71959AF56656}" dt="2021-12-16T16:02:49.402" v="5" actId="47"/>
        <pc:sldMkLst>
          <pc:docMk/>
          <pc:sldMk cId="4106132438" sldId="903"/>
        </pc:sldMkLst>
      </pc:sldChg>
      <pc:sldChg chg="del">
        <pc:chgData name="Sulaiman Janjua" userId="66b971f6-af07-45ac-89ef-0fb24ce3614b" providerId="ADAL" clId="{7EC0EEE0-5ABB-4061-ABEA-71959AF56656}" dt="2021-12-16T16:02:50.053" v="6" actId="47"/>
        <pc:sldMkLst>
          <pc:docMk/>
          <pc:sldMk cId="2341411255" sldId="904"/>
        </pc:sldMkLst>
      </pc:sldChg>
      <pc:sldChg chg="del">
        <pc:chgData name="Sulaiman Janjua" userId="66b971f6-af07-45ac-89ef-0fb24ce3614b" providerId="ADAL" clId="{7EC0EEE0-5ABB-4061-ABEA-71959AF56656}" dt="2021-12-16T16:02:50.452" v="7" actId="47"/>
        <pc:sldMkLst>
          <pc:docMk/>
          <pc:sldMk cId="2299375919" sldId="905"/>
        </pc:sldMkLst>
      </pc:sldChg>
      <pc:sldChg chg="del">
        <pc:chgData name="Sulaiman Janjua" userId="66b971f6-af07-45ac-89ef-0fb24ce3614b" providerId="ADAL" clId="{7EC0EEE0-5ABB-4061-ABEA-71959AF56656}" dt="2021-12-16T16:02:51.149" v="8" actId="47"/>
        <pc:sldMkLst>
          <pc:docMk/>
          <pc:sldMk cId="457269121" sldId="906"/>
        </pc:sldMkLst>
      </pc:sldChg>
      <pc:sldChg chg="del">
        <pc:chgData name="Sulaiman Janjua" userId="66b971f6-af07-45ac-89ef-0fb24ce3614b" providerId="ADAL" clId="{7EC0EEE0-5ABB-4061-ABEA-71959AF56656}" dt="2021-12-16T16:02:51.471" v="9" actId="47"/>
        <pc:sldMkLst>
          <pc:docMk/>
          <pc:sldMk cId="3013078803" sldId="907"/>
        </pc:sldMkLst>
      </pc:sldChg>
      <pc:sldChg chg="del">
        <pc:chgData name="Sulaiman Janjua" userId="66b971f6-af07-45ac-89ef-0fb24ce3614b" providerId="ADAL" clId="{7EC0EEE0-5ABB-4061-ABEA-71959AF56656}" dt="2021-12-16T16:02:52.301" v="10" actId="47"/>
        <pc:sldMkLst>
          <pc:docMk/>
          <pc:sldMk cId="656363075" sldId="908"/>
        </pc:sldMkLst>
      </pc:sldChg>
      <pc:sldChg chg="del">
        <pc:chgData name="Sulaiman Janjua" userId="66b971f6-af07-45ac-89ef-0fb24ce3614b" providerId="ADAL" clId="{7EC0EEE0-5ABB-4061-ABEA-71959AF56656}" dt="2021-12-16T16:02:46.022" v="0" actId="47"/>
        <pc:sldMkLst>
          <pc:docMk/>
          <pc:sldMk cId="2709616694" sldId="909"/>
        </pc:sldMkLst>
      </pc:sldChg>
    </pc:docChg>
  </pc:docChgLst>
  <pc:docChgLst>
    <pc:chgData name="Martin Webley" userId="S::weblem@gloscol.ac.uk::836f531d-195e-4340-bc9a-b5c372095905" providerId="AD" clId="Web-{CF8E512B-3147-415A-AE41-B50606CEBC3F}"/>
    <pc:docChg chg="modSld">
      <pc:chgData name="Martin Webley" userId="S::weblem@gloscol.ac.uk::836f531d-195e-4340-bc9a-b5c372095905" providerId="AD" clId="Web-{CF8E512B-3147-415A-AE41-B50606CEBC3F}" dt="2022-01-11T09:37:09.898" v="1" actId="1076"/>
      <pc:docMkLst>
        <pc:docMk/>
      </pc:docMkLst>
      <pc:sldChg chg="modSp">
        <pc:chgData name="Martin Webley" userId="S::weblem@gloscol.ac.uk::836f531d-195e-4340-bc9a-b5c372095905" providerId="AD" clId="Web-{CF8E512B-3147-415A-AE41-B50606CEBC3F}" dt="2022-01-11T09:37:09.898" v="1" actId="1076"/>
        <pc:sldMkLst>
          <pc:docMk/>
          <pc:sldMk cId="2694825206" sldId="945"/>
        </pc:sldMkLst>
        <pc:spChg chg="mod">
          <ac:chgData name="Martin Webley" userId="S::weblem@gloscol.ac.uk::836f531d-195e-4340-bc9a-b5c372095905" providerId="AD" clId="Web-{CF8E512B-3147-415A-AE41-B50606CEBC3F}" dt="2022-01-11T09:37:07.679" v="0" actId="1076"/>
          <ac:spMkLst>
            <pc:docMk/>
            <pc:sldMk cId="2694825206" sldId="945"/>
            <ac:spMk id="8" creationId="{5457C227-3619-4F9B-B922-8FD567FAF1C6}"/>
          </ac:spMkLst>
        </pc:spChg>
        <pc:spChg chg="mod">
          <ac:chgData name="Martin Webley" userId="S::weblem@gloscol.ac.uk::836f531d-195e-4340-bc9a-b5c372095905" providerId="AD" clId="Web-{CF8E512B-3147-415A-AE41-B50606CEBC3F}" dt="2022-01-11T09:37:09.898" v="1" actId="1076"/>
          <ac:spMkLst>
            <pc:docMk/>
            <pc:sldMk cId="2694825206" sldId="945"/>
            <ac:spMk id="9" creationId="{A61C596E-B3C1-41CA-89AE-09518118825A}"/>
          </ac:spMkLst>
        </pc:spChg>
      </pc:sldChg>
    </pc:docChg>
  </pc:docChgLst>
  <pc:docChgLst>
    <pc:chgData name="Martin Webley" userId="836f531d-195e-4340-bc9a-b5c372095905" providerId="ADAL" clId="{FAD6712A-2AF3-4220-93CD-F773FB3209A4}"/>
    <pc:docChg chg="custSel addSld modSld sldOrd">
      <pc:chgData name="Martin Webley" userId="836f531d-195e-4340-bc9a-b5c372095905" providerId="ADAL" clId="{FAD6712A-2AF3-4220-93CD-F773FB3209A4}" dt="2021-12-17T16:04:14.864" v="338" actId="20577"/>
      <pc:docMkLst>
        <pc:docMk/>
      </pc:docMkLst>
      <pc:sldChg chg="modSp mod">
        <pc:chgData name="Martin Webley" userId="836f531d-195e-4340-bc9a-b5c372095905" providerId="ADAL" clId="{FAD6712A-2AF3-4220-93CD-F773FB3209A4}" dt="2021-12-17T15:59:15.200" v="143" actId="13822"/>
        <pc:sldMkLst>
          <pc:docMk/>
          <pc:sldMk cId="3923728939" sldId="270"/>
        </pc:sldMkLst>
        <pc:spChg chg="mod">
          <ac:chgData name="Martin Webley" userId="836f531d-195e-4340-bc9a-b5c372095905" providerId="ADAL" clId="{FAD6712A-2AF3-4220-93CD-F773FB3209A4}" dt="2021-12-17T15:59:09.834" v="141" actId="13822"/>
          <ac:spMkLst>
            <pc:docMk/>
            <pc:sldMk cId="3923728939" sldId="270"/>
            <ac:spMk id="6" creationId="{5CB1AC14-5343-4234-B367-16B593BB2AE6}"/>
          </ac:spMkLst>
        </pc:spChg>
        <pc:spChg chg="mod">
          <ac:chgData name="Martin Webley" userId="836f531d-195e-4340-bc9a-b5c372095905" providerId="ADAL" clId="{FAD6712A-2AF3-4220-93CD-F773FB3209A4}" dt="2021-12-17T15:59:13.647" v="142" actId="13822"/>
          <ac:spMkLst>
            <pc:docMk/>
            <pc:sldMk cId="3923728939" sldId="270"/>
            <ac:spMk id="10" creationId="{30C9C63F-F476-41BE-8CD3-13A2E2ED8A85}"/>
          </ac:spMkLst>
        </pc:spChg>
        <pc:spChg chg="mod">
          <ac:chgData name="Martin Webley" userId="836f531d-195e-4340-bc9a-b5c372095905" providerId="ADAL" clId="{FAD6712A-2AF3-4220-93CD-F773FB3209A4}" dt="2021-12-17T15:59:15.200" v="143" actId="13822"/>
          <ac:spMkLst>
            <pc:docMk/>
            <pc:sldMk cId="3923728939" sldId="270"/>
            <ac:spMk id="11" creationId="{809A4550-C315-4E10-98DF-DCACDA1E72B6}"/>
          </ac:spMkLst>
        </pc:spChg>
      </pc:sldChg>
      <pc:sldChg chg="modSp">
        <pc:chgData name="Martin Webley" userId="836f531d-195e-4340-bc9a-b5c372095905" providerId="ADAL" clId="{FAD6712A-2AF3-4220-93CD-F773FB3209A4}" dt="2021-12-17T15:38:41.551" v="9" actId="14826"/>
        <pc:sldMkLst>
          <pc:docMk/>
          <pc:sldMk cId="2582650101" sldId="839"/>
        </pc:sldMkLst>
        <pc:picChg chg="mod">
          <ac:chgData name="Martin Webley" userId="836f531d-195e-4340-bc9a-b5c372095905" providerId="ADAL" clId="{FAD6712A-2AF3-4220-93CD-F773FB3209A4}" dt="2021-12-17T15:38:41.551" v="9" actId="14826"/>
          <ac:picMkLst>
            <pc:docMk/>
            <pc:sldMk cId="2582650101" sldId="839"/>
            <ac:picMk id="5" creationId="{93C61CFF-CBBD-4A78-A420-F83E2160224F}"/>
          </ac:picMkLst>
        </pc:picChg>
      </pc:sldChg>
      <pc:sldChg chg="modSp">
        <pc:chgData name="Martin Webley" userId="836f531d-195e-4340-bc9a-b5c372095905" providerId="ADAL" clId="{FAD6712A-2AF3-4220-93CD-F773FB3209A4}" dt="2021-12-17T15:38:28.041" v="8" actId="14826"/>
        <pc:sldMkLst>
          <pc:docMk/>
          <pc:sldMk cId="849998656" sldId="841"/>
        </pc:sldMkLst>
        <pc:picChg chg="mod">
          <ac:chgData name="Martin Webley" userId="836f531d-195e-4340-bc9a-b5c372095905" providerId="ADAL" clId="{FAD6712A-2AF3-4220-93CD-F773FB3209A4}" dt="2021-12-17T15:38:28.041" v="8" actId="14826"/>
          <ac:picMkLst>
            <pc:docMk/>
            <pc:sldMk cId="849998656" sldId="841"/>
            <ac:picMk id="5" creationId="{93C61CFF-CBBD-4A78-A420-F83E2160224F}"/>
          </ac:picMkLst>
        </pc:picChg>
      </pc:sldChg>
      <pc:sldChg chg="modSp ord">
        <pc:chgData name="Martin Webley" userId="836f531d-195e-4340-bc9a-b5c372095905" providerId="ADAL" clId="{FAD6712A-2AF3-4220-93CD-F773FB3209A4}" dt="2021-12-17T15:38:09.292" v="7" actId="14826"/>
        <pc:sldMkLst>
          <pc:docMk/>
          <pc:sldMk cId="1198668868" sldId="845"/>
        </pc:sldMkLst>
        <pc:picChg chg="mod">
          <ac:chgData name="Martin Webley" userId="836f531d-195e-4340-bc9a-b5c372095905" providerId="ADAL" clId="{FAD6712A-2AF3-4220-93CD-F773FB3209A4}" dt="2021-12-17T15:38:09.292" v="7" actId="14826"/>
          <ac:picMkLst>
            <pc:docMk/>
            <pc:sldMk cId="1198668868" sldId="845"/>
            <ac:picMk id="5" creationId="{93C61CFF-CBBD-4A78-A420-F83E2160224F}"/>
          </ac:picMkLst>
        </pc:picChg>
      </pc:sldChg>
      <pc:sldChg chg="modSp mod">
        <pc:chgData name="Martin Webley" userId="836f531d-195e-4340-bc9a-b5c372095905" providerId="ADAL" clId="{FAD6712A-2AF3-4220-93CD-F773FB3209A4}" dt="2021-12-17T15:33:16.591" v="4" actId="688"/>
        <pc:sldMkLst>
          <pc:docMk/>
          <pc:sldMk cId="3508664808" sldId="848"/>
        </pc:sldMkLst>
        <pc:picChg chg="mod">
          <ac:chgData name="Martin Webley" userId="836f531d-195e-4340-bc9a-b5c372095905" providerId="ADAL" clId="{FAD6712A-2AF3-4220-93CD-F773FB3209A4}" dt="2021-12-17T15:33:16.591" v="4" actId="688"/>
          <ac:picMkLst>
            <pc:docMk/>
            <pc:sldMk cId="3508664808" sldId="848"/>
            <ac:picMk id="5" creationId="{B4C4625B-B987-44B8-BA88-10214421F5C8}"/>
          </ac:picMkLst>
        </pc:picChg>
      </pc:sldChg>
      <pc:sldChg chg="addSp modSp mod modNotesTx">
        <pc:chgData name="Martin Webley" userId="836f531d-195e-4340-bc9a-b5c372095905" providerId="ADAL" clId="{FAD6712A-2AF3-4220-93CD-F773FB3209A4}" dt="2021-12-17T16:04:14.864" v="338" actId="20577"/>
        <pc:sldMkLst>
          <pc:docMk/>
          <pc:sldMk cId="707820887" sldId="911"/>
        </pc:sldMkLst>
        <pc:spChg chg="mod">
          <ac:chgData name="Martin Webley" userId="836f531d-195e-4340-bc9a-b5c372095905" providerId="ADAL" clId="{FAD6712A-2AF3-4220-93CD-F773FB3209A4}" dt="2021-12-17T16:00:14.538" v="155" actId="114"/>
          <ac:spMkLst>
            <pc:docMk/>
            <pc:sldMk cId="707820887" sldId="911"/>
            <ac:spMk id="10" creationId="{FCED908F-D41E-495C-8D26-A2309EA4999B}"/>
          </ac:spMkLst>
        </pc:spChg>
        <pc:picChg chg="add mod">
          <ac:chgData name="Martin Webley" userId="836f531d-195e-4340-bc9a-b5c372095905" providerId="ADAL" clId="{FAD6712A-2AF3-4220-93CD-F773FB3209A4}" dt="2021-12-17T16:03:44.721" v="317" actId="1076"/>
          <ac:picMkLst>
            <pc:docMk/>
            <pc:sldMk cId="707820887" sldId="911"/>
            <ac:picMk id="4" creationId="{AA3BFA96-7FE3-4555-A4DA-13F8A9ED6C86}"/>
          </ac:picMkLst>
        </pc:picChg>
      </pc:sldChg>
      <pc:sldChg chg="addSp delSp modSp new mod">
        <pc:chgData name="Martin Webley" userId="836f531d-195e-4340-bc9a-b5c372095905" providerId="ADAL" clId="{FAD6712A-2AF3-4220-93CD-F773FB3209A4}" dt="2021-12-17T15:57:45.812" v="140" actId="1076"/>
        <pc:sldMkLst>
          <pc:docMk/>
          <pc:sldMk cId="2909980748" sldId="918"/>
        </pc:sldMkLst>
        <pc:spChg chg="mod">
          <ac:chgData name="Martin Webley" userId="836f531d-195e-4340-bc9a-b5c372095905" providerId="ADAL" clId="{FAD6712A-2AF3-4220-93CD-F773FB3209A4}" dt="2021-12-17T15:52:23.286" v="70" actId="20577"/>
          <ac:spMkLst>
            <pc:docMk/>
            <pc:sldMk cId="2909980748" sldId="918"/>
            <ac:spMk id="2" creationId="{318C53E7-5606-4B0F-B56B-3D0214ED0B76}"/>
          </ac:spMkLst>
        </pc:spChg>
        <pc:spChg chg="del">
          <ac:chgData name="Martin Webley" userId="836f531d-195e-4340-bc9a-b5c372095905" providerId="ADAL" clId="{FAD6712A-2AF3-4220-93CD-F773FB3209A4}" dt="2021-12-17T15:52:33.461" v="71" actId="931"/>
          <ac:spMkLst>
            <pc:docMk/>
            <pc:sldMk cId="2909980748" sldId="918"/>
            <ac:spMk id="3" creationId="{39EBEF58-9A01-4B3C-8623-924837735FD9}"/>
          </ac:spMkLst>
        </pc:spChg>
        <pc:picChg chg="add mod">
          <ac:chgData name="Martin Webley" userId="836f531d-195e-4340-bc9a-b5c372095905" providerId="ADAL" clId="{FAD6712A-2AF3-4220-93CD-F773FB3209A4}" dt="2021-12-17T15:54:33.156" v="117" actId="1076"/>
          <ac:picMkLst>
            <pc:docMk/>
            <pc:sldMk cId="2909980748" sldId="918"/>
            <ac:picMk id="5" creationId="{F33012BC-D91F-477A-BB6D-20E71FF6F6B3}"/>
          </ac:picMkLst>
        </pc:picChg>
        <pc:picChg chg="add mod">
          <ac:chgData name="Martin Webley" userId="836f531d-195e-4340-bc9a-b5c372095905" providerId="ADAL" clId="{FAD6712A-2AF3-4220-93CD-F773FB3209A4}" dt="2021-12-17T15:52:59.782" v="81" actId="1076"/>
          <ac:picMkLst>
            <pc:docMk/>
            <pc:sldMk cId="2909980748" sldId="918"/>
            <ac:picMk id="7" creationId="{8CD40C67-9C2C-4EF2-A27E-97458C63F3DE}"/>
          </ac:picMkLst>
        </pc:picChg>
        <pc:picChg chg="add mod">
          <ac:chgData name="Martin Webley" userId="836f531d-195e-4340-bc9a-b5c372095905" providerId="ADAL" clId="{FAD6712A-2AF3-4220-93CD-F773FB3209A4}" dt="2021-12-17T15:53:35.808" v="96" actId="1076"/>
          <ac:picMkLst>
            <pc:docMk/>
            <pc:sldMk cId="2909980748" sldId="918"/>
            <ac:picMk id="9" creationId="{D47D4445-2F33-4419-9D18-764BFEA16EEC}"/>
          </ac:picMkLst>
        </pc:picChg>
        <pc:picChg chg="add mod">
          <ac:chgData name="Martin Webley" userId="836f531d-195e-4340-bc9a-b5c372095905" providerId="ADAL" clId="{FAD6712A-2AF3-4220-93CD-F773FB3209A4}" dt="2021-12-17T15:57:45.812" v="140" actId="1076"/>
          <ac:picMkLst>
            <pc:docMk/>
            <pc:sldMk cId="2909980748" sldId="918"/>
            <ac:picMk id="11" creationId="{07C6A598-C8A5-4A34-B7BB-435C0C63A0CA}"/>
          </ac:picMkLst>
        </pc:picChg>
        <pc:picChg chg="add mod">
          <ac:chgData name="Martin Webley" userId="836f531d-195e-4340-bc9a-b5c372095905" providerId="ADAL" clId="{FAD6712A-2AF3-4220-93CD-F773FB3209A4}" dt="2021-12-17T15:57:43.404" v="139" actId="1076"/>
          <ac:picMkLst>
            <pc:docMk/>
            <pc:sldMk cId="2909980748" sldId="918"/>
            <ac:picMk id="13" creationId="{40BE977E-DADF-4EF9-BDE8-71F64DECB08E}"/>
          </ac:picMkLst>
        </pc:picChg>
        <pc:picChg chg="add mod">
          <ac:chgData name="Martin Webley" userId="836f531d-195e-4340-bc9a-b5c372095905" providerId="ADAL" clId="{FAD6712A-2AF3-4220-93CD-F773FB3209A4}" dt="2021-12-17T15:54:30.208" v="116" actId="1076"/>
          <ac:picMkLst>
            <pc:docMk/>
            <pc:sldMk cId="2909980748" sldId="918"/>
            <ac:picMk id="15" creationId="{77970328-DB53-40EB-AE8D-9BB3D3C517A8}"/>
          </ac:picMkLst>
        </pc:picChg>
        <pc:picChg chg="add mod">
          <ac:chgData name="Martin Webley" userId="836f531d-195e-4340-bc9a-b5c372095905" providerId="ADAL" clId="{FAD6712A-2AF3-4220-93CD-F773FB3209A4}" dt="2021-12-17T15:57:39.410" v="137" actId="1076"/>
          <ac:picMkLst>
            <pc:docMk/>
            <pc:sldMk cId="2909980748" sldId="918"/>
            <ac:picMk id="17" creationId="{739A05EC-4CAC-44F0-8D80-67754B6A63B7}"/>
          </ac:picMkLst>
        </pc:picChg>
        <pc:picChg chg="add mod">
          <ac:chgData name="Martin Webley" userId="836f531d-195e-4340-bc9a-b5c372095905" providerId="ADAL" clId="{FAD6712A-2AF3-4220-93CD-F773FB3209A4}" dt="2021-12-17T15:57:31.174" v="134" actId="1076"/>
          <ac:picMkLst>
            <pc:docMk/>
            <pc:sldMk cId="2909980748" sldId="918"/>
            <ac:picMk id="19" creationId="{AA6933AC-53FC-4500-A8E9-AAFD95C6779E}"/>
          </ac:picMkLst>
        </pc:picChg>
      </pc:sldChg>
    </pc:docChg>
  </pc:docChgLst>
  <pc:docChgLst>
    <pc:chgData name="Sulaiman Janjua" userId="66b971f6-af07-45ac-89ef-0fb24ce3614b" providerId="ADAL" clId="{691BD722-DC0F-42F3-861A-F40D34930EF4}"/>
    <pc:docChg chg="undo redo custSel addSld delSld modSld sldOrd addSection delSection">
      <pc:chgData name="Sulaiman Janjua" userId="66b971f6-af07-45ac-89ef-0fb24ce3614b" providerId="ADAL" clId="{691BD722-DC0F-42F3-861A-F40D34930EF4}" dt="2022-01-27T16:10:02.006" v="35920" actId="13926"/>
      <pc:docMkLst>
        <pc:docMk/>
      </pc:docMkLst>
      <pc:sldChg chg="modSp mod">
        <pc:chgData name="Sulaiman Janjua" userId="66b971f6-af07-45ac-89ef-0fb24ce3614b" providerId="ADAL" clId="{691BD722-DC0F-42F3-861A-F40D34930EF4}" dt="2022-01-20T11:51:19.418" v="31351" actId="20577"/>
        <pc:sldMkLst>
          <pc:docMk/>
          <pc:sldMk cId="653415081" sldId="257"/>
        </pc:sldMkLst>
        <pc:spChg chg="mod">
          <ac:chgData name="Sulaiman Janjua" userId="66b971f6-af07-45ac-89ef-0fb24ce3614b" providerId="ADAL" clId="{691BD722-DC0F-42F3-861A-F40D34930EF4}" dt="2022-01-20T11:51:19.418" v="31351" actId="20577"/>
          <ac:spMkLst>
            <pc:docMk/>
            <pc:sldMk cId="653415081" sldId="257"/>
            <ac:spMk id="3" creationId="{93E1A0CE-437E-4089-AE73-03BEE8D4C05A}"/>
          </ac:spMkLst>
        </pc:spChg>
      </pc:sldChg>
      <pc:sldChg chg="modSp mod">
        <pc:chgData name="Sulaiman Janjua" userId="66b971f6-af07-45ac-89ef-0fb24ce3614b" providerId="ADAL" clId="{691BD722-DC0F-42F3-861A-F40D34930EF4}" dt="2022-01-20T14:42:37.677" v="31544" actId="5793"/>
        <pc:sldMkLst>
          <pc:docMk/>
          <pc:sldMk cId="3730816214" sldId="264"/>
        </pc:sldMkLst>
        <pc:spChg chg="mod">
          <ac:chgData name="Sulaiman Janjua" userId="66b971f6-af07-45ac-89ef-0fb24ce3614b" providerId="ADAL" clId="{691BD722-DC0F-42F3-861A-F40D34930EF4}" dt="2022-01-20T14:42:37.677" v="31544" actId="5793"/>
          <ac:spMkLst>
            <pc:docMk/>
            <pc:sldMk cId="3730816214" sldId="264"/>
            <ac:spMk id="3" creationId="{D668031C-D783-4B71-8CCC-F5FB259C2C37}"/>
          </ac:spMkLst>
        </pc:spChg>
      </pc:sldChg>
      <pc:sldChg chg="modSp mod">
        <pc:chgData name="Sulaiman Janjua" userId="66b971f6-af07-45ac-89ef-0fb24ce3614b" providerId="ADAL" clId="{691BD722-DC0F-42F3-861A-F40D34930EF4}" dt="2022-01-20T14:23:14.438" v="31461" actId="2711"/>
        <pc:sldMkLst>
          <pc:docMk/>
          <pc:sldMk cId="1620893470" sldId="323"/>
        </pc:sldMkLst>
        <pc:spChg chg="mod">
          <ac:chgData name="Sulaiman Janjua" userId="66b971f6-af07-45ac-89ef-0fb24ce3614b" providerId="ADAL" clId="{691BD722-DC0F-42F3-861A-F40D34930EF4}" dt="2022-01-20T14:23:14.438" v="31461" actId="2711"/>
          <ac:spMkLst>
            <pc:docMk/>
            <pc:sldMk cId="1620893470" sldId="323"/>
            <ac:spMk id="3" creationId="{00000000-0000-0000-0000-000000000000}"/>
          </ac:spMkLst>
        </pc:spChg>
      </pc:sldChg>
      <pc:sldChg chg="modSp mod">
        <pc:chgData name="Sulaiman Janjua" userId="66b971f6-af07-45ac-89ef-0fb24ce3614b" providerId="ADAL" clId="{691BD722-DC0F-42F3-861A-F40D34930EF4}" dt="2022-01-20T14:39:01.978" v="31486" actId="20577"/>
        <pc:sldMkLst>
          <pc:docMk/>
          <pc:sldMk cId="1032104155" sldId="334"/>
        </pc:sldMkLst>
        <pc:spChg chg="mod">
          <ac:chgData name="Sulaiman Janjua" userId="66b971f6-af07-45ac-89ef-0fb24ce3614b" providerId="ADAL" clId="{691BD722-DC0F-42F3-861A-F40D34930EF4}" dt="2022-01-20T14:39:01.978" v="31486" actId="20577"/>
          <ac:spMkLst>
            <pc:docMk/>
            <pc:sldMk cId="1032104155" sldId="334"/>
            <ac:spMk id="3" creationId="{00000000-0000-0000-0000-000000000000}"/>
          </ac:spMkLst>
        </pc:spChg>
      </pc:sldChg>
      <pc:sldChg chg="del">
        <pc:chgData name="Sulaiman Janjua" userId="66b971f6-af07-45ac-89ef-0fb24ce3614b" providerId="ADAL" clId="{691BD722-DC0F-42F3-861A-F40D34930EF4}" dt="2022-01-20T14:13:10.298" v="31421" actId="2696"/>
        <pc:sldMkLst>
          <pc:docMk/>
          <pc:sldMk cId="2034797546" sldId="342"/>
        </pc:sldMkLst>
      </pc:sldChg>
      <pc:sldChg chg="modSp mod">
        <pc:chgData name="Sulaiman Janjua" userId="66b971f6-af07-45ac-89ef-0fb24ce3614b" providerId="ADAL" clId="{691BD722-DC0F-42F3-861A-F40D34930EF4}" dt="2022-01-20T14:14:26.650" v="31434" actId="5793"/>
        <pc:sldMkLst>
          <pc:docMk/>
          <pc:sldMk cId="3448029040" sldId="343"/>
        </pc:sldMkLst>
        <pc:spChg chg="mod">
          <ac:chgData name="Sulaiman Janjua" userId="66b971f6-af07-45ac-89ef-0fb24ce3614b" providerId="ADAL" clId="{691BD722-DC0F-42F3-861A-F40D34930EF4}" dt="2022-01-20T14:14:26.650" v="31434" actId="5793"/>
          <ac:spMkLst>
            <pc:docMk/>
            <pc:sldMk cId="3448029040" sldId="343"/>
            <ac:spMk id="3" creationId="{00000000-0000-0000-0000-000000000000}"/>
          </ac:spMkLst>
        </pc:spChg>
      </pc:sldChg>
      <pc:sldChg chg="modSp mod">
        <pc:chgData name="Sulaiman Janjua" userId="66b971f6-af07-45ac-89ef-0fb24ce3614b" providerId="ADAL" clId="{691BD722-DC0F-42F3-861A-F40D34930EF4}" dt="2022-01-20T14:15:15.050" v="31458" actId="20577"/>
        <pc:sldMkLst>
          <pc:docMk/>
          <pc:sldMk cId="815341985" sldId="344"/>
        </pc:sldMkLst>
        <pc:spChg chg="mod">
          <ac:chgData name="Sulaiman Janjua" userId="66b971f6-af07-45ac-89ef-0fb24ce3614b" providerId="ADAL" clId="{691BD722-DC0F-42F3-861A-F40D34930EF4}" dt="2022-01-20T14:15:15.050" v="31458" actId="20577"/>
          <ac:spMkLst>
            <pc:docMk/>
            <pc:sldMk cId="815341985" sldId="344"/>
            <ac:spMk id="8" creationId="{00000000-0000-0000-0000-000000000000}"/>
          </ac:spMkLst>
        </pc:spChg>
      </pc:sldChg>
      <pc:sldChg chg="modSp mod">
        <pc:chgData name="Sulaiman Janjua" userId="66b971f6-af07-45ac-89ef-0fb24ce3614b" providerId="ADAL" clId="{691BD722-DC0F-42F3-861A-F40D34930EF4}" dt="2022-01-20T11:52:33.846" v="31352" actId="20577"/>
        <pc:sldMkLst>
          <pc:docMk/>
          <pc:sldMk cId="913469861" sldId="697"/>
        </pc:sldMkLst>
        <pc:spChg chg="mod">
          <ac:chgData name="Sulaiman Janjua" userId="66b971f6-af07-45ac-89ef-0fb24ce3614b" providerId="ADAL" clId="{691BD722-DC0F-42F3-861A-F40D34930EF4}" dt="2022-01-20T11:52:33.846" v="31352" actId="20577"/>
          <ac:spMkLst>
            <pc:docMk/>
            <pc:sldMk cId="913469861" sldId="697"/>
            <ac:spMk id="6" creationId="{FD17F2FB-5972-4546-B191-D3E418F11379}"/>
          </ac:spMkLst>
        </pc:spChg>
      </pc:sldChg>
      <pc:sldChg chg="addSp delSp modSp mod">
        <pc:chgData name="Sulaiman Janjua" userId="66b971f6-af07-45ac-89ef-0fb24ce3614b" providerId="ADAL" clId="{691BD722-DC0F-42F3-861A-F40D34930EF4}" dt="2022-01-20T15:21:46.040" v="31657" actId="478"/>
        <pc:sldMkLst>
          <pc:docMk/>
          <pc:sldMk cId="1351909189" sldId="698"/>
        </pc:sldMkLst>
        <pc:picChg chg="add del mod">
          <ac:chgData name="Sulaiman Janjua" userId="66b971f6-af07-45ac-89ef-0fb24ce3614b" providerId="ADAL" clId="{691BD722-DC0F-42F3-861A-F40D34930EF4}" dt="2022-01-20T15:21:46.040" v="31657" actId="478"/>
          <ac:picMkLst>
            <pc:docMk/>
            <pc:sldMk cId="1351909189" sldId="698"/>
            <ac:picMk id="5" creationId="{B3875D0D-21F9-4B3D-A159-311C3E1D5533}"/>
          </ac:picMkLst>
        </pc:picChg>
      </pc:sldChg>
      <pc:sldChg chg="del">
        <pc:chgData name="Sulaiman Janjua" userId="66b971f6-af07-45ac-89ef-0fb24ce3614b" providerId="ADAL" clId="{691BD722-DC0F-42F3-861A-F40D34930EF4}" dt="2022-01-20T16:29:23.024" v="31696" actId="47"/>
        <pc:sldMkLst>
          <pc:docMk/>
          <pc:sldMk cId="314050314" sldId="828"/>
        </pc:sldMkLst>
      </pc:sldChg>
      <pc:sldChg chg="modSp mod">
        <pc:chgData name="Sulaiman Janjua" userId="66b971f6-af07-45ac-89ef-0fb24ce3614b" providerId="ADAL" clId="{691BD722-DC0F-42F3-861A-F40D34930EF4}" dt="2022-01-20T16:37:57.925" v="32164" actId="20577"/>
        <pc:sldMkLst>
          <pc:docMk/>
          <pc:sldMk cId="1723300877" sldId="829"/>
        </pc:sldMkLst>
        <pc:spChg chg="mod">
          <ac:chgData name="Sulaiman Janjua" userId="66b971f6-af07-45ac-89ef-0fb24ce3614b" providerId="ADAL" clId="{691BD722-DC0F-42F3-861A-F40D34930EF4}" dt="2022-01-20T16:37:57.925" v="32164" actId="20577"/>
          <ac:spMkLst>
            <pc:docMk/>
            <pc:sldMk cId="1723300877" sldId="829"/>
            <ac:spMk id="3" creationId="{8B55480F-1FC5-4BC6-8DA4-22575A31CB25}"/>
          </ac:spMkLst>
        </pc:spChg>
      </pc:sldChg>
      <pc:sldChg chg="modSp mod">
        <pc:chgData name="Sulaiman Janjua" userId="66b971f6-af07-45ac-89ef-0fb24ce3614b" providerId="ADAL" clId="{691BD722-DC0F-42F3-861A-F40D34930EF4}" dt="2022-01-20T17:22:46.791" v="32230" actId="20577"/>
        <pc:sldMkLst>
          <pc:docMk/>
          <pc:sldMk cId="3738995642" sldId="832"/>
        </pc:sldMkLst>
        <pc:spChg chg="mod">
          <ac:chgData name="Sulaiman Janjua" userId="66b971f6-af07-45ac-89ef-0fb24ce3614b" providerId="ADAL" clId="{691BD722-DC0F-42F3-861A-F40D34930EF4}" dt="2022-01-20T17:22:46.791" v="32230" actId="20577"/>
          <ac:spMkLst>
            <pc:docMk/>
            <pc:sldMk cId="3738995642" sldId="832"/>
            <ac:spMk id="3" creationId="{60F6DD49-14F4-482F-855C-2097F12C2B01}"/>
          </ac:spMkLst>
        </pc:spChg>
      </pc:sldChg>
      <pc:sldChg chg="modSp mod">
        <pc:chgData name="Sulaiman Janjua" userId="66b971f6-af07-45ac-89ef-0fb24ce3614b" providerId="ADAL" clId="{691BD722-DC0F-42F3-861A-F40D34930EF4}" dt="2022-01-20T17:25:17.592" v="32276" actId="20577"/>
        <pc:sldMkLst>
          <pc:docMk/>
          <pc:sldMk cId="3644903344" sldId="834"/>
        </pc:sldMkLst>
        <pc:spChg chg="mod">
          <ac:chgData name="Sulaiman Janjua" userId="66b971f6-af07-45ac-89ef-0fb24ce3614b" providerId="ADAL" clId="{691BD722-DC0F-42F3-861A-F40D34930EF4}" dt="2022-01-20T17:25:00.441" v="32245" actId="20577"/>
          <ac:spMkLst>
            <pc:docMk/>
            <pc:sldMk cId="3644903344" sldId="834"/>
            <ac:spMk id="2" creationId="{7D318D38-97C1-496C-B73F-549D4B80FC9F}"/>
          </ac:spMkLst>
        </pc:spChg>
        <pc:spChg chg="mod">
          <ac:chgData name="Sulaiman Janjua" userId="66b971f6-af07-45ac-89ef-0fb24ce3614b" providerId="ADAL" clId="{691BD722-DC0F-42F3-861A-F40D34930EF4}" dt="2022-01-20T17:25:17.592" v="32276" actId="20577"/>
          <ac:spMkLst>
            <pc:docMk/>
            <pc:sldMk cId="3644903344" sldId="834"/>
            <ac:spMk id="3" creationId="{CBC7E1C6-AF8A-4B63-AF3D-6E294E8C7246}"/>
          </ac:spMkLst>
        </pc:spChg>
      </pc:sldChg>
      <pc:sldChg chg="modSp mod modNotesTx">
        <pc:chgData name="Sulaiman Janjua" userId="66b971f6-af07-45ac-89ef-0fb24ce3614b" providerId="ADAL" clId="{691BD722-DC0F-42F3-861A-F40D34930EF4}" dt="2022-01-10T11:34:26.441" v="2385" actId="20577"/>
        <pc:sldMkLst>
          <pc:docMk/>
          <pc:sldMk cId="1117916539" sldId="835"/>
        </pc:sldMkLst>
        <pc:spChg chg="mod">
          <ac:chgData name="Sulaiman Janjua" userId="66b971f6-af07-45ac-89ef-0fb24ce3614b" providerId="ADAL" clId="{691BD722-DC0F-42F3-861A-F40D34930EF4}" dt="2022-01-10T11:34:26.441" v="2385" actId="20577"/>
          <ac:spMkLst>
            <pc:docMk/>
            <pc:sldMk cId="1117916539" sldId="835"/>
            <ac:spMk id="3" creationId="{9F041393-E7D1-42DF-8126-97DD4B4F3888}"/>
          </ac:spMkLst>
        </pc:spChg>
      </pc:sldChg>
      <pc:sldChg chg="modSp mod">
        <pc:chgData name="Sulaiman Janjua" userId="66b971f6-af07-45ac-89ef-0fb24ce3614b" providerId="ADAL" clId="{691BD722-DC0F-42F3-861A-F40D34930EF4}" dt="2022-01-26T16:16:48.746" v="35782" actId="13926"/>
        <pc:sldMkLst>
          <pc:docMk/>
          <pc:sldMk cId="3891291109" sldId="836"/>
        </pc:sldMkLst>
        <pc:spChg chg="mod">
          <ac:chgData name="Sulaiman Janjua" userId="66b971f6-af07-45ac-89ef-0fb24ce3614b" providerId="ADAL" clId="{691BD722-DC0F-42F3-861A-F40D34930EF4}" dt="2022-01-26T16:16:48.746" v="35782" actId="13926"/>
          <ac:spMkLst>
            <pc:docMk/>
            <pc:sldMk cId="3891291109" sldId="836"/>
            <ac:spMk id="2" creationId="{F98D8A64-E23C-4DDF-AEE6-32B0E6769520}"/>
          </ac:spMkLst>
        </pc:spChg>
        <pc:spChg chg="mod">
          <ac:chgData name="Sulaiman Janjua" userId="66b971f6-af07-45ac-89ef-0fb24ce3614b" providerId="ADAL" clId="{691BD722-DC0F-42F3-861A-F40D34930EF4}" dt="2022-01-14T11:24:57.117" v="7526" actId="20577"/>
          <ac:spMkLst>
            <pc:docMk/>
            <pc:sldMk cId="3891291109" sldId="836"/>
            <ac:spMk id="3" creationId="{EDD2AE07-8988-4499-8653-0CF3B5109C46}"/>
          </ac:spMkLst>
        </pc:spChg>
      </pc:sldChg>
      <pc:sldChg chg="addSp modSp mod">
        <pc:chgData name="Sulaiman Janjua" userId="66b971f6-af07-45ac-89ef-0fb24ce3614b" providerId="ADAL" clId="{691BD722-DC0F-42F3-861A-F40D34930EF4}" dt="2022-01-20T11:56:52.679" v="31387" actId="14100"/>
        <pc:sldMkLst>
          <pc:docMk/>
          <pc:sldMk cId="3751105622" sldId="837"/>
        </pc:sldMkLst>
        <pc:picChg chg="add mod modCrop">
          <ac:chgData name="Sulaiman Janjua" userId="66b971f6-af07-45ac-89ef-0fb24ce3614b" providerId="ADAL" clId="{691BD722-DC0F-42F3-861A-F40D34930EF4}" dt="2022-01-20T11:56:52.679" v="31387" actId="14100"/>
          <ac:picMkLst>
            <pc:docMk/>
            <pc:sldMk cId="3751105622" sldId="837"/>
            <ac:picMk id="5" creationId="{05EA241A-C8A2-4103-9304-0EEA7EE9B8EB}"/>
          </ac:picMkLst>
        </pc:picChg>
      </pc:sldChg>
      <pc:sldChg chg="modSp mod">
        <pc:chgData name="Sulaiman Janjua" userId="66b971f6-af07-45ac-89ef-0fb24ce3614b" providerId="ADAL" clId="{691BD722-DC0F-42F3-861A-F40D34930EF4}" dt="2022-01-20T16:38:30.167" v="32199" actId="20577"/>
        <pc:sldMkLst>
          <pc:docMk/>
          <pc:sldMk cId="3390975763" sldId="838"/>
        </pc:sldMkLst>
        <pc:spChg chg="mod">
          <ac:chgData name="Sulaiman Janjua" userId="66b971f6-af07-45ac-89ef-0fb24ce3614b" providerId="ADAL" clId="{691BD722-DC0F-42F3-861A-F40D34930EF4}" dt="2022-01-20T16:38:30.167" v="32199" actId="20577"/>
          <ac:spMkLst>
            <pc:docMk/>
            <pc:sldMk cId="3390975763" sldId="838"/>
            <ac:spMk id="3" creationId="{8B55480F-1FC5-4BC6-8DA4-22575A31CB25}"/>
          </ac:spMkLst>
        </pc:spChg>
      </pc:sldChg>
      <pc:sldChg chg="modSp mod">
        <pc:chgData name="Sulaiman Janjua" userId="66b971f6-af07-45ac-89ef-0fb24ce3614b" providerId="ADAL" clId="{691BD722-DC0F-42F3-861A-F40D34930EF4}" dt="2022-01-20T11:53:44.296" v="31376" actId="20577"/>
        <pc:sldMkLst>
          <pc:docMk/>
          <pc:sldMk cId="849998656" sldId="841"/>
        </pc:sldMkLst>
        <pc:spChg chg="mod">
          <ac:chgData name="Sulaiman Janjua" userId="66b971f6-af07-45ac-89ef-0fb24ce3614b" providerId="ADAL" clId="{691BD722-DC0F-42F3-861A-F40D34930EF4}" dt="2022-01-20T11:53:44.296" v="31376" actId="20577"/>
          <ac:spMkLst>
            <pc:docMk/>
            <pc:sldMk cId="849998656" sldId="841"/>
            <ac:spMk id="3" creationId="{4FC85B79-2798-4E83-9E79-7FEA9FEBCE26}"/>
          </ac:spMkLst>
        </pc:spChg>
      </pc:sldChg>
      <pc:sldChg chg="modSp mod">
        <pc:chgData name="Sulaiman Janjua" userId="66b971f6-af07-45ac-89ef-0fb24ce3614b" providerId="ADAL" clId="{691BD722-DC0F-42F3-861A-F40D34930EF4}" dt="2022-01-20T11:54:38.788" v="31382" actId="20577"/>
        <pc:sldMkLst>
          <pc:docMk/>
          <pc:sldMk cId="1198668868" sldId="845"/>
        </pc:sldMkLst>
        <pc:spChg chg="mod">
          <ac:chgData name="Sulaiman Janjua" userId="66b971f6-af07-45ac-89ef-0fb24ce3614b" providerId="ADAL" clId="{691BD722-DC0F-42F3-861A-F40D34930EF4}" dt="2022-01-20T11:54:38.788" v="31382" actId="20577"/>
          <ac:spMkLst>
            <pc:docMk/>
            <pc:sldMk cId="1198668868" sldId="845"/>
            <ac:spMk id="3" creationId="{4FC85B79-2798-4E83-9E79-7FEA9FEBCE26}"/>
          </ac:spMkLst>
        </pc:spChg>
      </pc:sldChg>
      <pc:sldChg chg="modSp mod modShow delCm modCm">
        <pc:chgData name="Sulaiman Janjua" userId="66b971f6-af07-45ac-89ef-0fb24ce3614b" providerId="ADAL" clId="{691BD722-DC0F-42F3-861A-F40D34930EF4}" dt="2022-01-26T16:07:15.310" v="35750" actId="729"/>
        <pc:sldMkLst>
          <pc:docMk/>
          <pc:sldMk cId="2817132084" sldId="846"/>
        </pc:sldMkLst>
        <pc:spChg chg="mod">
          <ac:chgData name="Sulaiman Janjua" userId="66b971f6-af07-45ac-89ef-0fb24ce3614b" providerId="ADAL" clId="{691BD722-DC0F-42F3-861A-F40D34930EF4}" dt="2022-01-26T16:07:06.496" v="35749" actId="13926"/>
          <ac:spMkLst>
            <pc:docMk/>
            <pc:sldMk cId="2817132084" sldId="846"/>
            <ac:spMk id="2" creationId="{DD762304-A3CF-4A3D-83ED-742326A69845}"/>
          </ac:spMkLst>
        </pc:spChg>
        <pc:spChg chg="mod">
          <ac:chgData name="Sulaiman Janjua" userId="66b971f6-af07-45ac-89ef-0fb24ce3614b" providerId="ADAL" clId="{691BD722-DC0F-42F3-861A-F40D34930EF4}" dt="2022-01-26T16:07:02.559" v="35748" actId="20577"/>
          <ac:spMkLst>
            <pc:docMk/>
            <pc:sldMk cId="2817132084" sldId="846"/>
            <ac:spMk id="3" creationId="{D7D8C0E5-B52D-4C68-B83D-E52B22FF5C62}"/>
          </ac:spMkLst>
        </pc:spChg>
      </pc:sldChg>
      <pc:sldChg chg="modSp mod">
        <pc:chgData name="Sulaiman Janjua" userId="66b971f6-af07-45ac-89ef-0fb24ce3614b" providerId="ADAL" clId="{691BD722-DC0F-42F3-861A-F40D34930EF4}" dt="2022-01-20T11:55:22.749" v="31383" actId="20577"/>
        <pc:sldMkLst>
          <pc:docMk/>
          <pc:sldMk cId="3508664808" sldId="848"/>
        </pc:sldMkLst>
        <pc:spChg chg="mod">
          <ac:chgData name="Sulaiman Janjua" userId="66b971f6-af07-45ac-89ef-0fb24ce3614b" providerId="ADAL" clId="{691BD722-DC0F-42F3-861A-F40D34930EF4}" dt="2022-01-20T11:55:22.749" v="31383" actId="20577"/>
          <ac:spMkLst>
            <pc:docMk/>
            <pc:sldMk cId="3508664808" sldId="848"/>
            <ac:spMk id="3" creationId="{2918D406-BCFF-43F3-A7F3-D2CB22F5C021}"/>
          </ac:spMkLst>
        </pc:spChg>
      </pc:sldChg>
      <pc:sldChg chg="modSp mod">
        <pc:chgData name="Sulaiman Janjua" userId="66b971f6-af07-45ac-89ef-0fb24ce3614b" providerId="ADAL" clId="{691BD722-DC0F-42F3-861A-F40D34930EF4}" dt="2022-01-20T16:31:36.887" v="31703" actId="20577"/>
        <pc:sldMkLst>
          <pc:docMk/>
          <pc:sldMk cId="2758142869" sldId="850"/>
        </pc:sldMkLst>
        <pc:spChg chg="mod">
          <ac:chgData name="Sulaiman Janjua" userId="66b971f6-af07-45ac-89ef-0fb24ce3614b" providerId="ADAL" clId="{691BD722-DC0F-42F3-861A-F40D34930EF4}" dt="2022-01-20T16:31:36.887" v="31703" actId="20577"/>
          <ac:spMkLst>
            <pc:docMk/>
            <pc:sldMk cId="2758142869" sldId="850"/>
            <ac:spMk id="3" creationId="{D78F40AA-6DAF-430B-B8B0-A9AF552BC886}"/>
          </ac:spMkLst>
        </pc:spChg>
      </pc:sldChg>
      <pc:sldChg chg="modSp mod">
        <pc:chgData name="Sulaiman Janjua" userId="66b971f6-af07-45ac-89ef-0fb24ce3614b" providerId="ADAL" clId="{691BD722-DC0F-42F3-861A-F40D34930EF4}" dt="2022-01-20T16:32:21.700" v="31715" actId="20577"/>
        <pc:sldMkLst>
          <pc:docMk/>
          <pc:sldMk cId="423886479" sldId="851"/>
        </pc:sldMkLst>
        <pc:spChg chg="mod">
          <ac:chgData name="Sulaiman Janjua" userId="66b971f6-af07-45ac-89ef-0fb24ce3614b" providerId="ADAL" clId="{691BD722-DC0F-42F3-861A-F40D34930EF4}" dt="2022-01-20T16:32:21.700" v="31715" actId="20577"/>
          <ac:spMkLst>
            <pc:docMk/>
            <pc:sldMk cId="423886479" sldId="851"/>
            <ac:spMk id="3" creationId="{C9ACA044-3D28-49DC-AEA3-E0E1BB5F151F}"/>
          </ac:spMkLst>
        </pc:spChg>
      </pc:sldChg>
      <pc:sldChg chg="modNotesTx">
        <pc:chgData name="Sulaiman Janjua" userId="66b971f6-af07-45ac-89ef-0fb24ce3614b" providerId="ADAL" clId="{691BD722-DC0F-42F3-861A-F40D34930EF4}" dt="2022-01-20T16:31:17.324" v="31700" actId="20577"/>
        <pc:sldMkLst>
          <pc:docMk/>
          <pc:sldMk cId="3921930152" sldId="853"/>
        </pc:sldMkLst>
      </pc:sldChg>
      <pc:sldChg chg="del">
        <pc:chgData name="Sulaiman Janjua" userId="66b971f6-af07-45ac-89ef-0fb24ce3614b" providerId="ADAL" clId="{691BD722-DC0F-42F3-861A-F40D34930EF4}" dt="2022-01-20T16:52:26.193" v="32204" actId="47"/>
        <pc:sldMkLst>
          <pc:docMk/>
          <pc:sldMk cId="3481991097" sldId="868"/>
        </pc:sldMkLst>
      </pc:sldChg>
      <pc:sldChg chg="modSp mod">
        <pc:chgData name="Sulaiman Janjua" userId="66b971f6-af07-45ac-89ef-0fb24ce3614b" providerId="ADAL" clId="{691BD722-DC0F-42F3-861A-F40D34930EF4}" dt="2022-01-20T16:45:28.423" v="32202" actId="20577"/>
        <pc:sldMkLst>
          <pc:docMk/>
          <pc:sldMk cId="1656057879" sldId="874"/>
        </pc:sldMkLst>
        <pc:spChg chg="mod">
          <ac:chgData name="Sulaiman Janjua" userId="66b971f6-af07-45ac-89ef-0fb24ce3614b" providerId="ADAL" clId="{691BD722-DC0F-42F3-861A-F40D34930EF4}" dt="2022-01-20T16:45:28.423" v="32202" actId="20577"/>
          <ac:spMkLst>
            <pc:docMk/>
            <pc:sldMk cId="1656057879" sldId="874"/>
            <ac:spMk id="3" creationId="{1B210AE2-A88C-427B-AA14-0FA4EF6C4613}"/>
          </ac:spMkLst>
        </pc:spChg>
      </pc:sldChg>
      <pc:sldChg chg="modSp mod">
        <pc:chgData name="Sulaiman Janjua" userId="66b971f6-af07-45ac-89ef-0fb24ce3614b" providerId="ADAL" clId="{691BD722-DC0F-42F3-861A-F40D34930EF4}" dt="2022-01-20T16:35:27.875" v="32121" actId="20577"/>
        <pc:sldMkLst>
          <pc:docMk/>
          <pc:sldMk cId="996750673" sldId="878"/>
        </pc:sldMkLst>
        <pc:spChg chg="mod">
          <ac:chgData name="Sulaiman Janjua" userId="66b971f6-af07-45ac-89ef-0fb24ce3614b" providerId="ADAL" clId="{691BD722-DC0F-42F3-861A-F40D34930EF4}" dt="2022-01-20T16:35:27.875" v="32121" actId="20577"/>
          <ac:spMkLst>
            <pc:docMk/>
            <pc:sldMk cId="996750673" sldId="878"/>
            <ac:spMk id="3" creationId="{4451C85B-6FB8-4B32-9FAD-B592312FA925}"/>
          </ac:spMkLst>
        </pc:spChg>
      </pc:sldChg>
      <pc:sldChg chg="modSp mod">
        <pc:chgData name="Sulaiman Janjua" userId="66b971f6-af07-45ac-89ef-0fb24ce3614b" providerId="ADAL" clId="{691BD722-DC0F-42F3-861A-F40D34930EF4}" dt="2022-01-26T15:53:01.430" v="35476" actId="13926"/>
        <pc:sldMkLst>
          <pc:docMk/>
          <pc:sldMk cId="810208081" sldId="893"/>
        </pc:sldMkLst>
        <pc:spChg chg="mod">
          <ac:chgData name="Sulaiman Janjua" userId="66b971f6-af07-45ac-89ef-0fb24ce3614b" providerId="ADAL" clId="{691BD722-DC0F-42F3-861A-F40D34930EF4}" dt="2022-01-26T15:53:01.430" v="35476" actId="13926"/>
          <ac:spMkLst>
            <pc:docMk/>
            <pc:sldMk cId="810208081" sldId="893"/>
            <ac:spMk id="2" creationId="{9B17C3CA-0276-4C2E-B035-79E601EC1480}"/>
          </ac:spMkLst>
        </pc:spChg>
        <pc:spChg chg="mod">
          <ac:chgData name="Sulaiman Janjua" userId="66b971f6-af07-45ac-89ef-0fb24ce3614b" providerId="ADAL" clId="{691BD722-DC0F-42F3-861A-F40D34930EF4}" dt="2022-01-26T15:52:56.474" v="35475" actId="20577"/>
          <ac:spMkLst>
            <pc:docMk/>
            <pc:sldMk cId="810208081" sldId="893"/>
            <ac:spMk id="3" creationId="{990602E5-FB50-4E26-84DF-A4FD83353588}"/>
          </ac:spMkLst>
        </pc:spChg>
      </pc:sldChg>
      <pc:sldChg chg="addSp delSp modSp mod delCm">
        <pc:chgData name="Sulaiman Janjua" userId="66b971f6-af07-45ac-89ef-0fb24ce3614b" providerId="ADAL" clId="{691BD722-DC0F-42F3-861A-F40D34930EF4}" dt="2022-01-26T16:08:33.425" v="35761" actId="1076"/>
        <pc:sldMkLst>
          <pc:docMk/>
          <pc:sldMk cId="1248640578" sldId="897"/>
        </pc:sldMkLst>
        <pc:spChg chg="del mod">
          <ac:chgData name="Sulaiman Janjua" userId="66b971f6-af07-45ac-89ef-0fb24ce3614b" providerId="ADAL" clId="{691BD722-DC0F-42F3-861A-F40D34930EF4}" dt="2022-01-26T16:08:25.630" v="35759" actId="478"/>
          <ac:spMkLst>
            <pc:docMk/>
            <pc:sldMk cId="1248640578" sldId="897"/>
            <ac:spMk id="2" creationId="{D370394F-6D55-4C56-929B-D50DF97D3877}"/>
          </ac:spMkLst>
        </pc:spChg>
        <pc:spChg chg="add del mod">
          <ac:chgData name="Sulaiman Janjua" userId="66b971f6-af07-45ac-89ef-0fb24ce3614b" providerId="ADAL" clId="{691BD722-DC0F-42F3-861A-F40D34930EF4}" dt="2022-01-26T16:08:20.291" v="35754" actId="478"/>
          <ac:spMkLst>
            <pc:docMk/>
            <pc:sldMk cId="1248640578" sldId="897"/>
            <ac:spMk id="5" creationId="{9FD064E9-E30E-4315-8AD2-1D2789938444}"/>
          </ac:spMkLst>
        </pc:spChg>
        <pc:spChg chg="add del mod">
          <ac:chgData name="Sulaiman Janjua" userId="66b971f6-af07-45ac-89ef-0fb24ce3614b" providerId="ADAL" clId="{691BD722-DC0F-42F3-861A-F40D34930EF4}" dt="2022-01-26T16:08:28.552" v="35760" actId="478"/>
          <ac:spMkLst>
            <pc:docMk/>
            <pc:sldMk cId="1248640578" sldId="897"/>
            <ac:spMk id="9" creationId="{1EF61FA7-D0FA-4CB6-80E4-DFEF6115D88F}"/>
          </ac:spMkLst>
        </pc:spChg>
        <pc:graphicFrameChg chg="del mod">
          <ac:chgData name="Sulaiman Janjua" userId="66b971f6-af07-45ac-89ef-0fb24ce3614b" providerId="ADAL" clId="{691BD722-DC0F-42F3-861A-F40D34930EF4}" dt="2022-01-26T16:08:18.809" v="35753" actId="478"/>
          <ac:graphicFrameMkLst>
            <pc:docMk/>
            <pc:sldMk cId="1248640578" sldId="897"/>
            <ac:graphicFrameMk id="4" creationId="{61ACD8A2-62D2-4A11-9323-0844E447040D}"/>
          </ac:graphicFrameMkLst>
        </pc:graphicFrameChg>
        <pc:picChg chg="add mod">
          <ac:chgData name="Sulaiman Janjua" userId="66b971f6-af07-45ac-89ef-0fb24ce3614b" providerId="ADAL" clId="{691BD722-DC0F-42F3-861A-F40D34930EF4}" dt="2022-01-26T16:08:33.425" v="35761" actId="1076"/>
          <ac:picMkLst>
            <pc:docMk/>
            <pc:sldMk cId="1248640578" sldId="897"/>
            <ac:picMk id="7" creationId="{63372528-B01F-4972-AFE3-29D40A701191}"/>
          </ac:picMkLst>
        </pc:picChg>
      </pc:sldChg>
      <pc:sldChg chg="modSp mod">
        <pc:chgData name="Sulaiman Janjua" userId="66b971f6-af07-45ac-89ef-0fb24ce3614b" providerId="ADAL" clId="{691BD722-DC0F-42F3-861A-F40D34930EF4}" dt="2022-01-10T13:08:20.056" v="3108" actId="12"/>
        <pc:sldMkLst>
          <pc:docMk/>
          <pc:sldMk cId="1909535292" sldId="912"/>
        </pc:sldMkLst>
        <pc:spChg chg="mod">
          <ac:chgData name="Sulaiman Janjua" userId="66b971f6-af07-45ac-89ef-0fb24ce3614b" providerId="ADAL" clId="{691BD722-DC0F-42F3-861A-F40D34930EF4}" dt="2022-01-10T11:58:59.332" v="2408" actId="20577"/>
          <ac:spMkLst>
            <pc:docMk/>
            <pc:sldMk cId="1909535292" sldId="912"/>
            <ac:spMk id="2" creationId="{48F7DCD9-EC26-49AA-99A8-B9FFBE5305F8}"/>
          </ac:spMkLst>
        </pc:spChg>
        <pc:spChg chg="mod">
          <ac:chgData name="Sulaiman Janjua" userId="66b971f6-af07-45ac-89ef-0fb24ce3614b" providerId="ADAL" clId="{691BD722-DC0F-42F3-861A-F40D34930EF4}" dt="2022-01-10T13:08:20.056" v="3108" actId="12"/>
          <ac:spMkLst>
            <pc:docMk/>
            <pc:sldMk cId="1909535292" sldId="912"/>
            <ac:spMk id="3" creationId="{B957A6CB-90A6-40E1-A955-7F45CD90BB1A}"/>
          </ac:spMkLst>
        </pc:spChg>
      </pc:sldChg>
      <pc:sldChg chg="del">
        <pc:chgData name="Sulaiman Janjua" userId="66b971f6-af07-45ac-89ef-0fb24ce3614b" providerId="ADAL" clId="{691BD722-DC0F-42F3-861A-F40D34930EF4}" dt="2022-01-10T10:25:08.985" v="963" actId="47"/>
        <pc:sldMkLst>
          <pc:docMk/>
          <pc:sldMk cId="3718417275" sldId="913"/>
        </pc:sldMkLst>
      </pc:sldChg>
      <pc:sldChg chg="del">
        <pc:chgData name="Sulaiman Janjua" userId="66b971f6-af07-45ac-89ef-0fb24ce3614b" providerId="ADAL" clId="{691BD722-DC0F-42F3-861A-F40D34930EF4}" dt="2022-01-17T12:01:05.156" v="11096" actId="47"/>
        <pc:sldMkLst>
          <pc:docMk/>
          <pc:sldMk cId="456012706" sldId="914"/>
        </pc:sldMkLst>
      </pc:sldChg>
      <pc:sldChg chg="del">
        <pc:chgData name="Sulaiman Janjua" userId="66b971f6-af07-45ac-89ef-0fb24ce3614b" providerId="ADAL" clId="{691BD722-DC0F-42F3-861A-F40D34930EF4}" dt="2022-01-13T13:17:19.552" v="7111" actId="47"/>
        <pc:sldMkLst>
          <pc:docMk/>
          <pc:sldMk cId="833870961" sldId="916"/>
        </pc:sldMkLst>
      </pc:sldChg>
      <pc:sldChg chg="del">
        <pc:chgData name="Sulaiman Janjua" userId="66b971f6-af07-45ac-89ef-0fb24ce3614b" providerId="ADAL" clId="{691BD722-DC0F-42F3-861A-F40D34930EF4}" dt="2022-01-13T13:17:20.701" v="7112" actId="47"/>
        <pc:sldMkLst>
          <pc:docMk/>
          <pc:sldMk cId="2537731908" sldId="917"/>
        </pc:sldMkLst>
      </pc:sldChg>
      <pc:sldChg chg="modSp new mod">
        <pc:chgData name="Sulaiman Janjua" userId="66b971f6-af07-45ac-89ef-0fb24ce3614b" providerId="ADAL" clId="{691BD722-DC0F-42F3-861A-F40D34930EF4}" dt="2022-01-10T10:24:55.065" v="957" actId="1076"/>
        <pc:sldMkLst>
          <pc:docMk/>
          <pc:sldMk cId="646454654" sldId="919"/>
        </pc:sldMkLst>
        <pc:spChg chg="mod">
          <ac:chgData name="Sulaiman Janjua" userId="66b971f6-af07-45ac-89ef-0fb24ce3614b" providerId="ADAL" clId="{691BD722-DC0F-42F3-861A-F40D34930EF4}" dt="2022-01-10T10:22:23.829" v="784" actId="20577"/>
          <ac:spMkLst>
            <pc:docMk/>
            <pc:sldMk cId="646454654" sldId="919"/>
            <ac:spMk id="2" creationId="{977E3C01-FC5D-423F-AFF2-300D44F1407D}"/>
          </ac:spMkLst>
        </pc:spChg>
        <pc:spChg chg="mod">
          <ac:chgData name="Sulaiman Janjua" userId="66b971f6-af07-45ac-89ef-0fb24ce3614b" providerId="ADAL" clId="{691BD722-DC0F-42F3-861A-F40D34930EF4}" dt="2022-01-10T10:24:55.065" v="957" actId="1076"/>
          <ac:spMkLst>
            <pc:docMk/>
            <pc:sldMk cId="646454654" sldId="919"/>
            <ac:spMk id="3" creationId="{87EDBD6A-CC36-4FA1-9791-0B071730F14A}"/>
          </ac:spMkLst>
        </pc:spChg>
      </pc:sldChg>
      <pc:sldChg chg="new del">
        <pc:chgData name="Sulaiman Janjua" userId="66b971f6-af07-45ac-89ef-0fb24ce3614b" providerId="ADAL" clId="{691BD722-DC0F-42F3-861A-F40D34930EF4}" dt="2022-01-10T10:25:05.907" v="958" actId="47"/>
        <pc:sldMkLst>
          <pc:docMk/>
          <pc:sldMk cId="4076165970" sldId="920"/>
        </pc:sldMkLst>
      </pc:sldChg>
      <pc:sldChg chg="new del">
        <pc:chgData name="Sulaiman Janjua" userId="66b971f6-af07-45ac-89ef-0fb24ce3614b" providerId="ADAL" clId="{691BD722-DC0F-42F3-861A-F40D34930EF4}" dt="2022-01-10T10:25:06.576" v="959" actId="47"/>
        <pc:sldMkLst>
          <pc:docMk/>
          <pc:sldMk cId="1727071191" sldId="921"/>
        </pc:sldMkLst>
      </pc:sldChg>
      <pc:sldChg chg="new del">
        <pc:chgData name="Sulaiman Janjua" userId="66b971f6-af07-45ac-89ef-0fb24ce3614b" providerId="ADAL" clId="{691BD722-DC0F-42F3-861A-F40D34930EF4}" dt="2022-01-10T10:25:07.184" v="960" actId="47"/>
        <pc:sldMkLst>
          <pc:docMk/>
          <pc:sldMk cId="3540752424" sldId="922"/>
        </pc:sldMkLst>
      </pc:sldChg>
      <pc:sldChg chg="new del">
        <pc:chgData name="Sulaiman Janjua" userId="66b971f6-af07-45ac-89ef-0fb24ce3614b" providerId="ADAL" clId="{691BD722-DC0F-42F3-861A-F40D34930EF4}" dt="2022-01-10T10:25:07.734" v="961" actId="47"/>
        <pc:sldMkLst>
          <pc:docMk/>
          <pc:sldMk cId="3888725689" sldId="923"/>
        </pc:sldMkLst>
      </pc:sldChg>
      <pc:sldChg chg="new del">
        <pc:chgData name="Sulaiman Janjua" userId="66b971f6-af07-45ac-89ef-0fb24ce3614b" providerId="ADAL" clId="{691BD722-DC0F-42F3-861A-F40D34930EF4}" dt="2022-01-10T10:25:08.355" v="962" actId="47"/>
        <pc:sldMkLst>
          <pc:docMk/>
          <pc:sldMk cId="1629268791" sldId="924"/>
        </pc:sldMkLst>
      </pc:sldChg>
      <pc:sldChg chg="modSp new mod">
        <pc:chgData name="Sulaiman Janjua" userId="66b971f6-af07-45ac-89ef-0fb24ce3614b" providerId="ADAL" clId="{691BD722-DC0F-42F3-861A-F40D34930EF4}" dt="2022-01-10T10:25:38.176" v="976" actId="20577"/>
        <pc:sldMkLst>
          <pc:docMk/>
          <pc:sldMk cId="2820630243" sldId="925"/>
        </pc:sldMkLst>
        <pc:spChg chg="mod">
          <ac:chgData name="Sulaiman Janjua" userId="66b971f6-af07-45ac-89ef-0fb24ce3614b" providerId="ADAL" clId="{691BD722-DC0F-42F3-861A-F40D34930EF4}" dt="2022-01-10T09:47:47.030" v="355" actId="20577"/>
          <ac:spMkLst>
            <pc:docMk/>
            <pc:sldMk cId="2820630243" sldId="925"/>
            <ac:spMk id="2" creationId="{AAD3D989-431A-41F8-98F6-9DD0D7AC41A1}"/>
          </ac:spMkLst>
        </pc:spChg>
        <pc:spChg chg="mod">
          <ac:chgData name="Sulaiman Janjua" userId="66b971f6-af07-45ac-89ef-0fb24ce3614b" providerId="ADAL" clId="{691BD722-DC0F-42F3-861A-F40D34930EF4}" dt="2022-01-10T10:25:38.176" v="976" actId="20577"/>
          <ac:spMkLst>
            <pc:docMk/>
            <pc:sldMk cId="2820630243" sldId="925"/>
            <ac:spMk id="3" creationId="{361B10E7-6B02-473F-B536-79D968D3DBA9}"/>
          </ac:spMkLst>
        </pc:spChg>
      </pc:sldChg>
      <pc:sldChg chg="modSp add mod">
        <pc:chgData name="Sulaiman Janjua" userId="66b971f6-af07-45ac-89ef-0fb24ce3614b" providerId="ADAL" clId="{691BD722-DC0F-42F3-861A-F40D34930EF4}" dt="2022-01-10T10:28:23.294" v="1204" actId="20577"/>
        <pc:sldMkLst>
          <pc:docMk/>
          <pc:sldMk cId="2852735242" sldId="926"/>
        </pc:sldMkLst>
        <pc:spChg chg="mod">
          <ac:chgData name="Sulaiman Janjua" userId="66b971f6-af07-45ac-89ef-0fb24ce3614b" providerId="ADAL" clId="{691BD722-DC0F-42F3-861A-F40D34930EF4}" dt="2022-01-10T10:25:28.603" v="974" actId="20577"/>
          <ac:spMkLst>
            <pc:docMk/>
            <pc:sldMk cId="2852735242" sldId="926"/>
            <ac:spMk id="2" creationId="{977E3C01-FC5D-423F-AFF2-300D44F1407D}"/>
          </ac:spMkLst>
        </pc:spChg>
        <pc:spChg chg="mod">
          <ac:chgData name="Sulaiman Janjua" userId="66b971f6-af07-45ac-89ef-0fb24ce3614b" providerId="ADAL" clId="{691BD722-DC0F-42F3-861A-F40D34930EF4}" dt="2022-01-10T10:28:23.294" v="1204" actId="20577"/>
          <ac:spMkLst>
            <pc:docMk/>
            <pc:sldMk cId="2852735242" sldId="926"/>
            <ac:spMk id="3" creationId="{87EDBD6A-CC36-4FA1-9791-0B071730F14A}"/>
          </ac:spMkLst>
        </pc:spChg>
      </pc:sldChg>
      <pc:sldChg chg="modSp add mod">
        <pc:chgData name="Sulaiman Janjua" userId="66b971f6-af07-45ac-89ef-0fb24ce3614b" providerId="ADAL" clId="{691BD722-DC0F-42F3-861A-F40D34930EF4}" dt="2022-01-20T17:27:11.763" v="32285" actId="20577"/>
        <pc:sldMkLst>
          <pc:docMk/>
          <pc:sldMk cId="2242078887" sldId="927"/>
        </pc:sldMkLst>
        <pc:spChg chg="mod">
          <ac:chgData name="Sulaiman Janjua" userId="66b971f6-af07-45ac-89ef-0fb24ce3614b" providerId="ADAL" clId="{691BD722-DC0F-42F3-861A-F40D34930EF4}" dt="2022-01-10T10:31:07.120" v="1242" actId="20577"/>
          <ac:spMkLst>
            <pc:docMk/>
            <pc:sldMk cId="2242078887" sldId="927"/>
            <ac:spMk id="2" creationId="{977E3C01-FC5D-423F-AFF2-300D44F1407D}"/>
          </ac:spMkLst>
        </pc:spChg>
        <pc:spChg chg="mod">
          <ac:chgData name="Sulaiman Janjua" userId="66b971f6-af07-45ac-89ef-0fb24ce3614b" providerId="ADAL" clId="{691BD722-DC0F-42F3-861A-F40D34930EF4}" dt="2022-01-20T17:27:11.763" v="32285" actId="20577"/>
          <ac:spMkLst>
            <pc:docMk/>
            <pc:sldMk cId="2242078887" sldId="927"/>
            <ac:spMk id="3" creationId="{87EDBD6A-CC36-4FA1-9791-0B071730F14A}"/>
          </ac:spMkLst>
        </pc:spChg>
      </pc:sldChg>
      <pc:sldChg chg="modSp add mod">
        <pc:chgData name="Sulaiman Janjua" userId="66b971f6-af07-45ac-89ef-0fb24ce3614b" providerId="ADAL" clId="{691BD722-DC0F-42F3-861A-F40D34930EF4}" dt="2022-01-20T17:27:36.778" v="32294" actId="14100"/>
        <pc:sldMkLst>
          <pc:docMk/>
          <pc:sldMk cId="4176420899" sldId="928"/>
        </pc:sldMkLst>
        <pc:spChg chg="mod">
          <ac:chgData name="Sulaiman Janjua" userId="66b971f6-af07-45ac-89ef-0fb24ce3614b" providerId="ADAL" clId="{691BD722-DC0F-42F3-861A-F40D34930EF4}" dt="2022-01-10T10:34:49.047" v="1620" actId="1076"/>
          <ac:spMkLst>
            <pc:docMk/>
            <pc:sldMk cId="4176420899" sldId="928"/>
            <ac:spMk id="2" creationId="{977E3C01-FC5D-423F-AFF2-300D44F1407D}"/>
          </ac:spMkLst>
        </pc:spChg>
        <pc:spChg chg="mod">
          <ac:chgData name="Sulaiman Janjua" userId="66b971f6-af07-45ac-89ef-0fb24ce3614b" providerId="ADAL" clId="{691BD722-DC0F-42F3-861A-F40D34930EF4}" dt="2022-01-20T17:27:36.778" v="32294" actId="14100"/>
          <ac:spMkLst>
            <pc:docMk/>
            <pc:sldMk cId="4176420899" sldId="928"/>
            <ac:spMk id="3" creationId="{87EDBD6A-CC36-4FA1-9791-0B071730F14A}"/>
          </ac:spMkLst>
        </pc:spChg>
      </pc:sldChg>
      <pc:sldChg chg="addSp modSp new mod">
        <pc:chgData name="Sulaiman Janjua" userId="66b971f6-af07-45ac-89ef-0fb24ce3614b" providerId="ADAL" clId="{691BD722-DC0F-42F3-861A-F40D34930EF4}" dt="2022-01-10T14:28:36.889" v="4117" actId="14861"/>
        <pc:sldMkLst>
          <pc:docMk/>
          <pc:sldMk cId="1038932057" sldId="929"/>
        </pc:sldMkLst>
        <pc:spChg chg="mod">
          <ac:chgData name="Sulaiman Janjua" userId="66b971f6-af07-45ac-89ef-0fb24ce3614b" providerId="ADAL" clId="{691BD722-DC0F-42F3-861A-F40D34930EF4}" dt="2022-01-10T13:08:49.732" v="3146" actId="20577"/>
          <ac:spMkLst>
            <pc:docMk/>
            <pc:sldMk cId="1038932057" sldId="929"/>
            <ac:spMk id="2" creationId="{87C0266A-C1B7-42F4-B33A-82740D86981A}"/>
          </ac:spMkLst>
        </pc:spChg>
        <pc:spChg chg="mod">
          <ac:chgData name="Sulaiman Janjua" userId="66b971f6-af07-45ac-89ef-0fb24ce3614b" providerId="ADAL" clId="{691BD722-DC0F-42F3-861A-F40D34930EF4}" dt="2022-01-10T14:26:19.586" v="4108" actId="20577"/>
          <ac:spMkLst>
            <pc:docMk/>
            <pc:sldMk cId="1038932057" sldId="929"/>
            <ac:spMk id="3" creationId="{221C92C5-7AC6-4F98-9C4D-38B07FE46D79}"/>
          </ac:spMkLst>
        </pc:spChg>
        <pc:picChg chg="add mod">
          <ac:chgData name="Sulaiman Janjua" userId="66b971f6-af07-45ac-89ef-0fb24ce3614b" providerId="ADAL" clId="{691BD722-DC0F-42F3-861A-F40D34930EF4}" dt="2022-01-10T14:28:36.889" v="4117" actId="14861"/>
          <ac:picMkLst>
            <pc:docMk/>
            <pc:sldMk cId="1038932057" sldId="929"/>
            <ac:picMk id="5" creationId="{DAB73225-7652-489C-843F-F8BF1A37405B}"/>
          </ac:picMkLst>
        </pc:picChg>
      </pc:sldChg>
      <pc:sldChg chg="addSp modSp new mod">
        <pc:chgData name="Sulaiman Janjua" userId="66b971f6-af07-45ac-89ef-0fb24ce3614b" providerId="ADAL" clId="{691BD722-DC0F-42F3-861A-F40D34930EF4}" dt="2022-01-20T17:31:21.280" v="32530" actId="20577"/>
        <pc:sldMkLst>
          <pc:docMk/>
          <pc:sldMk cId="3000608150" sldId="930"/>
        </pc:sldMkLst>
        <pc:spChg chg="mod">
          <ac:chgData name="Sulaiman Janjua" userId="66b971f6-af07-45ac-89ef-0fb24ce3614b" providerId="ADAL" clId="{691BD722-DC0F-42F3-861A-F40D34930EF4}" dt="2022-01-10T13:09:11.317" v="3154" actId="20577"/>
          <ac:spMkLst>
            <pc:docMk/>
            <pc:sldMk cId="3000608150" sldId="930"/>
            <ac:spMk id="2" creationId="{7D88ECB5-E93C-4BDF-8FC9-FEFE134A4170}"/>
          </ac:spMkLst>
        </pc:spChg>
        <pc:spChg chg="mod">
          <ac:chgData name="Sulaiman Janjua" userId="66b971f6-af07-45ac-89ef-0fb24ce3614b" providerId="ADAL" clId="{691BD722-DC0F-42F3-861A-F40D34930EF4}" dt="2022-01-20T17:31:21.280" v="32530" actId="20577"/>
          <ac:spMkLst>
            <pc:docMk/>
            <pc:sldMk cId="3000608150" sldId="930"/>
            <ac:spMk id="3" creationId="{72544434-0653-47B9-9399-B0573C4C04FC}"/>
          </ac:spMkLst>
        </pc:spChg>
        <pc:picChg chg="add mod">
          <ac:chgData name="Sulaiman Janjua" userId="66b971f6-af07-45ac-89ef-0fb24ce3614b" providerId="ADAL" clId="{691BD722-DC0F-42F3-861A-F40D34930EF4}" dt="2022-01-10T13:12:17.313" v="3435" actId="14861"/>
          <ac:picMkLst>
            <pc:docMk/>
            <pc:sldMk cId="3000608150" sldId="930"/>
            <ac:picMk id="5" creationId="{E00D6CDB-6591-4C5F-BB02-4E014785B54D}"/>
          </ac:picMkLst>
        </pc:picChg>
      </pc:sldChg>
      <pc:sldChg chg="addSp modSp new mod">
        <pc:chgData name="Sulaiman Janjua" userId="66b971f6-af07-45ac-89ef-0fb24ce3614b" providerId="ADAL" clId="{691BD722-DC0F-42F3-861A-F40D34930EF4}" dt="2022-01-10T15:08:29.019" v="4339" actId="1076"/>
        <pc:sldMkLst>
          <pc:docMk/>
          <pc:sldMk cId="3229035710" sldId="931"/>
        </pc:sldMkLst>
        <pc:spChg chg="mod">
          <ac:chgData name="Sulaiman Janjua" userId="66b971f6-af07-45ac-89ef-0fb24ce3614b" providerId="ADAL" clId="{691BD722-DC0F-42F3-861A-F40D34930EF4}" dt="2022-01-10T13:21:31.056" v="3491" actId="20577"/>
          <ac:spMkLst>
            <pc:docMk/>
            <pc:sldMk cId="3229035710" sldId="931"/>
            <ac:spMk id="2" creationId="{5BA0D44A-359D-460B-87CE-CC7D41EB0503}"/>
          </ac:spMkLst>
        </pc:spChg>
        <pc:spChg chg="mod">
          <ac:chgData name="Sulaiman Janjua" userId="66b971f6-af07-45ac-89ef-0fb24ce3614b" providerId="ADAL" clId="{691BD722-DC0F-42F3-861A-F40D34930EF4}" dt="2022-01-10T15:08:23.968" v="4336" actId="1076"/>
          <ac:spMkLst>
            <pc:docMk/>
            <pc:sldMk cId="3229035710" sldId="931"/>
            <ac:spMk id="3" creationId="{7F7BB76A-07D7-4D56-8779-1C91516EF995}"/>
          </ac:spMkLst>
        </pc:spChg>
        <pc:picChg chg="add mod">
          <ac:chgData name="Sulaiman Janjua" userId="66b971f6-af07-45ac-89ef-0fb24ce3614b" providerId="ADAL" clId="{691BD722-DC0F-42F3-861A-F40D34930EF4}" dt="2022-01-10T15:08:29.019" v="4339" actId="1076"/>
          <ac:picMkLst>
            <pc:docMk/>
            <pc:sldMk cId="3229035710" sldId="931"/>
            <ac:picMk id="5" creationId="{00FAFFDB-3874-44C2-A7AA-5ADDD117ED4F}"/>
          </ac:picMkLst>
        </pc:picChg>
      </pc:sldChg>
      <pc:sldChg chg="addSp modSp new mod">
        <pc:chgData name="Sulaiman Janjua" userId="66b971f6-af07-45ac-89ef-0fb24ce3614b" providerId="ADAL" clId="{691BD722-DC0F-42F3-861A-F40D34930EF4}" dt="2022-01-10T16:00:17.921" v="4567" actId="14861"/>
        <pc:sldMkLst>
          <pc:docMk/>
          <pc:sldMk cId="1713786624" sldId="932"/>
        </pc:sldMkLst>
        <pc:spChg chg="mod">
          <ac:chgData name="Sulaiman Janjua" userId="66b971f6-af07-45ac-89ef-0fb24ce3614b" providerId="ADAL" clId="{691BD722-DC0F-42F3-861A-F40D34930EF4}" dt="2022-01-10T13:21:48.119" v="3531" actId="20577"/>
          <ac:spMkLst>
            <pc:docMk/>
            <pc:sldMk cId="1713786624" sldId="932"/>
            <ac:spMk id="2" creationId="{2FCF4913-3865-4D02-A0CB-919DD8822997}"/>
          </ac:spMkLst>
        </pc:spChg>
        <pc:spChg chg="mod">
          <ac:chgData name="Sulaiman Janjua" userId="66b971f6-af07-45ac-89ef-0fb24ce3614b" providerId="ADAL" clId="{691BD722-DC0F-42F3-861A-F40D34930EF4}" dt="2022-01-10T15:59:42.620" v="4562" actId="20577"/>
          <ac:spMkLst>
            <pc:docMk/>
            <pc:sldMk cId="1713786624" sldId="932"/>
            <ac:spMk id="3" creationId="{6B6E986B-489C-470C-9F37-E57E817C80A1}"/>
          </ac:spMkLst>
        </pc:spChg>
        <pc:picChg chg="add mod">
          <ac:chgData name="Sulaiman Janjua" userId="66b971f6-af07-45ac-89ef-0fb24ce3614b" providerId="ADAL" clId="{691BD722-DC0F-42F3-861A-F40D34930EF4}" dt="2022-01-10T16:00:17.921" v="4567" actId="14861"/>
          <ac:picMkLst>
            <pc:docMk/>
            <pc:sldMk cId="1713786624" sldId="932"/>
            <ac:picMk id="5" creationId="{1D76EA68-A28D-45C6-B445-410282D5CE82}"/>
          </ac:picMkLst>
        </pc:picChg>
      </pc:sldChg>
      <pc:sldChg chg="addSp modSp new mod">
        <pc:chgData name="Sulaiman Janjua" userId="66b971f6-af07-45ac-89ef-0fb24ce3614b" providerId="ADAL" clId="{691BD722-DC0F-42F3-861A-F40D34930EF4}" dt="2022-01-10T16:07:35.059" v="4812" actId="14861"/>
        <pc:sldMkLst>
          <pc:docMk/>
          <pc:sldMk cId="3270042346" sldId="933"/>
        </pc:sldMkLst>
        <pc:spChg chg="mod">
          <ac:chgData name="Sulaiman Janjua" userId="66b971f6-af07-45ac-89ef-0fb24ce3614b" providerId="ADAL" clId="{691BD722-DC0F-42F3-861A-F40D34930EF4}" dt="2022-01-10T13:22:00.907" v="3556" actId="20577"/>
          <ac:spMkLst>
            <pc:docMk/>
            <pc:sldMk cId="3270042346" sldId="933"/>
            <ac:spMk id="2" creationId="{A8DA1C96-C4A0-492E-B4AC-1E2F5331ED35}"/>
          </ac:spMkLst>
        </pc:spChg>
        <pc:spChg chg="mod">
          <ac:chgData name="Sulaiman Janjua" userId="66b971f6-af07-45ac-89ef-0fb24ce3614b" providerId="ADAL" clId="{691BD722-DC0F-42F3-861A-F40D34930EF4}" dt="2022-01-10T16:07:25.640" v="4807" actId="1076"/>
          <ac:spMkLst>
            <pc:docMk/>
            <pc:sldMk cId="3270042346" sldId="933"/>
            <ac:spMk id="3" creationId="{DD5CB36E-597A-44CC-95D2-F9424B563F69}"/>
          </ac:spMkLst>
        </pc:spChg>
        <pc:picChg chg="add mod">
          <ac:chgData name="Sulaiman Janjua" userId="66b971f6-af07-45ac-89ef-0fb24ce3614b" providerId="ADAL" clId="{691BD722-DC0F-42F3-861A-F40D34930EF4}" dt="2022-01-10T16:07:35.059" v="4812" actId="14861"/>
          <ac:picMkLst>
            <pc:docMk/>
            <pc:sldMk cId="3270042346" sldId="933"/>
            <ac:picMk id="5" creationId="{0D56D5A6-3F66-4DC1-8E0A-421D64AFCB9C}"/>
          </ac:picMkLst>
        </pc:picChg>
      </pc:sldChg>
      <pc:sldChg chg="addSp modSp new mod">
        <pc:chgData name="Sulaiman Janjua" userId="66b971f6-af07-45ac-89ef-0fb24ce3614b" providerId="ADAL" clId="{691BD722-DC0F-42F3-861A-F40D34930EF4}" dt="2022-01-10T16:13:11.298" v="4980" actId="14861"/>
        <pc:sldMkLst>
          <pc:docMk/>
          <pc:sldMk cId="977644776" sldId="934"/>
        </pc:sldMkLst>
        <pc:spChg chg="mod">
          <ac:chgData name="Sulaiman Janjua" userId="66b971f6-af07-45ac-89ef-0fb24ce3614b" providerId="ADAL" clId="{691BD722-DC0F-42F3-861A-F40D34930EF4}" dt="2022-01-10T13:22:13.802" v="3587" actId="20577"/>
          <ac:spMkLst>
            <pc:docMk/>
            <pc:sldMk cId="977644776" sldId="934"/>
            <ac:spMk id="2" creationId="{3EB64874-2FE5-41FD-8866-4545F57E06DC}"/>
          </ac:spMkLst>
        </pc:spChg>
        <pc:spChg chg="mod">
          <ac:chgData name="Sulaiman Janjua" userId="66b971f6-af07-45ac-89ef-0fb24ce3614b" providerId="ADAL" clId="{691BD722-DC0F-42F3-861A-F40D34930EF4}" dt="2022-01-10T16:12:27.456" v="4973" actId="20577"/>
          <ac:spMkLst>
            <pc:docMk/>
            <pc:sldMk cId="977644776" sldId="934"/>
            <ac:spMk id="3" creationId="{DDD95490-2EE0-4DF8-887E-F51B35B09909}"/>
          </ac:spMkLst>
        </pc:spChg>
        <pc:picChg chg="add mod">
          <ac:chgData name="Sulaiman Janjua" userId="66b971f6-af07-45ac-89ef-0fb24ce3614b" providerId="ADAL" clId="{691BD722-DC0F-42F3-861A-F40D34930EF4}" dt="2022-01-10T16:13:11.298" v="4980" actId="14861"/>
          <ac:picMkLst>
            <pc:docMk/>
            <pc:sldMk cId="977644776" sldId="934"/>
            <ac:picMk id="5" creationId="{CF41FAD3-09AC-4604-AD01-BE38FA1E2CCF}"/>
          </ac:picMkLst>
        </pc:picChg>
      </pc:sldChg>
      <pc:sldChg chg="addSp modSp new mod">
        <pc:chgData name="Sulaiman Janjua" userId="66b971f6-af07-45ac-89ef-0fb24ce3614b" providerId="ADAL" clId="{691BD722-DC0F-42F3-861A-F40D34930EF4}" dt="2022-01-13T11:32:20.641" v="5192" actId="1076"/>
        <pc:sldMkLst>
          <pc:docMk/>
          <pc:sldMk cId="2291222759" sldId="935"/>
        </pc:sldMkLst>
        <pc:spChg chg="mod">
          <ac:chgData name="Sulaiman Janjua" userId="66b971f6-af07-45ac-89ef-0fb24ce3614b" providerId="ADAL" clId="{691BD722-DC0F-42F3-861A-F40D34930EF4}" dt="2022-01-10T13:22:23.862" v="3610" actId="20577"/>
          <ac:spMkLst>
            <pc:docMk/>
            <pc:sldMk cId="2291222759" sldId="935"/>
            <ac:spMk id="2" creationId="{BBB9BABE-F028-476E-A5C5-86BCEF0FA3C9}"/>
          </ac:spMkLst>
        </pc:spChg>
        <pc:spChg chg="mod">
          <ac:chgData name="Sulaiman Janjua" userId="66b971f6-af07-45ac-89ef-0fb24ce3614b" providerId="ADAL" clId="{691BD722-DC0F-42F3-861A-F40D34930EF4}" dt="2022-01-13T10:48:35.363" v="5186" actId="20577"/>
          <ac:spMkLst>
            <pc:docMk/>
            <pc:sldMk cId="2291222759" sldId="935"/>
            <ac:spMk id="3" creationId="{4F9C5806-65A6-4092-BD98-D34A36C72232}"/>
          </ac:spMkLst>
        </pc:spChg>
        <pc:picChg chg="add mod">
          <ac:chgData name="Sulaiman Janjua" userId="66b971f6-af07-45ac-89ef-0fb24ce3614b" providerId="ADAL" clId="{691BD722-DC0F-42F3-861A-F40D34930EF4}" dt="2022-01-13T11:32:20.641" v="5192" actId="1076"/>
          <ac:picMkLst>
            <pc:docMk/>
            <pc:sldMk cId="2291222759" sldId="935"/>
            <ac:picMk id="5" creationId="{BF7454CE-BFF4-4167-906C-EF9E64113234}"/>
          </ac:picMkLst>
        </pc:picChg>
      </pc:sldChg>
      <pc:sldChg chg="addSp modSp new mod">
        <pc:chgData name="Sulaiman Janjua" userId="66b971f6-af07-45ac-89ef-0fb24ce3614b" providerId="ADAL" clId="{691BD722-DC0F-42F3-861A-F40D34930EF4}" dt="2022-01-13T11:34:57.310" v="5434" actId="14861"/>
        <pc:sldMkLst>
          <pc:docMk/>
          <pc:sldMk cId="2429781068" sldId="936"/>
        </pc:sldMkLst>
        <pc:spChg chg="mod">
          <ac:chgData name="Sulaiman Janjua" userId="66b971f6-af07-45ac-89ef-0fb24ce3614b" providerId="ADAL" clId="{691BD722-DC0F-42F3-861A-F40D34930EF4}" dt="2022-01-10T13:22:41.065" v="3663" actId="20577"/>
          <ac:spMkLst>
            <pc:docMk/>
            <pc:sldMk cId="2429781068" sldId="936"/>
            <ac:spMk id="2" creationId="{E5704009-64A3-4C68-AC6B-6E626CBFFA1A}"/>
          </ac:spMkLst>
        </pc:spChg>
        <pc:spChg chg="mod">
          <ac:chgData name="Sulaiman Janjua" userId="66b971f6-af07-45ac-89ef-0fb24ce3614b" providerId="ADAL" clId="{691BD722-DC0F-42F3-861A-F40D34930EF4}" dt="2022-01-13T11:34:19.959" v="5427" actId="20577"/>
          <ac:spMkLst>
            <pc:docMk/>
            <pc:sldMk cId="2429781068" sldId="936"/>
            <ac:spMk id="3" creationId="{9D245EF7-4AE9-4C65-B475-9B9C09E54791}"/>
          </ac:spMkLst>
        </pc:spChg>
        <pc:picChg chg="add mod">
          <ac:chgData name="Sulaiman Janjua" userId="66b971f6-af07-45ac-89ef-0fb24ce3614b" providerId="ADAL" clId="{691BD722-DC0F-42F3-861A-F40D34930EF4}" dt="2022-01-13T11:34:57.310" v="5434" actId="14861"/>
          <ac:picMkLst>
            <pc:docMk/>
            <pc:sldMk cId="2429781068" sldId="936"/>
            <ac:picMk id="5" creationId="{012DB60F-ACDC-402E-A455-F4CB22FE0BE8}"/>
          </ac:picMkLst>
        </pc:picChg>
      </pc:sldChg>
      <pc:sldChg chg="addSp modSp new mod">
        <pc:chgData name="Sulaiman Janjua" userId="66b971f6-af07-45ac-89ef-0fb24ce3614b" providerId="ADAL" clId="{691BD722-DC0F-42F3-861A-F40D34930EF4}" dt="2022-01-13T11:43:01.331" v="5703" actId="14861"/>
        <pc:sldMkLst>
          <pc:docMk/>
          <pc:sldMk cId="3725316845" sldId="937"/>
        </pc:sldMkLst>
        <pc:spChg chg="mod">
          <ac:chgData name="Sulaiman Janjua" userId="66b971f6-af07-45ac-89ef-0fb24ce3614b" providerId="ADAL" clId="{691BD722-DC0F-42F3-861A-F40D34930EF4}" dt="2022-01-10T13:22:55.119" v="3690" actId="20577"/>
          <ac:spMkLst>
            <pc:docMk/>
            <pc:sldMk cId="3725316845" sldId="937"/>
            <ac:spMk id="2" creationId="{EC7D6A06-B849-4BA7-81E8-58B749C2FAB1}"/>
          </ac:spMkLst>
        </pc:spChg>
        <pc:spChg chg="mod">
          <ac:chgData name="Sulaiman Janjua" userId="66b971f6-af07-45ac-89ef-0fb24ce3614b" providerId="ADAL" clId="{691BD722-DC0F-42F3-861A-F40D34930EF4}" dt="2022-01-13T11:41:59.597" v="5696" actId="313"/>
          <ac:spMkLst>
            <pc:docMk/>
            <pc:sldMk cId="3725316845" sldId="937"/>
            <ac:spMk id="3" creationId="{ABDEC4B8-3AB6-4C00-A689-3A4967AA1949}"/>
          </ac:spMkLst>
        </pc:spChg>
        <pc:picChg chg="add mod">
          <ac:chgData name="Sulaiman Janjua" userId="66b971f6-af07-45ac-89ef-0fb24ce3614b" providerId="ADAL" clId="{691BD722-DC0F-42F3-861A-F40D34930EF4}" dt="2022-01-13T11:43:01.331" v="5703" actId="14861"/>
          <ac:picMkLst>
            <pc:docMk/>
            <pc:sldMk cId="3725316845" sldId="937"/>
            <ac:picMk id="5" creationId="{A7B0BD34-D4BD-4939-8C75-EA4062FCA31D}"/>
          </ac:picMkLst>
        </pc:picChg>
      </pc:sldChg>
      <pc:sldChg chg="addSp modSp new mod">
        <pc:chgData name="Sulaiman Janjua" userId="66b971f6-af07-45ac-89ef-0fb24ce3614b" providerId="ADAL" clId="{691BD722-DC0F-42F3-861A-F40D34930EF4}" dt="2022-01-13T11:57:36.773" v="6062" actId="14861"/>
        <pc:sldMkLst>
          <pc:docMk/>
          <pc:sldMk cId="1976280930" sldId="938"/>
        </pc:sldMkLst>
        <pc:spChg chg="mod">
          <ac:chgData name="Sulaiman Janjua" userId="66b971f6-af07-45ac-89ef-0fb24ce3614b" providerId="ADAL" clId="{691BD722-DC0F-42F3-861A-F40D34930EF4}" dt="2022-01-10T13:23:10.417" v="3719" actId="20577"/>
          <ac:spMkLst>
            <pc:docMk/>
            <pc:sldMk cId="1976280930" sldId="938"/>
            <ac:spMk id="2" creationId="{BD65AF7E-D416-4F9E-8883-830E68545D1A}"/>
          </ac:spMkLst>
        </pc:spChg>
        <pc:spChg chg="mod">
          <ac:chgData name="Sulaiman Janjua" userId="66b971f6-af07-45ac-89ef-0fb24ce3614b" providerId="ADAL" clId="{691BD722-DC0F-42F3-861A-F40D34930EF4}" dt="2022-01-13T11:52:41.928" v="6057" actId="20577"/>
          <ac:spMkLst>
            <pc:docMk/>
            <pc:sldMk cId="1976280930" sldId="938"/>
            <ac:spMk id="3" creationId="{8809BEE4-CFAE-4D0A-A428-026BAB06E88D}"/>
          </ac:spMkLst>
        </pc:spChg>
        <pc:picChg chg="add mod">
          <ac:chgData name="Sulaiman Janjua" userId="66b971f6-af07-45ac-89ef-0fb24ce3614b" providerId="ADAL" clId="{691BD722-DC0F-42F3-861A-F40D34930EF4}" dt="2022-01-13T11:57:36.773" v="6062" actId="14861"/>
          <ac:picMkLst>
            <pc:docMk/>
            <pc:sldMk cId="1976280930" sldId="938"/>
            <ac:picMk id="5" creationId="{669680F6-8912-47D3-8939-E53B2891D86F}"/>
          </ac:picMkLst>
        </pc:picChg>
      </pc:sldChg>
      <pc:sldChg chg="addSp delSp modSp new mod">
        <pc:chgData name="Sulaiman Janjua" userId="66b971f6-af07-45ac-89ef-0fb24ce3614b" providerId="ADAL" clId="{691BD722-DC0F-42F3-861A-F40D34930EF4}" dt="2022-01-27T16:10:02.006" v="35920" actId="13926"/>
        <pc:sldMkLst>
          <pc:docMk/>
          <pc:sldMk cId="1104500163" sldId="939"/>
        </pc:sldMkLst>
        <pc:spChg chg="mod">
          <ac:chgData name="Sulaiman Janjua" userId="66b971f6-af07-45ac-89ef-0fb24ce3614b" providerId="ADAL" clId="{691BD722-DC0F-42F3-861A-F40D34930EF4}" dt="2022-01-10T13:23:31.682" v="3747" actId="20577"/>
          <ac:spMkLst>
            <pc:docMk/>
            <pc:sldMk cId="1104500163" sldId="939"/>
            <ac:spMk id="2" creationId="{2A09467D-D1CA-4FE3-91B1-5382D3910FBC}"/>
          </ac:spMkLst>
        </pc:spChg>
        <pc:spChg chg="del mod">
          <ac:chgData name="Sulaiman Janjua" userId="66b971f6-af07-45ac-89ef-0fb24ce3614b" providerId="ADAL" clId="{691BD722-DC0F-42F3-861A-F40D34930EF4}" dt="2022-01-13T11:58:40.461" v="6064" actId="931"/>
          <ac:spMkLst>
            <pc:docMk/>
            <pc:sldMk cId="1104500163" sldId="939"/>
            <ac:spMk id="3" creationId="{88B17197-72B0-416F-AEE3-86BEC7D19610}"/>
          </ac:spMkLst>
        </pc:spChg>
        <pc:spChg chg="add del mod">
          <ac:chgData name="Sulaiman Janjua" userId="66b971f6-af07-45ac-89ef-0fb24ce3614b" providerId="ADAL" clId="{691BD722-DC0F-42F3-861A-F40D34930EF4}" dt="2022-01-13T11:59:08.080" v="6068" actId="478"/>
          <ac:spMkLst>
            <pc:docMk/>
            <pc:sldMk cId="1104500163" sldId="939"/>
            <ac:spMk id="6" creationId="{5427EDA2-8597-4C38-8911-9452DE5744EA}"/>
          </ac:spMkLst>
        </pc:spChg>
        <pc:spChg chg="add mod">
          <ac:chgData name="Sulaiman Janjua" userId="66b971f6-af07-45ac-89ef-0fb24ce3614b" providerId="ADAL" clId="{691BD722-DC0F-42F3-861A-F40D34930EF4}" dt="2022-01-27T16:10:02.006" v="35920" actId="13926"/>
          <ac:spMkLst>
            <pc:docMk/>
            <pc:sldMk cId="1104500163" sldId="939"/>
            <ac:spMk id="7" creationId="{48802503-DD8E-4DB7-85B1-68A0B651C5B3}"/>
          </ac:spMkLst>
        </pc:spChg>
        <pc:picChg chg="add mod">
          <ac:chgData name="Sulaiman Janjua" userId="66b971f6-af07-45ac-89ef-0fb24ce3614b" providerId="ADAL" clId="{691BD722-DC0F-42F3-861A-F40D34930EF4}" dt="2022-01-13T11:59:21.099" v="6070" actId="14861"/>
          <ac:picMkLst>
            <pc:docMk/>
            <pc:sldMk cId="1104500163" sldId="939"/>
            <ac:picMk id="5" creationId="{C42ABF19-2D9B-4B3F-9913-0E5211B2C9C6}"/>
          </ac:picMkLst>
        </pc:picChg>
      </pc:sldChg>
      <pc:sldChg chg="addSp modSp new mod">
        <pc:chgData name="Sulaiman Janjua" userId="66b971f6-af07-45ac-89ef-0fb24ce3614b" providerId="ADAL" clId="{691BD722-DC0F-42F3-861A-F40D34930EF4}" dt="2022-01-13T13:11:21.385" v="6839" actId="20577"/>
        <pc:sldMkLst>
          <pc:docMk/>
          <pc:sldMk cId="1864418120" sldId="940"/>
        </pc:sldMkLst>
        <pc:spChg chg="mod">
          <ac:chgData name="Sulaiman Janjua" userId="66b971f6-af07-45ac-89ef-0fb24ce3614b" providerId="ADAL" clId="{691BD722-DC0F-42F3-861A-F40D34930EF4}" dt="2022-01-10T13:23:44.288" v="3778" actId="20577"/>
          <ac:spMkLst>
            <pc:docMk/>
            <pc:sldMk cId="1864418120" sldId="940"/>
            <ac:spMk id="2" creationId="{5339DA4E-EE39-4190-8C77-2ACAB820E171}"/>
          </ac:spMkLst>
        </pc:spChg>
        <pc:spChg chg="mod">
          <ac:chgData name="Sulaiman Janjua" userId="66b971f6-af07-45ac-89ef-0fb24ce3614b" providerId="ADAL" clId="{691BD722-DC0F-42F3-861A-F40D34930EF4}" dt="2022-01-13T13:11:21.385" v="6839" actId="20577"/>
          <ac:spMkLst>
            <pc:docMk/>
            <pc:sldMk cId="1864418120" sldId="940"/>
            <ac:spMk id="3" creationId="{A0154BAD-3367-493D-88CB-F722C038A029}"/>
          </ac:spMkLst>
        </pc:spChg>
        <pc:picChg chg="add mod">
          <ac:chgData name="Sulaiman Janjua" userId="66b971f6-af07-45ac-89ef-0fb24ce3614b" providerId="ADAL" clId="{691BD722-DC0F-42F3-861A-F40D34930EF4}" dt="2022-01-13T12:06:43.910" v="6409" actId="14861"/>
          <ac:picMkLst>
            <pc:docMk/>
            <pc:sldMk cId="1864418120" sldId="940"/>
            <ac:picMk id="5" creationId="{355070B1-E1C8-426C-819B-587B83819729}"/>
          </ac:picMkLst>
        </pc:picChg>
      </pc:sldChg>
      <pc:sldChg chg="addSp delSp modSp new mod">
        <pc:chgData name="Sulaiman Janjua" userId="66b971f6-af07-45ac-89ef-0fb24ce3614b" providerId="ADAL" clId="{691BD722-DC0F-42F3-861A-F40D34930EF4}" dt="2022-01-14T09:43:44.216" v="7309" actId="22"/>
        <pc:sldMkLst>
          <pc:docMk/>
          <pc:sldMk cId="4053295798" sldId="941"/>
        </pc:sldMkLst>
        <pc:spChg chg="mod">
          <ac:chgData name="Sulaiman Janjua" userId="66b971f6-af07-45ac-89ef-0fb24ce3614b" providerId="ADAL" clId="{691BD722-DC0F-42F3-861A-F40D34930EF4}" dt="2022-01-10T13:24:20.554" v="3826" actId="20577"/>
          <ac:spMkLst>
            <pc:docMk/>
            <pc:sldMk cId="4053295798" sldId="941"/>
            <ac:spMk id="2" creationId="{DB2181E6-2D88-4FBE-BF8A-F479EA1264D6}"/>
          </ac:spMkLst>
        </pc:spChg>
        <pc:spChg chg="mod">
          <ac:chgData name="Sulaiman Janjua" userId="66b971f6-af07-45ac-89ef-0fb24ce3614b" providerId="ADAL" clId="{691BD722-DC0F-42F3-861A-F40D34930EF4}" dt="2022-01-13T13:16:13.865" v="7105" actId="20577"/>
          <ac:spMkLst>
            <pc:docMk/>
            <pc:sldMk cId="4053295798" sldId="941"/>
            <ac:spMk id="3" creationId="{80646D68-8C7B-4B1F-A6CE-8DEED6C4B692}"/>
          </ac:spMkLst>
        </pc:spChg>
        <pc:spChg chg="add del">
          <ac:chgData name="Sulaiman Janjua" userId="66b971f6-af07-45ac-89ef-0fb24ce3614b" providerId="ADAL" clId="{691BD722-DC0F-42F3-861A-F40D34930EF4}" dt="2022-01-14T09:43:44.216" v="7309" actId="22"/>
          <ac:spMkLst>
            <pc:docMk/>
            <pc:sldMk cId="4053295798" sldId="941"/>
            <ac:spMk id="6" creationId="{7126E38A-2FE5-4CB7-9B11-8AFB3F9D7497}"/>
          </ac:spMkLst>
        </pc:spChg>
        <pc:picChg chg="add mod">
          <ac:chgData name="Sulaiman Janjua" userId="66b971f6-af07-45ac-89ef-0fb24ce3614b" providerId="ADAL" clId="{691BD722-DC0F-42F3-861A-F40D34930EF4}" dt="2022-01-13T13:17:10.715" v="7110" actId="14861"/>
          <ac:picMkLst>
            <pc:docMk/>
            <pc:sldMk cId="4053295798" sldId="941"/>
            <ac:picMk id="5" creationId="{5A98C0B9-DAC3-47F6-A652-67B6D3E8AC59}"/>
          </ac:picMkLst>
        </pc:picChg>
      </pc:sldChg>
      <pc:sldChg chg="modSp mod">
        <pc:chgData name="Sulaiman Janjua" userId="66b971f6-af07-45ac-89ef-0fb24ce3614b" providerId="ADAL" clId="{691BD722-DC0F-42F3-861A-F40D34930EF4}" dt="2022-01-20T14:01:52.705" v="31413" actId="20577"/>
        <pc:sldMkLst>
          <pc:docMk/>
          <pc:sldMk cId="1198847279" sldId="944"/>
        </pc:sldMkLst>
        <pc:spChg chg="mod">
          <ac:chgData name="Sulaiman Janjua" userId="66b971f6-af07-45ac-89ef-0fb24ce3614b" providerId="ADAL" clId="{691BD722-DC0F-42F3-861A-F40D34930EF4}" dt="2022-01-20T14:01:52.705" v="31413" actId="20577"/>
          <ac:spMkLst>
            <pc:docMk/>
            <pc:sldMk cId="1198847279" sldId="944"/>
            <ac:spMk id="3" creationId="{62D8377A-538F-4C9F-AA9D-21C9702C5C4F}"/>
          </ac:spMkLst>
        </pc:spChg>
      </pc:sldChg>
      <pc:sldChg chg="modSp mod">
        <pc:chgData name="Sulaiman Janjua" userId="66b971f6-af07-45ac-89ef-0fb24ce3614b" providerId="ADAL" clId="{691BD722-DC0F-42F3-861A-F40D34930EF4}" dt="2022-01-20T12:03:49.369" v="31398" actId="20577"/>
        <pc:sldMkLst>
          <pc:docMk/>
          <pc:sldMk cId="1966184198" sldId="947"/>
        </pc:sldMkLst>
        <pc:spChg chg="mod">
          <ac:chgData name="Sulaiman Janjua" userId="66b971f6-af07-45ac-89ef-0fb24ce3614b" providerId="ADAL" clId="{691BD722-DC0F-42F3-861A-F40D34930EF4}" dt="2022-01-20T12:03:49.369" v="31398" actId="20577"/>
          <ac:spMkLst>
            <pc:docMk/>
            <pc:sldMk cId="1966184198" sldId="947"/>
            <ac:spMk id="3" creationId="{7334D437-B309-4B54-87A0-7AB52001D39E}"/>
          </ac:spMkLst>
        </pc:spChg>
      </pc:sldChg>
      <pc:sldChg chg="modSp mod">
        <pc:chgData name="Sulaiman Janjua" userId="66b971f6-af07-45ac-89ef-0fb24ce3614b" providerId="ADAL" clId="{691BD722-DC0F-42F3-861A-F40D34930EF4}" dt="2022-01-20T15:25:43.280" v="31661" actId="313"/>
        <pc:sldMkLst>
          <pc:docMk/>
          <pc:sldMk cId="3803984845" sldId="962"/>
        </pc:sldMkLst>
        <pc:spChg chg="mod">
          <ac:chgData name="Sulaiman Janjua" userId="66b971f6-af07-45ac-89ef-0fb24ce3614b" providerId="ADAL" clId="{691BD722-DC0F-42F3-861A-F40D34930EF4}" dt="2022-01-20T15:25:43.280" v="31661" actId="313"/>
          <ac:spMkLst>
            <pc:docMk/>
            <pc:sldMk cId="3803984845" sldId="962"/>
            <ac:spMk id="12" creationId="{8BA937A7-8E3A-40A3-8399-E0706D01EE47}"/>
          </ac:spMkLst>
        </pc:spChg>
      </pc:sldChg>
      <pc:sldChg chg="modNotesTx">
        <pc:chgData name="Sulaiman Janjua" userId="66b971f6-af07-45ac-89ef-0fb24ce3614b" providerId="ADAL" clId="{691BD722-DC0F-42F3-861A-F40D34930EF4}" dt="2022-01-20T15:22:23.665" v="31658" actId="20577"/>
        <pc:sldMkLst>
          <pc:docMk/>
          <pc:sldMk cId="2427532408" sldId="963"/>
        </pc:sldMkLst>
      </pc:sldChg>
      <pc:sldChg chg="modNotesTx">
        <pc:chgData name="Sulaiman Janjua" userId="66b971f6-af07-45ac-89ef-0fb24ce3614b" providerId="ADAL" clId="{691BD722-DC0F-42F3-861A-F40D34930EF4}" dt="2022-01-20T15:23:39.599" v="31660" actId="20577"/>
        <pc:sldMkLst>
          <pc:docMk/>
          <pc:sldMk cId="2291256197" sldId="965"/>
        </pc:sldMkLst>
      </pc:sldChg>
      <pc:sldChg chg="modNotesTx">
        <pc:chgData name="Sulaiman Janjua" userId="66b971f6-af07-45ac-89ef-0fb24ce3614b" providerId="ADAL" clId="{691BD722-DC0F-42F3-861A-F40D34930EF4}" dt="2022-01-20T15:23:22.267" v="31659" actId="20577"/>
        <pc:sldMkLst>
          <pc:docMk/>
          <pc:sldMk cId="1442056327" sldId="966"/>
        </pc:sldMkLst>
      </pc:sldChg>
      <pc:sldChg chg="modSp new del mod">
        <pc:chgData name="Sulaiman Janjua" userId="66b971f6-af07-45ac-89ef-0fb24ce3614b" providerId="ADAL" clId="{691BD722-DC0F-42F3-861A-F40D34930EF4}" dt="2022-01-14T11:25:05.372" v="7527" actId="47"/>
        <pc:sldMkLst>
          <pc:docMk/>
          <pc:sldMk cId="3069200882" sldId="977"/>
        </pc:sldMkLst>
        <pc:spChg chg="mod">
          <ac:chgData name="Sulaiman Janjua" userId="66b971f6-af07-45ac-89ef-0fb24ce3614b" providerId="ADAL" clId="{691BD722-DC0F-42F3-861A-F40D34930EF4}" dt="2022-01-14T11:14:13.622" v="7350" actId="20577"/>
          <ac:spMkLst>
            <pc:docMk/>
            <pc:sldMk cId="3069200882" sldId="977"/>
            <ac:spMk id="2" creationId="{82A3EF6A-8D9E-4D98-8BB6-A8F7367A2C7E}"/>
          </ac:spMkLst>
        </pc:spChg>
      </pc:sldChg>
      <pc:sldChg chg="new del">
        <pc:chgData name="Sulaiman Janjua" userId="66b971f6-af07-45ac-89ef-0fb24ce3614b" providerId="ADAL" clId="{691BD722-DC0F-42F3-861A-F40D34930EF4}" dt="2022-01-13T13:57:51.764" v="7143" actId="47"/>
        <pc:sldMkLst>
          <pc:docMk/>
          <pc:sldMk cId="3396166320" sldId="978"/>
        </pc:sldMkLst>
      </pc:sldChg>
      <pc:sldChg chg="modSp add del mod">
        <pc:chgData name="Sulaiman Janjua" userId="66b971f6-af07-45ac-89ef-0fb24ce3614b" providerId="ADAL" clId="{691BD722-DC0F-42F3-861A-F40D34930EF4}" dt="2022-01-14T11:25:05.966" v="7528" actId="47"/>
        <pc:sldMkLst>
          <pc:docMk/>
          <pc:sldMk cId="3505508158" sldId="978"/>
        </pc:sldMkLst>
        <pc:spChg chg="mod">
          <ac:chgData name="Sulaiman Janjua" userId="66b971f6-af07-45ac-89ef-0fb24ce3614b" providerId="ADAL" clId="{691BD722-DC0F-42F3-861A-F40D34930EF4}" dt="2022-01-14T11:14:18.461" v="7354" actId="20577"/>
          <ac:spMkLst>
            <pc:docMk/>
            <pc:sldMk cId="3505508158" sldId="978"/>
            <ac:spMk id="2" creationId="{82A3EF6A-8D9E-4D98-8BB6-A8F7367A2C7E}"/>
          </ac:spMkLst>
        </pc:spChg>
      </pc:sldChg>
      <pc:sldChg chg="modSp add del mod">
        <pc:chgData name="Sulaiman Janjua" userId="66b971f6-af07-45ac-89ef-0fb24ce3614b" providerId="ADAL" clId="{691BD722-DC0F-42F3-861A-F40D34930EF4}" dt="2022-01-14T11:25:06.375" v="7529" actId="47"/>
        <pc:sldMkLst>
          <pc:docMk/>
          <pc:sldMk cId="2689682599" sldId="979"/>
        </pc:sldMkLst>
        <pc:spChg chg="mod">
          <ac:chgData name="Sulaiman Janjua" userId="66b971f6-af07-45ac-89ef-0fb24ce3614b" providerId="ADAL" clId="{691BD722-DC0F-42F3-861A-F40D34930EF4}" dt="2022-01-14T11:14:23.466" v="7358" actId="20577"/>
          <ac:spMkLst>
            <pc:docMk/>
            <pc:sldMk cId="2689682599" sldId="979"/>
            <ac:spMk id="2" creationId="{82A3EF6A-8D9E-4D98-8BB6-A8F7367A2C7E}"/>
          </ac:spMkLst>
        </pc:spChg>
      </pc:sldChg>
      <pc:sldChg chg="new del">
        <pc:chgData name="Sulaiman Janjua" userId="66b971f6-af07-45ac-89ef-0fb24ce3614b" providerId="ADAL" clId="{691BD722-DC0F-42F3-861A-F40D34930EF4}" dt="2022-01-13T13:57:52.393" v="7144" actId="47"/>
        <pc:sldMkLst>
          <pc:docMk/>
          <pc:sldMk cId="3177884792" sldId="979"/>
        </pc:sldMkLst>
      </pc:sldChg>
      <pc:sldChg chg="modSp add del mod">
        <pc:chgData name="Sulaiman Janjua" userId="66b971f6-af07-45ac-89ef-0fb24ce3614b" providerId="ADAL" clId="{691BD722-DC0F-42F3-861A-F40D34930EF4}" dt="2022-01-14T11:25:06.871" v="7530" actId="47"/>
        <pc:sldMkLst>
          <pc:docMk/>
          <pc:sldMk cId="3540621445" sldId="980"/>
        </pc:sldMkLst>
        <pc:spChg chg="mod">
          <ac:chgData name="Sulaiman Janjua" userId="66b971f6-af07-45ac-89ef-0fb24ce3614b" providerId="ADAL" clId="{691BD722-DC0F-42F3-861A-F40D34930EF4}" dt="2022-01-14T11:14:29.758" v="7362" actId="20577"/>
          <ac:spMkLst>
            <pc:docMk/>
            <pc:sldMk cId="3540621445" sldId="980"/>
            <ac:spMk id="2" creationId="{82A3EF6A-8D9E-4D98-8BB6-A8F7367A2C7E}"/>
          </ac:spMkLst>
        </pc:spChg>
      </pc:sldChg>
      <pc:sldChg chg="modSp mod">
        <pc:chgData name="Sulaiman Janjua" userId="66b971f6-af07-45ac-89ef-0fb24ce3614b" providerId="ADAL" clId="{691BD722-DC0F-42F3-861A-F40D34930EF4}" dt="2022-01-20T14:25:56.980" v="31470" actId="790"/>
        <pc:sldMkLst>
          <pc:docMk/>
          <pc:sldMk cId="421693834" sldId="984"/>
        </pc:sldMkLst>
        <pc:spChg chg="mod">
          <ac:chgData name="Sulaiman Janjua" userId="66b971f6-af07-45ac-89ef-0fb24ce3614b" providerId="ADAL" clId="{691BD722-DC0F-42F3-861A-F40D34930EF4}" dt="2022-01-20T14:25:56.980" v="31470" actId="790"/>
          <ac:spMkLst>
            <pc:docMk/>
            <pc:sldMk cId="421693834" sldId="984"/>
            <ac:spMk id="3" creationId="{00000000-0000-0000-0000-000000000000}"/>
          </ac:spMkLst>
        </pc:spChg>
      </pc:sldChg>
      <pc:sldChg chg="modSp mod">
        <pc:chgData name="Sulaiman Janjua" userId="66b971f6-af07-45ac-89ef-0fb24ce3614b" providerId="ADAL" clId="{691BD722-DC0F-42F3-861A-F40D34930EF4}" dt="2022-01-20T14:27:05.726" v="31472" actId="33524"/>
        <pc:sldMkLst>
          <pc:docMk/>
          <pc:sldMk cId="905607352" sldId="985"/>
        </pc:sldMkLst>
        <pc:spChg chg="mod">
          <ac:chgData name="Sulaiman Janjua" userId="66b971f6-af07-45ac-89ef-0fb24ce3614b" providerId="ADAL" clId="{691BD722-DC0F-42F3-861A-F40D34930EF4}" dt="2022-01-20T14:27:05.726" v="31472" actId="33524"/>
          <ac:spMkLst>
            <pc:docMk/>
            <pc:sldMk cId="905607352" sldId="985"/>
            <ac:spMk id="3" creationId="{00000000-0000-0000-0000-000000000000}"/>
          </ac:spMkLst>
        </pc:spChg>
      </pc:sldChg>
      <pc:sldChg chg="modSp mod">
        <pc:chgData name="Sulaiman Janjua" userId="66b971f6-af07-45ac-89ef-0fb24ce3614b" providerId="ADAL" clId="{691BD722-DC0F-42F3-861A-F40D34930EF4}" dt="2022-01-14T09:39:36.943" v="7224" actId="20577"/>
        <pc:sldMkLst>
          <pc:docMk/>
          <pc:sldMk cId="2666774113" sldId="995"/>
        </pc:sldMkLst>
        <pc:spChg chg="mod">
          <ac:chgData name="Sulaiman Janjua" userId="66b971f6-af07-45ac-89ef-0fb24ce3614b" providerId="ADAL" clId="{691BD722-DC0F-42F3-861A-F40D34930EF4}" dt="2022-01-14T09:39:36.943" v="7224" actId="20577"/>
          <ac:spMkLst>
            <pc:docMk/>
            <pc:sldMk cId="2666774113" sldId="995"/>
            <ac:spMk id="4" creationId="{A72F8C08-12DD-4BAE-AD5F-12F694E3E45E}"/>
          </ac:spMkLst>
        </pc:spChg>
      </pc:sldChg>
      <pc:sldChg chg="new del">
        <pc:chgData name="Sulaiman Janjua" userId="66b971f6-af07-45ac-89ef-0fb24ce3614b" providerId="ADAL" clId="{691BD722-DC0F-42F3-861A-F40D34930EF4}" dt="2022-01-14T09:39:13.364" v="7208" actId="47"/>
        <pc:sldMkLst>
          <pc:docMk/>
          <pc:sldMk cId="3687428760" sldId="995"/>
        </pc:sldMkLst>
      </pc:sldChg>
      <pc:sldChg chg="modSp mod">
        <pc:chgData name="Sulaiman Janjua" userId="66b971f6-af07-45ac-89ef-0fb24ce3614b" providerId="ADAL" clId="{691BD722-DC0F-42F3-861A-F40D34930EF4}" dt="2022-01-14T09:40:15.771" v="7249" actId="20577"/>
        <pc:sldMkLst>
          <pc:docMk/>
          <pc:sldMk cId="2051415162" sldId="996"/>
        </pc:sldMkLst>
        <pc:spChg chg="mod">
          <ac:chgData name="Sulaiman Janjua" userId="66b971f6-af07-45ac-89ef-0fb24ce3614b" providerId="ADAL" clId="{691BD722-DC0F-42F3-861A-F40D34930EF4}" dt="2022-01-14T09:40:15.771" v="7249" actId="20577"/>
          <ac:spMkLst>
            <pc:docMk/>
            <pc:sldMk cId="2051415162" sldId="996"/>
            <ac:spMk id="4" creationId="{A72F8C08-12DD-4BAE-AD5F-12F694E3E45E}"/>
          </ac:spMkLst>
        </pc:spChg>
      </pc:sldChg>
      <pc:sldChg chg="new del">
        <pc:chgData name="Sulaiman Janjua" userId="66b971f6-af07-45ac-89ef-0fb24ce3614b" providerId="ADAL" clId="{691BD722-DC0F-42F3-861A-F40D34930EF4}" dt="2022-01-14T09:39:59.560" v="7226" actId="680"/>
        <pc:sldMkLst>
          <pc:docMk/>
          <pc:sldMk cId="2622127305" sldId="996"/>
        </pc:sldMkLst>
      </pc:sldChg>
      <pc:sldChg chg="modSp mod">
        <pc:chgData name="Sulaiman Janjua" userId="66b971f6-af07-45ac-89ef-0fb24ce3614b" providerId="ADAL" clId="{691BD722-DC0F-42F3-861A-F40D34930EF4}" dt="2022-01-14T09:40:41.895" v="7275" actId="20577"/>
        <pc:sldMkLst>
          <pc:docMk/>
          <pc:sldMk cId="970820003" sldId="997"/>
        </pc:sldMkLst>
        <pc:spChg chg="mod">
          <ac:chgData name="Sulaiman Janjua" userId="66b971f6-af07-45ac-89ef-0fb24ce3614b" providerId="ADAL" clId="{691BD722-DC0F-42F3-861A-F40D34930EF4}" dt="2022-01-14T09:40:41.895" v="7275" actId="20577"/>
          <ac:spMkLst>
            <pc:docMk/>
            <pc:sldMk cId="970820003" sldId="997"/>
            <ac:spMk id="4" creationId="{A72F8C08-12DD-4BAE-AD5F-12F694E3E45E}"/>
          </ac:spMkLst>
        </pc:spChg>
      </pc:sldChg>
      <pc:sldChg chg="modSp mod">
        <pc:chgData name="Sulaiman Janjua" userId="66b971f6-af07-45ac-89ef-0fb24ce3614b" providerId="ADAL" clId="{691BD722-DC0F-42F3-861A-F40D34930EF4}" dt="2022-01-14T09:42:52.539" v="7299" actId="20577"/>
        <pc:sldMkLst>
          <pc:docMk/>
          <pc:sldMk cId="71886097" sldId="998"/>
        </pc:sldMkLst>
        <pc:spChg chg="mod">
          <ac:chgData name="Sulaiman Janjua" userId="66b971f6-af07-45ac-89ef-0fb24ce3614b" providerId="ADAL" clId="{691BD722-DC0F-42F3-861A-F40D34930EF4}" dt="2022-01-14T09:42:52.539" v="7299" actId="20577"/>
          <ac:spMkLst>
            <pc:docMk/>
            <pc:sldMk cId="71886097" sldId="998"/>
            <ac:spMk id="4" creationId="{A72F8C08-12DD-4BAE-AD5F-12F694E3E45E}"/>
          </ac:spMkLst>
        </pc:spChg>
      </pc:sldChg>
      <pc:sldChg chg="modSp mod">
        <pc:chgData name="Sulaiman Janjua" userId="66b971f6-af07-45ac-89ef-0fb24ce3614b" providerId="ADAL" clId="{691BD722-DC0F-42F3-861A-F40D34930EF4}" dt="2022-01-14T09:43:24.561" v="7307" actId="403"/>
        <pc:sldMkLst>
          <pc:docMk/>
          <pc:sldMk cId="1348427468" sldId="999"/>
        </pc:sldMkLst>
        <pc:spChg chg="mod">
          <ac:chgData name="Sulaiman Janjua" userId="66b971f6-af07-45ac-89ef-0fb24ce3614b" providerId="ADAL" clId="{691BD722-DC0F-42F3-861A-F40D34930EF4}" dt="2022-01-14T09:43:24.561" v="7307" actId="403"/>
          <ac:spMkLst>
            <pc:docMk/>
            <pc:sldMk cId="1348427468" sldId="999"/>
            <ac:spMk id="4" creationId="{A72F8C08-12DD-4BAE-AD5F-12F694E3E45E}"/>
          </ac:spMkLst>
        </pc:spChg>
      </pc:sldChg>
      <pc:sldChg chg="modSp mod">
        <pc:chgData name="Sulaiman Janjua" userId="66b971f6-af07-45ac-89ef-0fb24ce3614b" providerId="ADAL" clId="{691BD722-DC0F-42F3-861A-F40D34930EF4}" dt="2022-01-14T11:14:03.749" v="7342" actId="20577"/>
        <pc:sldMkLst>
          <pc:docMk/>
          <pc:sldMk cId="3905256667" sldId="1000"/>
        </pc:sldMkLst>
        <pc:spChg chg="mod">
          <ac:chgData name="Sulaiman Janjua" userId="66b971f6-af07-45ac-89ef-0fb24ce3614b" providerId="ADAL" clId="{691BD722-DC0F-42F3-861A-F40D34930EF4}" dt="2022-01-14T11:14:03.749" v="7342" actId="20577"/>
          <ac:spMkLst>
            <pc:docMk/>
            <pc:sldMk cId="3905256667" sldId="1000"/>
            <ac:spMk id="4" creationId="{A72F8C08-12DD-4BAE-AD5F-12F694E3E45E}"/>
          </ac:spMkLst>
        </pc:spChg>
      </pc:sldChg>
      <pc:sldChg chg="modSp new del mod">
        <pc:chgData name="Sulaiman Janjua" userId="66b971f6-af07-45ac-89ef-0fb24ce3614b" providerId="ADAL" clId="{691BD722-DC0F-42F3-861A-F40D34930EF4}" dt="2022-01-20T17:35:59.754" v="32913" actId="47"/>
        <pc:sldMkLst>
          <pc:docMk/>
          <pc:sldMk cId="2495689851" sldId="1001"/>
        </pc:sldMkLst>
        <pc:spChg chg="mod">
          <ac:chgData name="Sulaiman Janjua" userId="66b971f6-af07-45ac-89ef-0fb24ce3614b" providerId="ADAL" clId="{691BD722-DC0F-42F3-861A-F40D34930EF4}" dt="2022-01-14T13:32:07.466" v="7573" actId="403"/>
          <ac:spMkLst>
            <pc:docMk/>
            <pc:sldMk cId="2495689851" sldId="1001"/>
            <ac:spMk id="3" creationId="{4E84E600-AAE8-4A4A-9623-1F873A423957}"/>
          </ac:spMkLst>
        </pc:spChg>
      </pc:sldChg>
      <pc:sldChg chg="addSp modSp new mod">
        <pc:chgData name="Sulaiman Janjua" userId="66b971f6-af07-45ac-89ef-0fb24ce3614b" providerId="ADAL" clId="{691BD722-DC0F-42F3-861A-F40D34930EF4}" dt="2022-01-20T17:53:49.443" v="33128" actId="20577"/>
        <pc:sldMkLst>
          <pc:docMk/>
          <pc:sldMk cId="519325122" sldId="1002"/>
        </pc:sldMkLst>
        <pc:spChg chg="mod">
          <ac:chgData name="Sulaiman Janjua" userId="66b971f6-af07-45ac-89ef-0fb24ce3614b" providerId="ADAL" clId="{691BD722-DC0F-42F3-861A-F40D34930EF4}" dt="2022-01-17T16:18:29.580" v="12870" actId="20577"/>
          <ac:spMkLst>
            <pc:docMk/>
            <pc:sldMk cId="519325122" sldId="1002"/>
            <ac:spMk id="2" creationId="{FDA91B0B-3DDF-4F92-A161-7D85775E73F1}"/>
          </ac:spMkLst>
        </pc:spChg>
        <pc:spChg chg="mod">
          <ac:chgData name="Sulaiman Janjua" userId="66b971f6-af07-45ac-89ef-0fb24ce3614b" providerId="ADAL" clId="{691BD722-DC0F-42F3-861A-F40D34930EF4}" dt="2022-01-20T17:53:49.443" v="33128" actId="20577"/>
          <ac:spMkLst>
            <pc:docMk/>
            <pc:sldMk cId="519325122" sldId="1002"/>
            <ac:spMk id="3" creationId="{33D248DA-6CCD-468E-A8E8-4122FBC84787}"/>
          </ac:spMkLst>
        </pc:spChg>
        <pc:picChg chg="add mod">
          <ac:chgData name="Sulaiman Janjua" userId="66b971f6-af07-45ac-89ef-0fb24ce3614b" providerId="ADAL" clId="{691BD722-DC0F-42F3-861A-F40D34930EF4}" dt="2022-01-17T16:22:34.466" v="13088" actId="1076"/>
          <ac:picMkLst>
            <pc:docMk/>
            <pc:sldMk cId="519325122" sldId="1002"/>
            <ac:picMk id="5" creationId="{5EED4EEB-B617-47B5-BAEF-EFE6110C6354}"/>
          </ac:picMkLst>
        </pc:picChg>
      </pc:sldChg>
      <pc:sldChg chg="addSp modSp new mod">
        <pc:chgData name="Sulaiman Janjua" userId="66b971f6-af07-45ac-89ef-0fb24ce3614b" providerId="ADAL" clId="{691BD722-DC0F-42F3-861A-F40D34930EF4}" dt="2022-01-20T17:57:40.030" v="33221" actId="20577"/>
        <pc:sldMkLst>
          <pc:docMk/>
          <pc:sldMk cId="1663705595" sldId="1003"/>
        </pc:sldMkLst>
        <pc:spChg chg="mod">
          <ac:chgData name="Sulaiman Janjua" userId="66b971f6-af07-45ac-89ef-0fb24ce3614b" providerId="ADAL" clId="{691BD722-DC0F-42F3-861A-F40D34930EF4}" dt="2022-01-17T11:01:58.722" v="9380" actId="20577"/>
          <ac:spMkLst>
            <pc:docMk/>
            <pc:sldMk cId="1663705595" sldId="1003"/>
            <ac:spMk id="2" creationId="{779CF665-1443-4A5F-B186-925D3DBA9175}"/>
          </ac:spMkLst>
        </pc:spChg>
        <pc:spChg chg="mod">
          <ac:chgData name="Sulaiman Janjua" userId="66b971f6-af07-45ac-89ef-0fb24ce3614b" providerId="ADAL" clId="{691BD722-DC0F-42F3-861A-F40D34930EF4}" dt="2022-01-20T17:57:40.030" v="33221" actId="20577"/>
          <ac:spMkLst>
            <pc:docMk/>
            <pc:sldMk cId="1663705595" sldId="1003"/>
            <ac:spMk id="3" creationId="{9D95D0EB-1B5B-4A95-B04F-632AB99F0817}"/>
          </ac:spMkLst>
        </pc:spChg>
        <pc:picChg chg="add mod">
          <ac:chgData name="Sulaiman Janjua" userId="66b971f6-af07-45ac-89ef-0fb24ce3614b" providerId="ADAL" clId="{691BD722-DC0F-42F3-861A-F40D34930EF4}" dt="2022-01-17T10:41:31.032" v="8615" actId="14861"/>
          <ac:picMkLst>
            <pc:docMk/>
            <pc:sldMk cId="1663705595" sldId="1003"/>
            <ac:picMk id="5" creationId="{896BF2DA-5876-4529-BDA3-1A4BBD4C3EEF}"/>
          </ac:picMkLst>
        </pc:picChg>
      </pc:sldChg>
      <pc:sldChg chg="modSp del mod">
        <pc:chgData name="Sulaiman Janjua" userId="66b971f6-af07-45ac-89ef-0fb24ce3614b" providerId="ADAL" clId="{691BD722-DC0F-42F3-861A-F40D34930EF4}" dt="2022-01-14T13:30:54.818" v="7551" actId="47"/>
        <pc:sldMkLst>
          <pc:docMk/>
          <pc:sldMk cId="2063698820" sldId="1004"/>
        </pc:sldMkLst>
        <pc:spChg chg="mod">
          <ac:chgData name="Sulaiman Janjua" userId="66b971f6-af07-45ac-89ef-0fb24ce3614b" providerId="ADAL" clId="{691BD722-DC0F-42F3-861A-F40D34930EF4}" dt="2022-01-14T13:30:31.940" v="7550" actId="20577"/>
          <ac:spMkLst>
            <pc:docMk/>
            <pc:sldMk cId="2063698820" sldId="1004"/>
            <ac:spMk id="4" creationId="{A72F8C08-12DD-4BAE-AD5F-12F694E3E45E}"/>
          </ac:spMkLst>
        </pc:spChg>
      </pc:sldChg>
      <pc:sldChg chg="modSp mod">
        <pc:chgData name="Sulaiman Janjua" userId="66b971f6-af07-45ac-89ef-0fb24ce3614b" providerId="ADAL" clId="{691BD722-DC0F-42F3-861A-F40D34930EF4}" dt="2022-01-14T13:31:04.854" v="7568" actId="20577"/>
        <pc:sldMkLst>
          <pc:docMk/>
          <pc:sldMk cId="3362308511" sldId="1004"/>
        </pc:sldMkLst>
        <pc:spChg chg="mod">
          <ac:chgData name="Sulaiman Janjua" userId="66b971f6-af07-45ac-89ef-0fb24ce3614b" providerId="ADAL" clId="{691BD722-DC0F-42F3-861A-F40D34930EF4}" dt="2022-01-14T13:31:04.854" v="7568" actId="20577"/>
          <ac:spMkLst>
            <pc:docMk/>
            <pc:sldMk cId="3362308511" sldId="1004"/>
            <ac:spMk id="4" creationId="{F7A5BD4F-F210-406F-BDA3-5D496D0DBA1D}"/>
          </ac:spMkLst>
        </pc:spChg>
      </pc:sldChg>
      <pc:sldChg chg="addSp delSp modSp new mod">
        <pc:chgData name="Sulaiman Janjua" userId="66b971f6-af07-45ac-89ef-0fb24ce3614b" providerId="ADAL" clId="{691BD722-DC0F-42F3-861A-F40D34930EF4}" dt="2022-01-20T18:02:04.246" v="33227" actId="14826"/>
        <pc:sldMkLst>
          <pc:docMk/>
          <pc:sldMk cId="757170885" sldId="1005"/>
        </pc:sldMkLst>
        <pc:spChg chg="mod">
          <ac:chgData name="Sulaiman Janjua" userId="66b971f6-af07-45ac-89ef-0fb24ce3614b" providerId="ADAL" clId="{691BD722-DC0F-42F3-861A-F40D34930EF4}" dt="2022-01-17T11:02:03.115" v="9384" actId="20577"/>
          <ac:spMkLst>
            <pc:docMk/>
            <pc:sldMk cId="757170885" sldId="1005"/>
            <ac:spMk id="2" creationId="{D5E8598C-59B6-442D-A44A-B2A084A8E344}"/>
          </ac:spMkLst>
        </pc:spChg>
        <pc:spChg chg="mod">
          <ac:chgData name="Sulaiman Janjua" userId="66b971f6-af07-45ac-89ef-0fb24ce3614b" providerId="ADAL" clId="{691BD722-DC0F-42F3-861A-F40D34930EF4}" dt="2022-01-18T09:17:58.195" v="16803" actId="20577"/>
          <ac:spMkLst>
            <pc:docMk/>
            <pc:sldMk cId="757170885" sldId="1005"/>
            <ac:spMk id="3" creationId="{4AD897A1-3642-4FCA-ADAD-833E1C73C965}"/>
          </ac:spMkLst>
        </pc:spChg>
        <pc:picChg chg="add del mod">
          <ac:chgData name="Sulaiman Janjua" userId="66b971f6-af07-45ac-89ef-0fb24ce3614b" providerId="ADAL" clId="{691BD722-DC0F-42F3-861A-F40D34930EF4}" dt="2022-01-20T18:02:04.246" v="33227" actId="14826"/>
          <ac:picMkLst>
            <pc:docMk/>
            <pc:sldMk cId="757170885" sldId="1005"/>
            <ac:picMk id="5" creationId="{E27FF253-59B4-48BE-B1AF-9E6D5428FB20}"/>
          </ac:picMkLst>
        </pc:picChg>
      </pc:sldChg>
      <pc:sldChg chg="addSp modSp new mod">
        <pc:chgData name="Sulaiman Janjua" userId="66b971f6-af07-45ac-89ef-0fb24ce3614b" providerId="ADAL" clId="{691BD722-DC0F-42F3-861A-F40D34930EF4}" dt="2022-01-20T18:04:20.568" v="33325" actId="5793"/>
        <pc:sldMkLst>
          <pc:docMk/>
          <pc:sldMk cId="2786782156" sldId="1006"/>
        </pc:sldMkLst>
        <pc:spChg chg="mod">
          <ac:chgData name="Sulaiman Janjua" userId="66b971f6-af07-45ac-89ef-0fb24ce3614b" providerId="ADAL" clId="{691BD722-DC0F-42F3-861A-F40D34930EF4}" dt="2022-01-18T09:48:23.834" v="16937" actId="20577"/>
          <ac:spMkLst>
            <pc:docMk/>
            <pc:sldMk cId="2786782156" sldId="1006"/>
            <ac:spMk id="2" creationId="{7E9CC7DC-3D1E-4ADE-A582-9A1A6BAC591A}"/>
          </ac:spMkLst>
        </pc:spChg>
        <pc:spChg chg="mod">
          <ac:chgData name="Sulaiman Janjua" userId="66b971f6-af07-45ac-89ef-0fb24ce3614b" providerId="ADAL" clId="{691BD722-DC0F-42F3-861A-F40D34930EF4}" dt="2022-01-20T18:04:20.568" v="33325" actId="5793"/>
          <ac:spMkLst>
            <pc:docMk/>
            <pc:sldMk cId="2786782156" sldId="1006"/>
            <ac:spMk id="3" creationId="{0E41BFC0-8784-492E-B1BE-5AA1C57AD3CE}"/>
          </ac:spMkLst>
        </pc:spChg>
        <pc:picChg chg="add mod">
          <ac:chgData name="Sulaiman Janjua" userId="66b971f6-af07-45ac-89ef-0fb24ce3614b" providerId="ADAL" clId="{691BD722-DC0F-42F3-861A-F40D34930EF4}" dt="2022-01-18T09:46:14.882" v="16912" actId="1076"/>
          <ac:picMkLst>
            <pc:docMk/>
            <pc:sldMk cId="2786782156" sldId="1006"/>
            <ac:picMk id="5" creationId="{72238CBF-496B-4A84-8A0D-72B87F013917}"/>
          </ac:picMkLst>
        </pc:picChg>
      </pc:sldChg>
      <pc:sldChg chg="addSp modSp new mod">
        <pc:chgData name="Sulaiman Janjua" userId="66b971f6-af07-45ac-89ef-0fb24ce3614b" providerId="ADAL" clId="{691BD722-DC0F-42F3-861A-F40D34930EF4}" dt="2022-01-18T10:11:09.532" v="17688" actId="20577"/>
        <pc:sldMkLst>
          <pc:docMk/>
          <pc:sldMk cId="3327706518" sldId="1007"/>
        </pc:sldMkLst>
        <pc:spChg chg="mod">
          <ac:chgData name="Sulaiman Janjua" userId="66b971f6-af07-45ac-89ef-0fb24ce3614b" providerId="ADAL" clId="{691BD722-DC0F-42F3-861A-F40D34930EF4}" dt="2022-01-17T11:02:12.780" v="9392" actId="20577"/>
          <ac:spMkLst>
            <pc:docMk/>
            <pc:sldMk cId="3327706518" sldId="1007"/>
            <ac:spMk id="2" creationId="{52E0A104-3A06-46FC-82B9-983EF99FB7A4}"/>
          </ac:spMkLst>
        </pc:spChg>
        <pc:spChg chg="mod">
          <ac:chgData name="Sulaiman Janjua" userId="66b971f6-af07-45ac-89ef-0fb24ce3614b" providerId="ADAL" clId="{691BD722-DC0F-42F3-861A-F40D34930EF4}" dt="2022-01-18T10:11:09.532" v="17688" actId="20577"/>
          <ac:spMkLst>
            <pc:docMk/>
            <pc:sldMk cId="3327706518" sldId="1007"/>
            <ac:spMk id="3" creationId="{D2ACAFF3-ED30-41B6-9C1A-7880F0EC0E5E}"/>
          </ac:spMkLst>
        </pc:spChg>
        <pc:picChg chg="add mod">
          <ac:chgData name="Sulaiman Janjua" userId="66b971f6-af07-45ac-89ef-0fb24ce3614b" providerId="ADAL" clId="{691BD722-DC0F-42F3-861A-F40D34930EF4}" dt="2022-01-17T11:26:49.610" v="10438" actId="14861"/>
          <ac:picMkLst>
            <pc:docMk/>
            <pc:sldMk cId="3327706518" sldId="1007"/>
            <ac:picMk id="5" creationId="{37E8F475-35C9-4749-BE69-50FC86664C42}"/>
          </ac:picMkLst>
        </pc:picChg>
      </pc:sldChg>
      <pc:sldChg chg="addSp modSp new mod modNotesTx">
        <pc:chgData name="Sulaiman Janjua" userId="66b971f6-af07-45ac-89ef-0fb24ce3614b" providerId="ADAL" clId="{691BD722-DC0F-42F3-861A-F40D34930EF4}" dt="2022-01-18T11:24:01.502" v="18815" actId="20577"/>
        <pc:sldMkLst>
          <pc:docMk/>
          <pc:sldMk cId="4006679226" sldId="1008"/>
        </pc:sldMkLst>
        <pc:spChg chg="mod">
          <ac:chgData name="Sulaiman Janjua" userId="66b971f6-af07-45ac-89ef-0fb24ce3614b" providerId="ADAL" clId="{691BD722-DC0F-42F3-861A-F40D34930EF4}" dt="2022-01-17T11:02:17.524" v="9396" actId="20577"/>
          <ac:spMkLst>
            <pc:docMk/>
            <pc:sldMk cId="4006679226" sldId="1008"/>
            <ac:spMk id="2" creationId="{75A1032A-7CDA-4207-A0D6-60BEFA6F9A0F}"/>
          </ac:spMkLst>
        </pc:spChg>
        <pc:spChg chg="mod">
          <ac:chgData name="Sulaiman Janjua" userId="66b971f6-af07-45ac-89ef-0fb24ce3614b" providerId="ADAL" clId="{691BD722-DC0F-42F3-861A-F40D34930EF4}" dt="2022-01-18T11:24:01.502" v="18815" actId="20577"/>
          <ac:spMkLst>
            <pc:docMk/>
            <pc:sldMk cId="4006679226" sldId="1008"/>
            <ac:spMk id="3" creationId="{473B7A71-D8CC-49CE-AD42-02DFAA744498}"/>
          </ac:spMkLst>
        </pc:spChg>
        <pc:picChg chg="add mod">
          <ac:chgData name="Sulaiman Janjua" userId="66b971f6-af07-45ac-89ef-0fb24ce3614b" providerId="ADAL" clId="{691BD722-DC0F-42F3-861A-F40D34930EF4}" dt="2022-01-17T11:55:11.022" v="11093" actId="14861"/>
          <ac:picMkLst>
            <pc:docMk/>
            <pc:sldMk cId="4006679226" sldId="1008"/>
            <ac:picMk id="5" creationId="{AD74FFE6-E702-4745-A028-3B1B8564E0C5}"/>
          </ac:picMkLst>
        </pc:picChg>
      </pc:sldChg>
      <pc:sldChg chg="addSp modSp new mod">
        <pc:chgData name="Sulaiman Janjua" userId="66b971f6-af07-45ac-89ef-0fb24ce3614b" providerId="ADAL" clId="{691BD722-DC0F-42F3-861A-F40D34930EF4}" dt="2022-01-18T11:54:02.692" v="20188" actId="1076"/>
        <pc:sldMkLst>
          <pc:docMk/>
          <pc:sldMk cId="1042316637" sldId="1009"/>
        </pc:sldMkLst>
        <pc:spChg chg="mod">
          <ac:chgData name="Sulaiman Janjua" userId="66b971f6-af07-45ac-89ef-0fb24ce3614b" providerId="ADAL" clId="{691BD722-DC0F-42F3-861A-F40D34930EF4}" dt="2022-01-17T11:02:22.720" v="9400" actId="20577"/>
          <ac:spMkLst>
            <pc:docMk/>
            <pc:sldMk cId="1042316637" sldId="1009"/>
            <ac:spMk id="2" creationId="{5AB55AC4-AF95-485D-AD92-551C9BC70BD6}"/>
          </ac:spMkLst>
        </pc:spChg>
        <pc:spChg chg="mod">
          <ac:chgData name="Sulaiman Janjua" userId="66b971f6-af07-45ac-89ef-0fb24ce3614b" providerId="ADAL" clId="{691BD722-DC0F-42F3-861A-F40D34930EF4}" dt="2022-01-18T11:54:00.037" v="20187" actId="14100"/>
          <ac:spMkLst>
            <pc:docMk/>
            <pc:sldMk cId="1042316637" sldId="1009"/>
            <ac:spMk id="3" creationId="{CD32448C-D6FA-4E27-AD22-A8E4F9AA5585}"/>
          </ac:spMkLst>
        </pc:spChg>
        <pc:picChg chg="add mod">
          <ac:chgData name="Sulaiman Janjua" userId="66b971f6-af07-45ac-89ef-0fb24ce3614b" providerId="ADAL" clId="{691BD722-DC0F-42F3-861A-F40D34930EF4}" dt="2022-01-18T11:54:02.692" v="20188" actId="1076"/>
          <ac:picMkLst>
            <pc:docMk/>
            <pc:sldMk cId="1042316637" sldId="1009"/>
            <ac:picMk id="5" creationId="{5EDA16B0-AFF5-416E-A8F9-CB7164456C47}"/>
          </ac:picMkLst>
        </pc:picChg>
      </pc:sldChg>
      <pc:sldChg chg="addSp modSp new mod modNotesTx">
        <pc:chgData name="Sulaiman Janjua" userId="66b971f6-af07-45ac-89ef-0fb24ce3614b" providerId="ADAL" clId="{691BD722-DC0F-42F3-861A-F40D34930EF4}" dt="2022-01-18T12:06:50.312" v="21334" actId="20577"/>
        <pc:sldMkLst>
          <pc:docMk/>
          <pc:sldMk cId="3249418297" sldId="1010"/>
        </pc:sldMkLst>
        <pc:spChg chg="mod">
          <ac:chgData name="Sulaiman Janjua" userId="66b971f6-af07-45ac-89ef-0fb24ce3614b" providerId="ADAL" clId="{691BD722-DC0F-42F3-861A-F40D34930EF4}" dt="2022-01-14T14:29:20.775" v="7725" actId="20577"/>
          <ac:spMkLst>
            <pc:docMk/>
            <pc:sldMk cId="3249418297" sldId="1010"/>
            <ac:spMk id="2" creationId="{CFFF5559-97D7-4682-9412-636841FA25F1}"/>
          </ac:spMkLst>
        </pc:spChg>
        <pc:spChg chg="mod">
          <ac:chgData name="Sulaiman Janjua" userId="66b971f6-af07-45ac-89ef-0fb24ce3614b" providerId="ADAL" clId="{691BD722-DC0F-42F3-861A-F40D34930EF4}" dt="2022-01-18T12:06:50.312" v="21334" actId="20577"/>
          <ac:spMkLst>
            <pc:docMk/>
            <pc:sldMk cId="3249418297" sldId="1010"/>
            <ac:spMk id="3" creationId="{65D9C4CD-AD79-4253-ABE1-D625FF88A503}"/>
          </ac:spMkLst>
        </pc:spChg>
        <pc:picChg chg="add mod">
          <ac:chgData name="Sulaiman Janjua" userId="66b971f6-af07-45ac-89ef-0fb24ce3614b" providerId="ADAL" clId="{691BD722-DC0F-42F3-861A-F40D34930EF4}" dt="2022-01-17T15:44:25.272" v="11420" actId="14861"/>
          <ac:picMkLst>
            <pc:docMk/>
            <pc:sldMk cId="3249418297" sldId="1010"/>
            <ac:picMk id="5" creationId="{0FD8BC4C-65E5-4162-B90F-F6543E12F8C1}"/>
          </ac:picMkLst>
        </pc:picChg>
      </pc:sldChg>
      <pc:sldChg chg="addSp modSp new mod modNotesTx">
        <pc:chgData name="Sulaiman Janjua" userId="66b971f6-af07-45ac-89ef-0fb24ce3614b" providerId="ADAL" clId="{691BD722-DC0F-42F3-861A-F40D34930EF4}" dt="2022-01-18T13:04:06.962" v="23444" actId="20577"/>
        <pc:sldMkLst>
          <pc:docMk/>
          <pc:sldMk cId="2243922483" sldId="1011"/>
        </pc:sldMkLst>
        <pc:spChg chg="mod">
          <ac:chgData name="Sulaiman Janjua" userId="66b971f6-af07-45ac-89ef-0fb24ce3614b" providerId="ADAL" clId="{691BD722-DC0F-42F3-861A-F40D34930EF4}" dt="2022-01-18T12:33:32.889" v="22564" actId="20577"/>
          <ac:spMkLst>
            <pc:docMk/>
            <pc:sldMk cId="2243922483" sldId="1011"/>
            <ac:spMk id="2" creationId="{40AC0A1F-BBAF-4AC6-8C7C-6387FAA49EAF}"/>
          </ac:spMkLst>
        </pc:spChg>
        <pc:spChg chg="mod">
          <ac:chgData name="Sulaiman Janjua" userId="66b971f6-af07-45ac-89ef-0fb24ce3614b" providerId="ADAL" clId="{691BD722-DC0F-42F3-861A-F40D34930EF4}" dt="2022-01-18T13:04:06.962" v="23444" actId="20577"/>
          <ac:spMkLst>
            <pc:docMk/>
            <pc:sldMk cId="2243922483" sldId="1011"/>
            <ac:spMk id="3" creationId="{5F7D8725-CC01-4715-A5CB-FAE66134DF6E}"/>
          </ac:spMkLst>
        </pc:spChg>
        <pc:picChg chg="add mod">
          <ac:chgData name="Sulaiman Janjua" userId="66b971f6-af07-45ac-89ef-0fb24ce3614b" providerId="ADAL" clId="{691BD722-DC0F-42F3-861A-F40D34930EF4}" dt="2022-01-18T13:00:59.247" v="23332" actId="1076"/>
          <ac:picMkLst>
            <pc:docMk/>
            <pc:sldMk cId="2243922483" sldId="1011"/>
            <ac:picMk id="5" creationId="{D5197A3D-2486-43B6-99E7-798B8F18DAD1}"/>
          </ac:picMkLst>
        </pc:picChg>
      </pc:sldChg>
      <pc:sldChg chg="modSp new del mod">
        <pc:chgData name="Sulaiman Janjua" userId="66b971f6-af07-45ac-89ef-0fb24ce3614b" providerId="ADAL" clId="{691BD722-DC0F-42F3-861A-F40D34930EF4}" dt="2022-01-17T12:00:53.942" v="11095" actId="47"/>
        <pc:sldMkLst>
          <pc:docMk/>
          <pc:sldMk cId="192508180" sldId="1012"/>
        </pc:sldMkLst>
        <pc:spChg chg="mod">
          <ac:chgData name="Sulaiman Janjua" userId="66b971f6-af07-45ac-89ef-0fb24ce3614b" providerId="ADAL" clId="{691BD722-DC0F-42F3-861A-F40D34930EF4}" dt="2022-01-17T11:02:39.521" v="9418" actId="20577"/>
          <ac:spMkLst>
            <pc:docMk/>
            <pc:sldMk cId="192508180" sldId="1012"/>
            <ac:spMk id="2" creationId="{56058FEA-6DE9-4ECA-A965-54DF26CBDC37}"/>
          </ac:spMkLst>
        </pc:spChg>
      </pc:sldChg>
      <pc:sldChg chg="new del">
        <pc:chgData name="Sulaiman Janjua" userId="66b971f6-af07-45ac-89ef-0fb24ce3614b" providerId="ADAL" clId="{691BD722-DC0F-42F3-861A-F40D34930EF4}" dt="2022-01-17T12:00:52.168" v="11094" actId="47"/>
        <pc:sldMkLst>
          <pc:docMk/>
          <pc:sldMk cId="2159615712" sldId="1013"/>
        </pc:sldMkLst>
      </pc:sldChg>
      <pc:sldChg chg="new del">
        <pc:chgData name="Sulaiman Janjua" userId="66b971f6-af07-45ac-89ef-0fb24ce3614b" providerId="ADAL" clId="{691BD722-DC0F-42F3-861A-F40D34930EF4}" dt="2022-01-17T16:52:51.287" v="15424" actId="47"/>
        <pc:sldMkLst>
          <pc:docMk/>
          <pc:sldMk cId="1162202987" sldId="1014"/>
        </pc:sldMkLst>
      </pc:sldChg>
      <pc:sldChg chg="modSp mod">
        <pc:chgData name="Sulaiman Janjua" userId="66b971f6-af07-45ac-89ef-0fb24ce3614b" providerId="ADAL" clId="{691BD722-DC0F-42F3-861A-F40D34930EF4}" dt="2022-01-20T14:18:27.183" v="31459" actId="790"/>
        <pc:sldMkLst>
          <pc:docMk/>
          <pc:sldMk cId="1141023869" sldId="1019"/>
        </pc:sldMkLst>
        <pc:spChg chg="mod">
          <ac:chgData name="Sulaiman Janjua" userId="66b971f6-af07-45ac-89ef-0fb24ce3614b" providerId="ADAL" clId="{691BD722-DC0F-42F3-861A-F40D34930EF4}" dt="2022-01-20T14:18:27.183" v="31459" actId="790"/>
          <ac:spMkLst>
            <pc:docMk/>
            <pc:sldMk cId="1141023869" sldId="1019"/>
            <ac:spMk id="3" creationId="{A9880288-D210-4079-A45E-FA2FB6A2EE84}"/>
          </ac:spMkLst>
        </pc:spChg>
      </pc:sldChg>
      <pc:sldChg chg="modSp mod">
        <pc:chgData name="Sulaiman Janjua" userId="66b971f6-af07-45ac-89ef-0fb24ce3614b" providerId="ADAL" clId="{691BD722-DC0F-42F3-861A-F40D34930EF4}" dt="2022-01-26T10:20:26.684" v="34321" actId="33524"/>
        <pc:sldMkLst>
          <pc:docMk/>
          <pc:sldMk cId="3568921908" sldId="1026"/>
        </pc:sldMkLst>
        <pc:spChg chg="mod">
          <ac:chgData name="Sulaiman Janjua" userId="66b971f6-af07-45ac-89ef-0fb24ce3614b" providerId="ADAL" clId="{691BD722-DC0F-42F3-861A-F40D34930EF4}" dt="2022-01-26T10:20:26.684" v="34321" actId="33524"/>
          <ac:spMkLst>
            <pc:docMk/>
            <pc:sldMk cId="3568921908" sldId="1026"/>
            <ac:spMk id="3" creationId="{1FEB3B10-2DB4-45F4-BE80-1DD74D35050E}"/>
          </ac:spMkLst>
        </pc:spChg>
      </pc:sldChg>
      <pc:sldChg chg="modSp mod">
        <pc:chgData name="Sulaiman Janjua" userId="66b971f6-af07-45ac-89ef-0fb24ce3614b" providerId="ADAL" clId="{691BD722-DC0F-42F3-861A-F40D34930EF4}" dt="2022-01-20T15:04:01.482" v="31548" actId="115"/>
        <pc:sldMkLst>
          <pc:docMk/>
          <pc:sldMk cId="1639814810" sldId="1027"/>
        </pc:sldMkLst>
        <pc:spChg chg="mod">
          <ac:chgData name="Sulaiman Janjua" userId="66b971f6-af07-45ac-89ef-0fb24ce3614b" providerId="ADAL" clId="{691BD722-DC0F-42F3-861A-F40D34930EF4}" dt="2022-01-20T15:04:01.482" v="31548" actId="115"/>
          <ac:spMkLst>
            <pc:docMk/>
            <pc:sldMk cId="1639814810" sldId="1027"/>
            <ac:spMk id="3" creationId="{6F0DD12E-5A1B-4DEF-8AD8-8DBF5842D61C}"/>
          </ac:spMkLst>
        </pc:spChg>
      </pc:sldChg>
      <pc:sldChg chg="addSp modSp new mod">
        <pc:chgData name="Sulaiman Janjua" userId="66b971f6-af07-45ac-89ef-0fb24ce3614b" providerId="ADAL" clId="{691BD722-DC0F-42F3-861A-F40D34930EF4}" dt="2022-01-20T17:55:28.338" v="33169" actId="313"/>
        <pc:sldMkLst>
          <pc:docMk/>
          <pc:sldMk cId="1402576174" sldId="1041"/>
        </pc:sldMkLst>
        <pc:spChg chg="mod">
          <ac:chgData name="Sulaiman Janjua" userId="66b971f6-af07-45ac-89ef-0fb24ce3614b" providerId="ADAL" clId="{691BD722-DC0F-42F3-861A-F40D34930EF4}" dt="2022-01-20T17:55:28.338" v="33169" actId="313"/>
          <ac:spMkLst>
            <pc:docMk/>
            <pc:sldMk cId="1402576174" sldId="1041"/>
            <ac:spMk id="2" creationId="{5719009B-F640-4240-AA6D-D6BA4BE1EF03}"/>
          </ac:spMkLst>
        </pc:spChg>
        <pc:spChg chg="mod">
          <ac:chgData name="Sulaiman Janjua" userId="66b971f6-af07-45ac-89ef-0fb24ce3614b" providerId="ADAL" clId="{691BD722-DC0F-42F3-861A-F40D34930EF4}" dt="2022-01-17T16:12:36.104" v="12488" actId="313"/>
          <ac:spMkLst>
            <pc:docMk/>
            <pc:sldMk cId="1402576174" sldId="1041"/>
            <ac:spMk id="3" creationId="{A8B1E8E7-4EA6-41C7-A774-041706AFACD4}"/>
          </ac:spMkLst>
        </pc:spChg>
        <pc:picChg chg="add mod modCrop">
          <ac:chgData name="Sulaiman Janjua" userId="66b971f6-af07-45ac-89ef-0fb24ce3614b" providerId="ADAL" clId="{691BD722-DC0F-42F3-861A-F40D34930EF4}" dt="2022-01-17T16:13:18.659" v="12492" actId="1076"/>
          <ac:picMkLst>
            <pc:docMk/>
            <pc:sldMk cId="1402576174" sldId="1041"/>
            <ac:picMk id="5" creationId="{25E0951B-7112-45F6-B80B-69DC5EC7B0CC}"/>
          </ac:picMkLst>
        </pc:picChg>
      </pc:sldChg>
      <pc:sldChg chg="addSp delSp modSp new del mod modNotesTx">
        <pc:chgData name="Sulaiman Janjua" userId="66b971f6-af07-45ac-89ef-0fb24ce3614b" providerId="ADAL" clId="{691BD722-DC0F-42F3-861A-F40D34930EF4}" dt="2022-01-18T08:36:12.897" v="15656" actId="47"/>
        <pc:sldMkLst>
          <pc:docMk/>
          <pc:sldMk cId="4264521537" sldId="1042"/>
        </pc:sldMkLst>
        <pc:spChg chg="mod">
          <ac:chgData name="Sulaiman Janjua" userId="66b971f6-af07-45ac-89ef-0fb24ce3614b" providerId="ADAL" clId="{691BD722-DC0F-42F3-861A-F40D34930EF4}" dt="2022-01-17T16:13:42.910" v="12532" actId="20577"/>
          <ac:spMkLst>
            <pc:docMk/>
            <pc:sldMk cId="4264521537" sldId="1042"/>
            <ac:spMk id="2" creationId="{1DA44C76-003D-46C9-819D-A95951D2D9BA}"/>
          </ac:spMkLst>
        </pc:spChg>
        <pc:spChg chg="del">
          <ac:chgData name="Sulaiman Janjua" userId="66b971f6-af07-45ac-89ef-0fb24ce3614b" providerId="ADAL" clId="{691BD722-DC0F-42F3-861A-F40D34930EF4}" dt="2022-01-17T16:14:07.983" v="12533" actId="931"/>
          <ac:spMkLst>
            <pc:docMk/>
            <pc:sldMk cId="4264521537" sldId="1042"/>
            <ac:spMk id="3" creationId="{911AFADC-3185-4CAB-9F8D-D83371FD4585}"/>
          </ac:spMkLst>
        </pc:spChg>
        <pc:spChg chg="add mod">
          <ac:chgData name="Sulaiman Janjua" userId="66b971f6-af07-45ac-89ef-0fb24ce3614b" providerId="ADAL" clId="{691BD722-DC0F-42F3-861A-F40D34930EF4}" dt="2022-01-17T16:20:33.480" v="13005" actId="27636"/>
          <ac:spMkLst>
            <pc:docMk/>
            <pc:sldMk cId="4264521537" sldId="1042"/>
            <ac:spMk id="7" creationId="{F9A2D9AB-E4CD-45E5-B70D-B1A51FFA745E}"/>
          </ac:spMkLst>
        </pc:spChg>
        <pc:picChg chg="add del mod modCrop">
          <ac:chgData name="Sulaiman Janjua" userId="66b971f6-af07-45ac-89ef-0fb24ce3614b" providerId="ADAL" clId="{691BD722-DC0F-42F3-861A-F40D34930EF4}" dt="2022-01-17T16:14:31.336" v="12538" actId="21"/>
          <ac:picMkLst>
            <pc:docMk/>
            <pc:sldMk cId="4264521537" sldId="1042"/>
            <ac:picMk id="5" creationId="{682A0B9C-CF9B-4821-B4B8-96DF142919A5}"/>
          </ac:picMkLst>
        </pc:picChg>
        <pc:picChg chg="add mod">
          <ac:chgData name="Sulaiman Janjua" userId="66b971f6-af07-45ac-89ef-0fb24ce3614b" providerId="ADAL" clId="{691BD722-DC0F-42F3-861A-F40D34930EF4}" dt="2022-01-17T16:14:35.391" v="12542"/>
          <ac:picMkLst>
            <pc:docMk/>
            <pc:sldMk cId="4264521537" sldId="1042"/>
            <ac:picMk id="8" creationId="{8E6F5D05-E90C-40D9-B922-61F6F258852B}"/>
          </ac:picMkLst>
        </pc:picChg>
      </pc:sldChg>
      <pc:sldChg chg="modSp new mod">
        <pc:chgData name="Sulaiman Janjua" userId="66b971f6-af07-45ac-89ef-0fb24ce3614b" providerId="ADAL" clId="{691BD722-DC0F-42F3-861A-F40D34930EF4}" dt="2022-01-17T16:46:21.253" v="15152" actId="20577"/>
        <pc:sldMkLst>
          <pc:docMk/>
          <pc:sldMk cId="1941372967" sldId="1043"/>
        </pc:sldMkLst>
        <pc:spChg chg="mod">
          <ac:chgData name="Sulaiman Janjua" userId="66b971f6-af07-45ac-89ef-0fb24ce3614b" providerId="ADAL" clId="{691BD722-DC0F-42F3-861A-F40D34930EF4}" dt="2022-01-17T16:18:45.083" v="12906" actId="20577"/>
          <ac:spMkLst>
            <pc:docMk/>
            <pc:sldMk cId="1941372967" sldId="1043"/>
            <ac:spMk id="2" creationId="{63597030-034C-4801-B051-DAACDE5BBA58}"/>
          </ac:spMkLst>
        </pc:spChg>
        <pc:spChg chg="mod">
          <ac:chgData name="Sulaiman Janjua" userId="66b971f6-af07-45ac-89ef-0fb24ce3614b" providerId="ADAL" clId="{691BD722-DC0F-42F3-861A-F40D34930EF4}" dt="2022-01-17T16:46:21.253" v="15152" actId="20577"/>
          <ac:spMkLst>
            <pc:docMk/>
            <pc:sldMk cId="1941372967" sldId="1043"/>
            <ac:spMk id="3" creationId="{1B062364-ABD3-4FB5-BB10-9544B44E6B2A}"/>
          </ac:spMkLst>
        </pc:spChg>
      </pc:sldChg>
      <pc:sldChg chg="modSp new del mod">
        <pc:chgData name="Sulaiman Janjua" userId="66b971f6-af07-45ac-89ef-0fb24ce3614b" providerId="ADAL" clId="{691BD722-DC0F-42F3-861A-F40D34930EF4}" dt="2022-01-20T17:58:12.651" v="33223" actId="47"/>
        <pc:sldMkLst>
          <pc:docMk/>
          <pc:sldMk cId="3322818229" sldId="1044"/>
        </pc:sldMkLst>
        <pc:spChg chg="mod">
          <ac:chgData name="Sulaiman Janjua" userId="66b971f6-af07-45ac-89ef-0fb24ce3614b" providerId="ADAL" clId="{691BD722-DC0F-42F3-861A-F40D34930EF4}" dt="2022-01-20T17:58:06.912" v="33222" actId="13926"/>
          <ac:spMkLst>
            <pc:docMk/>
            <pc:sldMk cId="3322818229" sldId="1044"/>
            <ac:spMk id="2" creationId="{36F3E28E-8EAD-4E67-A230-BBFD766F6BC3}"/>
          </ac:spMkLst>
        </pc:spChg>
        <pc:spChg chg="mod">
          <ac:chgData name="Sulaiman Janjua" userId="66b971f6-af07-45ac-89ef-0fb24ce3614b" providerId="ADAL" clId="{691BD722-DC0F-42F3-861A-F40D34930EF4}" dt="2022-01-17T16:51:14.315" v="15409" actId="20577"/>
          <ac:spMkLst>
            <pc:docMk/>
            <pc:sldMk cId="3322818229" sldId="1044"/>
            <ac:spMk id="3" creationId="{357B52C5-A211-48D3-BBB4-C9A4F87F4D71}"/>
          </ac:spMkLst>
        </pc:spChg>
      </pc:sldChg>
      <pc:sldChg chg="addSp modSp new mod">
        <pc:chgData name="Sulaiman Janjua" userId="66b971f6-af07-45ac-89ef-0fb24ce3614b" providerId="ADAL" clId="{691BD722-DC0F-42F3-861A-F40D34930EF4}" dt="2022-01-20T17:51:10.509" v="33014" actId="20577"/>
        <pc:sldMkLst>
          <pc:docMk/>
          <pc:sldMk cId="2383069811" sldId="1045"/>
        </pc:sldMkLst>
        <pc:spChg chg="mod">
          <ac:chgData name="Sulaiman Janjua" userId="66b971f6-af07-45ac-89ef-0fb24ce3614b" providerId="ADAL" clId="{691BD722-DC0F-42F3-861A-F40D34930EF4}" dt="2022-01-17T16:23:17.265" v="13189" actId="20577"/>
          <ac:spMkLst>
            <pc:docMk/>
            <pc:sldMk cId="2383069811" sldId="1045"/>
            <ac:spMk id="2" creationId="{E07E88DD-B92C-4601-8FBB-EA3FA4795F5E}"/>
          </ac:spMkLst>
        </pc:spChg>
        <pc:spChg chg="mod">
          <ac:chgData name="Sulaiman Janjua" userId="66b971f6-af07-45ac-89ef-0fb24ce3614b" providerId="ADAL" clId="{691BD722-DC0F-42F3-861A-F40D34930EF4}" dt="2022-01-20T17:51:10.509" v="33014" actId="20577"/>
          <ac:spMkLst>
            <pc:docMk/>
            <pc:sldMk cId="2383069811" sldId="1045"/>
            <ac:spMk id="3" creationId="{B10FF3E4-C4D7-4E2C-80C7-B13D27F03E7F}"/>
          </ac:spMkLst>
        </pc:spChg>
        <pc:picChg chg="add mod">
          <ac:chgData name="Sulaiman Janjua" userId="66b971f6-af07-45ac-89ef-0fb24ce3614b" providerId="ADAL" clId="{691BD722-DC0F-42F3-861A-F40D34930EF4}" dt="2022-01-17T16:33:00.513" v="14062" actId="1076"/>
          <ac:picMkLst>
            <pc:docMk/>
            <pc:sldMk cId="2383069811" sldId="1045"/>
            <ac:picMk id="4" creationId="{860F1DC4-6945-4CDD-A45A-E5075E64DE29}"/>
          </ac:picMkLst>
        </pc:picChg>
      </pc:sldChg>
      <pc:sldChg chg="addSp modSp new mod">
        <pc:chgData name="Sulaiman Janjua" userId="66b971f6-af07-45ac-89ef-0fb24ce3614b" providerId="ADAL" clId="{691BD722-DC0F-42F3-861A-F40D34930EF4}" dt="2022-01-20T17:52:53.952" v="33070" actId="20577"/>
        <pc:sldMkLst>
          <pc:docMk/>
          <pc:sldMk cId="1535870717" sldId="1046"/>
        </pc:sldMkLst>
        <pc:spChg chg="mod">
          <ac:chgData name="Sulaiman Janjua" userId="66b971f6-af07-45ac-89ef-0fb24ce3614b" providerId="ADAL" clId="{691BD722-DC0F-42F3-861A-F40D34930EF4}" dt="2022-01-17T16:27:32.009" v="13602" actId="20577"/>
          <ac:spMkLst>
            <pc:docMk/>
            <pc:sldMk cId="1535870717" sldId="1046"/>
            <ac:spMk id="2" creationId="{D1478732-769B-4B8E-B2B8-732D76E59711}"/>
          </ac:spMkLst>
        </pc:spChg>
        <pc:spChg chg="mod">
          <ac:chgData name="Sulaiman Janjua" userId="66b971f6-af07-45ac-89ef-0fb24ce3614b" providerId="ADAL" clId="{691BD722-DC0F-42F3-861A-F40D34930EF4}" dt="2022-01-20T17:52:53.952" v="33070" actId="20577"/>
          <ac:spMkLst>
            <pc:docMk/>
            <pc:sldMk cId="1535870717" sldId="1046"/>
            <ac:spMk id="3" creationId="{418C653B-1F36-4E75-BB90-6776AF91436D}"/>
          </ac:spMkLst>
        </pc:spChg>
        <pc:picChg chg="add mod modCrop">
          <ac:chgData name="Sulaiman Janjua" userId="66b971f6-af07-45ac-89ef-0fb24ce3614b" providerId="ADAL" clId="{691BD722-DC0F-42F3-861A-F40D34930EF4}" dt="2022-01-17T16:32:34.054" v="14060" actId="14100"/>
          <ac:picMkLst>
            <pc:docMk/>
            <pc:sldMk cId="1535870717" sldId="1046"/>
            <ac:picMk id="5" creationId="{C044648F-0D85-4260-9833-5B438E998A02}"/>
          </ac:picMkLst>
        </pc:picChg>
      </pc:sldChg>
      <pc:sldChg chg="modSp new mod modNotesTx">
        <pc:chgData name="Sulaiman Janjua" userId="66b971f6-af07-45ac-89ef-0fb24ce3614b" providerId="ADAL" clId="{691BD722-DC0F-42F3-861A-F40D34930EF4}" dt="2022-01-20T18:03:24.242" v="33279" actId="20577"/>
        <pc:sldMkLst>
          <pc:docMk/>
          <pc:sldMk cId="1358433670" sldId="1047"/>
        </pc:sldMkLst>
        <pc:spChg chg="mod">
          <ac:chgData name="Sulaiman Janjua" userId="66b971f6-af07-45ac-89ef-0fb24ce3614b" providerId="ADAL" clId="{691BD722-DC0F-42F3-861A-F40D34930EF4}" dt="2022-01-17T16:53:23.255" v="15458" actId="20577"/>
          <ac:spMkLst>
            <pc:docMk/>
            <pc:sldMk cId="1358433670" sldId="1047"/>
            <ac:spMk id="2" creationId="{F7DAD7A2-D322-47ED-AA6E-1703875403EF}"/>
          </ac:spMkLst>
        </pc:spChg>
        <pc:spChg chg="mod">
          <ac:chgData name="Sulaiman Janjua" userId="66b971f6-af07-45ac-89ef-0fb24ce3614b" providerId="ADAL" clId="{691BD722-DC0F-42F3-861A-F40D34930EF4}" dt="2022-01-20T18:02:57.730" v="33256" actId="20577"/>
          <ac:spMkLst>
            <pc:docMk/>
            <pc:sldMk cId="1358433670" sldId="1047"/>
            <ac:spMk id="3" creationId="{18BBB292-C47D-4BD5-8A8F-7FECF9F40825}"/>
          </ac:spMkLst>
        </pc:spChg>
      </pc:sldChg>
      <pc:sldChg chg="modSp new del mod">
        <pc:chgData name="Sulaiman Janjua" userId="66b971f6-af07-45ac-89ef-0fb24ce3614b" providerId="ADAL" clId="{691BD722-DC0F-42F3-861A-F40D34930EF4}" dt="2022-01-18T08:41:38.115" v="15660" actId="2696"/>
        <pc:sldMkLst>
          <pc:docMk/>
          <pc:sldMk cId="2603621002" sldId="1048"/>
        </pc:sldMkLst>
        <pc:spChg chg="mod">
          <ac:chgData name="Sulaiman Janjua" userId="66b971f6-af07-45ac-89ef-0fb24ce3614b" providerId="ADAL" clId="{691BD722-DC0F-42F3-861A-F40D34930EF4}" dt="2022-01-17T16:53:32.894" v="15492" actId="20577"/>
          <ac:spMkLst>
            <pc:docMk/>
            <pc:sldMk cId="2603621002" sldId="1048"/>
            <ac:spMk id="2" creationId="{345A9763-AD39-479D-8EBB-F225A1293487}"/>
          </ac:spMkLst>
        </pc:spChg>
      </pc:sldChg>
      <pc:sldChg chg="modSp new mod">
        <pc:chgData name="Sulaiman Janjua" userId="66b971f6-af07-45ac-89ef-0fb24ce3614b" providerId="ADAL" clId="{691BD722-DC0F-42F3-861A-F40D34930EF4}" dt="2022-01-20T18:06:00.341" v="33404" actId="20577"/>
        <pc:sldMkLst>
          <pc:docMk/>
          <pc:sldMk cId="2807640114" sldId="1049"/>
        </pc:sldMkLst>
        <pc:spChg chg="mod">
          <ac:chgData name="Sulaiman Janjua" userId="66b971f6-af07-45ac-89ef-0fb24ce3614b" providerId="ADAL" clId="{691BD722-DC0F-42F3-861A-F40D34930EF4}" dt="2022-01-17T16:53:44.435" v="15515" actId="20577"/>
          <ac:spMkLst>
            <pc:docMk/>
            <pc:sldMk cId="2807640114" sldId="1049"/>
            <ac:spMk id="2" creationId="{15822C3F-B9C5-4E7F-AAA5-59F04E359C70}"/>
          </ac:spMkLst>
        </pc:spChg>
        <pc:spChg chg="mod">
          <ac:chgData name="Sulaiman Janjua" userId="66b971f6-af07-45ac-89ef-0fb24ce3614b" providerId="ADAL" clId="{691BD722-DC0F-42F3-861A-F40D34930EF4}" dt="2022-01-20T18:06:00.341" v="33404" actId="20577"/>
          <ac:spMkLst>
            <pc:docMk/>
            <pc:sldMk cId="2807640114" sldId="1049"/>
            <ac:spMk id="3" creationId="{7B30C309-959E-4630-9506-9C1763E13637}"/>
          </ac:spMkLst>
        </pc:spChg>
      </pc:sldChg>
      <pc:sldChg chg="modSp new del mod">
        <pc:chgData name="Sulaiman Janjua" userId="66b971f6-af07-45ac-89ef-0fb24ce3614b" providerId="ADAL" clId="{691BD722-DC0F-42F3-861A-F40D34930EF4}" dt="2022-01-17T16:54:04.240" v="15563" actId="47"/>
        <pc:sldMkLst>
          <pc:docMk/>
          <pc:sldMk cId="1108649230" sldId="1050"/>
        </pc:sldMkLst>
        <pc:spChg chg="mod">
          <ac:chgData name="Sulaiman Janjua" userId="66b971f6-af07-45ac-89ef-0fb24ce3614b" providerId="ADAL" clId="{691BD722-DC0F-42F3-861A-F40D34930EF4}" dt="2022-01-17T16:53:58.763" v="15562" actId="20577"/>
          <ac:spMkLst>
            <pc:docMk/>
            <pc:sldMk cId="1108649230" sldId="1050"/>
            <ac:spMk id="2" creationId="{24E06A63-723B-4042-A983-F32D5D83DE6C}"/>
          </ac:spMkLst>
        </pc:spChg>
      </pc:sldChg>
      <pc:sldChg chg="modSp new mod modNotesTx">
        <pc:chgData name="Sulaiman Janjua" userId="66b971f6-af07-45ac-89ef-0fb24ce3614b" providerId="ADAL" clId="{691BD722-DC0F-42F3-861A-F40D34930EF4}" dt="2022-01-18T11:45:23.988" v="19635" actId="20577"/>
        <pc:sldMkLst>
          <pc:docMk/>
          <pc:sldMk cId="2653752740" sldId="1051"/>
        </pc:sldMkLst>
        <pc:spChg chg="mod">
          <ac:chgData name="Sulaiman Janjua" userId="66b971f6-af07-45ac-89ef-0fb24ce3614b" providerId="ADAL" clId="{691BD722-DC0F-42F3-861A-F40D34930EF4}" dt="2022-01-18T10:07:17.493" v="17563" actId="20577"/>
          <ac:spMkLst>
            <pc:docMk/>
            <pc:sldMk cId="2653752740" sldId="1051"/>
            <ac:spMk id="2" creationId="{7FDCE64E-028F-4BB7-BC6F-F6B451686FF2}"/>
          </ac:spMkLst>
        </pc:spChg>
        <pc:spChg chg="mod">
          <ac:chgData name="Sulaiman Janjua" userId="66b971f6-af07-45ac-89ef-0fb24ce3614b" providerId="ADAL" clId="{691BD722-DC0F-42F3-861A-F40D34930EF4}" dt="2022-01-18T11:45:23.988" v="19635" actId="20577"/>
          <ac:spMkLst>
            <pc:docMk/>
            <pc:sldMk cId="2653752740" sldId="1051"/>
            <ac:spMk id="3" creationId="{E1663B90-C0F6-434E-9C64-B8D99B9B912C}"/>
          </ac:spMkLst>
        </pc:spChg>
      </pc:sldChg>
      <pc:sldChg chg="new del">
        <pc:chgData name="Sulaiman Janjua" userId="66b971f6-af07-45ac-89ef-0fb24ce3614b" providerId="ADAL" clId="{691BD722-DC0F-42F3-861A-F40D34930EF4}" dt="2022-01-18T08:45:03.373" v="15664" actId="47"/>
        <pc:sldMkLst>
          <pc:docMk/>
          <pc:sldMk cId="332963404" sldId="1052"/>
        </pc:sldMkLst>
      </pc:sldChg>
      <pc:sldChg chg="modSp new mod modNotesTx">
        <pc:chgData name="Sulaiman Janjua" userId="66b971f6-af07-45ac-89ef-0fb24ce3614b" providerId="ADAL" clId="{691BD722-DC0F-42F3-861A-F40D34930EF4}" dt="2022-01-18T11:45:56.662" v="19658" actId="20577"/>
        <pc:sldMkLst>
          <pc:docMk/>
          <pc:sldMk cId="2015121509" sldId="1053"/>
        </pc:sldMkLst>
        <pc:spChg chg="mod">
          <ac:chgData name="Sulaiman Janjua" userId="66b971f6-af07-45ac-89ef-0fb24ce3614b" providerId="ADAL" clId="{691BD722-DC0F-42F3-861A-F40D34930EF4}" dt="2022-01-18T11:24:16.872" v="18827" actId="20577"/>
          <ac:spMkLst>
            <pc:docMk/>
            <pc:sldMk cId="2015121509" sldId="1053"/>
            <ac:spMk id="2" creationId="{C1744FEF-DD1C-49C7-A102-6371E4C7915E}"/>
          </ac:spMkLst>
        </pc:spChg>
        <pc:spChg chg="mod">
          <ac:chgData name="Sulaiman Janjua" userId="66b971f6-af07-45ac-89ef-0fb24ce3614b" providerId="ADAL" clId="{691BD722-DC0F-42F3-861A-F40D34930EF4}" dt="2022-01-18T11:45:56.662" v="19658" actId="20577"/>
          <ac:spMkLst>
            <pc:docMk/>
            <pc:sldMk cId="2015121509" sldId="1053"/>
            <ac:spMk id="3" creationId="{9E037EB3-77E8-4C94-B93B-766D08335A94}"/>
          </ac:spMkLst>
        </pc:spChg>
      </pc:sldChg>
      <pc:sldChg chg="new del">
        <pc:chgData name="Sulaiman Janjua" userId="66b971f6-af07-45ac-89ef-0fb24ce3614b" providerId="ADAL" clId="{691BD722-DC0F-42F3-861A-F40D34930EF4}" dt="2022-01-18T08:41:55.054" v="15662" actId="47"/>
        <pc:sldMkLst>
          <pc:docMk/>
          <pc:sldMk cId="439470827" sldId="1054"/>
        </pc:sldMkLst>
      </pc:sldChg>
      <pc:sldChg chg="new del">
        <pc:chgData name="Sulaiman Janjua" userId="66b971f6-af07-45ac-89ef-0fb24ce3614b" providerId="ADAL" clId="{691BD722-DC0F-42F3-861A-F40D34930EF4}" dt="2022-01-18T11:54:05.959" v="20189" actId="47"/>
        <pc:sldMkLst>
          <pc:docMk/>
          <pc:sldMk cId="3477163850" sldId="1055"/>
        </pc:sldMkLst>
      </pc:sldChg>
      <pc:sldChg chg="new del">
        <pc:chgData name="Sulaiman Janjua" userId="66b971f6-af07-45ac-89ef-0fb24ce3614b" providerId="ADAL" clId="{691BD722-DC0F-42F3-861A-F40D34930EF4}" dt="2022-01-18T08:41:51.921" v="15661" actId="47"/>
        <pc:sldMkLst>
          <pc:docMk/>
          <pc:sldMk cId="100846536" sldId="1056"/>
        </pc:sldMkLst>
      </pc:sldChg>
      <pc:sldChg chg="addSp modSp new mod">
        <pc:chgData name="Sulaiman Janjua" userId="66b971f6-af07-45ac-89ef-0fb24ce3614b" providerId="ADAL" clId="{691BD722-DC0F-42F3-861A-F40D34930EF4}" dt="2022-01-18T12:16:48.005" v="21835" actId="1076"/>
        <pc:sldMkLst>
          <pc:docMk/>
          <pc:sldMk cId="1842610367" sldId="1057"/>
        </pc:sldMkLst>
        <pc:spChg chg="mod">
          <ac:chgData name="Sulaiman Janjua" userId="66b971f6-af07-45ac-89ef-0fb24ce3614b" providerId="ADAL" clId="{691BD722-DC0F-42F3-861A-F40D34930EF4}" dt="2022-01-18T12:07:01.240" v="21364" actId="20577"/>
          <ac:spMkLst>
            <pc:docMk/>
            <pc:sldMk cId="1842610367" sldId="1057"/>
            <ac:spMk id="2" creationId="{711EEF30-5F98-4A31-9AAE-FF46EBBE51F3}"/>
          </ac:spMkLst>
        </pc:spChg>
        <pc:spChg chg="mod">
          <ac:chgData name="Sulaiman Janjua" userId="66b971f6-af07-45ac-89ef-0fb24ce3614b" providerId="ADAL" clId="{691BD722-DC0F-42F3-861A-F40D34930EF4}" dt="2022-01-18T12:16:19.230" v="21832" actId="20577"/>
          <ac:spMkLst>
            <pc:docMk/>
            <pc:sldMk cId="1842610367" sldId="1057"/>
            <ac:spMk id="3" creationId="{F7C711C1-44A2-41BA-A135-B5EF1C1666D6}"/>
          </ac:spMkLst>
        </pc:spChg>
        <pc:picChg chg="add mod modCrop">
          <ac:chgData name="Sulaiman Janjua" userId="66b971f6-af07-45ac-89ef-0fb24ce3614b" providerId="ADAL" clId="{691BD722-DC0F-42F3-861A-F40D34930EF4}" dt="2022-01-18T12:16:48.005" v="21835" actId="1076"/>
          <ac:picMkLst>
            <pc:docMk/>
            <pc:sldMk cId="1842610367" sldId="1057"/>
            <ac:picMk id="5" creationId="{25D0AA75-3378-4849-B244-3FCFAE298F8A}"/>
          </ac:picMkLst>
        </pc:picChg>
      </pc:sldChg>
      <pc:sldChg chg="new del">
        <pc:chgData name="Sulaiman Janjua" userId="66b971f6-af07-45ac-89ef-0fb24ce3614b" providerId="ADAL" clId="{691BD722-DC0F-42F3-861A-F40D34930EF4}" dt="2022-01-18T08:41:58.791" v="15663" actId="47"/>
        <pc:sldMkLst>
          <pc:docMk/>
          <pc:sldMk cId="3699672108" sldId="1058"/>
        </pc:sldMkLst>
      </pc:sldChg>
      <pc:sldChg chg="modSp new mod modNotesTx">
        <pc:chgData name="Sulaiman Janjua" userId="66b971f6-af07-45ac-89ef-0fb24ce3614b" providerId="ADAL" clId="{691BD722-DC0F-42F3-861A-F40D34930EF4}" dt="2022-01-20T18:18:07.089" v="33614" actId="20577"/>
        <pc:sldMkLst>
          <pc:docMk/>
          <pc:sldMk cId="3402748180" sldId="1059"/>
        </pc:sldMkLst>
        <pc:spChg chg="mod">
          <ac:chgData name="Sulaiman Janjua" userId="66b971f6-af07-45ac-89ef-0fb24ce3614b" providerId="ADAL" clId="{691BD722-DC0F-42F3-861A-F40D34930EF4}" dt="2022-01-18T13:08:02.198" v="23718" actId="20577"/>
          <ac:spMkLst>
            <pc:docMk/>
            <pc:sldMk cId="3402748180" sldId="1059"/>
            <ac:spMk id="2" creationId="{023A47EC-69AD-426F-A75C-61EA2BFCBCA8}"/>
          </ac:spMkLst>
        </pc:spChg>
        <pc:spChg chg="mod">
          <ac:chgData name="Sulaiman Janjua" userId="66b971f6-af07-45ac-89ef-0fb24ce3614b" providerId="ADAL" clId="{691BD722-DC0F-42F3-861A-F40D34930EF4}" dt="2022-01-20T18:18:07.089" v="33614" actId="20577"/>
          <ac:spMkLst>
            <pc:docMk/>
            <pc:sldMk cId="3402748180" sldId="1059"/>
            <ac:spMk id="3" creationId="{DD477FB2-61EA-4FC1-AF27-FA59113A7D2B}"/>
          </ac:spMkLst>
        </pc:spChg>
      </pc:sldChg>
      <pc:sldChg chg="modSp new mod modNotesTx">
        <pc:chgData name="Sulaiman Janjua" userId="66b971f6-af07-45ac-89ef-0fb24ce3614b" providerId="ADAL" clId="{691BD722-DC0F-42F3-861A-F40D34930EF4}" dt="2022-01-26T15:10:25.191" v="34951" actId="13926"/>
        <pc:sldMkLst>
          <pc:docMk/>
          <pc:sldMk cId="2043591324" sldId="1060"/>
        </pc:sldMkLst>
        <pc:spChg chg="mod">
          <ac:chgData name="Sulaiman Janjua" userId="66b971f6-af07-45ac-89ef-0fb24ce3614b" providerId="ADAL" clId="{691BD722-DC0F-42F3-861A-F40D34930EF4}" dt="2022-01-26T15:10:25.191" v="34951" actId="13926"/>
          <ac:spMkLst>
            <pc:docMk/>
            <pc:sldMk cId="2043591324" sldId="1060"/>
            <ac:spMk id="2" creationId="{79C70165-EEF1-48CC-ADE3-7212192CAF1A}"/>
          </ac:spMkLst>
        </pc:spChg>
        <pc:spChg chg="mod">
          <ac:chgData name="Sulaiman Janjua" userId="66b971f6-af07-45ac-89ef-0fb24ce3614b" providerId="ADAL" clId="{691BD722-DC0F-42F3-861A-F40D34930EF4}" dt="2022-01-26T15:10:19.545" v="34950" actId="20577"/>
          <ac:spMkLst>
            <pc:docMk/>
            <pc:sldMk cId="2043591324" sldId="1060"/>
            <ac:spMk id="3" creationId="{0F2A7FB1-772D-4108-A8DC-A521D67B7A83}"/>
          </ac:spMkLst>
        </pc:spChg>
      </pc:sldChg>
      <pc:sldChg chg="addSp modSp new mod">
        <pc:chgData name="Sulaiman Janjua" userId="66b971f6-af07-45ac-89ef-0fb24ce3614b" providerId="ADAL" clId="{691BD722-DC0F-42F3-861A-F40D34930EF4}" dt="2022-01-20T17:52:17.798" v="33067" actId="20577"/>
        <pc:sldMkLst>
          <pc:docMk/>
          <pc:sldMk cId="421672626" sldId="1061"/>
        </pc:sldMkLst>
        <pc:spChg chg="mod">
          <ac:chgData name="Sulaiman Janjua" userId="66b971f6-af07-45ac-89ef-0fb24ce3614b" providerId="ADAL" clId="{691BD722-DC0F-42F3-861A-F40D34930EF4}" dt="2022-01-17T16:54:20.610" v="15590" actId="20577"/>
          <ac:spMkLst>
            <pc:docMk/>
            <pc:sldMk cId="421672626" sldId="1061"/>
            <ac:spMk id="2" creationId="{84447C8F-617F-4417-9754-A69426E71541}"/>
          </ac:spMkLst>
        </pc:spChg>
        <pc:spChg chg="mod">
          <ac:chgData name="Sulaiman Janjua" userId="66b971f6-af07-45ac-89ef-0fb24ce3614b" providerId="ADAL" clId="{691BD722-DC0F-42F3-861A-F40D34930EF4}" dt="2022-01-20T17:52:17.798" v="33067" actId="20577"/>
          <ac:spMkLst>
            <pc:docMk/>
            <pc:sldMk cId="421672626" sldId="1061"/>
            <ac:spMk id="3" creationId="{AB313A70-86BD-450E-9B2A-8EE6C07B40BC}"/>
          </ac:spMkLst>
        </pc:spChg>
        <pc:picChg chg="add mod">
          <ac:chgData name="Sulaiman Janjua" userId="66b971f6-af07-45ac-89ef-0fb24ce3614b" providerId="ADAL" clId="{691BD722-DC0F-42F3-861A-F40D34930EF4}" dt="2022-01-18T08:36:18.299" v="15657"/>
          <ac:picMkLst>
            <pc:docMk/>
            <pc:sldMk cId="421672626" sldId="1061"/>
            <ac:picMk id="4" creationId="{99386E41-8A55-41B3-8206-23479F6EC9C9}"/>
          </ac:picMkLst>
        </pc:picChg>
      </pc:sldChg>
      <pc:sldChg chg="modSp mod">
        <pc:chgData name="Sulaiman Janjua" userId="66b971f6-af07-45ac-89ef-0fb24ce3614b" providerId="ADAL" clId="{691BD722-DC0F-42F3-861A-F40D34930EF4}" dt="2022-01-20T14:06:15.073" v="31420" actId="20577"/>
        <pc:sldMkLst>
          <pc:docMk/>
          <pc:sldMk cId="1877558351" sldId="1062"/>
        </pc:sldMkLst>
        <pc:spChg chg="mod">
          <ac:chgData name="Sulaiman Janjua" userId="66b971f6-af07-45ac-89ef-0fb24ce3614b" providerId="ADAL" clId="{691BD722-DC0F-42F3-861A-F40D34930EF4}" dt="2022-01-20T14:06:15.073" v="31420" actId="20577"/>
          <ac:spMkLst>
            <pc:docMk/>
            <pc:sldMk cId="1877558351" sldId="1062"/>
            <ac:spMk id="3" creationId="{A244261C-9D1E-424A-8E33-15AF65A18E04}"/>
          </ac:spMkLst>
        </pc:spChg>
      </pc:sldChg>
      <pc:sldChg chg="modSp new mod modNotesTx">
        <pc:chgData name="Sulaiman Janjua" userId="66b971f6-af07-45ac-89ef-0fb24ce3614b" providerId="ADAL" clId="{691BD722-DC0F-42F3-861A-F40D34930EF4}" dt="2022-01-20T18:14:13.966" v="33451" actId="20577"/>
        <pc:sldMkLst>
          <pc:docMk/>
          <pc:sldMk cId="693480450" sldId="1065"/>
        </pc:sldMkLst>
        <pc:spChg chg="mod">
          <ac:chgData name="Sulaiman Janjua" userId="66b971f6-af07-45ac-89ef-0fb24ce3614b" providerId="ADAL" clId="{691BD722-DC0F-42F3-861A-F40D34930EF4}" dt="2022-01-18T11:54:17.648" v="20222" actId="20577"/>
          <ac:spMkLst>
            <pc:docMk/>
            <pc:sldMk cId="693480450" sldId="1065"/>
            <ac:spMk id="2" creationId="{F7E24961-71BD-4E01-8733-5CD62D0EB797}"/>
          </ac:spMkLst>
        </pc:spChg>
        <pc:spChg chg="mod">
          <ac:chgData name="Sulaiman Janjua" userId="66b971f6-af07-45ac-89ef-0fb24ce3614b" providerId="ADAL" clId="{691BD722-DC0F-42F3-861A-F40D34930EF4}" dt="2022-01-20T18:14:13.966" v="33451" actId="20577"/>
          <ac:spMkLst>
            <pc:docMk/>
            <pc:sldMk cId="693480450" sldId="1065"/>
            <ac:spMk id="3" creationId="{A199F9FE-E971-4906-8508-29B4B9019BD0}"/>
          </ac:spMkLst>
        </pc:spChg>
      </pc:sldChg>
      <pc:sldChg chg="new del">
        <pc:chgData name="Sulaiman Janjua" userId="66b971f6-af07-45ac-89ef-0fb24ce3614b" providerId="ADAL" clId="{691BD722-DC0F-42F3-861A-F40D34930EF4}" dt="2022-01-18T14:09:36.042" v="24464" actId="47"/>
        <pc:sldMkLst>
          <pc:docMk/>
          <pc:sldMk cId="19268802" sldId="1070"/>
        </pc:sldMkLst>
      </pc:sldChg>
      <pc:sldChg chg="addSp delSp modSp mod">
        <pc:chgData name="Sulaiman Janjua" userId="66b971f6-af07-45ac-89ef-0fb24ce3614b" providerId="ADAL" clId="{691BD722-DC0F-42F3-861A-F40D34930EF4}" dt="2022-01-20T11:59:38.756" v="31397" actId="478"/>
        <pc:sldMkLst>
          <pc:docMk/>
          <pc:sldMk cId="3461315561" sldId="1072"/>
        </pc:sldMkLst>
        <pc:picChg chg="add del mod">
          <ac:chgData name="Sulaiman Janjua" userId="66b971f6-af07-45ac-89ef-0fb24ce3614b" providerId="ADAL" clId="{691BD722-DC0F-42F3-861A-F40D34930EF4}" dt="2022-01-20T11:58:42.032" v="31389" actId="478"/>
          <ac:picMkLst>
            <pc:docMk/>
            <pc:sldMk cId="3461315561" sldId="1072"/>
            <ac:picMk id="5" creationId="{06ACD484-1214-4D99-96B1-4D9ECD5ABC61}"/>
          </ac:picMkLst>
        </pc:picChg>
        <pc:picChg chg="add del mod">
          <ac:chgData name="Sulaiman Janjua" userId="66b971f6-af07-45ac-89ef-0fb24ce3614b" providerId="ADAL" clId="{691BD722-DC0F-42F3-861A-F40D34930EF4}" dt="2022-01-20T11:59:02.237" v="31391" actId="478"/>
          <ac:picMkLst>
            <pc:docMk/>
            <pc:sldMk cId="3461315561" sldId="1072"/>
            <ac:picMk id="7" creationId="{7DC1A22B-1215-4F4B-8D75-CD2F37A5F153}"/>
          </ac:picMkLst>
        </pc:picChg>
        <pc:picChg chg="add del mod">
          <ac:chgData name="Sulaiman Janjua" userId="66b971f6-af07-45ac-89ef-0fb24ce3614b" providerId="ADAL" clId="{691BD722-DC0F-42F3-861A-F40D34930EF4}" dt="2022-01-20T11:59:18.289" v="31394" actId="478"/>
          <ac:picMkLst>
            <pc:docMk/>
            <pc:sldMk cId="3461315561" sldId="1072"/>
            <ac:picMk id="9" creationId="{D88271AD-534A-487A-82B4-18CC798367DB}"/>
          </ac:picMkLst>
        </pc:picChg>
        <pc:picChg chg="add del mod">
          <ac:chgData name="Sulaiman Janjua" userId="66b971f6-af07-45ac-89ef-0fb24ce3614b" providerId="ADAL" clId="{691BD722-DC0F-42F3-861A-F40D34930EF4}" dt="2022-01-20T11:59:38.756" v="31397" actId="478"/>
          <ac:picMkLst>
            <pc:docMk/>
            <pc:sldMk cId="3461315561" sldId="1072"/>
            <ac:picMk id="11" creationId="{D66A0FD3-D6EF-41FA-96B1-6F27AAB7770C}"/>
          </ac:picMkLst>
        </pc:picChg>
      </pc:sldChg>
      <pc:sldChg chg="modSp new mod">
        <pc:chgData name="Sulaiman Janjua" userId="66b971f6-af07-45ac-89ef-0fb24ce3614b" providerId="ADAL" clId="{691BD722-DC0F-42F3-861A-F40D34930EF4}" dt="2022-01-18T13:05:53.446" v="23649" actId="20577"/>
        <pc:sldMkLst>
          <pc:docMk/>
          <pc:sldMk cId="3872456668" sldId="1073"/>
        </pc:sldMkLst>
        <pc:spChg chg="mod">
          <ac:chgData name="Sulaiman Janjua" userId="66b971f6-af07-45ac-89ef-0fb24ce3614b" providerId="ADAL" clId="{691BD722-DC0F-42F3-861A-F40D34930EF4}" dt="2022-01-18T12:56:22.132" v="23018" actId="20577"/>
          <ac:spMkLst>
            <pc:docMk/>
            <pc:sldMk cId="3872456668" sldId="1073"/>
            <ac:spMk id="2" creationId="{B36DB4DF-38EF-4E78-AA3D-0869740C4EDF}"/>
          </ac:spMkLst>
        </pc:spChg>
        <pc:spChg chg="mod">
          <ac:chgData name="Sulaiman Janjua" userId="66b971f6-af07-45ac-89ef-0fb24ce3614b" providerId="ADAL" clId="{691BD722-DC0F-42F3-861A-F40D34930EF4}" dt="2022-01-18T13:05:53.446" v="23649" actId="20577"/>
          <ac:spMkLst>
            <pc:docMk/>
            <pc:sldMk cId="3872456668" sldId="1073"/>
            <ac:spMk id="3" creationId="{30A6E770-77EC-45F9-89A5-32DBAB9418C8}"/>
          </ac:spMkLst>
        </pc:spChg>
      </pc:sldChg>
      <pc:sldChg chg="addSp delSp modSp new mod modNotesTx">
        <pc:chgData name="Sulaiman Janjua" userId="66b971f6-af07-45ac-89ef-0fb24ce3614b" providerId="ADAL" clId="{691BD722-DC0F-42F3-861A-F40D34930EF4}" dt="2022-01-18T12:45:11.792" v="22992" actId="20577"/>
        <pc:sldMkLst>
          <pc:docMk/>
          <pc:sldMk cId="1696773230" sldId="1075"/>
        </pc:sldMkLst>
        <pc:spChg chg="del">
          <ac:chgData name="Sulaiman Janjua" userId="66b971f6-af07-45ac-89ef-0fb24ce3614b" providerId="ADAL" clId="{691BD722-DC0F-42F3-861A-F40D34930EF4}" dt="2022-01-18T12:43:51.049" v="22903" actId="478"/>
          <ac:spMkLst>
            <pc:docMk/>
            <pc:sldMk cId="1696773230" sldId="1075"/>
            <ac:spMk id="2" creationId="{35A94CA7-A240-4404-B6BB-E04454CC7A07}"/>
          </ac:spMkLst>
        </pc:spChg>
        <pc:spChg chg="del">
          <ac:chgData name="Sulaiman Janjua" userId="66b971f6-af07-45ac-89ef-0fb24ce3614b" providerId="ADAL" clId="{691BD722-DC0F-42F3-861A-F40D34930EF4}" dt="2022-01-18T12:40:19.170" v="22706" actId="1032"/>
          <ac:spMkLst>
            <pc:docMk/>
            <pc:sldMk cId="1696773230" sldId="1075"/>
            <ac:spMk id="3" creationId="{FCA779FC-0FB9-4E2B-AE12-32295F5724DA}"/>
          </ac:spMkLst>
        </pc:spChg>
        <pc:spChg chg="mod">
          <ac:chgData name="Sulaiman Janjua" userId="66b971f6-af07-45ac-89ef-0fb24ce3614b" providerId="ADAL" clId="{691BD722-DC0F-42F3-861A-F40D34930EF4}" dt="2022-01-18T12:42:02.808" v="22828" actId="1076"/>
          <ac:spMkLst>
            <pc:docMk/>
            <pc:sldMk cId="1696773230" sldId="1075"/>
            <ac:spMk id="8" creationId="{93A39D66-56C4-4705-91D8-4C3624436A36}"/>
          </ac:spMkLst>
        </pc:spChg>
        <pc:spChg chg="mod">
          <ac:chgData name="Sulaiman Janjua" userId="66b971f6-af07-45ac-89ef-0fb24ce3614b" providerId="ADAL" clId="{691BD722-DC0F-42F3-861A-F40D34930EF4}" dt="2022-01-18T12:41:35.554" v="22819" actId="14100"/>
          <ac:spMkLst>
            <pc:docMk/>
            <pc:sldMk cId="1696773230" sldId="1075"/>
            <ac:spMk id="9" creationId="{B3F8D125-5784-4939-A109-ED3B8C3AF243}"/>
          </ac:spMkLst>
        </pc:spChg>
        <pc:spChg chg="mod">
          <ac:chgData name="Sulaiman Janjua" userId="66b971f6-af07-45ac-89ef-0fb24ce3614b" providerId="ADAL" clId="{691BD722-DC0F-42F3-861A-F40D34930EF4}" dt="2022-01-18T12:41:20.504" v="22814" actId="18245"/>
          <ac:spMkLst>
            <pc:docMk/>
            <pc:sldMk cId="1696773230" sldId="1075"/>
            <ac:spMk id="10" creationId="{630AC0CF-C27B-464C-89C2-C1B26088BA60}"/>
          </ac:spMkLst>
        </pc:spChg>
        <pc:spChg chg="mod">
          <ac:chgData name="Sulaiman Janjua" userId="66b971f6-af07-45ac-89ef-0fb24ce3614b" providerId="ADAL" clId="{691BD722-DC0F-42F3-861A-F40D34930EF4}" dt="2022-01-18T12:41:45.823" v="22822" actId="14100"/>
          <ac:spMkLst>
            <pc:docMk/>
            <pc:sldMk cId="1696773230" sldId="1075"/>
            <ac:spMk id="11" creationId="{CD645046-3AF8-4F0C-A538-2A70E07D3710}"/>
          </ac:spMkLst>
        </pc:spChg>
        <pc:spChg chg="mod">
          <ac:chgData name="Sulaiman Janjua" userId="66b971f6-af07-45ac-89ef-0fb24ce3614b" providerId="ADAL" clId="{691BD722-DC0F-42F3-861A-F40D34930EF4}" dt="2022-01-18T12:41:52.143" v="22824" actId="14100"/>
          <ac:spMkLst>
            <pc:docMk/>
            <pc:sldMk cId="1696773230" sldId="1075"/>
            <ac:spMk id="12" creationId="{E5A68B3C-345D-4E96-9C7E-5212EE7B2316}"/>
          </ac:spMkLst>
        </pc:spChg>
        <pc:spChg chg="mod">
          <ac:chgData name="Sulaiman Janjua" userId="66b971f6-af07-45ac-89ef-0fb24ce3614b" providerId="ADAL" clId="{691BD722-DC0F-42F3-861A-F40D34930EF4}" dt="2022-01-18T12:41:56.906" v="22826" actId="14100"/>
          <ac:spMkLst>
            <pc:docMk/>
            <pc:sldMk cId="1696773230" sldId="1075"/>
            <ac:spMk id="13" creationId="{EA3F5CCB-8BCE-49E0-898B-EBFF5CB25EC5}"/>
          </ac:spMkLst>
        </pc:spChg>
        <pc:spChg chg="add mod">
          <ac:chgData name="Sulaiman Janjua" userId="66b971f6-af07-45ac-89ef-0fb24ce3614b" providerId="ADAL" clId="{691BD722-DC0F-42F3-861A-F40D34930EF4}" dt="2022-01-18T12:44:43.799" v="22931" actId="14100"/>
          <ac:spMkLst>
            <pc:docMk/>
            <pc:sldMk cId="1696773230" sldId="1075"/>
            <ac:spMk id="15" creationId="{F15D8633-DC55-4868-8749-43B8FFF5974C}"/>
          </ac:spMkLst>
        </pc:spChg>
        <pc:spChg chg="add mod">
          <ac:chgData name="Sulaiman Janjua" userId="66b971f6-af07-45ac-89ef-0fb24ce3614b" providerId="ADAL" clId="{691BD722-DC0F-42F3-861A-F40D34930EF4}" dt="2022-01-18T12:44:56.012" v="22936" actId="20577"/>
          <ac:spMkLst>
            <pc:docMk/>
            <pc:sldMk cId="1696773230" sldId="1075"/>
            <ac:spMk id="16" creationId="{5447D79F-062C-4405-AB8D-ED47D42E01FD}"/>
          </ac:spMkLst>
        </pc:spChg>
        <pc:grpChg chg="mod">
          <ac:chgData name="Sulaiman Janjua" userId="66b971f6-af07-45ac-89ef-0fb24ce3614b" providerId="ADAL" clId="{691BD722-DC0F-42F3-861A-F40D34930EF4}" dt="2022-01-18T12:42:10.114" v="22829" actId="1076"/>
          <ac:grpSpMkLst>
            <pc:docMk/>
            <pc:sldMk cId="1696773230" sldId="1075"/>
            <ac:grpSpMk id="7" creationId="{F2E4BCFD-3292-4B9C-BE75-E21D3C39007A}"/>
          </ac:grpSpMkLst>
        </pc:grpChg>
        <pc:graphicFrameChg chg="add del mod modGraphic">
          <ac:chgData name="Sulaiman Janjua" userId="66b971f6-af07-45ac-89ef-0fb24ce3614b" providerId="ADAL" clId="{691BD722-DC0F-42F3-861A-F40D34930EF4}" dt="2022-01-18T12:41:20.504" v="22814" actId="18245"/>
          <ac:graphicFrameMkLst>
            <pc:docMk/>
            <pc:sldMk cId="1696773230" sldId="1075"/>
            <ac:graphicFrameMk id="6" creationId="{29A356AA-5852-436D-B20E-2090D87C85BC}"/>
          </ac:graphicFrameMkLst>
        </pc:graphicFrameChg>
        <pc:graphicFrameChg chg="add mod modGraphic">
          <ac:chgData name="Sulaiman Janjua" userId="66b971f6-af07-45ac-89ef-0fb24ce3614b" providerId="ADAL" clId="{691BD722-DC0F-42F3-861A-F40D34930EF4}" dt="2022-01-18T12:44:11.817" v="22911" actId="14100"/>
          <ac:graphicFrameMkLst>
            <pc:docMk/>
            <pc:sldMk cId="1696773230" sldId="1075"/>
            <ac:graphicFrameMk id="14" creationId="{AB2B27BA-E56B-435B-A809-5CE05B7374BD}"/>
          </ac:graphicFrameMkLst>
        </pc:graphicFrameChg>
      </pc:sldChg>
      <pc:sldChg chg="delSp modSp new del mod">
        <pc:chgData name="Sulaiman Janjua" userId="66b971f6-af07-45ac-89ef-0fb24ce3614b" providerId="ADAL" clId="{691BD722-DC0F-42F3-861A-F40D34930EF4}" dt="2022-01-18T14:10:00.015" v="24468" actId="47"/>
        <pc:sldMkLst>
          <pc:docMk/>
          <pc:sldMk cId="3503839929" sldId="1077"/>
        </pc:sldMkLst>
        <pc:picChg chg="del mod">
          <ac:chgData name="Sulaiman Janjua" userId="66b971f6-af07-45ac-89ef-0fb24ce3614b" providerId="ADAL" clId="{691BD722-DC0F-42F3-861A-F40D34930EF4}" dt="2022-01-18T14:09:46.519" v="24466" actId="478"/>
          <ac:picMkLst>
            <pc:docMk/>
            <pc:sldMk cId="3503839929" sldId="1077"/>
            <ac:picMk id="4" creationId="{6F4C4305-EFF3-43A6-8A54-6F8E513E4B06}"/>
          </ac:picMkLst>
        </pc:picChg>
        <pc:picChg chg="del">
          <ac:chgData name="Sulaiman Janjua" userId="66b971f6-af07-45ac-89ef-0fb24ce3614b" providerId="ADAL" clId="{691BD722-DC0F-42F3-861A-F40D34930EF4}" dt="2022-01-18T14:09:52.571" v="24467" actId="478"/>
          <ac:picMkLst>
            <pc:docMk/>
            <pc:sldMk cId="3503839929" sldId="1077"/>
            <ac:picMk id="5" creationId="{DE1ACFAE-5B3F-4DC3-AFC9-052DBC8D4AA5}"/>
          </ac:picMkLst>
        </pc:picChg>
      </pc:sldChg>
      <pc:sldChg chg="modSp mod">
        <pc:chgData name="Sulaiman Janjua" userId="66b971f6-af07-45ac-89ef-0fb24ce3614b" providerId="ADAL" clId="{691BD722-DC0F-42F3-861A-F40D34930EF4}" dt="2022-01-18T14:15:17.449" v="24489" actId="20577"/>
        <pc:sldMkLst>
          <pc:docMk/>
          <pc:sldMk cId="1069193497" sldId="1078"/>
        </pc:sldMkLst>
        <pc:spChg chg="mod">
          <ac:chgData name="Sulaiman Janjua" userId="66b971f6-af07-45ac-89ef-0fb24ce3614b" providerId="ADAL" clId="{691BD722-DC0F-42F3-861A-F40D34930EF4}" dt="2022-01-18T14:15:17.449" v="24489" actId="20577"/>
          <ac:spMkLst>
            <pc:docMk/>
            <pc:sldMk cId="1069193497" sldId="1078"/>
            <ac:spMk id="4" creationId="{F7A5BD4F-F210-406F-BDA3-5D496D0DBA1D}"/>
          </ac:spMkLst>
        </pc:spChg>
      </pc:sldChg>
      <pc:sldChg chg="modSp new del mod">
        <pc:chgData name="Sulaiman Janjua" userId="66b971f6-af07-45ac-89ef-0fb24ce3614b" providerId="ADAL" clId="{691BD722-DC0F-42F3-861A-F40D34930EF4}" dt="2022-01-20T17:36:26.130" v="32915" actId="47"/>
        <pc:sldMkLst>
          <pc:docMk/>
          <pc:sldMk cId="3666182916" sldId="1079"/>
        </pc:sldMkLst>
        <pc:spChg chg="mod">
          <ac:chgData name="Sulaiman Janjua" userId="66b971f6-af07-45ac-89ef-0fb24ce3614b" providerId="ADAL" clId="{691BD722-DC0F-42F3-861A-F40D34930EF4}" dt="2022-01-19T10:14:48.767" v="28367" actId="20577"/>
          <ac:spMkLst>
            <pc:docMk/>
            <pc:sldMk cId="3666182916" sldId="1079"/>
            <ac:spMk id="3" creationId="{D00B6F6B-F641-4B25-8A2A-5255FEF4D42B}"/>
          </ac:spMkLst>
        </pc:spChg>
      </pc:sldChg>
      <pc:sldChg chg="new del">
        <pc:chgData name="Sulaiman Janjua" userId="66b971f6-af07-45ac-89ef-0fb24ce3614b" providerId="ADAL" clId="{691BD722-DC0F-42F3-861A-F40D34930EF4}" dt="2022-01-18T15:57:05.569" v="24652" actId="47"/>
        <pc:sldMkLst>
          <pc:docMk/>
          <pc:sldMk cId="3230205930" sldId="1080"/>
        </pc:sldMkLst>
      </pc:sldChg>
      <pc:sldChg chg="modSp new mod">
        <pc:chgData name="Sulaiman Janjua" userId="66b971f6-af07-45ac-89ef-0fb24ce3614b" providerId="ADAL" clId="{691BD722-DC0F-42F3-861A-F40D34930EF4}" dt="2022-01-19T08:44:21.369" v="26916" actId="20577"/>
        <pc:sldMkLst>
          <pc:docMk/>
          <pc:sldMk cId="1087484764" sldId="1081"/>
        </pc:sldMkLst>
        <pc:spChg chg="mod">
          <ac:chgData name="Sulaiman Janjua" userId="66b971f6-af07-45ac-89ef-0fb24ce3614b" providerId="ADAL" clId="{691BD722-DC0F-42F3-861A-F40D34930EF4}" dt="2022-01-18T14:33:26.084" v="24590" actId="20577"/>
          <ac:spMkLst>
            <pc:docMk/>
            <pc:sldMk cId="1087484764" sldId="1081"/>
            <ac:spMk id="2" creationId="{F94AC738-3931-4A5F-937B-21C389774206}"/>
          </ac:spMkLst>
        </pc:spChg>
        <pc:spChg chg="mod">
          <ac:chgData name="Sulaiman Janjua" userId="66b971f6-af07-45ac-89ef-0fb24ce3614b" providerId="ADAL" clId="{691BD722-DC0F-42F3-861A-F40D34930EF4}" dt="2022-01-19T08:44:21.369" v="26916" actId="20577"/>
          <ac:spMkLst>
            <pc:docMk/>
            <pc:sldMk cId="1087484764" sldId="1081"/>
            <ac:spMk id="3" creationId="{2D2D3CDF-6334-47DF-83D4-46E1B10C5350}"/>
          </ac:spMkLst>
        </pc:spChg>
      </pc:sldChg>
      <pc:sldChg chg="modSp del mod">
        <pc:chgData name="Sulaiman Janjua" userId="66b971f6-af07-45ac-89ef-0fb24ce3614b" providerId="ADAL" clId="{691BD722-DC0F-42F3-861A-F40D34930EF4}" dt="2022-01-26T14:59:39.244" v="34323" actId="47"/>
        <pc:sldMkLst>
          <pc:docMk/>
          <pc:sldMk cId="2600757649" sldId="1085"/>
        </pc:sldMkLst>
        <pc:spChg chg="mod">
          <ac:chgData name="Sulaiman Janjua" userId="66b971f6-af07-45ac-89ef-0fb24ce3614b" providerId="ADAL" clId="{691BD722-DC0F-42F3-861A-F40D34930EF4}" dt="2022-01-20T18:32:10.919" v="34297" actId="13926"/>
          <ac:spMkLst>
            <pc:docMk/>
            <pc:sldMk cId="2600757649" sldId="1085"/>
            <ac:spMk id="2" creationId="{6A03BF51-DBAA-473B-A7D5-1A5809E9C0A7}"/>
          </ac:spMkLst>
        </pc:spChg>
        <pc:spChg chg="mod">
          <ac:chgData name="Sulaiman Janjua" userId="66b971f6-af07-45ac-89ef-0fb24ce3614b" providerId="ADAL" clId="{691BD722-DC0F-42F3-861A-F40D34930EF4}" dt="2022-01-20T18:31:39.505" v="34296" actId="20577"/>
          <ac:spMkLst>
            <pc:docMk/>
            <pc:sldMk cId="2600757649" sldId="1085"/>
            <ac:spMk id="3" creationId="{70415948-1479-4E63-B0EB-3A611DC5A740}"/>
          </ac:spMkLst>
        </pc:spChg>
      </pc:sldChg>
      <pc:sldChg chg="modSp mod">
        <pc:chgData name="Sulaiman Janjua" userId="66b971f6-af07-45ac-89ef-0fb24ce3614b" providerId="ADAL" clId="{691BD722-DC0F-42F3-861A-F40D34930EF4}" dt="2022-01-20T17:28:04.777" v="32306" actId="20577"/>
        <pc:sldMkLst>
          <pc:docMk/>
          <pc:sldMk cId="405854992" sldId="1086"/>
        </pc:sldMkLst>
        <pc:spChg chg="mod">
          <ac:chgData name="Sulaiman Janjua" userId="66b971f6-af07-45ac-89ef-0fb24ce3614b" providerId="ADAL" clId="{691BD722-DC0F-42F3-861A-F40D34930EF4}" dt="2022-01-20T17:28:04.777" v="32306" actId="20577"/>
          <ac:spMkLst>
            <pc:docMk/>
            <pc:sldMk cId="405854992" sldId="1086"/>
            <ac:spMk id="3" creationId="{70415948-1479-4E63-B0EB-3A611DC5A740}"/>
          </ac:spMkLst>
        </pc:spChg>
      </pc:sldChg>
      <pc:sldChg chg="modNotesTx">
        <pc:chgData name="Sulaiman Janjua" userId="66b971f6-af07-45ac-89ef-0fb24ce3614b" providerId="ADAL" clId="{691BD722-DC0F-42F3-861A-F40D34930EF4}" dt="2022-01-20T15:29:07.880" v="31695" actId="20577"/>
        <pc:sldMkLst>
          <pc:docMk/>
          <pc:sldMk cId="267170908" sldId="1087"/>
        </pc:sldMkLst>
      </pc:sldChg>
      <pc:sldChg chg="modSp mod modNotesTx">
        <pc:chgData name="Sulaiman Janjua" userId="66b971f6-af07-45ac-89ef-0fb24ce3614b" providerId="ADAL" clId="{691BD722-DC0F-42F3-861A-F40D34930EF4}" dt="2022-01-20T15:13:52.131" v="31655" actId="20577"/>
        <pc:sldMkLst>
          <pc:docMk/>
          <pc:sldMk cId="3013582012" sldId="1088"/>
        </pc:sldMkLst>
        <pc:spChg chg="mod">
          <ac:chgData name="Sulaiman Janjua" userId="66b971f6-af07-45ac-89ef-0fb24ce3614b" providerId="ADAL" clId="{691BD722-DC0F-42F3-861A-F40D34930EF4}" dt="2022-01-20T15:13:52.131" v="31655" actId="20577"/>
          <ac:spMkLst>
            <pc:docMk/>
            <pc:sldMk cId="3013582012" sldId="1088"/>
            <ac:spMk id="3" creationId="{70415948-1479-4E63-B0EB-3A611DC5A740}"/>
          </ac:spMkLst>
        </pc:spChg>
      </pc:sldChg>
      <pc:sldChg chg="modSp mod">
        <pc:chgData name="Sulaiman Janjua" userId="66b971f6-af07-45ac-89ef-0fb24ce3614b" providerId="ADAL" clId="{691BD722-DC0F-42F3-861A-F40D34930EF4}" dt="2022-01-25T09:14:54.865" v="34320" actId="1035"/>
        <pc:sldMkLst>
          <pc:docMk/>
          <pc:sldMk cId="2105639981" sldId="1089"/>
        </pc:sldMkLst>
        <pc:spChg chg="mod">
          <ac:chgData name="Sulaiman Janjua" userId="66b971f6-af07-45ac-89ef-0fb24ce3614b" providerId="ADAL" clId="{691BD722-DC0F-42F3-861A-F40D34930EF4}" dt="2022-01-25T09:14:54.865" v="34320" actId="1035"/>
          <ac:spMkLst>
            <pc:docMk/>
            <pc:sldMk cId="2105639981" sldId="1089"/>
            <ac:spMk id="2" creationId="{6A03BF51-DBAA-473B-A7D5-1A5809E9C0A7}"/>
          </ac:spMkLst>
        </pc:spChg>
      </pc:sldChg>
      <pc:sldChg chg="modSp new mod">
        <pc:chgData name="Sulaiman Janjua" userId="66b971f6-af07-45ac-89ef-0fb24ce3614b" providerId="ADAL" clId="{691BD722-DC0F-42F3-861A-F40D34930EF4}" dt="2022-01-19T09:49:46.421" v="27497" actId="27636"/>
        <pc:sldMkLst>
          <pc:docMk/>
          <pc:sldMk cId="3200659491" sldId="1098"/>
        </pc:sldMkLst>
        <pc:spChg chg="mod">
          <ac:chgData name="Sulaiman Janjua" userId="66b971f6-af07-45ac-89ef-0fb24ce3614b" providerId="ADAL" clId="{691BD722-DC0F-42F3-861A-F40D34930EF4}" dt="2022-01-18T15:57:16.203" v="24671" actId="20577"/>
          <ac:spMkLst>
            <pc:docMk/>
            <pc:sldMk cId="3200659491" sldId="1098"/>
            <ac:spMk id="2" creationId="{071B9005-B666-4309-AB91-B21C4DD03AD0}"/>
          </ac:spMkLst>
        </pc:spChg>
        <pc:spChg chg="mod">
          <ac:chgData name="Sulaiman Janjua" userId="66b971f6-af07-45ac-89ef-0fb24ce3614b" providerId="ADAL" clId="{691BD722-DC0F-42F3-861A-F40D34930EF4}" dt="2022-01-19T09:49:46.421" v="27497" actId="27636"/>
          <ac:spMkLst>
            <pc:docMk/>
            <pc:sldMk cId="3200659491" sldId="1098"/>
            <ac:spMk id="3" creationId="{14AB373E-CAA0-4C8C-9802-84DCB1476306}"/>
          </ac:spMkLst>
        </pc:spChg>
      </pc:sldChg>
      <pc:sldChg chg="modSp new mod modNotesTx">
        <pc:chgData name="Sulaiman Janjua" userId="66b971f6-af07-45ac-89ef-0fb24ce3614b" providerId="ADAL" clId="{691BD722-DC0F-42F3-861A-F40D34930EF4}" dt="2022-01-18T17:00:28.707" v="26006" actId="20577"/>
        <pc:sldMkLst>
          <pc:docMk/>
          <pc:sldMk cId="300834750" sldId="1099"/>
        </pc:sldMkLst>
        <pc:spChg chg="mod">
          <ac:chgData name="Sulaiman Janjua" userId="66b971f6-af07-45ac-89ef-0fb24ce3614b" providerId="ADAL" clId="{691BD722-DC0F-42F3-861A-F40D34930EF4}" dt="2022-01-18T15:57:24.558" v="24683" actId="20577"/>
          <ac:spMkLst>
            <pc:docMk/>
            <pc:sldMk cId="300834750" sldId="1099"/>
            <ac:spMk id="2" creationId="{65267F81-8D34-4947-830A-DFF604D0B642}"/>
          </ac:spMkLst>
        </pc:spChg>
        <pc:spChg chg="mod">
          <ac:chgData name="Sulaiman Janjua" userId="66b971f6-af07-45ac-89ef-0fb24ce3614b" providerId="ADAL" clId="{691BD722-DC0F-42F3-861A-F40D34930EF4}" dt="2022-01-18T16:58:17.333" v="25923" actId="20577"/>
          <ac:spMkLst>
            <pc:docMk/>
            <pc:sldMk cId="300834750" sldId="1099"/>
            <ac:spMk id="3" creationId="{69A41728-F91E-45B3-A45F-B2A58506BC14}"/>
          </ac:spMkLst>
        </pc:spChg>
      </pc:sldChg>
      <pc:sldChg chg="modSp new mod modNotesTx">
        <pc:chgData name="Sulaiman Janjua" userId="66b971f6-af07-45ac-89ef-0fb24ce3614b" providerId="ADAL" clId="{691BD722-DC0F-42F3-861A-F40D34930EF4}" dt="2022-01-18T17:10:21.696" v="26503" actId="20577"/>
        <pc:sldMkLst>
          <pc:docMk/>
          <pc:sldMk cId="288128801" sldId="1100"/>
        </pc:sldMkLst>
        <pc:spChg chg="mod">
          <ac:chgData name="Sulaiman Janjua" userId="66b971f6-af07-45ac-89ef-0fb24ce3614b" providerId="ADAL" clId="{691BD722-DC0F-42F3-861A-F40D34930EF4}" dt="2022-01-18T15:57:29.969" v="24690" actId="20577"/>
          <ac:spMkLst>
            <pc:docMk/>
            <pc:sldMk cId="288128801" sldId="1100"/>
            <ac:spMk id="2" creationId="{34B4398D-92B4-4E1B-904E-490ECEA44B02}"/>
          </ac:spMkLst>
        </pc:spChg>
        <pc:spChg chg="mod">
          <ac:chgData name="Sulaiman Janjua" userId="66b971f6-af07-45ac-89ef-0fb24ce3614b" providerId="ADAL" clId="{691BD722-DC0F-42F3-861A-F40D34930EF4}" dt="2022-01-18T17:09:31.160" v="26315" actId="20577"/>
          <ac:spMkLst>
            <pc:docMk/>
            <pc:sldMk cId="288128801" sldId="1100"/>
            <ac:spMk id="3" creationId="{0A3D9AEA-5DEE-4325-BFDD-EC3E98B77F4C}"/>
          </ac:spMkLst>
        </pc:spChg>
      </pc:sldChg>
      <pc:sldChg chg="modSp new mod">
        <pc:chgData name="Sulaiman Janjua" userId="66b971f6-af07-45ac-89ef-0fb24ce3614b" providerId="ADAL" clId="{691BD722-DC0F-42F3-861A-F40D34930EF4}" dt="2022-01-18T17:24:34.998" v="26775" actId="20577"/>
        <pc:sldMkLst>
          <pc:docMk/>
          <pc:sldMk cId="59202396" sldId="1101"/>
        </pc:sldMkLst>
        <pc:spChg chg="mod">
          <ac:chgData name="Sulaiman Janjua" userId="66b971f6-af07-45ac-89ef-0fb24ce3614b" providerId="ADAL" clId="{691BD722-DC0F-42F3-861A-F40D34930EF4}" dt="2022-01-18T15:57:37.819" v="24699" actId="20577"/>
          <ac:spMkLst>
            <pc:docMk/>
            <pc:sldMk cId="59202396" sldId="1101"/>
            <ac:spMk id="2" creationId="{C42DC3A4-AE86-406C-999C-0D35C9BF535F}"/>
          </ac:spMkLst>
        </pc:spChg>
        <pc:spChg chg="mod">
          <ac:chgData name="Sulaiman Janjua" userId="66b971f6-af07-45ac-89ef-0fb24ce3614b" providerId="ADAL" clId="{691BD722-DC0F-42F3-861A-F40D34930EF4}" dt="2022-01-18T17:24:34.998" v="26775" actId="20577"/>
          <ac:spMkLst>
            <pc:docMk/>
            <pc:sldMk cId="59202396" sldId="1101"/>
            <ac:spMk id="3" creationId="{CA8BD2FF-D450-4E24-94A3-676EACB05EA2}"/>
          </ac:spMkLst>
        </pc:spChg>
      </pc:sldChg>
      <pc:sldChg chg="modSp new mod">
        <pc:chgData name="Sulaiman Janjua" userId="66b971f6-af07-45ac-89ef-0fb24ce3614b" providerId="ADAL" clId="{691BD722-DC0F-42F3-861A-F40D34930EF4}" dt="2022-01-19T09:37:48.917" v="27248" actId="20577"/>
        <pc:sldMkLst>
          <pc:docMk/>
          <pc:sldMk cId="539380261" sldId="1102"/>
        </pc:sldMkLst>
        <pc:spChg chg="mod">
          <ac:chgData name="Sulaiman Janjua" userId="66b971f6-af07-45ac-89ef-0fb24ce3614b" providerId="ADAL" clId="{691BD722-DC0F-42F3-861A-F40D34930EF4}" dt="2022-01-18T16:02:08.786" v="24731" actId="20577"/>
          <ac:spMkLst>
            <pc:docMk/>
            <pc:sldMk cId="539380261" sldId="1102"/>
            <ac:spMk id="2" creationId="{E6E7418F-A9F5-4623-BDB7-7E7C8B287D0C}"/>
          </ac:spMkLst>
        </pc:spChg>
        <pc:spChg chg="mod">
          <ac:chgData name="Sulaiman Janjua" userId="66b971f6-af07-45ac-89ef-0fb24ce3614b" providerId="ADAL" clId="{691BD722-DC0F-42F3-861A-F40D34930EF4}" dt="2022-01-19T09:37:48.917" v="27248" actId="20577"/>
          <ac:spMkLst>
            <pc:docMk/>
            <pc:sldMk cId="539380261" sldId="1102"/>
            <ac:spMk id="3" creationId="{62D997FF-0B9D-4C00-AC85-FC2FD1EEE8B2}"/>
          </ac:spMkLst>
        </pc:spChg>
      </pc:sldChg>
      <pc:sldChg chg="modSp new del mod">
        <pc:chgData name="Sulaiman Janjua" userId="66b971f6-af07-45ac-89ef-0fb24ce3614b" providerId="ADAL" clId="{691BD722-DC0F-42F3-861A-F40D34930EF4}" dt="2022-01-18T16:40:54.008" v="24970" actId="47"/>
        <pc:sldMkLst>
          <pc:docMk/>
          <pc:sldMk cId="2290494462" sldId="1103"/>
        </pc:sldMkLst>
        <pc:spChg chg="mod">
          <ac:chgData name="Sulaiman Janjua" userId="66b971f6-af07-45ac-89ef-0fb24ce3614b" providerId="ADAL" clId="{691BD722-DC0F-42F3-861A-F40D34930EF4}" dt="2022-01-18T16:40:52.208" v="24969" actId="20577"/>
          <ac:spMkLst>
            <pc:docMk/>
            <pc:sldMk cId="2290494462" sldId="1103"/>
            <ac:spMk id="2" creationId="{282C0A77-E89F-4D49-90D3-35DE45379F77}"/>
          </ac:spMkLst>
        </pc:spChg>
      </pc:sldChg>
      <pc:sldChg chg="modSp new mod modNotesTx">
        <pc:chgData name="Sulaiman Janjua" userId="66b971f6-af07-45ac-89ef-0fb24ce3614b" providerId="ADAL" clId="{691BD722-DC0F-42F3-861A-F40D34930EF4}" dt="2022-01-19T11:09:57.206" v="30824" actId="20577"/>
        <pc:sldMkLst>
          <pc:docMk/>
          <pc:sldMk cId="3659658434" sldId="1107"/>
        </pc:sldMkLst>
        <pc:spChg chg="mod">
          <ac:chgData name="Sulaiman Janjua" userId="66b971f6-af07-45ac-89ef-0fb24ce3614b" providerId="ADAL" clId="{691BD722-DC0F-42F3-861A-F40D34930EF4}" dt="2022-01-19T09:33:30.035" v="27003" actId="20577"/>
          <ac:spMkLst>
            <pc:docMk/>
            <pc:sldMk cId="3659658434" sldId="1107"/>
            <ac:spMk id="2" creationId="{8E4639DD-18B3-4969-B511-15CF4DB7432F}"/>
          </ac:spMkLst>
        </pc:spChg>
        <pc:spChg chg="mod">
          <ac:chgData name="Sulaiman Janjua" userId="66b971f6-af07-45ac-89ef-0fb24ce3614b" providerId="ADAL" clId="{691BD722-DC0F-42F3-861A-F40D34930EF4}" dt="2022-01-19T09:34:44.384" v="27183" actId="20577"/>
          <ac:spMkLst>
            <pc:docMk/>
            <pc:sldMk cId="3659658434" sldId="1107"/>
            <ac:spMk id="3" creationId="{B5B393CC-B842-46B4-8151-8D21ABC3256A}"/>
          </ac:spMkLst>
        </pc:spChg>
      </pc:sldChg>
      <pc:sldChg chg="addSp modSp new mod">
        <pc:chgData name="Sulaiman Janjua" userId="66b971f6-af07-45ac-89ef-0fb24ce3614b" providerId="ADAL" clId="{691BD722-DC0F-42F3-861A-F40D34930EF4}" dt="2022-01-19T09:52:34.630" v="27588" actId="20577"/>
        <pc:sldMkLst>
          <pc:docMk/>
          <pc:sldMk cId="1304158351" sldId="1111"/>
        </pc:sldMkLst>
        <pc:spChg chg="mod">
          <ac:chgData name="Sulaiman Janjua" userId="66b971f6-af07-45ac-89ef-0fb24ce3614b" providerId="ADAL" clId="{691BD722-DC0F-42F3-861A-F40D34930EF4}" dt="2022-01-19T09:52:34.630" v="27588" actId="20577"/>
          <ac:spMkLst>
            <pc:docMk/>
            <pc:sldMk cId="1304158351" sldId="1111"/>
            <ac:spMk id="2" creationId="{2371EFD8-0471-4C47-82A7-230956D898D1}"/>
          </ac:spMkLst>
        </pc:spChg>
        <pc:spChg chg="mod">
          <ac:chgData name="Sulaiman Janjua" userId="66b971f6-af07-45ac-89ef-0fb24ce3614b" providerId="ADAL" clId="{691BD722-DC0F-42F3-861A-F40D34930EF4}" dt="2022-01-19T09:52:20.907" v="27583" actId="27636"/>
          <ac:spMkLst>
            <pc:docMk/>
            <pc:sldMk cId="1304158351" sldId="1111"/>
            <ac:spMk id="3" creationId="{A7D90987-0128-4D39-B938-EDD77DB357EF}"/>
          </ac:spMkLst>
        </pc:spChg>
        <pc:picChg chg="add mod">
          <ac:chgData name="Sulaiman Janjua" userId="66b971f6-af07-45ac-89ef-0fb24ce3614b" providerId="ADAL" clId="{691BD722-DC0F-42F3-861A-F40D34930EF4}" dt="2022-01-19T09:52:27.950" v="27586" actId="14861"/>
          <ac:picMkLst>
            <pc:docMk/>
            <pc:sldMk cId="1304158351" sldId="1111"/>
            <ac:picMk id="5" creationId="{014F16CD-5A99-4CCE-BBCA-53673D1B6BAE}"/>
          </ac:picMkLst>
        </pc:picChg>
      </pc:sldChg>
      <pc:sldChg chg="addSp delSp modSp new mod modTransition">
        <pc:chgData name="Sulaiman Janjua" userId="66b971f6-af07-45ac-89ef-0fb24ce3614b" providerId="ADAL" clId="{691BD722-DC0F-42F3-861A-F40D34930EF4}" dt="2022-01-19T09:57:24.906" v="27905" actId="14861"/>
        <pc:sldMkLst>
          <pc:docMk/>
          <pc:sldMk cId="3533355822" sldId="1112"/>
        </pc:sldMkLst>
        <pc:spChg chg="mod">
          <ac:chgData name="Sulaiman Janjua" userId="66b971f6-af07-45ac-89ef-0fb24ce3614b" providerId="ADAL" clId="{691BD722-DC0F-42F3-861A-F40D34930EF4}" dt="2022-01-19T09:56:37.544" v="27897" actId="1076"/>
          <ac:spMkLst>
            <pc:docMk/>
            <pc:sldMk cId="3533355822" sldId="1112"/>
            <ac:spMk id="2" creationId="{45E4B462-5417-4EB5-BB08-754389800335}"/>
          </ac:spMkLst>
        </pc:spChg>
        <pc:spChg chg="del mod">
          <ac:chgData name="Sulaiman Janjua" userId="66b971f6-af07-45ac-89ef-0fb24ce3614b" providerId="ADAL" clId="{691BD722-DC0F-42F3-861A-F40D34930EF4}" dt="2022-01-19T09:56:31.755" v="27895" actId="478"/>
          <ac:spMkLst>
            <pc:docMk/>
            <pc:sldMk cId="3533355822" sldId="1112"/>
            <ac:spMk id="3" creationId="{2B9D4FC5-A219-4E2D-B587-489FA4A6170D}"/>
          </ac:spMkLst>
        </pc:spChg>
        <pc:spChg chg="add del mod">
          <ac:chgData name="Sulaiman Janjua" userId="66b971f6-af07-45ac-89ef-0fb24ce3614b" providerId="ADAL" clId="{691BD722-DC0F-42F3-861A-F40D34930EF4}" dt="2022-01-19T09:56:40.972" v="27898" actId="478"/>
          <ac:spMkLst>
            <pc:docMk/>
            <pc:sldMk cId="3533355822" sldId="1112"/>
            <ac:spMk id="5" creationId="{167994C2-0AE8-43EE-988F-A11917A641AC}"/>
          </ac:spMkLst>
        </pc:spChg>
        <pc:picChg chg="add mod">
          <ac:chgData name="Sulaiman Janjua" userId="66b971f6-af07-45ac-89ef-0fb24ce3614b" providerId="ADAL" clId="{691BD722-DC0F-42F3-861A-F40D34930EF4}" dt="2022-01-19T09:57:24.906" v="27905" actId="14861"/>
          <ac:picMkLst>
            <pc:docMk/>
            <pc:sldMk cId="3533355822" sldId="1112"/>
            <ac:picMk id="7" creationId="{3005602A-9CD0-4239-A06E-C1E8BB7B9442}"/>
          </ac:picMkLst>
        </pc:picChg>
      </pc:sldChg>
      <pc:sldChg chg="addSp modSp new mod">
        <pc:chgData name="Sulaiman Janjua" userId="66b971f6-af07-45ac-89ef-0fb24ce3614b" providerId="ADAL" clId="{691BD722-DC0F-42F3-861A-F40D34930EF4}" dt="2022-01-20T18:19:11.521" v="33617" actId="20577"/>
        <pc:sldMkLst>
          <pc:docMk/>
          <pc:sldMk cId="3855210709" sldId="1113"/>
        </pc:sldMkLst>
        <pc:spChg chg="mod">
          <ac:chgData name="Sulaiman Janjua" userId="66b971f6-af07-45ac-89ef-0fb24ce3614b" providerId="ADAL" clId="{691BD722-DC0F-42F3-861A-F40D34930EF4}" dt="2022-01-20T18:19:11.521" v="33617" actId="20577"/>
          <ac:spMkLst>
            <pc:docMk/>
            <pc:sldMk cId="3855210709" sldId="1113"/>
            <ac:spMk id="2" creationId="{3873D4FC-C099-4902-957E-E9EC83F0DAFF}"/>
          </ac:spMkLst>
        </pc:spChg>
        <pc:spChg chg="mod">
          <ac:chgData name="Sulaiman Janjua" userId="66b971f6-af07-45ac-89ef-0fb24ce3614b" providerId="ADAL" clId="{691BD722-DC0F-42F3-861A-F40D34930EF4}" dt="2022-01-19T10:02:39.151" v="27995" actId="14100"/>
          <ac:spMkLst>
            <pc:docMk/>
            <pc:sldMk cId="3855210709" sldId="1113"/>
            <ac:spMk id="3" creationId="{63A95F62-EDEB-44F5-B657-D888724AEE0C}"/>
          </ac:spMkLst>
        </pc:spChg>
        <pc:picChg chg="add mod">
          <ac:chgData name="Sulaiman Janjua" userId="66b971f6-af07-45ac-89ef-0fb24ce3614b" providerId="ADAL" clId="{691BD722-DC0F-42F3-861A-F40D34930EF4}" dt="2022-01-19T10:02:41.960" v="27996" actId="1076"/>
          <ac:picMkLst>
            <pc:docMk/>
            <pc:sldMk cId="3855210709" sldId="1113"/>
            <ac:picMk id="5" creationId="{DA495473-C454-460D-8DA0-B155C34FAAA2}"/>
          </ac:picMkLst>
        </pc:picChg>
      </pc:sldChg>
      <pc:sldChg chg="addSp delSp modSp new mod">
        <pc:chgData name="Sulaiman Janjua" userId="66b971f6-af07-45ac-89ef-0fb24ce3614b" providerId="ADAL" clId="{691BD722-DC0F-42F3-861A-F40D34930EF4}" dt="2022-01-19T10:07:55.026" v="28324" actId="20577"/>
        <pc:sldMkLst>
          <pc:docMk/>
          <pc:sldMk cId="3550746198" sldId="1114"/>
        </pc:sldMkLst>
        <pc:spChg chg="mod">
          <ac:chgData name="Sulaiman Janjua" userId="66b971f6-af07-45ac-89ef-0fb24ce3614b" providerId="ADAL" clId="{691BD722-DC0F-42F3-861A-F40D34930EF4}" dt="2022-01-19T10:03:36.170" v="28016" actId="20577"/>
          <ac:spMkLst>
            <pc:docMk/>
            <pc:sldMk cId="3550746198" sldId="1114"/>
            <ac:spMk id="2" creationId="{889217A9-2A79-46C3-B875-CF597DAF19E5}"/>
          </ac:spMkLst>
        </pc:spChg>
        <pc:spChg chg="mod">
          <ac:chgData name="Sulaiman Janjua" userId="66b971f6-af07-45ac-89ef-0fb24ce3614b" providerId="ADAL" clId="{691BD722-DC0F-42F3-861A-F40D34930EF4}" dt="2022-01-19T10:07:55.026" v="28324" actId="20577"/>
          <ac:spMkLst>
            <pc:docMk/>
            <pc:sldMk cId="3550746198" sldId="1114"/>
            <ac:spMk id="3" creationId="{CD87013B-7933-4723-AE1D-09F4938E5A71}"/>
          </ac:spMkLst>
        </pc:spChg>
        <pc:picChg chg="add del mod">
          <ac:chgData name="Sulaiman Janjua" userId="66b971f6-af07-45ac-89ef-0fb24ce3614b" providerId="ADAL" clId="{691BD722-DC0F-42F3-861A-F40D34930EF4}" dt="2022-01-19T10:04:57.473" v="28027" actId="478"/>
          <ac:picMkLst>
            <pc:docMk/>
            <pc:sldMk cId="3550746198" sldId="1114"/>
            <ac:picMk id="5" creationId="{E34BA9E0-9E3B-43DC-BEA4-D7C84E8DA632}"/>
          </ac:picMkLst>
        </pc:picChg>
        <pc:picChg chg="add del mod">
          <ac:chgData name="Sulaiman Janjua" userId="66b971f6-af07-45ac-89ef-0fb24ce3614b" providerId="ADAL" clId="{691BD722-DC0F-42F3-861A-F40D34930EF4}" dt="2022-01-19T10:04:57.473" v="28027" actId="478"/>
          <ac:picMkLst>
            <pc:docMk/>
            <pc:sldMk cId="3550746198" sldId="1114"/>
            <ac:picMk id="7" creationId="{1A33DAF4-0BCD-4441-981A-972855B6528C}"/>
          </ac:picMkLst>
        </pc:picChg>
        <pc:picChg chg="add del mod">
          <ac:chgData name="Sulaiman Janjua" userId="66b971f6-af07-45ac-89ef-0fb24ce3614b" providerId="ADAL" clId="{691BD722-DC0F-42F3-861A-F40D34930EF4}" dt="2022-01-19T10:05:13.742" v="28029" actId="478"/>
          <ac:picMkLst>
            <pc:docMk/>
            <pc:sldMk cId="3550746198" sldId="1114"/>
            <ac:picMk id="9" creationId="{E8D473A1-C2E0-452E-B506-CA260578D3B0}"/>
          </ac:picMkLst>
        </pc:picChg>
        <pc:picChg chg="add mod">
          <ac:chgData name="Sulaiman Janjua" userId="66b971f6-af07-45ac-89ef-0fb24ce3614b" providerId="ADAL" clId="{691BD722-DC0F-42F3-861A-F40D34930EF4}" dt="2022-01-19T10:05:40.609" v="28035" actId="1076"/>
          <ac:picMkLst>
            <pc:docMk/>
            <pc:sldMk cId="3550746198" sldId="1114"/>
            <ac:picMk id="11" creationId="{51C010FF-335B-44A5-A4D9-20B5BB109872}"/>
          </ac:picMkLst>
        </pc:picChg>
      </pc:sldChg>
      <pc:sldChg chg="modSp new del mod modShow">
        <pc:chgData name="Sulaiman Janjua" userId="66b971f6-af07-45ac-89ef-0fb24ce3614b" providerId="ADAL" clId="{691BD722-DC0F-42F3-861A-F40D34930EF4}" dt="2022-01-20T17:36:27.776" v="32916" actId="47"/>
        <pc:sldMkLst>
          <pc:docMk/>
          <pc:sldMk cId="697525828" sldId="1115"/>
        </pc:sldMkLst>
        <pc:spChg chg="mod">
          <ac:chgData name="Sulaiman Janjua" userId="66b971f6-af07-45ac-89ef-0fb24ce3614b" providerId="ADAL" clId="{691BD722-DC0F-42F3-861A-F40D34930EF4}" dt="2022-01-19T10:22:28.399" v="28375" actId="20577"/>
          <ac:spMkLst>
            <pc:docMk/>
            <pc:sldMk cId="697525828" sldId="1115"/>
            <ac:spMk id="2" creationId="{B2A8DD5D-73FE-46CC-9303-A4C4FE44285D}"/>
          </ac:spMkLst>
        </pc:spChg>
      </pc:sldChg>
      <pc:sldChg chg="modSp mod">
        <pc:chgData name="Sulaiman Janjua" userId="66b971f6-af07-45ac-89ef-0fb24ce3614b" providerId="ADAL" clId="{691BD722-DC0F-42F3-861A-F40D34930EF4}" dt="2022-01-19T10:23:59.656" v="28418" actId="20577"/>
        <pc:sldMkLst>
          <pc:docMk/>
          <pc:sldMk cId="3359369352" sldId="1116"/>
        </pc:sldMkLst>
        <pc:spChg chg="mod">
          <ac:chgData name="Sulaiman Janjua" userId="66b971f6-af07-45ac-89ef-0fb24ce3614b" providerId="ADAL" clId="{691BD722-DC0F-42F3-861A-F40D34930EF4}" dt="2022-01-19T10:23:59.656" v="28418" actId="20577"/>
          <ac:spMkLst>
            <pc:docMk/>
            <pc:sldMk cId="3359369352" sldId="1116"/>
            <ac:spMk id="4" creationId="{F7A5BD4F-F210-406F-BDA3-5D496D0DBA1D}"/>
          </ac:spMkLst>
        </pc:spChg>
      </pc:sldChg>
      <pc:sldChg chg="addSp modSp new mod">
        <pc:chgData name="Sulaiman Janjua" userId="66b971f6-af07-45ac-89ef-0fb24ce3614b" providerId="ADAL" clId="{691BD722-DC0F-42F3-861A-F40D34930EF4}" dt="2022-01-20T18:25:51.244" v="34165" actId="1076"/>
        <pc:sldMkLst>
          <pc:docMk/>
          <pc:sldMk cId="4006779911" sldId="1117"/>
        </pc:sldMkLst>
        <pc:spChg chg="mod">
          <ac:chgData name="Sulaiman Janjua" userId="66b971f6-af07-45ac-89ef-0fb24ce3614b" providerId="ADAL" clId="{691BD722-DC0F-42F3-861A-F40D34930EF4}" dt="2022-01-20T18:25:40.515" v="34162" actId="20577"/>
          <ac:spMkLst>
            <pc:docMk/>
            <pc:sldMk cId="4006779911" sldId="1117"/>
            <ac:spMk id="2" creationId="{4865CF36-7D63-4241-8F75-2024112C5A7B}"/>
          </ac:spMkLst>
        </pc:spChg>
        <pc:picChg chg="add mod">
          <ac:chgData name="Sulaiman Janjua" userId="66b971f6-af07-45ac-89ef-0fb24ce3614b" providerId="ADAL" clId="{691BD722-DC0F-42F3-861A-F40D34930EF4}" dt="2022-01-20T18:25:51.244" v="34165" actId="1076"/>
          <ac:picMkLst>
            <pc:docMk/>
            <pc:sldMk cId="4006779911" sldId="1117"/>
            <ac:picMk id="5" creationId="{1ED2EE6B-E502-414C-8CF7-2C1A2AE2AEC9}"/>
          </ac:picMkLst>
        </pc:picChg>
      </pc:sldChg>
      <pc:sldChg chg="addSp delSp modSp new mod">
        <pc:chgData name="Sulaiman Janjua" userId="66b971f6-af07-45ac-89ef-0fb24ce3614b" providerId="ADAL" clId="{691BD722-DC0F-42F3-861A-F40D34930EF4}" dt="2022-01-20T18:25:08.464" v="34126" actId="20577"/>
        <pc:sldMkLst>
          <pc:docMk/>
          <pc:sldMk cId="2513850806" sldId="1118"/>
        </pc:sldMkLst>
        <pc:spChg chg="mod">
          <ac:chgData name="Sulaiman Janjua" userId="66b971f6-af07-45ac-89ef-0fb24ce3614b" providerId="ADAL" clId="{691BD722-DC0F-42F3-861A-F40D34930EF4}" dt="2022-01-19T10:25:14.779" v="28500" actId="20577"/>
          <ac:spMkLst>
            <pc:docMk/>
            <pc:sldMk cId="2513850806" sldId="1118"/>
            <ac:spMk id="2" creationId="{EA7D5E22-2D6C-4BDE-9D5F-0498E77B63EF}"/>
          </ac:spMkLst>
        </pc:spChg>
        <pc:spChg chg="mod">
          <ac:chgData name="Sulaiman Janjua" userId="66b971f6-af07-45ac-89ef-0fb24ce3614b" providerId="ADAL" clId="{691BD722-DC0F-42F3-861A-F40D34930EF4}" dt="2022-01-20T18:25:08.464" v="34126" actId="20577"/>
          <ac:spMkLst>
            <pc:docMk/>
            <pc:sldMk cId="2513850806" sldId="1118"/>
            <ac:spMk id="3" creationId="{38516490-B300-4770-AB20-9B1AA424113B}"/>
          </ac:spMkLst>
        </pc:spChg>
        <pc:picChg chg="add del mod modCrop">
          <ac:chgData name="Sulaiman Janjua" userId="66b971f6-af07-45ac-89ef-0fb24ce3614b" providerId="ADAL" clId="{691BD722-DC0F-42F3-861A-F40D34930EF4}" dt="2022-01-19T10:35:20.478" v="29144" actId="478"/>
          <ac:picMkLst>
            <pc:docMk/>
            <pc:sldMk cId="2513850806" sldId="1118"/>
            <ac:picMk id="5" creationId="{E666AA68-08BB-4A6D-82D7-CFF32EF2E8A4}"/>
          </ac:picMkLst>
        </pc:picChg>
        <pc:picChg chg="add mod modCrop">
          <ac:chgData name="Sulaiman Janjua" userId="66b971f6-af07-45ac-89ef-0fb24ce3614b" providerId="ADAL" clId="{691BD722-DC0F-42F3-861A-F40D34930EF4}" dt="2022-01-19T10:35:48.031" v="29147" actId="1076"/>
          <ac:picMkLst>
            <pc:docMk/>
            <pc:sldMk cId="2513850806" sldId="1118"/>
            <ac:picMk id="7" creationId="{9AB8FDFD-C929-432E-8AD0-7B1556550A6B}"/>
          </ac:picMkLst>
        </pc:picChg>
      </pc:sldChg>
      <pc:sldChg chg="modSp new mod ord">
        <pc:chgData name="Sulaiman Janjua" userId="66b971f6-af07-45ac-89ef-0fb24ce3614b" providerId="ADAL" clId="{691BD722-DC0F-42F3-861A-F40D34930EF4}" dt="2022-01-19T10:54:16.528" v="29637" actId="20577"/>
        <pc:sldMkLst>
          <pc:docMk/>
          <pc:sldMk cId="81726018" sldId="1119"/>
        </pc:sldMkLst>
        <pc:spChg chg="mod">
          <ac:chgData name="Sulaiman Janjua" userId="66b971f6-af07-45ac-89ef-0fb24ce3614b" providerId="ADAL" clId="{691BD722-DC0F-42F3-861A-F40D34930EF4}" dt="2022-01-19T10:36:52.175" v="29248" actId="1076"/>
          <ac:spMkLst>
            <pc:docMk/>
            <pc:sldMk cId="81726018" sldId="1119"/>
            <ac:spMk id="2" creationId="{B65C1A37-5820-4417-90DE-629CAEF49DFF}"/>
          </ac:spMkLst>
        </pc:spChg>
        <pc:spChg chg="mod">
          <ac:chgData name="Sulaiman Janjua" userId="66b971f6-af07-45ac-89ef-0fb24ce3614b" providerId="ADAL" clId="{691BD722-DC0F-42F3-861A-F40D34930EF4}" dt="2022-01-19T10:54:16.528" v="29637" actId="20577"/>
          <ac:spMkLst>
            <pc:docMk/>
            <pc:sldMk cId="81726018" sldId="1119"/>
            <ac:spMk id="3" creationId="{2B00713F-E72C-43EF-ACC6-ECF06F528661}"/>
          </ac:spMkLst>
        </pc:spChg>
      </pc:sldChg>
      <pc:sldChg chg="modSp new mod">
        <pc:chgData name="Sulaiman Janjua" userId="66b971f6-af07-45ac-89ef-0fb24ce3614b" providerId="ADAL" clId="{691BD722-DC0F-42F3-861A-F40D34930EF4}" dt="2022-01-20T18:26:38.876" v="34234" actId="20577"/>
        <pc:sldMkLst>
          <pc:docMk/>
          <pc:sldMk cId="4189774991" sldId="1120"/>
        </pc:sldMkLst>
        <pc:spChg chg="mod">
          <ac:chgData name="Sulaiman Janjua" userId="66b971f6-af07-45ac-89ef-0fb24ce3614b" providerId="ADAL" clId="{691BD722-DC0F-42F3-861A-F40D34930EF4}" dt="2022-01-19T10:37:09.153" v="29283" actId="20577"/>
          <ac:spMkLst>
            <pc:docMk/>
            <pc:sldMk cId="4189774991" sldId="1120"/>
            <ac:spMk id="2" creationId="{C6F33A72-71B3-4B85-8033-57579CF69E0C}"/>
          </ac:spMkLst>
        </pc:spChg>
        <pc:spChg chg="mod">
          <ac:chgData name="Sulaiman Janjua" userId="66b971f6-af07-45ac-89ef-0fb24ce3614b" providerId="ADAL" clId="{691BD722-DC0F-42F3-861A-F40D34930EF4}" dt="2022-01-20T18:26:38.876" v="34234" actId="20577"/>
          <ac:spMkLst>
            <pc:docMk/>
            <pc:sldMk cId="4189774991" sldId="1120"/>
            <ac:spMk id="3" creationId="{022A0E8B-9E4A-4BF6-B9E2-4AF2846EBA0B}"/>
          </ac:spMkLst>
        </pc:spChg>
      </pc:sldChg>
      <pc:sldChg chg="new del">
        <pc:chgData name="Sulaiman Janjua" userId="66b971f6-af07-45ac-89ef-0fb24ce3614b" providerId="ADAL" clId="{691BD722-DC0F-42F3-861A-F40D34930EF4}" dt="2022-01-19T15:59:13.854" v="31346" actId="47"/>
        <pc:sldMkLst>
          <pc:docMk/>
          <pc:sldMk cId="636819130" sldId="1121"/>
        </pc:sldMkLst>
      </pc:sldChg>
      <pc:sldChg chg="modSp new mod">
        <pc:chgData name="Sulaiman Janjua" userId="66b971f6-af07-45ac-89ef-0fb24ce3614b" providerId="ADAL" clId="{691BD722-DC0F-42F3-861A-F40D34930EF4}" dt="2022-01-26T16:23:13.840" v="35915" actId="13926"/>
        <pc:sldMkLst>
          <pc:docMk/>
          <pc:sldMk cId="1988981225" sldId="1122"/>
        </pc:sldMkLst>
        <pc:spChg chg="mod">
          <ac:chgData name="Sulaiman Janjua" userId="66b971f6-af07-45ac-89ef-0fb24ce3614b" providerId="ADAL" clId="{691BD722-DC0F-42F3-861A-F40D34930EF4}" dt="2022-01-26T16:23:13.840" v="35915" actId="13926"/>
          <ac:spMkLst>
            <pc:docMk/>
            <pc:sldMk cId="1988981225" sldId="1122"/>
            <ac:spMk id="2" creationId="{D85C88B9-B241-4C21-B968-33882BE78DE8}"/>
          </ac:spMkLst>
        </pc:spChg>
        <pc:spChg chg="mod">
          <ac:chgData name="Sulaiman Janjua" userId="66b971f6-af07-45ac-89ef-0fb24ce3614b" providerId="ADAL" clId="{691BD722-DC0F-42F3-861A-F40D34930EF4}" dt="2022-01-26T16:23:10.366" v="35914" actId="20577"/>
          <ac:spMkLst>
            <pc:docMk/>
            <pc:sldMk cId="1988981225" sldId="1122"/>
            <ac:spMk id="3" creationId="{46B55948-CDB1-4F73-8CA1-67CF0D4999C6}"/>
          </ac:spMkLst>
        </pc:spChg>
      </pc:sldChg>
      <pc:sldChg chg="addSp modSp new mod modNotesTx">
        <pc:chgData name="Sulaiman Janjua" userId="66b971f6-af07-45ac-89ef-0fb24ce3614b" providerId="ADAL" clId="{691BD722-DC0F-42F3-861A-F40D34930EF4}" dt="2022-01-19T11:10:40.333" v="30888" actId="20577"/>
        <pc:sldMkLst>
          <pc:docMk/>
          <pc:sldMk cId="2108373177" sldId="1123"/>
        </pc:sldMkLst>
        <pc:spChg chg="mod">
          <ac:chgData name="Sulaiman Janjua" userId="66b971f6-af07-45ac-89ef-0fb24ce3614b" providerId="ADAL" clId="{691BD722-DC0F-42F3-861A-F40D34930EF4}" dt="2022-01-19T11:04:03.972" v="30338" actId="20577"/>
          <ac:spMkLst>
            <pc:docMk/>
            <pc:sldMk cId="2108373177" sldId="1123"/>
            <ac:spMk id="2" creationId="{74BE9FF8-9BB8-460D-9C08-301D42A8DC85}"/>
          </ac:spMkLst>
        </pc:spChg>
        <pc:spChg chg="mod">
          <ac:chgData name="Sulaiman Janjua" userId="66b971f6-af07-45ac-89ef-0fb24ce3614b" providerId="ADAL" clId="{691BD722-DC0F-42F3-861A-F40D34930EF4}" dt="2022-01-19T11:10:40.333" v="30888" actId="20577"/>
          <ac:spMkLst>
            <pc:docMk/>
            <pc:sldMk cId="2108373177" sldId="1123"/>
            <ac:spMk id="3" creationId="{962F0251-0C48-4880-9D48-6C90B7829789}"/>
          </ac:spMkLst>
        </pc:spChg>
        <pc:picChg chg="add mod">
          <ac:chgData name="Sulaiman Janjua" userId="66b971f6-af07-45ac-89ef-0fb24ce3614b" providerId="ADAL" clId="{691BD722-DC0F-42F3-861A-F40D34930EF4}" dt="2022-01-19T11:08:15.118" v="30718" actId="1076"/>
          <ac:picMkLst>
            <pc:docMk/>
            <pc:sldMk cId="2108373177" sldId="1123"/>
            <ac:picMk id="4" creationId="{E265A20A-65A4-4661-B8AB-9DAD5B220680}"/>
          </ac:picMkLst>
        </pc:picChg>
      </pc:sldChg>
      <pc:sldChg chg="addSp modSp new mod ord">
        <pc:chgData name="Sulaiman Janjua" userId="66b971f6-af07-45ac-89ef-0fb24ce3614b" providerId="ADAL" clId="{691BD722-DC0F-42F3-861A-F40D34930EF4}" dt="2022-01-20T18:31:21.557" v="34292" actId="313"/>
        <pc:sldMkLst>
          <pc:docMk/>
          <pc:sldMk cId="945196675" sldId="1124"/>
        </pc:sldMkLst>
        <pc:spChg chg="mod">
          <ac:chgData name="Sulaiman Janjua" userId="66b971f6-af07-45ac-89ef-0fb24ce3614b" providerId="ADAL" clId="{691BD722-DC0F-42F3-861A-F40D34930EF4}" dt="2022-01-19T11:19:30.359" v="30932" actId="20577"/>
          <ac:spMkLst>
            <pc:docMk/>
            <pc:sldMk cId="945196675" sldId="1124"/>
            <ac:spMk id="2" creationId="{AAE46F09-1D48-48C8-9659-B7C8A06D0928}"/>
          </ac:spMkLst>
        </pc:spChg>
        <pc:spChg chg="mod">
          <ac:chgData name="Sulaiman Janjua" userId="66b971f6-af07-45ac-89ef-0fb24ce3614b" providerId="ADAL" clId="{691BD722-DC0F-42F3-861A-F40D34930EF4}" dt="2022-01-20T18:31:21.557" v="34292" actId="313"/>
          <ac:spMkLst>
            <pc:docMk/>
            <pc:sldMk cId="945196675" sldId="1124"/>
            <ac:spMk id="3" creationId="{EA97682B-A128-4774-B3E3-8A4CAB195B21}"/>
          </ac:spMkLst>
        </pc:spChg>
        <pc:picChg chg="add mod">
          <ac:chgData name="Sulaiman Janjua" userId="66b971f6-af07-45ac-89ef-0fb24ce3614b" providerId="ADAL" clId="{691BD722-DC0F-42F3-861A-F40D34930EF4}" dt="2022-01-19T14:47:41.725" v="31138" actId="14861"/>
          <ac:picMkLst>
            <pc:docMk/>
            <pc:sldMk cId="945196675" sldId="1124"/>
            <ac:picMk id="5" creationId="{5E1DDB24-1919-415E-BC9F-2F5F339F3D62}"/>
          </ac:picMkLst>
        </pc:picChg>
      </pc:sldChg>
      <pc:sldChg chg="add del">
        <pc:chgData name="Sulaiman Janjua" userId="66b971f6-af07-45ac-89ef-0fb24ce3614b" providerId="ADAL" clId="{691BD722-DC0F-42F3-861A-F40D34930EF4}" dt="2022-01-20T16:39:37.133" v="32201" actId="47"/>
        <pc:sldMkLst>
          <pc:docMk/>
          <pc:sldMk cId="3953644827" sldId="1126"/>
        </pc:sldMkLst>
      </pc:sldChg>
      <pc:sldChg chg="add del">
        <pc:chgData name="Sulaiman Janjua" userId="66b971f6-af07-45ac-89ef-0fb24ce3614b" providerId="ADAL" clId="{691BD722-DC0F-42F3-861A-F40D34930EF4}" dt="2022-01-20T11:53:34.343" v="31354" actId="47"/>
        <pc:sldMkLst>
          <pc:docMk/>
          <pc:sldMk cId="119301204" sldId="1127"/>
        </pc:sldMkLst>
      </pc:sldChg>
      <pc:sldChg chg="addSp delSp modSp add mod">
        <pc:chgData name="Sulaiman Janjua" userId="66b971f6-af07-45ac-89ef-0fb24ce3614b" providerId="ADAL" clId="{691BD722-DC0F-42F3-861A-F40D34930EF4}" dt="2022-01-26T16:09:52.051" v="35768" actId="13926"/>
        <pc:sldMkLst>
          <pc:docMk/>
          <pc:sldMk cId="3944674480" sldId="1127"/>
        </pc:sldMkLst>
        <pc:spChg chg="mod">
          <ac:chgData name="Sulaiman Janjua" userId="66b971f6-af07-45ac-89ef-0fb24ce3614b" providerId="ADAL" clId="{691BD722-DC0F-42F3-861A-F40D34930EF4}" dt="2022-01-26T16:09:52.051" v="35768" actId="13926"/>
          <ac:spMkLst>
            <pc:docMk/>
            <pc:sldMk cId="3944674480" sldId="1127"/>
            <ac:spMk id="2" creationId="{96245A95-73A8-4009-A64B-76145D67B89F}"/>
          </ac:spMkLst>
        </pc:spChg>
        <pc:spChg chg="del mod">
          <ac:chgData name="Sulaiman Janjua" userId="66b971f6-af07-45ac-89ef-0fb24ce3614b" providerId="ADAL" clId="{691BD722-DC0F-42F3-861A-F40D34930EF4}" dt="2022-01-20T17:23:49.186" v="32235" actId="478"/>
          <ac:spMkLst>
            <pc:docMk/>
            <pc:sldMk cId="3944674480" sldId="1127"/>
            <ac:spMk id="3" creationId="{A3DE0D4A-74B4-4D93-B4C1-8E28AED78298}"/>
          </ac:spMkLst>
        </pc:spChg>
        <pc:spChg chg="add mod">
          <ac:chgData name="Sulaiman Janjua" userId="66b971f6-af07-45ac-89ef-0fb24ce3614b" providerId="ADAL" clId="{691BD722-DC0F-42F3-861A-F40D34930EF4}" dt="2022-01-20T17:23:49.186" v="32235" actId="478"/>
          <ac:spMkLst>
            <pc:docMk/>
            <pc:sldMk cId="3944674480" sldId="1127"/>
            <ac:spMk id="6" creationId="{5AC26853-CA5A-4D14-8454-69C0226567BB}"/>
          </ac:spMkLst>
        </pc:spChg>
        <pc:picChg chg="add mod modCrop">
          <ac:chgData name="Sulaiman Janjua" userId="66b971f6-af07-45ac-89ef-0fb24ce3614b" providerId="ADAL" clId="{691BD722-DC0F-42F3-861A-F40D34930EF4}" dt="2022-01-26T16:09:48.806" v="35767" actId="1076"/>
          <ac:picMkLst>
            <pc:docMk/>
            <pc:sldMk cId="3944674480" sldId="1127"/>
            <ac:picMk id="4" creationId="{C1CDED17-C1B0-4619-9518-56D0F24B72FD}"/>
          </ac:picMkLst>
        </pc:picChg>
        <pc:picChg chg="del">
          <ac:chgData name="Sulaiman Janjua" userId="66b971f6-af07-45ac-89ef-0fb24ce3614b" providerId="ADAL" clId="{691BD722-DC0F-42F3-861A-F40D34930EF4}" dt="2022-01-20T17:23:45.352" v="32233" actId="478"/>
          <ac:picMkLst>
            <pc:docMk/>
            <pc:sldMk cId="3944674480" sldId="1127"/>
            <ac:picMk id="5" creationId="{A7F1EBDB-6590-4B04-85E6-31DCAF9A618B}"/>
          </ac:picMkLst>
        </pc:picChg>
      </pc:sldChg>
      <pc:sldChg chg="add del">
        <pc:chgData name="Sulaiman Janjua" userId="66b971f6-af07-45ac-89ef-0fb24ce3614b" providerId="ADAL" clId="{691BD722-DC0F-42F3-861A-F40D34930EF4}" dt="2022-01-20T17:23:53.185" v="32237" actId="47"/>
        <pc:sldMkLst>
          <pc:docMk/>
          <pc:sldMk cId="1023008911" sldId="1128"/>
        </pc:sldMkLst>
      </pc:sldChg>
      <pc:sldChg chg="addSp modSp new mod">
        <pc:chgData name="Sulaiman Janjua" userId="66b971f6-af07-45ac-89ef-0fb24ce3614b" providerId="ADAL" clId="{691BD722-DC0F-42F3-861A-F40D34930EF4}" dt="2022-01-20T17:35:47.893" v="32912" actId="13926"/>
        <pc:sldMkLst>
          <pc:docMk/>
          <pc:sldMk cId="1202042251" sldId="1128"/>
        </pc:sldMkLst>
        <pc:spChg chg="mod">
          <ac:chgData name="Sulaiman Janjua" userId="66b971f6-af07-45ac-89ef-0fb24ce3614b" providerId="ADAL" clId="{691BD722-DC0F-42F3-861A-F40D34930EF4}" dt="2022-01-20T17:35:47.893" v="32912" actId="13926"/>
          <ac:spMkLst>
            <pc:docMk/>
            <pc:sldMk cId="1202042251" sldId="1128"/>
            <ac:spMk id="2" creationId="{5ED7B9A0-A3AF-40DA-9C35-B6A9A0A53FC9}"/>
          </ac:spMkLst>
        </pc:spChg>
        <pc:spChg chg="mod">
          <ac:chgData name="Sulaiman Janjua" userId="66b971f6-af07-45ac-89ef-0fb24ce3614b" providerId="ADAL" clId="{691BD722-DC0F-42F3-861A-F40D34930EF4}" dt="2022-01-20T17:34:41.009" v="32908" actId="5793"/>
          <ac:spMkLst>
            <pc:docMk/>
            <pc:sldMk cId="1202042251" sldId="1128"/>
            <ac:spMk id="3" creationId="{00985DFA-02B6-4241-A49D-54CDA1FBBCFA}"/>
          </ac:spMkLst>
        </pc:spChg>
        <pc:picChg chg="add mod">
          <ac:chgData name="Sulaiman Janjua" userId="66b971f6-af07-45ac-89ef-0fb24ce3614b" providerId="ADAL" clId="{691BD722-DC0F-42F3-861A-F40D34930EF4}" dt="2022-01-20T17:35:40.763" v="32911" actId="1076"/>
          <ac:picMkLst>
            <pc:docMk/>
            <pc:sldMk cId="1202042251" sldId="1128"/>
            <ac:picMk id="5" creationId="{7836CEB0-50CE-45A5-A63A-9B7B7A70C7E8}"/>
          </ac:picMkLst>
        </pc:picChg>
      </pc:sldChg>
      <pc:sldChg chg="new del">
        <pc:chgData name="Sulaiman Janjua" userId="66b971f6-af07-45ac-89ef-0fb24ce3614b" providerId="ADAL" clId="{691BD722-DC0F-42F3-861A-F40D34930EF4}" dt="2022-01-20T17:24:10.580" v="32239" actId="47"/>
        <pc:sldMkLst>
          <pc:docMk/>
          <pc:sldMk cId="2483470899" sldId="1128"/>
        </pc:sldMkLst>
      </pc:sldChg>
      <pc:sldChg chg="addSp delSp modSp new del mod">
        <pc:chgData name="Sulaiman Janjua" userId="66b971f6-af07-45ac-89ef-0fb24ce3614b" providerId="ADAL" clId="{691BD722-DC0F-42F3-861A-F40D34930EF4}" dt="2022-01-26T16:23:23.294" v="35916" actId="47"/>
        <pc:sldMkLst>
          <pc:docMk/>
          <pc:sldMk cId="2480280266" sldId="1129"/>
        </pc:sldMkLst>
        <pc:spChg chg="mod">
          <ac:chgData name="Sulaiman Janjua" userId="66b971f6-af07-45ac-89ef-0fb24ce3614b" providerId="ADAL" clId="{691BD722-DC0F-42F3-861A-F40D34930EF4}" dt="2022-01-26T15:36:27.936" v="35204" actId="13926"/>
          <ac:spMkLst>
            <pc:docMk/>
            <pc:sldMk cId="2480280266" sldId="1129"/>
            <ac:spMk id="2" creationId="{2B949026-B262-4717-AF79-D5B084787EF8}"/>
          </ac:spMkLst>
        </pc:spChg>
        <pc:spChg chg="del">
          <ac:chgData name="Sulaiman Janjua" userId="66b971f6-af07-45ac-89ef-0fb24ce3614b" providerId="ADAL" clId="{691BD722-DC0F-42F3-861A-F40D34930EF4}" dt="2022-01-26T15:10:44.175" v="34954" actId="478"/>
          <ac:spMkLst>
            <pc:docMk/>
            <pc:sldMk cId="2480280266" sldId="1129"/>
            <ac:spMk id="3" creationId="{861025D1-CF2C-4DA7-B485-452FA9F03738}"/>
          </ac:spMkLst>
        </pc:spChg>
        <pc:spChg chg="add mod">
          <ac:chgData name="Sulaiman Janjua" userId="66b971f6-af07-45ac-89ef-0fb24ce3614b" providerId="ADAL" clId="{691BD722-DC0F-42F3-861A-F40D34930EF4}" dt="2022-01-26T15:13:32.403" v="35203" actId="27636"/>
          <ac:spMkLst>
            <pc:docMk/>
            <pc:sldMk cId="2480280266" sldId="1129"/>
            <ac:spMk id="5" creationId="{3288849E-FE0E-4F90-B088-A81424334C8F}"/>
          </ac:spMkLst>
        </pc:spChg>
        <pc:picChg chg="add mod">
          <ac:chgData name="Sulaiman Janjua" userId="66b971f6-af07-45ac-89ef-0fb24ce3614b" providerId="ADAL" clId="{691BD722-DC0F-42F3-861A-F40D34930EF4}" dt="2022-01-20T18:11:45.664" v="33406"/>
          <ac:picMkLst>
            <pc:docMk/>
            <pc:sldMk cId="2480280266" sldId="1129"/>
            <ac:picMk id="4" creationId="{B8781251-54BD-4302-A7E8-34AEFEB97E93}"/>
          </ac:picMkLst>
        </pc:picChg>
      </pc:sldChg>
      <pc:sldChg chg="new del">
        <pc:chgData name="Sulaiman Janjua" userId="66b971f6-af07-45ac-89ef-0fb24ce3614b" providerId="ADAL" clId="{691BD722-DC0F-42F3-861A-F40D34930EF4}" dt="2022-01-20T17:29:53.515" v="32309" actId="47"/>
        <pc:sldMkLst>
          <pc:docMk/>
          <pc:sldMk cId="3545149173" sldId="1129"/>
        </pc:sldMkLst>
      </pc:sldChg>
      <pc:sldChg chg="new del">
        <pc:chgData name="Sulaiman Janjua" userId="66b971f6-af07-45ac-89ef-0fb24ce3614b" providerId="ADAL" clId="{691BD722-DC0F-42F3-861A-F40D34930EF4}" dt="2022-01-20T18:21:35.093" v="33624" actId="47"/>
        <pc:sldMkLst>
          <pc:docMk/>
          <pc:sldMk cId="1673054571" sldId="1130"/>
        </pc:sldMkLst>
      </pc:sldChg>
      <pc:sldChg chg="addSp modSp mod modNotesTx">
        <pc:chgData name="Sulaiman Janjua" userId="66b971f6-af07-45ac-89ef-0fb24ce3614b" providerId="ADAL" clId="{691BD722-DC0F-42F3-861A-F40D34930EF4}" dt="2022-01-26T15:05:43.583" v="34707" actId="13926"/>
        <pc:sldMkLst>
          <pc:docMk/>
          <pc:sldMk cId="3626009161" sldId="1130"/>
        </pc:sldMkLst>
        <pc:spChg chg="mod">
          <ac:chgData name="Sulaiman Janjua" userId="66b971f6-af07-45ac-89ef-0fb24ce3614b" providerId="ADAL" clId="{691BD722-DC0F-42F3-861A-F40D34930EF4}" dt="2022-01-26T15:05:43.583" v="34707" actId="13926"/>
          <ac:spMkLst>
            <pc:docMk/>
            <pc:sldMk cId="3626009161" sldId="1130"/>
            <ac:spMk id="2" creationId="{74BE9FF8-9BB8-460D-9C08-301D42A8DC85}"/>
          </ac:spMkLst>
        </pc:spChg>
        <pc:spChg chg="mod">
          <ac:chgData name="Sulaiman Janjua" userId="66b971f6-af07-45ac-89ef-0fb24ce3614b" providerId="ADAL" clId="{691BD722-DC0F-42F3-861A-F40D34930EF4}" dt="2022-01-20T18:21:46.185" v="33626" actId="20577"/>
          <ac:spMkLst>
            <pc:docMk/>
            <pc:sldMk cId="3626009161" sldId="1130"/>
            <ac:spMk id="3" creationId="{962F0251-0C48-4880-9D48-6C90B7829789}"/>
          </ac:spMkLst>
        </pc:spChg>
        <pc:spChg chg="add mod">
          <ac:chgData name="Sulaiman Janjua" userId="66b971f6-af07-45ac-89ef-0fb24ce3614b" providerId="ADAL" clId="{691BD722-DC0F-42F3-861A-F40D34930EF4}" dt="2022-01-26T15:03:31.149" v="34706" actId="14100"/>
          <ac:spMkLst>
            <pc:docMk/>
            <pc:sldMk cId="3626009161" sldId="1130"/>
            <ac:spMk id="5" creationId="{3EC0DF13-27FB-4578-9EEB-832B377F27C1}"/>
          </ac:spMkLst>
        </pc:spChg>
      </pc:sldChg>
      <pc:sldChg chg="addSp delSp modSp new mod">
        <pc:chgData name="Sulaiman Janjua" userId="66b971f6-af07-45ac-89ef-0fb24ce3614b" providerId="ADAL" clId="{691BD722-DC0F-42F3-861A-F40D34930EF4}" dt="2022-01-26T16:22:26.306" v="35799" actId="1076"/>
        <pc:sldMkLst>
          <pc:docMk/>
          <pc:sldMk cId="1631094966" sldId="1131"/>
        </pc:sldMkLst>
        <pc:spChg chg="del mod">
          <ac:chgData name="Sulaiman Janjua" userId="66b971f6-af07-45ac-89ef-0fb24ce3614b" providerId="ADAL" clId="{691BD722-DC0F-42F3-861A-F40D34930EF4}" dt="2022-01-26T16:22:19.054" v="35796" actId="478"/>
          <ac:spMkLst>
            <pc:docMk/>
            <pc:sldMk cId="1631094966" sldId="1131"/>
            <ac:spMk id="2" creationId="{26691A99-B470-4FED-ADE5-C1D4CA301351}"/>
          </ac:spMkLst>
        </pc:spChg>
        <pc:spChg chg="del">
          <ac:chgData name="Sulaiman Janjua" userId="66b971f6-af07-45ac-89ef-0fb24ce3614b" providerId="ADAL" clId="{691BD722-DC0F-42F3-861A-F40D34930EF4}" dt="2022-01-26T16:22:14.421" v="35793"/>
          <ac:spMkLst>
            <pc:docMk/>
            <pc:sldMk cId="1631094966" sldId="1131"/>
            <ac:spMk id="3" creationId="{79928567-FDD5-45E8-9BAB-480AF965DE7E}"/>
          </ac:spMkLst>
        </pc:spChg>
        <pc:spChg chg="add mod">
          <ac:chgData name="Sulaiman Janjua" userId="66b971f6-af07-45ac-89ef-0fb24ce3614b" providerId="ADAL" clId="{691BD722-DC0F-42F3-861A-F40D34930EF4}" dt="2022-01-26T16:22:19.054" v="35796" actId="478"/>
          <ac:spMkLst>
            <pc:docMk/>
            <pc:sldMk cId="1631094966" sldId="1131"/>
            <ac:spMk id="7" creationId="{A218533F-34B9-44BE-991A-74C089D35111}"/>
          </ac:spMkLst>
        </pc:spChg>
        <pc:picChg chg="add mod">
          <ac:chgData name="Sulaiman Janjua" userId="66b971f6-af07-45ac-89ef-0fb24ce3614b" providerId="ADAL" clId="{691BD722-DC0F-42F3-861A-F40D34930EF4}" dt="2022-01-26T16:22:26.306" v="35799" actId="1076"/>
          <ac:picMkLst>
            <pc:docMk/>
            <pc:sldMk cId="1631094966" sldId="1131"/>
            <ac:picMk id="5" creationId="{1B944667-0AF6-4063-BA5E-384535A7AE17}"/>
          </ac:picMkLst>
        </pc:picChg>
      </pc:sldChg>
      <pc:sldChg chg="new del">
        <pc:chgData name="Sulaiman Janjua" userId="66b971f6-af07-45ac-89ef-0fb24ce3614b" providerId="ADAL" clId="{691BD722-DC0F-42F3-861A-F40D34930EF4}" dt="2022-01-26T16:15:49.095" v="35778" actId="47"/>
        <pc:sldMkLst>
          <pc:docMk/>
          <pc:sldMk cId="2468453175" sldId="1133"/>
        </pc:sldMkLst>
      </pc:sldChg>
      <pc:sldChg chg="addSp delSp modSp new mod">
        <pc:chgData name="Sulaiman Janjua" userId="66b971f6-af07-45ac-89ef-0fb24ce3614b" providerId="ADAL" clId="{691BD722-DC0F-42F3-861A-F40D34930EF4}" dt="2022-01-26T16:15:35.114" v="35776" actId="732"/>
        <pc:sldMkLst>
          <pc:docMk/>
          <pc:sldMk cId="12414442" sldId="1134"/>
        </pc:sldMkLst>
        <pc:spChg chg="del">
          <ac:chgData name="Sulaiman Janjua" userId="66b971f6-af07-45ac-89ef-0fb24ce3614b" providerId="ADAL" clId="{691BD722-DC0F-42F3-861A-F40D34930EF4}" dt="2022-01-26T16:12:27.490" v="35771" actId="478"/>
          <ac:spMkLst>
            <pc:docMk/>
            <pc:sldMk cId="12414442" sldId="1134"/>
            <ac:spMk id="2" creationId="{87BC41F2-6EA0-4D52-AE3B-F583806C4C4F}"/>
          </ac:spMkLst>
        </pc:spChg>
        <pc:spChg chg="del">
          <ac:chgData name="Sulaiman Janjua" userId="66b971f6-af07-45ac-89ef-0fb24ce3614b" providerId="ADAL" clId="{691BD722-DC0F-42F3-861A-F40D34930EF4}" dt="2022-01-26T16:12:24.910" v="35770" actId="478"/>
          <ac:spMkLst>
            <pc:docMk/>
            <pc:sldMk cId="12414442" sldId="1134"/>
            <ac:spMk id="3" creationId="{FE90A5AA-6232-4990-AE33-457680218F6C}"/>
          </ac:spMkLst>
        </pc:spChg>
        <pc:picChg chg="add mod modCrop">
          <ac:chgData name="Sulaiman Janjua" userId="66b971f6-af07-45ac-89ef-0fb24ce3614b" providerId="ADAL" clId="{691BD722-DC0F-42F3-861A-F40D34930EF4}" dt="2022-01-26T16:15:35.114" v="35776" actId="732"/>
          <ac:picMkLst>
            <pc:docMk/>
            <pc:sldMk cId="12414442" sldId="1134"/>
            <ac:picMk id="5" creationId="{4D3216A8-FD4B-4A62-8B27-F1D92AE0DFA6}"/>
          </ac:picMkLst>
        </pc:picChg>
      </pc:sldChg>
      <pc:sldChg chg="addSp delSp modSp add mod">
        <pc:chgData name="Sulaiman Janjua" userId="66b971f6-af07-45ac-89ef-0fb24ce3614b" providerId="ADAL" clId="{691BD722-DC0F-42F3-861A-F40D34930EF4}" dt="2022-01-26T16:21:00.703" v="35792" actId="1076"/>
        <pc:sldMkLst>
          <pc:docMk/>
          <pc:sldMk cId="2047372583" sldId="1135"/>
        </pc:sldMkLst>
        <pc:spChg chg="mod">
          <ac:chgData name="Sulaiman Janjua" userId="66b971f6-af07-45ac-89ef-0fb24ce3614b" providerId="ADAL" clId="{691BD722-DC0F-42F3-861A-F40D34930EF4}" dt="2022-01-26T16:16:00.557" v="35781" actId="13926"/>
          <ac:spMkLst>
            <pc:docMk/>
            <pc:sldMk cId="2047372583" sldId="1135"/>
            <ac:spMk id="2" creationId="{F98D8A64-E23C-4DDF-AEE6-32B0E6769520}"/>
          </ac:spMkLst>
        </pc:spChg>
        <pc:spChg chg="del mod">
          <ac:chgData name="Sulaiman Janjua" userId="66b971f6-af07-45ac-89ef-0fb24ce3614b" providerId="ADAL" clId="{691BD722-DC0F-42F3-861A-F40D34930EF4}" dt="2022-01-26T16:20:55.224" v="35787"/>
          <ac:spMkLst>
            <pc:docMk/>
            <pc:sldMk cId="2047372583" sldId="1135"/>
            <ac:spMk id="3" creationId="{EDD2AE07-8988-4499-8653-0CF3B5109C46}"/>
          </ac:spMkLst>
        </pc:spChg>
        <pc:picChg chg="del">
          <ac:chgData name="Sulaiman Janjua" userId="66b971f6-af07-45ac-89ef-0fb24ce3614b" providerId="ADAL" clId="{691BD722-DC0F-42F3-861A-F40D34930EF4}" dt="2022-01-26T16:15:51.770" v="35779" actId="478"/>
          <ac:picMkLst>
            <pc:docMk/>
            <pc:sldMk cId="2047372583" sldId="1135"/>
            <ac:picMk id="5" creationId="{ACE58495-EC69-4C9C-A20F-1E408C7C5A3A}"/>
          </ac:picMkLst>
        </pc:picChg>
        <pc:picChg chg="add mod">
          <ac:chgData name="Sulaiman Janjua" userId="66b971f6-af07-45ac-89ef-0fb24ce3614b" providerId="ADAL" clId="{691BD722-DC0F-42F3-861A-F40D34930EF4}" dt="2022-01-26T16:21:00.703" v="35792" actId="1076"/>
          <ac:picMkLst>
            <pc:docMk/>
            <pc:sldMk cId="2047372583" sldId="1135"/>
            <ac:picMk id="6" creationId="{4C5CAB2C-5468-47B5-99F2-6B8598E1C16E}"/>
          </ac:picMkLst>
        </pc:picChg>
      </pc:sldChg>
    </pc:docChg>
  </pc:docChgLst>
  <pc:docChgLst>
    <pc:chgData name="Martin Webley" userId="S::weblem@gloscol.ac.uk::836f531d-195e-4340-bc9a-b5c372095905" providerId="AD" clId="Web-{43D38411-2E00-42FB-9E61-A3E0F5D0BAA0}"/>
    <pc:docChg chg="modSld">
      <pc:chgData name="Martin Webley" userId="S::weblem@gloscol.ac.uk::836f531d-195e-4340-bc9a-b5c372095905" providerId="AD" clId="Web-{43D38411-2E00-42FB-9E61-A3E0F5D0BAA0}" dt="2021-12-15T10:46:03.357" v="1"/>
      <pc:docMkLst>
        <pc:docMk/>
      </pc:docMkLst>
      <pc:sldChg chg="addSp delSp modSp">
        <pc:chgData name="Martin Webley" userId="S::weblem@gloscol.ac.uk::836f531d-195e-4340-bc9a-b5c372095905" providerId="AD" clId="Web-{43D38411-2E00-42FB-9E61-A3E0F5D0BAA0}" dt="2021-12-15T10:46:03.357" v="1"/>
        <pc:sldMkLst>
          <pc:docMk/>
          <pc:sldMk cId="1955218340" sldId="863"/>
        </pc:sldMkLst>
        <pc:spChg chg="del">
          <ac:chgData name="Martin Webley" userId="S::weblem@gloscol.ac.uk::836f531d-195e-4340-bc9a-b5c372095905" providerId="AD" clId="Web-{43D38411-2E00-42FB-9E61-A3E0F5D0BAA0}" dt="2021-12-15T10:45:50.184" v="0"/>
          <ac:spMkLst>
            <pc:docMk/>
            <pc:sldMk cId="1955218340" sldId="863"/>
            <ac:spMk id="3" creationId="{56100144-4B01-4589-81BD-1CDEF3D59578}"/>
          </ac:spMkLst>
        </pc:spChg>
        <pc:spChg chg="add mod">
          <ac:chgData name="Martin Webley" userId="S::weblem@gloscol.ac.uk::836f531d-195e-4340-bc9a-b5c372095905" providerId="AD" clId="Web-{43D38411-2E00-42FB-9E61-A3E0F5D0BAA0}" dt="2021-12-15T10:46:03.357" v="1"/>
          <ac:spMkLst>
            <pc:docMk/>
            <pc:sldMk cId="1955218340" sldId="863"/>
            <ac:spMk id="10" creationId="{FCED908F-D41E-495C-8D26-A2309EA4999B}"/>
          </ac:spMkLst>
        </pc:spChg>
        <pc:graphicFrameChg chg="add del mod ord modGraphic">
          <ac:chgData name="Martin Webley" userId="S::weblem@gloscol.ac.uk::836f531d-195e-4340-bc9a-b5c372095905" providerId="AD" clId="Web-{43D38411-2E00-42FB-9E61-A3E0F5D0BAA0}" dt="2021-12-15T10:46:03.357" v="1"/>
          <ac:graphicFrameMkLst>
            <pc:docMk/>
            <pc:sldMk cId="1955218340" sldId="863"/>
            <ac:graphicFrameMk id="4" creationId="{B2D80A37-DC79-468C-A027-DFA3783505B1}"/>
          </ac:graphicFrameMkLst>
        </pc:graphicFrameChg>
      </pc:sldChg>
    </pc:docChg>
  </pc:docChgLst>
  <pc:docChgLst>
    <pc:chgData name="Sulaiman Janjua" userId="S::janjus@gloscol.ac.uk::66b971f6-af07-45ac-89ef-0fb24ce3614b" providerId="AD" clId="Web-{3857EF4B-22B3-446D-9F90-7B292C304D13}"/>
    <pc:docChg chg="modSld">
      <pc:chgData name="Sulaiman Janjua" userId="S::janjus@gloscol.ac.uk::66b971f6-af07-45ac-89ef-0fb24ce3614b" providerId="AD" clId="Web-{3857EF4B-22B3-446D-9F90-7B292C304D13}" dt="2022-01-10T09:04:37.392" v="1" actId="20577"/>
      <pc:docMkLst>
        <pc:docMk/>
      </pc:docMkLst>
      <pc:sldChg chg="modSp">
        <pc:chgData name="Sulaiman Janjua" userId="S::janjus@gloscol.ac.uk::66b971f6-af07-45ac-89ef-0fb24ce3614b" providerId="AD" clId="Web-{3857EF4B-22B3-446D-9F90-7B292C304D13}" dt="2022-01-10T09:04:37.392" v="1" actId="20577"/>
        <pc:sldMkLst>
          <pc:docMk/>
          <pc:sldMk cId="2259322893" sldId="910"/>
        </pc:sldMkLst>
        <pc:spChg chg="mod">
          <ac:chgData name="Sulaiman Janjua" userId="S::janjus@gloscol.ac.uk::66b971f6-af07-45ac-89ef-0fb24ce3614b" providerId="AD" clId="Web-{3857EF4B-22B3-446D-9F90-7B292C304D13}" dt="2022-01-10T09:04:37.392" v="1" actId="20577"/>
          <ac:spMkLst>
            <pc:docMk/>
            <pc:sldMk cId="2259322893" sldId="910"/>
            <ac:spMk id="2" creationId="{2D801851-52A9-4A45-8170-C47E0B209D92}"/>
          </ac:spMkLst>
        </pc:spChg>
      </pc:sldChg>
    </pc:docChg>
  </pc:docChgLst>
  <pc:docChgLst>
    <pc:chgData name="Sulaiman Janjua" userId="S::janjus@gloscol.ac.uk::66b971f6-af07-45ac-89ef-0fb24ce3614b" providerId="AD" clId="Web-{015F8756-412D-4B3D-8EE2-B010D8DB7FCA}"/>
    <pc:docChg chg="">
      <pc:chgData name="Sulaiman Janjua" userId="S::janjus@gloscol.ac.uk::66b971f6-af07-45ac-89ef-0fb24ce3614b" providerId="AD" clId="Web-{015F8756-412D-4B3D-8EE2-B010D8DB7FCA}" dt="2022-01-10T09:33:37.358" v="0"/>
      <pc:docMkLst>
        <pc:docMk/>
      </pc:docMkLst>
      <pc:sldChg chg="addCm">
        <pc:chgData name="Sulaiman Janjua" userId="S::janjus@gloscol.ac.uk::66b971f6-af07-45ac-89ef-0fb24ce3614b" providerId="AD" clId="Web-{015F8756-412D-4B3D-8EE2-B010D8DB7FCA}" dt="2022-01-10T09:33:37.358" v="0"/>
        <pc:sldMkLst>
          <pc:docMk/>
          <pc:sldMk cId="1248640578" sldId="897"/>
        </pc:sldMkLst>
      </pc:sldChg>
    </pc:docChg>
  </pc:docChgLst>
  <pc:docChgLst>
    <pc:chgData name="Martin Webley" userId="S::weblem@gloscol.ac.uk::836f531d-195e-4340-bc9a-b5c372095905" providerId="AD" clId="Web-{7DEB176F-5AE8-417E-BF1B-9E54979CEC89}"/>
    <pc:docChg chg="modSld">
      <pc:chgData name="Martin Webley" userId="S::weblem@gloscol.ac.uk::836f531d-195e-4340-bc9a-b5c372095905" providerId="AD" clId="Web-{7DEB176F-5AE8-417E-BF1B-9E54979CEC89}" dt="2022-01-25T09:13:58.657" v="31" actId="20577"/>
      <pc:docMkLst>
        <pc:docMk/>
      </pc:docMkLst>
      <pc:sldChg chg="modSp">
        <pc:chgData name="Martin Webley" userId="S::weblem@gloscol.ac.uk::836f531d-195e-4340-bc9a-b5c372095905" providerId="AD" clId="Web-{7DEB176F-5AE8-417E-BF1B-9E54979CEC89}" dt="2022-01-25T09:13:58.657" v="31" actId="20577"/>
        <pc:sldMkLst>
          <pc:docMk/>
          <pc:sldMk cId="2105639981" sldId="1089"/>
        </pc:sldMkLst>
        <pc:spChg chg="mod">
          <ac:chgData name="Martin Webley" userId="S::weblem@gloscol.ac.uk::836f531d-195e-4340-bc9a-b5c372095905" providerId="AD" clId="Web-{7DEB176F-5AE8-417E-BF1B-9E54979CEC89}" dt="2022-01-25T09:13:58.657" v="31" actId="20577"/>
          <ac:spMkLst>
            <pc:docMk/>
            <pc:sldMk cId="2105639981" sldId="1089"/>
            <ac:spMk id="3" creationId="{70415948-1479-4E63-B0EB-3A611DC5A740}"/>
          </ac:spMkLst>
        </pc:spChg>
      </pc:sldChg>
    </pc:docChg>
  </pc:docChgLst>
  <pc:docChgLst>
    <pc:chgData name="Sulaiman Janjua" userId="S::janjus@gloscol.ac.uk::66b971f6-af07-45ac-89ef-0fb24ce3614b" providerId="AD" clId="Web-{F39F54BF-036F-4F90-9588-F83F2CA21C61}"/>
    <pc:docChg chg="modSld">
      <pc:chgData name="Sulaiman Janjua" userId="S::janjus@gloscol.ac.uk::66b971f6-af07-45ac-89ef-0fb24ce3614b" providerId="AD" clId="Web-{F39F54BF-036F-4F90-9588-F83F2CA21C61}" dt="2021-12-13T11:39:05.512" v="15" actId="20577"/>
      <pc:docMkLst>
        <pc:docMk/>
      </pc:docMkLst>
      <pc:sldChg chg="modSp">
        <pc:chgData name="Sulaiman Janjua" userId="S::janjus@gloscol.ac.uk::66b971f6-af07-45ac-89ef-0fb24ce3614b" providerId="AD" clId="Web-{F39F54BF-036F-4F90-9588-F83F2CA21C61}" dt="2021-12-13T11:39:05.512" v="15" actId="20577"/>
        <pc:sldMkLst>
          <pc:docMk/>
          <pc:sldMk cId="23457169" sldId="826"/>
        </pc:sldMkLst>
        <pc:spChg chg="mod">
          <ac:chgData name="Sulaiman Janjua" userId="S::janjus@gloscol.ac.uk::66b971f6-af07-45ac-89ef-0fb24ce3614b" providerId="AD" clId="Web-{F39F54BF-036F-4F90-9588-F83F2CA21C61}" dt="2021-12-13T11:39:05.512" v="15" actId="20577"/>
          <ac:spMkLst>
            <pc:docMk/>
            <pc:sldMk cId="23457169" sldId="826"/>
            <ac:spMk id="4" creationId="{F7A5BD4F-F210-406F-BDA3-5D496D0DBA1D}"/>
          </ac:spMkLst>
        </pc:spChg>
      </pc:sldChg>
    </pc:docChg>
  </pc:docChgLst>
  <pc:docChgLst>
    <pc:chgData name="Martin Webley" userId="836f531d-195e-4340-bc9a-b5c372095905" providerId="ADAL" clId="{E2E60968-FD36-404B-9576-A554F8F75D77}"/>
    <pc:docChg chg="undo redo custSel addSld delSld modSld sldOrd">
      <pc:chgData name="Martin Webley" userId="836f531d-195e-4340-bc9a-b5c372095905" providerId="ADAL" clId="{E2E60968-FD36-404B-9576-A554F8F75D77}" dt="2022-01-25T10:52:53.673" v="20815" actId="47"/>
      <pc:docMkLst>
        <pc:docMk/>
      </pc:docMkLst>
      <pc:sldChg chg="modSp mod">
        <pc:chgData name="Martin Webley" userId="836f531d-195e-4340-bc9a-b5c372095905" providerId="ADAL" clId="{E2E60968-FD36-404B-9576-A554F8F75D77}" dt="2022-01-18T15:49:56.779" v="14695" actId="20577"/>
        <pc:sldMkLst>
          <pc:docMk/>
          <pc:sldMk cId="653415081" sldId="257"/>
        </pc:sldMkLst>
        <pc:spChg chg="mod">
          <ac:chgData name="Martin Webley" userId="836f531d-195e-4340-bc9a-b5c372095905" providerId="ADAL" clId="{E2E60968-FD36-404B-9576-A554F8F75D77}" dt="2022-01-18T15:49:56.779" v="14695" actId="20577"/>
          <ac:spMkLst>
            <pc:docMk/>
            <pc:sldMk cId="653415081" sldId="257"/>
            <ac:spMk id="3" creationId="{93E1A0CE-437E-4089-AE73-03BEE8D4C05A}"/>
          </ac:spMkLst>
        </pc:spChg>
      </pc:sldChg>
      <pc:sldChg chg="modSp mod">
        <pc:chgData name="Martin Webley" userId="836f531d-195e-4340-bc9a-b5c372095905" providerId="ADAL" clId="{E2E60968-FD36-404B-9576-A554F8F75D77}" dt="2022-01-18T18:17:01.729" v="18515" actId="27636"/>
        <pc:sldMkLst>
          <pc:docMk/>
          <pc:sldMk cId="540009886" sldId="263"/>
        </pc:sldMkLst>
        <pc:spChg chg="mod">
          <ac:chgData name="Martin Webley" userId="836f531d-195e-4340-bc9a-b5c372095905" providerId="ADAL" clId="{E2E60968-FD36-404B-9576-A554F8F75D77}" dt="2022-01-18T18:17:01.729" v="18515" actId="27636"/>
          <ac:spMkLst>
            <pc:docMk/>
            <pc:sldMk cId="540009886" sldId="263"/>
            <ac:spMk id="3" creationId="{4CCF1FFF-D682-4690-83A6-A419A5039ACC}"/>
          </ac:spMkLst>
        </pc:spChg>
      </pc:sldChg>
      <pc:sldChg chg="modSp mod">
        <pc:chgData name="Martin Webley" userId="836f531d-195e-4340-bc9a-b5c372095905" providerId="ADAL" clId="{E2E60968-FD36-404B-9576-A554F8F75D77}" dt="2022-01-18T18:16:20.713" v="18467" actId="27636"/>
        <pc:sldMkLst>
          <pc:docMk/>
          <pc:sldMk cId="3730816214" sldId="264"/>
        </pc:sldMkLst>
        <pc:spChg chg="mod">
          <ac:chgData name="Martin Webley" userId="836f531d-195e-4340-bc9a-b5c372095905" providerId="ADAL" clId="{E2E60968-FD36-404B-9576-A554F8F75D77}" dt="2022-01-18T18:16:20.713" v="18467" actId="27636"/>
          <ac:spMkLst>
            <pc:docMk/>
            <pc:sldMk cId="3730816214" sldId="264"/>
            <ac:spMk id="3" creationId="{D668031C-D783-4B71-8CCC-F5FB259C2C37}"/>
          </ac:spMkLst>
        </pc:spChg>
      </pc:sldChg>
      <pc:sldChg chg="modSp mod">
        <pc:chgData name="Martin Webley" userId="836f531d-195e-4340-bc9a-b5c372095905" providerId="ADAL" clId="{E2E60968-FD36-404B-9576-A554F8F75D77}" dt="2022-01-18T18:16:45.253" v="18510" actId="1038"/>
        <pc:sldMkLst>
          <pc:docMk/>
          <pc:sldMk cId="1242999467" sldId="265"/>
        </pc:sldMkLst>
        <pc:spChg chg="mod">
          <ac:chgData name="Martin Webley" userId="836f531d-195e-4340-bc9a-b5c372095905" providerId="ADAL" clId="{E2E60968-FD36-404B-9576-A554F8F75D77}" dt="2022-01-18T18:16:45.253" v="18510" actId="1038"/>
          <ac:spMkLst>
            <pc:docMk/>
            <pc:sldMk cId="1242999467" sldId="265"/>
            <ac:spMk id="7" creationId="{21A4F50E-4F33-4AD5-AE20-9D703633992E}"/>
          </ac:spMkLst>
        </pc:spChg>
        <pc:spChg chg="mod">
          <ac:chgData name="Martin Webley" userId="836f531d-195e-4340-bc9a-b5c372095905" providerId="ADAL" clId="{E2E60968-FD36-404B-9576-A554F8F75D77}" dt="2022-01-18T18:16:45.253" v="18510" actId="1038"/>
          <ac:spMkLst>
            <pc:docMk/>
            <pc:sldMk cId="1242999467" sldId="265"/>
            <ac:spMk id="8" creationId="{6D9CB86C-2633-4B21-AE11-8E5DF480503B}"/>
          </ac:spMkLst>
        </pc:spChg>
        <pc:spChg chg="mod">
          <ac:chgData name="Martin Webley" userId="836f531d-195e-4340-bc9a-b5c372095905" providerId="ADAL" clId="{E2E60968-FD36-404B-9576-A554F8F75D77}" dt="2022-01-18T18:16:45.253" v="18510" actId="1038"/>
          <ac:spMkLst>
            <pc:docMk/>
            <pc:sldMk cId="1242999467" sldId="265"/>
            <ac:spMk id="9" creationId="{C5F61935-5818-4816-B358-8B6B06418EA0}"/>
          </ac:spMkLst>
        </pc:spChg>
        <pc:grpChg chg="mod">
          <ac:chgData name="Martin Webley" userId="836f531d-195e-4340-bc9a-b5c372095905" providerId="ADAL" clId="{E2E60968-FD36-404B-9576-A554F8F75D77}" dt="2022-01-18T18:16:45.253" v="18510" actId="1038"/>
          <ac:grpSpMkLst>
            <pc:docMk/>
            <pc:sldMk cId="1242999467" sldId="265"/>
            <ac:grpSpMk id="21" creationId="{B5165744-1FCA-40CB-B425-1E0B86B71FCD}"/>
          </ac:grpSpMkLst>
        </pc:grpChg>
        <pc:graphicFrameChg chg="mod">
          <ac:chgData name="Martin Webley" userId="836f531d-195e-4340-bc9a-b5c372095905" providerId="ADAL" clId="{E2E60968-FD36-404B-9576-A554F8F75D77}" dt="2022-01-18T18:16:45.253" v="18510" actId="1038"/>
          <ac:graphicFrameMkLst>
            <pc:docMk/>
            <pc:sldMk cId="1242999467" sldId="265"/>
            <ac:graphicFrameMk id="4" creationId="{424B03C4-A74E-4020-8C30-E307419E5F38}"/>
          </ac:graphicFrameMkLst>
        </pc:graphicFrameChg>
        <pc:graphicFrameChg chg="mod">
          <ac:chgData name="Martin Webley" userId="836f531d-195e-4340-bc9a-b5c372095905" providerId="ADAL" clId="{E2E60968-FD36-404B-9576-A554F8F75D77}" dt="2022-01-18T18:16:45.253" v="18510" actId="1038"/>
          <ac:graphicFrameMkLst>
            <pc:docMk/>
            <pc:sldMk cId="1242999467" sldId="265"/>
            <ac:graphicFrameMk id="6" creationId="{9A72CCC4-3FD1-43D8-A8F6-39B25EF7742F}"/>
          </ac:graphicFrameMkLst>
        </pc:graphicFrameChg>
        <pc:picChg chg="mod">
          <ac:chgData name="Martin Webley" userId="836f531d-195e-4340-bc9a-b5c372095905" providerId="ADAL" clId="{E2E60968-FD36-404B-9576-A554F8F75D77}" dt="2022-01-18T18:16:45.253" v="18510" actId="1038"/>
          <ac:picMkLst>
            <pc:docMk/>
            <pc:sldMk cId="1242999467" sldId="265"/>
            <ac:picMk id="23" creationId="{8A6E9BBF-B751-44F0-B165-E256777E3C0D}"/>
          </ac:picMkLst>
        </pc:picChg>
        <pc:cxnChg chg="mod">
          <ac:chgData name="Martin Webley" userId="836f531d-195e-4340-bc9a-b5c372095905" providerId="ADAL" clId="{E2E60968-FD36-404B-9576-A554F8F75D77}" dt="2022-01-18T18:16:45.253" v="18510" actId="1038"/>
          <ac:cxnSpMkLst>
            <pc:docMk/>
            <pc:sldMk cId="1242999467" sldId="265"/>
            <ac:cxnSpMk id="25" creationId="{BE8F9F58-2571-4446-AA8B-7DC778863765}"/>
          </ac:cxnSpMkLst>
        </pc:cxnChg>
        <pc:cxnChg chg="mod">
          <ac:chgData name="Martin Webley" userId="836f531d-195e-4340-bc9a-b5c372095905" providerId="ADAL" clId="{E2E60968-FD36-404B-9576-A554F8F75D77}" dt="2022-01-18T18:16:45.253" v="18510" actId="1038"/>
          <ac:cxnSpMkLst>
            <pc:docMk/>
            <pc:sldMk cId="1242999467" sldId="265"/>
            <ac:cxnSpMk id="27" creationId="{1929EE7D-FD1C-4515-B604-B41E50E579BD}"/>
          </ac:cxnSpMkLst>
        </pc:cxnChg>
      </pc:sldChg>
      <pc:sldChg chg="modSp mod">
        <pc:chgData name="Martin Webley" userId="836f531d-195e-4340-bc9a-b5c372095905" providerId="ADAL" clId="{E2E60968-FD36-404B-9576-A554F8F75D77}" dt="2022-01-18T17:50:53.984" v="16786" actId="20577"/>
        <pc:sldMkLst>
          <pc:docMk/>
          <pc:sldMk cId="3616992650" sldId="266"/>
        </pc:sldMkLst>
        <pc:spChg chg="mod">
          <ac:chgData name="Martin Webley" userId="836f531d-195e-4340-bc9a-b5c372095905" providerId="ADAL" clId="{E2E60968-FD36-404B-9576-A554F8F75D77}" dt="2022-01-18T17:50:53.984" v="16786" actId="20577"/>
          <ac:spMkLst>
            <pc:docMk/>
            <pc:sldMk cId="3616992650" sldId="266"/>
            <ac:spMk id="3" creationId="{BC364427-5F44-4FD6-A589-E9E427FBFF9F}"/>
          </ac:spMkLst>
        </pc:spChg>
      </pc:sldChg>
      <pc:sldChg chg="del">
        <pc:chgData name="Martin Webley" userId="836f531d-195e-4340-bc9a-b5c372095905" providerId="ADAL" clId="{E2E60968-FD36-404B-9576-A554F8F75D77}" dt="2022-01-18T15:02:42.932" v="14093" actId="2696"/>
        <pc:sldMkLst>
          <pc:docMk/>
          <pc:sldMk cId="3474297635" sldId="268"/>
        </pc:sldMkLst>
      </pc:sldChg>
      <pc:sldChg chg="del">
        <pc:chgData name="Martin Webley" userId="836f531d-195e-4340-bc9a-b5c372095905" providerId="ADAL" clId="{E2E60968-FD36-404B-9576-A554F8F75D77}" dt="2022-01-13T15:58:37.060" v="6540" actId="47"/>
        <pc:sldMkLst>
          <pc:docMk/>
          <pc:sldMk cId="3923728939" sldId="270"/>
        </pc:sldMkLst>
      </pc:sldChg>
      <pc:sldChg chg="modSp mod modShow">
        <pc:chgData name="Martin Webley" userId="836f531d-195e-4340-bc9a-b5c372095905" providerId="ADAL" clId="{E2E60968-FD36-404B-9576-A554F8F75D77}" dt="2022-01-18T15:25:17.811" v="14164" actId="729"/>
        <pc:sldMkLst>
          <pc:docMk/>
          <pc:sldMk cId="1441771244" sldId="272"/>
        </pc:sldMkLst>
        <pc:spChg chg="mod">
          <ac:chgData name="Martin Webley" userId="836f531d-195e-4340-bc9a-b5c372095905" providerId="ADAL" clId="{E2E60968-FD36-404B-9576-A554F8F75D77}" dt="2022-01-18T15:14:51.903" v="14123"/>
          <ac:spMkLst>
            <pc:docMk/>
            <pc:sldMk cId="1441771244" sldId="272"/>
            <ac:spMk id="2" creationId="{6A03BF51-DBAA-473B-A7D5-1A5809E9C0A7}"/>
          </ac:spMkLst>
        </pc:spChg>
        <pc:spChg chg="mod">
          <ac:chgData name="Martin Webley" userId="836f531d-195e-4340-bc9a-b5c372095905" providerId="ADAL" clId="{E2E60968-FD36-404B-9576-A554F8F75D77}" dt="2022-01-18T15:15:53.094" v="14161" actId="27636"/>
          <ac:spMkLst>
            <pc:docMk/>
            <pc:sldMk cId="1441771244" sldId="272"/>
            <ac:spMk id="3" creationId="{70415948-1479-4E63-B0EB-3A611DC5A740}"/>
          </ac:spMkLst>
        </pc:spChg>
        <pc:picChg chg="mod">
          <ac:chgData name="Martin Webley" userId="836f531d-195e-4340-bc9a-b5c372095905" providerId="ADAL" clId="{E2E60968-FD36-404B-9576-A554F8F75D77}" dt="2022-01-18T15:13:37.089" v="14106" actId="14826"/>
          <ac:picMkLst>
            <pc:docMk/>
            <pc:sldMk cId="1441771244" sldId="272"/>
            <ac:picMk id="6" creationId="{1ECD6537-37E5-4C7F-85A0-3871D66B3356}"/>
          </ac:picMkLst>
        </pc:picChg>
      </pc:sldChg>
      <pc:sldChg chg="addSp modSp mod">
        <pc:chgData name="Martin Webley" userId="836f531d-195e-4340-bc9a-b5c372095905" providerId="ADAL" clId="{E2E60968-FD36-404B-9576-A554F8F75D77}" dt="2022-01-16T15:13:19.983" v="11265" actId="20577"/>
        <pc:sldMkLst>
          <pc:docMk/>
          <pc:sldMk cId="2499118970" sldId="275"/>
        </pc:sldMkLst>
        <pc:spChg chg="add mod">
          <ac:chgData name="Martin Webley" userId="836f531d-195e-4340-bc9a-b5c372095905" providerId="ADAL" clId="{E2E60968-FD36-404B-9576-A554F8F75D77}" dt="2022-01-16T15:13:19.983" v="11265" actId="20577"/>
          <ac:spMkLst>
            <pc:docMk/>
            <pc:sldMk cId="2499118970" sldId="275"/>
            <ac:spMk id="96" creationId="{7D046DBC-D8DD-4876-AE9C-E7E906A6C87E}"/>
          </ac:spMkLst>
        </pc:spChg>
        <pc:spChg chg="mod">
          <ac:chgData name="Martin Webley" userId="836f531d-195e-4340-bc9a-b5c372095905" providerId="ADAL" clId="{E2E60968-FD36-404B-9576-A554F8F75D77}" dt="2022-01-16T15:12:46.882" v="11249" actId="1076"/>
          <ac:spMkLst>
            <pc:docMk/>
            <pc:sldMk cId="2499118970" sldId="275"/>
            <ac:spMk id="150" creationId="{BFA22D4A-C1C9-4E5B-A715-F550E2F6B156}"/>
          </ac:spMkLst>
        </pc:spChg>
        <pc:spChg chg="mod">
          <ac:chgData name="Martin Webley" userId="836f531d-195e-4340-bc9a-b5c372095905" providerId="ADAL" clId="{E2E60968-FD36-404B-9576-A554F8F75D77}" dt="2022-01-16T15:12:41.504" v="11248" actId="1076"/>
          <ac:spMkLst>
            <pc:docMk/>
            <pc:sldMk cId="2499118970" sldId="275"/>
            <ac:spMk id="153" creationId="{651AFEF0-D528-4DEF-ABA7-8A6128E7DCC1}"/>
          </ac:spMkLst>
        </pc:spChg>
        <pc:picChg chg="mod">
          <ac:chgData name="Martin Webley" userId="836f531d-195e-4340-bc9a-b5c372095905" providerId="ADAL" clId="{E2E60968-FD36-404B-9576-A554F8F75D77}" dt="2022-01-16T15:12:32.638" v="11246" actId="1076"/>
          <ac:picMkLst>
            <pc:docMk/>
            <pc:sldMk cId="2499118970" sldId="275"/>
            <ac:picMk id="19" creationId="{873BCFCC-E7A0-4140-B7A2-5475D0E67971}"/>
          </ac:picMkLst>
        </pc:picChg>
        <pc:cxnChg chg="mod">
          <ac:chgData name="Martin Webley" userId="836f531d-195e-4340-bc9a-b5c372095905" providerId="ADAL" clId="{E2E60968-FD36-404B-9576-A554F8F75D77}" dt="2022-01-16T15:12:37.690" v="11247" actId="14100"/>
          <ac:cxnSpMkLst>
            <pc:docMk/>
            <pc:sldMk cId="2499118970" sldId="275"/>
            <ac:cxnSpMk id="151" creationId="{09D7B714-EAB0-4A96-94BD-44AFEFD5B31B}"/>
          </ac:cxnSpMkLst>
        </pc:cxnChg>
      </pc:sldChg>
      <pc:sldChg chg="modSp mod ord">
        <pc:chgData name="Martin Webley" userId="836f531d-195e-4340-bc9a-b5c372095905" providerId="ADAL" clId="{E2E60968-FD36-404B-9576-A554F8F75D77}" dt="2022-01-13T15:48:46.144" v="6464" actId="27636"/>
        <pc:sldMkLst>
          <pc:docMk/>
          <pc:sldMk cId="123059656" sldId="276"/>
        </pc:sldMkLst>
        <pc:spChg chg="mod">
          <ac:chgData name="Martin Webley" userId="836f531d-195e-4340-bc9a-b5c372095905" providerId="ADAL" clId="{E2E60968-FD36-404B-9576-A554F8F75D77}" dt="2022-01-13T15:48:31.302" v="6429" actId="20577"/>
          <ac:spMkLst>
            <pc:docMk/>
            <pc:sldMk cId="123059656" sldId="276"/>
            <ac:spMk id="6" creationId="{00000000-0000-0000-0000-000000000000}"/>
          </ac:spMkLst>
        </pc:spChg>
        <pc:spChg chg="mod">
          <ac:chgData name="Martin Webley" userId="836f531d-195e-4340-bc9a-b5c372095905" providerId="ADAL" clId="{E2E60968-FD36-404B-9576-A554F8F75D77}" dt="2022-01-13T15:48:46.144" v="6464" actId="27636"/>
          <ac:spMkLst>
            <pc:docMk/>
            <pc:sldMk cId="123059656" sldId="276"/>
            <ac:spMk id="7" creationId="{00000000-0000-0000-0000-000000000000}"/>
          </ac:spMkLst>
        </pc:spChg>
      </pc:sldChg>
      <pc:sldChg chg="del">
        <pc:chgData name="Martin Webley" userId="836f531d-195e-4340-bc9a-b5c372095905" providerId="ADAL" clId="{E2E60968-FD36-404B-9576-A554F8F75D77}" dt="2022-01-18T14:56:40.447" v="14087"/>
        <pc:sldMkLst>
          <pc:docMk/>
          <pc:sldMk cId="2252001559" sldId="280"/>
        </pc:sldMkLst>
      </pc:sldChg>
      <pc:sldChg chg="del">
        <pc:chgData name="Martin Webley" userId="836f531d-195e-4340-bc9a-b5c372095905" providerId="ADAL" clId="{E2E60968-FD36-404B-9576-A554F8F75D77}" dt="2022-01-18T14:55:40.964" v="14086" actId="2696"/>
        <pc:sldMkLst>
          <pc:docMk/>
          <pc:sldMk cId="4225017669" sldId="280"/>
        </pc:sldMkLst>
      </pc:sldChg>
      <pc:sldChg chg="del">
        <pc:chgData name="Martin Webley" userId="836f531d-195e-4340-bc9a-b5c372095905" providerId="ADAL" clId="{E2E60968-FD36-404B-9576-A554F8F75D77}" dt="2022-01-18T14:57:42.777" v="14089" actId="2696"/>
        <pc:sldMkLst>
          <pc:docMk/>
          <pc:sldMk cId="74049637" sldId="284"/>
        </pc:sldMkLst>
      </pc:sldChg>
      <pc:sldChg chg="del">
        <pc:chgData name="Martin Webley" userId="836f531d-195e-4340-bc9a-b5c372095905" providerId="ADAL" clId="{E2E60968-FD36-404B-9576-A554F8F75D77}" dt="2022-01-18T15:01:08.837" v="14090" actId="2696"/>
        <pc:sldMkLst>
          <pc:docMk/>
          <pc:sldMk cId="3096613930" sldId="285"/>
        </pc:sldMkLst>
      </pc:sldChg>
      <pc:sldChg chg="addSp delSp modSp mod delAnim modAnim">
        <pc:chgData name="Martin Webley" userId="836f531d-195e-4340-bc9a-b5c372095905" providerId="ADAL" clId="{E2E60968-FD36-404B-9576-A554F8F75D77}" dt="2022-01-16T15:17:17.521" v="11318" actId="20577"/>
        <pc:sldMkLst>
          <pc:docMk/>
          <pc:sldMk cId="181594885" sldId="288"/>
        </pc:sldMkLst>
        <pc:spChg chg="del mod">
          <ac:chgData name="Martin Webley" userId="836f531d-195e-4340-bc9a-b5c372095905" providerId="ADAL" clId="{E2E60968-FD36-404B-9576-A554F8F75D77}" dt="2022-01-16T15:15:32.961" v="11276" actId="478"/>
          <ac:spMkLst>
            <pc:docMk/>
            <pc:sldMk cId="181594885" sldId="288"/>
            <ac:spMk id="3" creationId="{16FFB686-0865-42C7-AEF2-FAF0B8E872D0}"/>
          </ac:spMkLst>
        </pc:spChg>
        <pc:spChg chg="mod">
          <ac:chgData name="Martin Webley" userId="836f531d-195e-4340-bc9a-b5c372095905" providerId="ADAL" clId="{E2E60968-FD36-404B-9576-A554F8F75D77}" dt="2022-01-16T15:15:49.891" v="11277" actId="164"/>
          <ac:spMkLst>
            <pc:docMk/>
            <pc:sldMk cId="181594885" sldId="288"/>
            <ac:spMk id="11" creationId="{DB880EE8-3FDD-4559-9677-05469EC71BD0}"/>
          </ac:spMkLst>
        </pc:spChg>
        <pc:spChg chg="mod">
          <ac:chgData name="Martin Webley" userId="836f531d-195e-4340-bc9a-b5c372095905" providerId="ADAL" clId="{E2E60968-FD36-404B-9576-A554F8F75D77}" dt="2022-01-16T15:16:09.655" v="11280" actId="164"/>
          <ac:spMkLst>
            <pc:docMk/>
            <pc:sldMk cId="181594885" sldId="288"/>
            <ac:spMk id="12" creationId="{B8E18AA4-E3B6-45D8-8270-424734BDDA70}"/>
          </ac:spMkLst>
        </pc:spChg>
        <pc:spChg chg="mod">
          <ac:chgData name="Martin Webley" userId="836f531d-195e-4340-bc9a-b5c372095905" providerId="ADAL" clId="{E2E60968-FD36-404B-9576-A554F8F75D77}" dt="2022-01-16T15:15:49.891" v="11277" actId="164"/>
          <ac:spMkLst>
            <pc:docMk/>
            <pc:sldMk cId="181594885" sldId="288"/>
            <ac:spMk id="13" creationId="{1B996260-296F-43E5-9475-98C951EFE6EE}"/>
          </ac:spMkLst>
        </pc:spChg>
        <pc:spChg chg="mod">
          <ac:chgData name="Martin Webley" userId="836f531d-195e-4340-bc9a-b5c372095905" providerId="ADAL" clId="{E2E60968-FD36-404B-9576-A554F8F75D77}" dt="2022-01-16T15:16:30.680" v="11284" actId="164"/>
          <ac:spMkLst>
            <pc:docMk/>
            <pc:sldMk cId="181594885" sldId="288"/>
            <ac:spMk id="14" creationId="{94680679-D65F-4975-9584-BFDEA01A6203}"/>
          </ac:spMkLst>
        </pc:spChg>
        <pc:spChg chg="add mod">
          <ac:chgData name="Martin Webley" userId="836f531d-195e-4340-bc9a-b5c372095905" providerId="ADAL" clId="{E2E60968-FD36-404B-9576-A554F8F75D77}" dt="2022-01-16T15:17:17.521" v="11318" actId="20577"/>
          <ac:spMkLst>
            <pc:docMk/>
            <pc:sldMk cId="181594885" sldId="288"/>
            <ac:spMk id="18" creationId="{3C00F029-70DB-46D6-A32B-9EEF267B71AC}"/>
          </ac:spMkLst>
        </pc:spChg>
        <pc:spChg chg="mod">
          <ac:chgData name="Martin Webley" userId="836f531d-195e-4340-bc9a-b5c372095905" providerId="ADAL" clId="{E2E60968-FD36-404B-9576-A554F8F75D77}" dt="2022-01-16T15:16:30.680" v="11284" actId="164"/>
          <ac:spMkLst>
            <pc:docMk/>
            <pc:sldMk cId="181594885" sldId="288"/>
            <ac:spMk id="19" creationId="{007A0DC5-0159-4075-9E23-32BBEC694702}"/>
          </ac:spMkLst>
        </pc:spChg>
        <pc:spChg chg="mod">
          <ac:chgData name="Martin Webley" userId="836f531d-195e-4340-bc9a-b5c372095905" providerId="ADAL" clId="{E2E60968-FD36-404B-9576-A554F8F75D77}" dt="2022-01-16T15:16:30.680" v="11284" actId="164"/>
          <ac:spMkLst>
            <pc:docMk/>
            <pc:sldMk cId="181594885" sldId="288"/>
            <ac:spMk id="20" creationId="{FC924518-68EF-4F1C-BECD-AEA67664B4D9}"/>
          </ac:spMkLst>
        </pc:spChg>
        <pc:spChg chg="mod">
          <ac:chgData name="Martin Webley" userId="836f531d-195e-4340-bc9a-b5c372095905" providerId="ADAL" clId="{E2E60968-FD36-404B-9576-A554F8F75D77}" dt="2022-01-16T15:15:49.891" v="11277" actId="164"/>
          <ac:spMkLst>
            <pc:docMk/>
            <pc:sldMk cId="181594885" sldId="288"/>
            <ac:spMk id="21" creationId="{76D46FCC-FBF7-4374-99EF-CA3B0F023EE8}"/>
          </ac:spMkLst>
        </pc:spChg>
        <pc:spChg chg="mod">
          <ac:chgData name="Martin Webley" userId="836f531d-195e-4340-bc9a-b5c372095905" providerId="ADAL" clId="{E2E60968-FD36-404B-9576-A554F8F75D77}" dt="2022-01-16T15:15:49.891" v="11277" actId="164"/>
          <ac:spMkLst>
            <pc:docMk/>
            <pc:sldMk cId="181594885" sldId="288"/>
            <ac:spMk id="22" creationId="{DB95EB02-42F0-4B95-A283-EAC72E28C672}"/>
          </ac:spMkLst>
        </pc:spChg>
        <pc:spChg chg="mod">
          <ac:chgData name="Martin Webley" userId="836f531d-195e-4340-bc9a-b5c372095905" providerId="ADAL" clId="{E2E60968-FD36-404B-9576-A554F8F75D77}" dt="2022-01-16T15:15:49.891" v="11277" actId="164"/>
          <ac:spMkLst>
            <pc:docMk/>
            <pc:sldMk cId="181594885" sldId="288"/>
            <ac:spMk id="23" creationId="{0EAF1F10-8639-4714-A02B-EA4D9EA906FD}"/>
          </ac:spMkLst>
        </pc:spChg>
        <pc:spChg chg="mod">
          <ac:chgData name="Martin Webley" userId="836f531d-195e-4340-bc9a-b5c372095905" providerId="ADAL" clId="{E2E60968-FD36-404B-9576-A554F8F75D77}" dt="2022-01-16T15:15:49.891" v="11277" actId="164"/>
          <ac:spMkLst>
            <pc:docMk/>
            <pc:sldMk cId="181594885" sldId="288"/>
            <ac:spMk id="24" creationId="{99CA1687-147D-4E7C-A8F1-9BE0AF3EF979}"/>
          </ac:spMkLst>
        </pc:spChg>
        <pc:spChg chg="mod">
          <ac:chgData name="Martin Webley" userId="836f531d-195e-4340-bc9a-b5c372095905" providerId="ADAL" clId="{E2E60968-FD36-404B-9576-A554F8F75D77}" dt="2022-01-16T15:15:49.891" v="11277" actId="164"/>
          <ac:spMkLst>
            <pc:docMk/>
            <pc:sldMk cId="181594885" sldId="288"/>
            <ac:spMk id="25" creationId="{A7A75FA2-AC49-4BE3-AF79-3A9403985036}"/>
          </ac:spMkLst>
        </pc:spChg>
        <pc:spChg chg="mod">
          <ac:chgData name="Martin Webley" userId="836f531d-195e-4340-bc9a-b5c372095905" providerId="ADAL" clId="{E2E60968-FD36-404B-9576-A554F8F75D77}" dt="2022-01-16T15:15:49.891" v="11277" actId="164"/>
          <ac:spMkLst>
            <pc:docMk/>
            <pc:sldMk cId="181594885" sldId="288"/>
            <ac:spMk id="26" creationId="{5EF55DBA-535C-40DB-8F32-41298F29A93B}"/>
          </ac:spMkLst>
        </pc:spChg>
        <pc:grpChg chg="add mod">
          <ac:chgData name="Martin Webley" userId="836f531d-195e-4340-bc9a-b5c372095905" providerId="ADAL" clId="{E2E60968-FD36-404B-9576-A554F8F75D77}" dt="2022-01-16T15:16:09.655" v="11280" actId="164"/>
          <ac:grpSpMkLst>
            <pc:docMk/>
            <pc:sldMk cId="181594885" sldId="288"/>
            <ac:grpSpMk id="2" creationId="{A8B475D9-F198-44DE-8F60-CC283BFF2250}"/>
          </ac:grpSpMkLst>
        </pc:grpChg>
        <pc:grpChg chg="add mod">
          <ac:chgData name="Martin Webley" userId="836f531d-195e-4340-bc9a-b5c372095905" providerId="ADAL" clId="{E2E60968-FD36-404B-9576-A554F8F75D77}" dt="2022-01-16T15:16:16.360" v="11281" actId="1076"/>
          <ac:grpSpMkLst>
            <pc:docMk/>
            <pc:sldMk cId="181594885" sldId="288"/>
            <ac:grpSpMk id="4" creationId="{784671AB-CD9F-4C77-98F7-A777F5A1E7DB}"/>
          </ac:grpSpMkLst>
        </pc:grpChg>
        <pc:grpChg chg="add mod">
          <ac:chgData name="Martin Webley" userId="836f531d-195e-4340-bc9a-b5c372095905" providerId="ADAL" clId="{E2E60968-FD36-404B-9576-A554F8F75D77}" dt="2022-01-16T15:16:46.992" v="11285" actId="1076"/>
          <ac:grpSpMkLst>
            <pc:docMk/>
            <pc:sldMk cId="181594885" sldId="288"/>
            <ac:grpSpMk id="5" creationId="{C768534B-E1B6-4A46-90C7-8427F6CEF076}"/>
          </ac:grpSpMkLst>
        </pc:grpChg>
      </pc:sldChg>
      <pc:sldChg chg="ord">
        <pc:chgData name="Martin Webley" userId="836f531d-195e-4340-bc9a-b5c372095905" providerId="ADAL" clId="{E2E60968-FD36-404B-9576-A554F8F75D77}" dt="2022-01-18T15:05:24.431" v="14095"/>
        <pc:sldMkLst>
          <pc:docMk/>
          <pc:sldMk cId="3725176138" sldId="295"/>
        </pc:sldMkLst>
      </pc:sldChg>
      <pc:sldChg chg="ord">
        <pc:chgData name="Martin Webley" userId="836f531d-195e-4340-bc9a-b5c372095905" providerId="ADAL" clId="{E2E60968-FD36-404B-9576-A554F8F75D77}" dt="2022-01-18T15:26:22.361" v="14166"/>
        <pc:sldMkLst>
          <pc:docMk/>
          <pc:sldMk cId="400154969" sldId="297"/>
        </pc:sldMkLst>
      </pc:sldChg>
      <pc:sldChg chg="modSp mod">
        <pc:chgData name="Martin Webley" userId="836f531d-195e-4340-bc9a-b5c372095905" providerId="ADAL" clId="{E2E60968-FD36-404B-9576-A554F8F75D77}" dt="2022-01-13T15:59:42.877" v="6562" actId="20577"/>
        <pc:sldMkLst>
          <pc:docMk/>
          <pc:sldMk cId="3445784470" sldId="302"/>
        </pc:sldMkLst>
        <pc:spChg chg="mod">
          <ac:chgData name="Martin Webley" userId="836f531d-195e-4340-bc9a-b5c372095905" providerId="ADAL" clId="{E2E60968-FD36-404B-9576-A554F8F75D77}" dt="2022-01-13T15:59:42.877" v="6562" actId="20577"/>
          <ac:spMkLst>
            <pc:docMk/>
            <pc:sldMk cId="3445784470" sldId="302"/>
            <ac:spMk id="3" creationId="{00000000-0000-0000-0000-000000000000}"/>
          </ac:spMkLst>
        </pc:spChg>
      </pc:sldChg>
      <pc:sldChg chg="modSp mod">
        <pc:chgData name="Martin Webley" userId="836f531d-195e-4340-bc9a-b5c372095905" providerId="ADAL" clId="{E2E60968-FD36-404B-9576-A554F8F75D77}" dt="2022-01-14T16:48:07.365" v="9483" actId="27636"/>
        <pc:sldMkLst>
          <pc:docMk/>
          <pc:sldMk cId="2038640353" sldId="303"/>
        </pc:sldMkLst>
        <pc:spChg chg="mod">
          <ac:chgData name="Martin Webley" userId="836f531d-195e-4340-bc9a-b5c372095905" providerId="ADAL" clId="{E2E60968-FD36-404B-9576-A554F8F75D77}" dt="2022-01-14T16:48:07.365" v="9483" actId="27636"/>
          <ac:spMkLst>
            <pc:docMk/>
            <pc:sldMk cId="2038640353" sldId="303"/>
            <ac:spMk id="3" creationId="{00000000-0000-0000-0000-000000000000}"/>
          </ac:spMkLst>
        </pc:spChg>
        <pc:picChg chg="mod">
          <ac:chgData name="Martin Webley" userId="836f531d-195e-4340-bc9a-b5c372095905" providerId="ADAL" clId="{E2E60968-FD36-404B-9576-A554F8F75D77}" dt="2022-01-13T16:00:06.757" v="6567" actId="1076"/>
          <ac:picMkLst>
            <pc:docMk/>
            <pc:sldMk cId="2038640353" sldId="303"/>
            <ac:picMk id="4" creationId="{00000000-0000-0000-0000-000000000000}"/>
          </ac:picMkLst>
        </pc:picChg>
      </pc:sldChg>
      <pc:sldChg chg="modSp mod">
        <pc:chgData name="Martin Webley" userId="836f531d-195e-4340-bc9a-b5c372095905" providerId="ADAL" clId="{E2E60968-FD36-404B-9576-A554F8F75D77}" dt="2022-01-13T16:04:40.402" v="6718" actId="5793"/>
        <pc:sldMkLst>
          <pc:docMk/>
          <pc:sldMk cId="2845591689" sldId="317"/>
        </pc:sldMkLst>
        <pc:spChg chg="mod">
          <ac:chgData name="Martin Webley" userId="836f531d-195e-4340-bc9a-b5c372095905" providerId="ADAL" clId="{E2E60968-FD36-404B-9576-A554F8F75D77}" dt="2022-01-13T16:04:40.402" v="6718" actId="5793"/>
          <ac:spMkLst>
            <pc:docMk/>
            <pc:sldMk cId="2845591689" sldId="317"/>
            <ac:spMk id="3" creationId="{00000000-0000-0000-0000-000000000000}"/>
          </ac:spMkLst>
        </pc:spChg>
      </pc:sldChg>
      <pc:sldChg chg="modSp mod">
        <pc:chgData name="Martin Webley" userId="836f531d-195e-4340-bc9a-b5c372095905" providerId="ADAL" clId="{E2E60968-FD36-404B-9576-A554F8F75D77}" dt="2022-01-13T17:04:19.767" v="7945" actId="20577"/>
        <pc:sldMkLst>
          <pc:docMk/>
          <pc:sldMk cId="1098156027" sldId="321"/>
        </pc:sldMkLst>
        <pc:spChg chg="mod">
          <ac:chgData name="Martin Webley" userId="836f531d-195e-4340-bc9a-b5c372095905" providerId="ADAL" clId="{E2E60968-FD36-404B-9576-A554F8F75D77}" dt="2022-01-13T17:04:19.767" v="7945" actId="20577"/>
          <ac:spMkLst>
            <pc:docMk/>
            <pc:sldMk cId="1098156027" sldId="321"/>
            <ac:spMk id="3" creationId="{00000000-0000-0000-0000-000000000000}"/>
          </ac:spMkLst>
        </pc:spChg>
      </pc:sldChg>
      <pc:sldChg chg="delSp modSp mod ord">
        <pc:chgData name="Martin Webley" userId="836f531d-195e-4340-bc9a-b5c372095905" providerId="ADAL" clId="{E2E60968-FD36-404B-9576-A554F8F75D77}" dt="2022-01-13T15:58:12.601" v="6539" actId="1076"/>
        <pc:sldMkLst>
          <pc:docMk/>
          <pc:sldMk cId="716867175" sldId="322"/>
        </pc:sldMkLst>
        <pc:spChg chg="mod">
          <ac:chgData name="Martin Webley" userId="836f531d-195e-4340-bc9a-b5c372095905" providerId="ADAL" clId="{E2E60968-FD36-404B-9576-A554F8F75D77}" dt="2022-01-13T15:58:07.894" v="6538" actId="20577"/>
          <ac:spMkLst>
            <pc:docMk/>
            <pc:sldMk cId="716867175" sldId="322"/>
            <ac:spMk id="2" creationId="{00000000-0000-0000-0000-000000000000}"/>
          </ac:spMkLst>
        </pc:spChg>
        <pc:spChg chg="del">
          <ac:chgData name="Martin Webley" userId="836f531d-195e-4340-bc9a-b5c372095905" providerId="ADAL" clId="{E2E60968-FD36-404B-9576-A554F8F75D77}" dt="2022-01-13T15:58:03.488" v="6537" actId="478"/>
          <ac:spMkLst>
            <pc:docMk/>
            <pc:sldMk cId="716867175" sldId="322"/>
            <ac:spMk id="5" creationId="{00000000-0000-0000-0000-000000000000}"/>
          </ac:spMkLst>
        </pc:spChg>
        <pc:picChg chg="mod">
          <ac:chgData name="Martin Webley" userId="836f531d-195e-4340-bc9a-b5c372095905" providerId="ADAL" clId="{E2E60968-FD36-404B-9576-A554F8F75D77}" dt="2022-01-13T15:58:12.601" v="6539" actId="1076"/>
          <ac:picMkLst>
            <pc:docMk/>
            <pc:sldMk cId="716867175" sldId="322"/>
            <ac:picMk id="4" creationId="{00000000-0000-0000-0000-000000000000}"/>
          </ac:picMkLst>
        </pc:picChg>
      </pc:sldChg>
      <pc:sldChg chg="modSp mod modNotesTx">
        <pc:chgData name="Martin Webley" userId="836f531d-195e-4340-bc9a-b5c372095905" providerId="ADAL" clId="{E2E60968-FD36-404B-9576-A554F8F75D77}" dt="2022-01-14T17:01:53.760" v="9916" actId="255"/>
        <pc:sldMkLst>
          <pc:docMk/>
          <pc:sldMk cId="1620893470" sldId="323"/>
        </pc:sldMkLst>
        <pc:spChg chg="mod">
          <ac:chgData name="Martin Webley" userId="836f531d-195e-4340-bc9a-b5c372095905" providerId="ADAL" clId="{E2E60968-FD36-404B-9576-A554F8F75D77}" dt="2022-01-14T17:01:53.760" v="9916" actId="255"/>
          <ac:spMkLst>
            <pc:docMk/>
            <pc:sldMk cId="1620893470" sldId="323"/>
            <ac:spMk id="3" creationId="{00000000-0000-0000-0000-000000000000}"/>
          </ac:spMkLst>
        </pc:spChg>
      </pc:sldChg>
      <pc:sldChg chg="modSp mod ord">
        <pc:chgData name="Martin Webley" userId="836f531d-195e-4340-bc9a-b5c372095905" providerId="ADAL" clId="{E2E60968-FD36-404B-9576-A554F8F75D77}" dt="2022-01-13T17:34:39.220" v="9327" actId="20577"/>
        <pc:sldMkLst>
          <pc:docMk/>
          <pc:sldMk cId="2957581525" sldId="324"/>
        </pc:sldMkLst>
        <pc:spChg chg="mod">
          <ac:chgData name="Martin Webley" userId="836f531d-195e-4340-bc9a-b5c372095905" providerId="ADAL" clId="{E2E60968-FD36-404B-9576-A554F8F75D77}" dt="2022-01-13T17:34:39.220" v="9327" actId="20577"/>
          <ac:spMkLst>
            <pc:docMk/>
            <pc:sldMk cId="2957581525" sldId="324"/>
            <ac:spMk id="2" creationId="{00000000-0000-0000-0000-000000000000}"/>
          </ac:spMkLst>
        </pc:spChg>
        <pc:spChg chg="mod">
          <ac:chgData name="Martin Webley" userId="836f531d-195e-4340-bc9a-b5c372095905" providerId="ADAL" clId="{E2E60968-FD36-404B-9576-A554F8F75D77}" dt="2022-01-13T17:13:18.742" v="8685" actId="20577"/>
          <ac:spMkLst>
            <pc:docMk/>
            <pc:sldMk cId="2957581525" sldId="324"/>
            <ac:spMk id="3" creationId="{00000000-0000-0000-0000-000000000000}"/>
          </ac:spMkLst>
        </pc:spChg>
      </pc:sldChg>
      <pc:sldChg chg="modSp mod">
        <pc:chgData name="Martin Webley" userId="836f531d-195e-4340-bc9a-b5c372095905" providerId="ADAL" clId="{E2E60968-FD36-404B-9576-A554F8F75D77}" dt="2022-01-13T16:03:39.667" v="6703" actId="20577"/>
        <pc:sldMkLst>
          <pc:docMk/>
          <pc:sldMk cId="2622866395" sldId="328"/>
        </pc:sldMkLst>
        <pc:spChg chg="mod">
          <ac:chgData name="Martin Webley" userId="836f531d-195e-4340-bc9a-b5c372095905" providerId="ADAL" clId="{E2E60968-FD36-404B-9576-A554F8F75D77}" dt="2022-01-13T16:03:39.667" v="6703" actId="20577"/>
          <ac:spMkLst>
            <pc:docMk/>
            <pc:sldMk cId="2622866395" sldId="328"/>
            <ac:spMk id="3" creationId="{00000000-0000-0000-0000-000000000000}"/>
          </ac:spMkLst>
        </pc:spChg>
      </pc:sldChg>
      <pc:sldChg chg="modSp mod">
        <pc:chgData name="Martin Webley" userId="836f531d-195e-4340-bc9a-b5c372095905" providerId="ADAL" clId="{E2E60968-FD36-404B-9576-A554F8F75D77}" dt="2022-01-13T16:14:43.565" v="6789" actId="15"/>
        <pc:sldMkLst>
          <pc:docMk/>
          <pc:sldMk cId="645306568" sldId="329"/>
        </pc:sldMkLst>
        <pc:spChg chg="mod">
          <ac:chgData name="Martin Webley" userId="836f531d-195e-4340-bc9a-b5c372095905" providerId="ADAL" clId="{E2E60968-FD36-404B-9576-A554F8F75D77}" dt="2022-01-13T16:14:43.565" v="6789" actId="15"/>
          <ac:spMkLst>
            <pc:docMk/>
            <pc:sldMk cId="645306568" sldId="329"/>
            <ac:spMk id="3" creationId="{00000000-0000-0000-0000-000000000000}"/>
          </ac:spMkLst>
        </pc:spChg>
      </pc:sldChg>
      <pc:sldChg chg="modSp mod ord">
        <pc:chgData name="Martin Webley" userId="836f531d-195e-4340-bc9a-b5c372095905" providerId="ADAL" clId="{E2E60968-FD36-404B-9576-A554F8F75D77}" dt="2022-01-13T16:34:42.561" v="7077"/>
        <pc:sldMkLst>
          <pc:docMk/>
          <pc:sldMk cId="1032104155" sldId="334"/>
        </pc:sldMkLst>
        <pc:spChg chg="mod">
          <ac:chgData name="Martin Webley" userId="836f531d-195e-4340-bc9a-b5c372095905" providerId="ADAL" clId="{E2E60968-FD36-404B-9576-A554F8F75D77}" dt="2022-01-13T16:13:03.053" v="6783" actId="20577"/>
          <ac:spMkLst>
            <pc:docMk/>
            <pc:sldMk cId="1032104155" sldId="334"/>
            <ac:spMk id="3" creationId="{00000000-0000-0000-0000-000000000000}"/>
          </ac:spMkLst>
        </pc:spChg>
      </pc:sldChg>
      <pc:sldChg chg="modSp del mod">
        <pc:chgData name="Martin Webley" userId="836f531d-195e-4340-bc9a-b5c372095905" providerId="ADAL" clId="{E2E60968-FD36-404B-9576-A554F8F75D77}" dt="2022-01-13T16:31:01.396" v="6989" actId="47"/>
        <pc:sldMkLst>
          <pc:docMk/>
          <pc:sldMk cId="285490385" sldId="335"/>
        </pc:sldMkLst>
        <pc:spChg chg="mod">
          <ac:chgData name="Martin Webley" userId="836f531d-195e-4340-bc9a-b5c372095905" providerId="ADAL" clId="{E2E60968-FD36-404B-9576-A554F8F75D77}" dt="2022-01-13T16:13:09.922" v="6784" actId="20577"/>
          <ac:spMkLst>
            <pc:docMk/>
            <pc:sldMk cId="285490385" sldId="335"/>
            <ac:spMk id="3" creationId="{00000000-0000-0000-0000-000000000000}"/>
          </ac:spMkLst>
        </pc:spChg>
      </pc:sldChg>
      <pc:sldChg chg="modSp del mod">
        <pc:chgData name="Martin Webley" userId="836f531d-195e-4340-bc9a-b5c372095905" providerId="ADAL" clId="{E2E60968-FD36-404B-9576-A554F8F75D77}" dt="2022-01-13T16:31:04.074" v="6990" actId="47"/>
        <pc:sldMkLst>
          <pc:docMk/>
          <pc:sldMk cId="3626873076" sldId="336"/>
        </pc:sldMkLst>
        <pc:spChg chg="mod">
          <ac:chgData name="Martin Webley" userId="836f531d-195e-4340-bc9a-b5c372095905" providerId="ADAL" clId="{E2E60968-FD36-404B-9576-A554F8F75D77}" dt="2022-01-13T15:56:47.913" v="6516" actId="27636"/>
          <ac:spMkLst>
            <pc:docMk/>
            <pc:sldMk cId="3626873076" sldId="336"/>
            <ac:spMk id="3" creationId="{00000000-0000-0000-0000-000000000000}"/>
          </ac:spMkLst>
        </pc:spChg>
      </pc:sldChg>
      <pc:sldChg chg="modSp del mod modNotesTx">
        <pc:chgData name="Martin Webley" userId="836f531d-195e-4340-bc9a-b5c372095905" providerId="ADAL" clId="{E2E60968-FD36-404B-9576-A554F8F75D77}" dt="2022-01-13T17:06:19.411" v="7965" actId="47"/>
        <pc:sldMkLst>
          <pc:docMk/>
          <pc:sldMk cId="823872124" sldId="337"/>
        </pc:sldMkLst>
        <pc:spChg chg="mod">
          <ac:chgData name="Martin Webley" userId="836f531d-195e-4340-bc9a-b5c372095905" providerId="ADAL" clId="{E2E60968-FD36-404B-9576-A554F8F75D77}" dt="2022-01-13T16:49:22.710" v="7324" actId="20577"/>
          <ac:spMkLst>
            <pc:docMk/>
            <pc:sldMk cId="823872124" sldId="337"/>
            <ac:spMk id="2" creationId="{00000000-0000-0000-0000-000000000000}"/>
          </ac:spMkLst>
        </pc:spChg>
        <pc:spChg chg="mod">
          <ac:chgData name="Martin Webley" userId="836f531d-195e-4340-bc9a-b5c372095905" providerId="ADAL" clId="{E2E60968-FD36-404B-9576-A554F8F75D77}" dt="2022-01-13T16:13:44.154" v="6785" actId="20577"/>
          <ac:spMkLst>
            <pc:docMk/>
            <pc:sldMk cId="823872124" sldId="337"/>
            <ac:spMk id="3" creationId="{00000000-0000-0000-0000-000000000000}"/>
          </ac:spMkLst>
        </pc:spChg>
      </pc:sldChg>
      <pc:sldChg chg="modSp del mod">
        <pc:chgData name="Martin Webley" userId="836f531d-195e-4340-bc9a-b5c372095905" providerId="ADAL" clId="{E2E60968-FD36-404B-9576-A554F8F75D77}" dt="2022-01-16T12:48:58.343" v="9956" actId="2696"/>
        <pc:sldMkLst>
          <pc:docMk/>
          <pc:sldMk cId="3305340237" sldId="341"/>
        </pc:sldMkLst>
        <pc:spChg chg="mod">
          <ac:chgData name="Martin Webley" userId="836f531d-195e-4340-bc9a-b5c372095905" providerId="ADAL" clId="{E2E60968-FD36-404B-9576-A554F8F75D77}" dt="2022-01-14T16:51:38.489" v="9591" actId="14100"/>
          <ac:spMkLst>
            <pc:docMk/>
            <pc:sldMk cId="3305340237" sldId="341"/>
            <ac:spMk id="3" creationId="{00000000-0000-0000-0000-000000000000}"/>
          </ac:spMkLst>
        </pc:spChg>
        <pc:spChg chg="mod">
          <ac:chgData name="Martin Webley" userId="836f531d-195e-4340-bc9a-b5c372095905" providerId="ADAL" clId="{E2E60968-FD36-404B-9576-A554F8F75D77}" dt="2022-01-14T16:52:45.318" v="9613" actId="20577"/>
          <ac:spMkLst>
            <pc:docMk/>
            <pc:sldMk cId="3305340237" sldId="341"/>
            <ac:spMk id="8" creationId="{00000000-0000-0000-0000-000000000000}"/>
          </ac:spMkLst>
        </pc:spChg>
        <pc:spChg chg="mod">
          <ac:chgData name="Martin Webley" userId="836f531d-195e-4340-bc9a-b5c372095905" providerId="ADAL" clId="{E2E60968-FD36-404B-9576-A554F8F75D77}" dt="2022-01-13T16:06:22.711" v="6779" actId="2711"/>
          <ac:spMkLst>
            <pc:docMk/>
            <pc:sldMk cId="3305340237" sldId="341"/>
            <ac:spMk id="10" creationId="{00000000-0000-0000-0000-000000000000}"/>
          </ac:spMkLst>
        </pc:spChg>
      </pc:sldChg>
      <pc:sldChg chg="modSp del mod">
        <pc:chgData name="Martin Webley" userId="836f531d-195e-4340-bc9a-b5c372095905" providerId="ADAL" clId="{E2E60968-FD36-404B-9576-A554F8F75D77}" dt="2022-01-16T12:48:58.343" v="9956" actId="2696"/>
        <pc:sldMkLst>
          <pc:docMk/>
          <pc:sldMk cId="900487588" sldId="342"/>
        </pc:sldMkLst>
        <pc:spChg chg="mod">
          <ac:chgData name="Martin Webley" userId="836f531d-195e-4340-bc9a-b5c372095905" providerId="ADAL" clId="{E2E60968-FD36-404B-9576-A554F8F75D77}" dt="2022-01-14T16:53:39.701" v="9675" actId="1036"/>
          <ac:spMkLst>
            <pc:docMk/>
            <pc:sldMk cId="900487588" sldId="342"/>
            <ac:spMk id="3" creationId="{00000000-0000-0000-0000-000000000000}"/>
          </ac:spMkLst>
        </pc:spChg>
        <pc:spChg chg="mod">
          <ac:chgData name="Martin Webley" userId="836f531d-195e-4340-bc9a-b5c372095905" providerId="ADAL" clId="{E2E60968-FD36-404B-9576-A554F8F75D77}" dt="2022-01-14T16:53:39.701" v="9675" actId="1036"/>
          <ac:spMkLst>
            <pc:docMk/>
            <pc:sldMk cId="900487588" sldId="342"/>
            <ac:spMk id="4" creationId="{00000000-0000-0000-0000-000000000000}"/>
          </ac:spMkLst>
        </pc:spChg>
      </pc:sldChg>
      <pc:sldChg chg="delSp modSp del mod">
        <pc:chgData name="Martin Webley" userId="836f531d-195e-4340-bc9a-b5c372095905" providerId="ADAL" clId="{E2E60968-FD36-404B-9576-A554F8F75D77}" dt="2022-01-16T12:48:58.343" v="9956" actId="2696"/>
        <pc:sldMkLst>
          <pc:docMk/>
          <pc:sldMk cId="994586905" sldId="343"/>
        </pc:sldMkLst>
        <pc:spChg chg="mod">
          <ac:chgData name="Martin Webley" userId="836f531d-195e-4340-bc9a-b5c372095905" providerId="ADAL" clId="{E2E60968-FD36-404B-9576-A554F8F75D77}" dt="2022-01-13T16:11:43.183" v="6780" actId="1076"/>
          <ac:spMkLst>
            <pc:docMk/>
            <pc:sldMk cId="994586905" sldId="343"/>
            <ac:spMk id="2" creationId="{00000000-0000-0000-0000-000000000000}"/>
          </ac:spMkLst>
        </pc:spChg>
        <pc:spChg chg="mod">
          <ac:chgData name="Martin Webley" userId="836f531d-195e-4340-bc9a-b5c372095905" providerId="ADAL" clId="{E2E60968-FD36-404B-9576-A554F8F75D77}" dt="2022-01-14T16:54:51.366" v="9688" actId="20577"/>
          <ac:spMkLst>
            <pc:docMk/>
            <pc:sldMk cId="994586905" sldId="343"/>
            <ac:spMk id="3" creationId="{00000000-0000-0000-0000-000000000000}"/>
          </ac:spMkLst>
        </pc:spChg>
        <pc:spChg chg="mod">
          <ac:chgData name="Martin Webley" userId="836f531d-195e-4340-bc9a-b5c372095905" providerId="ADAL" clId="{E2E60968-FD36-404B-9576-A554F8F75D77}" dt="2022-01-14T16:57:20.594" v="9790" actId="20577"/>
          <ac:spMkLst>
            <pc:docMk/>
            <pc:sldMk cId="994586905" sldId="343"/>
            <ac:spMk id="8" creationId="{00000000-0000-0000-0000-000000000000}"/>
          </ac:spMkLst>
        </pc:spChg>
        <pc:spChg chg="del">
          <ac:chgData name="Martin Webley" userId="836f531d-195e-4340-bc9a-b5c372095905" providerId="ADAL" clId="{E2E60968-FD36-404B-9576-A554F8F75D77}" dt="2022-01-14T16:55:23.420" v="9689" actId="478"/>
          <ac:spMkLst>
            <pc:docMk/>
            <pc:sldMk cId="994586905" sldId="343"/>
            <ac:spMk id="9" creationId="{00000000-0000-0000-0000-000000000000}"/>
          </ac:spMkLst>
        </pc:spChg>
      </pc:sldChg>
      <pc:sldChg chg="delSp modSp del mod">
        <pc:chgData name="Martin Webley" userId="836f531d-195e-4340-bc9a-b5c372095905" providerId="ADAL" clId="{E2E60968-FD36-404B-9576-A554F8F75D77}" dt="2022-01-16T12:48:58.343" v="9956" actId="2696"/>
        <pc:sldMkLst>
          <pc:docMk/>
          <pc:sldMk cId="4045300701" sldId="344"/>
        </pc:sldMkLst>
        <pc:spChg chg="mod">
          <ac:chgData name="Martin Webley" userId="836f531d-195e-4340-bc9a-b5c372095905" providerId="ADAL" clId="{E2E60968-FD36-404B-9576-A554F8F75D77}" dt="2022-01-13T16:11:57.225" v="6781" actId="1076"/>
          <ac:spMkLst>
            <pc:docMk/>
            <pc:sldMk cId="4045300701" sldId="344"/>
            <ac:spMk id="2" creationId="{00000000-0000-0000-0000-000000000000}"/>
          </ac:spMkLst>
        </pc:spChg>
        <pc:spChg chg="mod">
          <ac:chgData name="Martin Webley" userId="836f531d-195e-4340-bc9a-b5c372095905" providerId="ADAL" clId="{E2E60968-FD36-404B-9576-A554F8F75D77}" dt="2022-01-14T17:01:13.011" v="9915" actId="20577"/>
          <ac:spMkLst>
            <pc:docMk/>
            <pc:sldMk cId="4045300701" sldId="344"/>
            <ac:spMk id="7" creationId="{00000000-0000-0000-0000-000000000000}"/>
          </ac:spMkLst>
        </pc:spChg>
        <pc:spChg chg="mod">
          <ac:chgData name="Martin Webley" userId="836f531d-195e-4340-bc9a-b5c372095905" providerId="ADAL" clId="{E2E60968-FD36-404B-9576-A554F8F75D77}" dt="2022-01-14T16:57:55.049" v="9794" actId="20577"/>
          <ac:spMkLst>
            <pc:docMk/>
            <pc:sldMk cId="4045300701" sldId="344"/>
            <ac:spMk id="8" creationId="{00000000-0000-0000-0000-000000000000}"/>
          </ac:spMkLst>
        </pc:spChg>
        <pc:spChg chg="del">
          <ac:chgData name="Martin Webley" userId="836f531d-195e-4340-bc9a-b5c372095905" providerId="ADAL" clId="{E2E60968-FD36-404B-9576-A554F8F75D77}" dt="2022-01-14T16:58:19.007" v="9795" actId="478"/>
          <ac:spMkLst>
            <pc:docMk/>
            <pc:sldMk cId="4045300701" sldId="344"/>
            <ac:spMk id="9" creationId="{00000000-0000-0000-0000-000000000000}"/>
          </ac:spMkLst>
        </pc:spChg>
      </pc:sldChg>
      <pc:sldChg chg="del">
        <pc:chgData name="Martin Webley" userId="836f531d-195e-4340-bc9a-b5c372095905" providerId="ADAL" clId="{E2E60968-FD36-404B-9576-A554F8F75D77}" dt="2022-01-18T14:55:40.964" v="14086" actId="2696"/>
        <pc:sldMkLst>
          <pc:docMk/>
          <pc:sldMk cId="2061342115" sldId="582"/>
        </pc:sldMkLst>
      </pc:sldChg>
      <pc:sldChg chg="del">
        <pc:chgData name="Martin Webley" userId="836f531d-195e-4340-bc9a-b5c372095905" providerId="ADAL" clId="{E2E60968-FD36-404B-9576-A554F8F75D77}" dt="2022-01-18T14:56:40.447" v="14087"/>
        <pc:sldMkLst>
          <pc:docMk/>
          <pc:sldMk cId="2129047293" sldId="582"/>
        </pc:sldMkLst>
      </pc:sldChg>
      <pc:sldChg chg="del">
        <pc:chgData name="Martin Webley" userId="836f531d-195e-4340-bc9a-b5c372095905" providerId="ADAL" clId="{E2E60968-FD36-404B-9576-A554F8F75D77}" dt="2022-01-18T15:28:43.831" v="14171" actId="47"/>
        <pc:sldMkLst>
          <pc:docMk/>
          <pc:sldMk cId="2431176334" sldId="582"/>
        </pc:sldMkLst>
      </pc:sldChg>
      <pc:sldChg chg="del">
        <pc:chgData name="Martin Webley" userId="836f531d-195e-4340-bc9a-b5c372095905" providerId="ADAL" clId="{E2E60968-FD36-404B-9576-A554F8F75D77}" dt="2022-01-18T15:29:16.013" v="14181" actId="47"/>
        <pc:sldMkLst>
          <pc:docMk/>
          <pc:sldMk cId="555932588" sldId="583"/>
        </pc:sldMkLst>
      </pc:sldChg>
      <pc:sldChg chg="del">
        <pc:chgData name="Martin Webley" userId="836f531d-195e-4340-bc9a-b5c372095905" providerId="ADAL" clId="{E2E60968-FD36-404B-9576-A554F8F75D77}" dt="2022-01-18T14:57:42.777" v="14089" actId="2696"/>
        <pc:sldMkLst>
          <pc:docMk/>
          <pc:sldMk cId="1292433874" sldId="583"/>
        </pc:sldMkLst>
      </pc:sldChg>
      <pc:sldChg chg="del">
        <pc:chgData name="Martin Webley" userId="836f531d-195e-4340-bc9a-b5c372095905" providerId="ADAL" clId="{E2E60968-FD36-404B-9576-A554F8F75D77}" dt="2022-01-18T15:30:42.510" v="14186" actId="47"/>
        <pc:sldMkLst>
          <pc:docMk/>
          <pc:sldMk cId="3633065602" sldId="584"/>
        </pc:sldMkLst>
      </pc:sldChg>
      <pc:sldChg chg="del">
        <pc:chgData name="Martin Webley" userId="836f531d-195e-4340-bc9a-b5c372095905" providerId="ADAL" clId="{E2E60968-FD36-404B-9576-A554F8F75D77}" dt="2022-01-18T15:01:08.837" v="14090" actId="2696"/>
        <pc:sldMkLst>
          <pc:docMk/>
          <pc:sldMk cId="3833512469" sldId="584"/>
        </pc:sldMkLst>
      </pc:sldChg>
      <pc:sldChg chg="del">
        <pc:chgData name="Martin Webley" userId="836f531d-195e-4340-bc9a-b5c372095905" providerId="ADAL" clId="{E2E60968-FD36-404B-9576-A554F8F75D77}" dt="2022-01-18T15:31:55.198" v="14189" actId="47"/>
        <pc:sldMkLst>
          <pc:docMk/>
          <pc:sldMk cId="683817632" sldId="585"/>
        </pc:sldMkLst>
      </pc:sldChg>
      <pc:sldChg chg="del">
        <pc:chgData name="Martin Webley" userId="836f531d-195e-4340-bc9a-b5c372095905" providerId="ADAL" clId="{E2E60968-FD36-404B-9576-A554F8F75D77}" dt="2022-01-18T15:02:42.932" v="14093" actId="2696"/>
        <pc:sldMkLst>
          <pc:docMk/>
          <pc:sldMk cId="3343008338" sldId="585"/>
        </pc:sldMkLst>
      </pc:sldChg>
      <pc:sldChg chg="del">
        <pc:chgData name="Martin Webley" userId="836f531d-195e-4340-bc9a-b5c372095905" providerId="ADAL" clId="{E2E60968-FD36-404B-9576-A554F8F75D77}" dt="2022-01-18T15:06:25.413" v="14096" actId="47"/>
        <pc:sldMkLst>
          <pc:docMk/>
          <pc:sldMk cId="3260383663" sldId="683"/>
        </pc:sldMkLst>
      </pc:sldChg>
      <pc:sldChg chg="modSp mod modNotesTx">
        <pc:chgData name="Martin Webley" userId="836f531d-195e-4340-bc9a-b5c372095905" providerId="ADAL" clId="{E2E60968-FD36-404B-9576-A554F8F75D77}" dt="2022-01-11T14:34:35.847" v="5151" actId="20577"/>
        <pc:sldMkLst>
          <pc:docMk/>
          <pc:sldMk cId="1351909189" sldId="698"/>
        </pc:sldMkLst>
        <pc:spChg chg="mod">
          <ac:chgData name="Martin Webley" userId="836f531d-195e-4340-bc9a-b5c372095905" providerId="ADAL" clId="{E2E60968-FD36-404B-9576-A554F8F75D77}" dt="2022-01-11T14:08:49.746" v="3656" actId="5793"/>
          <ac:spMkLst>
            <pc:docMk/>
            <pc:sldMk cId="1351909189" sldId="698"/>
            <ac:spMk id="2" creationId="{80AEBA79-FB84-4A81-9D4F-9C9C878BA11E}"/>
          </ac:spMkLst>
        </pc:spChg>
      </pc:sldChg>
      <pc:sldChg chg="del">
        <pc:chgData name="Martin Webley" userId="836f531d-195e-4340-bc9a-b5c372095905" providerId="ADAL" clId="{E2E60968-FD36-404B-9576-A554F8F75D77}" dt="2022-01-11T11:33:57.665" v="3301" actId="2696"/>
        <pc:sldMkLst>
          <pc:docMk/>
          <pc:sldMk cId="1975963564" sldId="698"/>
        </pc:sldMkLst>
      </pc:sldChg>
      <pc:sldChg chg="modSp del mod">
        <pc:chgData name="Martin Webley" userId="836f531d-195e-4340-bc9a-b5c372095905" providerId="ADAL" clId="{E2E60968-FD36-404B-9576-A554F8F75D77}" dt="2022-01-11T11:30:58.193" v="3300" actId="2696"/>
        <pc:sldMkLst>
          <pc:docMk/>
          <pc:sldMk cId="4070434864" sldId="698"/>
        </pc:sldMkLst>
        <pc:spChg chg="mod">
          <ac:chgData name="Martin Webley" userId="836f531d-195e-4340-bc9a-b5c372095905" providerId="ADAL" clId="{E2E60968-FD36-404B-9576-A554F8F75D77}" dt="2022-01-10T14:51:47.551" v="8" actId="20577"/>
          <ac:spMkLst>
            <pc:docMk/>
            <pc:sldMk cId="4070434864" sldId="698"/>
            <ac:spMk id="2" creationId="{80AEBA79-FB84-4A81-9D4F-9C9C878BA11E}"/>
          </ac:spMkLst>
        </pc:spChg>
      </pc:sldChg>
      <pc:sldChg chg="del">
        <pc:chgData name="Martin Webley" userId="836f531d-195e-4340-bc9a-b5c372095905" providerId="ADAL" clId="{E2E60968-FD36-404B-9576-A554F8F75D77}" dt="2022-01-11T11:29:03.633" v="3299" actId="2696"/>
        <pc:sldMkLst>
          <pc:docMk/>
          <pc:sldMk cId="1373098039" sldId="708"/>
        </pc:sldMkLst>
      </pc:sldChg>
      <pc:sldChg chg="del">
        <pc:chgData name="Martin Webley" userId="836f531d-195e-4340-bc9a-b5c372095905" providerId="ADAL" clId="{E2E60968-FD36-404B-9576-A554F8F75D77}" dt="2022-01-11T11:29:03.633" v="3299" actId="2696"/>
        <pc:sldMkLst>
          <pc:docMk/>
          <pc:sldMk cId="4241734797" sldId="711"/>
        </pc:sldMkLst>
      </pc:sldChg>
      <pc:sldChg chg="add del">
        <pc:chgData name="Martin Webley" userId="836f531d-195e-4340-bc9a-b5c372095905" providerId="ADAL" clId="{E2E60968-FD36-404B-9576-A554F8F75D77}" dt="2022-01-18T15:16:02.305" v="14162" actId="47"/>
        <pc:sldMkLst>
          <pc:docMk/>
          <pc:sldMk cId="3123126271" sldId="816"/>
        </pc:sldMkLst>
      </pc:sldChg>
      <pc:sldChg chg="modSp mod">
        <pc:chgData name="Martin Webley" userId="836f531d-195e-4340-bc9a-b5c372095905" providerId="ADAL" clId="{E2E60968-FD36-404B-9576-A554F8F75D77}" dt="2022-01-13T15:53:51.647" v="6487" actId="6549"/>
        <pc:sldMkLst>
          <pc:docMk/>
          <pc:sldMk cId="23457169" sldId="826"/>
        </pc:sldMkLst>
        <pc:spChg chg="mod">
          <ac:chgData name="Martin Webley" userId="836f531d-195e-4340-bc9a-b5c372095905" providerId="ADAL" clId="{E2E60968-FD36-404B-9576-A554F8F75D77}" dt="2022-01-13T15:53:51.647" v="6487" actId="6549"/>
          <ac:spMkLst>
            <pc:docMk/>
            <pc:sldMk cId="23457169" sldId="826"/>
            <ac:spMk id="4" creationId="{F7A5BD4F-F210-406F-BDA3-5D496D0DBA1D}"/>
          </ac:spMkLst>
        </pc:spChg>
      </pc:sldChg>
      <pc:sldChg chg="ord">
        <pc:chgData name="Martin Webley" userId="836f531d-195e-4340-bc9a-b5c372095905" providerId="ADAL" clId="{E2E60968-FD36-404B-9576-A554F8F75D77}" dt="2022-01-10T15:10:40.183" v="10"/>
        <pc:sldMkLst>
          <pc:docMk/>
          <pc:sldMk cId="3751105622" sldId="837"/>
        </pc:sldMkLst>
      </pc:sldChg>
      <pc:sldChg chg="modSp mod">
        <pc:chgData name="Martin Webley" userId="836f531d-195e-4340-bc9a-b5c372095905" providerId="ADAL" clId="{E2E60968-FD36-404B-9576-A554F8F75D77}" dt="2022-01-10T15:35:23.879" v="707" actId="20577"/>
        <pc:sldMkLst>
          <pc:docMk/>
          <pc:sldMk cId="4180005285" sldId="856"/>
        </pc:sldMkLst>
        <pc:spChg chg="mod">
          <ac:chgData name="Martin Webley" userId="836f531d-195e-4340-bc9a-b5c372095905" providerId="ADAL" clId="{E2E60968-FD36-404B-9576-A554F8F75D77}" dt="2022-01-10T15:35:23.879" v="707" actId="20577"/>
          <ac:spMkLst>
            <pc:docMk/>
            <pc:sldMk cId="4180005285" sldId="856"/>
            <ac:spMk id="3" creationId="{62D8377A-538F-4C9F-AA9D-21C9702C5C4F}"/>
          </ac:spMkLst>
        </pc:spChg>
      </pc:sldChg>
      <pc:sldChg chg="modSp del mod">
        <pc:chgData name="Martin Webley" userId="836f531d-195e-4340-bc9a-b5c372095905" providerId="ADAL" clId="{E2E60968-FD36-404B-9576-A554F8F75D77}" dt="2022-01-11T11:29:03.633" v="3299" actId="2696"/>
        <pc:sldMkLst>
          <pc:docMk/>
          <pc:sldMk cId="3607609978" sldId="859"/>
        </pc:sldMkLst>
        <pc:spChg chg="mod">
          <ac:chgData name="Martin Webley" userId="836f531d-195e-4340-bc9a-b5c372095905" providerId="ADAL" clId="{E2E60968-FD36-404B-9576-A554F8F75D77}" dt="2022-01-11T11:26:58.738" v="3298" actId="6549"/>
          <ac:spMkLst>
            <pc:docMk/>
            <pc:sldMk cId="3607609978" sldId="859"/>
            <ac:spMk id="4" creationId="{A72F8C08-12DD-4BAE-AD5F-12F694E3E45E}"/>
          </ac:spMkLst>
        </pc:spChg>
      </pc:sldChg>
      <pc:sldChg chg="del">
        <pc:chgData name="Martin Webley" userId="836f531d-195e-4340-bc9a-b5c372095905" providerId="ADAL" clId="{E2E60968-FD36-404B-9576-A554F8F75D77}" dt="2022-01-11T11:29:03.633" v="3299" actId="2696"/>
        <pc:sldMkLst>
          <pc:docMk/>
          <pc:sldMk cId="4080551711" sldId="860"/>
        </pc:sldMkLst>
      </pc:sldChg>
      <pc:sldChg chg="del">
        <pc:chgData name="Martin Webley" userId="836f531d-195e-4340-bc9a-b5c372095905" providerId="ADAL" clId="{E2E60968-FD36-404B-9576-A554F8F75D77}" dt="2022-01-11T11:29:03.633" v="3299" actId="2696"/>
        <pc:sldMkLst>
          <pc:docMk/>
          <pc:sldMk cId="2117826335" sldId="861"/>
        </pc:sldMkLst>
      </pc:sldChg>
      <pc:sldChg chg="del">
        <pc:chgData name="Martin Webley" userId="836f531d-195e-4340-bc9a-b5c372095905" providerId="ADAL" clId="{E2E60968-FD36-404B-9576-A554F8F75D77}" dt="2022-01-11T11:29:03.633" v="3299" actId="2696"/>
        <pc:sldMkLst>
          <pc:docMk/>
          <pc:sldMk cId="3289350496" sldId="862"/>
        </pc:sldMkLst>
      </pc:sldChg>
      <pc:sldChg chg="del">
        <pc:chgData name="Martin Webley" userId="836f531d-195e-4340-bc9a-b5c372095905" providerId="ADAL" clId="{E2E60968-FD36-404B-9576-A554F8F75D77}" dt="2022-01-11T11:29:03.633" v="3299" actId="2696"/>
        <pc:sldMkLst>
          <pc:docMk/>
          <pc:sldMk cId="1955218340" sldId="863"/>
        </pc:sldMkLst>
      </pc:sldChg>
      <pc:sldChg chg="del">
        <pc:chgData name="Martin Webley" userId="836f531d-195e-4340-bc9a-b5c372095905" providerId="ADAL" clId="{E2E60968-FD36-404B-9576-A554F8F75D77}" dt="2022-01-11T11:29:03.633" v="3299" actId="2696"/>
        <pc:sldMkLst>
          <pc:docMk/>
          <pc:sldMk cId="348501399" sldId="894"/>
        </pc:sldMkLst>
      </pc:sldChg>
      <pc:sldChg chg="del">
        <pc:chgData name="Martin Webley" userId="836f531d-195e-4340-bc9a-b5c372095905" providerId="ADAL" clId="{E2E60968-FD36-404B-9576-A554F8F75D77}" dt="2022-01-18T17:07:37.300" v="14709" actId="47"/>
        <pc:sldMkLst>
          <pc:docMk/>
          <pc:sldMk cId="2259322893" sldId="910"/>
        </pc:sldMkLst>
      </pc:sldChg>
      <pc:sldChg chg="modSp add del mod">
        <pc:chgData name="Martin Webley" userId="836f531d-195e-4340-bc9a-b5c372095905" providerId="ADAL" clId="{E2E60968-FD36-404B-9576-A554F8F75D77}" dt="2022-01-10T15:24:12.848" v="105" actId="2890"/>
        <pc:sldMkLst>
          <pc:docMk/>
          <pc:sldMk cId="3501728657" sldId="942"/>
        </pc:sldMkLst>
        <pc:spChg chg="mod">
          <ac:chgData name="Martin Webley" userId="836f531d-195e-4340-bc9a-b5c372095905" providerId="ADAL" clId="{E2E60968-FD36-404B-9576-A554F8F75D77}" dt="2022-01-10T15:24:12.217" v="104" actId="20577"/>
          <ac:spMkLst>
            <pc:docMk/>
            <pc:sldMk cId="3501728657" sldId="942"/>
            <ac:spMk id="2" creationId="{E55D53B4-48D8-45C8-9326-B45D81CEF4A8}"/>
          </ac:spMkLst>
        </pc:spChg>
      </pc:sldChg>
      <pc:sldChg chg="modSp add mod">
        <pc:chgData name="Martin Webley" userId="836f531d-195e-4340-bc9a-b5c372095905" providerId="ADAL" clId="{E2E60968-FD36-404B-9576-A554F8F75D77}" dt="2022-01-18T11:15:54.617" v="11336" actId="20577"/>
        <pc:sldMkLst>
          <pc:docMk/>
          <pc:sldMk cId="3822065433" sldId="942"/>
        </pc:sldMkLst>
        <pc:spChg chg="mod">
          <ac:chgData name="Martin Webley" userId="836f531d-195e-4340-bc9a-b5c372095905" providerId="ADAL" clId="{E2E60968-FD36-404B-9576-A554F8F75D77}" dt="2022-01-18T11:15:54.617" v="11336" actId="20577"/>
          <ac:spMkLst>
            <pc:docMk/>
            <pc:sldMk cId="3822065433" sldId="942"/>
            <ac:spMk id="2" creationId="{E55D53B4-48D8-45C8-9326-B45D81CEF4A8}"/>
          </ac:spMkLst>
        </pc:spChg>
        <pc:spChg chg="mod">
          <ac:chgData name="Martin Webley" userId="836f531d-195e-4340-bc9a-b5c372095905" providerId="ADAL" clId="{E2E60968-FD36-404B-9576-A554F8F75D77}" dt="2022-01-10T15:35:48.862" v="712" actId="20577"/>
          <ac:spMkLst>
            <pc:docMk/>
            <pc:sldMk cId="3822065433" sldId="942"/>
            <ac:spMk id="3" creationId="{62D8377A-538F-4C9F-AA9D-21C9702C5C4F}"/>
          </ac:spMkLst>
        </pc:spChg>
      </pc:sldChg>
      <pc:sldChg chg="modSp add mod">
        <pc:chgData name="Martin Webley" userId="836f531d-195e-4340-bc9a-b5c372095905" providerId="ADAL" clId="{E2E60968-FD36-404B-9576-A554F8F75D77}" dt="2022-01-10T15:34:15.273" v="628" actId="20577"/>
        <pc:sldMkLst>
          <pc:docMk/>
          <pc:sldMk cId="1051106534" sldId="943"/>
        </pc:sldMkLst>
        <pc:spChg chg="mod">
          <ac:chgData name="Martin Webley" userId="836f531d-195e-4340-bc9a-b5c372095905" providerId="ADAL" clId="{E2E60968-FD36-404B-9576-A554F8F75D77}" dt="2022-01-10T15:34:15.273" v="628" actId="20577"/>
          <ac:spMkLst>
            <pc:docMk/>
            <pc:sldMk cId="1051106534" sldId="943"/>
            <ac:spMk id="3" creationId="{62D8377A-538F-4C9F-AA9D-21C9702C5C4F}"/>
          </ac:spMkLst>
        </pc:spChg>
      </pc:sldChg>
      <pc:sldChg chg="modSp add mod">
        <pc:chgData name="Martin Webley" userId="836f531d-195e-4340-bc9a-b5c372095905" providerId="ADAL" clId="{E2E60968-FD36-404B-9576-A554F8F75D77}" dt="2022-01-18T11:16:35.535" v="11350" actId="27636"/>
        <pc:sldMkLst>
          <pc:docMk/>
          <pc:sldMk cId="1198847279" sldId="944"/>
        </pc:sldMkLst>
        <pc:spChg chg="mod">
          <ac:chgData name="Martin Webley" userId="836f531d-195e-4340-bc9a-b5c372095905" providerId="ADAL" clId="{E2E60968-FD36-404B-9576-A554F8F75D77}" dt="2022-01-18T11:16:35.535" v="11350" actId="27636"/>
          <ac:spMkLst>
            <pc:docMk/>
            <pc:sldMk cId="1198847279" sldId="944"/>
            <ac:spMk id="3" creationId="{62D8377A-538F-4C9F-AA9D-21C9702C5C4F}"/>
          </ac:spMkLst>
        </pc:spChg>
      </pc:sldChg>
      <pc:sldChg chg="addSp delSp modSp add mod">
        <pc:chgData name="Martin Webley" userId="836f531d-195e-4340-bc9a-b5c372095905" providerId="ADAL" clId="{E2E60968-FD36-404B-9576-A554F8F75D77}" dt="2022-01-18T12:56:35.636" v="13644" actId="1076"/>
        <pc:sldMkLst>
          <pc:docMk/>
          <pc:sldMk cId="2694825206" sldId="945"/>
        </pc:sldMkLst>
        <pc:spChg chg="mod">
          <ac:chgData name="Martin Webley" userId="836f531d-195e-4340-bc9a-b5c372095905" providerId="ADAL" clId="{E2E60968-FD36-404B-9576-A554F8F75D77}" dt="2022-01-18T11:17:01.399" v="11353" actId="20577"/>
          <ac:spMkLst>
            <pc:docMk/>
            <pc:sldMk cId="2694825206" sldId="945"/>
            <ac:spMk id="2" creationId="{E55D53B4-48D8-45C8-9326-B45D81CEF4A8}"/>
          </ac:spMkLst>
        </pc:spChg>
        <pc:spChg chg="add del mod">
          <ac:chgData name="Martin Webley" userId="836f531d-195e-4340-bc9a-b5c372095905" providerId="ADAL" clId="{E2E60968-FD36-404B-9576-A554F8F75D77}" dt="2022-01-10T15:55:55.690" v="991"/>
          <ac:spMkLst>
            <pc:docMk/>
            <pc:sldMk cId="2694825206" sldId="945"/>
            <ac:spMk id="3" creationId="{62D8377A-538F-4C9F-AA9D-21C9702C5C4F}"/>
          </ac:spMkLst>
        </pc:spChg>
        <pc:spChg chg="add mod">
          <ac:chgData name="Martin Webley" userId="836f531d-195e-4340-bc9a-b5c372095905" providerId="ADAL" clId="{E2E60968-FD36-404B-9576-A554F8F75D77}" dt="2022-01-10T16:18:19.750" v="1127" actId="1076"/>
          <ac:spMkLst>
            <pc:docMk/>
            <pc:sldMk cId="2694825206" sldId="945"/>
            <ac:spMk id="4" creationId="{1CD636EA-BD0C-4BA6-8775-4E514AC04959}"/>
          </ac:spMkLst>
        </pc:spChg>
        <pc:spChg chg="add mod">
          <ac:chgData name="Martin Webley" userId="836f531d-195e-4340-bc9a-b5c372095905" providerId="ADAL" clId="{E2E60968-FD36-404B-9576-A554F8F75D77}" dt="2022-01-18T12:56:35.636" v="13644" actId="1076"/>
          <ac:spMkLst>
            <pc:docMk/>
            <pc:sldMk cId="2694825206" sldId="945"/>
            <ac:spMk id="5" creationId="{72D3C76F-0AE1-48D4-B2B5-4CE0D3926049}"/>
          </ac:spMkLst>
        </pc:spChg>
        <pc:spChg chg="add mod">
          <ac:chgData name="Martin Webley" userId="836f531d-195e-4340-bc9a-b5c372095905" providerId="ADAL" clId="{E2E60968-FD36-404B-9576-A554F8F75D77}" dt="2022-01-18T12:56:35.636" v="13644" actId="1076"/>
          <ac:spMkLst>
            <pc:docMk/>
            <pc:sldMk cId="2694825206" sldId="945"/>
            <ac:spMk id="6" creationId="{0CEC2FDA-34EE-4E27-8886-1D34F9E7889F}"/>
          </ac:spMkLst>
        </pc:spChg>
        <pc:spChg chg="add del mod">
          <ac:chgData name="Martin Webley" userId="836f531d-195e-4340-bc9a-b5c372095905" providerId="ADAL" clId="{E2E60968-FD36-404B-9576-A554F8F75D77}" dt="2022-01-10T15:48:51.354" v="928"/>
          <ac:spMkLst>
            <pc:docMk/>
            <pc:sldMk cId="2694825206" sldId="945"/>
            <ac:spMk id="7" creationId="{BEEF9B03-E8F4-48D2-BEE2-0CD4681C95CA}"/>
          </ac:spMkLst>
        </pc:spChg>
        <pc:spChg chg="add mod">
          <ac:chgData name="Martin Webley" userId="836f531d-195e-4340-bc9a-b5c372095905" providerId="ADAL" clId="{E2E60968-FD36-404B-9576-A554F8F75D77}" dt="2022-01-18T12:56:35.636" v="13644" actId="1076"/>
          <ac:spMkLst>
            <pc:docMk/>
            <pc:sldMk cId="2694825206" sldId="945"/>
            <ac:spMk id="8" creationId="{5457C227-3619-4F9B-B922-8FD567FAF1C6}"/>
          </ac:spMkLst>
        </pc:spChg>
        <pc:spChg chg="add mod">
          <ac:chgData name="Martin Webley" userId="836f531d-195e-4340-bc9a-b5c372095905" providerId="ADAL" clId="{E2E60968-FD36-404B-9576-A554F8F75D77}" dt="2022-01-18T12:56:35.636" v="13644" actId="1076"/>
          <ac:spMkLst>
            <pc:docMk/>
            <pc:sldMk cId="2694825206" sldId="945"/>
            <ac:spMk id="9" creationId="{A61C596E-B3C1-41CA-89AE-09518118825A}"/>
          </ac:spMkLst>
        </pc:spChg>
        <pc:spChg chg="add mod">
          <ac:chgData name="Martin Webley" userId="836f531d-195e-4340-bc9a-b5c372095905" providerId="ADAL" clId="{E2E60968-FD36-404B-9576-A554F8F75D77}" dt="2022-01-18T12:56:35.636" v="13644" actId="1076"/>
          <ac:spMkLst>
            <pc:docMk/>
            <pc:sldMk cId="2694825206" sldId="945"/>
            <ac:spMk id="10" creationId="{BCA65C80-4183-48CB-84D5-6EB0DA573F88}"/>
          </ac:spMkLst>
        </pc:spChg>
        <pc:spChg chg="add mod">
          <ac:chgData name="Martin Webley" userId="836f531d-195e-4340-bc9a-b5c372095905" providerId="ADAL" clId="{E2E60968-FD36-404B-9576-A554F8F75D77}" dt="2022-01-18T12:56:35.636" v="13644" actId="1076"/>
          <ac:spMkLst>
            <pc:docMk/>
            <pc:sldMk cId="2694825206" sldId="945"/>
            <ac:spMk id="11" creationId="{FBD61287-8455-44E0-AE79-B8A2051D42A3}"/>
          </ac:spMkLst>
        </pc:spChg>
        <pc:spChg chg="add del mod">
          <ac:chgData name="Martin Webley" userId="836f531d-195e-4340-bc9a-b5c372095905" providerId="ADAL" clId="{E2E60968-FD36-404B-9576-A554F8F75D77}" dt="2022-01-10T15:55:55.690" v="991"/>
          <ac:spMkLst>
            <pc:docMk/>
            <pc:sldMk cId="2694825206" sldId="945"/>
            <ac:spMk id="12" creationId="{3EA4BAA8-A36E-4F7B-B494-32B9C95396F3}"/>
          </ac:spMkLst>
        </pc:spChg>
        <pc:spChg chg="add mod">
          <ac:chgData name="Martin Webley" userId="836f531d-195e-4340-bc9a-b5c372095905" providerId="ADAL" clId="{E2E60968-FD36-404B-9576-A554F8F75D77}" dt="2022-01-18T12:56:35.636" v="13644" actId="1076"/>
          <ac:spMkLst>
            <pc:docMk/>
            <pc:sldMk cId="2694825206" sldId="945"/>
            <ac:spMk id="13" creationId="{68AF1FD3-D69D-43E7-8D03-D13E2E2F762F}"/>
          </ac:spMkLst>
        </pc:spChg>
        <pc:spChg chg="add mod">
          <ac:chgData name="Martin Webley" userId="836f531d-195e-4340-bc9a-b5c372095905" providerId="ADAL" clId="{E2E60968-FD36-404B-9576-A554F8F75D77}" dt="2022-01-10T15:58:03.675" v="1084" actId="1076"/>
          <ac:spMkLst>
            <pc:docMk/>
            <pc:sldMk cId="2694825206" sldId="945"/>
            <ac:spMk id="14" creationId="{821A9DA0-FF6D-4679-8A20-9658F76E0181}"/>
          </ac:spMkLst>
        </pc:spChg>
        <pc:spChg chg="add mod">
          <ac:chgData name="Martin Webley" userId="836f531d-195e-4340-bc9a-b5c372095905" providerId="ADAL" clId="{E2E60968-FD36-404B-9576-A554F8F75D77}" dt="2022-01-18T12:56:35.636" v="13644" actId="1076"/>
          <ac:spMkLst>
            <pc:docMk/>
            <pc:sldMk cId="2694825206" sldId="945"/>
            <ac:spMk id="15" creationId="{FE32BF04-1ADB-46F4-8FDD-3EAF54B72B18}"/>
          </ac:spMkLst>
        </pc:spChg>
      </pc:sldChg>
      <pc:sldChg chg="modSp del mod ord">
        <pc:chgData name="Martin Webley" userId="836f531d-195e-4340-bc9a-b5c372095905" providerId="ADAL" clId="{E2E60968-FD36-404B-9576-A554F8F75D77}" dt="2022-01-11T11:29:03.633" v="3299" actId="2696"/>
        <pc:sldMkLst>
          <pc:docMk/>
          <pc:sldMk cId="3747188517" sldId="946"/>
        </pc:sldMkLst>
        <pc:spChg chg="mod">
          <ac:chgData name="Martin Webley" userId="836f531d-195e-4340-bc9a-b5c372095905" providerId="ADAL" clId="{E2E60968-FD36-404B-9576-A554F8F75D77}" dt="2022-01-11T09:40:46.344" v="1159" actId="20577"/>
          <ac:spMkLst>
            <pc:docMk/>
            <pc:sldMk cId="3747188517" sldId="946"/>
            <ac:spMk id="4" creationId="{A72F8C08-12DD-4BAE-AD5F-12F694E3E45E}"/>
          </ac:spMkLst>
        </pc:spChg>
      </pc:sldChg>
      <pc:sldChg chg="modSp new del mod ord modNotesTx">
        <pc:chgData name="Martin Webley" userId="836f531d-195e-4340-bc9a-b5c372095905" providerId="ADAL" clId="{E2E60968-FD36-404B-9576-A554F8F75D77}" dt="2022-01-11T11:29:03.633" v="3299" actId="2696"/>
        <pc:sldMkLst>
          <pc:docMk/>
          <pc:sldMk cId="2821040773" sldId="947"/>
        </pc:sldMkLst>
        <pc:spChg chg="mod">
          <ac:chgData name="Martin Webley" userId="836f531d-195e-4340-bc9a-b5c372095905" providerId="ADAL" clId="{E2E60968-FD36-404B-9576-A554F8F75D77}" dt="2022-01-11T11:23:16.683" v="3052" actId="20577"/>
          <ac:spMkLst>
            <pc:docMk/>
            <pc:sldMk cId="2821040773" sldId="947"/>
            <ac:spMk id="2" creationId="{707EE163-9CB0-4A43-B43D-249041F3C1BE}"/>
          </ac:spMkLst>
        </pc:spChg>
        <pc:spChg chg="mod">
          <ac:chgData name="Martin Webley" userId="836f531d-195e-4340-bc9a-b5c372095905" providerId="ADAL" clId="{E2E60968-FD36-404B-9576-A554F8F75D77}" dt="2022-01-11T10:32:00.116" v="1986" actId="20577"/>
          <ac:spMkLst>
            <pc:docMk/>
            <pc:sldMk cId="2821040773" sldId="947"/>
            <ac:spMk id="3" creationId="{7334D437-B309-4B54-87A0-7AB52001D39E}"/>
          </ac:spMkLst>
        </pc:spChg>
      </pc:sldChg>
      <pc:sldChg chg="new del">
        <pc:chgData name="Martin Webley" userId="836f531d-195e-4340-bc9a-b5c372095905" providerId="ADAL" clId="{E2E60968-FD36-404B-9576-A554F8F75D77}" dt="2022-01-11T10:26:32.729" v="1577" actId="47"/>
        <pc:sldMkLst>
          <pc:docMk/>
          <pc:sldMk cId="3468123445" sldId="948"/>
        </pc:sldMkLst>
      </pc:sldChg>
      <pc:sldChg chg="modSp add del mod ord">
        <pc:chgData name="Martin Webley" userId="836f531d-195e-4340-bc9a-b5c372095905" providerId="ADAL" clId="{E2E60968-FD36-404B-9576-A554F8F75D77}" dt="2022-01-11T11:29:03.633" v="3299" actId="2696"/>
        <pc:sldMkLst>
          <pc:docMk/>
          <pc:sldMk cId="973679894" sldId="949"/>
        </pc:sldMkLst>
        <pc:spChg chg="mod">
          <ac:chgData name="Martin Webley" userId="836f531d-195e-4340-bc9a-b5c372095905" providerId="ADAL" clId="{E2E60968-FD36-404B-9576-A554F8F75D77}" dt="2022-01-11T10:27:54.072" v="1585" actId="20577"/>
          <ac:spMkLst>
            <pc:docMk/>
            <pc:sldMk cId="973679894" sldId="949"/>
            <ac:spMk id="4" creationId="{F7A5BD4F-F210-406F-BDA3-5D496D0DBA1D}"/>
          </ac:spMkLst>
        </pc:spChg>
      </pc:sldChg>
      <pc:sldChg chg="modSp new del mod">
        <pc:chgData name="Martin Webley" userId="836f531d-195e-4340-bc9a-b5c372095905" providerId="ADAL" clId="{E2E60968-FD36-404B-9576-A554F8F75D77}" dt="2022-01-11T11:29:03.633" v="3299" actId="2696"/>
        <pc:sldMkLst>
          <pc:docMk/>
          <pc:sldMk cId="2418511161" sldId="950"/>
        </pc:sldMkLst>
        <pc:spChg chg="mod">
          <ac:chgData name="Martin Webley" userId="836f531d-195e-4340-bc9a-b5c372095905" providerId="ADAL" clId="{E2E60968-FD36-404B-9576-A554F8F75D77}" dt="2022-01-11T11:22:49.627" v="3039" actId="6549"/>
          <ac:spMkLst>
            <pc:docMk/>
            <pc:sldMk cId="2418511161" sldId="950"/>
            <ac:spMk id="2" creationId="{B59D30BF-4A27-42C6-B749-48C52D1D338E}"/>
          </ac:spMkLst>
        </pc:spChg>
        <pc:spChg chg="mod">
          <ac:chgData name="Martin Webley" userId="836f531d-195e-4340-bc9a-b5c372095905" providerId="ADAL" clId="{E2E60968-FD36-404B-9576-A554F8F75D77}" dt="2022-01-11T10:37:30.451" v="2609" actId="6549"/>
          <ac:spMkLst>
            <pc:docMk/>
            <pc:sldMk cId="2418511161" sldId="950"/>
            <ac:spMk id="3" creationId="{5838BFE0-9472-4BB1-A955-F04E9D6D7242}"/>
          </ac:spMkLst>
        </pc:spChg>
      </pc:sldChg>
      <pc:sldChg chg="modSp new del mod">
        <pc:chgData name="Martin Webley" userId="836f531d-195e-4340-bc9a-b5c372095905" providerId="ADAL" clId="{E2E60968-FD36-404B-9576-A554F8F75D77}" dt="2022-01-11T11:29:03.633" v="3299" actId="2696"/>
        <pc:sldMkLst>
          <pc:docMk/>
          <pc:sldMk cId="1786214929" sldId="951"/>
        </pc:sldMkLst>
        <pc:spChg chg="mod">
          <ac:chgData name="Martin Webley" userId="836f531d-195e-4340-bc9a-b5c372095905" providerId="ADAL" clId="{E2E60968-FD36-404B-9576-A554F8F75D77}" dt="2022-01-11T10:37:45.515" v="2644" actId="20577"/>
          <ac:spMkLst>
            <pc:docMk/>
            <pc:sldMk cId="1786214929" sldId="951"/>
            <ac:spMk id="2" creationId="{E6E5506F-762E-43DA-9F89-C32C074B9538}"/>
          </ac:spMkLst>
        </pc:spChg>
        <pc:spChg chg="mod">
          <ac:chgData name="Martin Webley" userId="836f531d-195e-4340-bc9a-b5c372095905" providerId="ADAL" clId="{E2E60968-FD36-404B-9576-A554F8F75D77}" dt="2022-01-11T10:41:04.664" v="3003" actId="20577"/>
          <ac:spMkLst>
            <pc:docMk/>
            <pc:sldMk cId="1786214929" sldId="951"/>
            <ac:spMk id="3" creationId="{2607C79E-9EE9-4740-8B45-188525933DE7}"/>
          </ac:spMkLst>
        </pc:spChg>
      </pc:sldChg>
      <pc:sldChg chg="modSp add del mod">
        <pc:chgData name="Martin Webley" userId="836f531d-195e-4340-bc9a-b5c372095905" providerId="ADAL" clId="{E2E60968-FD36-404B-9576-A554F8F75D77}" dt="2022-01-11T11:29:03.633" v="3299" actId="2696"/>
        <pc:sldMkLst>
          <pc:docMk/>
          <pc:sldMk cId="3270146917" sldId="952"/>
        </pc:sldMkLst>
        <pc:spChg chg="mod">
          <ac:chgData name="Martin Webley" userId="836f531d-195e-4340-bc9a-b5c372095905" providerId="ADAL" clId="{E2E60968-FD36-404B-9576-A554F8F75D77}" dt="2022-01-11T11:25:42.563" v="3297" actId="20577"/>
          <ac:spMkLst>
            <pc:docMk/>
            <pc:sldMk cId="3270146917" sldId="952"/>
            <ac:spMk id="3" creationId="{7334D437-B309-4B54-87A0-7AB52001D39E}"/>
          </ac:spMkLst>
        </pc:spChg>
      </pc:sldChg>
      <pc:sldChg chg="new del">
        <pc:chgData name="Martin Webley" userId="836f531d-195e-4340-bc9a-b5c372095905" providerId="ADAL" clId="{E2E60968-FD36-404B-9576-A554F8F75D77}" dt="2022-01-11T11:22:15.904" v="3017" actId="47"/>
        <pc:sldMkLst>
          <pc:docMk/>
          <pc:sldMk cId="3504069445" sldId="952"/>
        </pc:sldMkLst>
      </pc:sldChg>
      <pc:sldChg chg="modSp add del mod ord">
        <pc:chgData name="Martin Webley" userId="836f531d-195e-4340-bc9a-b5c372095905" providerId="ADAL" clId="{E2E60968-FD36-404B-9576-A554F8F75D77}" dt="2022-01-16T13:20:25.141" v="10366" actId="47"/>
        <pc:sldMkLst>
          <pc:docMk/>
          <pc:sldMk cId="804771570" sldId="953"/>
        </pc:sldMkLst>
        <pc:spChg chg="mod">
          <ac:chgData name="Martin Webley" userId="836f531d-195e-4340-bc9a-b5c372095905" providerId="ADAL" clId="{E2E60968-FD36-404B-9576-A554F8F75D77}" dt="2022-01-13T12:08:13.444" v="5621" actId="20577"/>
          <ac:spMkLst>
            <pc:docMk/>
            <pc:sldMk cId="804771570" sldId="953"/>
            <ac:spMk id="4" creationId="{F7A5BD4F-F210-406F-BDA3-5D496D0DBA1D}"/>
          </ac:spMkLst>
        </pc:spChg>
      </pc:sldChg>
      <pc:sldChg chg="addSp delSp modSp new mod">
        <pc:chgData name="Martin Webley" userId="836f531d-195e-4340-bc9a-b5c372095905" providerId="ADAL" clId="{E2E60968-FD36-404B-9576-A554F8F75D77}" dt="2022-01-11T13:15:37.961" v="3508" actId="14100"/>
        <pc:sldMkLst>
          <pc:docMk/>
          <pc:sldMk cId="4133941816" sldId="954"/>
        </pc:sldMkLst>
        <pc:spChg chg="mod">
          <ac:chgData name="Martin Webley" userId="836f531d-195e-4340-bc9a-b5c372095905" providerId="ADAL" clId="{E2E60968-FD36-404B-9576-A554F8F75D77}" dt="2022-01-11T11:38:13.840" v="3466" actId="20577"/>
          <ac:spMkLst>
            <pc:docMk/>
            <pc:sldMk cId="4133941816" sldId="954"/>
            <ac:spMk id="2" creationId="{BC8DA45D-25F4-460D-84F2-4A99271795A2}"/>
          </ac:spMkLst>
        </pc:spChg>
        <pc:spChg chg="del">
          <ac:chgData name="Martin Webley" userId="836f531d-195e-4340-bc9a-b5c372095905" providerId="ADAL" clId="{E2E60968-FD36-404B-9576-A554F8F75D77}" dt="2022-01-11T13:10:17.552" v="3467" actId="931"/>
          <ac:spMkLst>
            <pc:docMk/>
            <pc:sldMk cId="4133941816" sldId="954"/>
            <ac:spMk id="3" creationId="{3E16418E-590A-43D1-814A-4B95467EDFCF}"/>
          </ac:spMkLst>
        </pc:spChg>
        <pc:picChg chg="add mod modCrop">
          <ac:chgData name="Martin Webley" userId="836f531d-195e-4340-bc9a-b5c372095905" providerId="ADAL" clId="{E2E60968-FD36-404B-9576-A554F8F75D77}" dt="2022-01-11T13:15:37.961" v="3508" actId="14100"/>
          <ac:picMkLst>
            <pc:docMk/>
            <pc:sldMk cId="4133941816" sldId="954"/>
            <ac:picMk id="5" creationId="{E74B767B-B461-4484-9A87-417A71162B48}"/>
          </ac:picMkLst>
        </pc:picChg>
      </pc:sldChg>
      <pc:sldChg chg="modSp add mod">
        <pc:chgData name="Martin Webley" userId="836f531d-195e-4340-bc9a-b5c372095905" providerId="ADAL" clId="{E2E60968-FD36-404B-9576-A554F8F75D77}" dt="2022-01-11T13:15:22.224" v="3504" actId="1076"/>
        <pc:sldMkLst>
          <pc:docMk/>
          <pc:sldMk cId="342656210" sldId="955"/>
        </pc:sldMkLst>
        <pc:picChg chg="mod modCrop">
          <ac:chgData name="Martin Webley" userId="836f531d-195e-4340-bc9a-b5c372095905" providerId="ADAL" clId="{E2E60968-FD36-404B-9576-A554F8F75D77}" dt="2022-01-11T13:15:22.224" v="3504" actId="1076"/>
          <ac:picMkLst>
            <pc:docMk/>
            <pc:sldMk cId="342656210" sldId="955"/>
            <ac:picMk id="5" creationId="{E74B767B-B461-4484-9A87-417A71162B48}"/>
          </ac:picMkLst>
        </pc:picChg>
      </pc:sldChg>
      <pc:sldChg chg="add del">
        <pc:chgData name="Martin Webley" userId="836f531d-195e-4340-bc9a-b5c372095905" providerId="ADAL" clId="{E2E60968-FD36-404B-9576-A554F8F75D77}" dt="2022-01-11T13:12:19.542" v="3481" actId="47"/>
        <pc:sldMkLst>
          <pc:docMk/>
          <pc:sldMk cId="2890576472" sldId="955"/>
        </pc:sldMkLst>
      </pc:sldChg>
      <pc:sldChg chg="modSp add mod modNotesTx">
        <pc:chgData name="Martin Webley" userId="836f531d-195e-4340-bc9a-b5c372095905" providerId="ADAL" clId="{E2E60968-FD36-404B-9576-A554F8F75D77}" dt="2022-01-11T13:18:40.983" v="3616" actId="20577"/>
        <pc:sldMkLst>
          <pc:docMk/>
          <pc:sldMk cId="3761964450" sldId="956"/>
        </pc:sldMkLst>
        <pc:picChg chg="mod modCrop">
          <ac:chgData name="Martin Webley" userId="836f531d-195e-4340-bc9a-b5c372095905" providerId="ADAL" clId="{E2E60968-FD36-404B-9576-A554F8F75D77}" dt="2022-01-11T13:16:56.241" v="3537" actId="1035"/>
          <ac:picMkLst>
            <pc:docMk/>
            <pc:sldMk cId="3761964450" sldId="956"/>
            <ac:picMk id="5" creationId="{E74B767B-B461-4484-9A87-417A71162B48}"/>
          </ac:picMkLst>
        </pc:picChg>
      </pc:sldChg>
      <pc:sldChg chg="modSp add mod modNotesTx">
        <pc:chgData name="Martin Webley" userId="836f531d-195e-4340-bc9a-b5c372095905" providerId="ADAL" clId="{E2E60968-FD36-404B-9576-A554F8F75D77}" dt="2022-01-11T14:34:45.125" v="5152"/>
        <pc:sldMkLst>
          <pc:docMk/>
          <pc:sldMk cId="1921337361" sldId="957"/>
        </pc:sldMkLst>
        <pc:spChg chg="mod">
          <ac:chgData name="Martin Webley" userId="836f531d-195e-4340-bc9a-b5c372095905" providerId="ADAL" clId="{E2E60968-FD36-404B-9576-A554F8F75D77}" dt="2022-01-11T14:09:01.488" v="3659" actId="6549"/>
          <ac:spMkLst>
            <pc:docMk/>
            <pc:sldMk cId="1921337361" sldId="957"/>
            <ac:spMk id="2" creationId="{80AEBA79-FB84-4A81-9D4F-9C9C878BA11E}"/>
          </ac:spMkLst>
        </pc:spChg>
        <pc:spChg chg="mod">
          <ac:chgData name="Martin Webley" userId="836f531d-195e-4340-bc9a-b5c372095905" providerId="ADAL" clId="{E2E60968-FD36-404B-9576-A554F8F75D77}" dt="2022-01-11T14:17:25.624" v="3880" actId="20577"/>
          <ac:spMkLst>
            <pc:docMk/>
            <pc:sldMk cId="1921337361" sldId="957"/>
            <ac:spMk id="3" creationId="{71236240-E0CF-49C6-ACBD-E8056511D113}"/>
          </ac:spMkLst>
        </pc:spChg>
      </pc:sldChg>
      <pc:sldChg chg="modSp add mod modNotesTx">
        <pc:chgData name="Martin Webley" userId="836f531d-195e-4340-bc9a-b5c372095905" providerId="ADAL" clId="{E2E60968-FD36-404B-9576-A554F8F75D77}" dt="2022-01-11T14:34:49.963" v="5153"/>
        <pc:sldMkLst>
          <pc:docMk/>
          <pc:sldMk cId="2757083755" sldId="958"/>
        </pc:sldMkLst>
        <pc:spChg chg="mod">
          <ac:chgData name="Martin Webley" userId="836f531d-195e-4340-bc9a-b5c372095905" providerId="ADAL" clId="{E2E60968-FD36-404B-9576-A554F8F75D77}" dt="2022-01-11T14:17:42.363" v="3885" actId="6549"/>
          <ac:spMkLst>
            <pc:docMk/>
            <pc:sldMk cId="2757083755" sldId="958"/>
            <ac:spMk id="2" creationId="{80AEBA79-FB84-4A81-9D4F-9C9C878BA11E}"/>
          </ac:spMkLst>
        </pc:spChg>
        <pc:spChg chg="mod">
          <ac:chgData name="Martin Webley" userId="836f531d-195e-4340-bc9a-b5c372095905" providerId="ADAL" clId="{E2E60968-FD36-404B-9576-A554F8F75D77}" dt="2022-01-11T14:19:56.644" v="4112" actId="20577"/>
          <ac:spMkLst>
            <pc:docMk/>
            <pc:sldMk cId="2757083755" sldId="958"/>
            <ac:spMk id="3" creationId="{71236240-E0CF-49C6-ACBD-E8056511D113}"/>
          </ac:spMkLst>
        </pc:spChg>
      </pc:sldChg>
      <pc:sldChg chg="modSp add mod modNotesTx">
        <pc:chgData name="Martin Webley" userId="836f531d-195e-4340-bc9a-b5c372095905" providerId="ADAL" clId="{E2E60968-FD36-404B-9576-A554F8F75D77}" dt="2022-01-11T14:34:59.026" v="5154"/>
        <pc:sldMkLst>
          <pc:docMk/>
          <pc:sldMk cId="1357096722" sldId="959"/>
        </pc:sldMkLst>
        <pc:spChg chg="mod">
          <ac:chgData name="Martin Webley" userId="836f531d-195e-4340-bc9a-b5c372095905" providerId="ADAL" clId="{E2E60968-FD36-404B-9576-A554F8F75D77}" dt="2022-01-11T14:20:10.967" v="4117" actId="20577"/>
          <ac:spMkLst>
            <pc:docMk/>
            <pc:sldMk cId="1357096722" sldId="959"/>
            <ac:spMk id="2" creationId="{80AEBA79-FB84-4A81-9D4F-9C9C878BA11E}"/>
          </ac:spMkLst>
        </pc:spChg>
        <pc:spChg chg="mod">
          <ac:chgData name="Martin Webley" userId="836f531d-195e-4340-bc9a-b5c372095905" providerId="ADAL" clId="{E2E60968-FD36-404B-9576-A554F8F75D77}" dt="2022-01-11T14:25:54.790" v="4616" actId="6549"/>
          <ac:spMkLst>
            <pc:docMk/>
            <pc:sldMk cId="1357096722" sldId="959"/>
            <ac:spMk id="3" creationId="{71236240-E0CF-49C6-ACBD-E8056511D113}"/>
          </ac:spMkLst>
        </pc:spChg>
      </pc:sldChg>
      <pc:sldChg chg="modSp add mod modNotesTx">
        <pc:chgData name="Martin Webley" userId="836f531d-195e-4340-bc9a-b5c372095905" providerId="ADAL" clId="{E2E60968-FD36-404B-9576-A554F8F75D77}" dt="2022-01-11T14:35:22.190" v="5155"/>
        <pc:sldMkLst>
          <pc:docMk/>
          <pc:sldMk cId="3421051009" sldId="960"/>
        </pc:sldMkLst>
        <pc:spChg chg="mod">
          <ac:chgData name="Martin Webley" userId="836f531d-195e-4340-bc9a-b5c372095905" providerId="ADAL" clId="{E2E60968-FD36-404B-9576-A554F8F75D77}" dt="2022-01-11T14:26:26.597" v="4628" actId="6549"/>
          <ac:spMkLst>
            <pc:docMk/>
            <pc:sldMk cId="3421051009" sldId="960"/>
            <ac:spMk id="2" creationId="{80AEBA79-FB84-4A81-9D4F-9C9C878BA11E}"/>
          </ac:spMkLst>
        </pc:spChg>
        <pc:spChg chg="mod">
          <ac:chgData name="Martin Webley" userId="836f531d-195e-4340-bc9a-b5c372095905" providerId="ADAL" clId="{E2E60968-FD36-404B-9576-A554F8F75D77}" dt="2022-01-11T14:33:43.693" v="5123" actId="20577"/>
          <ac:spMkLst>
            <pc:docMk/>
            <pc:sldMk cId="3421051009" sldId="960"/>
            <ac:spMk id="3" creationId="{71236240-E0CF-49C6-ACBD-E8056511D113}"/>
          </ac:spMkLst>
        </pc:spChg>
      </pc:sldChg>
      <pc:sldChg chg="modSp mod">
        <pc:chgData name="Martin Webley" userId="836f531d-195e-4340-bc9a-b5c372095905" providerId="ADAL" clId="{E2E60968-FD36-404B-9576-A554F8F75D77}" dt="2022-01-13T11:23:33.204" v="5312" actId="20577"/>
        <pc:sldMkLst>
          <pc:docMk/>
          <pc:sldMk cId="3706224126" sldId="961"/>
        </pc:sldMkLst>
        <pc:spChg chg="mod">
          <ac:chgData name="Martin Webley" userId="836f531d-195e-4340-bc9a-b5c372095905" providerId="ADAL" clId="{E2E60968-FD36-404B-9576-A554F8F75D77}" dt="2022-01-13T11:23:33.204" v="5312" actId="20577"/>
          <ac:spMkLst>
            <pc:docMk/>
            <pc:sldMk cId="3706224126" sldId="961"/>
            <ac:spMk id="2" creationId="{AC426A0F-ACD7-440E-8DE8-F5DF6EF0C66B}"/>
          </ac:spMkLst>
        </pc:spChg>
        <pc:spChg chg="mod">
          <ac:chgData name="Martin Webley" userId="836f531d-195e-4340-bc9a-b5c372095905" providerId="ADAL" clId="{E2E60968-FD36-404B-9576-A554F8F75D77}" dt="2022-01-11T14:52:57.168" v="5190" actId="20577"/>
          <ac:spMkLst>
            <pc:docMk/>
            <pc:sldMk cId="3706224126" sldId="961"/>
            <ac:spMk id="4" creationId="{F7A5BD4F-F210-406F-BDA3-5D496D0DBA1D}"/>
          </ac:spMkLst>
        </pc:spChg>
      </pc:sldChg>
      <pc:sldChg chg="addSp delSp modSp new mod modNotesTx">
        <pc:chgData name="Martin Webley" userId="836f531d-195e-4340-bc9a-b5c372095905" providerId="ADAL" clId="{E2E60968-FD36-404B-9576-A554F8F75D77}" dt="2022-01-13T12:16:50.961" v="5799" actId="1076"/>
        <pc:sldMkLst>
          <pc:docMk/>
          <pc:sldMk cId="3803984845" sldId="962"/>
        </pc:sldMkLst>
        <pc:spChg chg="mod">
          <ac:chgData name="Martin Webley" userId="836f531d-195e-4340-bc9a-b5c372095905" providerId="ADAL" clId="{E2E60968-FD36-404B-9576-A554F8F75D77}" dt="2022-01-13T12:09:50.955" v="5670" actId="20577"/>
          <ac:spMkLst>
            <pc:docMk/>
            <pc:sldMk cId="3803984845" sldId="962"/>
            <ac:spMk id="2" creationId="{34B751C6-4AE9-4804-BAE3-741EFB8446A3}"/>
          </ac:spMkLst>
        </pc:spChg>
        <pc:spChg chg="add del">
          <ac:chgData name="Martin Webley" userId="836f531d-195e-4340-bc9a-b5c372095905" providerId="ADAL" clId="{E2E60968-FD36-404B-9576-A554F8F75D77}" dt="2022-01-13T12:11:16.184" v="5701"/>
          <ac:spMkLst>
            <pc:docMk/>
            <pc:sldMk cId="3803984845" sldId="962"/>
            <ac:spMk id="3" creationId="{039595BE-40D2-4CF9-BABA-CE914A7C5292}"/>
          </ac:spMkLst>
        </pc:spChg>
        <pc:spChg chg="add del mod">
          <ac:chgData name="Martin Webley" userId="836f531d-195e-4340-bc9a-b5c372095905" providerId="ADAL" clId="{E2E60968-FD36-404B-9576-A554F8F75D77}" dt="2022-01-13T12:14:01.413" v="5728" actId="478"/>
          <ac:spMkLst>
            <pc:docMk/>
            <pc:sldMk cId="3803984845" sldId="962"/>
            <ac:spMk id="4" creationId="{64479269-1045-4084-9E53-C11EA3788091}"/>
          </ac:spMkLst>
        </pc:spChg>
        <pc:spChg chg="add del mod">
          <ac:chgData name="Martin Webley" userId="836f531d-195e-4340-bc9a-b5c372095905" providerId="ADAL" clId="{E2E60968-FD36-404B-9576-A554F8F75D77}" dt="2022-01-13T12:10:27.812" v="5672"/>
          <ac:spMkLst>
            <pc:docMk/>
            <pc:sldMk cId="3803984845" sldId="962"/>
            <ac:spMk id="5" creationId="{ACDAECA4-4545-4D89-864B-FCE6B23C4C49}"/>
          </ac:spMkLst>
        </pc:spChg>
        <pc:spChg chg="add del mod">
          <ac:chgData name="Martin Webley" userId="836f531d-195e-4340-bc9a-b5c372095905" providerId="ADAL" clId="{E2E60968-FD36-404B-9576-A554F8F75D77}" dt="2022-01-13T12:14:03.480" v="5730" actId="478"/>
          <ac:spMkLst>
            <pc:docMk/>
            <pc:sldMk cId="3803984845" sldId="962"/>
            <ac:spMk id="6" creationId="{6A84456F-5061-480A-AE57-042EDC590B5C}"/>
          </ac:spMkLst>
        </pc:spChg>
        <pc:spChg chg="add del mod">
          <ac:chgData name="Martin Webley" userId="836f531d-195e-4340-bc9a-b5c372095905" providerId="ADAL" clId="{E2E60968-FD36-404B-9576-A554F8F75D77}" dt="2022-01-13T12:11:16.184" v="5701"/>
          <ac:spMkLst>
            <pc:docMk/>
            <pc:sldMk cId="3803984845" sldId="962"/>
            <ac:spMk id="7" creationId="{1A52B09A-D954-4E0C-B105-8DAC1B7379D9}"/>
          </ac:spMkLst>
        </pc:spChg>
        <pc:spChg chg="add del mod">
          <ac:chgData name="Martin Webley" userId="836f531d-195e-4340-bc9a-b5c372095905" providerId="ADAL" clId="{E2E60968-FD36-404B-9576-A554F8F75D77}" dt="2022-01-13T12:14:02.177" v="5729" actId="478"/>
          <ac:spMkLst>
            <pc:docMk/>
            <pc:sldMk cId="3803984845" sldId="962"/>
            <ac:spMk id="8" creationId="{83A51CC5-BEE4-4ABC-AA38-B3F2CC8A09CA}"/>
          </ac:spMkLst>
        </pc:spChg>
        <pc:spChg chg="mod topLvl">
          <ac:chgData name="Martin Webley" userId="836f531d-195e-4340-bc9a-b5c372095905" providerId="ADAL" clId="{E2E60968-FD36-404B-9576-A554F8F75D77}" dt="2022-01-13T12:16:45.629" v="5798" actId="338"/>
          <ac:spMkLst>
            <pc:docMk/>
            <pc:sldMk cId="3803984845" sldId="962"/>
            <ac:spMk id="10" creationId="{69CF2D9D-E1F9-402A-A59E-CB7E6C8D11EA}"/>
          </ac:spMkLst>
        </pc:spChg>
        <pc:spChg chg="mod topLvl">
          <ac:chgData name="Martin Webley" userId="836f531d-195e-4340-bc9a-b5c372095905" providerId="ADAL" clId="{E2E60968-FD36-404B-9576-A554F8F75D77}" dt="2022-01-13T12:16:45.629" v="5798" actId="338"/>
          <ac:spMkLst>
            <pc:docMk/>
            <pc:sldMk cId="3803984845" sldId="962"/>
            <ac:spMk id="11" creationId="{30663BA9-9F22-4EFA-9FC0-37496A2813C4}"/>
          </ac:spMkLst>
        </pc:spChg>
        <pc:spChg chg="mod topLvl">
          <ac:chgData name="Martin Webley" userId="836f531d-195e-4340-bc9a-b5c372095905" providerId="ADAL" clId="{E2E60968-FD36-404B-9576-A554F8F75D77}" dt="2022-01-13T12:16:45.629" v="5798" actId="338"/>
          <ac:spMkLst>
            <pc:docMk/>
            <pc:sldMk cId="3803984845" sldId="962"/>
            <ac:spMk id="12" creationId="{8BA937A7-8E3A-40A3-8399-E0706D01EE47}"/>
          </ac:spMkLst>
        </pc:spChg>
        <pc:grpChg chg="add del mod">
          <ac:chgData name="Martin Webley" userId="836f531d-195e-4340-bc9a-b5c372095905" providerId="ADAL" clId="{E2E60968-FD36-404B-9576-A554F8F75D77}" dt="2022-01-13T12:14:19.983" v="5734" actId="165"/>
          <ac:grpSpMkLst>
            <pc:docMk/>
            <pc:sldMk cId="3803984845" sldId="962"/>
            <ac:grpSpMk id="9" creationId="{CC4F0315-FC4C-47C7-9951-A58341D9870A}"/>
          </ac:grpSpMkLst>
        </pc:grpChg>
        <pc:grpChg chg="add mod">
          <ac:chgData name="Martin Webley" userId="836f531d-195e-4340-bc9a-b5c372095905" providerId="ADAL" clId="{E2E60968-FD36-404B-9576-A554F8F75D77}" dt="2022-01-13T12:16:50.961" v="5799" actId="1076"/>
          <ac:grpSpMkLst>
            <pc:docMk/>
            <pc:sldMk cId="3803984845" sldId="962"/>
            <ac:grpSpMk id="13" creationId="{F8BC4F16-2E06-40C8-814A-C049F878333B}"/>
          </ac:grpSpMkLst>
        </pc:grpChg>
      </pc:sldChg>
      <pc:sldChg chg="addSp modSp add mod ord modNotesTx">
        <pc:chgData name="Martin Webley" userId="836f531d-195e-4340-bc9a-b5c372095905" providerId="ADAL" clId="{E2E60968-FD36-404B-9576-A554F8F75D77}" dt="2022-01-13T12:06:11.104" v="5573" actId="20577"/>
        <pc:sldMkLst>
          <pc:docMk/>
          <pc:sldMk cId="2427532408" sldId="963"/>
        </pc:sldMkLst>
        <pc:spChg chg="mod">
          <ac:chgData name="Martin Webley" userId="836f531d-195e-4340-bc9a-b5c372095905" providerId="ADAL" clId="{E2E60968-FD36-404B-9576-A554F8F75D77}" dt="2022-01-13T12:06:11.104" v="5573" actId="20577"/>
          <ac:spMkLst>
            <pc:docMk/>
            <pc:sldMk cId="2427532408" sldId="963"/>
            <ac:spMk id="2" creationId="{34B751C6-4AE9-4804-BAE3-741EFB8446A3}"/>
          </ac:spMkLst>
        </pc:spChg>
        <pc:spChg chg="mod">
          <ac:chgData name="Martin Webley" userId="836f531d-195e-4340-bc9a-b5c372095905" providerId="ADAL" clId="{E2E60968-FD36-404B-9576-A554F8F75D77}" dt="2022-01-13T11:24:18.698" v="5342"/>
          <ac:spMkLst>
            <pc:docMk/>
            <pc:sldMk cId="2427532408" sldId="963"/>
            <ac:spMk id="3" creationId="{039595BE-40D2-4CF9-BABA-CE914A7C5292}"/>
          </ac:spMkLst>
        </pc:spChg>
        <pc:picChg chg="add mod">
          <ac:chgData name="Martin Webley" userId="836f531d-195e-4340-bc9a-b5c372095905" providerId="ADAL" clId="{E2E60968-FD36-404B-9576-A554F8F75D77}" dt="2022-01-13T11:25:57.647" v="5347" actId="1076"/>
          <ac:picMkLst>
            <pc:docMk/>
            <pc:sldMk cId="2427532408" sldId="963"/>
            <ac:picMk id="5" creationId="{13E9F19D-DA5F-4179-BADA-CCD4AA2E1F64}"/>
          </ac:picMkLst>
        </pc:picChg>
        <pc:picChg chg="add mod modCrop">
          <ac:chgData name="Martin Webley" userId="836f531d-195e-4340-bc9a-b5c372095905" providerId="ADAL" clId="{E2E60968-FD36-404B-9576-A554F8F75D77}" dt="2022-01-13T11:30:12.049" v="5365" actId="14100"/>
          <ac:picMkLst>
            <pc:docMk/>
            <pc:sldMk cId="2427532408" sldId="963"/>
            <ac:picMk id="7" creationId="{E929BD6D-7CFE-4119-80A1-62B79FF070B7}"/>
          </ac:picMkLst>
        </pc:picChg>
      </pc:sldChg>
      <pc:sldChg chg="add del">
        <pc:chgData name="Martin Webley" userId="836f531d-195e-4340-bc9a-b5c372095905" providerId="ADAL" clId="{E2E60968-FD36-404B-9576-A554F8F75D77}" dt="2022-01-11T14:53:26.593" v="5192"/>
        <pc:sldMkLst>
          <pc:docMk/>
          <pc:sldMk cId="1945480223" sldId="964"/>
        </pc:sldMkLst>
      </pc:sldChg>
      <pc:sldChg chg="addSp delSp modSp add mod">
        <pc:chgData name="Martin Webley" userId="836f531d-195e-4340-bc9a-b5c372095905" providerId="ADAL" clId="{E2E60968-FD36-404B-9576-A554F8F75D77}" dt="2022-01-13T11:45:15.113" v="5512" actId="1076"/>
        <pc:sldMkLst>
          <pc:docMk/>
          <pc:sldMk cId="2646901817" sldId="964"/>
        </pc:sldMkLst>
        <pc:spChg chg="mod">
          <ac:chgData name="Martin Webley" userId="836f531d-195e-4340-bc9a-b5c372095905" providerId="ADAL" clId="{E2E60968-FD36-404B-9576-A554F8F75D77}" dt="2022-01-13T11:38:01.258" v="5461" actId="20577"/>
          <ac:spMkLst>
            <pc:docMk/>
            <pc:sldMk cId="2646901817" sldId="964"/>
            <ac:spMk id="2" creationId="{34B751C6-4AE9-4804-BAE3-741EFB8446A3}"/>
          </ac:spMkLst>
        </pc:spChg>
        <pc:spChg chg="mod">
          <ac:chgData name="Martin Webley" userId="836f531d-195e-4340-bc9a-b5c372095905" providerId="ADAL" clId="{E2E60968-FD36-404B-9576-A554F8F75D77}" dt="2022-01-13T11:33:27.641" v="5440" actId="14100"/>
          <ac:spMkLst>
            <pc:docMk/>
            <pc:sldMk cId="2646901817" sldId="964"/>
            <ac:spMk id="3" creationId="{039595BE-40D2-4CF9-BABA-CE914A7C5292}"/>
          </ac:spMkLst>
        </pc:spChg>
        <pc:picChg chg="del mod">
          <ac:chgData name="Martin Webley" userId="836f531d-195e-4340-bc9a-b5c372095905" providerId="ADAL" clId="{E2E60968-FD36-404B-9576-A554F8F75D77}" dt="2022-01-13T11:30:57.003" v="5368" actId="478"/>
          <ac:picMkLst>
            <pc:docMk/>
            <pc:sldMk cId="2646901817" sldId="964"/>
            <ac:picMk id="5" creationId="{13E9F19D-DA5F-4179-BADA-CCD4AA2E1F64}"/>
          </ac:picMkLst>
        </pc:picChg>
        <pc:picChg chg="add del mod">
          <ac:chgData name="Martin Webley" userId="836f531d-195e-4340-bc9a-b5c372095905" providerId="ADAL" clId="{E2E60968-FD36-404B-9576-A554F8F75D77}" dt="2022-01-13T11:40:57.459" v="5488" actId="21"/>
          <ac:picMkLst>
            <pc:docMk/>
            <pc:sldMk cId="2646901817" sldId="964"/>
            <ac:picMk id="6" creationId="{34FE23BE-43C6-474F-9BD8-FD40D6AE657C}"/>
          </ac:picMkLst>
        </pc:picChg>
        <pc:picChg chg="del mod">
          <ac:chgData name="Martin Webley" userId="836f531d-195e-4340-bc9a-b5c372095905" providerId="ADAL" clId="{E2E60968-FD36-404B-9576-A554F8F75D77}" dt="2022-01-13T11:30:57.969" v="5370" actId="478"/>
          <ac:picMkLst>
            <pc:docMk/>
            <pc:sldMk cId="2646901817" sldId="964"/>
            <ac:picMk id="7" creationId="{E929BD6D-7CFE-4119-80A1-62B79FF070B7}"/>
          </ac:picMkLst>
        </pc:picChg>
        <pc:picChg chg="add mod">
          <ac:chgData name="Martin Webley" userId="836f531d-195e-4340-bc9a-b5c372095905" providerId="ADAL" clId="{E2E60968-FD36-404B-9576-A554F8F75D77}" dt="2022-01-13T11:45:15.113" v="5512" actId="1076"/>
          <ac:picMkLst>
            <pc:docMk/>
            <pc:sldMk cId="2646901817" sldId="964"/>
            <ac:picMk id="9" creationId="{54B60195-DE78-4CA8-A939-FCBBF9662391}"/>
          </ac:picMkLst>
        </pc:picChg>
      </pc:sldChg>
      <pc:sldChg chg="addSp modSp add mod ord">
        <pc:chgData name="Martin Webley" userId="836f531d-195e-4340-bc9a-b5c372095905" providerId="ADAL" clId="{E2E60968-FD36-404B-9576-A554F8F75D77}" dt="2022-01-13T11:55:27.136" v="5519"/>
        <pc:sldMkLst>
          <pc:docMk/>
          <pc:sldMk cId="2291256197" sldId="965"/>
        </pc:sldMkLst>
        <pc:spChg chg="mod">
          <ac:chgData name="Martin Webley" userId="836f531d-195e-4340-bc9a-b5c372095905" providerId="ADAL" clId="{E2E60968-FD36-404B-9576-A554F8F75D77}" dt="2022-01-13T11:38:52.960" v="5479" actId="20577"/>
          <ac:spMkLst>
            <pc:docMk/>
            <pc:sldMk cId="2291256197" sldId="965"/>
            <ac:spMk id="2" creationId="{34B751C6-4AE9-4804-BAE3-741EFB8446A3}"/>
          </ac:spMkLst>
        </pc:spChg>
        <pc:spChg chg="mod">
          <ac:chgData name="Martin Webley" userId="836f531d-195e-4340-bc9a-b5c372095905" providerId="ADAL" clId="{E2E60968-FD36-404B-9576-A554F8F75D77}" dt="2022-01-13T11:39:21.283" v="5481" actId="12"/>
          <ac:spMkLst>
            <pc:docMk/>
            <pc:sldMk cId="2291256197" sldId="965"/>
            <ac:spMk id="3" creationId="{039595BE-40D2-4CF9-BABA-CE914A7C5292}"/>
          </ac:spMkLst>
        </pc:spChg>
        <pc:picChg chg="add mod">
          <ac:chgData name="Martin Webley" userId="836f531d-195e-4340-bc9a-b5c372095905" providerId="ADAL" clId="{E2E60968-FD36-404B-9576-A554F8F75D77}" dt="2022-01-13T11:55:27.136" v="5519"/>
          <ac:picMkLst>
            <pc:docMk/>
            <pc:sldMk cId="2291256197" sldId="965"/>
            <ac:picMk id="4" creationId="{1880BFB4-4CEA-44C8-867B-31589E16B24A}"/>
          </ac:picMkLst>
        </pc:picChg>
      </pc:sldChg>
      <pc:sldChg chg="addSp modSp add mod">
        <pc:chgData name="Martin Webley" userId="836f531d-195e-4340-bc9a-b5c372095905" providerId="ADAL" clId="{E2E60968-FD36-404B-9576-A554F8F75D77}" dt="2022-01-13T11:45:10.366" v="5511" actId="1076"/>
        <pc:sldMkLst>
          <pc:docMk/>
          <pc:sldMk cId="1442056327" sldId="966"/>
        </pc:sldMkLst>
        <pc:spChg chg="mod">
          <ac:chgData name="Martin Webley" userId="836f531d-195e-4340-bc9a-b5c372095905" providerId="ADAL" clId="{E2E60968-FD36-404B-9576-A554F8F75D77}" dt="2022-01-13T11:38:06.538" v="5466" actId="20577"/>
          <ac:spMkLst>
            <pc:docMk/>
            <pc:sldMk cId="1442056327" sldId="966"/>
            <ac:spMk id="2" creationId="{34B751C6-4AE9-4804-BAE3-741EFB8446A3}"/>
          </ac:spMkLst>
        </pc:spChg>
        <pc:spChg chg="mod">
          <ac:chgData name="Martin Webley" userId="836f531d-195e-4340-bc9a-b5c372095905" providerId="ADAL" clId="{E2E60968-FD36-404B-9576-A554F8F75D77}" dt="2022-01-13T11:41:17.217" v="5498" actId="20577"/>
          <ac:spMkLst>
            <pc:docMk/>
            <pc:sldMk cId="1442056327" sldId="966"/>
            <ac:spMk id="3" creationId="{039595BE-40D2-4CF9-BABA-CE914A7C5292}"/>
          </ac:spMkLst>
        </pc:spChg>
        <pc:picChg chg="add mod">
          <ac:chgData name="Martin Webley" userId="836f531d-195e-4340-bc9a-b5c372095905" providerId="ADAL" clId="{E2E60968-FD36-404B-9576-A554F8F75D77}" dt="2022-01-13T11:45:10.366" v="5511" actId="1076"/>
          <ac:picMkLst>
            <pc:docMk/>
            <pc:sldMk cId="1442056327" sldId="966"/>
            <ac:picMk id="4" creationId="{7A0E4E7B-9C15-4808-BB93-E296019D11D5}"/>
          </ac:picMkLst>
        </pc:picChg>
      </pc:sldChg>
      <pc:sldChg chg="addSp delSp modSp add mod modNotesTx">
        <pc:chgData name="Martin Webley" userId="836f531d-195e-4340-bc9a-b5c372095905" providerId="ADAL" clId="{E2E60968-FD36-404B-9576-A554F8F75D77}" dt="2022-01-13T12:46:43.151" v="6149" actId="1076"/>
        <pc:sldMkLst>
          <pc:docMk/>
          <pc:sldMk cId="211927205" sldId="967"/>
        </pc:sldMkLst>
        <pc:spChg chg="mod">
          <ac:chgData name="Martin Webley" userId="836f531d-195e-4340-bc9a-b5c372095905" providerId="ADAL" clId="{E2E60968-FD36-404B-9576-A554F8F75D77}" dt="2022-01-13T11:38:54.403" v="5480" actId="20577"/>
          <ac:spMkLst>
            <pc:docMk/>
            <pc:sldMk cId="211927205" sldId="967"/>
            <ac:spMk id="2" creationId="{34B751C6-4AE9-4804-BAE3-741EFB8446A3}"/>
          </ac:spMkLst>
        </pc:spChg>
        <pc:spChg chg="mod">
          <ac:chgData name="Martin Webley" userId="836f531d-195e-4340-bc9a-b5c372095905" providerId="ADAL" clId="{E2E60968-FD36-404B-9576-A554F8F75D77}" dt="2022-01-13T11:39:25.615" v="5482" actId="12"/>
          <ac:spMkLst>
            <pc:docMk/>
            <pc:sldMk cId="211927205" sldId="967"/>
            <ac:spMk id="3" creationId="{039595BE-40D2-4CF9-BABA-CE914A7C5292}"/>
          </ac:spMkLst>
        </pc:spChg>
        <pc:spChg chg="add mod">
          <ac:chgData name="Martin Webley" userId="836f531d-195e-4340-bc9a-b5c372095905" providerId="ADAL" clId="{E2E60968-FD36-404B-9576-A554F8F75D77}" dt="2022-01-13T12:13:40.420" v="5725" actId="164"/>
          <ac:spMkLst>
            <pc:docMk/>
            <pc:sldMk cId="211927205" sldId="967"/>
            <ac:spMk id="6" creationId="{07BD5677-3476-413F-BA10-4A2473202189}"/>
          </ac:spMkLst>
        </pc:spChg>
        <pc:spChg chg="add mod">
          <ac:chgData name="Martin Webley" userId="836f531d-195e-4340-bc9a-b5c372095905" providerId="ADAL" clId="{E2E60968-FD36-404B-9576-A554F8F75D77}" dt="2022-01-13T12:13:40.420" v="5725" actId="164"/>
          <ac:spMkLst>
            <pc:docMk/>
            <pc:sldMk cId="211927205" sldId="967"/>
            <ac:spMk id="7" creationId="{E3EC60C9-AFD8-4B24-875A-2EB15219A155}"/>
          </ac:spMkLst>
        </pc:spChg>
        <pc:spChg chg="add mod">
          <ac:chgData name="Martin Webley" userId="836f531d-195e-4340-bc9a-b5c372095905" providerId="ADAL" clId="{E2E60968-FD36-404B-9576-A554F8F75D77}" dt="2022-01-13T12:13:40.420" v="5725" actId="164"/>
          <ac:spMkLst>
            <pc:docMk/>
            <pc:sldMk cId="211927205" sldId="967"/>
            <ac:spMk id="8" creationId="{01DDF748-99C0-419E-8AC0-CE175A167868}"/>
          </ac:spMkLst>
        </pc:spChg>
        <pc:grpChg chg="add del mod">
          <ac:chgData name="Martin Webley" userId="836f531d-195e-4340-bc9a-b5c372095905" providerId="ADAL" clId="{E2E60968-FD36-404B-9576-A554F8F75D77}" dt="2022-01-13T12:46:34.918" v="6147" actId="478"/>
          <ac:grpSpMkLst>
            <pc:docMk/>
            <pc:sldMk cId="211927205" sldId="967"/>
            <ac:grpSpMk id="9" creationId="{B70BB52A-C434-42F2-B233-A71918DAFC9B}"/>
          </ac:grpSpMkLst>
        </pc:grpChg>
        <pc:picChg chg="add del mod">
          <ac:chgData name="Martin Webley" userId="836f531d-195e-4340-bc9a-b5c372095905" providerId="ADAL" clId="{E2E60968-FD36-404B-9576-A554F8F75D77}" dt="2022-01-13T11:55:23.164" v="5518" actId="21"/>
          <ac:picMkLst>
            <pc:docMk/>
            <pc:sldMk cId="211927205" sldId="967"/>
            <ac:picMk id="5" creationId="{952CBF1A-57A1-457E-956A-93483DC4FE13}"/>
          </ac:picMkLst>
        </pc:picChg>
        <pc:picChg chg="add mod">
          <ac:chgData name="Martin Webley" userId="836f531d-195e-4340-bc9a-b5c372095905" providerId="ADAL" clId="{E2E60968-FD36-404B-9576-A554F8F75D77}" dt="2022-01-13T12:46:43.151" v="6149" actId="1076"/>
          <ac:picMkLst>
            <pc:docMk/>
            <pc:sldMk cId="211927205" sldId="967"/>
            <ac:picMk id="11" creationId="{5B1DE63F-8CAD-4385-9129-28990F30A05A}"/>
          </ac:picMkLst>
        </pc:picChg>
      </pc:sldChg>
      <pc:sldChg chg="modSp add mod ord">
        <pc:chgData name="Martin Webley" userId="836f531d-195e-4340-bc9a-b5c372095905" providerId="ADAL" clId="{E2E60968-FD36-404B-9576-A554F8F75D77}" dt="2022-01-13T12:04:20.892" v="5553" actId="20577"/>
        <pc:sldMkLst>
          <pc:docMk/>
          <pc:sldMk cId="1493645128" sldId="968"/>
        </pc:sldMkLst>
        <pc:spChg chg="mod">
          <ac:chgData name="Martin Webley" userId="836f531d-195e-4340-bc9a-b5c372095905" providerId="ADAL" clId="{E2E60968-FD36-404B-9576-A554F8F75D77}" dt="2022-01-13T12:04:20.892" v="5553" actId="20577"/>
          <ac:spMkLst>
            <pc:docMk/>
            <pc:sldMk cId="1493645128" sldId="968"/>
            <ac:spMk id="4" creationId="{A72F8C08-12DD-4BAE-AD5F-12F694E3E45E}"/>
          </ac:spMkLst>
        </pc:spChg>
      </pc:sldChg>
      <pc:sldChg chg="modSp add mod ord">
        <pc:chgData name="Martin Webley" userId="836f531d-195e-4340-bc9a-b5c372095905" providerId="ADAL" clId="{E2E60968-FD36-404B-9576-A554F8F75D77}" dt="2022-01-13T12:09:45.538" v="5660" actId="20577"/>
        <pc:sldMkLst>
          <pc:docMk/>
          <pc:sldMk cId="2325007575" sldId="969"/>
        </pc:sldMkLst>
        <pc:spChg chg="mod">
          <ac:chgData name="Martin Webley" userId="836f531d-195e-4340-bc9a-b5c372095905" providerId="ADAL" clId="{E2E60968-FD36-404B-9576-A554F8F75D77}" dt="2022-01-13T12:09:45.538" v="5660" actId="20577"/>
          <ac:spMkLst>
            <pc:docMk/>
            <pc:sldMk cId="2325007575" sldId="969"/>
            <ac:spMk id="4" creationId="{A72F8C08-12DD-4BAE-AD5F-12F694E3E45E}"/>
          </ac:spMkLst>
        </pc:spChg>
      </pc:sldChg>
      <pc:sldChg chg="addSp delSp modSp add mod">
        <pc:chgData name="Martin Webley" userId="836f531d-195e-4340-bc9a-b5c372095905" providerId="ADAL" clId="{E2E60968-FD36-404B-9576-A554F8F75D77}" dt="2022-01-13T12:49:46.816" v="6153" actId="1076"/>
        <pc:sldMkLst>
          <pc:docMk/>
          <pc:sldMk cId="1898957783" sldId="970"/>
        </pc:sldMkLst>
        <pc:spChg chg="mod">
          <ac:chgData name="Martin Webley" userId="836f531d-195e-4340-bc9a-b5c372095905" providerId="ADAL" clId="{E2E60968-FD36-404B-9576-A554F8F75D77}" dt="2022-01-13T12:17:07.725" v="5811" actId="20577"/>
          <ac:spMkLst>
            <pc:docMk/>
            <pc:sldMk cId="1898957783" sldId="970"/>
            <ac:spMk id="2" creationId="{34B751C6-4AE9-4804-BAE3-741EFB8446A3}"/>
          </ac:spMkLst>
        </pc:spChg>
        <pc:spChg chg="mod">
          <ac:chgData name="Martin Webley" userId="836f531d-195e-4340-bc9a-b5c372095905" providerId="ADAL" clId="{E2E60968-FD36-404B-9576-A554F8F75D77}" dt="2022-01-13T12:19:01.540" v="5838" actId="27636"/>
          <ac:spMkLst>
            <pc:docMk/>
            <pc:sldMk cId="1898957783" sldId="970"/>
            <ac:spMk id="3" creationId="{039595BE-40D2-4CF9-BABA-CE914A7C5292}"/>
          </ac:spMkLst>
        </pc:spChg>
        <pc:spChg chg="del mod">
          <ac:chgData name="Martin Webley" userId="836f531d-195e-4340-bc9a-b5c372095905" providerId="ADAL" clId="{E2E60968-FD36-404B-9576-A554F8F75D77}" dt="2022-01-13T12:17:40.937" v="5813" actId="478"/>
          <ac:spMkLst>
            <pc:docMk/>
            <pc:sldMk cId="1898957783" sldId="970"/>
            <ac:spMk id="4" creationId="{64479269-1045-4084-9E53-C11EA3788091}"/>
          </ac:spMkLst>
        </pc:spChg>
        <pc:spChg chg="del">
          <ac:chgData name="Martin Webley" userId="836f531d-195e-4340-bc9a-b5c372095905" providerId="ADAL" clId="{E2E60968-FD36-404B-9576-A554F8F75D77}" dt="2022-01-13T12:17:42.107" v="5814" actId="478"/>
          <ac:spMkLst>
            <pc:docMk/>
            <pc:sldMk cId="1898957783" sldId="970"/>
            <ac:spMk id="6" creationId="{6A84456F-5061-480A-AE57-042EDC590B5C}"/>
          </ac:spMkLst>
        </pc:spChg>
        <pc:spChg chg="del">
          <ac:chgData name="Martin Webley" userId="836f531d-195e-4340-bc9a-b5c372095905" providerId="ADAL" clId="{E2E60968-FD36-404B-9576-A554F8F75D77}" dt="2022-01-13T12:17:43.475" v="5815" actId="478"/>
          <ac:spMkLst>
            <pc:docMk/>
            <pc:sldMk cId="1898957783" sldId="970"/>
            <ac:spMk id="8" creationId="{83A51CC5-BEE4-4ABC-AA38-B3F2CC8A09CA}"/>
          </ac:spMkLst>
        </pc:spChg>
        <pc:picChg chg="add mod ord">
          <ac:chgData name="Martin Webley" userId="836f531d-195e-4340-bc9a-b5c372095905" providerId="ADAL" clId="{E2E60968-FD36-404B-9576-A554F8F75D77}" dt="2022-01-13T12:49:46.816" v="6153" actId="1076"/>
          <ac:picMkLst>
            <pc:docMk/>
            <pc:sldMk cId="1898957783" sldId="970"/>
            <ac:picMk id="7" creationId="{015B27C6-CC18-4E1A-9882-819F72A8F51D}"/>
          </ac:picMkLst>
        </pc:picChg>
      </pc:sldChg>
      <pc:sldChg chg="addSp modSp new add del mod">
        <pc:chgData name="Martin Webley" userId="836f531d-195e-4340-bc9a-b5c372095905" providerId="ADAL" clId="{E2E60968-FD36-404B-9576-A554F8F75D77}" dt="2022-01-13T12:52:51.776" v="6172" actId="14100"/>
        <pc:sldMkLst>
          <pc:docMk/>
          <pc:sldMk cId="2174082744" sldId="971"/>
        </pc:sldMkLst>
        <pc:spChg chg="mod">
          <ac:chgData name="Martin Webley" userId="836f531d-195e-4340-bc9a-b5c372095905" providerId="ADAL" clId="{E2E60968-FD36-404B-9576-A554F8F75D77}" dt="2022-01-13T12:21:57.797" v="5908" actId="20577"/>
          <ac:spMkLst>
            <pc:docMk/>
            <pc:sldMk cId="2174082744" sldId="971"/>
            <ac:spMk id="2" creationId="{FAF28FD8-BAAC-4D59-8653-937BE0108D32}"/>
          </ac:spMkLst>
        </pc:spChg>
        <pc:spChg chg="mod">
          <ac:chgData name="Martin Webley" userId="836f531d-195e-4340-bc9a-b5c372095905" providerId="ADAL" clId="{E2E60968-FD36-404B-9576-A554F8F75D77}" dt="2022-01-13T12:22:56.959" v="5924" actId="27636"/>
          <ac:spMkLst>
            <pc:docMk/>
            <pc:sldMk cId="2174082744" sldId="971"/>
            <ac:spMk id="3" creationId="{A11121A3-E6EB-4BAA-820F-119FDA663550}"/>
          </ac:spMkLst>
        </pc:spChg>
        <pc:picChg chg="add mod ord">
          <ac:chgData name="Martin Webley" userId="836f531d-195e-4340-bc9a-b5c372095905" providerId="ADAL" clId="{E2E60968-FD36-404B-9576-A554F8F75D77}" dt="2022-01-13T12:52:51.776" v="6172" actId="14100"/>
          <ac:picMkLst>
            <pc:docMk/>
            <pc:sldMk cId="2174082744" sldId="971"/>
            <ac:picMk id="5" creationId="{BD54F2AF-E7F0-4613-9ECF-E5AF448CCDCA}"/>
          </ac:picMkLst>
        </pc:picChg>
      </pc:sldChg>
      <pc:sldChg chg="addSp modSp add mod">
        <pc:chgData name="Martin Webley" userId="836f531d-195e-4340-bc9a-b5c372095905" providerId="ADAL" clId="{E2E60968-FD36-404B-9576-A554F8F75D77}" dt="2022-01-13T12:52:14.118" v="6168" actId="1076"/>
        <pc:sldMkLst>
          <pc:docMk/>
          <pc:sldMk cId="697578423" sldId="972"/>
        </pc:sldMkLst>
        <pc:spChg chg="mod">
          <ac:chgData name="Martin Webley" userId="836f531d-195e-4340-bc9a-b5c372095905" providerId="ADAL" clId="{E2E60968-FD36-404B-9576-A554F8F75D77}" dt="2022-01-13T12:26:31.201" v="6022" actId="20577"/>
          <ac:spMkLst>
            <pc:docMk/>
            <pc:sldMk cId="697578423" sldId="972"/>
            <ac:spMk id="2" creationId="{FAF28FD8-BAAC-4D59-8653-937BE0108D32}"/>
          </ac:spMkLst>
        </pc:spChg>
        <pc:spChg chg="mod">
          <ac:chgData name="Martin Webley" userId="836f531d-195e-4340-bc9a-b5c372095905" providerId="ADAL" clId="{E2E60968-FD36-404B-9576-A554F8F75D77}" dt="2022-01-13T12:29:07.937" v="6039" actId="20577"/>
          <ac:spMkLst>
            <pc:docMk/>
            <pc:sldMk cId="697578423" sldId="972"/>
            <ac:spMk id="3" creationId="{A11121A3-E6EB-4BAA-820F-119FDA663550}"/>
          </ac:spMkLst>
        </pc:spChg>
        <pc:picChg chg="add mod ord">
          <ac:chgData name="Martin Webley" userId="836f531d-195e-4340-bc9a-b5c372095905" providerId="ADAL" clId="{E2E60968-FD36-404B-9576-A554F8F75D77}" dt="2022-01-13T12:52:14.118" v="6168" actId="1076"/>
          <ac:picMkLst>
            <pc:docMk/>
            <pc:sldMk cId="697578423" sldId="972"/>
            <ac:picMk id="5" creationId="{2E88A6BF-7BAE-4EBB-BF79-01722FB543CF}"/>
          </ac:picMkLst>
        </pc:picChg>
      </pc:sldChg>
      <pc:sldChg chg="modSp add del mod">
        <pc:chgData name="Martin Webley" userId="836f531d-195e-4340-bc9a-b5c372095905" providerId="ADAL" clId="{E2E60968-FD36-404B-9576-A554F8F75D77}" dt="2022-01-13T12:20:19.185" v="5884" actId="2890"/>
        <pc:sldMkLst>
          <pc:docMk/>
          <pc:sldMk cId="1489709752" sldId="972"/>
        </pc:sldMkLst>
        <pc:spChg chg="mod">
          <ac:chgData name="Martin Webley" userId="836f531d-195e-4340-bc9a-b5c372095905" providerId="ADAL" clId="{E2E60968-FD36-404B-9576-A554F8F75D77}" dt="2022-01-13T12:20:18.359" v="5883" actId="20577"/>
          <ac:spMkLst>
            <pc:docMk/>
            <pc:sldMk cId="1489709752" sldId="972"/>
            <ac:spMk id="2" creationId="{34B751C6-4AE9-4804-BAE3-741EFB8446A3}"/>
          </ac:spMkLst>
        </pc:spChg>
      </pc:sldChg>
      <pc:sldChg chg="add del">
        <pc:chgData name="Martin Webley" userId="836f531d-195e-4340-bc9a-b5c372095905" providerId="ADAL" clId="{E2E60968-FD36-404B-9576-A554F8F75D77}" dt="2022-01-13T12:20:43.888" v="5888" actId="2890"/>
        <pc:sldMkLst>
          <pc:docMk/>
          <pc:sldMk cId="3093608721" sldId="972"/>
        </pc:sldMkLst>
      </pc:sldChg>
      <pc:sldChg chg="new del">
        <pc:chgData name="Martin Webley" userId="836f531d-195e-4340-bc9a-b5c372095905" providerId="ADAL" clId="{E2E60968-FD36-404B-9576-A554F8F75D77}" dt="2022-01-13T12:19:58.162" v="5866" actId="680"/>
        <pc:sldMkLst>
          <pc:docMk/>
          <pc:sldMk cId="3355715763" sldId="972"/>
        </pc:sldMkLst>
      </pc:sldChg>
      <pc:sldChg chg="addSp modSp add mod ord">
        <pc:chgData name="Martin Webley" userId="836f531d-195e-4340-bc9a-b5c372095905" providerId="ADAL" clId="{E2E60968-FD36-404B-9576-A554F8F75D77}" dt="2022-01-13T12:50:17.758" v="6158" actId="1076"/>
        <pc:sldMkLst>
          <pc:docMk/>
          <pc:sldMk cId="1650641959" sldId="973"/>
        </pc:sldMkLst>
        <pc:spChg chg="mod">
          <ac:chgData name="Martin Webley" userId="836f531d-195e-4340-bc9a-b5c372095905" providerId="ADAL" clId="{E2E60968-FD36-404B-9576-A554F8F75D77}" dt="2022-01-13T12:30:53.051" v="6051" actId="14100"/>
          <ac:spMkLst>
            <pc:docMk/>
            <pc:sldMk cId="1650641959" sldId="973"/>
            <ac:spMk id="3" creationId="{A11121A3-E6EB-4BAA-820F-119FDA663550}"/>
          </ac:spMkLst>
        </pc:spChg>
        <pc:picChg chg="add mod ord modCrop">
          <ac:chgData name="Martin Webley" userId="836f531d-195e-4340-bc9a-b5c372095905" providerId="ADAL" clId="{E2E60968-FD36-404B-9576-A554F8F75D77}" dt="2022-01-13T12:50:17.758" v="6158" actId="1076"/>
          <ac:picMkLst>
            <pc:docMk/>
            <pc:sldMk cId="1650641959" sldId="973"/>
            <ac:picMk id="5" creationId="{2FDE9716-BF44-4896-9191-867BC5578719}"/>
          </ac:picMkLst>
        </pc:picChg>
      </pc:sldChg>
      <pc:sldChg chg="addSp modSp add mod">
        <pc:chgData name="Martin Webley" userId="836f531d-195e-4340-bc9a-b5c372095905" providerId="ADAL" clId="{E2E60968-FD36-404B-9576-A554F8F75D77}" dt="2022-01-13T12:51:55.643" v="6167" actId="1076"/>
        <pc:sldMkLst>
          <pc:docMk/>
          <pc:sldMk cId="3621579882" sldId="974"/>
        </pc:sldMkLst>
        <pc:spChg chg="mod">
          <ac:chgData name="Martin Webley" userId="836f531d-195e-4340-bc9a-b5c372095905" providerId="ADAL" clId="{E2E60968-FD36-404B-9576-A554F8F75D77}" dt="2022-01-13T12:30:38.077" v="6049" actId="20577"/>
          <ac:spMkLst>
            <pc:docMk/>
            <pc:sldMk cId="3621579882" sldId="974"/>
            <ac:spMk id="3" creationId="{A11121A3-E6EB-4BAA-820F-119FDA663550}"/>
          </ac:spMkLst>
        </pc:spChg>
        <pc:picChg chg="add mod ord modCrop">
          <ac:chgData name="Martin Webley" userId="836f531d-195e-4340-bc9a-b5c372095905" providerId="ADAL" clId="{E2E60968-FD36-404B-9576-A554F8F75D77}" dt="2022-01-13T12:51:55.643" v="6167" actId="1076"/>
          <ac:picMkLst>
            <pc:docMk/>
            <pc:sldMk cId="3621579882" sldId="974"/>
            <ac:picMk id="5" creationId="{A12DE658-FACE-429C-8964-40730489D4AD}"/>
          </ac:picMkLst>
        </pc:picChg>
      </pc:sldChg>
      <pc:sldChg chg="modSp add mod ord">
        <pc:chgData name="Martin Webley" userId="836f531d-195e-4340-bc9a-b5c372095905" providerId="ADAL" clId="{E2E60968-FD36-404B-9576-A554F8F75D77}" dt="2022-01-13T12:55:26.989" v="6182" actId="20577"/>
        <pc:sldMkLst>
          <pc:docMk/>
          <pc:sldMk cId="14682963" sldId="975"/>
        </pc:sldMkLst>
        <pc:spChg chg="mod">
          <ac:chgData name="Martin Webley" userId="836f531d-195e-4340-bc9a-b5c372095905" providerId="ADAL" clId="{E2E60968-FD36-404B-9576-A554F8F75D77}" dt="2022-01-13T12:55:26.989" v="6182" actId="20577"/>
          <ac:spMkLst>
            <pc:docMk/>
            <pc:sldMk cId="14682963" sldId="975"/>
            <ac:spMk id="4" creationId="{A72F8C08-12DD-4BAE-AD5F-12F694E3E45E}"/>
          </ac:spMkLst>
        </pc:spChg>
      </pc:sldChg>
      <pc:sldChg chg="addSp delSp modSp new mod">
        <pc:chgData name="Martin Webley" userId="836f531d-195e-4340-bc9a-b5c372095905" providerId="ADAL" clId="{E2E60968-FD36-404B-9576-A554F8F75D77}" dt="2022-01-13T13:14:49.258" v="6410" actId="1037"/>
        <pc:sldMkLst>
          <pc:docMk/>
          <pc:sldMk cId="1037595913" sldId="976"/>
        </pc:sldMkLst>
        <pc:spChg chg="mod">
          <ac:chgData name="Martin Webley" userId="836f531d-195e-4340-bc9a-b5c372095905" providerId="ADAL" clId="{E2E60968-FD36-404B-9576-A554F8F75D77}" dt="2022-01-13T12:55:36.649" v="6190" actId="20577"/>
          <ac:spMkLst>
            <pc:docMk/>
            <pc:sldMk cId="1037595913" sldId="976"/>
            <ac:spMk id="2" creationId="{B6706665-C8C1-43C7-AD24-96D0F49BF193}"/>
          </ac:spMkLst>
        </pc:spChg>
        <pc:spChg chg="del">
          <ac:chgData name="Martin Webley" userId="836f531d-195e-4340-bc9a-b5c372095905" providerId="ADAL" clId="{E2E60968-FD36-404B-9576-A554F8F75D77}" dt="2022-01-13T12:56:20.734" v="6191" actId="931"/>
          <ac:spMkLst>
            <pc:docMk/>
            <pc:sldMk cId="1037595913" sldId="976"/>
            <ac:spMk id="3" creationId="{F81B6D7E-B703-499E-9E76-57C165989444}"/>
          </ac:spMkLst>
        </pc:spChg>
        <pc:picChg chg="add mod ord">
          <ac:chgData name="Martin Webley" userId="836f531d-195e-4340-bc9a-b5c372095905" providerId="ADAL" clId="{E2E60968-FD36-404B-9576-A554F8F75D77}" dt="2022-01-13T13:14:49.258" v="6410" actId="1037"/>
          <ac:picMkLst>
            <pc:docMk/>
            <pc:sldMk cId="1037595913" sldId="976"/>
            <ac:picMk id="5" creationId="{A2C358B8-41B9-43A1-980C-813C2DC67CF6}"/>
          </ac:picMkLst>
        </pc:picChg>
        <pc:picChg chg="add del mod">
          <ac:chgData name="Martin Webley" userId="836f531d-195e-4340-bc9a-b5c372095905" providerId="ADAL" clId="{E2E60968-FD36-404B-9576-A554F8F75D77}" dt="2022-01-13T12:57:26.432" v="6199" actId="931"/>
          <ac:picMkLst>
            <pc:docMk/>
            <pc:sldMk cId="1037595913" sldId="976"/>
            <ac:picMk id="7" creationId="{6BBEABFD-27DC-42B8-A2D7-1A867DBC3589}"/>
          </ac:picMkLst>
        </pc:picChg>
        <pc:picChg chg="add mod ord">
          <ac:chgData name="Martin Webley" userId="836f531d-195e-4340-bc9a-b5c372095905" providerId="ADAL" clId="{E2E60968-FD36-404B-9576-A554F8F75D77}" dt="2022-01-13T13:14:49.258" v="6410" actId="1037"/>
          <ac:picMkLst>
            <pc:docMk/>
            <pc:sldMk cId="1037595913" sldId="976"/>
            <ac:picMk id="9" creationId="{3FCBD103-BB56-4BBF-8930-BB8061273823}"/>
          </ac:picMkLst>
        </pc:picChg>
        <pc:picChg chg="add del mod">
          <ac:chgData name="Martin Webley" userId="836f531d-195e-4340-bc9a-b5c372095905" providerId="ADAL" clId="{E2E60968-FD36-404B-9576-A554F8F75D77}" dt="2022-01-13T12:59:26.290" v="6209" actId="478"/>
          <ac:picMkLst>
            <pc:docMk/>
            <pc:sldMk cId="1037595913" sldId="976"/>
            <ac:picMk id="11" creationId="{715D9361-78D7-4C2C-B395-6AA39C343067}"/>
          </ac:picMkLst>
        </pc:picChg>
        <pc:picChg chg="add mod ord">
          <ac:chgData name="Martin Webley" userId="836f531d-195e-4340-bc9a-b5c372095905" providerId="ADAL" clId="{E2E60968-FD36-404B-9576-A554F8F75D77}" dt="2022-01-13T13:14:49.258" v="6410" actId="1037"/>
          <ac:picMkLst>
            <pc:docMk/>
            <pc:sldMk cId="1037595913" sldId="976"/>
            <ac:picMk id="13" creationId="{0E642C8C-4AE5-4190-9D56-F8A764220EAB}"/>
          </ac:picMkLst>
        </pc:picChg>
        <pc:picChg chg="add mod ord">
          <ac:chgData name="Martin Webley" userId="836f531d-195e-4340-bc9a-b5c372095905" providerId="ADAL" clId="{E2E60968-FD36-404B-9576-A554F8F75D77}" dt="2022-01-13T13:14:49.258" v="6410" actId="1037"/>
          <ac:picMkLst>
            <pc:docMk/>
            <pc:sldMk cId="1037595913" sldId="976"/>
            <ac:picMk id="15" creationId="{42E19EB5-E525-44AA-8DD1-87E7E086B62A}"/>
          </ac:picMkLst>
        </pc:picChg>
        <pc:picChg chg="add mod">
          <ac:chgData name="Martin Webley" userId="836f531d-195e-4340-bc9a-b5c372095905" providerId="ADAL" clId="{E2E60968-FD36-404B-9576-A554F8F75D77}" dt="2022-01-13T13:14:49.258" v="6410" actId="1037"/>
          <ac:picMkLst>
            <pc:docMk/>
            <pc:sldMk cId="1037595913" sldId="976"/>
            <ac:picMk id="17" creationId="{E27640C3-1F87-4232-8195-E84577B77751}"/>
          </ac:picMkLst>
        </pc:picChg>
        <pc:picChg chg="add mod modCrop">
          <ac:chgData name="Martin Webley" userId="836f531d-195e-4340-bc9a-b5c372095905" providerId="ADAL" clId="{E2E60968-FD36-404B-9576-A554F8F75D77}" dt="2022-01-13T13:14:49.258" v="6410" actId="1037"/>
          <ac:picMkLst>
            <pc:docMk/>
            <pc:sldMk cId="1037595913" sldId="976"/>
            <ac:picMk id="19" creationId="{F3BBA9BC-1B3E-428D-A3FF-6DECF1ED6342}"/>
          </ac:picMkLst>
        </pc:picChg>
      </pc:sldChg>
      <pc:sldChg chg="modSp add mod ord">
        <pc:chgData name="Martin Webley" userId="836f531d-195e-4340-bc9a-b5c372095905" providerId="ADAL" clId="{E2E60968-FD36-404B-9576-A554F8F75D77}" dt="2022-01-13T15:54:48.359" v="6515" actId="20577"/>
        <pc:sldMkLst>
          <pc:docMk/>
          <pc:sldMk cId="2631633111" sldId="981"/>
        </pc:sldMkLst>
        <pc:spChg chg="mod">
          <ac:chgData name="Martin Webley" userId="836f531d-195e-4340-bc9a-b5c372095905" providerId="ADAL" clId="{E2E60968-FD36-404B-9576-A554F8F75D77}" dt="2022-01-13T15:54:48.359" v="6515" actId="20577"/>
          <ac:spMkLst>
            <pc:docMk/>
            <pc:sldMk cId="2631633111" sldId="981"/>
            <ac:spMk id="4" creationId="{A72F8C08-12DD-4BAE-AD5F-12F694E3E45E}"/>
          </ac:spMkLst>
        </pc:spChg>
      </pc:sldChg>
      <pc:sldChg chg="del">
        <pc:chgData name="Martin Webley" userId="836f531d-195e-4340-bc9a-b5c372095905" providerId="ADAL" clId="{E2E60968-FD36-404B-9576-A554F8F75D77}" dt="2022-01-13T16:12:54.816" v="6782" actId="47"/>
        <pc:sldMkLst>
          <pc:docMk/>
          <pc:sldMk cId="1632406373" sldId="982"/>
        </pc:sldMkLst>
      </pc:sldChg>
      <pc:sldChg chg="modSp mod">
        <pc:chgData name="Martin Webley" userId="836f531d-195e-4340-bc9a-b5c372095905" providerId="ADAL" clId="{E2E60968-FD36-404B-9576-A554F8F75D77}" dt="2022-01-13T15:59:27.841" v="6560" actId="6549"/>
        <pc:sldMkLst>
          <pc:docMk/>
          <pc:sldMk cId="914509024" sldId="983"/>
        </pc:sldMkLst>
        <pc:spChg chg="mod">
          <ac:chgData name="Martin Webley" userId="836f531d-195e-4340-bc9a-b5c372095905" providerId="ADAL" clId="{E2E60968-FD36-404B-9576-A554F8F75D77}" dt="2022-01-13T15:59:27.841" v="6560" actId="6549"/>
          <ac:spMkLst>
            <pc:docMk/>
            <pc:sldMk cId="914509024" sldId="983"/>
            <ac:spMk id="4" creationId="{A72F8C08-12DD-4BAE-AD5F-12F694E3E45E}"/>
          </ac:spMkLst>
        </pc:spChg>
      </pc:sldChg>
      <pc:sldChg chg="modSp add mod">
        <pc:chgData name="Martin Webley" userId="836f531d-195e-4340-bc9a-b5c372095905" providerId="ADAL" clId="{E2E60968-FD36-404B-9576-A554F8F75D77}" dt="2022-01-14T17:02:12.099" v="9920" actId="27636"/>
        <pc:sldMkLst>
          <pc:docMk/>
          <pc:sldMk cId="421693834" sldId="984"/>
        </pc:sldMkLst>
        <pc:spChg chg="mod">
          <ac:chgData name="Martin Webley" userId="836f531d-195e-4340-bc9a-b5c372095905" providerId="ADAL" clId="{E2E60968-FD36-404B-9576-A554F8F75D77}" dt="2022-01-13T16:20:18.288" v="6891" actId="20577"/>
          <ac:spMkLst>
            <pc:docMk/>
            <pc:sldMk cId="421693834" sldId="984"/>
            <ac:spMk id="2" creationId="{00000000-0000-0000-0000-000000000000}"/>
          </ac:spMkLst>
        </pc:spChg>
        <pc:spChg chg="mod">
          <ac:chgData name="Martin Webley" userId="836f531d-195e-4340-bc9a-b5c372095905" providerId="ADAL" clId="{E2E60968-FD36-404B-9576-A554F8F75D77}" dt="2022-01-14T17:02:12.099" v="9920" actId="27636"/>
          <ac:spMkLst>
            <pc:docMk/>
            <pc:sldMk cId="421693834" sldId="984"/>
            <ac:spMk id="3" creationId="{00000000-0000-0000-0000-000000000000}"/>
          </ac:spMkLst>
        </pc:spChg>
      </pc:sldChg>
      <pc:sldChg chg="modSp add mod">
        <pc:chgData name="Martin Webley" userId="836f531d-195e-4340-bc9a-b5c372095905" providerId="ADAL" clId="{E2E60968-FD36-404B-9576-A554F8F75D77}" dt="2022-01-14T17:02:26.490" v="9923" actId="255"/>
        <pc:sldMkLst>
          <pc:docMk/>
          <pc:sldMk cId="905607352" sldId="985"/>
        </pc:sldMkLst>
        <pc:spChg chg="mod">
          <ac:chgData name="Martin Webley" userId="836f531d-195e-4340-bc9a-b5c372095905" providerId="ADAL" clId="{E2E60968-FD36-404B-9576-A554F8F75D77}" dt="2022-01-13T16:21:52.994" v="6927" actId="20577"/>
          <ac:spMkLst>
            <pc:docMk/>
            <pc:sldMk cId="905607352" sldId="985"/>
            <ac:spMk id="2" creationId="{00000000-0000-0000-0000-000000000000}"/>
          </ac:spMkLst>
        </pc:spChg>
        <pc:spChg chg="mod">
          <ac:chgData name="Martin Webley" userId="836f531d-195e-4340-bc9a-b5c372095905" providerId="ADAL" clId="{E2E60968-FD36-404B-9576-A554F8F75D77}" dt="2022-01-14T17:02:26.490" v="9923" actId="255"/>
          <ac:spMkLst>
            <pc:docMk/>
            <pc:sldMk cId="905607352" sldId="985"/>
            <ac:spMk id="3" creationId="{00000000-0000-0000-0000-000000000000}"/>
          </ac:spMkLst>
        </pc:spChg>
      </pc:sldChg>
      <pc:sldChg chg="modSp add mod">
        <pc:chgData name="Martin Webley" userId="836f531d-195e-4340-bc9a-b5c372095905" providerId="ADAL" clId="{E2E60968-FD36-404B-9576-A554F8F75D77}" dt="2022-01-14T17:02:42.486" v="9927" actId="27636"/>
        <pc:sldMkLst>
          <pc:docMk/>
          <pc:sldMk cId="3365042210" sldId="986"/>
        </pc:sldMkLst>
        <pc:spChg chg="mod">
          <ac:chgData name="Martin Webley" userId="836f531d-195e-4340-bc9a-b5c372095905" providerId="ADAL" clId="{E2E60968-FD36-404B-9576-A554F8F75D77}" dt="2022-01-13T16:23:09.641" v="6942" actId="20577"/>
          <ac:spMkLst>
            <pc:docMk/>
            <pc:sldMk cId="3365042210" sldId="986"/>
            <ac:spMk id="2" creationId="{00000000-0000-0000-0000-000000000000}"/>
          </ac:spMkLst>
        </pc:spChg>
        <pc:spChg chg="mod">
          <ac:chgData name="Martin Webley" userId="836f531d-195e-4340-bc9a-b5c372095905" providerId="ADAL" clId="{E2E60968-FD36-404B-9576-A554F8F75D77}" dt="2022-01-14T17:02:42.486" v="9927" actId="27636"/>
          <ac:spMkLst>
            <pc:docMk/>
            <pc:sldMk cId="3365042210" sldId="986"/>
            <ac:spMk id="3" creationId="{00000000-0000-0000-0000-000000000000}"/>
          </ac:spMkLst>
        </pc:spChg>
      </pc:sldChg>
      <pc:sldChg chg="modSp add mod">
        <pc:chgData name="Martin Webley" userId="836f531d-195e-4340-bc9a-b5c372095905" providerId="ADAL" clId="{E2E60968-FD36-404B-9576-A554F8F75D77}" dt="2022-01-14T17:02:57.752" v="9931" actId="27636"/>
        <pc:sldMkLst>
          <pc:docMk/>
          <pc:sldMk cId="752975175" sldId="987"/>
        </pc:sldMkLst>
        <pc:spChg chg="mod">
          <ac:chgData name="Martin Webley" userId="836f531d-195e-4340-bc9a-b5c372095905" providerId="ADAL" clId="{E2E60968-FD36-404B-9576-A554F8F75D77}" dt="2022-01-13T16:24:57.566" v="6968" actId="20577"/>
          <ac:spMkLst>
            <pc:docMk/>
            <pc:sldMk cId="752975175" sldId="987"/>
            <ac:spMk id="2" creationId="{00000000-0000-0000-0000-000000000000}"/>
          </ac:spMkLst>
        </pc:spChg>
        <pc:spChg chg="mod">
          <ac:chgData name="Martin Webley" userId="836f531d-195e-4340-bc9a-b5c372095905" providerId="ADAL" clId="{E2E60968-FD36-404B-9576-A554F8F75D77}" dt="2022-01-14T17:02:57.752" v="9931" actId="27636"/>
          <ac:spMkLst>
            <pc:docMk/>
            <pc:sldMk cId="752975175" sldId="987"/>
            <ac:spMk id="3" creationId="{00000000-0000-0000-0000-000000000000}"/>
          </ac:spMkLst>
        </pc:spChg>
      </pc:sldChg>
      <pc:sldChg chg="modSp add del mod">
        <pc:chgData name="Martin Webley" userId="836f531d-195e-4340-bc9a-b5c372095905" providerId="ADAL" clId="{E2E60968-FD36-404B-9576-A554F8F75D77}" dt="2022-01-13T17:06:23.305" v="7966" actId="47"/>
        <pc:sldMkLst>
          <pc:docMk/>
          <pc:sldMk cId="1158181719" sldId="988"/>
        </pc:sldMkLst>
        <pc:spChg chg="mod">
          <ac:chgData name="Martin Webley" userId="836f531d-195e-4340-bc9a-b5c372095905" providerId="ADAL" clId="{E2E60968-FD36-404B-9576-A554F8F75D77}" dt="2022-01-13T16:33:50.854" v="7075" actId="20577"/>
          <ac:spMkLst>
            <pc:docMk/>
            <pc:sldMk cId="1158181719" sldId="988"/>
            <ac:spMk id="2" creationId="{00000000-0000-0000-0000-000000000000}"/>
          </ac:spMkLst>
        </pc:spChg>
      </pc:sldChg>
      <pc:sldChg chg="modSp add mod ord">
        <pc:chgData name="Martin Webley" userId="836f531d-195e-4340-bc9a-b5c372095905" providerId="ADAL" clId="{E2E60968-FD36-404B-9576-A554F8F75D77}" dt="2022-01-14T17:03:11.069" v="9933" actId="27636"/>
        <pc:sldMkLst>
          <pc:docMk/>
          <pc:sldMk cId="8502689" sldId="989"/>
        </pc:sldMkLst>
        <pc:spChg chg="mod">
          <ac:chgData name="Martin Webley" userId="836f531d-195e-4340-bc9a-b5c372095905" providerId="ADAL" clId="{E2E60968-FD36-404B-9576-A554F8F75D77}" dt="2022-01-14T17:03:11.069" v="9933" actId="27636"/>
          <ac:spMkLst>
            <pc:docMk/>
            <pc:sldMk cId="8502689" sldId="989"/>
            <ac:spMk id="3" creationId="{00000000-0000-0000-0000-000000000000}"/>
          </ac:spMkLst>
        </pc:spChg>
      </pc:sldChg>
      <pc:sldChg chg="modSp add mod">
        <pc:chgData name="Martin Webley" userId="836f531d-195e-4340-bc9a-b5c372095905" providerId="ADAL" clId="{E2E60968-FD36-404B-9576-A554F8F75D77}" dt="2022-01-14T17:03:25.591" v="9934" actId="255"/>
        <pc:sldMkLst>
          <pc:docMk/>
          <pc:sldMk cId="1290252903" sldId="990"/>
        </pc:sldMkLst>
        <pc:spChg chg="mod">
          <ac:chgData name="Martin Webley" userId="836f531d-195e-4340-bc9a-b5c372095905" providerId="ADAL" clId="{E2E60968-FD36-404B-9576-A554F8F75D77}" dt="2022-01-13T17:06:38.366" v="7979" actId="20577"/>
          <ac:spMkLst>
            <pc:docMk/>
            <pc:sldMk cId="1290252903" sldId="990"/>
            <ac:spMk id="2" creationId="{00000000-0000-0000-0000-000000000000}"/>
          </ac:spMkLst>
        </pc:spChg>
        <pc:spChg chg="mod">
          <ac:chgData name="Martin Webley" userId="836f531d-195e-4340-bc9a-b5c372095905" providerId="ADAL" clId="{E2E60968-FD36-404B-9576-A554F8F75D77}" dt="2022-01-14T17:03:25.591" v="9934" actId="255"/>
          <ac:spMkLst>
            <pc:docMk/>
            <pc:sldMk cId="1290252903" sldId="990"/>
            <ac:spMk id="3" creationId="{00000000-0000-0000-0000-000000000000}"/>
          </ac:spMkLst>
        </pc:spChg>
      </pc:sldChg>
      <pc:sldChg chg="addSp delSp modSp new mod">
        <pc:chgData name="Martin Webley" userId="836f531d-195e-4340-bc9a-b5c372095905" providerId="ADAL" clId="{E2E60968-FD36-404B-9576-A554F8F75D77}" dt="2022-01-14T17:04:00.621" v="9939" actId="5793"/>
        <pc:sldMkLst>
          <pc:docMk/>
          <pc:sldMk cId="3115608701" sldId="991"/>
        </pc:sldMkLst>
        <pc:spChg chg="mod">
          <ac:chgData name="Martin Webley" userId="836f531d-195e-4340-bc9a-b5c372095905" providerId="ADAL" clId="{E2E60968-FD36-404B-9576-A554F8F75D77}" dt="2022-01-13T17:13:49.941" v="8707" actId="20577"/>
          <ac:spMkLst>
            <pc:docMk/>
            <pc:sldMk cId="3115608701" sldId="991"/>
            <ac:spMk id="2" creationId="{127FF679-9517-489E-9E99-9F33CADA855B}"/>
          </ac:spMkLst>
        </pc:spChg>
        <pc:spChg chg="mod">
          <ac:chgData name="Martin Webley" userId="836f531d-195e-4340-bc9a-b5c372095905" providerId="ADAL" clId="{E2E60968-FD36-404B-9576-A554F8F75D77}" dt="2022-01-14T17:04:00.621" v="9939" actId="5793"/>
          <ac:spMkLst>
            <pc:docMk/>
            <pc:sldMk cId="3115608701" sldId="991"/>
            <ac:spMk id="3" creationId="{CE196753-04F7-430C-A7AF-A2FC4B8FBA60}"/>
          </ac:spMkLst>
        </pc:spChg>
        <pc:picChg chg="add del mod">
          <ac:chgData name="Martin Webley" userId="836f531d-195e-4340-bc9a-b5c372095905" providerId="ADAL" clId="{E2E60968-FD36-404B-9576-A554F8F75D77}" dt="2022-01-13T17:25:07.855" v="8976" actId="478"/>
          <ac:picMkLst>
            <pc:docMk/>
            <pc:sldMk cId="3115608701" sldId="991"/>
            <ac:picMk id="5" creationId="{467DE452-1C4C-4B4E-AF2B-93AAEC7323AC}"/>
          </ac:picMkLst>
        </pc:picChg>
      </pc:sldChg>
      <pc:sldChg chg="modSp add del mod">
        <pc:chgData name="Martin Webley" userId="836f531d-195e-4340-bc9a-b5c372095905" providerId="ADAL" clId="{E2E60968-FD36-404B-9576-A554F8F75D77}" dt="2022-01-13T17:26:18.203" v="8987" actId="47"/>
        <pc:sldMkLst>
          <pc:docMk/>
          <pc:sldMk cId="1371706356" sldId="992"/>
        </pc:sldMkLst>
        <pc:spChg chg="mod">
          <ac:chgData name="Martin Webley" userId="836f531d-195e-4340-bc9a-b5c372095905" providerId="ADAL" clId="{E2E60968-FD36-404B-9576-A554F8F75D77}" dt="2022-01-13T17:24:50.060" v="8975" actId="20577"/>
          <ac:spMkLst>
            <pc:docMk/>
            <pc:sldMk cId="1371706356" sldId="992"/>
            <ac:spMk id="2" creationId="{127FF679-9517-489E-9E99-9F33CADA855B}"/>
          </ac:spMkLst>
        </pc:spChg>
      </pc:sldChg>
      <pc:sldChg chg="addSp delSp modSp add del mod">
        <pc:chgData name="Martin Webley" userId="836f531d-195e-4340-bc9a-b5c372095905" providerId="ADAL" clId="{E2E60968-FD36-404B-9576-A554F8F75D77}" dt="2022-01-13T17:29:39.693" v="9079"/>
        <pc:sldMkLst>
          <pc:docMk/>
          <pc:sldMk cId="4261650919" sldId="993"/>
        </pc:sldMkLst>
        <pc:spChg chg="mod">
          <ac:chgData name="Martin Webley" userId="836f531d-195e-4340-bc9a-b5c372095905" providerId="ADAL" clId="{E2E60968-FD36-404B-9576-A554F8F75D77}" dt="2022-01-13T17:24:38.715" v="8960" actId="20577"/>
          <ac:spMkLst>
            <pc:docMk/>
            <pc:sldMk cId="4261650919" sldId="993"/>
            <ac:spMk id="2" creationId="{127FF679-9517-489E-9E99-9F33CADA855B}"/>
          </ac:spMkLst>
        </pc:spChg>
        <pc:spChg chg="del">
          <ac:chgData name="Martin Webley" userId="836f531d-195e-4340-bc9a-b5c372095905" providerId="ADAL" clId="{E2E60968-FD36-404B-9576-A554F8F75D77}" dt="2022-01-13T17:25:29.077" v="8978" actId="478"/>
          <ac:spMkLst>
            <pc:docMk/>
            <pc:sldMk cId="4261650919" sldId="993"/>
            <ac:spMk id="3" creationId="{CE196753-04F7-430C-A7AF-A2FC4B8FBA60}"/>
          </ac:spMkLst>
        </pc:spChg>
        <pc:spChg chg="add del mod">
          <ac:chgData name="Martin Webley" userId="836f531d-195e-4340-bc9a-b5c372095905" providerId="ADAL" clId="{E2E60968-FD36-404B-9576-A554F8F75D77}" dt="2022-01-13T17:25:48.132" v="8981" actId="478"/>
          <ac:spMkLst>
            <pc:docMk/>
            <pc:sldMk cId="4261650919" sldId="993"/>
            <ac:spMk id="6" creationId="{58AD5CA0-AA54-483C-BFA9-76788833B463}"/>
          </ac:spMkLst>
        </pc:spChg>
        <pc:spChg chg="add mod">
          <ac:chgData name="Martin Webley" userId="836f531d-195e-4340-bc9a-b5c372095905" providerId="ADAL" clId="{E2E60968-FD36-404B-9576-A554F8F75D77}" dt="2022-01-13T17:29:39.693" v="9079"/>
          <ac:spMkLst>
            <pc:docMk/>
            <pc:sldMk cId="4261650919" sldId="993"/>
            <ac:spMk id="8" creationId="{B8A8228E-ABCA-4858-8DD6-485757A52D9A}"/>
          </ac:spMkLst>
        </pc:spChg>
        <pc:picChg chg="del mod">
          <ac:chgData name="Martin Webley" userId="836f531d-195e-4340-bc9a-b5c372095905" providerId="ADAL" clId="{E2E60968-FD36-404B-9576-A554F8F75D77}" dt="2022-01-13T17:27:26.272" v="8995" actId="478"/>
          <ac:picMkLst>
            <pc:docMk/>
            <pc:sldMk cId="4261650919" sldId="993"/>
            <ac:picMk id="5" creationId="{467DE452-1C4C-4B4E-AF2B-93AAEC7323AC}"/>
          </ac:picMkLst>
        </pc:picChg>
        <pc:picChg chg="add mod">
          <ac:chgData name="Martin Webley" userId="836f531d-195e-4340-bc9a-b5c372095905" providerId="ADAL" clId="{E2E60968-FD36-404B-9576-A554F8F75D77}" dt="2022-01-13T17:29:04.608" v="9028" actId="14100"/>
          <ac:picMkLst>
            <pc:docMk/>
            <pc:sldMk cId="4261650919" sldId="993"/>
            <ac:picMk id="7" creationId="{EF8C62D6-D373-46BE-A07C-AD927D0D4609}"/>
          </ac:picMkLst>
        </pc:picChg>
      </pc:sldChg>
      <pc:sldChg chg="addSp modSp add mod">
        <pc:chgData name="Martin Webley" userId="836f531d-195e-4340-bc9a-b5c372095905" providerId="ADAL" clId="{E2E60968-FD36-404B-9576-A554F8F75D77}" dt="2022-01-14T16:42:41.412" v="9330" actId="14100"/>
        <pc:sldMkLst>
          <pc:docMk/>
          <pc:sldMk cId="1202135736" sldId="994"/>
        </pc:sldMkLst>
        <pc:spChg chg="mod">
          <ac:chgData name="Martin Webley" userId="836f531d-195e-4340-bc9a-b5c372095905" providerId="ADAL" clId="{E2E60968-FD36-404B-9576-A554F8F75D77}" dt="2022-01-13T17:26:44.611" v="8989"/>
          <ac:spMkLst>
            <pc:docMk/>
            <pc:sldMk cId="1202135736" sldId="994"/>
            <ac:spMk id="2" creationId="{127FF679-9517-489E-9E99-9F33CADA855B}"/>
          </ac:spMkLst>
        </pc:spChg>
        <pc:spChg chg="add mod">
          <ac:chgData name="Martin Webley" userId="836f531d-195e-4340-bc9a-b5c372095905" providerId="ADAL" clId="{E2E60968-FD36-404B-9576-A554F8F75D77}" dt="2022-01-13T17:29:25.198" v="9076" actId="20577"/>
          <ac:spMkLst>
            <pc:docMk/>
            <pc:sldMk cId="1202135736" sldId="994"/>
            <ac:spMk id="4" creationId="{73513E71-5FE4-4060-98C1-F8EC34E0DD3C}"/>
          </ac:spMkLst>
        </pc:spChg>
        <pc:picChg chg="mod">
          <ac:chgData name="Martin Webley" userId="836f531d-195e-4340-bc9a-b5c372095905" providerId="ADAL" clId="{E2E60968-FD36-404B-9576-A554F8F75D77}" dt="2022-01-14T16:42:41.412" v="9330" actId="14100"/>
          <ac:picMkLst>
            <pc:docMk/>
            <pc:sldMk cId="1202135736" sldId="994"/>
            <ac:picMk id="5" creationId="{467DE452-1C4C-4B4E-AF2B-93AAEC7323AC}"/>
          </ac:picMkLst>
        </pc:picChg>
      </pc:sldChg>
      <pc:sldChg chg="modSp new mod">
        <pc:chgData name="Martin Webley" userId="836f531d-195e-4340-bc9a-b5c372095905" providerId="ADAL" clId="{E2E60968-FD36-404B-9576-A554F8F75D77}" dt="2022-01-14T16:46:20.163" v="9477" actId="20577"/>
        <pc:sldMkLst>
          <pc:docMk/>
          <pc:sldMk cId="284633469" sldId="1015"/>
        </pc:sldMkLst>
        <pc:spChg chg="mod">
          <ac:chgData name="Martin Webley" userId="836f531d-195e-4340-bc9a-b5c372095905" providerId="ADAL" clId="{E2E60968-FD36-404B-9576-A554F8F75D77}" dt="2022-01-14T16:44:25.149" v="9342" actId="20577"/>
          <ac:spMkLst>
            <pc:docMk/>
            <pc:sldMk cId="284633469" sldId="1015"/>
            <ac:spMk id="2" creationId="{25A1A62F-E01C-4FD5-96BC-35B9E5E911F5}"/>
          </ac:spMkLst>
        </pc:spChg>
        <pc:spChg chg="mod">
          <ac:chgData name="Martin Webley" userId="836f531d-195e-4340-bc9a-b5c372095905" providerId="ADAL" clId="{E2E60968-FD36-404B-9576-A554F8F75D77}" dt="2022-01-14T16:46:20.163" v="9477" actId="20577"/>
          <ac:spMkLst>
            <pc:docMk/>
            <pc:sldMk cId="284633469" sldId="1015"/>
            <ac:spMk id="3" creationId="{D586D767-1D76-4B0F-9D0B-A4A5E452808D}"/>
          </ac:spMkLst>
        </pc:spChg>
      </pc:sldChg>
      <pc:sldChg chg="modSp add mod">
        <pc:chgData name="Martin Webley" userId="836f531d-195e-4340-bc9a-b5c372095905" providerId="ADAL" clId="{E2E60968-FD36-404B-9576-A554F8F75D77}" dt="2022-01-16T12:55:14.748" v="10043" actId="20577"/>
        <pc:sldMkLst>
          <pc:docMk/>
          <pc:sldMk cId="1078395895" sldId="1016"/>
        </pc:sldMkLst>
        <pc:spChg chg="mod">
          <ac:chgData name="Martin Webley" userId="836f531d-195e-4340-bc9a-b5c372095905" providerId="ADAL" clId="{E2E60968-FD36-404B-9576-A554F8F75D77}" dt="2022-01-16T12:49:58.474" v="9969" actId="20577"/>
          <ac:spMkLst>
            <pc:docMk/>
            <pc:sldMk cId="1078395895" sldId="1016"/>
            <ac:spMk id="2" creationId="{00000000-0000-0000-0000-000000000000}"/>
          </ac:spMkLst>
        </pc:spChg>
        <pc:spChg chg="mod">
          <ac:chgData name="Martin Webley" userId="836f531d-195e-4340-bc9a-b5c372095905" providerId="ADAL" clId="{E2E60968-FD36-404B-9576-A554F8F75D77}" dt="2022-01-16T12:55:14.748" v="10043" actId="20577"/>
          <ac:spMkLst>
            <pc:docMk/>
            <pc:sldMk cId="1078395895" sldId="1016"/>
            <ac:spMk id="3" creationId="{00000000-0000-0000-0000-000000000000}"/>
          </ac:spMkLst>
        </pc:spChg>
      </pc:sldChg>
      <pc:sldChg chg="modSp add mod modNotesTx">
        <pc:chgData name="Martin Webley" userId="836f531d-195e-4340-bc9a-b5c372095905" providerId="ADAL" clId="{E2E60968-FD36-404B-9576-A554F8F75D77}" dt="2022-01-16T13:12:58.109" v="10361" actId="20577"/>
        <pc:sldMkLst>
          <pc:docMk/>
          <pc:sldMk cId="1108079444" sldId="1017"/>
        </pc:sldMkLst>
        <pc:spChg chg="mod">
          <ac:chgData name="Martin Webley" userId="836f531d-195e-4340-bc9a-b5c372095905" providerId="ADAL" clId="{E2E60968-FD36-404B-9576-A554F8F75D77}" dt="2022-01-16T12:50:37.820" v="9982" actId="20577"/>
          <ac:spMkLst>
            <pc:docMk/>
            <pc:sldMk cId="1108079444" sldId="1017"/>
            <ac:spMk id="2" creationId="{00000000-0000-0000-0000-000000000000}"/>
          </ac:spMkLst>
        </pc:spChg>
        <pc:spChg chg="mod">
          <ac:chgData name="Martin Webley" userId="836f531d-195e-4340-bc9a-b5c372095905" providerId="ADAL" clId="{E2E60968-FD36-404B-9576-A554F8F75D77}" dt="2022-01-16T13:12:58.109" v="10361" actId="20577"/>
          <ac:spMkLst>
            <pc:docMk/>
            <pc:sldMk cId="1108079444" sldId="1017"/>
            <ac:spMk id="3" creationId="{00000000-0000-0000-0000-000000000000}"/>
          </ac:spMkLst>
        </pc:spChg>
      </pc:sldChg>
      <pc:sldChg chg="modSp add mod">
        <pc:chgData name="Martin Webley" userId="836f531d-195e-4340-bc9a-b5c372095905" providerId="ADAL" clId="{E2E60968-FD36-404B-9576-A554F8F75D77}" dt="2022-01-16T12:55:32.083" v="10050" actId="20577"/>
        <pc:sldMkLst>
          <pc:docMk/>
          <pc:sldMk cId="2593337887" sldId="1018"/>
        </pc:sldMkLst>
        <pc:spChg chg="mod">
          <ac:chgData name="Martin Webley" userId="836f531d-195e-4340-bc9a-b5c372095905" providerId="ADAL" clId="{E2E60968-FD36-404B-9576-A554F8F75D77}" dt="2022-01-16T12:51:26.598" v="10000" actId="20577"/>
          <ac:spMkLst>
            <pc:docMk/>
            <pc:sldMk cId="2593337887" sldId="1018"/>
            <ac:spMk id="2" creationId="{00000000-0000-0000-0000-000000000000}"/>
          </ac:spMkLst>
        </pc:spChg>
        <pc:spChg chg="mod">
          <ac:chgData name="Martin Webley" userId="836f531d-195e-4340-bc9a-b5c372095905" providerId="ADAL" clId="{E2E60968-FD36-404B-9576-A554F8F75D77}" dt="2022-01-16T12:55:32.083" v="10050" actId="20577"/>
          <ac:spMkLst>
            <pc:docMk/>
            <pc:sldMk cId="2593337887" sldId="1018"/>
            <ac:spMk id="3" creationId="{00000000-0000-0000-0000-000000000000}"/>
          </ac:spMkLst>
        </pc:spChg>
      </pc:sldChg>
      <pc:sldChg chg="modSp new mod ord">
        <pc:chgData name="Martin Webley" userId="836f531d-195e-4340-bc9a-b5c372095905" providerId="ADAL" clId="{E2E60968-FD36-404B-9576-A554F8F75D77}" dt="2022-01-16T13:06:24.504" v="10167"/>
        <pc:sldMkLst>
          <pc:docMk/>
          <pc:sldMk cId="1141023869" sldId="1019"/>
        </pc:sldMkLst>
        <pc:spChg chg="mod">
          <ac:chgData name="Martin Webley" userId="836f531d-195e-4340-bc9a-b5c372095905" providerId="ADAL" clId="{E2E60968-FD36-404B-9576-A554F8F75D77}" dt="2022-01-16T12:57:07.834" v="10073" actId="20577"/>
          <ac:spMkLst>
            <pc:docMk/>
            <pc:sldMk cId="1141023869" sldId="1019"/>
            <ac:spMk id="2" creationId="{5F4F796C-CAF9-4264-AAA7-6BDA7D52D1E3}"/>
          </ac:spMkLst>
        </pc:spChg>
        <pc:spChg chg="mod">
          <ac:chgData name="Martin Webley" userId="836f531d-195e-4340-bc9a-b5c372095905" providerId="ADAL" clId="{E2E60968-FD36-404B-9576-A554F8F75D77}" dt="2022-01-16T13:00:03.062" v="10146" actId="20577"/>
          <ac:spMkLst>
            <pc:docMk/>
            <pc:sldMk cId="1141023869" sldId="1019"/>
            <ac:spMk id="3" creationId="{A9880288-D210-4079-A45E-FA2FB6A2EE84}"/>
          </ac:spMkLst>
        </pc:spChg>
      </pc:sldChg>
      <pc:sldChg chg="modSp new mod">
        <pc:chgData name="Martin Webley" userId="836f531d-195e-4340-bc9a-b5c372095905" providerId="ADAL" clId="{E2E60968-FD36-404B-9576-A554F8F75D77}" dt="2022-01-16T13:04:21.315" v="10165" actId="20577"/>
        <pc:sldMkLst>
          <pc:docMk/>
          <pc:sldMk cId="2182688573" sldId="1020"/>
        </pc:sldMkLst>
        <pc:spChg chg="mod">
          <ac:chgData name="Martin Webley" userId="836f531d-195e-4340-bc9a-b5c372095905" providerId="ADAL" clId="{E2E60968-FD36-404B-9576-A554F8F75D77}" dt="2022-01-16T13:03:45.157" v="10158" actId="20577"/>
          <ac:spMkLst>
            <pc:docMk/>
            <pc:sldMk cId="2182688573" sldId="1020"/>
            <ac:spMk id="2" creationId="{99A5EF8E-F900-4CEE-9E9A-E796130E009C}"/>
          </ac:spMkLst>
        </pc:spChg>
        <pc:spChg chg="mod">
          <ac:chgData name="Martin Webley" userId="836f531d-195e-4340-bc9a-b5c372095905" providerId="ADAL" clId="{E2E60968-FD36-404B-9576-A554F8F75D77}" dt="2022-01-16T13:04:21.315" v="10165" actId="20577"/>
          <ac:spMkLst>
            <pc:docMk/>
            <pc:sldMk cId="2182688573" sldId="1020"/>
            <ac:spMk id="3" creationId="{B99E7E69-5616-4890-B5A7-1D41035C2896}"/>
          </ac:spMkLst>
        </pc:spChg>
      </pc:sldChg>
      <pc:sldChg chg="modSp new mod">
        <pc:chgData name="Martin Webley" userId="836f531d-195e-4340-bc9a-b5c372095905" providerId="ADAL" clId="{E2E60968-FD36-404B-9576-A554F8F75D77}" dt="2022-01-16T13:18:38.531" v="10362" actId="113"/>
        <pc:sldMkLst>
          <pc:docMk/>
          <pc:sldMk cId="3977397014" sldId="1021"/>
        </pc:sldMkLst>
        <pc:spChg chg="mod">
          <ac:chgData name="Martin Webley" userId="836f531d-195e-4340-bc9a-b5c372095905" providerId="ADAL" clId="{E2E60968-FD36-404B-9576-A554F8F75D77}" dt="2022-01-16T13:18:38.531" v="10362" actId="113"/>
          <ac:spMkLst>
            <pc:docMk/>
            <pc:sldMk cId="3977397014" sldId="1021"/>
            <ac:spMk id="2" creationId="{288C8E65-79C0-4CD9-BB68-3F0BAEAD5C44}"/>
          </ac:spMkLst>
        </pc:spChg>
        <pc:spChg chg="mod">
          <ac:chgData name="Martin Webley" userId="836f531d-195e-4340-bc9a-b5c372095905" providerId="ADAL" clId="{E2E60968-FD36-404B-9576-A554F8F75D77}" dt="2022-01-16T13:08:48.654" v="10211" actId="113"/>
          <ac:spMkLst>
            <pc:docMk/>
            <pc:sldMk cId="3977397014" sldId="1021"/>
            <ac:spMk id="3" creationId="{A4609289-55F8-4E21-8443-5CB1656E5CF3}"/>
          </ac:spMkLst>
        </pc:spChg>
      </pc:sldChg>
      <pc:sldChg chg="add">
        <pc:chgData name="Martin Webley" userId="836f531d-195e-4340-bc9a-b5c372095905" providerId="ADAL" clId="{E2E60968-FD36-404B-9576-A554F8F75D77}" dt="2022-01-16T13:19:26.057" v="10363" actId="2890"/>
        <pc:sldMkLst>
          <pc:docMk/>
          <pc:sldMk cId="432466962" sldId="1022"/>
        </pc:sldMkLst>
      </pc:sldChg>
      <pc:sldChg chg="add del">
        <pc:chgData name="Martin Webley" userId="836f531d-195e-4340-bc9a-b5c372095905" providerId="ADAL" clId="{E2E60968-FD36-404B-9576-A554F8F75D77}" dt="2022-01-16T13:20:15.347" v="10365" actId="2696"/>
        <pc:sldMkLst>
          <pc:docMk/>
          <pc:sldMk cId="46283270" sldId="1023"/>
        </pc:sldMkLst>
      </pc:sldChg>
      <pc:sldChg chg="modSp del mod">
        <pc:chgData name="Martin Webley" userId="836f531d-195e-4340-bc9a-b5c372095905" providerId="ADAL" clId="{E2E60968-FD36-404B-9576-A554F8F75D77}" dt="2022-01-16T15:05:23.702" v="11240" actId="2696"/>
        <pc:sldMkLst>
          <pc:docMk/>
          <pc:sldMk cId="4120172603" sldId="1023"/>
        </pc:sldMkLst>
        <pc:spChg chg="mod">
          <ac:chgData name="Martin Webley" userId="836f531d-195e-4340-bc9a-b5c372095905" providerId="ADAL" clId="{E2E60968-FD36-404B-9576-A554F8F75D77}" dt="2022-01-16T15:04:40.148" v="11222" actId="20577"/>
          <ac:spMkLst>
            <pc:docMk/>
            <pc:sldMk cId="4120172603" sldId="1023"/>
            <ac:spMk id="4" creationId="{A72F8C08-12DD-4BAE-AD5F-12F694E3E45E}"/>
          </ac:spMkLst>
        </pc:spChg>
      </pc:sldChg>
      <pc:sldChg chg="modSp new mod modNotesTx">
        <pc:chgData name="Martin Webley" userId="836f531d-195e-4340-bc9a-b5c372095905" providerId="ADAL" clId="{E2E60968-FD36-404B-9576-A554F8F75D77}" dt="2022-01-16T14:47:43.603" v="10862" actId="20577"/>
        <pc:sldMkLst>
          <pc:docMk/>
          <pc:sldMk cId="1777076550" sldId="1024"/>
        </pc:sldMkLst>
        <pc:spChg chg="mod">
          <ac:chgData name="Martin Webley" userId="836f531d-195e-4340-bc9a-b5c372095905" providerId="ADAL" clId="{E2E60968-FD36-404B-9576-A554F8F75D77}" dt="2022-01-16T14:47:43.603" v="10862" actId="20577"/>
          <ac:spMkLst>
            <pc:docMk/>
            <pc:sldMk cId="1777076550" sldId="1024"/>
            <ac:spMk id="2" creationId="{D5CAB1F2-2B5F-4787-B880-B3D9D16CCD99}"/>
          </ac:spMkLst>
        </pc:spChg>
        <pc:spChg chg="mod">
          <ac:chgData name="Martin Webley" userId="836f531d-195e-4340-bc9a-b5c372095905" providerId="ADAL" clId="{E2E60968-FD36-404B-9576-A554F8F75D77}" dt="2022-01-16T14:28:59.459" v="10445" actId="20577"/>
          <ac:spMkLst>
            <pc:docMk/>
            <pc:sldMk cId="1777076550" sldId="1024"/>
            <ac:spMk id="3" creationId="{949F8E41-9EB4-499D-B4E5-01541C5B5E94}"/>
          </ac:spMkLst>
        </pc:spChg>
      </pc:sldChg>
      <pc:sldChg chg="modSp new mod modNotesTx">
        <pc:chgData name="Martin Webley" userId="836f531d-195e-4340-bc9a-b5c372095905" providerId="ADAL" clId="{E2E60968-FD36-404B-9576-A554F8F75D77}" dt="2022-01-16T14:39:26.836" v="10708"/>
        <pc:sldMkLst>
          <pc:docMk/>
          <pc:sldMk cId="3429374090" sldId="1025"/>
        </pc:sldMkLst>
        <pc:spChg chg="mod">
          <ac:chgData name="Martin Webley" userId="836f531d-195e-4340-bc9a-b5c372095905" providerId="ADAL" clId="{E2E60968-FD36-404B-9576-A554F8F75D77}" dt="2022-01-16T14:30:43.612" v="10507" actId="20577"/>
          <ac:spMkLst>
            <pc:docMk/>
            <pc:sldMk cId="3429374090" sldId="1025"/>
            <ac:spMk id="2" creationId="{8B7D1974-BC5B-43A5-A5C5-C2644A6B3568}"/>
          </ac:spMkLst>
        </pc:spChg>
        <pc:spChg chg="mod">
          <ac:chgData name="Martin Webley" userId="836f531d-195e-4340-bc9a-b5c372095905" providerId="ADAL" clId="{E2E60968-FD36-404B-9576-A554F8F75D77}" dt="2022-01-16T14:31:01.200" v="10516" actId="6549"/>
          <ac:spMkLst>
            <pc:docMk/>
            <pc:sldMk cId="3429374090" sldId="1025"/>
            <ac:spMk id="3" creationId="{1FEB3B10-2DB4-45F4-BE80-1DD74D35050E}"/>
          </ac:spMkLst>
        </pc:spChg>
      </pc:sldChg>
      <pc:sldChg chg="modSp add mod modNotesTx">
        <pc:chgData name="Martin Webley" userId="836f531d-195e-4340-bc9a-b5c372095905" providerId="ADAL" clId="{E2E60968-FD36-404B-9576-A554F8F75D77}" dt="2022-01-16T14:39:31.020" v="10709"/>
        <pc:sldMkLst>
          <pc:docMk/>
          <pc:sldMk cId="3568921908" sldId="1026"/>
        </pc:sldMkLst>
        <pc:spChg chg="mod">
          <ac:chgData name="Martin Webley" userId="836f531d-195e-4340-bc9a-b5c372095905" providerId="ADAL" clId="{E2E60968-FD36-404B-9576-A554F8F75D77}" dt="2022-01-16T14:31:28.747" v="10531" actId="20577"/>
          <ac:spMkLst>
            <pc:docMk/>
            <pc:sldMk cId="3568921908" sldId="1026"/>
            <ac:spMk id="2" creationId="{8B7D1974-BC5B-43A5-A5C5-C2644A6B3568}"/>
          </ac:spMkLst>
        </pc:spChg>
        <pc:spChg chg="mod">
          <ac:chgData name="Martin Webley" userId="836f531d-195e-4340-bc9a-b5c372095905" providerId="ADAL" clId="{E2E60968-FD36-404B-9576-A554F8F75D77}" dt="2022-01-16T14:31:44.180" v="10536" actId="20577"/>
          <ac:spMkLst>
            <pc:docMk/>
            <pc:sldMk cId="3568921908" sldId="1026"/>
            <ac:spMk id="3" creationId="{1FEB3B10-2DB4-45F4-BE80-1DD74D35050E}"/>
          </ac:spMkLst>
        </pc:spChg>
      </pc:sldChg>
      <pc:sldChg chg="modSp new mod modNotesTx">
        <pc:chgData name="Martin Webley" userId="836f531d-195e-4340-bc9a-b5c372095905" providerId="ADAL" clId="{E2E60968-FD36-404B-9576-A554F8F75D77}" dt="2022-01-16T14:39:34.560" v="10710"/>
        <pc:sldMkLst>
          <pc:docMk/>
          <pc:sldMk cId="1639814810" sldId="1027"/>
        </pc:sldMkLst>
        <pc:spChg chg="mod">
          <ac:chgData name="Martin Webley" userId="836f531d-195e-4340-bc9a-b5c372095905" providerId="ADAL" clId="{E2E60968-FD36-404B-9576-A554F8F75D77}" dt="2022-01-16T14:32:38.468" v="10554" actId="20577"/>
          <ac:spMkLst>
            <pc:docMk/>
            <pc:sldMk cId="1639814810" sldId="1027"/>
            <ac:spMk id="2" creationId="{EAEB79FD-4D00-49E3-99C2-AF1B235EDAF8}"/>
          </ac:spMkLst>
        </pc:spChg>
        <pc:spChg chg="mod">
          <ac:chgData name="Martin Webley" userId="836f531d-195e-4340-bc9a-b5c372095905" providerId="ADAL" clId="{E2E60968-FD36-404B-9576-A554F8F75D77}" dt="2022-01-16T14:34:47.180" v="10650" actId="6549"/>
          <ac:spMkLst>
            <pc:docMk/>
            <pc:sldMk cId="1639814810" sldId="1027"/>
            <ac:spMk id="3" creationId="{6F0DD12E-5A1B-4DEF-8AD8-8DBF5842D61C}"/>
          </ac:spMkLst>
        </pc:spChg>
      </pc:sldChg>
      <pc:sldChg chg="addSp delSp modSp new mod modNotesTx">
        <pc:chgData name="Martin Webley" userId="836f531d-195e-4340-bc9a-b5c372095905" providerId="ADAL" clId="{E2E60968-FD36-404B-9576-A554F8F75D77}" dt="2022-01-16T14:41:49.642" v="10728" actId="20577"/>
        <pc:sldMkLst>
          <pc:docMk/>
          <pc:sldMk cId="1777553622" sldId="1028"/>
        </pc:sldMkLst>
        <pc:spChg chg="mod">
          <ac:chgData name="Martin Webley" userId="836f531d-195e-4340-bc9a-b5c372095905" providerId="ADAL" clId="{E2E60968-FD36-404B-9576-A554F8F75D77}" dt="2022-01-16T14:41:49.642" v="10728" actId="20577"/>
          <ac:spMkLst>
            <pc:docMk/>
            <pc:sldMk cId="1777553622" sldId="1028"/>
            <ac:spMk id="2" creationId="{C8DC8A91-8B43-4B6D-A93B-66255CB885E5}"/>
          </ac:spMkLst>
        </pc:spChg>
        <pc:spChg chg="del">
          <ac:chgData name="Martin Webley" userId="836f531d-195e-4340-bc9a-b5c372095905" providerId="ADAL" clId="{E2E60968-FD36-404B-9576-A554F8F75D77}" dt="2022-01-16T14:36:41.686" v="10668" actId="931"/>
          <ac:spMkLst>
            <pc:docMk/>
            <pc:sldMk cId="1777553622" sldId="1028"/>
            <ac:spMk id="3" creationId="{A85DDC67-FC8D-410C-B790-DC67B7E833F5}"/>
          </ac:spMkLst>
        </pc:spChg>
        <pc:picChg chg="add mod">
          <ac:chgData name="Martin Webley" userId="836f531d-195e-4340-bc9a-b5c372095905" providerId="ADAL" clId="{E2E60968-FD36-404B-9576-A554F8F75D77}" dt="2022-01-16T14:36:55.944" v="10670" actId="1076"/>
          <ac:picMkLst>
            <pc:docMk/>
            <pc:sldMk cId="1777553622" sldId="1028"/>
            <ac:picMk id="5" creationId="{92184074-2CD7-4258-B266-F5421B947302}"/>
          </ac:picMkLst>
        </pc:picChg>
      </pc:sldChg>
      <pc:sldChg chg="addSp delSp modSp new mod modNotesTx">
        <pc:chgData name="Martin Webley" userId="836f531d-195e-4340-bc9a-b5c372095905" providerId="ADAL" clId="{E2E60968-FD36-404B-9576-A554F8F75D77}" dt="2022-01-16T14:41:18.824" v="10714" actId="3626"/>
        <pc:sldMkLst>
          <pc:docMk/>
          <pc:sldMk cId="1930546763" sldId="1029"/>
        </pc:sldMkLst>
        <pc:spChg chg="mod">
          <ac:chgData name="Martin Webley" userId="836f531d-195e-4340-bc9a-b5c372095905" providerId="ADAL" clId="{E2E60968-FD36-404B-9576-A554F8F75D77}" dt="2022-01-16T14:37:27.902" v="10699" actId="20577"/>
          <ac:spMkLst>
            <pc:docMk/>
            <pc:sldMk cId="1930546763" sldId="1029"/>
            <ac:spMk id="2" creationId="{B99376AF-8766-4F93-8397-304634B0CF2F}"/>
          </ac:spMkLst>
        </pc:spChg>
        <pc:spChg chg="del">
          <ac:chgData name="Martin Webley" userId="836f531d-195e-4340-bc9a-b5c372095905" providerId="ADAL" clId="{E2E60968-FD36-404B-9576-A554F8F75D77}" dt="2022-01-16T14:37:54.540" v="10700"/>
          <ac:spMkLst>
            <pc:docMk/>
            <pc:sldMk cId="1930546763" sldId="1029"/>
            <ac:spMk id="3" creationId="{12B70F32-7AA5-41B6-8B7F-35B86CD2A2E1}"/>
          </ac:spMkLst>
        </pc:spChg>
        <pc:graphicFrameChg chg="add mod modGraphic">
          <ac:chgData name="Martin Webley" userId="836f531d-195e-4340-bc9a-b5c372095905" providerId="ADAL" clId="{E2E60968-FD36-404B-9576-A554F8F75D77}" dt="2022-01-16T14:41:18.824" v="10714" actId="3626"/>
          <ac:graphicFrameMkLst>
            <pc:docMk/>
            <pc:sldMk cId="1930546763" sldId="1029"/>
            <ac:graphicFrameMk id="4" creationId="{56E851CF-CCE3-4843-B9AD-304F920816F3}"/>
          </ac:graphicFrameMkLst>
        </pc:graphicFrameChg>
      </pc:sldChg>
      <pc:sldChg chg="modSp new mod ord modNotesTx">
        <pc:chgData name="Martin Webley" userId="836f531d-195e-4340-bc9a-b5c372095905" providerId="ADAL" clId="{E2E60968-FD36-404B-9576-A554F8F75D77}" dt="2022-01-16T14:49:57.186" v="10921" actId="20577"/>
        <pc:sldMkLst>
          <pc:docMk/>
          <pc:sldMk cId="2909195618" sldId="1030"/>
        </pc:sldMkLst>
        <pc:spChg chg="mod">
          <ac:chgData name="Martin Webley" userId="836f531d-195e-4340-bc9a-b5c372095905" providerId="ADAL" clId="{E2E60968-FD36-404B-9576-A554F8F75D77}" dt="2022-01-16T14:49:57.186" v="10921" actId="20577"/>
          <ac:spMkLst>
            <pc:docMk/>
            <pc:sldMk cId="2909195618" sldId="1030"/>
            <ac:spMk id="2" creationId="{63840911-2E45-48EF-B99C-D257FBCCD42D}"/>
          </ac:spMkLst>
        </pc:spChg>
        <pc:spChg chg="mod">
          <ac:chgData name="Martin Webley" userId="836f531d-195e-4340-bc9a-b5c372095905" providerId="ADAL" clId="{E2E60968-FD36-404B-9576-A554F8F75D77}" dt="2022-01-16T14:48:19.089" v="10866" actId="6549"/>
          <ac:spMkLst>
            <pc:docMk/>
            <pc:sldMk cId="2909195618" sldId="1030"/>
            <ac:spMk id="3" creationId="{7BC684D4-C5FC-48BF-86B7-B5DCA84B199D}"/>
          </ac:spMkLst>
        </pc:spChg>
      </pc:sldChg>
      <pc:sldChg chg="modSp add mod ord">
        <pc:chgData name="Martin Webley" userId="836f531d-195e-4340-bc9a-b5c372095905" providerId="ADAL" clId="{E2E60968-FD36-404B-9576-A554F8F75D77}" dt="2022-01-16T14:46:44.543" v="10820" actId="6549"/>
        <pc:sldMkLst>
          <pc:docMk/>
          <pc:sldMk cId="215764193" sldId="1031"/>
        </pc:sldMkLst>
        <pc:spChg chg="mod">
          <ac:chgData name="Martin Webley" userId="836f531d-195e-4340-bc9a-b5c372095905" providerId="ADAL" clId="{E2E60968-FD36-404B-9576-A554F8F75D77}" dt="2022-01-16T14:46:44.543" v="10820" actId="6549"/>
          <ac:spMkLst>
            <pc:docMk/>
            <pc:sldMk cId="215764193" sldId="1031"/>
            <ac:spMk id="4" creationId="{A72F8C08-12DD-4BAE-AD5F-12F694E3E45E}"/>
          </ac:spMkLst>
        </pc:spChg>
      </pc:sldChg>
      <pc:sldChg chg="modSp add mod">
        <pc:chgData name="Martin Webley" userId="836f531d-195e-4340-bc9a-b5c372095905" providerId="ADAL" clId="{E2E60968-FD36-404B-9576-A554F8F75D77}" dt="2022-01-16T14:50:29.467" v="10932" actId="20577"/>
        <pc:sldMkLst>
          <pc:docMk/>
          <pc:sldMk cId="4188149382" sldId="1032"/>
        </pc:sldMkLst>
        <pc:spChg chg="mod">
          <ac:chgData name="Martin Webley" userId="836f531d-195e-4340-bc9a-b5c372095905" providerId="ADAL" clId="{E2E60968-FD36-404B-9576-A554F8F75D77}" dt="2022-01-16T14:49:35.960" v="10893" actId="20577"/>
          <ac:spMkLst>
            <pc:docMk/>
            <pc:sldMk cId="4188149382" sldId="1032"/>
            <ac:spMk id="2" creationId="{63840911-2E45-48EF-B99C-D257FBCCD42D}"/>
          </ac:spMkLst>
        </pc:spChg>
        <pc:spChg chg="mod">
          <ac:chgData name="Martin Webley" userId="836f531d-195e-4340-bc9a-b5c372095905" providerId="ADAL" clId="{E2E60968-FD36-404B-9576-A554F8F75D77}" dt="2022-01-16T14:50:29.467" v="10932" actId="20577"/>
          <ac:spMkLst>
            <pc:docMk/>
            <pc:sldMk cId="4188149382" sldId="1032"/>
            <ac:spMk id="3" creationId="{7BC684D4-C5FC-48BF-86B7-B5DCA84B199D}"/>
          </ac:spMkLst>
        </pc:spChg>
      </pc:sldChg>
      <pc:sldChg chg="modSp new mod">
        <pc:chgData name="Martin Webley" userId="836f531d-195e-4340-bc9a-b5c372095905" providerId="ADAL" clId="{E2E60968-FD36-404B-9576-A554F8F75D77}" dt="2022-01-16T14:51:51.304" v="10980" actId="20577"/>
        <pc:sldMkLst>
          <pc:docMk/>
          <pc:sldMk cId="1354028143" sldId="1033"/>
        </pc:sldMkLst>
        <pc:spChg chg="mod">
          <ac:chgData name="Martin Webley" userId="836f531d-195e-4340-bc9a-b5c372095905" providerId="ADAL" clId="{E2E60968-FD36-404B-9576-A554F8F75D77}" dt="2022-01-16T14:51:13.144" v="10953" actId="20577"/>
          <ac:spMkLst>
            <pc:docMk/>
            <pc:sldMk cId="1354028143" sldId="1033"/>
            <ac:spMk id="2" creationId="{D3C4142D-C603-40A8-BC5A-F4F1940BF55B}"/>
          </ac:spMkLst>
        </pc:spChg>
        <pc:spChg chg="mod">
          <ac:chgData name="Martin Webley" userId="836f531d-195e-4340-bc9a-b5c372095905" providerId="ADAL" clId="{E2E60968-FD36-404B-9576-A554F8F75D77}" dt="2022-01-16T14:51:51.304" v="10980" actId="20577"/>
          <ac:spMkLst>
            <pc:docMk/>
            <pc:sldMk cId="1354028143" sldId="1033"/>
            <ac:spMk id="3" creationId="{E3D8ACB1-F2A1-4D33-B5F9-BE3D93F4FAE0}"/>
          </ac:spMkLst>
        </pc:spChg>
      </pc:sldChg>
      <pc:sldChg chg="modSp new mod">
        <pc:chgData name="Martin Webley" userId="836f531d-195e-4340-bc9a-b5c372095905" providerId="ADAL" clId="{E2E60968-FD36-404B-9576-A554F8F75D77}" dt="2022-01-16T14:54:28.074" v="11036" actId="6549"/>
        <pc:sldMkLst>
          <pc:docMk/>
          <pc:sldMk cId="1840052632" sldId="1034"/>
        </pc:sldMkLst>
        <pc:spChg chg="mod">
          <ac:chgData name="Martin Webley" userId="836f531d-195e-4340-bc9a-b5c372095905" providerId="ADAL" clId="{E2E60968-FD36-404B-9576-A554F8F75D77}" dt="2022-01-16T14:53:23.939" v="11013" actId="20577"/>
          <ac:spMkLst>
            <pc:docMk/>
            <pc:sldMk cId="1840052632" sldId="1034"/>
            <ac:spMk id="2" creationId="{05E420AD-7BAC-4939-89EB-3A7E51A02EFC}"/>
          </ac:spMkLst>
        </pc:spChg>
        <pc:spChg chg="mod">
          <ac:chgData name="Martin Webley" userId="836f531d-195e-4340-bc9a-b5c372095905" providerId="ADAL" clId="{E2E60968-FD36-404B-9576-A554F8F75D77}" dt="2022-01-16T14:54:28.074" v="11036" actId="6549"/>
          <ac:spMkLst>
            <pc:docMk/>
            <pc:sldMk cId="1840052632" sldId="1034"/>
            <ac:spMk id="3" creationId="{8C807833-E211-4BF8-BC47-5F60EB64456E}"/>
          </ac:spMkLst>
        </pc:spChg>
      </pc:sldChg>
      <pc:sldChg chg="modSp add mod">
        <pc:chgData name="Martin Webley" userId="836f531d-195e-4340-bc9a-b5c372095905" providerId="ADAL" clId="{E2E60968-FD36-404B-9576-A554F8F75D77}" dt="2022-01-16T14:57:33.996" v="11134" actId="27636"/>
        <pc:sldMkLst>
          <pc:docMk/>
          <pc:sldMk cId="323879915" sldId="1035"/>
        </pc:sldMkLst>
        <pc:spChg chg="mod">
          <ac:chgData name="Martin Webley" userId="836f531d-195e-4340-bc9a-b5c372095905" providerId="ADAL" clId="{E2E60968-FD36-404B-9576-A554F8F75D77}" dt="2022-01-16T14:55:33.156" v="11068" actId="6549"/>
          <ac:spMkLst>
            <pc:docMk/>
            <pc:sldMk cId="323879915" sldId="1035"/>
            <ac:spMk id="2" creationId="{05E420AD-7BAC-4939-89EB-3A7E51A02EFC}"/>
          </ac:spMkLst>
        </pc:spChg>
        <pc:spChg chg="mod">
          <ac:chgData name="Martin Webley" userId="836f531d-195e-4340-bc9a-b5c372095905" providerId="ADAL" clId="{E2E60968-FD36-404B-9576-A554F8F75D77}" dt="2022-01-16T14:57:33.996" v="11134" actId="27636"/>
          <ac:spMkLst>
            <pc:docMk/>
            <pc:sldMk cId="323879915" sldId="1035"/>
            <ac:spMk id="3" creationId="{8C807833-E211-4BF8-BC47-5F60EB64456E}"/>
          </ac:spMkLst>
        </pc:spChg>
      </pc:sldChg>
      <pc:sldChg chg="addSp delSp modSp new mod modNotesTx">
        <pc:chgData name="Martin Webley" userId="836f531d-195e-4340-bc9a-b5c372095905" providerId="ADAL" clId="{E2E60968-FD36-404B-9576-A554F8F75D77}" dt="2022-01-16T15:00:15.874" v="11207" actId="20577"/>
        <pc:sldMkLst>
          <pc:docMk/>
          <pc:sldMk cId="2840351165" sldId="1036"/>
        </pc:sldMkLst>
        <pc:spChg chg="mod">
          <ac:chgData name="Martin Webley" userId="836f531d-195e-4340-bc9a-b5c372095905" providerId="ADAL" clId="{E2E60968-FD36-404B-9576-A554F8F75D77}" dt="2022-01-16T14:59:24.778" v="11145" actId="20577"/>
          <ac:spMkLst>
            <pc:docMk/>
            <pc:sldMk cId="2840351165" sldId="1036"/>
            <ac:spMk id="2" creationId="{BA4245FE-2D34-4CD4-84B8-2F3B5D2BE57A}"/>
          </ac:spMkLst>
        </pc:spChg>
        <pc:spChg chg="del">
          <ac:chgData name="Martin Webley" userId="836f531d-195e-4340-bc9a-b5c372095905" providerId="ADAL" clId="{E2E60968-FD36-404B-9576-A554F8F75D77}" dt="2022-01-16T14:59:36.191" v="11146" actId="931"/>
          <ac:spMkLst>
            <pc:docMk/>
            <pc:sldMk cId="2840351165" sldId="1036"/>
            <ac:spMk id="3" creationId="{C04DB237-3EB2-4F59-92A2-563EADF9B753}"/>
          </ac:spMkLst>
        </pc:spChg>
        <pc:picChg chg="add mod">
          <ac:chgData name="Martin Webley" userId="836f531d-195e-4340-bc9a-b5c372095905" providerId="ADAL" clId="{E2E60968-FD36-404B-9576-A554F8F75D77}" dt="2022-01-16T14:59:59.918" v="11155" actId="1076"/>
          <ac:picMkLst>
            <pc:docMk/>
            <pc:sldMk cId="2840351165" sldId="1036"/>
            <ac:picMk id="5" creationId="{C1DDB5D2-8054-49B9-96A4-A04DC8E08925}"/>
          </ac:picMkLst>
        </pc:picChg>
      </pc:sldChg>
      <pc:sldChg chg="add">
        <pc:chgData name="Martin Webley" userId="836f531d-195e-4340-bc9a-b5c372095905" providerId="ADAL" clId="{E2E60968-FD36-404B-9576-A554F8F75D77}" dt="2022-01-16T15:04:30.640" v="11208" actId="2890"/>
        <pc:sldMkLst>
          <pc:docMk/>
          <pc:sldMk cId="664962823" sldId="1037"/>
        </pc:sldMkLst>
      </pc:sldChg>
      <pc:sldChg chg="modSp add mod ord">
        <pc:chgData name="Martin Webley" userId="836f531d-195e-4340-bc9a-b5c372095905" providerId="ADAL" clId="{E2E60968-FD36-404B-9576-A554F8F75D77}" dt="2022-01-16T15:05:17.920" v="11239" actId="20577"/>
        <pc:sldMkLst>
          <pc:docMk/>
          <pc:sldMk cId="2270211725" sldId="1038"/>
        </pc:sldMkLst>
        <pc:spChg chg="mod">
          <ac:chgData name="Martin Webley" userId="836f531d-195e-4340-bc9a-b5c372095905" providerId="ADAL" clId="{E2E60968-FD36-404B-9576-A554F8F75D77}" dt="2022-01-16T15:05:17.920" v="11239" actId="20577"/>
          <ac:spMkLst>
            <pc:docMk/>
            <pc:sldMk cId="2270211725" sldId="1038"/>
            <ac:spMk id="4" creationId="{F7A5BD4F-F210-406F-BDA3-5D496D0DBA1D}"/>
          </ac:spMkLst>
        </pc:spChg>
      </pc:sldChg>
      <pc:sldChg chg="new del">
        <pc:chgData name="Martin Webley" userId="836f531d-195e-4340-bc9a-b5c372095905" providerId="ADAL" clId="{E2E60968-FD36-404B-9576-A554F8F75D77}" dt="2022-01-16T15:17:21.520" v="11319" actId="47"/>
        <pc:sldMkLst>
          <pc:docMk/>
          <pc:sldMk cId="1389505115" sldId="1039"/>
        </pc:sldMkLst>
      </pc:sldChg>
      <pc:sldChg chg="modSp new mod">
        <pc:chgData name="Martin Webley" userId="836f531d-195e-4340-bc9a-b5c372095905" providerId="ADAL" clId="{E2E60968-FD36-404B-9576-A554F8F75D77}" dt="2022-01-18T11:57:24.763" v="12388" actId="6549"/>
        <pc:sldMkLst>
          <pc:docMk/>
          <pc:sldMk cId="1877558351" sldId="1062"/>
        </pc:sldMkLst>
        <pc:spChg chg="mod">
          <ac:chgData name="Martin Webley" userId="836f531d-195e-4340-bc9a-b5c372095905" providerId="ADAL" clId="{E2E60968-FD36-404B-9576-A554F8F75D77}" dt="2022-01-18T11:52:45.914" v="12027" actId="20577"/>
          <ac:spMkLst>
            <pc:docMk/>
            <pc:sldMk cId="1877558351" sldId="1062"/>
            <ac:spMk id="2" creationId="{FC9ED659-1062-4D4F-BFCC-8B90868779F8}"/>
          </ac:spMkLst>
        </pc:spChg>
        <pc:spChg chg="mod">
          <ac:chgData name="Martin Webley" userId="836f531d-195e-4340-bc9a-b5c372095905" providerId="ADAL" clId="{E2E60968-FD36-404B-9576-A554F8F75D77}" dt="2022-01-18T11:57:24.763" v="12388" actId="6549"/>
          <ac:spMkLst>
            <pc:docMk/>
            <pc:sldMk cId="1877558351" sldId="1062"/>
            <ac:spMk id="3" creationId="{A244261C-9D1E-424A-8E33-15AF65A18E04}"/>
          </ac:spMkLst>
        </pc:spChg>
      </pc:sldChg>
      <pc:sldChg chg="new del">
        <pc:chgData name="Martin Webley" userId="836f531d-195e-4340-bc9a-b5c372095905" providerId="ADAL" clId="{E2E60968-FD36-404B-9576-A554F8F75D77}" dt="2022-01-18T11:15:09.145" v="11328" actId="47"/>
        <pc:sldMkLst>
          <pc:docMk/>
          <pc:sldMk cId="350971834" sldId="1063"/>
        </pc:sldMkLst>
      </pc:sldChg>
      <pc:sldChg chg="addSp modSp add mod">
        <pc:chgData name="Martin Webley" userId="836f531d-195e-4340-bc9a-b5c372095905" providerId="ADAL" clId="{E2E60968-FD36-404B-9576-A554F8F75D77}" dt="2022-01-18T11:26:02.229" v="11377" actId="1076"/>
        <pc:sldMkLst>
          <pc:docMk/>
          <pc:sldMk cId="1747615141" sldId="1063"/>
        </pc:sldMkLst>
        <pc:spChg chg="mod">
          <ac:chgData name="Martin Webley" userId="836f531d-195e-4340-bc9a-b5c372095905" providerId="ADAL" clId="{E2E60968-FD36-404B-9576-A554F8F75D77}" dt="2022-01-18T11:16:09.724" v="11341" actId="20577"/>
          <ac:spMkLst>
            <pc:docMk/>
            <pc:sldMk cId="1747615141" sldId="1063"/>
            <ac:spMk id="2" creationId="{E55D53B4-48D8-45C8-9326-B45D81CEF4A8}"/>
          </ac:spMkLst>
        </pc:spChg>
        <pc:spChg chg="mod">
          <ac:chgData name="Martin Webley" userId="836f531d-195e-4340-bc9a-b5c372095905" providerId="ADAL" clId="{E2E60968-FD36-404B-9576-A554F8F75D77}" dt="2022-01-18T11:25:21.406" v="11372" actId="20577"/>
          <ac:spMkLst>
            <pc:docMk/>
            <pc:sldMk cId="1747615141" sldId="1063"/>
            <ac:spMk id="3" creationId="{62D8377A-538F-4C9F-AA9D-21C9702C5C4F}"/>
          </ac:spMkLst>
        </pc:spChg>
        <pc:picChg chg="add mod">
          <ac:chgData name="Martin Webley" userId="836f531d-195e-4340-bc9a-b5c372095905" providerId="ADAL" clId="{E2E60968-FD36-404B-9576-A554F8F75D77}" dt="2022-01-18T11:26:02.229" v="11377" actId="1076"/>
          <ac:picMkLst>
            <pc:docMk/>
            <pc:sldMk cId="1747615141" sldId="1063"/>
            <ac:picMk id="5" creationId="{AE151C58-085D-4E2D-99E1-614AB23CBD79}"/>
          </ac:picMkLst>
        </pc:picChg>
      </pc:sldChg>
      <pc:sldChg chg="modSp new mod">
        <pc:chgData name="Martin Webley" userId="836f531d-195e-4340-bc9a-b5c372095905" providerId="ADAL" clId="{E2E60968-FD36-404B-9576-A554F8F75D77}" dt="2022-01-18T11:39:06.106" v="12004" actId="20577"/>
        <pc:sldMkLst>
          <pc:docMk/>
          <pc:sldMk cId="2347820018" sldId="1064"/>
        </pc:sldMkLst>
        <pc:spChg chg="mod">
          <ac:chgData name="Martin Webley" userId="836f531d-195e-4340-bc9a-b5c372095905" providerId="ADAL" clId="{E2E60968-FD36-404B-9576-A554F8F75D77}" dt="2022-01-18T11:27:45.823" v="11408" actId="20577"/>
          <ac:spMkLst>
            <pc:docMk/>
            <pc:sldMk cId="2347820018" sldId="1064"/>
            <ac:spMk id="2" creationId="{C57B89BB-5657-430E-9D5E-F75890BFC4A7}"/>
          </ac:spMkLst>
        </pc:spChg>
        <pc:spChg chg="mod">
          <ac:chgData name="Martin Webley" userId="836f531d-195e-4340-bc9a-b5c372095905" providerId="ADAL" clId="{E2E60968-FD36-404B-9576-A554F8F75D77}" dt="2022-01-18T11:39:06.106" v="12004" actId="20577"/>
          <ac:spMkLst>
            <pc:docMk/>
            <pc:sldMk cId="2347820018" sldId="1064"/>
            <ac:spMk id="3" creationId="{FA2CB4CE-8737-4FED-95BB-36211CD04FAE}"/>
          </ac:spMkLst>
        </pc:spChg>
      </pc:sldChg>
      <pc:sldChg chg="modSp add del mod">
        <pc:chgData name="Martin Webley" userId="836f531d-195e-4340-bc9a-b5c372095905" providerId="ADAL" clId="{E2E60968-FD36-404B-9576-A554F8F75D77}" dt="2022-01-18T12:23:11.337" v="12908" actId="47"/>
        <pc:sldMkLst>
          <pc:docMk/>
          <pc:sldMk cId="1174052774" sldId="1066"/>
        </pc:sldMkLst>
        <pc:spChg chg="mod">
          <ac:chgData name="Martin Webley" userId="836f531d-195e-4340-bc9a-b5c372095905" providerId="ADAL" clId="{E2E60968-FD36-404B-9576-A554F8F75D77}" dt="2022-01-18T11:57:49.042" v="12400" actId="20577"/>
          <ac:spMkLst>
            <pc:docMk/>
            <pc:sldMk cId="1174052774" sldId="1066"/>
            <ac:spMk id="2" creationId="{FC9ED659-1062-4D4F-BFCC-8B90868779F8}"/>
          </ac:spMkLst>
        </pc:spChg>
        <pc:spChg chg="mod">
          <ac:chgData name="Martin Webley" userId="836f531d-195e-4340-bc9a-b5c372095905" providerId="ADAL" clId="{E2E60968-FD36-404B-9576-A554F8F75D77}" dt="2022-01-18T12:02:50.103" v="12542" actId="6549"/>
          <ac:spMkLst>
            <pc:docMk/>
            <pc:sldMk cId="1174052774" sldId="1066"/>
            <ac:spMk id="3" creationId="{A244261C-9D1E-424A-8E33-15AF65A18E04}"/>
          </ac:spMkLst>
        </pc:spChg>
      </pc:sldChg>
      <pc:sldChg chg="addSp delSp modSp new mod">
        <pc:chgData name="Martin Webley" userId="836f531d-195e-4340-bc9a-b5c372095905" providerId="ADAL" clId="{E2E60968-FD36-404B-9576-A554F8F75D77}" dt="2022-01-18T12:17:34.872" v="12701" actId="20577"/>
        <pc:sldMkLst>
          <pc:docMk/>
          <pc:sldMk cId="4020394108" sldId="1067"/>
        </pc:sldMkLst>
        <pc:spChg chg="mod">
          <ac:chgData name="Martin Webley" userId="836f531d-195e-4340-bc9a-b5c372095905" providerId="ADAL" clId="{E2E60968-FD36-404B-9576-A554F8F75D77}" dt="2022-01-18T12:14:25.942" v="12602" actId="20577"/>
          <ac:spMkLst>
            <pc:docMk/>
            <pc:sldMk cId="4020394108" sldId="1067"/>
            <ac:spMk id="2" creationId="{706103DD-04AD-44AD-8327-E775EC5C2C79}"/>
          </ac:spMkLst>
        </pc:spChg>
        <pc:spChg chg="del">
          <ac:chgData name="Martin Webley" userId="836f531d-195e-4340-bc9a-b5c372095905" providerId="ADAL" clId="{E2E60968-FD36-404B-9576-A554F8F75D77}" dt="2022-01-18T12:05:49.160" v="12544" actId="1032"/>
          <ac:spMkLst>
            <pc:docMk/>
            <pc:sldMk cId="4020394108" sldId="1067"/>
            <ac:spMk id="3" creationId="{219C280C-42C0-46C8-9A71-FB855ED91F1A}"/>
          </ac:spMkLst>
        </pc:spChg>
        <pc:spChg chg="add del mod">
          <ac:chgData name="Martin Webley" userId="836f531d-195e-4340-bc9a-b5c372095905" providerId="ADAL" clId="{E2E60968-FD36-404B-9576-A554F8F75D77}" dt="2022-01-18T12:07:10.716" v="12555" actId="1032"/>
          <ac:spMkLst>
            <pc:docMk/>
            <pc:sldMk cId="4020394108" sldId="1067"/>
            <ac:spMk id="6" creationId="{CB23DD3D-A27D-4D5B-8492-5F38219128C9}"/>
          </ac:spMkLst>
        </pc:spChg>
        <pc:spChg chg="add del mod">
          <ac:chgData name="Martin Webley" userId="836f531d-195e-4340-bc9a-b5c372095905" providerId="ADAL" clId="{E2E60968-FD36-404B-9576-A554F8F75D77}" dt="2022-01-18T12:07:59.781" v="12561" actId="1032"/>
          <ac:spMkLst>
            <pc:docMk/>
            <pc:sldMk cId="4020394108" sldId="1067"/>
            <ac:spMk id="9" creationId="{39270DA7-65BD-4D50-A341-75F04C84694E}"/>
          </ac:spMkLst>
        </pc:spChg>
        <pc:graphicFrameChg chg="add del mod modGraphic">
          <ac:chgData name="Martin Webley" userId="836f531d-195e-4340-bc9a-b5c372095905" providerId="ADAL" clId="{E2E60968-FD36-404B-9576-A554F8F75D77}" dt="2022-01-18T12:06:41.593" v="12554" actId="478"/>
          <ac:graphicFrameMkLst>
            <pc:docMk/>
            <pc:sldMk cId="4020394108" sldId="1067"/>
            <ac:graphicFrameMk id="4" creationId="{E167A310-7359-492F-AE4C-0E1510FB2C28}"/>
          </ac:graphicFrameMkLst>
        </pc:graphicFrameChg>
        <pc:graphicFrameChg chg="add del mod modGraphic">
          <ac:chgData name="Martin Webley" userId="836f531d-195e-4340-bc9a-b5c372095905" providerId="ADAL" clId="{E2E60968-FD36-404B-9576-A554F8F75D77}" dt="2022-01-18T12:07:42.587" v="12560" actId="478"/>
          <ac:graphicFrameMkLst>
            <pc:docMk/>
            <pc:sldMk cId="4020394108" sldId="1067"/>
            <ac:graphicFrameMk id="7" creationId="{25F74D62-2F74-4634-8F97-5D807F880B07}"/>
          </ac:graphicFrameMkLst>
        </pc:graphicFrameChg>
        <pc:graphicFrameChg chg="add mod modGraphic">
          <ac:chgData name="Martin Webley" userId="836f531d-195e-4340-bc9a-b5c372095905" providerId="ADAL" clId="{E2E60968-FD36-404B-9576-A554F8F75D77}" dt="2022-01-18T12:17:34.872" v="12701" actId="20577"/>
          <ac:graphicFrameMkLst>
            <pc:docMk/>
            <pc:sldMk cId="4020394108" sldId="1067"/>
            <ac:graphicFrameMk id="10" creationId="{BD26FE51-0E07-4FFB-BC9C-59DECE959410}"/>
          </ac:graphicFrameMkLst>
        </pc:graphicFrameChg>
      </pc:sldChg>
      <pc:sldChg chg="modSp add mod">
        <pc:chgData name="Martin Webley" userId="836f531d-195e-4340-bc9a-b5c372095905" providerId="ADAL" clId="{E2E60968-FD36-404B-9576-A554F8F75D77}" dt="2022-01-18T12:22:49.965" v="12877" actId="5793"/>
        <pc:sldMkLst>
          <pc:docMk/>
          <pc:sldMk cId="2949761015" sldId="1068"/>
        </pc:sldMkLst>
        <pc:spChg chg="mod">
          <ac:chgData name="Martin Webley" userId="836f531d-195e-4340-bc9a-b5c372095905" providerId="ADAL" clId="{E2E60968-FD36-404B-9576-A554F8F75D77}" dt="2022-01-18T12:22:49.965" v="12877" actId="5793"/>
          <ac:spMkLst>
            <pc:docMk/>
            <pc:sldMk cId="2949761015" sldId="1068"/>
            <ac:spMk id="2" creationId="{706103DD-04AD-44AD-8327-E775EC5C2C79}"/>
          </ac:spMkLst>
        </pc:spChg>
        <pc:graphicFrameChg chg="mod">
          <ac:chgData name="Martin Webley" userId="836f531d-195e-4340-bc9a-b5c372095905" providerId="ADAL" clId="{E2E60968-FD36-404B-9576-A554F8F75D77}" dt="2022-01-18T12:19:20.855" v="12789" actId="20577"/>
          <ac:graphicFrameMkLst>
            <pc:docMk/>
            <pc:sldMk cId="2949761015" sldId="1068"/>
            <ac:graphicFrameMk id="10" creationId="{BD26FE51-0E07-4FFB-BC9C-59DECE959410}"/>
          </ac:graphicFrameMkLst>
        </pc:graphicFrameChg>
      </pc:sldChg>
      <pc:sldChg chg="delSp modSp add mod">
        <pc:chgData name="Martin Webley" userId="836f531d-195e-4340-bc9a-b5c372095905" providerId="ADAL" clId="{E2E60968-FD36-404B-9576-A554F8F75D77}" dt="2022-01-18T14:56:45.184" v="14088"/>
        <pc:sldMkLst>
          <pc:docMk/>
          <pc:sldMk cId="2257328258" sldId="1069"/>
        </pc:sldMkLst>
        <pc:spChg chg="mod">
          <ac:chgData name="Martin Webley" userId="836f531d-195e-4340-bc9a-b5c372095905" providerId="ADAL" clId="{E2E60968-FD36-404B-9576-A554F8F75D77}" dt="2022-01-18T12:23:06.906" v="12907" actId="5793"/>
          <ac:spMkLst>
            <pc:docMk/>
            <pc:sldMk cId="2257328258" sldId="1069"/>
            <ac:spMk id="2" creationId="{706103DD-04AD-44AD-8327-E775EC5C2C79}"/>
          </ac:spMkLst>
        </pc:spChg>
        <pc:graphicFrameChg chg="mod">
          <ac:chgData name="Martin Webley" userId="836f531d-195e-4340-bc9a-b5c372095905" providerId="ADAL" clId="{E2E60968-FD36-404B-9576-A554F8F75D77}" dt="2022-01-18T12:20:29.469" v="12847" actId="20577"/>
          <ac:graphicFrameMkLst>
            <pc:docMk/>
            <pc:sldMk cId="2257328258" sldId="1069"/>
            <ac:graphicFrameMk id="10" creationId="{BD26FE51-0E07-4FFB-BC9C-59DECE959410}"/>
          </ac:graphicFrameMkLst>
        </pc:graphicFrameChg>
        <pc:picChg chg="del">
          <ac:chgData name="Martin Webley" userId="836f531d-195e-4340-bc9a-b5c372095905" providerId="ADAL" clId="{E2E60968-FD36-404B-9576-A554F8F75D77}" dt="2022-01-18T14:56:45.184" v="14088"/>
          <ac:picMkLst>
            <pc:docMk/>
            <pc:sldMk cId="2257328258" sldId="1069"/>
            <ac:picMk id="3" creationId="{5BE81381-7FE2-4FBA-A8DB-FFD0F10F7FAD}"/>
          </ac:picMkLst>
        </pc:picChg>
      </pc:sldChg>
      <pc:sldChg chg="addSp delSp modSp add mod ord">
        <pc:chgData name="Martin Webley" userId="836f531d-195e-4340-bc9a-b5c372095905" providerId="ADAL" clId="{E2E60968-FD36-404B-9576-A554F8F75D77}" dt="2022-01-18T12:29:41.241" v="12952" actId="22"/>
        <pc:sldMkLst>
          <pc:docMk/>
          <pc:sldMk cId="3827403845" sldId="1071"/>
        </pc:sldMkLst>
        <pc:spChg chg="mod">
          <ac:chgData name="Martin Webley" userId="836f531d-195e-4340-bc9a-b5c372095905" providerId="ADAL" clId="{E2E60968-FD36-404B-9576-A554F8F75D77}" dt="2022-01-18T12:29:30.447" v="12950" actId="20577"/>
          <ac:spMkLst>
            <pc:docMk/>
            <pc:sldMk cId="3827403845" sldId="1071"/>
            <ac:spMk id="4" creationId="{A72F8C08-12DD-4BAE-AD5F-12F694E3E45E}"/>
          </ac:spMkLst>
        </pc:spChg>
        <pc:spChg chg="add del">
          <ac:chgData name="Martin Webley" userId="836f531d-195e-4340-bc9a-b5c372095905" providerId="ADAL" clId="{E2E60968-FD36-404B-9576-A554F8F75D77}" dt="2022-01-18T12:29:41.241" v="12952" actId="22"/>
          <ac:spMkLst>
            <pc:docMk/>
            <pc:sldMk cId="3827403845" sldId="1071"/>
            <ac:spMk id="6" creationId="{3489FA4C-74D2-4D8E-A776-200B6175A59F}"/>
          </ac:spMkLst>
        </pc:spChg>
      </pc:sldChg>
      <pc:sldChg chg="modSp new mod">
        <pc:chgData name="Martin Webley" userId="836f531d-195e-4340-bc9a-b5c372095905" providerId="ADAL" clId="{E2E60968-FD36-404B-9576-A554F8F75D77}" dt="2022-01-18T13:07:07.219" v="14085" actId="20577"/>
        <pc:sldMkLst>
          <pc:docMk/>
          <pc:sldMk cId="3461315561" sldId="1072"/>
        </pc:sldMkLst>
        <pc:spChg chg="mod">
          <ac:chgData name="Martin Webley" userId="836f531d-195e-4340-bc9a-b5c372095905" providerId="ADAL" clId="{E2E60968-FD36-404B-9576-A554F8F75D77}" dt="2022-01-18T12:43:40.120" v="12991" actId="20577"/>
          <ac:spMkLst>
            <pc:docMk/>
            <pc:sldMk cId="3461315561" sldId="1072"/>
            <ac:spMk id="2" creationId="{A3C903B3-E57B-42FC-B4AF-4BD5E8E63E9F}"/>
          </ac:spMkLst>
        </pc:spChg>
        <pc:spChg chg="mod">
          <ac:chgData name="Martin Webley" userId="836f531d-195e-4340-bc9a-b5c372095905" providerId="ADAL" clId="{E2E60968-FD36-404B-9576-A554F8F75D77}" dt="2022-01-18T13:07:07.219" v="14085" actId="20577"/>
          <ac:spMkLst>
            <pc:docMk/>
            <pc:sldMk cId="3461315561" sldId="1072"/>
            <ac:spMk id="3" creationId="{25C58C2E-94A7-4815-AC6B-97CA7E44537E}"/>
          </ac:spMkLst>
        </pc:spChg>
      </pc:sldChg>
      <pc:sldChg chg="addSp modSp new mod">
        <pc:chgData name="Martin Webley" userId="836f531d-195e-4340-bc9a-b5c372095905" providerId="ADAL" clId="{E2E60968-FD36-404B-9576-A554F8F75D77}" dt="2022-01-18T12:54:56.196" v="13643" actId="20577"/>
        <pc:sldMkLst>
          <pc:docMk/>
          <pc:sldMk cId="1340607524" sldId="1074"/>
        </pc:sldMkLst>
        <pc:spChg chg="mod">
          <ac:chgData name="Martin Webley" userId="836f531d-195e-4340-bc9a-b5c372095905" providerId="ADAL" clId="{E2E60968-FD36-404B-9576-A554F8F75D77}" dt="2022-01-18T12:44:00.531" v="13019" actId="20577"/>
          <ac:spMkLst>
            <pc:docMk/>
            <pc:sldMk cId="1340607524" sldId="1074"/>
            <ac:spMk id="2" creationId="{D03B8F4D-5C9A-4D73-A222-FD3B62A4F236}"/>
          </ac:spMkLst>
        </pc:spChg>
        <pc:spChg chg="mod">
          <ac:chgData name="Martin Webley" userId="836f531d-195e-4340-bc9a-b5c372095905" providerId="ADAL" clId="{E2E60968-FD36-404B-9576-A554F8F75D77}" dt="2022-01-18T12:54:02.758" v="13616" actId="27636"/>
          <ac:spMkLst>
            <pc:docMk/>
            <pc:sldMk cId="1340607524" sldId="1074"/>
            <ac:spMk id="3" creationId="{4723D29F-6515-43DB-BCE1-2117D3B9802F}"/>
          </ac:spMkLst>
        </pc:spChg>
        <pc:spChg chg="add mod">
          <ac:chgData name="Martin Webley" userId="836f531d-195e-4340-bc9a-b5c372095905" providerId="ADAL" clId="{E2E60968-FD36-404B-9576-A554F8F75D77}" dt="2022-01-18T12:54:56.196" v="13643" actId="20577"/>
          <ac:spMkLst>
            <pc:docMk/>
            <pc:sldMk cId="1340607524" sldId="1074"/>
            <ac:spMk id="4" creationId="{53C16F21-064F-404E-9F50-91B7536338A5}"/>
          </ac:spMkLst>
        </pc:spChg>
        <pc:spChg chg="add mod">
          <ac:chgData name="Martin Webley" userId="836f531d-195e-4340-bc9a-b5c372095905" providerId="ADAL" clId="{E2E60968-FD36-404B-9576-A554F8F75D77}" dt="2022-01-18T12:54:08.254" v="13617" actId="1076"/>
          <ac:spMkLst>
            <pc:docMk/>
            <pc:sldMk cId="1340607524" sldId="1074"/>
            <ac:spMk id="5" creationId="{4B9E242C-0D32-47C1-99C7-F5E7BAE3C156}"/>
          </ac:spMkLst>
        </pc:spChg>
      </pc:sldChg>
      <pc:sldChg chg="addSp delSp modSp new mod">
        <pc:chgData name="Martin Webley" userId="836f531d-195e-4340-bc9a-b5c372095905" providerId="ADAL" clId="{E2E60968-FD36-404B-9576-A554F8F75D77}" dt="2022-01-18T13:06:34.348" v="14078" actId="20577"/>
        <pc:sldMkLst>
          <pc:docMk/>
          <pc:sldMk cId="537698038" sldId="1076"/>
        </pc:sldMkLst>
        <pc:spChg chg="mod">
          <ac:chgData name="Martin Webley" userId="836f531d-195e-4340-bc9a-b5c372095905" providerId="ADAL" clId="{E2E60968-FD36-404B-9576-A554F8F75D77}" dt="2022-01-18T13:06:34.348" v="14078" actId="20577"/>
          <ac:spMkLst>
            <pc:docMk/>
            <pc:sldMk cId="537698038" sldId="1076"/>
            <ac:spMk id="2" creationId="{861E5531-1347-496C-AC3C-118F5B82E02D}"/>
          </ac:spMkLst>
        </pc:spChg>
        <pc:spChg chg="del">
          <ac:chgData name="Martin Webley" userId="836f531d-195e-4340-bc9a-b5c372095905" providerId="ADAL" clId="{E2E60968-FD36-404B-9576-A554F8F75D77}" dt="2022-01-18T12:59:37.552" v="13740"/>
          <ac:spMkLst>
            <pc:docMk/>
            <pc:sldMk cId="537698038" sldId="1076"/>
            <ac:spMk id="3" creationId="{AA119ACA-4BF9-48F7-8470-CD0C78A5B4A0}"/>
          </ac:spMkLst>
        </pc:spChg>
        <pc:spChg chg="add del mod">
          <ac:chgData name="Martin Webley" userId="836f531d-195e-4340-bc9a-b5c372095905" providerId="ADAL" clId="{E2E60968-FD36-404B-9576-A554F8F75D77}" dt="2022-01-18T13:00:34.851" v="13787" actId="478"/>
          <ac:spMkLst>
            <pc:docMk/>
            <pc:sldMk cId="537698038" sldId="1076"/>
            <ac:spMk id="6" creationId="{B0D55CBA-E52B-46E9-9FAC-E424AA6453C5}"/>
          </ac:spMkLst>
        </pc:spChg>
        <pc:spChg chg="add mod">
          <ac:chgData name="Martin Webley" userId="836f531d-195e-4340-bc9a-b5c372095905" providerId="ADAL" clId="{E2E60968-FD36-404B-9576-A554F8F75D77}" dt="2022-01-18T13:05:48.495" v="14047" actId="1076"/>
          <ac:spMkLst>
            <pc:docMk/>
            <pc:sldMk cId="537698038" sldId="1076"/>
            <ac:spMk id="7" creationId="{75976A4B-CCA8-4170-9F50-F769240B8598}"/>
          </ac:spMkLst>
        </pc:spChg>
        <pc:spChg chg="add mod">
          <ac:chgData name="Martin Webley" userId="836f531d-195e-4340-bc9a-b5c372095905" providerId="ADAL" clId="{E2E60968-FD36-404B-9576-A554F8F75D77}" dt="2022-01-18T13:04:47.824" v="14035" actId="1076"/>
          <ac:spMkLst>
            <pc:docMk/>
            <pc:sldMk cId="537698038" sldId="1076"/>
            <ac:spMk id="8" creationId="{63788568-BE77-469D-8244-765893E890DE}"/>
          </ac:spMkLst>
        </pc:spChg>
        <pc:spChg chg="add mod">
          <ac:chgData name="Martin Webley" userId="836f531d-195e-4340-bc9a-b5c372095905" providerId="ADAL" clId="{E2E60968-FD36-404B-9576-A554F8F75D77}" dt="2022-01-18T13:02:56.609" v="13926" actId="20577"/>
          <ac:spMkLst>
            <pc:docMk/>
            <pc:sldMk cId="537698038" sldId="1076"/>
            <ac:spMk id="9" creationId="{5770E54A-555D-48BC-AF09-8BC190292876}"/>
          </ac:spMkLst>
        </pc:spChg>
        <pc:spChg chg="add mod">
          <ac:chgData name="Martin Webley" userId="836f531d-195e-4340-bc9a-b5c372095905" providerId="ADAL" clId="{E2E60968-FD36-404B-9576-A554F8F75D77}" dt="2022-01-18T13:05:16.695" v="14039" actId="1076"/>
          <ac:spMkLst>
            <pc:docMk/>
            <pc:sldMk cId="537698038" sldId="1076"/>
            <ac:spMk id="10" creationId="{4F67124A-648A-4048-910E-B2A0CD3F4404}"/>
          </ac:spMkLst>
        </pc:spChg>
        <pc:spChg chg="add mod">
          <ac:chgData name="Martin Webley" userId="836f531d-195e-4340-bc9a-b5c372095905" providerId="ADAL" clId="{E2E60968-FD36-404B-9576-A554F8F75D77}" dt="2022-01-18T13:05:06.074" v="14038" actId="1076"/>
          <ac:spMkLst>
            <pc:docMk/>
            <pc:sldMk cId="537698038" sldId="1076"/>
            <ac:spMk id="11" creationId="{A309B23A-E21F-4103-A043-2F23134F7C80}"/>
          </ac:spMkLst>
        </pc:spChg>
        <pc:spChg chg="add mod">
          <ac:chgData name="Martin Webley" userId="836f531d-195e-4340-bc9a-b5c372095905" providerId="ADAL" clId="{E2E60968-FD36-404B-9576-A554F8F75D77}" dt="2022-01-18T13:04:45.280" v="14034" actId="1076"/>
          <ac:spMkLst>
            <pc:docMk/>
            <pc:sldMk cId="537698038" sldId="1076"/>
            <ac:spMk id="12" creationId="{66712868-5F19-4199-BA9B-45CBE8B2E1D0}"/>
          </ac:spMkLst>
        </pc:spChg>
        <pc:spChg chg="add mod">
          <ac:chgData name="Martin Webley" userId="836f531d-195e-4340-bc9a-b5c372095905" providerId="ADAL" clId="{E2E60968-FD36-404B-9576-A554F8F75D77}" dt="2022-01-18T13:04:41.872" v="14033" actId="1076"/>
          <ac:spMkLst>
            <pc:docMk/>
            <pc:sldMk cId="537698038" sldId="1076"/>
            <ac:spMk id="13" creationId="{90880541-52FC-4ECE-9F22-DBD6A6AC73F9}"/>
          </ac:spMkLst>
        </pc:spChg>
        <pc:spChg chg="add mod">
          <ac:chgData name="Martin Webley" userId="836f531d-195e-4340-bc9a-b5c372095905" providerId="ADAL" clId="{E2E60968-FD36-404B-9576-A554F8F75D77}" dt="2022-01-18T13:04:59.031" v="14037" actId="1076"/>
          <ac:spMkLst>
            <pc:docMk/>
            <pc:sldMk cId="537698038" sldId="1076"/>
            <ac:spMk id="14" creationId="{A2AE39B7-4A92-444F-B289-A33D911214C7}"/>
          </ac:spMkLst>
        </pc:spChg>
        <pc:spChg chg="add del mod">
          <ac:chgData name="Martin Webley" userId="836f531d-195e-4340-bc9a-b5c372095905" providerId="ADAL" clId="{E2E60968-FD36-404B-9576-A554F8F75D77}" dt="2022-01-18T12:59:44.687" v="13741" actId="478"/>
          <ac:spMkLst>
            <pc:docMk/>
            <pc:sldMk cId="537698038" sldId="1076"/>
            <ac:spMk id="15" creationId="{7005FEB2-C195-4B5B-8A39-14B751BEA8E8}"/>
          </ac:spMkLst>
        </pc:spChg>
        <pc:spChg chg="add del mod">
          <ac:chgData name="Martin Webley" userId="836f531d-195e-4340-bc9a-b5c372095905" providerId="ADAL" clId="{E2E60968-FD36-404B-9576-A554F8F75D77}" dt="2022-01-18T13:00:22.645" v="13762" actId="478"/>
          <ac:spMkLst>
            <pc:docMk/>
            <pc:sldMk cId="537698038" sldId="1076"/>
            <ac:spMk id="17" creationId="{DEA12CD1-A9D3-47FB-9342-A4045CF0C80A}"/>
          </ac:spMkLst>
        </pc:spChg>
        <pc:spChg chg="add del mod">
          <ac:chgData name="Martin Webley" userId="836f531d-195e-4340-bc9a-b5c372095905" providerId="ADAL" clId="{E2E60968-FD36-404B-9576-A554F8F75D77}" dt="2022-01-18T13:00:35.650" v="13788" actId="478"/>
          <ac:spMkLst>
            <pc:docMk/>
            <pc:sldMk cId="537698038" sldId="1076"/>
            <ac:spMk id="18" creationId="{4363F5DF-3389-48BE-8B13-EA73EA8D9FD3}"/>
          </ac:spMkLst>
        </pc:spChg>
        <pc:spChg chg="add mod">
          <ac:chgData name="Martin Webley" userId="836f531d-195e-4340-bc9a-b5c372095905" providerId="ADAL" clId="{E2E60968-FD36-404B-9576-A554F8F75D77}" dt="2022-01-18T13:00:48.996" v="13803" actId="20577"/>
          <ac:spMkLst>
            <pc:docMk/>
            <pc:sldMk cId="537698038" sldId="1076"/>
            <ac:spMk id="19" creationId="{77677238-FF3B-4060-8ABD-67E2B07EC498}"/>
          </ac:spMkLst>
        </pc:spChg>
        <pc:spChg chg="add mod">
          <ac:chgData name="Martin Webley" userId="836f531d-195e-4340-bc9a-b5c372095905" providerId="ADAL" clId="{E2E60968-FD36-404B-9576-A554F8F75D77}" dt="2022-01-18T13:06:06.379" v="14050" actId="1076"/>
          <ac:spMkLst>
            <pc:docMk/>
            <pc:sldMk cId="537698038" sldId="1076"/>
            <ac:spMk id="20" creationId="{08016216-BF7D-4437-A773-17F432B5E280}"/>
          </ac:spMkLst>
        </pc:spChg>
        <pc:spChg chg="add mod">
          <ac:chgData name="Martin Webley" userId="836f531d-195e-4340-bc9a-b5c372095905" providerId="ADAL" clId="{E2E60968-FD36-404B-9576-A554F8F75D77}" dt="2022-01-18T13:06:03.544" v="14049" actId="1076"/>
          <ac:spMkLst>
            <pc:docMk/>
            <pc:sldMk cId="537698038" sldId="1076"/>
            <ac:spMk id="21" creationId="{305726AD-6A85-4B56-97B8-84B83AB2944C}"/>
          </ac:spMkLst>
        </pc:spChg>
        <pc:spChg chg="add mod">
          <ac:chgData name="Martin Webley" userId="836f531d-195e-4340-bc9a-b5c372095905" providerId="ADAL" clId="{E2E60968-FD36-404B-9576-A554F8F75D77}" dt="2022-01-18T13:06:11.027" v="14051" actId="1076"/>
          <ac:spMkLst>
            <pc:docMk/>
            <pc:sldMk cId="537698038" sldId="1076"/>
            <ac:spMk id="22" creationId="{66C00363-510F-482E-AAC0-695430F04B91}"/>
          </ac:spMkLst>
        </pc:spChg>
        <pc:spChg chg="add mod">
          <ac:chgData name="Martin Webley" userId="836f531d-195e-4340-bc9a-b5c372095905" providerId="ADAL" clId="{E2E60968-FD36-404B-9576-A554F8F75D77}" dt="2022-01-18T13:05:26.968" v="14040" actId="1076"/>
          <ac:spMkLst>
            <pc:docMk/>
            <pc:sldMk cId="537698038" sldId="1076"/>
            <ac:spMk id="23" creationId="{2BD57E36-0CA3-442B-A8A2-05800A5710EC}"/>
          </ac:spMkLst>
        </pc:spChg>
        <pc:spChg chg="add mod">
          <ac:chgData name="Martin Webley" userId="836f531d-195e-4340-bc9a-b5c372095905" providerId="ADAL" clId="{E2E60968-FD36-404B-9576-A554F8F75D77}" dt="2022-01-18T13:05:31.232" v="14041" actId="1076"/>
          <ac:spMkLst>
            <pc:docMk/>
            <pc:sldMk cId="537698038" sldId="1076"/>
            <ac:spMk id="24" creationId="{F4898F09-9B22-40BA-9BC8-C639510C70F6}"/>
          </ac:spMkLst>
        </pc:spChg>
      </pc:sldChg>
      <pc:sldChg chg="del">
        <pc:chgData name="Martin Webley" userId="836f531d-195e-4340-bc9a-b5c372095905" providerId="ADAL" clId="{E2E60968-FD36-404B-9576-A554F8F75D77}" dt="2022-01-18T15:01:36.599" v="14091" actId="47"/>
        <pc:sldMkLst>
          <pc:docMk/>
          <pc:sldMk cId="2390789547" sldId="1082"/>
        </pc:sldMkLst>
      </pc:sldChg>
      <pc:sldChg chg="mod modShow">
        <pc:chgData name="Martin Webley" userId="836f531d-195e-4340-bc9a-b5c372095905" providerId="ADAL" clId="{E2E60968-FD36-404B-9576-A554F8F75D77}" dt="2022-01-18T15:25:17.811" v="14164" actId="729"/>
        <pc:sldMkLst>
          <pc:docMk/>
          <pc:sldMk cId="2966603912" sldId="1082"/>
        </pc:sldMkLst>
      </pc:sldChg>
      <pc:sldChg chg="del">
        <pc:chgData name="Martin Webley" userId="836f531d-195e-4340-bc9a-b5c372095905" providerId="ADAL" clId="{E2E60968-FD36-404B-9576-A554F8F75D77}" dt="2022-01-18T15:01:45.476" v="14092" actId="47"/>
        <pc:sldMkLst>
          <pc:docMk/>
          <pc:sldMk cId="1397217030" sldId="1083"/>
        </pc:sldMkLst>
      </pc:sldChg>
      <pc:sldChg chg="add mod modShow">
        <pc:chgData name="Martin Webley" userId="836f531d-195e-4340-bc9a-b5c372095905" providerId="ADAL" clId="{E2E60968-FD36-404B-9576-A554F8F75D77}" dt="2022-01-18T15:25:17.811" v="14164" actId="729"/>
        <pc:sldMkLst>
          <pc:docMk/>
          <pc:sldMk cId="1799825817" sldId="1083"/>
        </pc:sldMkLst>
      </pc:sldChg>
      <pc:sldChg chg="modSp add mod modShow">
        <pc:chgData name="Martin Webley" userId="836f531d-195e-4340-bc9a-b5c372095905" providerId="ADAL" clId="{E2E60968-FD36-404B-9576-A554F8F75D77}" dt="2022-01-18T15:25:17.811" v="14164" actId="729"/>
        <pc:sldMkLst>
          <pc:docMk/>
          <pc:sldMk cId="3069728923" sldId="1084"/>
        </pc:sldMkLst>
        <pc:picChg chg="mod">
          <ac:chgData name="Martin Webley" userId="836f531d-195e-4340-bc9a-b5c372095905" providerId="ADAL" clId="{E2E60968-FD36-404B-9576-A554F8F75D77}" dt="2022-01-18T15:24:17.217" v="14163" actId="1440"/>
          <ac:picMkLst>
            <pc:docMk/>
            <pc:sldMk cId="3069728923" sldId="1084"/>
            <ac:picMk id="6" creationId="{1ECD6537-37E5-4C7F-85A0-3871D66B3356}"/>
          </ac:picMkLst>
        </pc:picChg>
      </pc:sldChg>
      <pc:sldChg chg="modSp mod modShow">
        <pc:chgData name="Martin Webley" userId="836f531d-195e-4340-bc9a-b5c372095905" providerId="ADAL" clId="{E2E60968-FD36-404B-9576-A554F8F75D77}" dt="2022-01-19T11:38:59.813" v="19951" actId="20577"/>
        <pc:sldMkLst>
          <pc:docMk/>
          <pc:sldMk cId="2600757649" sldId="1085"/>
        </pc:sldMkLst>
        <pc:spChg chg="mod">
          <ac:chgData name="Martin Webley" userId="836f531d-195e-4340-bc9a-b5c372095905" providerId="ADAL" clId="{E2E60968-FD36-404B-9576-A554F8F75D77}" dt="2022-01-19T11:38:59.813" v="19951" actId="20577"/>
          <ac:spMkLst>
            <pc:docMk/>
            <pc:sldMk cId="2600757649" sldId="1085"/>
            <ac:spMk id="3" creationId="{70415948-1479-4E63-B0EB-3A611DC5A740}"/>
          </ac:spMkLst>
        </pc:spChg>
      </pc:sldChg>
      <pc:sldChg chg="modSp mod ord modShow modNotesTx">
        <pc:chgData name="Martin Webley" userId="836f531d-195e-4340-bc9a-b5c372095905" providerId="ADAL" clId="{E2E60968-FD36-404B-9576-A554F8F75D77}" dt="2022-01-19T11:19:45.237" v="19326" actId="6549"/>
        <pc:sldMkLst>
          <pc:docMk/>
          <pc:sldMk cId="405854992" sldId="1086"/>
        </pc:sldMkLst>
        <pc:spChg chg="mod">
          <ac:chgData name="Martin Webley" userId="836f531d-195e-4340-bc9a-b5c372095905" providerId="ADAL" clId="{E2E60968-FD36-404B-9576-A554F8F75D77}" dt="2022-01-19T11:19:45.237" v="19326" actId="6549"/>
          <ac:spMkLst>
            <pc:docMk/>
            <pc:sldMk cId="405854992" sldId="1086"/>
            <ac:spMk id="3" creationId="{70415948-1479-4E63-B0EB-3A611DC5A740}"/>
          </ac:spMkLst>
        </pc:spChg>
      </pc:sldChg>
      <pc:sldChg chg="modSp mod modShow">
        <pc:chgData name="Martin Webley" userId="836f531d-195e-4340-bc9a-b5c372095905" providerId="ADAL" clId="{E2E60968-FD36-404B-9576-A554F8F75D77}" dt="2022-01-19T10:58:51.188" v="18755" actId="20577"/>
        <pc:sldMkLst>
          <pc:docMk/>
          <pc:sldMk cId="267170908" sldId="1087"/>
        </pc:sldMkLst>
        <pc:spChg chg="mod">
          <ac:chgData name="Martin Webley" userId="836f531d-195e-4340-bc9a-b5c372095905" providerId="ADAL" clId="{E2E60968-FD36-404B-9576-A554F8F75D77}" dt="2022-01-19T10:58:51.188" v="18755" actId="20577"/>
          <ac:spMkLst>
            <pc:docMk/>
            <pc:sldMk cId="267170908" sldId="1087"/>
            <ac:spMk id="3" creationId="{70415948-1479-4E63-B0EB-3A611DC5A740}"/>
          </ac:spMkLst>
        </pc:spChg>
      </pc:sldChg>
      <pc:sldChg chg="modSp mod modShow">
        <pc:chgData name="Martin Webley" userId="836f531d-195e-4340-bc9a-b5c372095905" providerId="ADAL" clId="{E2E60968-FD36-404B-9576-A554F8F75D77}" dt="2022-01-19T10:58:39.873" v="18754" actId="20577"/>
        <pc:sldMkLst>
          <pc:docMk/>
          <pc:sldMk cId="3013582012" sldId="1088"/>
        </pc:sldMkLst>
        <pc:spChg chg="mod">
          <ac:chgData name="Martin Webley" userId="836f531d-195e-4340-bc9a-b5c372095905" providerId="ADAL" clId="{E2E60968-FD36-404B-9576-A554F8F75D77}" dt="2022-01-19T10:58:39.873" v="18754" actId="20577"/>
          <ac:spMkLst>
            <pc:docMk/>
            <pc:sldMk cId="3013582012" sldId="1088"/>
            <ac:spMk id="3" creationId="{70415948-1479-4E63-B0EB-3A611DC5A740}"/>
          </ac:spMkLst>
        </pc:spChg>
      </pc:sldChg>
      <pc:sldChg chg="modSp add del mod modShow">
        <pc:chgData name="Martin Webley" userId="836f531d-195e-4340-bc9a-b5c372095905" providerId="ADAL" clId="{E2E60968-FD36-404B-9576-A554F8F75D77}" dt="2022-01-25T10:52:53.673" v="20815" actId="47"/>
        <pc:sldMkLst>
          <pc:docMk/>
          <pc:sldMk cId="2105639981" sldId="1089"/>
        </pc:sldMkLst>
        <pc:spChg chg="mod">
          <ac:chgData name="Martin Webley" userId="836f531d-195e-4340-bc9a-b5c372095905" providerId="ADAL" clId="{E2E60968-FD36-404B-9576-A554F8F75D77}" dt="2022-01-18T17:28:34.060" v="15947" actId="20577"/>
          <ac:spMkLst>
            <pc:docMk/>
            <pc:sldMk cId="2105639981" sldId="1089"/>
            <ac:spMk id="3" creationId="{70415948-1479-4E63-B0EB-3A611DC5A740}"/>
          </ac:spMkLst>
        </pc:spChg>
      </pc:sldChg>
      <pc:sldChg chg="modSp del mod">
        <pc:chgData name="Martin Webley" userId="836f531d-195e-4340-bc9a-b5c372095905" providerId="ADAL" clId="{E2E60968-FD36-404B-9576-A554F8F75D77}" dt="2022-01-18T15:52:36.454" v="14696" actId="47"/>
        <pc:sldMkLst>
          <pc:docMk/>
          <pc:sldMk cId="421152299" sldId="1090"/>
        </pc:sldMkLst>
        <pc:spChg chg="mod">
          <ac:chgData name="Martin Webley" userId="836f531d-195e-4340-bc9a-b5c372095905" providerId="ADAL" clId="{E2E60968-FD36-404B-9576-A554F8F75D77}" dt="2022-01-18T15:29:54.238" v="14183" actId="207"/>
          <ac:spMkLst>
            <pc:docMk/>
            <pc:sldMk cId="421152299" sldId="1090"/>
            <ac:spMk id="3" creationId="{93E1A0CE-437E-4089-AE73-03BEE8D4C05A}"/>
          </ac:spMkLst>
        </pc:spChg>
      </pc:sldChg>
      <pc:sldChg chg="modSp del mod">
        <pc:chgData name="Martin Webley" userId="836f531d-195e-4340-bc9a-b5c372095905" providerId="ADAL" clId="{E2E60968-FD36-404B-9576-A554F8F75D77}" dt="2022-01-18T15:55:31.778" v="14700" actId="47"/>
        <pc:sldMkLst>
          <pc:docMk/>
          <pc:sldMk cId="3963168018" sldId="1091"/>
        </pc:sldMkLst>
        <pc:spChg chg="mod">
          <ac:chgData name="Martin Webley" userId="836f531d-195e-4340-bc9a-b5c372095905" providerId="ADAL" clId="{E2E60968-FD36-404B-9576-A554F8F75D77}" dt="2022-01-18T15:30:21.264" v="14185" actId="207"/>
          <ac:spMkLst>
            <pc:docMk/>
            <pc:sldMk cId="3963168018" sldId="1091"/>
            <ac:spMk id="3" creationId="{93E1A0CE-437E-4089-AE73-03BEE8D4C05A}"/>
          </ac:spMkLst>
        </pc:spChg>
      </pc:sldChg>
      <pc:sldChg chg="modSp del mod">
        <pc:chgData name="Martin Webley" userId="836f531d-195e-4340-bc9a-b5c372095905" providerId="ADAL" clId="{E2E60968-FD36-404B-9576-A554F8F75D77}" dt="2022-01-18T15:56:01.186" v="14703" actId="47"/>
        <pc:sldMkLst>
          <pc:docMk/>
          <pc:sldMk cId="871404953" sldId="1092"/>
        </pc:sldMkLst>
        <pc:spChg chg="mod">
          <ac:chgData name="Martin Webley" userId="836f531d-195e-4340-bc9a-b5c372095905" providerId="ADAL" clId="{E2E60968-FD36-404B-9576-A554F8F75D77}" dt="2022-01-18T15:30:57.604" v="14188" actId="207"/>
          <ac:spMkLst>
            <pc:docMk/>
            <pc:sldMk cId="871404953" sldId="1092"/>
            <ac:spMk id="3" creationId="{93E1A0CE-437E-4089-AE73-03BEE8D4C05A}"/>
          </ac:spMkLst>
        </pc:spChg>
      </pc:sldChg>
      <pc:sldChg chg="modSp del mod">
        <pc:chgData name="Martin Webley" userId="836f531d-195e-4340-bc9a-b5c372095905" providerId="ADAL" clId="{E2E60968-FD36-404B-9576-A554F8F75D77}" dt="2022-01-18T15:56:39.297" v="14706" actId="47"/>
        <pc:sldMkLst>
          <pc:docMk/>
          <pc:sldMk cId="3400844888" sldId="1093"/>
        </pc:sldMkLst>
        <pc:spChg chg="mod">
          <ac:chgData name="Martin Webley" userId="836f531d-195e-4340-bc9a-b5c372095905" providerId="ADAL" clId="{E2E60968-FD36-404B-9576-A554F8F75D77}" dt="2022-01-18T15:32:19.075" v="14193" actId="207"/>
          <ac:spMkLst>
            <pc:docMk/>
            <pc:sldMk cId="3400844888" sldId="1093"/>
            <ac:spMk id="3" creationId="{93E1A0CE-437E-4089-AE73-03BEE8D4C05A}"/>
          </ac:spMkLst>
        </pc:spChg>
      </pc:sldChg>
      <pc:sldChg chg="modSp mod">
        <pc:chgData name="Martin Webley" userId="836f531d-195e-4340-bc9a-b5c372095905" providerId="ADAL" clId="{E2E60968-FD36-404B-9576-A554F8F75D77}" dt="2022-01-18T15:53:01.183" v="14699" actId="207"/>
        <pc:sldMkLst>
          <pc:docMk/>
          <pc:sldMk cId="3063034922" sldId="1094"/>
        </pc:sldMkLst>
        <pc:spChg chg="mod">
          <ac:chgData name="Martin Webley" userId="836f531d-195e-4340-bc9a-b5c372095905" providerId="ADAL" clId="{E2E60968-FD36-404B-9576-A554F8F75D77}" dt="2022-01-18T15:53:01.183" v="14699" actId="207"/>
          <ac:spMkLst>
            <pc:docMk/>
            <pc:sldMk cId="3063034922" sldId="1094"/>
            <ac:spMk id="3" creationId="{93E1A0CE-437E-4089-AE73-03BEE8D4C05A}"/>
          </ac:spMkLst>
        </pc:spChg>
      </pc:sldChg>
      <pc:sldChg chg="modSp mod">
        <pc:chgData name="Martin Webley" userId="836f531d-195e-4340-bc9a-b5c372095905" providerId="ADAL" clId="{E2E60968-FD36-404B-9576-A554F8F75D77}" dt="2022-01-18T15:55:45.369" v="14702" actId="207"/>
        <pc:sldMkLst>
          <pc:docMk/>
          <pc:sldMk cId="4160232821" sldId="1095"/>
        </pc:sldMkLst>
        <pc:spChg chg="mod">
          <ac:chgData name="Martin Webley" userId="836f531d-195e-4340-bc9a-b5c372095905" providerId="ADAL" clId="{E2E60968-FD36-404B-9576-A554F8F75D77}" dt="2022-01-18T15:55:45.369" v="14702" actId="207"/>
          <ac:spMkLst>
            <pc:docMk/>
            <pc:sldMk cId="4160232821" sldId="1095"/>
            <ac:spMk id="3" creationId="{93E1A0CE-437E-4089-AE73-03BEE8D4C05A}"/>
          </ac:spMkLst>
        </pc:spChg>
      </pc:sldChg>
      <pc:sldChg chg="modSp mod">
        <pc:chgData name="Martin Webley" userId="836f531d-195e-4340-bc9a-b5c372095905" providerId="ADAL" clId="{E2E60968-FD36-404B-9576-A554F8F75D77}" dt="2022-01-18T15:56:12.595" v="14705" actId="207"/>
        <pc:sldMkLst>
          <pc:docMk/>
          <pc:sldMk cId="2995675246" sldId="1096"/>
        </pc:sldMkLst>
        <pc:spChg chg="mod">
          <ac:chgData name="Martin Webley" userId="836f531d-195e-4340-bc9a-b5c372095905" providerId="ADAL" clId="{E2E60968-FD36-404B-9576-A554F8F75D77}" dt="2022-01-18T15:56:12.595" v="14705" actId="207"/>
          <ac:spMkLst>
            <pc:docMk/>
            <pc:sldMk cId="2995675246" sldId="1096"/>
            <ac:spMk id="3" creationId="{93E1A0CE-437E-4089-AE73-03BEE8D4C05A}"/>
          </ac:spMkLst>
        </pc:spChg>
      </pc:sldChg>
      <pc:sldChg chg="modSp mod">
        <pc:chgData name="Martin Webley" userId="836f531d-195e-4340-bc9a-b5c372095905" providerId="ADAL" clId="{E2E60968-FD36-404B-9576-A554F8F75D77}" dt="2022-01-18T15:56:54.709" v="14708" actId="207"/>
        <pc:sldMkLst>
          <pc:docMk/>
          <pc:sldMk cId="2039630212" sldId="1097"/>
        </pc:sldMkLst>
        <pc:spChg chg="mod">
          <ac:chgData name="Martin Webley" userId="836f531d-195e-4340-bc9a-b5c372095905" providerId="ADAL" clId="{E2E60968-FD36-404B-9576-A554F8F75D77}" dt="2022-01-18T15:56:54.709" v="14708" actId="207"/>
          <ac:spMkLst>
            <pc:docMk/>
            <pc:sldMk cId="2039630212" sldId="1097"/>
            <ac:spMk id="3" creationId="{93E1A0CE-437E-4089-AE73-03BEE8D4C05A}"/>
          </ac:spMkLst>
        </pc:spChg>
      </pc:sldChg>
      <pc:sldChg chg="del">
        <pc:chgData name="Martin Webley" userId="836f531d-195e-4340-bc9a-b5c372095905" providerId="ADAL" clId="{E2E60968-FD36-404B-9576-A554F8F75D77}" dt="2022-01-18T17:11:43.809" v="14710" actId="47"/>
        <pc:sldMkLst>
          <pc:docMk/>
          <pc:sldMk cId="1831656665" sldId="1103"/>
        </pc:sldMkLst>
      </pc:sldChg>
      <pc:sldChg chg="modSp mod">
        <pc:chgData name="Martin Webley" userId="836f531d-195e-4340-bc9a-b5c372095905" providerId="ADAL" clId="{E2E60968-FD36-404B-9576-A554F8F75D77}" dt="2022-01-24T13:30:05.888" v="20813" actId="6549"/>
        <pc:sldMkLst>
          <pc:docMk/>
          <pc:sldMk cId="3978370300" sldId="1104"/>
        </pc:sldMkLst>
        <pc:spChg chg="mod">
          <ac:chgData name="Martin Webley" userId="836f531d-195e-4340-bc9a-b5c372095905" providerId="ADAL" clId="{E2E60968-FD36-404B-9576-A554F8F75D77}" dt="2022-01-18T17:15:07.655" v="15080" actId="20577"/>
          <ac:spMkLst>
            <pc:docMk/>
            <pc:sldMk cId="3978370300" sldId="1104"/>
            <ac:spMk id="2" creationId="{17092B0F-221B-4509-BDA1-E703AEB526D2}"/>
          </ac:spMkLst>
        </pc:spChg>
        <pc:spChg chg="mod">
          <ac:chgData name="Martin Webley" userId="836f531d-195e-4340-bc9a-b5c372095905" providerId="ADAL" clId="{E2E60968-FD36-404B-9576-A554F8F75D77}" dt="2022-01-24T13:30:05.888" v="20813" actId="6549"/>
          <ac:spMkLst>
            <pc:docMk/>
            <pc:sldMk cId="3978370300" sldId="1104"/>
            <ac:spMk id="6" creationId="{FD17F2FB-5972-4546-B191-D3E418F11379}"/>
          </ac:spMkLst>
        </pc:spChg>
      </pc:sldChg>
      <pc:sldChg chg="modSp new mod">
        <pc:chgData name="Martin Webley" userId="836f531d-195e-4340-bc9a-b5c372095905" providerId="ADAL" clId="{E2E60968-FD36-404B-9576-A554F8F75D77}" dt="2022-01-18T17:21:16.976" v="15460" actId="6549"/>
        <pc:sldMkLst>
          <pc:docMk/>
          <pc:sldMk cId="3346844246" sldId="1105"/>
        </pc:sldMkLst>
        <pc:spChg chg="mod">
          <ac:chgData name="Martin Webley" userId="836f531d-195e-4340-bc9a-b5c372095905" providerId="ADAL" clId="{E2E60968-FD36-404B-9576-A554F8F75D77}" dt="2022-01-18T17:21:04.714" v="15459" actId="20577"/>
          <ac:spMkLst>
            <pc:docMk/>
            <pc:sldMk cId="3346844246" sldId="1105"/>
            <ac:spMk id="2" creationId="{036F4CC6-56DD-4962-B4EE-E9B59CBF2CBC}"/>
          </ac:spMkLst>
        </pc:spChg>
        <pc:spChg chg="mod">
          <ac:chgData name="Martin Webley" userId="836f531d-195e-4340-bc9a-b5c372095905" providerId="ADAL" clId="{E2E60968-FD36-404B-9576-A554F8F75D77}" dt="2022-01-18T17:21:16.976" v="15460" actId="6549"/>
          <ac:spMkLst>
            <pc:docMk/>
            <pc:sldMk cId="3346844246" sldId="1105"/>
            <ac:spMk id="3" creationId="{B83648AD-CF14-452C-BCB6-06DAD05533EF}"/>
          </ac:spMkLst>
        </pc:spChg>
      </pc:sldChg>
      <pc:sldChg chg="modSp add mod ord">
        <pc:chgData name="Martin Webley" userId="836f531d-195e-4340-bc9a-b5c372095905" providerId="ADAL" clId="{E2E60968-FD36-404B-9576-A554F8F75D77}" dt="2022-01-18T17:22:55.041" v="15570" actId="20577"/>
        <pc:sldMkLst>
          <pc:docMk/>
          <pc:sldMk cId="1354601943" sldId="1106"/>
        </pc:sldMkLst>
        <pc:spChg chg="mod">
          <ac:chgData name="Martin Webley" userId="836f531d-195e-4340-bc9a-b5c372095905" providerId="ADAL" clId="{E2E60968-FD36-404B-9576-A554F8F75D77}" dt="2022-01-18T17:21:44.198" v="15473" actId="20577"/>
          <ac:spMkLst>
            <pc:docMk/>
            <pc:sldMk cId="1354601943" sldId="1106"/>
            <ac:spMk id="2" creationId="{036F4CC6-56DD-4962-B4EE-E9B59CBF2CBC}"/>
          </ac:spMkLst>
        </pc:spChg>
        <pc:spChg chg="mod">
          <ac:chgData name="Martin Webley" userId="836f531d-195e-4340-bc9a-b5c372095905" providerId="ADAL" clId="{E2E60968-FD36-404B-9576-A554F8F75D77}" dt="2022-01-18T17:22:55.041" v="15570" actId="20577"/>
          <ac:spMkLst>
            <pc:docMk/>
            <pc:sldMk cId="1354601943" sldId="1106"/>
            <ac:spMk id="3" creationId="{B83648AD-CF14-452C-BCB6-06DAD05533EF}"/>
          </ac:spMkLst>
        </pc:spChg>
      </pc:sldChg>
      <pc:sldChg chg="modSp mod modNotesTx">
        <pc:chgData name="Martin Webley" userId="836f531d-195e-4340-bc9a-b5c372095905" providerId="ADAL" clId="{E2E60968-FD36-404B-9576-A554F8F75D77}" dt="2022-01-19T14:56:51.623" v="20106"/>
        <pc:sldMkLst>
          <pc:docMk/>
          <pc:sldMk cId="526637598" sldId="1108"/>
        </pc:sldMkLst>
        <pc:spChg chg="mod">
          <ac:chgData name="Martin Webley" userId="836f531d-195e-4340-bc9a-b5c372095905" providerId="ADAL" clId="{E2E60968-FD36-404B-9576-A554F8F75D77}" dt="2022-01-18T17:43:09.760" v="16454" actId="20577"/>
          <ac:spMkLst>
            <pc:docMk/>
            <pc:sldMk cId="526637598" sldId="1108"/>
            <ac:spMk id="2" creationId="{17092B0F-221B-4509-BDA1-E703AEB526D2}"/>
          </ac:spMkLst>
        </pc:spChg>
        <pc:spChg chg="mod">
          <ac:chgData name="Martin Webley" userId="836f531d-195e-4340-bc9a-b5c372095905" providerId="ADAL" clId="{E2E60968-FD36-404B-9576-A554F8F75D77}" dt="2022-01-19T14:52:17.844" v="20042" actId="6549"/>
          <ac:spMkLst>
            <pc:docMk/>
            <pc:sldMk cId="526637598" sldId="1108"/>
            <ac:spMk id="6" creationId="{FD17F2FB-5972-4546-B191-D3E418F11379}"/>
          </ac:spMkLst>
        </pc:spChg>
      </pc:sldChg>
      <pc:sldChg chg="modSp add mod">
        <pc:chgData name="Martin Webley" userId="836f531d-195e-4340-bc9a-b5c372095905" providerId="ADAL" clId="{E2E60968-FD36-404B-9576-A554F8F75D77}" dt="2022-01-18T17:53:03.275" v="16862" actId="27636"/>
        <pc:sldMkLst>
          <pc:docMk/>
          <pc:sldMk cId="2901859147" sldId="1109"/>
        </pc:sldMkLst>
        <pc:spChg chg="mod">
          <ac:chgData name="Martin Webley" userId="836f531d-195e-4340-bc9a-b5c372095905" providerId="ADAL" clId="{E2E60968-FD36-404B-9576-A554F8F75D77}" dt="2022-01-18T17:43:18.596" v="16473" actId="20577"/>
          <ac:spMkLst>
            <pc:docMk/>
            <pc:sldMk cId="2901859147" sldId="1109"/>
            <ac:spMk id="2" creationId="{17092B0F-221B-4509-BDA1-E703AEB526D2}"/>
          </ac:spMkLst>
        </pc:spChg>
        <pc:spChg chg="mod">
          <ac:chgData name="Martin Webley" userId="836f531d-195e-4340-bc9a-b5c372095905" providerId="ADAL" clId="{E2E60968-FD36-404B-9576-A554F8F75D77}" dt="2022-01-18T17:53:03.275" v="16862" actId="27636"/>
          <ac:spMkLst>
            <pc:docMk/>
            <pc:sldMk cId="2901859147" sldId="1109"/>
            <ac:spMk id="6" creationId="{FD17F2FB-5972-4546-B191-D3E418F11379}"/>
          </ac:spMkLst>
        </pc:spChg>
      </pc:sldChg>
      <pc:sldChg chg="modSp new mod">
        <pc:chgData name="Martin Webley" userId="836f531d-195e-4340-bc9a-b5c372095905" providerId="ADAL" clId="{E2E60968-FD36-404B-9576-A554F8F75D77}" dt="2022-01-18T18:14:21.755" v="18221" actId="20577"/>
        <pc:sldMkLst>
          <pc:docMk/>
          <pc:sldMk cId="3168243227" sldId="1110"/>
        </pc:sldMkLst>
        <pc:spChg chg="mod">
          <ac:chgData name="Martin Webley" userId="836f531d-195e-4340-bc9a-b5c372095905" providerId="ADAL" clId="{E2E60968-FD36-404B-9576-A554F8F75D77}" dt="2022-01-18T18:11:28.607" v="18034" actId="20577"/>
          <ac:spMkLst>
            <pc:docMk/>
            <pc:sldMk cId="3168243227" sldId="1110"/>
            <ac:spMk id="2" creationId="{FF7A4052-CA93-4670-BAB8-01C18682215F}"/>
          </ac:spMkLst>
        </pc:spChg>
        <pc:spChg chg="mod">
          <ac:chgData name="Martin Webley" userId="836f531d-195e-4340-bc9a-b5c372095905" providerId="ADAL" clId="{E2E60968-FD36-404B-9576-A554F8F75D77}" dt="2022-01-18T18:14:21.755" v="18221" actId="20577"/>
          <ac:spMkLst>
            <pc:docMk/>
            <pc:sldMk cId="3168243227" sldId="1110"/>
            <ac:spMk id="3" creationId="{CE4F47F5-465F-4508-A2C5-06F7477654AE}"/>
          </ac:spMkLst>
        </pc:spChg>
      </pc:sldChg>
      <pc:sldChg chg="addSp delSp modSp new mod ord modNotesTx">
        <pc:chgData name="Martin Webley" userId="836f531d-195e-4340-bc9a-b5c372095905" providerId="ADAL" clId="{E2E60968-FD36-404B-9576-A554F8F75D77}" dt="2022-01-19T15:21:45.811" v="20143"/>
        <pc:sldMkLst>
          <pc:docMk/>
          <pc:sldMk cId="722165137" sldId="1125"/>
        </pc:sldMkLst>
        <pc:spChg chg="mod">
          <ac:chgData name="Martin Webley" userId="836f531d-195e-4340-bc9a-b5c372095905" providerId="ADAL" clId="{E2E60968-FD36-404B-9576-A554F8F75D77}" dt="2022-01-19T14:36:15.463" v="19987" actId="20577"/>
          <ac:spMkLst>
            <pc:docMk/>
            <pc:sldMk cId="722165137" sldId="1125"/>
            <ac:spMk id="2" creationId="{06D26F11-8C4F-406C-940E-7AB9A8F2B909}"/>
          </ac:spMkLst>
        </pc:spChg>
        <pc:spChg chg="del">
          <ac:chgData name="Martin Webley" userId="836f531d-195e-4340-bc9a-b5c372095905" providerId="ADAL" clId="{E2E60968-FD36-404B-9576-A554F8F75D77}" dt="2022-01-19T14:40:17.982" v="19988" actId="931"/>
          <ac:spMkLst>
            <pc:docMk/>
            <pc:sldMk cId="722165137" sldId="1125"/>
            <ac:spMk id="3" creationId="{B18F0A99-8142-431A-BD9F-ACDB22EB8AB9}"/>
          </ac:spMkLst>
        </pc:spChg>
        <pc:picChg chg="add mod">
          <ac:chgData name="Martin Webley" userId="836f531d-195e-4340-bc9a-b5c372095905" providerId="ADAL" clId="{E2E60968-FD36-404B-9576-A554F8F75D77}" dt="2022-01-19T14:41:11.734" v="20008" actId="1076"/>
          <ac:picMkLst>
            <pc:docMk/>
            <pc:sldMk cId="722165137" sldId="1125"/>
            <ac:picMk id="5" creationId="{0B848D48-8B76-4833-80B4-3582B36451FD}"/>
          </ac:picMkLst>
        </pc:picChg>
      </pc:sldChg>
      <pc:sldChg chg="modSp new del mod">
        <pc:chgData name="Martin Webley" userId="836f531d-195e-4340-bc9a-b5c372095905" providerId="ADAL" clId="{E2E60968-FD36-404B-9576-A554F8F75D77}" dt="2022-01-19T15:21:39.854" v="20141" actId="47"/>
        <pc:sldMkLst>
          <pc:docMk/>
          <pc:sldMk cId="1600953659" sldId="1126"/>
        </pc:sldMkLst>
        <pc:spChg chg="mod">
          <ac:chgData name="Martin Webley" userId="836f531d-195e-4340-bc9a-b5c372095905" providerId="ADAL" clId="{E2E60968-FD36-404B-9576-A554F8F75D77}" dt="2022-01-19T15:21:35.348" v="20140" actId="20577"/>
          <ac:spMkLst>
            <pc:docMk/>
            <pc:sldMk cId="1600953659" sldId="1126"/>
            <ac:spMk id="2" creationId="{6190C564-2AF4-4979-B75D-777535A19CD3}"/>
          </ac:spMkLst>
        </pc:spChg>
      </pc:sldChg>
      <pc:sldChg chg="new del">
        <pc:chgData name="Martin Webley" userId="836f531d-195e-4340-bc9a-b5c372095905" providerId="ADAL" clId="{E2E60968-FD36-404B-9576-A554F8F75D77}" dt="2022-01-20T09:16:50.110" v="20145" actId="47"/>
        <pc:sldMkLst>
          <pc:docMk/>
          <pc:sldMk cId="2220488197" sldId="1126"/>
        </pc:sldMkLst>
      </pc:sldChg>
      <pc:sldChg chg="modSp mod modShow">
        <pc:chgData name="Martin Webley" userId="836f531d-195e-4340-bc9a-b5c372095905" providerId="ADAL" clId="{E2E60968-FD36-404B-9576-A554F8F75D77}" dt="2022-01-20T09:26:29.783" v="20431" actId="20577"/>
        <pc:sldMkLst>
          <pc:docMk/>
          <pc:sldMk cId="3953644827" sldId="1126"/>
        </pc:sldMkLst>
        <pc:spChg chg="mod">
          <ac:chgData name="Martin Webley" userId="836f531d-195e-4340-bc9a-b5c372095905" providerId="ADAL" clId="{E2E60968-FD36-404B-9576-A554F8F75D77}" dt="2022-01-20T09:26:29.783" v="20431" actId="20577"/>
          <ac:spMkLst>
            <pc:docMk/>
            <pc:sldMk cId="3953644827" sldId="1126"/>
            <ac:spMk id="2" creationId="{6A03BF51-DBAA-473B-A7D5-1A5809E9C0A7}"/>
          </ac:spMkLst>
        </pc:spChg>
        <pc:spChg chg="mod">
          <ac:chgData name="Martin Webley" userId="836f531d-195e-4340-bc9a-b5c372095905" providerId="ADAL" clId="{E2E60968-FD36-404B-9576-A554F8F75D77}" dt="2022-01-20T09:26:06.980" v="20425" actId="20577"/>
          <ac:spMkLst>
            <pc:docMk/>
            <pc:sldMk cId="3953644827" sldId="1126"/>
            <ac:spMk id="3" creationId="{70415948-1479-4E63-B0EB-3A611DC5A740}"/>
          </ac:spMkLst>
        </pc:spChg>
        <pc:picChg chg="mod">
          <ac:chgData name="Martin Webley" userId="836f531d-195e-4340-bc9a-b5c372095905" providerId="ADAL" clId="{E2E60968-FD36-404B-9576-A554F8F75D77}" dt="2022-01-20T09:19:00.467" v="20148" actId="1076"/>
          <ac:picMkLst>
            <pc:docMk/>
            <pc:sldMk cId="3953644827" sldId="1126"/>
            <ac:picMk id="6" creationId="{1ECD6537-37E5-4C7F-85A0-3871D66B3356}"/>
          </ac:picMkLst>
        </pc:picChg>
      </pc:sldChg>
      <pc:sldChg chg="modSp mod">
        <pc:chgData name="Martin Webley" userId="836f531d-195e-4340-bc9a-b5c372095905" providerId="ADAL" clId="{E2E60968-FD36-404B-9576-A554F8F75D77}" dt="2022-01-24T13:28:20.930" v="20804" actId="20577"/>
        <pc:sldMkLst>
          <pc:docMk/>
          <pc:sldMk cId="529945293" sldId="1132"/>
        </pc:sldMkLst>
        <pc:spChg chg="mod">
          <ac:chgData name="Martin Webley" userId="836f531d-195e-4340-bc9a-b5c372095905" providerId="ADAL" clId="{E2E60968-FD36-404B-9576-A554F8F75D77}" dt="2022-01-24T13:23:24.181" v="20436"/>
          <ac:spMkLst>
            <pc:docMk/>
            <pc:sldMk cId="529945293" sldId="1132"/>
            <ac:spMk id="2" creationId="{17092B0F-221B-4509-BDA1-E703AEB526D2}"/>
          </ac:spMkLst>
        </pc:spChg>
        <pc:spChg chg="mod">
          <ac:chgData name="Martin Webley" userId="836f531d-195e-4340-bc9a-b5c372095905" providerId="ADAL" clId="{E2E60968-FD36-404B-9576-A554F8F75D77}" dt="2022-01-24T13:28:20.930" v="20804" actId="20577"/>
          <ac:spMkLst>
            <pc:docMk/>
            <pc:sldMk cId="529945293" sldId="1132"/>
            <ac:spMk id="6" creationId="{FD17F2FB-5972-4546-B191-D3E418F11379}"/>
          </ac:spMkLst>
        </pc:spChg>
      </pc:sldChg>
      <pc:sldMasterChg chg="delSldLayout">
        <pc:chgData name="Martin Webley" userId="836f531d-195e-4340-bc9a-b5c372095905" providerId="ADAL" clId="{E2E60968-FD36-404B-9576-A554F8F75D77}" dt="2022-01-16T12:48:58.343" v="9956" actId="2696"/>
        <pc:sldMasterMkLst>
          <pc:docMk/>
          <pc:sldMasterMk cId="1848087533" sldId="2147483684"/>
        </pc:sldMasterMkLst>
        <pc:sldLayoutChg chg="del">
          <pc:chgData name="Martin Webley" userId="836f531d-195e-4340-bc9a-b5c372095905" providerId="ADAL" clId="{E2E60968-FD36-404B-9576-A554F8F75D77}" dt="2022-01-16T12:48:58.343" v="9956" actId="2696"/>
          <pc:sldLayoutMkLst>
            <pc:docMk/>
            <pc:sldMasterMk cId="1848087533" sldId="2147483684"/>
            <pc:sldLayoutMk cId="3147215979" sldId="2147483696"/>
          </pc:sldLayoutMkLst>
        </pc:sldLayoutChg>
      </pc:sldMasterChg>
    </pc:docChg>
  </pc:docChgLst>
  <pc:docChgLst>
    <pc:chgData name="Sulaiman Janjua" userId="S::janjus@gloscol.ac.uk::66b971f6-af07-45ac-89ef-0fb24ce3614b" providerId="AD" clId="Web-{2DABCF9F-4DC4-4F78-961C-8011C054F0CC}"/>
    <pc:docChg chg="mod addSld delSld modSld">
      <pc:chgData name="Sulaiman Janjua" userId="S::janjus@gloscol.ac.uk::66b971f6-af07-45ac-89ef-0fb24ce3614b" providerId="AD" clId="Web-{2DABCF9F-4DC4-4F78-961C-8011C054F0CC}" dt="2021-12-17T15:04:24.115" v="32"/>
      <pc:docMkLst>
        <pc:docMk/>
      </pc:docMkLst>
      <pc:sldChg chg="addSp modSp">
        <pc:chgData name="Sulaiman Janjua" userId="S::janjus@gloscol.ac.uk::66b971f6-af07-45ac-89ef-0fb24ce3614b" providerId="AD" clId="Web-{2DABCF9F-4DC4-4F78-961C-8011C054F0CC}" dt="2021-12-17T15:03:30.489" v="30"/>
        <pc:sldMkLst>
          <pc:docMk/>
          <pc:sldMk cId="3738995642" sldId="832"/>
        </pc:sldMkLst>
        <pc:spChg chg="mod">
          <ac:chgData name="Sulaiman Janjua" userId="S::janjus@gloscol.ac.uk::66b971f6-af07-45ac-89ef-0fb24ce3614b" providerId="AD" clId="Web-{2DABCF9F-4DC4-4F78-961C-8011C054F0CC}" dt="2021-12-17T15:03:29.942" v="29" actId="14100"/>
          <ac:spMkLst>
            <pc:docMk/>
            <pc:sldMk cId="3738995642" sldId="832"/>
            <ac:spMk id="3" creationId="{60F6DD49-14F4-482F-855C-2097F12C2B01}"/>
          </ac:spMkLst>
        </pc:spChg>
        <pc:picChg chg="add">
          <ac:chgData name="Sulaiman Janjua" userId="S::janjus@gloscol.ac.uk::66b971f6-af07-45ac-89ef-0fb24ce3614b" providerId="AD" clId="Web-{2DABCF9F-4DC4-4F78-961C-8011C054F0CC}" dt="2021-12-17T15:03:30.489" v="30"/>
          <ac:picMkLst>
            <pc:docMk/>
            <pc:sldMk cId="3738995642" sldId="832"/>
            <ac:picMk id="5" creationId="{2E8AACC0-1DC8-4B55-BF21-364FBBD001D7}"/>
          </ac:picMkLst>
        </pc:picChg>
      </pc:sldChg>
      <pc:sldChg chg="addSp delSp modSp mod modClrScheme chgLayout">
        <pc:chgData name="Sulaiman Janjua" userId="S::janjus@gloscol.ac.uk::66b971f6-af07-45ac-89ef-0fb24ce3614b" providerId="AD" clId="Web-{2DABCF9F-4DC4-4F78-961C-8011C054F0CC}" dt="2021-12-17T15:01:24.595" v="16" actId="14100"/>
        <pc:sldMkLst>
          <pc:docMk/>
          <pc:sldMk cId="3644903344" sldId="834"/>
        </pc:sldMkLst>
        <pc:spChg chg="mod">
          <ac:chgData name="Sulaiman Janjua" userId="S::janjus@gloscol.ac.uk::66b971f6-af07-45ac-89ef-0fb24ce3614b" providerId="AD" clId="Web-{2DABCF9F-4DC4-4F78-961C-8011C054F0CC}" dt="2021-12-17T15:01:15.657" v="13"/>
          <ac:spMkLst>
            <pc:docMk/>
            <pc:sldMk cId="3644903344" sldId="834"/>
            <ac:spMk id="2" creationId="{7D318D38-97C1-496C-B73F-549D4B80FC9F}"/>
          </ac:spMkLst>
        </pc:spChg>
        <pc:spChg chg="add del mod">
          <ac:chgData name="Sulaiman Janjua" userId="S::janjus@gloscol.ac.uk::66b971f6-af07-45ac-89ef-0fb24ce3614b" providerId="AD" clId="Web-{2DABCF9F-4DC4-4F78-961C-8011C054F0CC}" dt="2021-12-17T15:01:24.595" v="16" actId="14100"/>
          <ac:spMkLst>
            <pc:docMk/>
            <pc:sldMk cId="3644903344" sldId="834"/>
            <ac:spMk id="3" creationId="{CBC7E1C6-AF8A-4B63-AF3D-6E294E8C7246}"/>
          </ac:spMkLst>
        </pc:spChg>
        <pc:spChg chg="add del mod">
          <ac:chgData name="Sulaiman Janjua" userId="S::janjus@gloscol.ac.uk::66b971f6-af07-45ac-89ef-0fb24ce3614b" providerId="AD" clId="Web-{2DABCF9F-4DC4-4F78-961C-8011C054F0CC}" dt="2021-12-17T15:01:15.657" v="13"/>
          <ac:spMkLst>
            <pc:docMk/>
            <pc:sldMk cId="3644903344" sldId="834"/>
            <ac:spMk id="10" creationId="{631A38CC-F3BF-4004-A982-1C926E0FD0FA}"/>
          </ac:spMkLst>
        </pc:spChg>
        <pc:picChg chg="add del mod">
          <ac:chgData name="Sulaiman Janjua" userId="S::janjus@gloscol.ac.uk::66b971f6-af07-45ac-89ef-0fb24ce3614b" providerId="AD" clId="Web-{2DABCF9F-4DC4-4F78-961C-8011C054F0CC}" dt="2021-12-17T15:01:16.235" v="14"/>
          <ac:picMkLst>
            <pc:docMk/>
            <pc:sldMk cId="3644903344" sldId="834"/>
            <ac:picMk id="5" creationId="{0D7EB982-B60D-4299-BBB9-C2B2C5C646A1}"/>
          </ac:picMkLst>
        </pc:picChg>
        <pc:picChg chg="add">
          <ac:chgData name="Sulaiman Janjua" userId="S::janjus@gloscol.ac.uk::66b971f6-af07-45ac-89ef-0fb24ce3614b" providerId="AD" clId="Web-{2DABCF9F-4DC4-4F78-961C-8011C054F0CC}" dt="2021-12-17T15:01:19.970" v="15"/>
          <ac:picMkLst>
            <pc:docMk/>
            <pc:sldMk cId="3644903344" sldId="834"/>
            <ac:picMk id="6" creationId="{F6CA8473-01B2-4A9B-8BC7-B7E0CF24CF6C}"/>
          </ac:picMkLst>
        </pc:picChg>
      </pc:sldChg>
      <pc:sldChg chg="addSp modSp">
        <pc:chgData name="Sulaiman Janjua" userId="S::janjus@gloscol.ac.uk::66b971f6-af07-45ac-89ef-0fb24ce3614b" providerId="AD" clId="Web-{2DABCF9F-4DC4-4F78-961C-8011C054F0CC}" dt="2021-12-17T15:01:34.205" v="18" actId="14100"/>
        <pc:sldMkLst>
          <pc:docMk/>
          <pc:sldMk cId="1117916539" sldId="835"/>
        </pc:sldMkLst>
        <pc:spChg chg="mod">
          <ac:chgData name="Sulaiman Janjua" userId="S::janjus@gloscol.ac.uk::66b971f6-af07-45ac-89ef-0fb24ce3614b" providerId="AD" clId="Web-{2DABCF9F-4DC4-4F78-961C-8011C054F0CC}" dt="2021-12-17T15:01:34.205" v="18" actId="14100"/>
          <ac:spMkLst>
            <pc:docMk/>
            <pc:sldMk cId="1117916539" sldId="835"/>
            <ac:spMk id="3" creationId="{9F041393-E7D1-42DF-8126-97DD4B4F3888}"/>
          </ac:spMkLst>
        </pc:spChg>
        <pc:picChg chg="add">
          <ac:chgData name="Sulaiman Janjua" userId="S::janjus@gloscol.ac.uk::66b971f6-af07-45ac-89ef-0fb24ce3614b" providerId="AD" clId="Web-{2DABCF9F-4DC4-4F78-961C-8011C054F0CC}" dt="2021-12-17T15:01:30.486" v="17"/>
          <ac:picMkLst>
            <pc:docMk/>
            <pc:sldMk cId="1117916539" sldId="835"/>
            <ac:picMk id="5" creationId="{7C88ECFE-9293-465B-9024-382D3D051C94}"/>
          </ac:picMkLst>
        </pc:picChg>
      </pc:sldChg>
      <pc:sldChg chg="addSp modSp">
        <pc:chgData name="Sulaiman Janjua" userId="S::janjus@gloscol.ac.uk::66b971f6-af07-45ac-89ef-0fb24ce3614b" providerId="AD" clId="Web-{2DABCF9F-4DC4-4F78-961C-8011C054F0CC}" dt="2021-12-17T15:01:46.924" v="22"/>
        <pc:sldMkLst>
          <pc:docMk/>
          <pc:sldMk cId="3891291109" sldId="836"/>
        </pc:sldMkLst>
        <pc:spChg chg="mod">
          <ac:chgData name="Sulaiman Janjua" userId="S::janjus@gloscol.ac.uk::66b971f6-af07-45ac-89ef-0fb24ce3614b" providerId="AD" clId="Web-{2DABCF9F-4DC4-4F78-961C-8011C054F0CC}" dt="2021-12-17T15:01:45.955" v="21" actId="14100"/>
          <ac:spMkLst>
            <pc:docMk/>
            <pc:sldMk cId="3891291109" sldId="836"/>
            <ac:spMk id="3" creationId="{EDD2AE07-8988-4499-8653-0CF3B5109C46}"/>
          </ac:spMkLst>
        </pc:spChg>
        <pc:picChg chg="add">
          <ac:chgData name="Sulaiman Janjua" userId="S::janjus@gloscol.ac.uk::66b971f6-af07-45ac-89ef-0fb24ce3614b" providerId="AD" clId="Web-{2DABCF9F-4DC4-4F78-961C-8011C054F0CC}" dt="2021-12-17T15:01:46.924" v="22"/>
          <ac:picMkLst>
            <pc:docMk/>
            <pc:sldMk cId="3891291109" sldId="836"/>
            <ac:picMk id="5" creationId="{ACE58495-EC69-4C9C-A20F-1E408C7C5A3A}"/>
          </ac:picMkLst>
        </pc:picChg>
      </pc:sldChg>
      <pc:sldChg chg="addCm">
        <pc:chgData name="Sulaiman Janjua" userId="S::janjus@gloscol.ac.uk::66b971f6-af07-45ac-89ef-0fb24ce3614b" providerId="AD" clId="Web-{2DABCF9F-4DC4-4F78-961C-8011C054F0CC}" dt="2021-12-17T15:04:24.115" v="32"/>
        <pc:sldMkLst>
          <pc:docMk/>
          <pc:sldMk cId="2817132084" sldId="846"/>
        </pc:sldMkLst>
      </pc:sldChg>
      <pc:sldChg chg="new">
        <pc:chgData name="Sulaiman Janjua" userId="S::janjus@gloscol.ac.uk::66b971f6-af07-45ac-89ef-0fb24ce3614b" providerId="AD" clId="Web-{2DABCF9F-4DC4-4F78-961C-8011C054F0CC}" dt="2021-12-17T14:59:48.640" v="0"/>
        <pc:sldMkLst>
          <pc:docMk/>
          <pc:sldMk cId="1909535292" sldId="912"/>
        </pc:sldMkLst>
      </pc:sldChg>
      <pc:sldChg chg="modSp new">
        <pc:chgData name="Sulaiman Janjua" userId="S::janjus@gloscol.ac.uk::66b971f6-af07-45ac-89ef-0fb24ce3614b" providerId="AD" clId="Web-{2DABCF9F-4DC4-4F78-961C-8011C054F0CC}" dt="2021-12-17T15:02:42.425" v="27" actId="20577"/>
        <pc:sldMkLst>
          <pc:docMk/>
          <pc:sldMk cId="3718417275" sldId="913"/>
        </pc:sldMkLst>
        <pc:spChg chg="mod">
          <ac:chgData name="Sulaiman Janjua" userId="S::janjus@gloscol.ac.uk::66b971f6-af07-45ac-89ef-0fb24ce3614b" providerId="AD" clId="Web-{2DABCF9F-4DC4-4F78-961C-8011C054F0CC}" dt="2021-12-17T15:02:42.425" v="27" actId="20577"/>
          <ac:spMkLst>
            <pc:docMk/>
            <pc:sldMk cId="3718417275" sldId="913"/>
            <ac:spMk id="2" creationId="{6B8DD8C8-858B-44C8-84DD-1264CAE1C2C4}"/>
          </ac:spMkLst>
        </pc:spChg>
      </pc:sldChg>
      <pc:sldChg chg="modSp new">
        <pc:chgData name="Sulaiman Janjua" userId="S::janjus@gloscol.ac.uk::66b971f6-af07-45ac-89ef-0fb24ce3614b" providerId="AD" clId="Web-{2DABCF9F-4DC4-4F78-961C-8011C054F0CC}" dt="2021-12-17T15:02:43.503" v="28" actId="20577"/>
        <pc:sldMkLst>
          <pc:docMk/>
          <pc:sldMk cId="456012706" sldId="914"/>
        </pc:sldMkLst>
        <pc:spChg chg="mod">
          <ac:chgData name="Sulaiman Janjua" userId="S::janjus@gloscol.ac.uk::66b971f6-af07-45ac-89ef-0fb24ce3614b" providerId="AD" clId="Web-{2DABCF9F-4DC4-4F78-961C-8011C054F0CC}" dt="2021-12-17T15:02:43.503" v="28" actId="20577"/>
          <ac:spMkLst>
            <pc:docMk/>
            <pc:sldMk cId="456012706" sldId="914"/>
            <ac:spMk id="2" creationId="{A01933D5-AC6D-47C1-8D5B-050F48E57747}"/>
          </ac:spMkLst>
        </pc:spChg>
      </pc:sldChg>
      <pc:sldChg chg="new del">
        <pc:chgData name="Sulaiman Janjua" userId="S::janjus@gloscol.ac.uk::66b971f6-af07-45ac-89ef-0fb24ce3614b" providerId="AD" clId="Web-{2DABCF9F-4DC4-4F78-961C-8011C054F0CC}" dt="2021-12-17T15:02:34.847" v="23"/>
        <pc:sldMkLst>
          <pc:docMk/>
          <pc:sldMk cId="559734350" sldId="915"/>
        </pc:sldMkLst>
      </pc:sldChg>
      <pc:sldChg chg="new">
        <pc:chgData name="Sulaiman Janjua" userId="S::janjus@gloscol.ac.uk::66b971f6-af07-45ac-89ef-0fb24ce3614b" providerId="AD" clId="Web-{2DABCF9F-4DC4-4F78-961C-8011C054F0CC}" dt="2021-12-17T15:01:40.799" v="19"/>
        <pc:sldMkLst>
          <pc:docMk/>
          <pc:sldMk cId="833870961" sldId="916"/>
        </pc:sldMkLst>
      </pc:sldChg>
      <pc:sldChg chg="new">
        <pc:chgData name="Sulaiman Janjua" userId="S::janjus@gloscol.ac.uk::66b971f6-af07-45ac-89ef-0fb24ce3614b" providerId="AD" clId="Web-{2DABCF9F-4DC4-4F78-961C-8011C054F0CC}" dt="2021-12-17T15:01:41.408" v="20"/>
        <pc:sldMkLst>
          <pc:docMk/>
          <pc:sldMk cId="2537731908" sldId="917"/>
        </pc:sldMkLst>
      </pc:sldChg>
    </pc:docChg>
  </pc:docChgLst>
  <pc:docChgLst>
    <pc:chgData name="Martin Webley" userId="S::weblem@gloscol.ac.uk::836f531d-195e-4340-bc9a-b5c372095905" providerId="AD" clId="Web-{23BC0DF0-283F-4F43-9F51-12C07458D77E}"/>
    <pc:docChg chg="addSld delSld modSld">
      <pc:chgData name="Martin Webley" userId="S::weblem@gloscol.ac.uk::836f531d-195e-4340-bc9a-b5c372095905" providerId="AD" clId="Web-{23BC0DF0-283F-4F43-9F51-12C07458D77E}" dt="2022-01-16T12:42:53.049" v="13"/>
      <pc:docMkLst>
        <pc:docMk/>
      </pc:docMkLst>
      <pc:sldChg chg="modSp add del replId">
        <pc:chgData name="Martin Webley" userId="S::weblem@gloscol.ac.uk::836f531d-195e-4340-bc9a-b5c372095905" providerId="AD" clId="Web-{23BC0DF0-283F-4F43-9F51-12C07458D77E}" dt="2022-01-16T12:42:53.049" v="13"/>
        <pc:sldMkLst>
          <pc:docMk/>
          <pc:sldMk cId="2581864535" sldId="1016"/>
        </pc:sldMkLst>
        <pc:spChg chg="mod">
          <ac:chgData name="Martin Webley" userId="S::weblem@gloscol.ac.uk::836f531d-195e-4340-bc9a-b5c372095905" providerId="AD" clId="Web-{23BC0DF0-283F-4F43-9F51-12C07458D77E}" dt="2022-01-16T12:42:37.861" v="10" actId="20577"/>
          <ac:spMkLst>
            <pc:docMk/>
            <pc:sldMk cId="2581864535" sldId="1016"/>
            <ac:spMk id="3" creationId="{62D8377A-538F-4C9F-AA9D-21C9702C5C4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F57F7-0C96-44E9-8F4E-3A3F82408C18}"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n-GB"/>
        </a:p>
      </dgm:t>
    </dgm:pt>
    <dgm:pt modelId="{BF956F08-8265-403B-8515-9E59460647FA}">
      <dgm:prSet phldrT="[Text]" phldr="1"/>
      <dgm:spPr/>
      <dgm:t>
        <a:bodyPr/>
        <a:lstStyle/>
        <a:p>
          <a:endParaRPr lang="en-GB"/>
        </a:p>
      </dgm:t>
    </dgm:pt>
    <dgm:pt modelId="{011DBBF7-F1AB-4343-8562-A11B40C12361}" type="parTrans" cxnId="{42FB87FB-C67D-4ED5-A70C-BD5826BC6193}">
      <dgm:prSet/>
      <dgm:spPr/>
      <dgm:t>
        <a:bodyPr/>
        <a:lstStyle/>
        <a:p>
          <a:endParaRPr lang="en-GB"/>
        </a:p>
      </dgm:t>
    </dgm:pt>
    <dgm:pt modelId="{73ABF67E-D85A-4AA4-87A2-803B2F8F5D36}" type="sibTrans" cxnId="{42FB87FB-C67D-4ED5-A70C-BD5826BC6193}">
      <dgm:prSet/>
      <dgm:spPr/>
      <dgm:t>
        <a:bodyPr/>
        <a:lstStyle/>
        <a:p>
          <a:endParaRPr lang="en-GB"/>
        </a:p>
      </dgm:t>
    </dgm:pt>
    <dgm:pt modelId="{4AFAFA31-09C7-4B6C-B0B5-576B97C6819D}">
      <dgm:prSet phldrT="[Text]"/>
      <dgm:spPr/>
      <dgm:t>
        <a:bodyPr/>
        <a:lstStyle/>
        <a:p>
          <a:r>
            <a:rPr lang="en-GB"/>
            <a:t>Procurement</a:t>
          </a:r>
        </a:p>
      </dgm:t>
    </dgm:pt>
    <dgm:pt modelId="{995AD7F5-63BF-40C3-B718-28AF28A7E5BC}" type="parTrans" cxnId="{8D6B8B29-FEE2-4E88-924A-E8914A733850}">
      <dgm:prSet/>
      <dgm:spPr/>
      <dgm:t>
        <a:bodyPr/>
        <a:lstStyle/>
        <a:p>
          <a:endParaRPr lang="en-GB"/>
        </a:p>
      </dgm:t>
    </dgm:pt>
    <dgm:pt modelId="{1DCF6F49-820B-40F9-9973-78C2134A6DA2}" type="sibTrans" cxnId="{8D6B8B29-FEE2-4E88-924A-E8914A733850}">
      <dgm:prSet/>
      <dgm:spPr/>
      <dgm:t>
        <a:bodyPr/>
        <a:lstStyle/>
        <a:p>
          <a:endParaRPr lang="en-GB"/>
        </a:p>
      </dgm:t>
    </dgm:pt>
    <dgm:pt modelId="{4275AF40-E499-42EE-A37E-63FB2946543E}">
      <dgm:prSet phldrT="[Text]" phldr="1"/>
      <dgm:spPr/>
      <dgm:t>
        <a:bodyPr/>
        <a:lstStyle/>
        <a:p>
          <a:endParaRPr lang="en-GB"/>
        </a:p>
      </dgm:t>
    </dgm:pt>
    <dgm:pt modelId="{49F7150A-2413-4B18-8F1E-04A9A20BAC77}" type="parTrans" cxnId="{9339351D-813F-4FC8-A135-A7EA6B443BD3}">
      <dgm:prSet/>
      <dgm:spPr/>
      <dgm:t>
        <a:bodyPr/>
        <a:lstStyle/>
        <a:p>
          <a:endParaRPr lang="en-GB"/>
        </a:p>
      </dgm:t>
    </dgm:pt>
    <dgm:pt modelId="{E61D850D-498B-4A10-B7C9-EAF73756027D}" type="sibTrans" cxnId="{9339351D-813F-4FC8-A135-A7EA6B443BD3}">
      <dgm:prSet/>
      <dgm:spPr/>
      <dgm:t>
        <a:bodyPr/>
        <a:lstStyle/>
        <a:p>
          <a:endParaRPr lang="en-GB"/>
        </a:p>
      </dgm:t>
    </dgm:pt>
    <dgm:pt modelId="{1A452BA4-810D-4006-8BE5-65BEF3D308A9}">
      <dgm:prSet phldrT="[Text]"/>
      <dgm:spPr/>
      <dgm:t>
        <a:bodyPr/>
        <a:lstStyle/>
        <a:p>
          <a:r>
            <a:rPr lang="en-GB"/>
            <a:t>Deployment</a:t>
          </a:r>
        </a:p>
      </dgm:t>
    </dgm:pt>
    <dgm:pt modelId="{698186AF-354B-4D59-8135-DFFE3AB2438B}" type="parTrans" cxnId="{BD97DCA1-81CD-43A8-97D1-02A2088B89FF}">
      <dgm:prSet/>
      <dgm:spPr/>
      <dgm:t>
        <a:bodyPr/>
        <a:lstStyle/>
        <a:p>
          <a:endParaRPr lang="en-GB"/>
        </a:p>
      </dgm:t>
    </dgm:pt>
    <dgm:pt modelId="{7F7504BC-AEDE-44DB-A92B-F515B77413B3}" type="sibTrans" cxnId="{BD97DCA1-81CD-43A8-97D1-02A2088B89FF}">
      <dgm:prSet/>
      <dgm:spPr/>
      <dgm:t>
        <a:bodyPr/>
        <a:lstStyle/>
        <a:p>
          <a:endParaRPr lang="en-GB"/>
        </a:p>
      </dgm:t>
    </dgm:pt>
    <dgm:pt modelId="{2785087B-B3BF-45FD-8FD5-D65AC9122B9E}">
      <dgm:prSet phldrT="[Text]" phldr="1"/>
      <dgm:spPr/>
      <dgm:t>
        <a:bodyPr/>
        <a:lstStyle/>
        <a:p>
          <a:endParaRPr lang="en-GB"/>
        </a:p>
      </dgm:t>
    </dgm:pt>
    <dgm:pt modelId="{B0094E26-260B-431E-B93A-D4928D5533DB}" type="parTrans" cxnId="{C9E05B09-821B-46BF-8AFC-8622C04B83AF}">
      <dgm:prSet/>
      <dgm:spPr/>
      <dgm:t>
        <a:bodyPr/>
        <a:lstStyle/>
        <a:p>
          <a:endParaRPr lang="en-GB"/>
        </a:p>
      </dgm:t>
    </dgm:pt>
    <dgm:pt modelId="{A1E5333E-6F87-495D-8C4F-5011D0E19E3E}" type="sibTrans" cxnId="{C9E05B09-821B-46BF-8AFC-8622C04B83AF}">
      <dgm:prSet/>
      <dgm:spPr/>
      <dgm:t>
        <a:bodyPr/>
        <a:lstStyle/>
        <a:p>
          <a:endParaRPr lang="en-GB"/>
        </a:p>
      </dgm:t>
    </dgm:pt>
    <dgm:pt modelId="{37AA154C-9D33-4AE7-9225-355F9AF99629}">
      <dgm:prSet phldrT="[Text]"/>
      <dgm:spPr/>
      <dgm:t>
        <a:bodyPr/>
        <a:lstStyle/>
        <a:p>
          <a:r>
            <a:rPr lang="en-GB"/>
            <a:t>Allocation</a:t>
          </a:r>
        </a:p>
      </dgm:t>
    </dgm:pt>
    <dgm:pt modelId="{9BEA25FF-499F-4618-86EE-B8AD5F653B5B}" type="parTrans" cxnId="{BD2F3C75-C2CD-44E4-8DFB-E727EDFEDFAF}">
      <dgm:prSet/>
      <dgm:spPr/>
      <dgm:t>
        <a:bodyPr/>
        <a:lstStyle/>
        <a:p>
          <a:endParaRPr lang="en-GB"/>
        </a:p>
      </dgm:t>
    </dgm:pt>
    <dgm:pt modelId="{301E6B0A-62AD-4B52-B887-743D86C21ACF}" type="sibTrans" cxnId="{BD2F3C75-C2CD-44E4-8DFB-E727EDFEDFAF}">
      <dgm:prSet/>
      <dgm:spPr/>
      <dgm:t>
        <a:bodyPr/>
        <a:lstStyle/>
        <a:p>
          <a:endParaRPr lang="en-GB"/>
        </a:p>
      </dgm:t>
    </dgm:pt>
    <dgm:pt modelId="{89F70C38-6EFA-485B-BC13-747D12B9585E}">
      <dgm:prSet/>
      <dgm:spPr/>
      <dgm:t>
        <a:bodyPr/>
        <a:lstStyle/>
        <a:p>
          <a:endParaRPr lang="en-GB"/>
        </a:p>
      </dgm:t>
    </dgm:pt>
    <dgm:pt modelId="{3747FA09-95A1-431A-84A2-55C8BE0CDD6B}" type="parTrans" cxnId="{4FA23040-BF17-4655-8B95-95124841229F}">
      <dgm:prSet/>
      <dgm:spPr/>
      <dgm:t>
        <a:bodyPr/>
        <a:lstStyle/>
        <a:p>
          <a:endParaRPr lang="en-GB"/>
        </a:p>
      </dgm:t>
    </dgm:pt>
    <dgm:pt modelId="{D80D52D4-0EDC-4723-A905-6AB913C6FFE2}" type="sibTrans" cxnId="{4FA23040-BF17-4655-8B95-95124841229F}">
      <dgm:prSet/>
      <dgm:spPr/>
      <dgm:t>
        <a:bodyPr/>
        <a:lstStyle/>
        <a:p>
          <a:endParaRPr lang="en-GB"/>
        </a:p>
      </dgm:t>
    </dgm:pt>
    <dgm:pt modelId="{46D5B330-7664-41BD-9522-85AEC6BAB461}">
      <dgm:prSet/>
      <dgm:spPr/>
      <dgm:t>
        <a:bodyPr/>
        <a:lstStyle/>
        <a:p>
          <a:r>
            <a:rPr lang="en-GB"/>
            <a:t>Delivery / Receipt</a:t>
          </a:r>
        </a:p>
      </dgm:t>
    </dgm:pt>
    <dgm:pt modelId="{7A320E60-E92F-4D1F-9079-AC212FE53633}" type="parTrans" cxnId="{8CC040C0-BCFA-4CB2-BC73-28C2B4F3E258}">
      <dgm:prSet/>
      <dgm:spPr/>
      <dgm:t>
        <a:bodyPr/>
        <a:lstStyle/>
        <a:p>
          <a:endParaRPr lang="en-GB"/>
        </a:p>
      </dgm:t>
    </dgm:pt>
    <dgm:pt modelId="{439BE820-4B24-483F-A66F-E7CD2F89510F}" type="sibTrans" cxnId="{8CC040C0-BCFA-4CB2-BC73-28C2B4F3E258}">
      <dgm:prSet/>
      <dgm:spPr/>
      <dgm:t>
        <a:bodyPr/>
        <a:lstStyle/>
        <a:p>
          <a:endParaRPr lang="en-GB"/>
        </a:p>
      </dgm:t>
    </dgm:pt>
    <dgm:pt modelId="{BBB37D67-CDE4-48D5-928E-F87772F4DE0E}" type="pres">
      <dgm:prSet presAssocID="{B4AF57F7-0C96-44E9-8F4E-3A3F82408C18}" presName="linearFlow" presStyleCnt="0">
        <dgm:presLayoutVars>
          <dgm:dir/>
          <dgm:animLvl val="lvl"/>
          <dgm:resizeHandles val="exact"/>
        </dgm:presLayoutVars>
      </dgm:prSet>
      <dgm:spPr/>
    </dgm:pt>
    <dgm:pt modelId="{4D9DE510-6444-4785-9C0E-27167962C1C5}" type="pres">
      <dgm:prSet presAssocID="{BF956F08-8265-403B-8515-9E59460647FA}" presName="composite" presStyleCnt="0"/>
      <dgm:spPr/>
    </dgm:pt>
    <dgm:pt modelId="{4D919FA6-7B90-4812-AD61-AC770CC51A89}" type="pres">
      <dgm:prSet presAssocID="{BF956F08-8265-403B-8515-9E59460647FA}" presName="parentText" presStyleLbl="alignNode1" presStyleIdx="0" presStyleCnt="4">
        <dgm:presLayoutVars>
          <dgm:chMax val="1"/>
          <dgm:bulletEnabled val="1"/>
        </dgm:presLayoutVars>
      </dgm:prSet>
      <dgm:spPr/>
    </dgm:pt>
    <dgm:pt modelId="{CF26A6DA-669C-4FF2-9078-09F4EE154BA0}" type="pres">
      <dgm:prSet presAssocID="{BF956F08-8265-403B-8515-9E59460647FA}" presName="descendantText" presStyleLbl="alignAcc1" presStyleIdx="0" presStyleCnt="4">
        <dgm:presLayoutVars>
          <dgm:bulletEnabled val="1"/>
        </dgm:presLayoutVars>
      </dgm:prSet>
      <dgm:spPr/>
    </dgm:pt>
    <dgm:pt modelId="{A82D7B7D-EEB9-47DE-8090-7C8CE806C750}" type="pres">
      <dgm:prSet presAssocID="{73ABF67E-D85A-4AA4-87A2-803B2F8F5D36}" presName="sp" presStyleCnt="0"/>
      <dgm:spPr/>
    </dgm:pt>
    <dgm:pt modelId="{49615481-FC95-40C5-9C93-5E1D0C7F4221}" type="pres">
      <dgm:prSet presAssocID="{89F70C38-6EFA-485B-BC13-747D12B9585E}" presName="composite" presStyleCnt="0"/>
      <dgm:spPr/>
    </dgm:pt>
    <dgm:pt modelId="{26FC9CAD-D314-44C3-9359-C2FBEB166798}" type="pres">
      <dgm:prSet presAssocID="{89F70C38-6EFA-485B-BC13-747D12B9585E}" presName="parentText" presStyleLbl="alignNode1" presStyleIdx="1" presStyleCnt="4">
        <dgm:presLayoutVars>
          <dgm:chMax val="1"/>
          <dgm:bulletEnabled val="1"/>
        </dgm:presLayoutVars>
      </dgm:prSet>
      <dgm:spPr/>
    </dgm:pt>
    <dgm:pt modelId="{53880994-5E5D-44C2-9CB3-2BCE9638F37E}" type="pres">
      <dgm:prSet presAssocID="{89F70C38-6EFA-485B-BC13-747D12B9585E}" presName="descendantText" presStyleLbl="alignAcc1" presStyleIdx="1" presStyleCnt="4">
        <dgm:presLayoutVars>
          <dgm:bulletEnabled val="1"/>
        </dgm:presLayoutVars>
      </dgm:prSet>
      <dgm:spPr/>
    </dgm:pt>
    <dgm:pt modelId="{D8702444-C752-4661-A221-CF3D57E1D91D}" type="pres">
      <dgm:prSet presAssocID="{D80D52D4-0EDC-4723-A905-6AB913C6FFE2}" presName="sp" presStyleCnt="0"/>
      <dgm:spPr/>
    </dgm:pt>
    <dgm:pt modelId="{3DED93E6-E3D6-4D57-8072-F68B8219618B}" type="pres">
      <dgm:prSet presAssocID="{4275AF40-E499-42EE-A37E-63FB2946543E}" presName="composite" presStyleCnt="0"/>
      <dgm:spPr/>
    </dgm:pt>
    <dgm:pt modelId="{85F8FA49-AF58-41FA-A1F5-2D21A8613015}" type="pres">
      <dgm:prSet presAssocID="{4275AF40-E499-42EE-A37E-63FB2946543E}" presName="parentText" presStyleLbl="alignNode1" presStyleIdx="2" presStyleCnt="4">
        <dgm:presLayoutVars>
          <dgm:chMax val="1"/>
          <dgm:bulletEnabled val="1"/>
        </dgm:presLayoutVars>
      </dgm:prSet>
      <dgm:spPr/>
    </dgm:pt>
    <dgm:pt modelId="{57C87482-7923-4671-B7E5-39DDC21E2E5B}" type="pres">
      <dgm:prSet presAssocID="{4275AF40-E499-42EE-A37E-63FB2946543E}" presName="descendantText" presStyleLbl="alignAcc1" presStyleIdx="2" presStyleCnt="4">
        <dgm:presLayoutVars>
          <dgm:bulletEnabled val="1"/>
        </dgm:presLayoutVars>
      </dgm:prSet>
      <dgm:spPr/>
    </dgm:pt>
    <dgm:pt modelId="{F4B71F76-50CE-4596-BB90-EE05EC502A8F}" type="pres">
      <dgm:prSet presAssocID="{E61D850D-498B-4A10-B7C9-EAF73756027D}" presName="sp" presStyleCnt="0"/>
      <dgm:spPr/>
    </dgm:pt>
    <dgm:pt modelId="{C40F616D-2E7B-4862-A5EF-D2F7786C9AF4}" type="pres">
      <dgm:prSet presAssocID="{2785087B-B3BF-45FD-8FD5-D65AC9122B9E}" presName="composite" presStyleCnt="0"/>
      <dgm:spPr/>
    </dgm:pt>
    <dgm:pt modelId="{321DAA00-FC02-458E-A06B-7BFD519C19B5}" type="pres">
      <dgm:prSet presAssocID="{2785087B-B3BF-45FD-8FD5-D65AC9122B9E}" presName="parentText" presStyleLbl="alignNode1" presStyleIdx="3" presStyleCnt="4">
        <dgm:presLayoutVars>
          <dgm:chMax val="1"/>
          <dgm:bulletEnabled val="1"/>
        </dgm:presLayoutVars>
      </dgm:prSet>
      <dgm:spPr/>
    </dgm:pt>
    <dgm:pt modelId="{5E9F9601-BBB9-4722-90A7-ADB7A3BB6F4A}" type="pres">
      <dgm:prSet presAssocID="{2785087B-B3BF-45FD-8FD5-D65AC9122B9E}" presName="descendantText" presStyleLbl="alignAcc1" presStyleIdx="3" presStyleCnt="4">
        <dgm:presLayoutVars>
          <dgm:bulletEnabled val="1"/>
        </dgm:presLayoutVars>
      </dgm:prSet>
      <dgm:spPr/>
    </dgm:pt>
  </dgm:ptLst>
  <dgm:cxnLst>
    <dgm:cxn modelId="{C9E05B09-821B-46BF-8AFC-8622C04B83AF}" srcId="{B4AF57F7-0C96-44E9-8F4E-3A3F82408C18}" destId="{2785087B-B3BF-45FD-8FD5-D65AC9122B9E}" srcOrd="3" destOrd="0" parTransId="{B0094E26-260B-431E-B93A-D4928D5533DB}" sibTransId="{A1E5333E-6F87-495D-8C4F-5011D0E19E3E}"/>
    <dgm:cxn modelId="{C4479313-BE6C-4847-BBE4-2D599FD4DB63}" type="presOf" srcId="{BF956F08-8265-403B-8515-9E59460647FA}" destId="{4D919FA6-7B90-4812-AD61-AC770CC51A89}" srcOrd="0" destOrd="0" presId="urn:microsoft.com/office/officeart/2005/8/layout/chevron2"/>
    <dgm:cxn modelId="{9339351D-813F-4FC8-A135-A7EA6B443BD3}" srcId="{B4AF57F7-0C96-44E9-8F4E-3A3F82408C18}" destId="{4275AF40-E499-42EE-A37E-63FB2946543E}" srcOrd="2" destOrd="0" parTransId="{49F7150A-2413-4B18-8F1E-04A9A20BAC77}" sibTransId="{E61D850D-498B-4A10-B7C9-EAF73756027D}"/>
    <dgm:cxn modelId="{8D6B8B29-FEE2-4E88-924A-E8914A733850}" srcId="{BF956F08-8265-403B-8515-9E59460647FA}" destId="{4AFAFA31-09C7-4B6C-B0B5-576B97C6819D}" srcOrd="0" destOrd="0" parTransId="{995AD7F5-63BF-40C3-B718-28AF28A7E5BC}" sibTransId="{1DCF6F49-820B-40F9-9973-78C2134A6DA2}"/>
    <dgm:cxn modelId="{80691F32-C267-4AB1-B607-841C2E54D0B8}" type="presOf" srcId="{46D5B330-7664-41BD-9522-85AEC6BAB461}" destId="{53880994-5E5D-44C2-9CB3-2BCE9638F37E}" srcOrd="0" destOrd="0" presId="urn:microsoft.com/office/officeart/2005/8/layout/chevron2"/>
    <dgm:cxn modelId="{4FA23040-BF17-4655-8B95-95124841229F}" srcId="{B4AF57F7-0C96-44E9-8F4E-3A3F82408C18}" destId="{89F70C38-6EFA-485B-BC13-747D12B9585E}" srcOrd="1" destOrd="0" parTransId="{3747FA09-95A1-431A-84A2-55C8BE0CDD6B}" sibTransId="{D80D52D4-0EDC-4723-A905-6AB913C6FFE2}"/>
    <dgm:cxn modelId="{1A834947-17D0-41CE-B06B-F6576C85895F}" type="presOf" srcId="{37AA154C-9D33-4AE7-9225-355F9AF99629}" destId="{5E9F9601-BBB9-4722-90A7-ADB7A3BB6F4A}" srcOrd="0" destOrd="0" presId="urn:microsoft.com/office/officeart/2005/8/layout/chevron2"/>
    <dgm:cxn modelId="{BD2F3C75-C2CD-44E4-8DFB-E727EDFEDFAF}" srcId="{2785087B-B3BF-45FD-8FD5-D65AC9122B9E}" destId="{37AA154C-9D33-4AE7-9225-355F9AF99629}" srcOrd="0" destOrd="0" parTransId="{9BEA25FF-499F-4618-86EE-B8AD5F653B5B}" sibTransId="{301E6B0A-62AD-4B52-B887-743D86C21ACF}"/>
    <dgm:cxn modelId="{8D15BC86-241D-4643-B0B2-4A127EEEABD5}" type="presOf" srcId="{2785087B-B3BF-45FD-8FD5-D65AC9122B9E}" destId="{321DAA00-FC02-458E-A06B-7BFD519C19B5}" srcOrd="0" destOrd="0" presId="urn:microsoft.com/office/officeart/2005/8/layout/chevron2"/>
    <dgm:cxn modelId="{BD97DCA1-81CD-43A8-97D1-02A2088B89FF}" srcId="{4275AF40-E499-42EE-A37E-63FB2946543E}" destId="{1A452BA4-810D-4006-8BE5-65BEF3D308A9}" srcOrd="0" destOrd="0" parTransId="{698186AF-354B-4D59-8135-DFFE3AB2438B}" sibTransId="{7F7504BC-AEDE-44DB-A92B-F515B77413B3}"/>
    <dgm:cxn modelId="{B2F9B8A9-9E24-4854-B21B-8549FDCE385E}" type="presOf" srcId="{B4AF57F7-0C96-44E9-8F4E-3A3F82408C18}" destId="{BBB37D67-CDE4-48D5-928E-F87772F4DE0E}" srcOrd="0" destOrd="0" presId="urn:microsoft.com/office/officeart/2005/8/layout/chevron2"/>
    <dgm:cxn modelId="{78D4FBBB-8532-475A-AC23-2D526C510FE4}" type="presOf" srcId="{1A452BA4-810D-4006-8BE5-65BEF3D308A9}" destId="{57C87482-7923-4671-B7E5-39DDC21E2E5B}" srcOrd="0" destOrd="0" presId="urn:microsoft.com/office/officeart/2005/8/layout/chevron2"/>
    <dgm:cxn modelId="{8CC040C0-BCFA-4CB2-BC73-28C2B4F3E258}" srcId="{89F70C38-6EFA-485B-BC13-747D12B9585E}" destId="{46D5B330-7664-41BD-9522-85AEC6BAB461}" srcOrd="0" destOrd="0" parTransId="{7A320E60-E92F-4D1F-9079-AC212FE53633}" sibTransId="{439BE820-4B24-483F-A66F-E7CD2F89510F}"/>
    <dgm:cxn modelId="{520ABDE9-5E72-4438-9896-314738D3E5CC}" type="presOf" srcId="{4AFAFA31-09C7-4B6C-B0B5-576B97C6819D}" destId="{CF26A6DA-669C-4FF2-9078-09F4EE154BA0}" srcOrd="0" destOrd="0" presId="urn:microsoft.com/office/officeart/2005/8/layout/chevron2"/>
    <dgm:cxn modelId="{7C7541EC-EEA1-4503-8D90-D83F86A5253E}" type="presOf" srcId="{4275AF40-E499-42EE-A37E-63FB2946543E}" destId="{85F8FA49-AF58-41FA-A1F5-2D21A8613015}" srcOrd="0" destOrd="0" presId="urn:microsoft.com/office/officeart/2005/8/layout/chevron2"/>
    <dgm:cxn modelId="{FD8E95F5-D9F9-4DC2-B2AF-796119CBB417}" type="presOf" srcId="{89F70C38-6EFA-485B-BC13-747D12B9585E}" destId="{26FC9CAD-D314-44C3-9359-C2FBEB166798}" srcOrd="0" destOrd="0" presId="urn:microsoft.com/office/officeart/2005/8/layout/chevron2"/>
    <dgm:cxn modelId="{42FB87FB-C67D-4ED5-A70C-BD5826BC6193}" srcId="{B4AF57F7-0C96-44E9-8F4E-3A3F82408C18}" destId="{BF956F08-8265-403B-8515-9E59460647FA}" srcOrd="0" destOrd="0" parTransId="{011DBBF7-F1AB-4343-8562-A11B40C12361}" sibTransId="{73ABF67E-D85A-4AA4-87A2-803B2F8F5D36}"/>
    <dgm:cxn modelId="{8D4ECBF3-45FE-4DCD-B3E6-6F628884EFBD}" type="presParOf" srcId="{BBB37D67-CDE4-48D5-928E-F87772F4DE0E}" destId="{4D9DE510-6444-4785-9C0E-27167962C1C5}" srcOrd="0" destOrd="0" presId="urn:microsoft.com/office/officeart/2005/8/layout/chevron2"/>
    <dgm:cxn modelId="{B08A09D3-C584-4995-889A-45985D779BF4}" type="presParOf" srcId="{4D9DE510-6444-4785-9C0E-27167962C1C5}" destId="{4D919FA6-7B90-4812-AD61-AC770CC51A89}" srcOrd="0" destOrd="0" presId="urn:microsoft.com/office/officeart/2005/8/layout/chevron2"/>
    <dgm:cxn modelId="{D4B9B6FD-5452-4253-92D6-25EE4A6528A3}" type="presParOf" srcId="{4D9DE510-6444-4785-9C0E-27167962C1C5}" destId="{CF26A6DA-669C-4FF2-9078-09F4EE154BA0}" srcOrd="1" destOrd="0" presId="urn:microsoft.com/office/officeart/2005/8/layout/chevron2"/>
    <dgm:cxn modelId="{E382D5A6-643D-4299-835C-5A110E8552C7}" type="presParOf" srcId="{BBB37D67-CDE4-48D5-928E-F87772F4DE0E}" destId="{A82D7B7D-EEB9-47DE-8090-7C8CE806C750}" srcOrd="1" destOrd="0" presId="urn:microsoft.com/office/officeart/2005/8/layout/chevron2"/>
    <dgm:cxn modelId="{BB4D0DA1-A29A-4D85-A90D-479655C9F7DD}" type="presParOf" srcId="{BBB37D67-CDE4-48D5-928E-F87772F4DE0E}" destId="{49615481-FC95-40C5-9C93-5E1D0C7F4221}" srcOrd="2" destOrd="0" presId="urn:microsoft.com/office/officeart/2005/8/layout/chevron2"/>
    <dgm:cxn modelId="{D849D5E9-EFD8-4EBB-AA19-A3ADC64843AC}" type="presParOf" srcId="{49615481-FC95-40C5-9C93-5E1D0C7F4221}" destId="{26FC9CAD-D314-44C3-9359-C2FBEB166798}" srcOrd="0" destOrd="0" presId="urn:microsoft.com/office/officeart/2005/8/layout/chevron2"/>
    <dgm:cxn modelId="{D4B48C1E-31D1-4A5C-A125-2732C19D6C65}" type="presParOf" srcId="{49615481-FC95-40C5-9C93-5E1D0C7F4221}" destId="{53880994-5E5D-44C2-9CB3-2BCE9638F37E}" srcOrd="1" destOrd="0" presId="urn:microsoft.com/office/officeart/2005/8/layout/chevron2"/>
    <dgm:cxn modelId="{CD904A67-4592-40AA-ABCE-1E4E47A1D395}" type="presParOf" srcId="{BBB37D67-CDE4-48D5-928E-F87772F4DE0E}" destId="{D8702444-C752-4661-A221-CF3D57E1D91D}" srcOrd="3" destOrd="0" presId="urn:microsoft.com/office/officeart/2005/8/layout/chevron2"/>
    <dgm:cxn modelId="{0820DA69-04A7-4AA6-8239-CC7A5693F12E}" type="presParOf" srcId="{BBB37D67-CDE4-48D5-928E-F87772F4DE0E}" destId="{3DED93E6-E3D6-4D57-8072-F68B8219618B}" srcOrd="4" destOrd="0" presId="urn:microsoft.com/office/officeart/2005/8/layout/chevron2"/>
    <dgm:cxn modelId="{50F4E278-B109-4CEF-A25F-68D194AD4787}" type="presParOf" srcId="{3DED93E6-E3D6-4D57-8072-F68B8219618B}" destId="{85F8FA49-AF58-41FA-A1F5-2D21A8613015}" srcOrd="0" destOrd="0" presId="urn:microsoft.com/office/officeart/2005/8/layout/chevron2"/>
    <dgm:cxn modelId="{BC567B97-02FD-4999-8931-1FFDFAC7D819}" type="presParOf" srcId="{3DED93E6-E3D6-4D57-8072-F68B8219618B}" destId="{57C87482-7923-4671-B7E5-39DDC21E2E5B}" srcOrd="1" destOrd="0" presId="urn:microsoft.com/office/officeart/2005/8/layout/chevron2"/>
    <dgm:cxn modelId="{7ACA19F6-BB15-4291-8A53-A29C6B5DFD40}" type="presParOf" srcId="{BBB37D67-CDE4-48D5-928E-F87772F4DE0E}" destId="{F4B71F76-50CE-4596-BB90-EE05EC502A8F}" srcOrd="5" destOrd="0" presId="urn:microsoft.com/office/officeart/2005/8/layout/chevron2"/>
    <dgm:cxn modelId="{A9ED3534-929F-42A7-93DB-F98AAB6FCE62}" type="presParOf" srcId="{BBB37D67-CDE4-48D5-928E-F87772F4DE0E}" destId="{C40F616D-2E7B-4862-A5EF-D2F7786C9AF4}" srcOrd="6" destOrd="0" presId="urn:microsoft.com/office/officeart/2005/8/layout/chevron2"/>
    <dgm:cxn modelId="{A71EA5AF-654A-4A88-AB35-150269CA6A8F}" type="presParOf" srcId="{C40F616D-2E7B-4862-A5EF-D2F7786C9AF4}" destId="{321DAA00-FC02-458E-A06B-7BFD519C19B5}" srcOrd="0" destOrd="0" presId="urn:microsoft.com/office/officeart/2005/8/layout/chevron2"/>
    <dgm:cxn modelId="{209C9F99-9495-41EB-A2E4-2E9D24227162}" type="presParOf" srcId="{C40F616D-2E7B-4862-A5EF-D2F7786C9AF4}" destId="{5E9F9601-BBB9-4722-90A7-ADB7A3BB6F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F57F7-0C96-44E9-8F4E-3A3F82408C18}"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en-GB"/>
        </a:p>
      </dgm:t>
    </dgm:pt>
    <dgm:pt modelId="{BF956F08-8265-403B-8515-9E59460647FA}">
      <dgm:prSet phldrT="[Text]" phldr="1"/>
      <dgm:spPr>
        <a:solidFill>
          <a:srgbClr val="00B050"/>
        </a:solidFill>
      </dgm:spPr>
      <dgm:t>
        <a:bodyPr/>
        <a:lstStyle/>
        <a:p>
          <a:endParaRPr lang="en-GB"/>
        </a:p>
      </dgm:t>
    </dgm:pt>
    <dgm:pt modelId="{011DBBF7-F1AB-4343-8562-A11B40C12361}" type="parTrans" cxnId="{42FB87FB-C67D-4ED5-A70C-BD5826BC6193}">
      <dgm:prSet/>
      <dgm:spPr/>
      <dgm:t>
        <a:bodyPr/>
        <a:lstStyle/>
        <a:p>
          <a:endParaRPr lang="en-GB"/>
        </a:p>
      </dgm:t>
    </dgm:pt>
    <dgm:pt modelId="{73ABF67E-D85A-4AA4-87A2-803B2F8F5D36}" type="sibTrans" cxnId="{42FB87FB-C67D-4ED5-A70C-BD5826BC6193}">
      <dgm:prSet/>
      <dgm:spPr/>
      <dgm:t>
        <a:bodyPr/>
        <a:lstStyle/>
        <a:p>
          <a:endParaRPr lang="en-GB"/>
        </a:p>
      </dgm:t>
    </dgm:pt>
    <dgm:pt modelId="{4AFAFA31-09C7-4B6C-B0B5-576B97C6819D}">
      <dgm:prSet phldrT="[Text]"/>
      <dgm:spPr/>
      <dgm:t>
        <a:bodyPr/>
        <a:lstStyle/>
        <a:p>
          <a:r>
            <a:rPr lang="en-GB"/>
            <a:t>Monitoring &amp; Maintenance</a:t>
          </a:r>
        </a:p>
      </dgm:t>
    </dgm:pt>
    <dgm:pt modelId="{995AD7F5-63BF-40C3-B718-28AF28A7E5BC}" type="parTrans" cxnId="{8D6B8B29-FEE2-4E88-924A-E8914A733850}">
      <dgm:prSet/>
      <dgm:spPr/>
      <dgm:t>
        <a:bodyPr/>
        <a:lstStyle/>
        <a:p>
          <a:endParaRPr lang="en-GB"/>
        </a:p>
      </dgm:t>
    </dgm:pt>
    <dgm:pt modelId="{1DCF6F49-820B-40F9-9973-78C2134A6DA2}" type="sibTrans" cxnId="{8D6B8B29-FEE2-4E88-924A-E8914A733850}">
      <dgm:prSet/>
      <dgm:spPr/>
      <dgm:t>
        <a:bodyPr/>
        <a:lstStyle/>
        <a:p>
          <a:endParaRPr lang="en-GB"/>
        </a:p>
      </dgm:t>
    </dgm:pt>
    <dgm:pt modelId="{4275AF40-E499-42EE-A37E-63FB2946543E}">
      <dgm:prSet phldrT="[Text]" phldr="1"/>
      <dgm:spPr/>
      <dgm:t>
        <a:bodyPr/>
        <a:lstStyle/>
        <a:p>
          <a:endParaRPr lang="en-GB"/>
        </a:p>
      </dgm:t>
    </dgm:pt>
    <dgm:pt modelId="{49F7150A-2413-4B18-8F1E-04A9A20BAC77}" type="parTrans" cxnId="{9339351D-813F-4FC8-A135-A7EA6B443BD3}">
      <dgm:prSet/>
      <dgm:spPr/>
      <dgm:t>
        <a:bodyPr/>
        <a:lstStyle/>
        <a:p>
          <a:endParaRPr lang="en-GB"/>
        </a:p>
      </dgm:t>
    </dgm:pt>
    <dgm:pt modelId="{E61D850D-498B-4A10-B7C9-EAF73756027D}" type="sibTrans" cxnId="{9339351D-813F-4FC8-A135-A7EA6B443BD3}">
      <dgm:prSet/>
      <dgm:spPr/>
      <dgm:t>
        <a:bodyPr/>
        <a:lstStyle/>
        <a:p>
          <a:endParaRPr lang="en-GB"/>
        </a:p>
      </dgm:t>
    </dgm:pt>
    <dgm:pt modelId="{1A452BA4-810D-4006-8BE5-65BEF3D308A9}">
      <dgm:prSet phldrT="[Text]"/>
      <dgm:spPr/>
      <dgm:t>
        <a:bodyPr/>
        <a:lstStyle/>
        <a:p>
          <a:r>
            <a:rPr lang="en-GB"/>
            <a:t>Decommissioning</a:t>
          </a:r>
        </a:p>
      </dgm:t>
    </dgm:pt>
    <dgm:pt modelId="{698186AF-354B-4D59-8135-DFFE3AB2438B}" type="parTrans" cxnId="{BD97DCA1-81CD-43A8-97D1-02A2088B89FF}">
      <dgm:prSet/>
      <dgm:spPr/>
      <dgm:t>
        <a:bodyPr/>
        <a:lstStyle/>
        <a:p>
          <a:endParaRPr lang="en-GB"/>
        </a:p>
      </dgm:t>
    </dgm:pt>
    <dgm:pt modelId="{7F7504BC-AEDE-44DB-A92B-F515B77413B3}" type="sibTrans" cxnId="{BD97DCA1-81CD-43A8-97D1-02A2088B89FF}">
      <dgm:prSet/>
      <dgm:spPr/>
      <dgm:t>
        <a:bodyPr/>
        <a:lstStyle/>
        <a:p>
          <a:endParaRPr lang="en-GB"/>
        </a:p>
      </dgm:t>
    </dgm:pt>
    <dgm:pt modelId="{2785087B-B3BF-45FD-8FD5-D65AC9122B9E}">
      <dgm:prSet phldrT="[Text]" phldr="1"/>
      <dgm:spPr>
        <a:solidFill>
          <a:schemeClr val="bg1">
            <a:lumMod val="75000"/>
          </a:schemeClr>
        </a:solidFill>
      </dgm:spPr>
      <dgm:t>
        <a:bodyPr/>
        <a:lstStyle/>
        <a:p>
          <a:endParaRPr lang="en-GB"/>
        </a:p>
      </dgm:t>
    </dgm:pt>
    <dgm:pt modelId="{B0094E26-260B-431E-B93A-D4928D5533DB}" type="parTrans" cxnId="{C9E05B09-821B-46BF-8AFC-8622C04B83AF}">
      <dgm:prSet/>
      <dgm:spPr/>
      <dgm:t>
        <a:bodyPr/>
        <a:lstStyle/>
        <a:p>
          <a:endParaRPr lang="en-GB"/>
        </a:p>
      </dgm:t>
    </dgm:pt>
    <dgm:pt modelId="{A1E5333E-6F87-495D-8C4F-5011D0E19E3E}" type="sibTrans" cxnId="{C9E05B09-821B-46BF-8AFC-8622C04B83AF}">
      <dgm:prSet/>
      <dgm:spPr/>
      <dgm:t>
        <a:bodyPr/>
        <a:lstStyle/>
        <a:p>
          <a:endParaRPr lang="en-GB"/>
        </a:p>
      </dgm:t>
    </dgm:pt>
    <dgm:pt modelId="{37AA154C-9D33-4AE7-9225-355F9AF99629}">
      <dgm:prSet phldrT="[Text]"/>
      <dgm:spPr/>
      <dgm:t>
        <a:bodyPr/>
        <a:lstStyle/>
        <a:p>
          <a:r>
            <a:rPr lang="en-GB"/>
            <a:t>Secure Disposal</a:t>
          </a:r>
        </a:p>
      </dgm:t>
    </dgm:pt>
    <dgm:pt modelId="{9BEA25FF-499F-4618-86EE-B8AD5F653B5B}" type="parTrans" cxnId="{BD2F3C75-C2CD-44E4-8DFB-E727EDFEDFAF}">
      <dgm:prSet/>
      <dgm:spPr/>
      <dgm:t>
        <a:bodyPr/>
        <a:lstStyle/>
        <a:p>
          <a:endParaRPr lang="en-GB"/>
        </a:p>
      </dgm:t>
    </dgm:pt>
    <dgm:pt modelId="{301E6B0A-62AD-4B52-B887-743D86C21ACF}" type="sibTrans" cxnId="{BD2F3C75-C2CD-44E4-8DFB-E727EDFEDFAF}">
      <dgm:prSet/>
      <dgm:spPr/>
      <dgm:t>
        <a:bodyPr/>
        <a:lstStyle/>
        <a:p>
          <a:endParaRPr lang="en-GB"/>
        </a:p>
      </dgm:t>
    </dgm:pt>
    <dgm:pt modelId="{89F70C38-6EFA-485B-BC13-747D12B9585E}">
      <dgm:prSet/>
      <dgm:spPr/>
      <dgm:t>
        <a:bodyPr/>
        <a:lstStyle/>
        <a:p>
          <a:endParaRPr lang="en-GB"/>
        </a:p>
      </dgm:t>
    </dgm:pt>
    <dgm:pt modelId="{3747FA09-95A1-431A-84A2-55C8BE0CDD6B}" type="parTrans" cxnId="{4FA23040-BF17-4655-8B95-95124841229F}">
      <dgm:prSet/>
      <dgm:spPr/>
      <dgm:t>
        <a:bodyPr/>
        <a:lstStyle/>
        <a:p>
          <a:endParaRPr lang="en-GB"/>
        </a:p>
      </dgm:t>
    </dgm:pt>
    <dgm:pt modelId="{D80D52D4-0EDC-4723-A905-6AB913C6FFE2}" type="sibTrans" cxnId="{4FA23040-BF17-4655-8B95-95124841229F}">
      <dgm:prSet/>
      <dgm:spPr/>
      <dgm:t>
        <a:bodyPr/>
        <a:lstStyle/>
        <a:p>
          <a:endParaRPr lang="en-GB"/>
        </a:p>
      </dgm:t>
    </dgm:pt>
    <dgm:pt modelId="{961E5605-127B-492A-96D4-1C1E2915D126}">
      <dgm:prSet/>
      <dgm:spPr/>
      <dgm:t>
        <a:bodyPr/>
        <a:lstStyle/>
        <a:p>
          <a:r>
            <a:rPr lang="en-GB"/>
            <a:t>Redeployment</a:t>
          </a:r>
        </a:p>
      </dgm:t>
    </dgm:pt>
    <dgm:pt modelId="{DCDF2C30-7B59-442E-BA73-203102709660}" type="parTrans" cxnId="{904DE61A-8FCE-4E9E-ACFE-B11C3C361EF4}">
      <dgm:prSet/>
      <dgm:spPr/>
    </dgm:pt>
    <dgm:pt modelId="{29A10884-1EE6-4C40-95F7-B27881CBEC47}" type="sibTrans" cxnId="{904DE61A-8FCE-4E9E-ACFE-B11C3C361EF4}">
      <dgm:prSet/>
      <dgm:spPr/>
    </dgm:pt>
    <dgm:pt modelId="{BBB37D67-CDE4-48D5-928E-F87772F4DE0E}" type="pres">
      <dgm:prSet presAssocID="{B4AF57F7-0C96-44E9-8F4E-3A3F82408C18}" presName="linearFlow" presStyleCnt="0">
        <dgm:presLayoutVars>
          <dgm:dir/>
          <dgm:animLvl val="lvl"/>
          <dgm:resizeHandles val="exact"/>
        </dgm:presLayoutVars>
      </dgm:prSet>
      <dgm:spPr/>
    </dgm:pt>
    <dgm:pt modelId="{4D9DE510-6444-4785-9C0E-27167962C1C5}" type="pres">
      <dgm:prSet presAssocID="{BF956F08-8265-403B-8515-9E59460647FA}" presName="composite" presStyleCnt="0"/>
      <dgm:spPr/>
    </dgm:pt>
    <dgm:pt modelId="{4D919FA6-7B90-4812-AD61-AC770CC51A89}" type="pres">
      <dgm:prSet presAssocID="{BF956F08-8265-403B-8515-9E59460647FA}" presName="parentText" presStyleLbl="alignNode1" presStyleIdx="0" presStyleCnt="4">
        <dgm:presLayoutVars>
          <dgm:chMax val="1"/>
          <dgm:bulletEnabled val="1"/>
        </dgm:presLayoutVars>
      </dgm:prSet>
      <dgm:spPr/>
    </dgm:pt>
    <dgm:pt modelId="{CF26A6DA-669C-4FF2-9078-09F4EE154BA0}" type="pres">
      <dgm:prSet presAssocID="{BF956F08-8265-403B-8515-9E59460647FA}" presName="descendantText" presStyleLbl="alignAcc1" presStyleIdx="0" presStyleCnt="4">
        <dgm:presLayoutVars>
          <dgm:bulletEnabled val="1"/>
        </dgm:presLayoutVars>
      </dgm:prSet>
      <dgm:spPr/>
    </dgm:pt>
    <dgm:pt modelId="{A82D7B7D-EEB9-47DE-8090-7C8CE806C750}" type="pres">
      <dgm:prSet presAssocID="{73ABF67E-D85A-4AA4-87A2-803B2F8F5D36}" presName="sp" presStyleCnt="0"/>
      <dgm:spPr/>
    </dgm:pt>
    <dgm:pt modelId="{49615481-FC95-40C5-9C93-5E1D0C7F4221}" type="pres">
      <dgm:prSet presAssocID="{89F70C38-6EFA-485B-BC13-747D12B9585E}" presName="composite" presStyleCnt="0"/>
      <dgm:spPr/>
    </dgm:pt>
    <dgm:pt modelId="{26FC9CAD-D314-44C3-9359-C2FBEB166798}" type="pres">
      <dgm:prSet presAssocID="{89F70C38-6EFA-485B-BC13-747D12B9585E}" presName="parentText" presStyleLbl="alignNode1" presStyleIdx="1" presStyleCnt="4">
        <dgm:presLayoutVars>
          <dgm:chMax val="1"/>
          <dgm:bulletEnabled val="1"/>
        </dgm:presLayoutVars>
      </dgm:prSet>
      <dgm:spPr/>
    </dgm:pt>
    <dgm:pt modelId="{53880994-5E5D-44C2-9CB3-2BCE9638F37E}" type="pres">
      <dgm:prSet presAssocID="{89F70C38-6EFA-485B-BC13-747D12B9585E}" presName="descendantText" presStyleLbl="alignAcc1" presStyleIdx="1" presStyleCnt="4">
        <dgm:presLayoutVars>
          <dgm:bulletEnabled val="1"/>
        </dgm:presLayoutVars>
      </dgm:prSet>
      <dgm:spPr/>
    </dgm:pt>
    <dgm:pt modelId="{D8702444-C752-4661-A221-CF3D57E1D91D}" type="pres">
      <dgm:prSet presAssocID="{D80D52D4-0EDC-4723-A905-6AB913C6FFE2}" presName="sp" presStyleCnt="0"/>
      <dgm:spPr/>
    </dgm:pt>
    <dgm:pt modelId="{3DED93E6-E3D6-4D57-8072-F68B8219618B}" type="pres">
      <dgm:prSet presAssocID="{4275AF40-E499-42EE-A37E-63FB2946543E}" presName="composite" presStyleCnt="0"/>
      <dgm:spPr/>
    </dgm:pt>
    <dgm:pt modelId="{85F8FA49-AF58-41FA-A1F5-2D21A8613015}" type="pres">
      <dgm:prSet presAssocID="{4275AF40-E499-42EE-A37E-63FB2946543E}" presName="parentText" presStyleLbl="alignNode1" presStyleIdx="2" presStyleCnt="4">
        <dgm:presLayoutVars>
          <dgm:chMax val="1"/>
          <dgm:bulletEnabled val="1"/>
        </dgm:presLayoutVars>
      </dgm:prSet>
      <dgm:spPr/>
    </dgm:pt>
    <dgm:pt modelId="{57C87482-7923-4671-B7E5-39DDC21E2E5B}" type="pres">
      <dgm:prSet presAssocID="{4275AF40-E499-42EE-A37E-63FB2946543E}" presName="descendantText" presStyleLbl="alignAcc1" presStyleIdx="2" presStyleCnt="4">
        <dgm:presLayoutVars>
          <dgm:bulletEnabled val="1"/>
        </dgm:presLayoutVars>
      </dgm:prSet>
      <dgm:spPr/>
    </dgm:pt>
    <dgm:pt modelId="{F4B71F76-50CE-4596-BB90-EE05EC502A8F}" type="pres">
      <dgm:prSet presAssocID="{E61D850D-498B-4A10-B7C9-EAF73756027D}" presName="sp" presStyleCnt="0"/>
      <dgm:spPr/>
    </dgm:pt>
    <dgm:pt modelId="{C40F616D-2E7B-4862-A5EF-D2F7786C9AF4}" type="pres">
      <dgm:prSet presAssocID="{2785087B-B3BF-45FD-8FD5-D65AC9122B9E}" presName="composite" presStyleCnt="0"/>
      <dgm:spPr/>
    </dgm:pt>
    <dgm:pt modelId="{321DAA00-FC02-458E-A06B-7BFD519C19B5}" type="pres">
      <dgm:prSet presAssocID="{2785087B-B3BF-45FD-8FD5-D65AC9122B9E}" presName="parentText" presStyleLbl="alignNode1" presStyleIdx="3" presStyleCnt="4">
        <dgm:presLayoutVars>
          <dgm:chMax val="1"/>
          <dgm:bulletEnabled val="1"/>
        </dgm:presLayoutVars>
      </dgm:prSet>
      <dgm:spPr/>
    </dgm:pt>
    <dgm:pt modelId="{5E9F9601-BBB9-4722-90A7-ADB7A3BB6F4A}" type="pres">
      <dgm:prSet presAssocID="{2785087B-B3BF-45FD-8FD5-D65AC9122B9E}" presName="descendantText" presStyleLbl="alignAcc1" presStyleIdx="3" presStyleCnt="4" custLinFactNeighborX="0" custLinFactNeighborY="2850">
        <dgm:presLayoutVars>
          <dgm:bulletEnabled val="1"/>
        </dgm:presLayoutVars>
      </dgm:prSet>
      <dgm:spPr/>
    </dgm:pt>
  </dgm:ptLst>
  <dgm:cxnLst>
    <dgm:cxn modelId="{C9E05B09-821B-46BF-8AFC-8622C04B83AF}" srcId="{B4AF57F7-0C96-44E9-8F4E-3A3F82408C18}" destId="{2785087B-B3BF-45FD-8FD5-D65AC9122B9E}" srcOrd="3" destOrd="0" parTransId="{B0094E26-260B-431E-B93A-D4928D5533DB}" sibTransId="{A1E5333E-6F87-495D-8C4F-5011D0E19E3E}"/>
    <dgm:cxn modelId="{C4479313-BE6C-4847-BBE4-2D599FD4DB63}" type="presOf" srcId="{BF956F08-8265-403B-8515-9E59460647FA}" destId="{4D919FA6-7B90-4812-AD61-AC770CC51A89}" srcOrd="0" destOrd="0" presId="urn:microsoft.com/office/officeart/2005/8/layout/chevron2"/>
    <dgm:cxn modelId="{904DE61A-8FCE-4E9E-ACFE-B11C3C361EF4}" srcId="{89F70C38-6EFA-485B-BC13-747D12B9585E}" destId="{961E5605-127B-492A-96D4-1C1E2915D126}" srcOrd="0" destOrd="0" parTransId="{DCDF2C30-7B59-442E-BA73-203102709660}" sibTransId="{29A10884-1EE6-4C40-95F7-B27881CBEC47}"/>
    <dgm:cxn modelId="{9339351D-813F-4FC8-A135-A7EA6B443BD3}" srcId="{B4AF57F7-0C96-44E9-8F4E-3A3F82408C18}" destId="{4275AF40-E499-42EE-A37E-63FB2946543E}" srcOrd="2" destOrd="0" parTransId="{49F7150A-2413-4B18-8F1E-04A9A20BAC77}" sibTransId="{E61D850D-498B-4A10-B7C9-EAF73756027D}"/>
    <dgm:cxn modelId="{8D6B8B29-FEE2-4E88-924A-E8914A733850}" srcId="{BF956F08-8265-403B-8515-9E59460647FA}" destId="{4AFAFA31-09C7-4B6C-B0B5-576B97C6819D}" srcOrd="0" destOrd="0" parTransId="{995AD7F5-63BF-40C3-B718-28AF28A7E5BC}" sibTransId="{1DCF6F49-820B-40F9-9973-78C2134A6DA2}"/>
    <dgm:cxn modelId="{4FA23040-BF17-4655-8B95-95124841229F}" srcId="{B4AF57F7-0C96-44E9-8F4E-3A3F82408C18}" destId="{89F70C38-6EFA-485B-BC13-747D12B9585E}" srcOrd="1" destOrd="0" parTransId="{3747FA09-95A1-431A-84A2-55C8BE0CDD6B}" sibTransId="{D80D52D4-0EDC-4723-A905-6AB913C6FFE2}"/>
    <dgm:cxn modelId="{1A834947-17D0-41CE-B06B-F6576C85895F}" type="presOf" srcId="{37AA154C-9D33-4AE7-9225-355F9AF99629}" destId="{5E9F9601-BBB9-4722-90A7-ADB7A3BB6F4A}" srcOrd="0" destOrd="0" presId="urn:microsoft.com/office/officeart/2005/8/layout/chevron2"/>
    <dgm:cxn modelId="{BD2F3C75-C2CD-44E4-8DFB-E727EDFEDFAF}" srcId="{2785087B-B3BF-45FD-8FD5-D65AC9122B9E}" destId="{37AA154C-9D33-4AE7-9225-355F9AF99629}" srcOrd="0" destOrd="0" parTransId="{9BEA25FF-499F-4618-86EE-B8AD5F653B5B}" sibTransId="{301E6B0A-62AD-4B52-B887-743D86C21ACF}"/>
    <dgm:cxn modelId="{8D15BC86-241D-4643-B0B2-4A127EEEABD5}" type="presOf" srcId="{2785087B-B3BF-45FD-8FD5-D65AC9122B9E}" destId="{321DAA00-FC02-458E-A06B-7BFD519C19B5}" srcOrd="0" destOrd="0" presId="urn:microsoft.com/office/officeart/2005/8/layout/chevron2"/>
    <dgm:cxn modelId="{BD97DCA1-81CD-43A8-97D1-02A2088B89FF}" srcId="{4275AF40-E499-42EE-A37E-63FB2946543E}" destId="{1A452BA4-810D-4006-8BE5-65BEF3D308A9}" srcOrd="0" destOrd="0" parTransId="{698186AF-354B-4D59-8135-DFFE3AB2438B}" sibTransId="{7F7504BC-AEDE-44DB-A92B-F515B77413B3}"/>
    <dgm:cxn modelId="{B2F9B8A9-9E24-4854-B21B-8549FDCE385E}" type="presOf" srcId="{B4AF57F7-0C96-44E9-8F4E-3A3F82408C18}" destId="{BBB37D67-CDE4-48D5-928E-F87772F4DE0E}" srcOrd="0" destOrd="0" presId="urn:microsoft.com/office/officeart/2005/8/layout/chevron2"/>
    <dgm:cxn modelId="{93830FAB-BF03-4AF0-9499-7D3BE19D6197}" type="presOf" srcId="{961E5605-127B-492A-96D4-1C1E2915D126}" destId="{53880994-5E5D-44C2-9CB3-2BCE9638F37E}" srcOrd="0" destOrd="0" presId="urn:microsoft.com/office/officeart/2005/8/layout/chevron2"/>
    <dgm:cxn modelId="{78D4FBBB-8532-475A-AC23-2D526C510FE4}" type="presOf" srcId="{1A452BA4-810D-4006-8BE5-65BEF3D308A9}" destId="{57C87482-7923-4671-B7E5-39DDC21E2E5B}" srcOrd="0" destOrd="0" presId="urn:microsoft.com/office/officeart/2005/8/layout/chevron2"/>
    <dgm:cxn modelId="{520ABDE9-5E72-4438-9896-314738D3E5CC}" type="presOf" srcId="{4AFAFA31-09C7-4B6C-B0B5-576B97C6819D}" destId="{CF26A6DA-669C-4FF2-9078-09F4EE154BA0}" srcOrd="0" destOrd="0" presId="urn:microsoft.com/office/officeart/2005/8/layout/chevron2"/>
    <dgm:cxn modelId="{7C7541EC-EEA1-4503-8D90-D83F86A5253E}" type="presOf" srcId="{4275AF40-E499-42EE-A37E-63FB2946543E}" destId="{85F8FA49-AF58-41FA-A1F5-2D21A8613015}" srcOrd="0" destOrd="0" presId="urn:microsoft.com/office/officeart/2005/8/layout/chevron2"/>
    <dgm:cxn modelId="{FD8E95F5-D9F9-4DC2-B2AF-796119CBB417}" type="presOf" srcId="{89F70C38-6EFA-485B-BC13-747D12B9585E}" destId="{26FC9CAD-D314-44C3-9359-C2FBEB166798}" srcOrd="0" destOrd="0" presId="urn:microsoft.com/office/officeart/2005/8/layout/chevron2"/>
    <dgm:cxn modelId="{42FB87FB-C67D-4ED5-A70C-BD5826BC6193}" srcId="{B4AF57F7-0C96-44E9-8F4E-3A3F82408C18}" destId="{BF956F08-8265-403B-8515-9E59460647FA}" srcOrd="0" destOrd="0" parTransId="{011DBBF7-F1AB-4343-8562-A11B40C12361}" sibTransId="{73ABF67E-D85A-4AA4-87A2-803B2F8F5D36}"/>
    <dgm:cxn modelId="{8D4ECBF3-45FE-4DCD-B3E6-6F628884EFBD}" type="presParOf" srcId="{BBB37D67-CDE4-48D5-928E-F87772F4DE0E}" destId="{4D9DE510-6444-4785-9C0E-27167962C1C5}" srcOrd="0" destOrd="0" presId="urn:microsoft.com/office/officeart/2005/8/layout/chevron2"/>
    <dgm:cxn modelId="{B08A09D3-C584-4995-889A-45985D779BF4}" type="presParOf" srcId="{4D9DE510-6444-4785-9C0E-27167962C1C5}" destId="{4D919FA6-7B90-4812-AD61-AC770CC51A89}" srcOrd="0" destOrd="0" presId="urn:microsoft.com/office/officeart/2005/8/layout/chevron2"/>
    <dgm:cxn modelId="{D4B9B6FD-5452-4253-92D6-25EE4A6528A3}" type="presParOf" srcId="{4D9DE510-6444-4785-9C0E-27167962C1C5}" destId="{CF26A6DA-669C-4FF2-9078-09F4EE154BA0}" srcOrd="1" destOrd="0" presId="urn:microsoft.com/office/officeart/2005/8/layout/chevron2"/>
    <dgm:cxn modelId="{E382D5A6-643D-4299-835C-5A110E8552C7}" type="presParOf" srcId="{BBB37D67-CDE4-48D5-928E-F87772F4DE0E}" destId="{A82D7B7D-EEB9-47DE-8090-7C8CE806C750}" srcOrd="1" destOrd="0" presId="urn:microsoft.com/office/officeart/2005/8/layout/chevron2"/>
    <dgm:cxn modelId="{BB4D0DA1-A29A-4D85-A90D-479655C9F7DD}" type="presParOf" srcId="{BBB37D67-CDE4-48D5-928E-F87772F4DE0E}" destId="{49615481-FC95-40C5-9C93-5E1D0C7F4221}" srcOrd="2" destOrd="0" presId="urn:microsoft.com/office/officeart/2005/8/layout/chevron2"/>
    <dgm:cxn modelId="{D849D5E9-EFD8-4EBB-AA19-A3ADC64843AC}" type="presParOf" srcId="{49615481-FC95-40C5-9C93-5E1D0C7F4221}" destId="{26FC9CAD-D314-44C3-9359-C2FBEB166798}" srcOrd="0" destOrd="0" presId="urn:microsoft.com/office/officeart/2005/8/layout/chevron2"/>
    <dgm:cxn modelId="{D4B48C1E-31D1-4A5C-A125-2732C19D6C65}" type="presParOf" srcId="{49615481-FC95-40C5-9C93-5E1D0C7F4221}" destId="{53880994-5E5D-44C2-9CB3-2BCE9638F37E}" srcOrd="1" destOrd="0" presId="urn:microsoft.com/office/officeart/2005/8/layout/chevron2"/>
    <dgm:cxn modelId="{CD904A67-4592-40AA-ABCE-1E4E47A1D395}" type="presParOf" srcId="{BBB37D67-CDE4-48D5-928E-F87772F4DE0E}" destId="{D8702444-C752-4661-A221-CF3D57E1D91D}" srcOrd="3" destOrd="0" presId="urn:microsoft.com/office/officeart/2005/8/layout/chevron2"/>
    <dgm:cxn modelId="{0820DA69-04A7-4AA6-8239-CC7A5693F12E}" type="presParOf" srcId="{BBB37D67-CDE4-48D5-928E-F87772F4DE0E}" destId="{3DED93E6-E3D6-4D57-8072-F68B8219618B}" srcOrd="4" destOrd="0" presId="urn:microsoft.com/office/officeart/2005/8/layout/chevron2"/>
    <dgm:cxn modelId="{50F4E278-B109-4CEF-A25F-68D194AD4787}" type="presParOf" srcId="{3DED93E6-E3D6-4D57-8072-F68B8219618B}" destId="{85F8FA49-AF58-41FA-A1F5-2D21A8613015}" srcOrd="0" destOrd="0" presId="urn:microsoft.com/office/officeart/2005/8/layout/chevron2"/>
    <dgm:cxn modelId="{BC567B97-02FD-4999-8931-1FFDFAC7D819}" type="presParOf" srcId="{3DED93E6-E3D6-4D57-8072-F68B8219618B}" destId="{57C87482-7923-4671-B7E5-39DDC21E2E5B}" srcOrd="1" destOrd="0" presId="urn:microsoft.com/office/officeart/2005/8/layout/chevron2"/>
    <dgm:cxn modelId="{7ACA19F6-BB15-4291-8A53-A29C6B5DFD40}" type="presParOf" srcId="{BBB37D67-CDE4-48D5-928E-F87772F4DE0E}" destId="{F4B71F76-50CE-4596-BB90-EE05EC502A8F}" srcOrd="5" destOrd="0" presId="urn:microsoft.com/office/officeart/2005/8/layout/chevron2"/>
    <dgm:cxn modelId="{A9ED3534-929F-42A7-93DB-F98AAB6FCE62}" type="presParOf" srcId="{BBB37D67-CDE4-48D5-928E-F87772F4DE0E}" destId="{C40F616D-2E7B-4862-A5EF-D2F7786C9AF4}" srcOrd="6" destOrd="0" presId="urn:microsoft.com/office/officeart/2005/8/layout/chevron2"/>
    <dgm:cxn modelId="{A71EA5AF-654A-4A88-AB35-150269CA6A8F}" type="presParOf" srcId="{C40F616D-2E7B-4862-A5EF-D2F7786C9AF4}" destId="{321DAA00-FC02-458E-A06B-7BFD519C19B5}" srcOrd="0" destOrd="0" presId="urn:microsoft.com/office/officeart/2005/8/layout/chevron2"/>
    <dgm:cxn modelId="{209C9F99-9495-41EB-A2E4-2E9D24227162}" type="presParOf" srcId="{C40F616D-2E7B-4862-A5EF-D2F7786C9AF4}" destId="{5E9F9601-BBB9-4722-90A7-ADB7A3BB6F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F57F7-0C96-44E9-8F4E-3A3F82408C18}" type="doc">
      <dgm:prSet loTypeId="urn:microsoft.com/office/officeart/2005/8/layout/chevron2" loCatId="list" qsTypeId="urn:microsoft.com/office/officeart/2005/8/quickstyle/3d2" qsCatId="3D" csTypeId="urn:microsoft.com/office/officeart/2005/8/colors/colorful3" csCatId="colorful" phldr="1"/>
      <dgm:spPr/>
      <dgm:t>
        <a:bodyPr/>
        <a:lstStyle/>
        <a:p>
          <a:endParaRPr lang="en-GB"/>
        </a:p>
      </dgm:t>
    </dgm:pt>
    <dgm:pt modelId="{BF956F08-8265-403B-8515-9E59460647FA}">
      <dgm:prSet phldrT="[Text]" phldr="1"/>
      <dgm:spPr/>
      <dgm:t>
        <a:bodyPr/>
        <a:lstStyle/>
        <a:p>
          <a:endParaRPr lang="en-GB"/>
        </a:p>
      </dgm:t>
    </dgm:pt>
    <dgm:pt modelId="{011DBBF7-F1AB-4343-8562-A11B40C12361}" type="parTrans" cxnId="{42FB87FB-C67D-4ED5-A70C-BD5826BC6193}">
      <dgm:prSet/>
      <dgm:spPr/>
      <dgm:t>
        <a:bodyPr/>
        <a:lstStyle/>
        <a:p>
          <a:endParaRPr lang="en-GB"/>
        </a:p>
      </dgm:t>
    </dgm:pt>
    <dgm:pt modelId="{73ABF67E-D85A-4AA4-87A2-803B2F8F5D36}" type="sibTrans" cxnId="{42FB87FB-C67D-4ED5-A70C-BD5826BC6193}">
      <dgm:prSet/>
      <dgm:spPr/>
      <dgm:t>
        <a:bodyPr/>
        <a:lstStyle/>
        <a:p>
          <a:endParaRPr lang="en-GB"/>
        </a:p>
      </dgm:t>
    </dgm:pt>
    <dgm:pt modelId="{4AFAFA31-09C7-4B6C-B0B5-576B97C6819D}">
      <dgm:prSet phldrT="[Text]"/>
      <dgm:spPr/>
      <dgm:t>
        <a:bodyPr/>
        <a:lstStyle/>
        <a:p>
          <a:r>
            <a:rPr lang="en-GB"/>
            <a:t>Record Keeping</a:t>
          </a:r>
        </a:p>
      </dgm:t>
    </dgm:pt>
    <dgm:pt modelId="{995AD7F5-63BF-40C3-B718-28AF28A7E5BC}" type="parTrans" cxnId="{8D6B8B29-FEE2-4E88-924A-E8914A733850}">
      <dgm:prSet/>
      <dgm:spPr/>
      <dgm:t>
        <a:bodyPr/>
        <a:lstStyle/>
        <a:p>
          <a:endParaRPr lang="en-GB"/>
        </a:p>
      </dgm:t>
    </dgm:pt>
    <dgm:pt modelId="{1DCF6F49-820B-40F9-9973-78C2134A6DA2}" type="sibTrans" cxnId="{8D6B8B29-FEE2-4E88-924A-E8914A733850}">
      <dgm:prSet/>
      <dgm:spPr/>
      <dgm:t>
        <a:bodyPr/>
        <a:lstStyle/>
        <a:p>
          <a:endParaRPr lang="en-GB"/>
        </a:p>
      </dgm:t>
    </dgm:pt>
    <dgm:pt modelId="{4275AF40-E499-42EE-A37E-63FB2946543E}">
      <dgm:prSet phldrT="[Text]" phldr="1"/>
      <dgm:spPr/>
      <dgm:t>
        <a:bodyPr/>
        <a:lstStyle/>
        <a:p>
          <a:endParaRPr lang="en-GB"/>
        </a:p>
      </dgm:t>
    </dgm:pt>
    <dgm:pt modelId="{49F7150A-2413-4B18-8F1E-04A9A20BAC77}" type="parTrans" cxnId="{9339351D-813F-4FC8-A135-A7EA6B443BD3}">
      <dgm:prSet/>
      <dgm:spPr/>
      <dgm:t>
        <a:bodyPr/>
        <a:lstStyle/>
        <a:p>
          <a:endParaRPr lang="en-GB"/>
        </a:p>
      </dgm:t>
    </dgm:pt>
    <dgm:pt modelId="{E61D850D-498B-4A10-B7C9-EAF73756027D}" type="sibTrans" cxnId="{9339351D-813F-4FC8-A135-A7EA6B443BD3}">
      <dgm:prSet/>
      <dgm:spPr/>
      <dgm:t>
        <a:bodyPr/>
        <a:lstStyle/>
        <a:p>
          <a:endParaRPr lang="en-GB"/>
        </a:p>
      </dgm:t>
    </dgm:pt>
    <dgm:pt modelId="{1A452BA4-810D-4006-8BE5-65BEF3D308A9}">
      <dgm:prSet phldrT="[Text]"/>
      <dgm:spPr/>
      <dgm:t>
        <a:bodyPr/>
        <a:lstStyle/>
        <a:p>
          <a:r>
            <a:rPr lang="en-GB"/>
            <a:t>Reporting</a:t>
          </a:r>
        </a:p>
      </dgm:t>
    </dgm:pt>
    <dgm:pt modelId="{698186AF-354B-4D59-8135-DFFE3AB2438B}" type="parTrans" cxnId="{BD97DCA1-81CD-43A8-97D1-02A2088B89FF}">
      <dgm:prSet/>
      <dgm:spPr/>
      <dgm:t>
        <a:bodyPr/>
        <a:lstStyle/>
        <a:p>
          <a:endParaRPr lang="en-GB"/>
        </a:p>
      </dgm:t>
    </dgm:pt>
    <dgm:pt modelId="{7F7504BC-AEDE-44DB-A92B-F515B77413B3}" type="sibTrans" cxnId="{BD97DCA1-81CD-43A8-97D1-02A2088B89FF}">
      <dgm:prSet/>
      <dgm:spPr/>
      <dgm:t>
        <a:bodyPr/>
        <a:lstStyle/>
        <a:p>
          <a:endParaRPr lang="en-GB"/>
        </a:p>
      </dgm:t>
    </dgm:pt>
    <dgm:pt modelId="{2785087B-B3BF-45FD-8FD5-D65AC9122B9E}">
      <dgm:prSet phldrT="[Text]" phldr="1"/>
      <dgm:spPr/>
      <dgm:t>
        <a:bodyPr/>
        <a:lstStyle/>
        <a:p>
          <a:endParaRPr lang="en-GB"/>
        </a:p>
      </dgm:t>
    </dgm:pt>
    <dgm:pt modelId="{B0094E26-260B-431E-B93A-D4928D5533DB}" type="parTrans" cxnId="{C9E05B09-821B-46BF-8AFC-8622C04B83AF}">
      <dgm:prSet/>
      <dgm:spPr/>
      <dgm:t>
        <a:bodyPr/>
        <a:lstStyle/>
        <a:p>
          <a:endParaRPr lang="en-GB"/>
        </a:p>
      </dgm:t>
    </dgm:pt>
    <dgm:pt modelId="{A1E5333E-6F87-495D-8C4F-5011D0E19E3E}" type="sibTrans" cxnId="{C9E05B09-821B-46BF-8AFC-8622C04B83AF}">
      <dgm:prSet/>
      <dgm:spPr/>
      <dgm:t>
        <a:bodyPr/>
        <a:lstStyle/>
        <a:p>
          <a:endParaRPr lang="en-GB"/>
        </a:p>
      </dgm:t>
    </dgm:pt>
    <dgm:pt modelId="{37AA154C-9D33-4AE7-9225-355F9AF99629}">
      <dgm:prSet phldrT="[Text]"/>
      <dgm:spPr/>
      <dgm:t>
        <a:bodyPr/>
        <a:lstStyle/>
        <a:p>
          <a:r>
            <a:rPr lang="en-GB"/>
            <a:t>Investigation</a:t>
          </a:r>
        </a:p>
      </dgm:t>
    </dgm:pt>
    <dgm:pt modelId="{9BEA25FF-499F-4618-86EE-B8AD5F653B5B}" type="parTrans" cxnId="{BD2F3C75-C2CD-44E4-8DFB-E727EDFEDFAF}">
      <dgm:prSet/>
      <dgm:spPr/>
      <dgm:t>
        <a:bodyPr/>
        <a:lstStyle/>
        <a:p>
          <a:endParaRPr lang="en-GB"/>
        </a:p>
      </dgm:t>
    </dgm:pt>
    <dgm:pt modelId="{301E6B0A-62AD-4B52-B887-743D86C21ACF}" type="sibTrans" cxnId="{BD2F3C75-C2CD-44E4-8DFB-E727EDFEDFAF}">
      <dgm:prSet/>
      <dgm:spPr/>
      <dgm:t>
        <a:bodyPr/>
        <a:lstStyle/>
        <a:p>
          <a:endParaRPr lang="en-GB"/>
        </a:p>
      </dgm:t>
    </dgm:pt>
    <dgm:pt modelId="{89F70C38-6EFA-485B-BC13-747D12B9585E}">
      <dgm:prSet/>
      <dgm:spPr/>
      <dgm:t>
        <a:bodyPr/>
        <a:lstStyle/>
        <a:p>
          <a:endParaRPr lang="en-GB"/>
        </a:p>
      </dgm:t>
    </dgm:pt>
    <dgm:pt modelId="{3747FA09-95A1-431A-84A2-55C8BE0CDD6B}" type="parTrans" cxnId="{4FA23040-BF17-4655-8B95-95124841229F}">
      <dgm:prSet/>
      <dgm:spPr/>
      <dgm:t>
        <a:bodyPr/>
        <a:lstStyle/>
        <a:p>
          <a:endParaRPr lang="en-GB"/>
        </a:p>
      </dgm:t>
    </dgm:pt>
    <dgm:pt modelId="{D80D52D4-0EDC-4723-A905-6AB913C6FFE2}" type="sibTrans" cxnId="{4FA23040-BF17-4655-8B95-95124841229F}">
      <dgm:prSet/>
      <dgm:spPr/>
      <dgm:t>
        <a:bodyPr/>
        <a:lstStyle/>
        <a:p>
          <a:endParaRPr lang="en-GB"/>
        </a:p>
      </dgm:t>
    </dgm:pt>
    <dgm:pt modelId="{584A6154-82B5-4ADB-81C4-6AE7B318C770}">
      <dgm:prSet/>
      <dgm:spPr/>
      <dgm:t>
        <a:bodyPr/>
        <a:lstStyle/>
        <a:p>
          <a:r>
            <a:rPr lang="en-GB"/>
            <a:t>Auditing</a:t>
          </a:r>
        </a:p>
      </dgm:t>
    </dgm:pt>
    <dgm:pt modelId="{B5AF6E7B-12C5-4FB2-8986-2969F3E12221}" type="parTrans" cxnId="{0FCC04CA-5DAB-4D9F-B62C-37641EBAA1DF}">
      <dgm:prSet/>
      <dgm:spPr/>
    </dgm:pt>
    <dgm:pt modelId="{5754601C-3C74-49E8-8965-5B2AC9FAE0BF}" type="sibTrans" cxnId="{0FCC04CA-5DAB-4D9F-B62C-37641EBAA1DF}">
      <dgm:prSet/>
      <dgm:spPr/>
    </dgm:pt>
    <dgm:pt modelId="{BBB37D67-CDE4-48D5-928E-F87772F4DE0E}" type="pres">
      <dgm:prSet presAssocID="{B4AF57F7-0C96-44E9-8F4E-3A3F82408C18}" presName="linearFlow" presStyleCnt="0">
        <dgm:presLayoutVars>
          <dgm:dir/>
          <dgm:animLvl val="lvl"/>
          <dgm:resizeHandles val="exact"/>
        </dgm:presLayoutVars>
      </dgm:prSet>
      <dgm:spPr/>
    </dgm:pt>
    <dgm:pt modelId="{4D9DE510-6444-4785-9C0E-27167962C1C5}" type="pres">
      <dgm:prSet presAssocID="{BF956F08-8265-403B-8515-9E59460647FA}" presName="composite" presStyleCnt="0"/>
      <dgm:spPr/>
    </dgm:pt>
    <dgm:pt modelId="{4D919FA6-7B90-4812-AD61-AC770CC51A89}" type="pres">
      <dgm:prSet presAssocID="{BF956F08-8265-403B-8515-9E59460647FA}" presName="parentText" presStyleLbl="alignNode1" presStyleIdx="0" presStyleCnt="4">
        <dgm:presLayoutVars>
          <dgm:chMax val="1"/>
          <dgm:bulletEnabled val="1"/>
        </dgm:presLayoutVars>
      </dgm:prSet>
      <dgm:spPr/>
    </dgm:pt>
    <dgm:pt modelId="{CF26A6DA-669C-4FF2-9078-09F4EE154BA0}" type="pres">
      <dgm:prSet presAssocID="{BF956F08-8265-403B-8515-9E59460647FA}" presName="descendantText" presStyleLbl="alignAcc1" presStyleIdx="0" presStyleCnt="4">
        <dgm:presLayoutVars>
          <dgm:bulletEnabled val="1"/>
        </dgm:presLayoutVars>
      </dgm:prSet>
      <dgm:spPr/>
    </dgm:pt>
    <dgm:pt modelId="{A82D7B7D-EEB9-47DE-8090-7C8CE806C750}" type="pres">
      <dgm:prSet presAssocID="{73ABF67E-D85A-4AA4-87A2-803B2F8F5D36}" presName="sp" presStyleCnt="0"/>
      <dgm:spPr/>
    </dgm:pt>
    <dgm:pt modelId="{49615481-FC95-40C5-9C93-5E1D0C7F4221}" type="pres">
      <dgm:prSet presAssocID="{89F70C38-6EFA-485B-BC13-747D12B9585E}" presName="composite" presStyleCnt="0"/>
      <dgm:spPr/>
    </dgm:pt>
    <dgm:pt modelId="{26FC9CAD-D314-44C3-9359-C2FBEB166798}" type="pres">
      <dgm:prSet presAssocID="{89F70C38-6EFA-485B-BC13-747D12B9585E}" presName="parentText" presStyleLbl="alignNode1" presStyleIdx="1" presStyleCnt="4">
        <dgm:presLayoutVars>
          <dgm:chMax val="1"/>
          <dgm:bulletEnabled val="1"/>
        </dgm:presLayoutVars>
      </dgm:prSet>
      <dgm:spPr/>
    </dgm:pt>
    <dgm:pt modelId="{53880994-5E5D-44C2-9CB3-2BCE9638F37E}" type="pres">
      <dgm:prSet presAssocID="{89F70C38-6EFA-485B-BC13-747D12B9585E}" presName="descendantText" presStyleLbl="alignAcc1" presStyleIdx="1" presStyleCnt="4">
        <dgm:presLayoutVars>
          <dgm:bulletEnabled val="1"/>
        </dgm:presLayoutVars>
      </dgm:prSet>
      <dgm:spPr/>
    </dgm:pt>
    <dgm:pt modelId="{D8702444-C752-4661-A221-CF3D57E1D91D}" type="pres">
      <dgm:prSet presAssocID="{D80D52D4-0EDC-4723-A905-6AB913C6FFE2}" presName="sp" presStyleCnt="0"/>
      <dgm:spPr/>
    </dgm:pt>
    <dgm:pt modelId="{3DED93E6-E3D6-4D57-8072-F68B8219618B}" type="pres">
      <dgm:prSet presAssocID="{4275AF40-E499-42EE-A37E-63FB2946543E}" presName="composite" presStyleCnt="0"/>
      <dgm:spPr/>
    </dgm:pt>
    <dgm:pt modelId="{85F8FA49-AF58-41FA-A1F5-2D21A8613015}" type="pres">
      <dgm:prSet presAssocID="{4275AF40-E499-42EE-A37E-63FB2946543E}" presName="parentText" presStyleLbl="alignNode1" presStyleIdx="2" presStyleCnt="4">
        <dgm:presLayoutVars>
          <dgm:chMax val="1"/>
          <dgm:bulletEnabled val="1"/>
        </dgm:presLayoutVars>
      </dgm:prSet>
      <dgm:spPr/>
    </dgm:pt>
    <dgm:pt modelId="{57C87482-7923-4671-B7E5-39DDC21E2E5B}" type="pres">
      <dgm:prSet presAssocID="{4275AF40-E499-42EE-A37E-63FB2946543E}" presName="descendantText" presStyleLbl="alignAcc1" presStyleIdx="2" presStyleCnt="4">
        <dgm:presLayoutVars>
          <dgm:bulletEnabled val="1"/>
        </dgm:presLayoutVars>
      </dgm:prSet>
      <dgm:spPr/>
    </dgm:pt>
    <dgm:pt modelId="{F4B71F76-50CE-4596-BB90-EE05EC502A8F}" type="pres">
      <dgm:prSet presAssocID="{E61D850D-498B-4A10-B7C9-EAF73756027D}" presName="sp" presStyleCnt="0"/>
      <dgm:spPr/>
    </dgm:pt>
    <dgm:pt modelId="{C40F616D-2E7B-4862-A5EF-D2F7786C9AF4}" type="pres">
      <dgm:prSet presAssocID="{2785087B-B3BF-45FD-8FD5-D65AC9122B9E}" presName="composite" presStyleCnt="0"/>
      <dgm:spPr/>
    </dgm:pt>
    <dgm:pt modelId="{321DAA00-FC02-458E-A06B-7BFD519C19B5}" type="pres">
      <dgm:prSet presAssocID="{2785087B-B3BF-45FD-8FD5-D65AC9122B9E}" presName="parentText" presStyleLbl="alignNode1" presStyleIdx="3" presStyleCnt="4">
        <dgm:presLayoutVars>
          <dgm:chMax val="1"/>
          <dgm:bulletEnabled val="1"/>
        </dgm:presLayoutVars>
      </dgm:prSet>
      <dgm:spPr/>
    </dgm:pt>
    <dgm:pt modelId="{5E9F9601-BBB9-4722-90A7-ADB7A3BB6F4A}" type="pres">
      <dgm:prSet presAssocID="{2785087B-B3BF-45FD-8FD5-D65AC9122B9E}" presName="descendantText" presStyleLbl="alignAcc1" presStyleIdx="3" presStyleCnt="4">
        <dgm:presLayoutVars>
          <dgm:bulletEnabled val="1"/>
        </dgm:presLayoutVars>
      </dgm:prSet>
      <dgm:spPr/>
    </dgm:pt>
  </dgm:ptLst>
  <dgm:cxnLst>
    <dgm:cxn modelId="{C9E05B09-821B-46BF-8AFC-8622C04B83AF}" srcId="{B4AF57F7-0C96-44E9-8F4E-3A3F82408C18}" destId="{2785087B-B3BF-45FD-8FD5-D65AC9122B9E}" srcOrd="3" destOrd="0" parTransId="{B0094E26-260B-431E-B93A-D4928D5533DB}" sibTransId="{A1E5333E-6F87-495D-8C4F-5011D0E19E3E}"/>
    <dgm:cxn modelId="{C4479313-BE6C-4847-BBE4-2D599FD4DB63}" type="presOf" srcId="{BF956F08-8265-403B-8515-9E59460647FA}" destId="{4D919FA6-7B90-4812-AD61-AC770CC51A89}" srcOrd="0" destOrd="0" presId="urn:microsoft.com/office/officeart/2005/8/layout/chevron2"/>
    <dgm:cxn modelId="{9339351D-813F-4FC8-A135-A7EA6B443BD3}" srcId="{B4AF57F7-0C96-44E9-8F4E-3A3F82408C18}" destId="{4275AF40-E499-42EE-A37E-63FB2946543E}" srcOrd="2" destOrd="0" parTransId="{49F7150A-2413-4B18-8F1E-04A9A20BAC77}" sibTransId="{E61D850D-498B-4A10-B7C9-EAF73756027D}"/>
    <dgm:cxn modelId="{8D6B8B29-FEE2-4E88-924A-E8914A733850}" srcId="{BF956F08-8265-403B-8515-9E59460647FA}" destId="{4AFAFA31-09C7-4B6C-B0B5-576B97C6819D}" srcOrd="0" destOrd="0" parTransId="{995AD7F5-63BF-40C3-B718-28AF28A7E5BC}" sibTransId="{1DCF6F49-820B-40F9-9973-78C2134A6DA2}"/>
    <dgm:cxn modelId="{4FA23040-BF17-4655-8B95-95124841229F}" srcId="{B4AF57F7-0C96-44E9-8F4E-3A3F82408C18}" destId="{89F70C38-6EFA-485B-BC13-747D12B9585E}" srcOrd="1" destOrd="0" parTransId="{3747FA09-95A1-431A-84A2-55C8BE0CDD6B}" sibTransId="{D80D52D4-0EDC-4723-A905-6AB913C6FFE2}"/>
    <dgm:cxn modelId="{1A834947-17D0-41CE-B06B-F6576C85895F}" type="presOf" srcId="{37AA154C-9D33-4AE7-9225-355F9AF99629}" destId="{5E9F9601-BBB9-4722-90A7-ADB7A3BB6F4A}" srcOrd="0" destOrd="0" presId="urn:microsoft.com/office/officeart/2005/8/layout/chevron2"/>
    <dgm:cxn modelId="{BD2F3C75-C2CD-44E4-8DFB-E727EDFEDFAF}" srcId="{2785087B-B3BF-45FD-8FD5-D65AC9122B9E}" destId="{37AA154C-9D33-4AE7-9225-355F9AF99629}" srcOrd="0" destOrd="0" parTransId="{9BEA25FF-499F-4618-86EE-B8AD5F653B5B}" sibTransId="{301E6B0A-62AD-4B52-B887-743D86C21ACF}"/>
    <dgm:cxn modelId="{8D15BC86-241D-4643-B0B2-4A127EEEABD5}" type="presOf" srcId="{2785087B-B3BF-45FD-8FD5-D65AC9122B9E}" destId="{321DAA00-FC02-458E-A06B-7BFD519C19B5}" srcOrd="0" destOrd="0" presId="urn:microsoft.com/office/officeart/2005/8/layout/chevron2"/>
    <dgm:cxn modelId="{BD97DCA1-81CD-43A8-97D1-02A2088B89FF}" srcId="{4275AF40-E499-42EE-A37E-63FB2946543E}" destId="{1A452BA4-810D-4006-8BE5-65BEF3D308A9}" srcOrd="0" destOrd="0" parTransId="{698186AF-354B-4D59-8135-DFFE3AB2438B}" sibTransId="{7F7504BC-AEDE-44DB-A92B-F515B77413B3}"/>
    <dgm:cxn modelId="{B2F9B8A9-9E24-4854-B21B-8549FDCE385E}" type="presOf" srcId="{B4AF57F7-0C96-44E9-8F4E-3A3F82408C18}" destId="{BBB37D67-CDE4-48D5-928E-F87772F4DE0E}" srcOrd="0" destOrd="0" presId="urn:microsoft.com/office/officeart/2005/8/layout/chevron2"/>
    <dgm:cxn modelId="{78D4FBBB-8532-475A-AC23-2D526C510FE4}" type="presOf" srcId="{1A452BA4-810D-4006-8BE5-65BEF3D308A9}" destId="{57C87482-7923-4671-B7E5-39DDC21E2E5B}" srcOrd="0" destOrd="0" presId="urn:microsoft.com/office/officeart/2005/8/layout/chevron2"/>
    <dgm:cxn modelId="{0FCC04CA-5DAB-4D9F-B62C-37641EBAA1DF}" srcId="{89F70C38-6EFA-485B-BC13-747D12B9585E}" destId="{584A6154-82B5-4ADB-81C4-6AE7B318C770}" srcOrd="0" destOrd="0" parTransId="{B5AF6E7B-12C5-4FB2-8986-2969F3E12221}" sibTransId="{5754601C-3C74-49E8-8965-5B2AC9FAE0BF}"/>
    <dgm:cxn modelId="{520ABDE9-5E72-4438-9896-314738D3E5CC}" type="presOf" srcId="{4AFAFA31-09C7-4B6C-B0B5-576B97C6819D}" destId="{CF26A6DA-669C-4FF2-9078-09F4EE154BA0}" srcOrd="0" destOrd="0" presId="urn:microsoft.com/office/officeart/2005/8/layout/chevron2"/>
    <dgm:cxn modelId="{7C7541EC-EEA1-4503-8D90-D83F86A5253E}" type="presOf" srcId="{4275AF40-E499-42EE-A37E-63FB2946543E}" destId="{85F8FA49-AF58-41FA-A1F5-2D21A8613015}" srcOrd="0" destOrd="0" presId="urn:microsoft.com/office/officeart/2005/8/layout/chevron2"/>
    <dgm:cxn modelId="{7EF7D7EC-AB06-4E52-9150-90BC2BF144B2}" type="presOf" srcId="{584A6154-82B5-4ADB-81C4-6AE7B318C770}" destId="{53880994-5E5D-44C2-9CB3-2BCE9638F37E}" srcOrd="0" destOrd="0" presId="urn:microsoft.com/office/officeart/2005/8/layout/chevron2"/>
    <dgm:cxn modelId="{FD8E95F5-D9F9-4DC2-B2AF-796119CBB417}" type="presOf" srcId="{89F70C38-6EFA-485B-BC13-747D12B9585E}" destId="{26FC9CAD-D314-44C3-9359-C2FBEB166798}" srcOrd="0" destOrd="0" presId="urn:microsoft.com/office/officeart/2005/8/layout/chevron2"/>
    <dgm:cxn modelId="{42FB87FB-C67D-4ED5-A70C-BD5826BC6193}" srcId="{B4AF57F7-0C96-44E9-8F4E-3A3F82408C18}" destId="{BF956F08-8265-403B-8515-9E59460647FA}" srcOrd="0" destOrd="0" parTransId="{011DBBF7-F1AB-4343-8562-A11B40C12361}" sibTransId="{73ABF67E-D85A-4AA4-87A2-803B2F8F5D36}"/>
    <dgm:cxn modelId="{8D4ECBF3-45FE-4DCD-B3E6-6F628884EFBD}" type="presParOf" srcId="{BBB37D67-CDE4-48D5-928E-F87772F4DE0E}" destId="{4D9DE510-6444-4785-9C0E-27167962C1C5}" srcOrd="0" destOrd="0" presId="urn:microsoft.com/office/officeart/2005/8/layout/chevron2"/>
    <dgm:cxn modelId="{B08A09D3-C584-4995-889A-45985D779BF4}" type="presParOf" srcId="{4D9DE510-6444-4785-9C0E-27167962C1C5}" destId="{4D919FA6-7B90-4812-AD61-AC770CC51A89}" srcOrd="0" destOrd="0" presId="urn:microsoft.com/office/officeart/2005/8/layout/chevron2"/>
    <dgm:cxn modelId="{D4B9B6FD-5452-4253-92D6-25EE4A6528A3}" type="presParOf" srcId="{4D9DE510-6444-4785-9C0E-27167962C1C5}" destId="{CF26A6DA-669C-4FF2-9078-09F4EE154BA0}" srcOrd="1" destOrd="0" presId="urn:microsoft.com/office/officeart/2005/8/layout/chevron2"/>
    <dgm:cxn modelId="{E382D5A6-643D-4299-835C-5A110E8552C7}" type="presParOf" srcId="{BBB37D67-CDE4-48D5-928E-F87772F4DE0E}" destId="{A82D7B7D-EEB9-47DE-8090-7C8CE806C750}" srcOrd="1" destOrd="0" presId="urn:microsoft.com/office/officeart/2005/8/layout/chevron2"/>
    <dgm:cxn modelId="{BB4D0DA1-A29A-4D85-A90D-479655C9F7DD}" type="presParOf" srcId="{BBB37D67-CDE4-48D5-928E-F87772F4DE0E}" destId="{49615481-FC95-40C5-9C93-5E1D0C7F4221}" srcOrd="2" destOrd="0" presId="urn:microsoft.com/office/officeart/2005/8/layout/chevron2"/>
    <dgm:cxn modelId="{D849D5E9-EFD8-4EBB-AA19-A3ADC64843AC}" type="presParOf" srcId="{49615481-FC95-40C5-9C93-5E1D0C7F4221}" destId="{26FC9CAD-D314-44C3-9359-C2FBEB166798}" srcOrd="0" destOrd="0" presId="urn:microsoft.com/office/officeart/2005/8/layout/chevron2"/>
    <dgm:cxn modelId="{D4B48C1E-31D1-4A5C-A125-2732C19D6C65}" type="presParOf" srcId="{49615481-FC95-40C5-9C93-5E1D0C7F4221}" destId="{53880994-5E5D-44C2-9CB3-2BCE9638F37E}" srcOrd="1" destOrd="0" presId="urn:microsoft.com/office/officeart/2005/8/layout/chevron2"/>
    <dgm:cxn modelId="{CD904A67-4592-40AA-ABCE-1E4E47A1D395}" type="presParOf" srcId="{BBB37D67-CDE4-48D5-928E-F87772F4DE0E}" destId="{D8702444-C752-4661-A221-CF3D57E1D91D}" srcOrd="3" destOrd="0" presId="urn:microsoft.com/office/officeart/2005/8/layout/chevron2"/>
    <dgm:cxn modelId="{0820DA69-04A7-4AA6-8239-CC7A5693F12E}" type="presParOf" srcId="{BBB37D67-CDE4-48D5-928E-F87772F4DE0E}" destId="{3DED93E6-E3D6-4D57-8072-F68B8219618B}" srcOrd="4" destOrd="0" presId="urn:microsoft.com/office/officeart/2005/8/layout/chevron2"/>
    <dgm:cxn modelId="{50F4E278-B109-4CEF-A25F-68D194AD4787}" type="presParOf" srcId="{3DED93E6-E3D6-4D57-8072-F68B8219618B}" destId="{85F8FA49-AF58-41FA-A1F5-2D21A8613015}" srcOrd="0" destOrd="0" presId="urn:microsoft.com/office/officeart/2005/8/layout/chevron2"/>
    <dgm:cxn modelId="{BC567B97-02FD-4999-8931-1FFDFAC7D819}" type="presParOf" srcId="{3DED93E6-E3D6-4D57-8072-F68B8219618B}" destId="{57C87482-7923-4671-B7E5-39DDC21E2E5B}" srcOrd="1" destOrd="0" presId="urn:microsoft.com/office/officeart/2005/8/layout/chevron2"/>
    <dgm:cxn modelId="{7ACA19F6-BB15-4291-8A53-A29C6B5DFD40}" type="presParOf" srcId="{BBB37D67-CDE4-48D5-928E-F87772F4DE0E}" destId="{F4B71F76-50CE-4596-BB90-EE05EC502A8F}" srcOrd="5" destOrd="0" presId="urn:microsoft.com/office/officeart/2005/8/layout/chevron2"/>
    <dgm:cxn modelId="{A9ED3534-929F-42A7-93DB-F98AAB6FCE62}" type="presParOf" srcId="{BBB37D67-CDE4-48D5-928E-F87772F4DE0E}" destId="{C40F616D-2E7B-4862-A5EF-D2F7786C9AF4}" srcOrd="6" destOrd="0" presId="urn:microsoft.com/office/officeart/2005/8/layout/chevron2"/>
    <dgm:cxn modelId="{A71EA5AF-654A-4A88-AB35-150269CA6A8F}" type="presParOf" srcId="{C40F616D-2E7B-4862-A5EF-D2F7786C9AF4}" destId="{321DAA00-FC02-458E-A06B-7BFD519C19B5}" srcOrd="0" destOrd="0" presId="urn:microsoft.com/office/officeart/2005/8/layout/chevron2"/>
    <dgm:cxn modelId="{209C9F99-9495-41EB-A2E4-2E9D24227162}" type="presParOf" srcId="{C40F616D-2E7B-4862-A5EF-D2F7786C9AF4}" destId="{5E9F9601-BBB9-4722-90A7-ADB7A3BB6F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8DD19B-890D-4CD5-8811-3006E551ABF3}" type="doc">
      <dgm:prSet loTypeId="urn:diagrams.loki3.com/VaryingWidthList" loCatId="list" qsTypeId="urn:microsoft.com/office/officeart/2005/8/quickstyle/simple1" qsCatId="simple" csTypeId="urn:microsoft.com/office/officeart/2005/8/colors/accent1_2" csCatId="accent1" phldr="1"/>
      <dgm:spPr/>
    </dgm:pt>
    <dgm:pt modelId="{5BA9F1DD-F9DA-46E3-B1AB-1E7F54755939}">
      <dgm:prSet phldrT="[Text]"/>
      <dgm:spPr/>
      <dgm:t>
        <a:bodyPr/>
        <a:lstStyle/>
        <a:p>
          <a:r>
            <a:rPr lang="en-GB"/>
            <a:t>TOP SECRET</a:t>
          </a:r>
        </a:p>
      </dgm:t>
    </dgm:pt>
    <dgm:pt modelId="{11EADE24-0B47-4575-9401-36157E7F6ECA}" type="parTrans" cxnId="{1F60463B-88E9-470B-B5BD-B124E54E0653}">
      <dgm:prSet/>
      <dgm:spPr/>
      <dgm:t>
        <a:bodyPr/>
        <a:lstStyle/>
        <a:p>
          <a:endParaRPr lang="en-GB"/>
        </a:p>
      </dgm:t>
    </dgm:pt>
    <dgm:pt modelId="{8038E4E7-327F-443C-B0A0-F9151C038090}" type="sibTrans" cxnId="{1F60463B-88E9-470B-B5BD-B124E54E0653}">
      <dgm:prSet/>
      <dgm:spPr/>
      <dgm:t>
        <a:bodyPr/>
        <a:lstStyle/>
        <a:p>
          <a:endParaRPr lang="en-GB"/>
        </a:p>
      </dgm:t>
    </dgm:pt>
    <dgm:pt modelId="{73C5DD1C-FE76-4877-B29E-685C51F5EF20}">
      <dgm:prSet phldrT="[Text]"/>
      <dgm:spPr/>
      <dgm:t>
        <a:bodyPr/>
        <a:lstStyle/>
        <a:p>
          <a:r>
            <a:rPr lang="en-GB"/>
            <a:t>SECRET</a:t>
          </a:r>
        </a:p>
      </dgm:t>
    </dgm:pt>
    <dgm:pt modelId="{45F85B0B-3084-4AC3-9494-C62A27169638}" type="parTrans" cxnId="{CDEB8F99-F3D8-475D-8251-2BDCD3E78EDC}">
      <dgm:prSet/>
      <dgm:spPr/>
      <dgm:t>
        <a:bodyPr/>
        <a:lstStyle/>
        <a:p>
          <a:endParaRPr lang="en-GB"/>
        </a:p>
      </dgm:t>
    </dgm:pt>
    <dgm:pt modelId="{F4E7F041-84A6-402C-9D14-22C139CE7F12}" type="sibTrans" cxnId="{CDEB8F99-F3D8-475D-8251-2BDCD3E78EDC}">
      <dgm:prSet/>
      <dgm:spPr/>
      <dgm:t>
        <a:bodyPr/>
        <a:lstStyle/>
        <a:p>
          <a:endParaRPr lang="en-GB"/>
        </a:p>
      </dgm:t>
    </dgm:pt>
    <dgm:pt modelId="{320B1F7A-C5E8-4377-9EA4-1382678B581A}">
      <dgm:prSet phldrT="[Text]"/>
      <dgm:spPr/>
      <dgm:t>
        <a:bodyPr/>
        <a:lstStyle/>
        <a:p>
          <a:r>
            <a:rPr lang="en-GB"/>
            <a:t>OFFICIAL SENSITIVE &amp; OFFICIAL</a:t>
          </a:r>
        </a:p>
      </dgm:t>
    </dgm:pt>
    <dgm:pt modelId="{7BFB780C-85CB-4E1C-AFCD-4267B11FB34E}" type="parTrans" cxnId="{05A75B13-1E08-4B36-A4CF-F628F762D779}">
      <dgm:prSet/>
      <dgm:spPr/>
      <dgm:t>
        <a:bodyPr/>
        <a:lstStyle/>
        <a:p>
          <a:endParaRPr lang="en-GB"/>
        </a:p>
      </dgm:t>
    </dgm:pt>
    <dgm:pt modelId="{6A4D640D-48A0-4ADB-A9D5-CB3D035D20E7}" type="sibTrans" cxnId="{05A75B13-1E08-4B36-A4CF-F628F762D779}">
      <dgm:prSet/>
      <dgm:spPr/>
      <dgm:t>
        <a:bodyPr/>
        <a:lstStyle/>
        <a:p>
          <a:endParaRPr lang="en-GB"/>
        </a:p>
      </dgm:t>
    </dgm:pt>
    <dgm:pt modelId="{D2E6F434-631C-419D-9472-74413491A40E}" type="pres">
      <dgm:prSet presAssocID="{818DD19B-890D-4CD5-8811-3006E551ABF3}" presName="Name0" presStyleCnt="0">
        <dgm:presLayoutVars>
          <dgm:resizeHandles/>
        </dgm:presLayoutVars>
      </dgm:prSet>
      <dgm:spPr/>
    </dgm:pt>
    <dgm:pt modelId="{CEBB25DC-D1F7-40EB-8A8C-EEF12DDB698D}" type="pres">
      <dgm:prSet presAssocID="{5BA9F1DD-F9DA-46E3-B1AB-1E7F54755939}" presName="text" presStyleLbl="node1" presStyleIdx="0" presStyleCnt="3" custScaleX="254421" custScaleY="42312" custLinFactY="-4763" custLinFactNeighborY="-100000">
        <dgm:presLayoutVars>
          <dgm:bulletEnabled val="1"/>
        </dgm:presLayoutVars>
      </dgm:prSet>
      <dgm:spPr/>
    </dgm:pt>
    <dgm:pt modelId="{90BF3AC5-9015-4A78-B0FB-44B5C189E52F}" type="pres">
      <dgm:prSet presAssocID="{8038E4E7-327F-443C-B0A0-F9151C038090}" presName="space" presStyleCnt="0"/>
      <dgm:spPr/>
    </dgm:pt>
    <dgm:pt modelId="{7ACE27DB-98AD-4E85-B083-D900E562F8DB}" type="pres">
      <dgm:prSet presAssocID="{73C5DD1C-FE76-4877-B29E-685C51F5EF20}" presName="text" presStyleLbl="node1" presStyleIdx="1" presStyleCnt="3" custScaleX="333701" custScaleY="39624">
        <dgm:presLayoutVars>
          <dgm:bulletEnabled val="1"/>
        </dgm:presLayoutVars>
      </dgm:prSet>
      <dgm:spPr/>
    </dgm:pt>
    <dgm:pt modelId="{A3E63B55-0F49-4653-BAE1-0F43E52EC8B6}" type="pres">
      <dgm:prSet presAssocID="{F4E7F041-84A6-402C-9D14-22C139CE7F12}" presName="space" presStyleCnt="0"/>
      <dgm:spPr/>
    </dgm:pt>
    <dgm:pt modelId="{D8058695-8E55-4B5E-832A-F9A897BB96C5}" type="pres">
      <dgm:prSet presAssocID="{320B1F7A-C5E8-4377-9EA4-1382678B581A}" presName="text" presStyleLbl="node1" presStyleIdx="2" presStyleCnt="3" custScaleX="231547">
        <dgm:presLayoutVars>
          <dgm:bulletEnabled val="1"/>
        </dgm:presLayoutVars>
      </dgm:prSet>
      <dgm:spPr/>
    </dgm:pt>
  </dgm:ptLst>
  <dgm:cxnLst>
    <dgm:cxn modelId="{35B00406-2A00-449E-8A26-44C5A5E6553C}" type="presOf" srcId="{73C5DD1C-FE76-4877-B29E-685C51F5EF20}" destId="{7ACE27DB-98AD-4E85-B083-D900E562F8DB}" srcOrd="0" destOrd="0" presId="urn:diagrams.loki3.com/VaryingWidthList"/>
    <dgm:cxn modelId="{05A75B13-1E08-4B36-A4CF-F628F762D779}" srcId="{818DD19B-890D-4CD5-8811-3006E551ABF3}" destId="{320B1F7A-C5E8-4377-9EA4-1382678B581A}" srcOrd="2" destOrd="0" parTransId="{7BFB780C-85CB-4E1C-AFCD-4267B11FB34E}" sibTransId="{6A4D640D-48A0-4ADB-A9D5-CB3D035D20E7}"/>
    <dgm:cxn modelId="{1F60463B-88E9-470B-B5BD-B124E54E0653}" srcId="{818DD19B-890D-4CD5-8811-3006E551ABF3}" destId="{5BA9F1DD-F9DA-46E3-B1AB-1E7F54755939}" srcOrd="0" destOrd="0" parTransId="{11EADE24-0B47-4575-9401-36157E7F6ECA}" sibTransId="{8038E4E7-327F-443C-B0A0-F9151C038090}"/>
    <dgm:cxn modelId="{CDEB8F99-F3D8-475D-8251-2BDCD3E78EDC}" srcId="{818DD19B-890D-4CD5-8811-3006E551ABF3}" destId="{73C5DD1C-FE76-4877-B29E-685C51F5EF20}" srcOrd="1" destOrd="0" parTransId="{45F85B0B-3084-4AC3-9494-C62A27169638}" sibTransId="{F4E7F041-84A6-402C-9D14-22C139CE7F12}"/>
    <dgm:cxn modelId="{6942BE9D-C715-42D9-84CD-C8F9590C0A43}" type="presOf" srcId="{818DD19B-890D-4CD5-8811-3006E551ABF3}" destId="{D2E6F434-631C-419D-9472-74413491A40E}" srcOrd="0" destOrd="0" presId="urn:diagrams.loki3.com/VaryingWidthList"/>
    <dgm:cxn modelId="{29882DCA-F748-44E3-9FC7-C01E1A6B9220}" type="presOf" srcId="{320B1F7A-C5E8-4377-9EA4-1382678B581A}" destId="{D8058695-8E55-4B5E-832A-F9A897BB96C5}" srcOrd="0" destOrd="0" presId="urn:diagrams.loki3.com/VaryingWidthList"/>
    <dgm:cxn modelId="{6390BBCE-9875-4ECC-A905-101E70B2A7E9}" type="presOf" srcId="{5BA9F1DD-F9DA-46E3-B1AB-1E7F54755939}" destId="{CEBB25DC-D1F7-40EB-8A8C-EEF12DDB698D}" srcOrd="0" destOrd="0" presId="urn:diagrams.loki3.com/VaryingWidthList"/>
    <dgm:cxn modelId="{45753D19-BEFF-41B3-B4B9-878F56C21A3E}" type="presParOf" srcId="{D2E6F434-631C-419D-9472-74413491A40E}" destId="{CEBB25DC-D1F7-40EB-8A8C-EEF12DDB698D}" srcOrd="0" destOrd="0" presId="urn:diagrams.loki3.com/VaryingWidthList"/>
    <dgm:cxn modelId="{C2776577-B73F-46BE-ADD9-7770E517A6B7}" type="presParOf" srcId="{D2E6F434-631C-419D-9472-74413491A40E}" destId="{90BF3AC5-9015-4A78-B0FB-44B5C189E52F}" srcOrd="1" destOrd="0" presId="urn:diagrams.loki3.com/VaryingWidthList"/>
    <dgm:cxn modelId="{D7D74316-47F5-4C4A-A5DF-4CBE788A93CD}" type="presParOf" srcId="{D2E6F434-631C-419D-9472-74413491A40E}" destId="{7ACE27DB-98AD-4E85-B083-D900E562F8DB}" srcOrd="2" destOrd="0" presId="urn:diagrams.loki3.com/VaryingWidthList"/>
    <dgm:cxn modelId="{C929E7D4-892E-4068-97CF-8632A27F795C}" type="presParOf" srcId="{D2E6F434-631C-419D-9472-74413491A40E}" destId="{A3E63B55-0F49-4653-BAE1-0F43E52EC8B6}" srcOrd="3" destOrd="0" presId="urn:diagrams.loki3.com/VaryingWidthList"/>
    <dgm:cxn modelId="{2C9665C6-2F6F-47DA-BBAC-A02D3CF7C272}" type="presParOf" srcId="{D2E6F434-631C-419D-9472-74413491A40E}" destId="{D8058695-8E55-4B5E-832A-F9A897BB96C5}"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19FA6-7B90-4812-AD61-AC770CC51A89}">
      <dsp:nvSpPr>
        <dsp:cNvPr id="0" name=""/>
        <dsp:cNvSpPr/>
      </dsp:nvSpPr>
      <dsp:spPr>
        <a:xfrm rot="5400000">
          <a:off x="-179747" y="180063"/>
          <a:ext cx="1198317" cy="838822"/>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419726"/>
        <a:ext cx="838822" cy="359495"/>
      </dsp:txXfrm>
    </dsp:sp>
    <dsp:sp modelId="{CF26A6DA-669C-4FF2-9078-09F4EE154BA0}">
      <dsp:nvSpPr>
        <dsp:cNvPr id="0" name=""/>
        <dsp:cNvSpPr/>
      </dsp:nvSpPr>
      <dsp:spPr>
        <a:xfrm rot="5400000">
          <a:off x="5287757" y="-4448620"/>
          <a:ext cx="778906" cy="9676777"/>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Procurement</a:t>
          </a:r>
        </a:p>
      </dsp:txBody>
      <dsp:txXfrm rot="-5400000">
        <a:off x="838822" y="38338"/>
        <a:ext cx="9638754" cy="702860"/>
      </dsp:txXfrm>
    </dsp:sp>
    <dsp:sp modelId="{26FC9CAD-D314-44C3-9359-C2FBEB166798}">
      <dsp:nvSpPr>
        <dsp:cNvPr id="0" name=""/>
        <dsp:cNvSpPr/>
      </dsp:nvSpPr>
      <dsp:spPr>
        <a:xfrm rot="5400000">
          <a:off x="-179747" y="1230859"/>
          <a:ext cx="1198317" cy="838822"/>
        </a:xfrm>
        <a:prstGeom prst="chevron">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1470522"/>
        <a:ext cx="838822" cy="359495"/>
      </dsp:txXfrm>
    </dsp:sp>
    <dsp:sp modelId="{53880994-5E5D-44C2-9CB3-2BCE9638F37E}">
      <dsp:nvSpPr>
        <dsp:cNvPr id="0" name=""/>
        <dsp:cNvSpPr/>
      </dsp:nvSpPr>
      <dsp:spPr>
        <a:xfrm rot="5400000">
          <a:off x="5287757" y="-3397823"/>
          <a:ext cx="778906" cy="9676777"/>
        </a:xfrm>
        <a:prstGeom prst="round2Same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Delivery / Receipt</a:t>
          </a:r>
        </a:p>
      </dsp:txBody>
      <dsp:txXfrm rot="-5400000">
        <a:off x="838822" y="1089135"/>
        <a:ext cx="9638754" cy="702860"/>
      </dsp:txXfrm>
    </dsp:sp>
    <dsp:sp modelId="{85F8FA49-AF58-41FA-A1F5-2D21A8613015}">
      <dsp:nvSpPr>
        <dsp:cNvPr id="0" name=""/>
        <dsp:cNvSpPr/>
      </dsp:nvSpPr>
      <dsp:spPr>
        <a:xfrm rot="5400000">
          <a:off x="-179747" y="2281656"/>
          <a:ext cx="1198317" cy="838822"/>
        </a:xfrm>
        <a:prstGeom prst="chevron">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2521319"/>
        <a:ext cx="838822" cy="359495"/>
      </dsp:txXfrm>
    </dsp:sp>
    <dsp:sp modelId="{57C87482-7923-4671-B7E5-39DDC21E2E5B}">
      <dsp:nvSpPr>
        <dsp:cNvPr id="0" name=""/>
        <dsp:cNvSpPr/>
      </dsp:nvSpPr>
      <dsp:spPr>
        <a:xfrm rot="5400000">
          <a:off x="5287757" y="-2347027"/>
          <a:ext cx="778906" cy="9676777"/>
        </a:xfrm>
        <a:prstGeom prst="round2Same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Deployment</a:t>
          </a:r>
        </a:p>
      </dsp:txBody>
      <dsp:txXfrm rot="-5400000">
        <a:off x="838822" y="2139931"/>
        <a:ext cx="9638754" cy="702860"/>
      </dsp:txXfrm>
    </dsp:sp>
    <dsp:sp modelId="{321DAA00-FC02-458E-A06B-7BFD519C19B5}">
      <dsp:nvSpPr>
        <dsp:cNvPr id="0" name=""/>
        <dsp:cNvSpPr/>
      </dsp:nvSpPr>
      <dsp:spPr>
        <a:xfrm rot="5400000">
          <a:off x="-179747" y="3332452"/>
          <a:ext cx="1198317" cy="838822"/>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3572115"/>
        <a:ext cx="838822" cy="359495"/>
      </dsp:txXfrm>
    </dsp:sp>
    <dsp:sp modelId="{5E9F9601-BBB9-4722-90A7-ADB7A3BB6F4A}">
      <dsp:nvSpPr>
        <dsp:cNvPr id="0" name=""/>
        <dsp:cNvSpPr/>
      </dsp:nvSpPr>
      <dsp:spPr>
        <a:xfrm rot="5400000">
          <a:off x="5287757" y="-1296230"/>
          <a:ext cx="778906" cy="9676777"/>
        </a:xfrm>
        <a:prstGeom prst="round2Same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Allocation</a:t>
          </a:r>
        </a:p>
      </dsp:txBody>
      <dsp:txXfrm rot="-5400000">
        <a:off x="838822" y="3190728"/>
        <a:ext cx="9638754" cy="702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19FA6-7B90-4812-AD61-AC770CC51A89}">
      <dsp:nvSpPr>
        <dsp:cNvPr id="0" name=""/>
        <dsp:cNvSpPr/>
      </dsp:nvSpPr>
      <dsp:spPr>
        <a:xfrm rot="5400000">
          <a:off x="-179747" y="180063"/>
          <a:ext cx="1198317" cy="838822"/>
        </a:xfrm>
        <a:prstGeom prst="chevron">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419726"/>
        <a:ext cx="838822" cy="359495"/>
      </dsp:txXfrm>
    </dsp:sp>
    <dsp:sp modelId="{CF26A6DA-669C-4FF2-9078-09F4EE154BA0}">
      <dsp:nvSpPr>
        <dsp:cNvPr id="0" name=""/>
        <dsp:cNvSpPr/>
      </dsp:nvSpPr>
      <dsp:spPr>
        <a:xfrm rot="5400000">
          <a:off x="5287757" y="-4448620"/>
          <a:ext cx="778906" cy="967677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Monitoring &amp; Maintenance</a:t>
          </a:r>
        </a:p>
      </dsp:txBody>
      <dsp:txXfrm rot="-5400000">
        <a:off x="838822" y="38338"/>
        <a:ext cx="9638754" cy="702860"/>
      </dsp:txXfrm>
    </dsp:sp>
    <dsp:sp modelId="{26FC9CAD-D314-44C3-9359-C2FBEB166798}">
      <dsp:nvSpPr>
        <dsp:cNvPr id="0" name=""/>
        <dsp:cNvSpPr/>
      </dsp:nvSpPr>
      <dsp:spPr>
        <a:xfrm rot="5400000">
          <a:off x="-179747" y="1230859"/>
          <a:ext cx="1198317" cy="838822"/>
        </a:xfrm>
        <a:prstGeom prst="chevron">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1470522"/>
        <a:ext cx="838822" cy="359495"/>
      </dsp:txXfrm>
    </dsp:sp>
    <dsp:sp modelId="{53880994-5E5D-44C2-9CB3-2BCE9638F37E}">
      <dsp:nvSpPr>
        <dsp:cNvPr id="0" name=""/>
        <dsp:cNvSpPr/>
      </dsp:nvSpPr>
      <dsp:spPr>
        <a:xfrm rot="5400000">
          <a:off x="5287757" y="-3397823"/>
          <a:ext cx="778906" cy="9676777"/>
        </a:xfrm>
        <a:prstGeom prst="round2SameRect">
          <a:avLst/>
        </a:prstGeom>
        <a:solidFill>
          <a:schemeClr val="lt1">
            <a:alpha val="90000"/>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Redeployment</a:t>
          </a:r>
        </a:p>
      </dsp:txBody>
      <dsp:txXfrm rot="-5400000">
        <a:off x="838822" y="1089135"/>
        <a:ext cx="9638754" cy="702860"/>
      </dsp:txXfrm>
    </dsp:sp>
    <dsp:sp modelId="{85F8FA49-AF58-41FA-A1F5-2D21A8613015}">
      <dsp:nvSpPr>
        <dsp:cNvPr id="0" name=""/>
        <dsp:cNvSpPr/>
      </dsp:nvSpPr>
      <dsp:spPr>
        <a:xfrm rot="5400000">
          <a:off x="-179747" y="2281656"/>
          <a:ext cx="1198317" cy="838822"/>
        </a:xfrm>
        <a:prstGeom prst="chevron">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2521319"/>
        <a:ext cx="838822" cy="359495"/>
      </dsp:txXfrm>
    </dsp:sp>
    <dsp:sp modelId="{57C87482-7923-4671-B7E5-39DDC21E2E5B}">
      <dsp:nvSpPr>
        <dsp:cNvPr id="0" name=""/>
        <dsp:cNvSpPr/>
      </dsp:nvSpPr>
      <dsp:spPr>
        <a:xfrm rot="5400000">
          <a:off x="5287757" y="-2347027"/>
          <a:ext cx="778906" cy="9676777"/>
        </a:xfrm>
        <a:prstGeom prst="round2SameRect">
          <a:avLst/>
        </a:prstGeom>
        <a:solidFill>
          <a:schemeClr val="lt1">
            <a:alpha val="90000"/>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Decommissioning</a:t>
          </a:r>
        </a:p>
      </dsp:txBody>
      <dsp:txXfrm rot="-5400000">
        <a:off x="838822" y="2139931"/>
        <a:ext cx="9638754" cy="702860"/>
      </dsp:txXfrm>
    </dsp:sp>
    <dsp:sp modelId="{321DAA00-FC02-458E-A06B-7BFD519C19B5}">
      <dsp:nvSpPr>
        <dsp:cNvPr id="0" name=""/>
        <dsp:cNvSpPr/>
      </dsp:nvSpPr>
      <dsp:spPr>
        <a:xfrm rot="5400000">
          <a:off x="-179747" y="3332452"/>
          <a:ext cx="1198317" cy="838822"/>
        </a:xfrm>
        <a:prstGeom prst="chevron">
          <a:avLst/>
        </a:prstGeom>
        <a:solidFill>
          <a:schemeClr val="bg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3572115"/>
        <a:ext cx="838822" cy="359495"/>
      </dsp:txXfrm>
    </dsp:sp>
    <dsp:sp modelId="{5E9F9601-BBB9-4722-90A7-ADB7A3BB6F4A}">
      <dsp:nvSpPr>
        <dsp:cNvPr id="0" name=""/>
        <dsp:cNvSpPr/>
      </dsp:nvSpPr>
      <dsp:spPr>
        <a:xfrm rot="5400000">
          <a:off x="5287757" y="-1274031"/>
          <a:ext cx="778906" cy="9676777"/>
        </a:xfrm>
        <a:prstGeom prst="round2Same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Secure Disposal</a:t>
          </a:r>
        </a:p>
      </dsp:txBody>
      <dsp:txXfrm rot="-5400000">
        <a:off x="838822" y="3212927"/>
        <a:ext cx="9638754" cy="702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19FA6-7B90-4812-AD61-AC770CC51A89}">
      <dsp:nvSpPr>
        <dsp:cNvPr id="0" name=""/>
        <dsp:cNvSpPr/>
      </dsp:nvSpPr>
      <dsp:spPr>
        <a:xfrm rot="5400000">
          <a:off x="-179747" y="180063"/>
          <a:ext cx="1198317" cy="83882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419726"/>
        <a:ext cx="838822" cy="359495"/>
      </dsp:txXfrm>
    </dsp:sp>
    <dsp:sp modelId="{CF26A6DA-669C-4FF2-9078-09F4EE154BA0}">
      <dsp:nvSpPr>
        <dsp:cNvPr id="0" name=""/>
        <dsp:cNvSpPr/>
      </dsp:nvSpPr>
      <dsp:spPr>
        <a:xfrm rot="5400000">
          <a:off x="5287757" y="-4448620"/>
          <a:ext cx="778906" cy="9676777"/>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Record Keeping</a:t>
          </a:r>
        </a:p>
      </dsp:txBody>
      <dsp:txXfrm rot="-5400000">
        <a:off x="838822" y="38338"/>
        <a:ext cx="9638754" cy="702860"/>
      </dsp:txXfrm>
    </dsp:sp>
    <dsp:sp modelId="{26FC9CAD-D314-44C3-9359-C2FBEB166798}">
      <dsp:nvSpPr>
        <dsp:cNvPr id="0" name=""/>
        <dsp:cNvSpPr/>
      </dsp:nvSpPr>
      <dsp:spPr>
        <a:xfrm rot="5400000">
          <a:off x="-179747" y="1230859"/>
          <a:ext cx="1198317" cy="838822"/>
        </a:xfrm>
        <a:prstGeom prst="chevron">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1470522"/>
        <a:ext cx="838822" cy="359495"/>
      </dsp:txXfrm>
    </dsp:sp>
    <dsp:sp modelId="{53880994-5E5D-44C2-9CB3-2BCE9638F37E}">
      <dsp:nvSpPr>
        <dsp:cNvPr id="0" name=""/>
        <dsp:cNvSpPr/>
      </dsp:nvSpPr>
      <dsp:spPr>
        <a:xfrm rot="5400000">
          <a:off x="5287757" y="-3397823"/>
          <a:ext cx="778906" cy="9676777"/>
        </a:xfrm>
        <a:prstGeom prst="round2SameRect">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Auditing</a:t>
          </a:r>
        </a:p>
      </dsp:txBody>
      <dsp:txXfrm rot="-5400000">
        <a:off x="838822" y="1089135"/>
        <a:ext cx="9638754" cy="702860"/>
      </dsp:txXfrm>
    </dsp:sp>
    <dsp:sp modelId="{85F8FA49-AF58-41FA-A1F5-2D21A8613015}">
      <dsp:nvSpPr>
        <dsp:cNvPr id="0" name=""/>
        <dsp:cNvSpPr/>
      </dsp:nvSpPr>
      <dsp:spPr>
        <a:xfrm rot="5400000">
          <a:off x="-179747" y="2281656"/>
          <a:ext cx="1198317" cy="838822"/>
        </a:xfrm>
        <a:prstGeom prst="chevron">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2521319"/>
        <a:ext cx="838822" cy="359495"/>
      </dsp:txXfrm>
    </dsp:sp>
    <dsp:sp modelId="{57C87482-7923-4671-B7E5-39DDC21E2E5B}">
      <dsp:nvSpPr>
        <dsp:cNvPr id="0" name=""/>
        <dsp:cNvSpPr/>
      </dsp:nvSpPr>
      <dsp:spPr>
        <a:xfrm rot="5400000">
          <a:off x="5287757" y="-2347027"/>
          <a:ext cx="778906" cy="9676777"/>
        </a:xfrm>
        <a:prstGeom prst="round2SameRect">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Reporting</a:t>
          </a:r>
        </a:p>
      </dsp:txBody>
      <dsp:txXfrm rot="-5400000">
        <a:off x="838822" y="2139931"/>
        <a:ext cx="9638754" cy="702860"/>
      </dsp:txXfrm>
    </dsp:sp>
    <dsp:sp modelId="{321DAA00-FC02-458E-A06B-7BFD519C19B5}">
      <dsp:nvSpPr>
        <dsp:cNvPr id="0" name=""/>
        <dsp:cNvSpPr/>
      </dsp:nvSpPr>
      <dsp:spPr>
        <a:xfrm rot="5400000">
          <a:off x="-179747" y="3332452"/>
          <a:ext cx="1198317" cy="838822"/>
        </a:xfrm>
        <a:prstGeom prst="chevr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5400000">
        <a:off x="1" y="3572115"/>
        <a:ext cx="838822" cy="359495"/>
      </dsp:txXfrm>
    </dsp:sp>
    <dsp:sp modelId="{5E9F9601-BBB9-4722-90A7-ADB7A3BB6F4A}">
      <dsp:nvSpPr>
        <dsp:cNvPr id="0" name=""/>
        <dsp:cNvSpPr/>
      </dsp:nvSpPr>
      <dsp:spPr>
        <a:xfrm rot="5400000">
          <a:off x="5287757" y="-1296230"/>
          <a:ext cx="778906" cy="9676777"/>
        </a:xfrm>
        <a:prstGeom prst="round2Same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GB" sz="4600" kern="1200"/>
            <a:t>Investigation</a:t>
          </a:r>
        </a:p>
      </dsp:txBody>
      <dsp:txXfrm rot="-5400000">
        <a:off x="838822" y="3190728"/>
        <a:ext cx="9638754" cy="702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B25DC-D1F7-40EB-8A8C-EEF12DDB698D}">
      <dsp:nvSpPr>
        <dsp:cNvPr id="0" name=""/>
        <dsp:cNvSpPr/>
      </dsp:nvSpPr>
      <dsp:spPr>
        <a:xfrm>
          <a:off x="0" y="0"/>
          <a:ext cx="5105619" cy="7236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GB" sz="3500" kern="1200"/>
            <a:t>TOP SECRET</a:t>
          </a:r>
        </a:p>
      </dsp:txBody>
      <dsp:txXfrm>
        <a:off x="0" y="0"/>
        <a:ext cx="5105619" cy="723670"/>
      </dsp:txXfrm>
    </dsp:sp>
    <dsp:sp modelId="{7ACE27DB-98AD-4E85-B083-D900E562F8DB}">
      <dsp:nvSpPr>
        <dsp:cNvPr id="0" name=""/>
        <dsp:cNvSpPr/>
      </dsp:nvSpPr>
      <dsp:spPr>
        <a:xfrm>
          <a:off x="0" y="810760"/>
          <a:ext cx="5105619" cy="677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GB" sz="3500" kern="1200"/>
            <a:t>SECRET</a:t>
          </a:r>
        </a:p>
      </dsp:txBody>
      <dsp:txXfrm>
        <a:off x="0" y="810760"/>
        <a:ext cx="5105619" cy="677697"/>
      </dsp:txXfrm>
    </dsp:sp>
    <dsp:sp modelId="{D8058695-8E55-4B5E-832A-F9A897BB96C5}">
      <dsp:nvSpPr>
        <dsp:cNvPr id="0" name=""/>
        <dsp:cNvSpPr/>
      </dsp:nvSpPr>
      <dsp:spPr>
        <a:xfrm>
          <a:off x="3" y="1573973"/>
          <a:ext cx="5105611" cy="1710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GB" sz="3500" kern="1200"/>
            <a:t>OFFICIAL SENSITIVE &amp; OFFICIAL</a:t>
          </a:r>
        </a:p>
      </dsp:txBody>
      <dsp:txXfrm>
        <a:off x="3" y="1573973"/>
        <a:ext cx="5105611" cy="17103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FF583322-4BB0-4536-9371-72C671568FA5}" type="datetimeFigureOut">
              <a:rPr lang="en-GB" smtClean="0"/>
              <a:t>02/02/2022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EDEE5-1CBC-43D9-B651-7798A41B076A}" type="slidenum">
              <a:rPr lang="en-GB" smtClean="0"/>
              <a:t>‹#›</a:t>
            </a:fld>
            <a:endParaRPr lang="en-GB"/>
          </a:p>
        </p:txBody>
      </p:sp>
    </p:spTree>
    <p:extLst>
      <p:ext uri="{BB962C8B-B14F-4D97-AF65-F5344CB8AC3E}">
        <p14:creationId xmlns:p14="http://schemas.microsoft.com/office/powerpoint/2010/main" val="324516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a:t>
            </a:fld>
            <a:endParaRPr lang="en-GB"/>
          </a:p>
        </p:txBody>
      </p:sp>
    </p:spTree>
    <p:extLst>
      <p:ext uri="{BB962C8B-B14F-4D97-AF65-F5344CB8AC3E}">
        <p14:creationId xmlns:p14="http://schemas.microsoft.com/office/powerpoint/2010/main" val="375763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37</a:t>
            </a:fld>
            <a:endParaRPr lang="en-GB"/>
          </a:p>
        </p:txBody>
      </p:sp>
    </p:spTree>
    <p:extLst>
      <p:ext uri="{BB962C8B-B14F-4D97-AF65-F5344CB8AC3E}">
        <p14:creationId xmlns:p14="http://schemas.microsoft.com/office/powerpoint/2010/main" val="34182966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Full name</a:t>
            </a:r>
          </a:p>
          <a:p>
            <a:r>
              <a:rPr lang="en-GB"/>
              <a:t>Birthdate</a:t>
            </a:r>
          </a:p>
          <a:p>
            <a:r>
              <a:rPr lang="en-GB"/>
              <a:t>Street address</a:t>
            </a:r>
          </a:p>
          <a:p>
            <a:r>
              <a:rPr lang="en-GB"/>
              <a:t>Phone number</a:t>
            </a:r>
          </a:p>
          <a:p>
            <a:r>
              <a:rPr lang="en-GB"/>
              <a:t>NHS number</a:t>
            </a:r>
          </a:p>
          <a:p>
            <a:r>
              <a:rPr lang="en-GB"/>
              <a:t>Credit card information</a:t>
            </a:r>
          </a:p>
          <a:p>
            <a:r>
              <a:rPr lang="en-GB"/>
              <a:t>Bank account information</a:t>
            </a:r>
          </a:p>
          <a:p>
            <a:r>
              <a:rPr lang="en-GB"/>
              <a:t>Passport number.</a:t>
            </a:r>
          </a:p>
        </p:txBody>
      </p:sp>
      <p:sp>
        <p:nvSpPr>
          <p:cNvPr id="4" name="Slide Number Placeholder 3"/>
          <p:cNvSpPr>
            <a:spLocks noGrp="1"/>
          </p:cNvSpPr>
          <p:nvPr>
            <p:ph type="sldNum" sz="quarter" idx="5"/>
          </p:nvPr>
        </p:nvSpPr>
        <p:spPr/>
        <p:txBody>
          <a:bodyPr/>
          <a:lstStyle/>
          <a:p>
            <a:fld id="{2BFEDEE5-1CBC-43D9-B651-7798A41B076A}" type="slidenum">
              <a:rPr lang="en-GB" smtClean="0"/>
              <a:t>269</a:t>
            </a:fld>
            <a:endParaRPr lang="en-GB"/>
          </a:p>
        </p:txBody>
      </p:sp>
    </p:spTree>
    <p:extLst>
      <p:ext uri="{BB962C8B-B14F-4D97-AF65-F5344CB8AC3E}">
        <p14:creationId xmlns:p14="http://schemas.microsoft.com/office/powerpoint/2010/main" val="37340134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lake , GDPR individual rights in regards to computer processing of personal data</a:t>
            </a:r>
          </a:p>
        </p:txBody>
      </p:sp>
      <p:sp>
        <p:nvSpPr>
          <p:cNvPr id="4" name="Slide Number Placeholder 3"/>
          <p:cNvSpPr>
            <a:spLocks noGrp="1"/>
          </p:cNvSpPr>
          <p:nvPr>
            <p:ph type="sldNum" sz="quarter" idx="5"/>
          </p:nvPr>
        </p:nvSpPr>
        <p:spPr/>
        <p:txBody>
          <a:bodyPr/>
          <a:lstStyle/>
          <a:p>
            <a:fld id="{2BFEDEE5-1CBC-43D9-B651-7798A41B076A}" type="slidenum">
              <a:rPr lang="en-GB" smtClean="0"/>
              <a:t>271</a:t>
            </a:fld>
            <a:endParaRPr lang="en-GB"/>
          </a:p>
        </p:txBody>
      </p:sp>
    </p:spTree>
    <p:extLst>
      <p:ext uri="{BB962C8B-B14F-4D97-AF65-F5344CB8AC3E}">
        <p14:creationId xmlns:p14="http://schemas.microsoft.com/office/powerpoint/2010/main" val="13386930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a:t>
            </a:r>
          </a:p>
          <a:p>
            <a:endParaRPr lang="en-GB"/>
          </a:p>
          <a:p>
            <a:r>
              <a:rPr lang="en-GB"/>
              <a:t>Think of who you have given data to?</a:t>
            </a:r>
          </a:p>
          <a:p>
            <a:endParaRPr lang="en-GB"/>
          </a:p>
          <a:p>
            <a:r>
              <a:rPr lang="en-GB"/>
              <a:t>Think of who they may have shared that with?</a:t>
            </a:r>
          </a:p>
          <a:p>
            <a:endParaRPr lang="en-GB"/>
          </a:p>
          <a:p>
            <a:r>
              <a:rPr lang="en-GB"/>
              <a:t>Think of how they might use that data?</a:t>
            </a:r>
          </a:p>
          <a:p>
            <a:endParaRPr lang="en-GB"/>
          </a:p>
          <a:p>
            <a:r>
              <a:rPr lang="en-GB"/>
              <a:t>If it provides some benefit to you, are you comfortable with organisations building a current and updated profile on your activity</a:t>
            </a:r>
          </a:p>
          <a:p>
            <a:endParaRPr lang="en-GB"/>
          </a:p>
          <a:p>
            <a:r>
              <a:rPr lang="en-GB"/>
              <a:t>Discuss</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272</a:t>
            </a:fld>
            <a:endParaRPr lang="en-GB"/>
          </a:p>
        </p:txBody>
      </p:sp>
    </p:spTree>
    <p:extLst>
      <p:ext uri="{BB962C8B-B14F-4D97-AF65-F5344CB8AC3E}">
        <p14:creationId xmlns:p14="http://schemas.microsoft.com/office/powerpoint/2010/main" val="40928242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6989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Research and what security challenges will you might face?</a:t>
            </a:r>
          </a:p>
          <a:p>
            <a:endParaRPr lang="en-GB"/>
          </a:p>
          <a:p>
            <a:r>
              <a:rPr lang="en-GB"/>
              <a:t>Flat structure (no one to take responsibility)</a:t>
            </a:r>
          </a:p>
          <a:p>
            <a:r>
              <a:rPr lang="en-GB"/>
              <a:t>Hierarchical (Can take time for management, authorisation etc.)</a:t>
            </a:r>
          </a:p>
        </p:txBody>
      </p:sp>
      <p:sp>
        <p:nvSpPr>
          <p:cNvPr id="4" name="Slide Number Placeholder 3"/>
          <p:cNvSpPr>
            <a:spLocks noGrp="1"/>
          </p:cNvSpPr>
          <p:nvPr>
            <p:ph type="sldNum" sz="quarter" idx="5"/>
          </p:nvPr>
        </p:nvSpPr>
        <p:spPr/>
        <p:txBody>
          <a:bodyPr/>
          <a:lstStyle/>
          <a:p>
            <a:fld id="{2BFEDEE5-1CBC-43D9-B651-7798A41B076A}" type="slidenum">
              <a:rPr lang="en-GB" smtClean="0"/>
              <a:t>277</a:t>
            </a:fld>
            <a:endParaRPr lang="en-GB"/>
          </a:p>
        </p:txBody>
      </p:sp>
    </p:spTree>
    <p:extLst>
      <p:ext uri="{BB962C8B-B14F-4D97-AF65-F5344CB8AC3E}">
        <p14:creationId xmlns:p14="http://schemas.microsoft.com/office/powerpoint/2010/main" val="18063191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282</a:t>
            </a:fld>
            <a:endParaRPr lang="en-GB"/>
          </a:p>
        </p:txBody>
      </p:sp>
    </p:spTree>
    <p:extLst>
      <p:ext uri="{BB962C8B-B14F-4D97-AF65-F5344CB8AC3E}">
        <p14:creationId xmlns:p14="http://schemas.microsoft.com/office/powerpoint/2010/main" val="19457216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283</a:t>
            </a:fld>
            <a:endParaRPr lang="en-GB"/>
          </a:p>
        </p:txBody>
      </p:sp>
    </p:spTree>
    <p:extLst>
      <p:ext uri="{BB962C8B-B14F-4D97-AF65-F5344CB8AC3E}">
        <p14:creationId xmlns:p14="http://schemas.microsoft.com/office/powerpoint/2010/main" val="28267022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9508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730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7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39</a:t>
            </a:fld>
            <a:endParaRPr lang="en-GB"/>
          </a:p>
        </p:txBody>
      </p:sp>
    </p:spTree>
    <p:extLst>
      <p:ext uri="{BB962C8B-B14F-4D97-AF65-F5344CB8AC3E}">
        <p14:creationId xmlns:p14="http://schemas.microsoft.com/office/powerpoint/2010/main" val="32798491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45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54</a:t>
            </a:fld>
            <a:endParaRPr lang="en-GB"/>
          </a:p>
        </p:txBody>
      </p:sp>
    </p:spTree>
    <p:extLst>
      <p:ext uri="{BB962C8B-B14F-4D97-AF65-F5344CB8AC3E}">
        <p14:creationId xmlns:p14="http://schemas.microsoft.com/office/powerpoint/2010/main" val="186443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80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67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5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58</a:t>
            </a:fld>
            <a:endParaRPr lang="en-GB"/>
          </a:p>
        </p:txBody>
      </p:sp>
    </p:spTree>
    <p:extLst>
      <p:ext uri="{BB962C8B-B14F-4D97-AF65-F5344CB8AC3E}">
        <p14:creationId xmlns:p14="http://schemas.microsoft.com/office/powerpoint/2010/main" val="154422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61</a:t>
            </a:fld>
            <a:endParaRPr lang="en-GB"/>
          </a:p>
        </p:txBody>
      </p:sp>
    </p:spTree>
    <p:extLst>
      <p:ext uri="{BB962C8B-B14F-4D97-AF65-F5344CB8AC3E}">
        <p14:creationId xmlns:p14="http://schemas.microsoft.com/office/powerpoint/2010/main" val="6162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Phrase </a:t>
            </a:r>
            <a:r>
              <a:rPr lang="en-US"/>
              <a:t>“Ensuring that authorised individuals have access to accurate information in a timely manner” – Copyright Martin Webley – introduce thinking in relation to legislative “control”.</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62</a:t>
            </a:fld>
            <a:endParaRPr lang="en-GB"/>
          </a:p>
        </p:txBody>
      </p:sp>
    </p:spTree>
    <p:extLst>
      <p:ext uri="{BB962C8B-B14F-4D97-AF65-F5344CB8AC3E}">
        <p14:creationId xmlns:p14="http://schemas.microsoft.com/office/powerpoint/2010/main" val="303511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Password Checkers: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https://www.passwordmonster.com/</a:t>
            </a:r>
          </a:p>
          <a:p>
            <a:r>
              <a:rPr lang="en-GB"/>
              <a:t>https://password.kaspersky.com/</a:t>
            </a:r>
          </a:p>
          <a:p>
            <a:r>
              <a:rPr lang="en-GB"/>
              <a:t>https://www.security.org/how-secure-is-my-password/</a:t>
            </a:r>
          </a:p>
        </p:txBody>
      </p:sp>
      <p:sp>
        <p:nvSpPr>
          <p:cNvPr id="4" name="Slide Number Placeholder 3"/>
          <p:cNvSpPr>
            <a:spLocks noGrp="1"/>
          </p:cNvSpPr>
          <p:nvPr>
            <p:ph type="sldNum" sz="quarter" idx="5"/>
          </p:nvPr>
        </p:nvSpPr>
        <p:spPr/>
        <p:txBody>
          <a:bodyPr/>
          <a:lstStyle/>
          <a:p>
            <a:fld id="{2BFEDEE5-1CBC-43D9-B651-7798A41B076A}" type="slidenum">
              <a:rPr lang="en-GB" smtClean="0"/>
              <a:t>69</a:t>
            </a:fld>
            <a:endParaRPr lang="en-GB"/>
          </a:p>
        </p:txBody>
      </p:sp>
    </p:spTree>
    <p:extLst>
      <p:ext uri="{BB962C8B-B14F-4D97-AF65-F5344CB8AC3E}">
        <p14:creationId xmlns:p14="http://schemas.microsoft.com/office/powerpoint/2010/main" val="177461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a:t>
            </a:fld>
            <a:endParaRPr lang="en-GB"/>
          </a:p>
        </p:txBody>
      </p:sp>
    </p:spTree>
    <p:extLst>
      <p:ext uri="{BB962C8B-B14F-4D97-AF65-F5344CB8AC3E}">
        <p14:creationId xmlns:p14="http://schemas.microsoft.com/office/powerpoint/2010/main" val="1613106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70</a:t>
            </a:fld>
            <a:endParaRPr lang="en-GB"/>
          </a:p>
        </p:txBody>
      </p:sp>
    </p:spTree>
    <p:extLst>
      <p:ext uri="{BB962C8B-B14F-4D97-AF65-F5344CB8AC3E}">
        <p14:creationId xmlns:p14="http://schemas.microsoft.com/office/powerpoint/2010/main" val="103312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NCSC</a:t>
            </a:r>
          </a:p>
          <a:p>
            <a:endParaRPr lang="en-GB"/>
          </a:p>
          <a:p>
            <a:r>
              <a:rPr lang="en-GB"/>
              <a:t>Link: https://www.ncsc.gov.uk/information/understanding-vulnerabilities</a:t>
            </a:r>
          </a:p>
        </p:txBody>
      </p:sp>
      <p:sp>
        <p:nvSpPr>
          <p:cNvPr id="4" name="Slide Number Placeholder 3"/>
          <p:cNvSpPr>
            <a:spLocks noGrp="1"/>
          </p:cNvSpPr>
          <p:nvPr>
            <p:ph type="sldNum" sz="quarter" idx="5"/>
          </p:nvPr>
        </p:nvSpPr>
        <p:spPr/>
        <p:txBody>
          <a:bodyPr/>
          <a:lstStyle/>
          <a:p>
            <a:fld id="{2BFEDEE5-1CBC-43D9-B651-7798A41B076A}" type="slidenum">
              <a:rPr lang="en-GB" smtClean="0"/>
              <a:t>81</a:t>
            </a:fld>
            <a:endParaRPr lang="en-GB"/>
          </a:p>
        </p:txBody>
      </p:sp>
    </p:spTree>
    <p:extLst>
      <p:ext uri="{BB962C8B-B14F-4D97-AF65-F5344CB8AC3E}">
        <p14:creationId xmlns:p14="http://schemas.microsoft.com/office/powerpoint/2010/main" val="249975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NCSC</a:t>
            </a:r>
          </a:p>
          <a:p>
            <a:endParaRPr lang="en-GB"/>
          </a:p>
          <a:p>
            <a:r>
              <a:rPr lang="en-GB"/>
              <a:t>Link: https://www.ncsc.gov.uk/information/understanding-vulnerabilities</a:t>
            </a:r>
          </a:p>
        </p:txBody>
      </p:sp>
      <p:sp>
        <p:nvSpPr>
          <p:cNvPr id="4" name="Slide Number Placeholder 3"/>
          <p:cNvSpPr>
            <a:spLocks noGrp="1"/>
          </p:cNvSpPr>
          <p:nvPr>
            <p:ph type="sldNum" sz="quarter" idx="5"/>
          </p:nvPr>
        </p:nvSpPr>
        <p:spPr/>
        <p:txBody>
          <a:bodyPr/>
          <a:lstStyle/>
          <a:p>
            <a:fld id="{2BFEDEE5-1CBC-43D9-B651-7798A41B076A}" type="slidenum">
              <a:rPr lang="en-GB" smtClean="0"/>
              <a:t>82</a:t>
            </a:fld>
            <a:endParaRPr lang="en-GB"/>
          </a:p>
        </p:txBody>
      </p:sp>
    </p:spTree>
    <p:extLst>
      <p:ext uri="{BB962C8B-B14F-4D97-AF65-F5344CB8AC3E}">
        <p14:creationId xmlns:p14="http://schemas.microsoft.com/office/powerpoint/2010/main" val="365973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NCSC</a:t>
            </a:r>
          </a:p>
          <a:p>
            <a:endParaRPr lang="en-GB"/>
          </a:p>
          <a:p>
            <a:r>
              <a:rPr lang="en-GB"/>
              <a:t>Link: https://www.ncsc.gov.uk/information/understanding-vulnerabilities</a:t>
            </a:r>
          </a:p>
        </p:txBody>
      </p:sp>
      <p:sp>
        <p:nvSpPr>
          <p:cNvPr id="4" name="Slide Number Placeholder 3"/>
          <p:cNvSpPr>
            <a:spLocks noGrp="1"/>
          </p:cNvSpPr>
          <p:nvPr>
            <p:ph type="sldNum" sz="quarter" idx="5"/>
          </p:nvPr>
        </p:nvSpPr>
        <p:spPr/>
        <p:txBody>
          <a:bodyPr/>
          <a:lstStyle/>
          <a:p>
            <a:fld id="{2BFEDEE5-1CBC-43D9-B651-7798A41B076A}" type="slidenum">
              <a:rPr lang="en-GB" smtClean="0"/>
              <a:t>83</a:t>
            </a:fld>
            <a:endParaRPr lang="en-GB"/>
          </a:p>
        </p:txBody>
      </p:sp>
    </p:spTree>
    <p:extLst>
      <p:ext uri="{BB962C8B-B14F-4D97-AF65-F5344CB8AC3E}">
        <p14:creationId xmlns:p14="http://schemas.microsoft.com/office/powerpoint/2010/main" val="1393234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NCSC</a:t>
            </a:r>
          </a:p>
          <a:p>
            <a:endParaRPr lang="en-GB"/>
          </a:p>
          <a:p>
            <a:r>
              <a:rPr lang="en-GB"/>
              <a:t>Link: https://www.ncsc.gov.uk/information/understanding-vulnerabilities</a:t>
            </a:r>
          </a:p>
        </p:txBody>
      </p:sp>
      <p:sp>
        <p:nvSpPr>
          <p:cNvPr id="4" name="Slide Number Placeholder 3"/>
          <p:cNvSpPr>
            <a:spLocks noGrp="1"/>
          </p:cNvSpPr>
          <p:nvPr>
            <p:ph type="sldNum" sz="quarter" idx="5"/>
          </p:nvPr>
        </p:nvSpPr>
        <p:spPr/>
        <p:txBody>
          <a:bodyPr/>
          <a:lstStyle/>
          <a:p>
            <a:fld id="{2BFEDEE5-1CBC-43D9-B651-7798A41B076A}" type="slidenum">
              <a:rPr lang="en-GB" smtClean="0"/>
              <a:t>84</a:t>
            </a:fld>
            <a:endParaRPr lang="en-GB"/>
          </a:p>
        </p:txBody>
      </p:sp>
    </p:spTree>
    <p:extLst>
      <p:ext uri="{BB962C8B-B14F-4D97-AF65-F5344CB8AC3E}">
        <p14:creationId xmlns:p14="http://schemas.microsoft.com/office/powerpoint/2010/main" val="2611208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NCSC</a:t>
            </a:r>
          </a:p>
          <a:p>
            <a:endParaRPr lang="en-GB"/>
          </a:p>
          <a:p>
            <a:r>
              <a:rPr lang="en-GB"/>
              <a:t>Link: https://www.ncsc.gov.uk/information/understanding-vulnerabilities</a:t>
            </a:r>
          </a:p>
        </p:txBody>
      </p:sp>
      <p:sp>
        <p:nvSpPr>
          <p:cNvPr id="4" name="Slide Number Placeholder 3"/>
          <p:cNvSpPr>
            <a:spLocks noGrp="1"/>
          </p:cNvSpPr>
          <p:nvPr>
            <p:ph type="sldNum" sz="quarter" idx="5"/>
          </p:nvPr>
        </p:nvSpPr>
        <p:spPr/>
        <p:txBody>
          <a:bodyPr/>
          <a:lstStyle/>
          <a:p>
            <a:fld id="{2BFEDEE5-1CBC-43D9-B651-7798A41B076A}" type="slidenum">
              <a:rPr lang="en-GB" smtClean="0"/>
              <a:t>85</a:t>
            </a:fld>
            <a:endParaRPr lang="en-GB"/>
          </a:p>
        </p:txBody>
      </p:sp>
    </p:spTree>
    <p:extLst>
      <p:ext uri="{BB962C8B-B14F-4D97-AF65-F5344CB8AC3E}">
        <p14:creationId xmlns:p14="http://schemas.microsoft.com/office/powerpoint/2010/main" val="3430748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NCSC “The Fundamentals of Risk”</a:t>
            </a:r>
          </a:p>
          <a:p>
            <a:endParaRPr lang="en-GB"/>
          </a:p>
          <a:p>
            <a:r>
              <a:rPr lang="en-GB"/>
              <a:t>Link: https://www.ncsc.gov.uk/collection/risk-management-collection/essential-topics/fundamentals</a:t>
            </a:r>
          </a:p>
        </p:txBody>
      </p:sp>
      <p:sp>
        <p:nvSpPr>
          <p:cNvPr id="4" name="Slide Number Placeholder 3"/>
          <p:cNvSpPr>
            <a:spLocks noGrp="1"/>
          </p:cNvSpPr>
          <p:nvPr>
            <p:ph type="sldNum" sz="quarter" idx="5"/>
          </p:nvPr>
        </p:nvSpPr>
        <p:spPr/>
        <p:txBody>
          <a:bodyPr/>
          <a:lstStyle/>
          <a:p>
            <a:fld id="{2BFEDEE5-1CBC-43D9-B651-7798A41B076A}" type="slidenum">
              <a:rPr lang="en-GB" smtClean="0"/>
              <a:t>86</a:t>
            </a:fld>
            <a:endParaRPr lang="en-GB"/>
          </a:p>
        </p:txBody>
      </p:sp>
    </p:spTree>
    <p:extLst>
      <p:ext uri="{BB962C8B-B14F-4D97-AF65-F5344CB8AC3E}">
        <p14:creationId xmlns:p14="http://schemas.microsoft.com/office/powerpoint/2010/main" val="2440679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NCSC “The Fundamentals of Risk”</a:t>
            </a:r>
          </a:p>
          <a:p>
            <a:endParaRPr lang="en-GB"/>
          </a:p>
          <a:p>
            <a:r>
              <a:rPr lang="en-GB"/>
              <a:t>Link: https://www.ncsc.gov.uk/collection/risk-management-collection/essential-topics/fundamentals</a:t>
            </a:r>
          </a:p>
        </p:txBody>
      </p:sp>
      <p:sp>
        <p:nvSpPr>
          <p:cNvPr id="4" name="Slide Number Placeholder 3"/>
          <p:cNvSpPr>
            <a:spLocks noGrp="1"/>
          </p:cNvSpPr>
          <p:nvPr>
            <p:ph type="sldNum" sz="quarter" idx="5"/>
          </p:nvPr>
        </p:nvSpPr>
        <p:spPr/>
        <p:txBody>
          <a:bodyPr/>
          <a:lstStyle/>
          <a:p>
            <a:fld id="{2BFEDEE5-1CBC-43D9-B651-7798A41B076A}" type="slidenum">
              <a:rPr lang="en-GB" smtClean="0"/>
              <a:t>87</a:t>
            </a:fld>
            <a:endParaRPr lang="en-GB"/>
          </a:p>
        </p:txBody>
      </p:sp>
    </p:spTree>
    <p:extLst>
      <p:ext uri="{BB962C8B-B14F-4D97-AF65-F5344CB8AC3E}">
        <p14:creationId xmlns:p14="http://schemas.microsoft.com/office/powerpoint/2010/main" val="2328821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NIST – National Institute of Standards and Technology </a:t>
            </a:r>
          </a:p>
        </p:txBody>
      </p:sp>
      <p:sp>
        <p:nvSpPr>
          <p:cNvPr id="4" name="Slide Number Placeholder 3"/>
          <p:cNvSpPr>
            <a:spLocks noGrp="1"/>
          </p:cNvSpPr>
          <p:nvPr>
            <p:ph type="sldNum" sz="quarter" idx="5"/>
          </p:nvPr>
        </p:nvSpPr>
        <p:spPr/>
        <p:txBody>
          <a:bodyPr/>
          <a:lstStyle/>
          <a:p>
            <a:fld id="{2BFEDEE5-1CBC-43D9-B651-7798A41B076A}" type="slidenum">
              <a:rPr lang="en-GB" smtClean="0"/>
              <a:t>93</a:t>
            </a:fld>
            <a:endParaRPr lang="en-GB"/>
          </a:p>
        </p:txBody>
      </p:sp>
    </p:spTree>
    <p:extLst>
      <p:ext uri="{BB962C8B-B14F-4D97-AF65-F5344CB8AC3E}">
        <p14:creationId xmlns:p14="http://schemas.microsoft.com/office/powerpoint/2010/main" val="2343387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94</a:t>
            </a:fld>
            <a:endParaRPr lang="en-GB"/>
          </a:p>
        </p:txBody>
      </p:sp>
    </p:spTree>
    <p:extLst>
      <p:ext uri="{BB962C8B-B14F-4D97-AF65-F5344CB8AC3E}">
        <p14:creationId xmlns:p14="http://schemas.microsoft.com/office/powerpoint/2010/main" val="339298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3</a:t>
            </a:fld>
            <a:endParaRPr lang="en-GB"/>
          </a:p>
        </p:txBody>
      </p:sp>
    </p:spTree>
    <p:extLst>
      <p:ext uri="{BB962C8B-B14F-4D97-AF65-F5344CB8AC3E}">
        <p14:creationId xmlns:p14="http://schemas.microsoft.com/office/powerpoint/2010/main" val="91697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Anyone who uses the internet is familiar with passwords, the most basic form of authentication. After a user enters his or her username, they need to type in a secret code to gain access to the network. If each user keeps their password private, the theory goes, unauthorized access will be prevented. However, experience has shown that even secret passwords are vulnerable to hacking. Cybercriminals use programs that try thousands of potential passwords, gaining access when they guess the right one. </a:t>
            </a:r>
          </a:p>
          <a:p>
            <a:endParaRPr lang="en-GB"/>
          </a:p>
          <a:p>
            <a:r>
              <a:rPr lang="en-GB"/>
              <a:t>To reduce this risk, users need to choose secure passwords with both letters and numbers, upper and lower case, special characters (such as $, %, or &amp;), and no words found in the dictionary. It’s also important to use long passwords of at least eight characters; each additional character makes it harder for a program to crack. Short, simple passwords such as “password” (one of the most common) and “12345” are barely better than no password at all. The most secure systems only allow users to create secure passwords, but even the strongest passwords can be at risk for hacking. Security experts have therefore developed more sophisticated authentication techniques to remedy the flaws of password-based systems.</a:t>
            </a:r>
          </a:p>
        </p:txBody>
      </p:sp>
      <p:sp>
        <p:nvSpPr>
          <p:cNvPr id="4" name="Slide Number Placeholder 3"/>
          <p:cNvSpPr>
            <a:spLocks noGrp="1"/>
          </p:cNvSpPr>
          <p:nvPr>
            <p:ph type="sldNum" sz="quarter" idx="5"/>
          </p:nvPr>
        </p:nvSpPr>
        <p:spPr/>
        <p:txBody>
          <a:bodyPr/>
          <a:lstStyle/>
          <a:p>
            <a:fld id="{FD3EF75B-EE50-46BA-A473-AA7F6300ED33}" type="slidenum">
              <a:rPr lang="en-GB" smtClean="0"/>
              <a:t>95</a:t>
            </a:fld>
            <a:endParaRPr lang="en-GB"/>
          </a:p>
        </p:txBody>
      </p:sp>
    </p:spTree>
    <p:extLst>
      <p:ext uri="{BB962C8B-B14F-4D97-AF65-F5344CB8AC3E}">
        <p14:creationId xmlns:p14="http://schemas.microsoft.com/office/powerpoint/2010/main" val="1239753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Two-factor authentication builds on passwords to create a significantly more robust security solution. It requires both a password and possession of a specific physical object to gain access to a network—something you know and something you have. ATMs were an early system to use two-factor authentication. To use an ATM, customers need to remember a “password”—their PIN—plus insert a debit card. Neither one is enough by itself. </a:t>
            </a:r>
          </a:p>
          <a:p>
            <a:endParaRPr lang="en-GB"/>
          </a:p>
          <a:p>
            <a:r>
              <a:rPr lang="en-GB"/>
              <a:t>In computer security, 2FA follows the same principle. After entering their username and a password, users have to clear an additional hurdle to login: they need to input a one-time code from a particular physical device. The code may be sent to their cell phone via text message, or it may be generated using a mobile app. If a hacker guesses the password, they can’t proceed without the user’s cell phone; conversely, if they steal the mobile device, they still can’t get in without the password. 2FA is being implemented on an increasing number of banking, email, and social media websites. Whenever it’s an option, make sure to enable it for better security. </a:t>
            </a:r>
          </a:p>
        </p:txBody>
      </p:sp>
      <p:sp>
        <p:nvSpPr>
          <p:cNvPr id="4" name="Slide Number Placeholder 3"/>
          <p:cNvSpPr>
            <a:spLocks noGrp="1"/>
          </p:cNvSpPr>
          <p:nvPr>
            <p:ph type="sldNum" sz="quarter" idx="5"/>
          </p:nvPr>
        </p:nvSpPr>
        <p:spPr/>
        <p:txBody>
          <a:bodyPr/>
          <a:lstStyle/>
          <a:p>
            <a:fld id="{FD3EF75B-EE50-46BA-A473-AA7F6300ED33}" type="slidenum">
              <a:rPr lang="en-GB" smtClean="0"/>
              <a:t>96</a:t>
            </a:fld>
            <a:endParaRPr lang="en-GB"/>
          </a:p>
        </p:txBody>
      </p:sp>
    </p:spTree>
    <p:extLst>
      <p:ext uri="{BB962C8B-B14F-4D97-AF65-F5344CB8AC3E}">
        <p14:creationId xmlns:p14="http://schemas.microsoft.com/office/powerpoint/2010/main" val="3698745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Step 1 – Password</a:t>
            </a:r>
          </a:p>
          <a:p>
            <a:r>
              <a:rPr lang="en-GB"/>
              <a:t>Step 2 – Proof</a:t>
            </a:r>
          </a:p>
          <a:p>
            <a:r>
              <a:rPr lang="en-GB"/>
              <a:t>Step 3 - Access</a:t>
            </a:r>
          </a:p>
        </p:txBody>
      </p:sp>
      <p:sp>
        <p:nvSpPr>
          <p:cNvPr id="4" name="Slide Number Placeholder 3"/>
          <p:cNvSpPr>
            <a:spLocks noGrp="1"/>
          </p:cNvSpPr>
          <p:nvPr>
            <p:ph type="sldNum" sz="quarter" idx="5"/>
          </p:nvPr>
        </p:nvSpPr>
        <p:spPr/>
        <p:txBody>
          <a:bodyPr/>
          <a:lstStyle/>
          <a:p>
            <a:fld id="{FD3EF75B-EE50-46BA-A473-AA7F6300ED33}" type="slidenum">
              <a:rPr lang="en-GB" smtClean="0"/>
              <a:t>98</a:t>
            </a:fld>
            <a:endParaRPr lang="en-GB"/>
          </a:p>
        </p:txBody>
      </p:sp>
    </p:spTree>
    <p:extLst>
      <p:ext uri="{BB962C8B-B14F-4D97-AF65-F5344CB8AC3E}">
        <p14:creationId xmlns:p14="http://schemas.microsoft.com/office/powerpoint/2010/main" val="386733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companies prefer not to rely on cell phones for their additional layer of authentication protection. They have instead turned to token authentication systems. Token systems use a purpose-built physical device for the 2FA. This may be a dongle inserted into the computer’s USB port, or a smart card containing a radio frequency identification or near-field communication chip. If you have a token-based system, keep careful track of the dongles or smart cards to ensure they don’t fall into the wrong hands. When a team member’s employment ends, for example, they must relinquish their token. These systems are more expensive since they require purchasing new devices, but they can provide an extra measure of security. </a:t>
            </a:r>
          </a:p>
          <a:p>
            <a:endParaRPr lang="en-GB"/>
          </a:p>
        </p:txBody>
      </p:sp>
      <p:sp>
        <p:nvSpPr>
          <p:cNvPr id="4" name="Slide Number Placeholder 3"/>
          <p:cNvSpPr>
            <a:spLocks noGrp="1"/>
          </p:cNvSpPr>
          <p:nvPr>
            <p:ph type="sldNum" sz="quarter" idx="5"/>
          </p:nvPr>
        </p:nvSpPr>
        <p:spPr/>
        <p:txBody>
          <a:bodyPr/>
          <a:lstStyle/>
          <a:p>
            <a:fld id="{FD3EF75B-EE50-46BA-A473-AA7F6300ED33}" type="slidenum">
              <a:rPr lang="en-GB" smtClean="0"/>
              <a:t>99</a:t>
            </a:fld>
            <a:endParaRPr lang="en-GB"/>
          </a:p>
        </p:txBody>
      </p:sp>
    </p:spTree>
    <p:extLst>
      <p:ext uri="{BB962C8B-B14F-4D97-AF65-F5344CB8AC3E}">
        <p14:creationId xmlns:p14="http://schemas.microsoft.com/office/powerpoint/2010/main" val="3149149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a:solidFill>
                  <a:srgbClr val="000000"/>
                </a:solidFill>
                <a:effectLst/>
                <a:latin typeface="arial" panose="020B0604020202020204" pitchFamily="34" charset="0"/>
              </a:rPr>
              <a:t>The Token-Based Authentication works as Follows:</a:t>
            </a:r>
            <a:endParaRPr lang="en-GB">
              <a:effectLst/>
            </a:endParaRPr>
          </a:p>
          <a:p>
            <a:pPr algn="just">
              <a:buFont typeface="+mj-lt"/>
              <a:buAutoNum type="arabicPeriod"/>
            </a:pPr>
            <a:r>
              <a:rPr lang="en-GB">
                <a:solidFill>
                  <a:srgbClr val="000000"/>
                </a:solidFill>
                <a:effectLst/>
                <a:latin typeface="arial" panose="020B0604020202020204" pitchFamily="34" charset="0"/>
              </a:rPr>
              <a:t>The user enters his credentials (i.e. the username and password) into the client (here client means the browser or mobile devices, etc).</a:t>
            </a:r>
            <a:endParaRPr lang="en-GB">
              <a:effectLst/>
            </a:endParaRPr>
          </a:p>
          <a:p>
            <a:pPr algn="just">
              <a:buFont typeface="+mj-lt"/>
              <a:buAutoNum type="arabicPeriod"/>
            </a:pPr>
            <a:r>
              <a:rPr lang="en-GB">
                <a:solidFill>
                  <a:srgbClr val="000000"/>
                </a:solidFill>
                <a:effectLst/>
                <a:latin typeface="arial" panose="020B0604020202020204" pitchFamily="34" charset="0"/>
              </a:rPr>
              <a:t>The client then sends these credentials (i.e. username and password) to the Authorization Server.</a:t>
            </a:r>
            <a:endParaRPr lang="en-GB">
              <a:effectLst/>
            </a:endParaRPr>
          </a:p>
          <a:p>
            <a:pPr algn="just">
              <a:buFont typeface="+mj-lt"/>
              <a:buAutoNum type="arabicPeriod"/>
            </a:pPr>
            <a:r>
              <a:rPr lang="en-GB">
                <a:solidFill>
                  <a:srgbClr val="000000"/>
                </a:solidFill>
                <a:effectLst/>
                <a:latin typeface="arial" panose="020B0604020202020204" pitchFamily="34" charset="0"/>
              </a:rPr>
              <a:t>Then the Authorization Server authenticates the client credentials (i.e. username and password) and generates and returns an access token. This Access Token contains enough information to identify a user and also contains the token expiry time.</a:t>
            </a:r>
            <a:endParaRPr lang="en-GB">
              <a:effectLst/>
            </a:endParaRPr>
          </a:p>
          <a:p>
            <a:pPr algn="just">
              <a:buFont typeface="+mj-lt"/>
              <a:buAutoNum type="arabicPeriod"/>
            </a:pPr>
            <a:r>
              <a:rPr lang="en-GB">
                <a:solidFill>
                  <a:srgbClr val="000000"/>
                </a:solidFill>
                <a:effectLst/>
                <a:latin typeface="arial" panose="020B0604020202020204" pitchFamily="34" charset="0"/>
              </a:rPr>
              <a:t>The client application then includes the </a:t>
            </a:r>
            <a:r>
              <a:rPr lang="en-GB" b="1">
                <a:solidFill>
                  <a:srgbClr val="000000"/>
                </a:solidFill>
                <a:effectLst/>
                <a:latin typeface="arial" panose="020B0604020202020204" pitchFamily="34" charset="0"/>
              </a:rPr>
              <a:t>Access Token in the Authorization header</a:t>
            </a:r>
            <a:r>
              <a:rPr lang="en-GB">
                <a:solidFill>
                  <a:srgbClr val="000000"/>
                </a:solidFill>
                <a:effectLst/>
                <a:latin typeface="arial" panose="020B0604020202020204" pitchFamily="34" charset="0"/>
              </a:rPr>
              <a:t> of the HTTP request to access the restricted resources from the Resource Server until the token is expired.</a:t>
            </a:r>
            <a:endParaRPr lang="en-GB">
              <a:effectLst/>
            </a:endParaRPr>
          </a:p>
          <a:p>
            <a:endParaRPr lang="en-GB"/>
          </a:p>
        </p:txBody>
      </p:sp>
      <p:sp>
        <p:nvSpPr>
          <p:cNvPr id="4" name="Slide Number Placeholder 3"/>
          <p:cNvSpPr>
            <a:spLocks noGrp="1"/>
          </p:cNvSpPr>
          <p:nvPr>
            <p:ph type="sldNum" sz="quarter" idx="5"/>
          </p:nvPr>
        </p:nvSpPr>
        <p:spPr/>
        <p:txBody>
          <a:bodyPr/>
          <a:lstStyle/>
          <a:p>
            <a:fld id="{FD3EF75B-EE50-46BA-A473-AA7F6300ED33}" type="slidenum">
              <a:rPr lang="en-GB" smtClean="0"/>
              <a:t>100</a:t>
            </a:fld>
            <a:endParaRPr lang="en-GB"/>
          </a:p>
        </p:txBody>
      </p:sp>
    </p:spTree>
    <p:extLst>
      <p:ext uri="{BB962C8B-B14F-4D97-AF65-F5344CB8AC3E}">
        <p14:creationId xmlns:p14="http://schemas.microsoft.com/office/powerpoint/2010/main" val="1676813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Biometric systems are the cutting edge of computer authentication methods. Biometrics (meaning “measuring life”) rely on a user’s physical characteristics to identify them. The most widely available biometric systems use fingerprints, retinal or iris scans, voice recognition, and face detection (as in the latest iPhones). Since no two users have the same exact physical features, biometric authentication is extremely secure. It’s the only way to know precisely who is logging in to a system. It also has the advantage that users don’t have to bring a separate card, dongle, or cell phone, nor do they have to remember a password (though biometric authentication is more secure when paired with a password). </a:t>
            </a:r>
          </a:p>
          <a:p>
            <a:endParaRPr lang="en-GB"/>
          </a:p>
          <a:p>
            <a:r>
              <a:rPr lang="en-GB"/>
              <a:t>Despite their security advantages, biometric systems also have considerable downsides. First, they are expensive to install, requiring specialized equipment like fingerprint readers or eye scanners. Second, they come with worrisome privacy concerns. Users may balk at sharing their personal biometric data with a company or the government unless there is a good reason to do so. Thus biometric authentication makes the most sense in environments requiring the highest level of security, such as intelligence and </a:t>
            </a:r>
            <a:r>
              <a:rPr lang="en-GB" err="1"/>
              <a:t>defense</a:t>
            </a:r>
            <a:r>
              <a:rPr lang="en-GB"/>
              <a:t> contractors. </a:t>
            </a:r>
          </a:p>
        </p:txBody>
      </p:sp>
      <p:sp>
        <p:nvSpPr>
          <p:cNvPr id="4" name="Slide Number Placeholder 3"/>
          <p:cNvSpPr>
            <a:spLocks noGrp="1"/>
          </p:cNvSpPr>
          <p:nvPr>
            <p:ph type="sldNum" sz="quarter" idx="5"/>
          </p:nvPr>
        </p:nvSpPr>
        <p:spPr/>
        <p:txBody>
          <a:bodyPr/>
          <a:lstStyle/>
          <a:p>
            <a:fld id="{FD3EF75B-EE50-46BA-A473-AA7F6300ED33}" type="slidenum">
              <a:rPr lang="en-GB" smtClean="0"/>
              <a:t>101</a:t>
            </a:fld>
            <a:endParaRPr lang="en-GB"/>
          </a:p>
        </p:txBody>
      </p:sp>
    </p:spTree>
    <p:extLst>
      <p:ext uri="{BB962C8B-B14F-4D97-AF65-F5344CB8AC3E}">
        <p14:creationId xmlns:p14="http://schemas.microsoft.com/office/powerpoint/2010/main" val="519602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Types of Biometric Authentication</a:t>
            </a:r>
          </a:p>
          <a:p>
            <a:endParaRPr lang="en-GB"/>
          </a:p>
          <a:p>
            <a:r>
              <a:rPr lang="en-GB"/>
              <a:t>Signature</a:t>
            </a:r>
          </a:p>
          <a:p>
            <a:r>
              <a:rPr lang="en-GB"/>
              <a:t>DNA</a:t>
            </a:r>
          </a:p>
          <a:p>
            <a:r>
              <a:rPr lang="en-GB"/>
              <a:t>Face</a:t>
            </a:r>
          </a:p>
          <a:p>
            <a:r>
              <a:rPr lang="en-GB"/>
              <a:t>Fingerprint</a:t>
            </a:r>
          </a:p>
          <a:p>
            <a:r>
              <a:rPr lang="en-GB"/>
              <a:t>Voice</a:t>
            </a:r>
          </a:p>
          <a:p>
            <a:r>
              <a:rPr lang="en-GB"/>
              <a:t>Vein</a:t>
            </a:r>
          </a:p>
        </p:txBody>
      </p:sp>
      <p:sp>
        <p:nvSpPr>
          <p:cNvPr id="4" name="Slide Number Placeholder 3"/>
          <p:cNvSpPr>
            <a:spLocks noGrp="1"/>
          </p:cNvSpPr>
          <p:nvPr>
            <p:ph type="sldNum" sz="quarter" idx="5"/>
          </p:nvPr>
        </p:nvSpPr>
        <p:spPr/>
        <p:txBody>
          <a:bodyPr/>
          <a:lstStyle/>
          <a:p>
            <a:fld id="{FD3EF75B-EE50-46BA-A473-AA7F6300ED33}" type="slidenum">
              <a:rPr lang="en-GB" smtClean="0"/>
              <a:t>102</a:t>
            </a:fld>
            <a:endParaRPr lang="en-GB"/>
          </a:p>
        </p:txBody>
      </p:sp>
    </p:spTree>
    <p:extLst>
      <p:ext uri="{BB962C8B-B14F-4D97-AF65-F5344CB8AC3E}">
        <p14:creationId xmlns:p14="http://schemas.microsoft.com/office/powerpoint/2010/main" val="1045765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Single sign-on (SSO) is a useful feature to consider when deciding between device authentication methods. SSO enables a user to only enter their credentials once to gain access to multiple applications. Consider an employee who needs access to both email and cloud storage on separate websites. If the two sites are linked with SSO, the user will automatically have access to the cloud storage site after logging on to the email client. SSO saves time and keeps users happy by avoiding repeatedly entering passwords. Yet it can also introduce security risks; an unauthorized user who gains access to one system can now penetrate others. A related technology, single sign-off, logs users out of every application when they log out of a single one. This bolsters security by making certain that all open sessions are closed. </a:t>
            </a:r>
          </a:p>
        </p:txBody>
      </p:sp>
      <p:sp>
        <p:nvSpPr>
          <p:cNvPr id="4" name="Slide Number Placeholder 3"/>
          <p:cNvSpPr>
            <a:spLocks noGrp="1"/>
          </p:cNvSpPr>
          <p:nvPr>
            <p:ph type="sldNum" sz="quarter" idx="5"/>
          </p:nvPr>
        </p:nvSpPr>
        <p:spPr/>
        <p:txBody>
          <a:bodyPr/>
          <a:lstStyle/>
          <a:p>
            <a:fld id="{FD3EF75B-EE50-46BA-A473-AA7F6300ED33}" type="slidenum">
              <a:rPr lang="en-GB" smtClean="0"/>
              <a:t>103</a:t>
            </a:fld>
            <a:endParaRPr lang="en-GB"/>
          </a:p>
        </p:txBody>
      </p:sp>
    </p:spTree>
    <p:extLst>
      <p:ext uri="{BB962C8B-B14F-4D97-AF65-F5344CB8AC3E}">
        <p14:creationId xmlns:p14="http://schemas.microsoft.com/office/powerpoint/2010/main" val="5206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DAC is a type of access control system that assigns access rights based on rules specified by users. The principle behind DAC is that subjects can determine who has access to their objects. The DAC model takes advantage of using access control lists (ACLs) and capability tables. </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RBAC, also known as a non-discretionary access control, is used when system administrators need to assign rights based on organizational roles instead of individual user accounts within an organization. It presents an opportunity for the organization to address the principle of ‘least privilege’. This gives an individual only the access needed to do their job, since access is connected to their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Considered the strictest of all levels of access control systems. The design and implementation of MAC is commonly used by the government. It uses a hierarchical approach to control access to files/resources. Under a MAC environment, access to resource objects is controlled by the settings defined by a system administrator. This means access to resource objects is controlled by the operating system based on what the system administrator configured in the settings. It is not possible for users to change access control of a resource. </a:t>
            </a:r>
          </a:p>
          <a:p>
            <a:endParaRPr lang="en-GB"/>
          </a:p>
        </p:txBody>
      </p:sp>
      <p:sp>
        <p:nvSpPr>
          <p:cNvPr id="4" name="Slide Number Placeholder 3"/>
          <p:cNvSpPr>
            <a:spLocks noGrp="1"/>
          </p:cNvSpPr>
          <p:nvPr>
            <p:ph type="sldNum" sz="quarter" idx="5"/>
          </p:nvPr>
        </p:nvSpPr>
        <p:spPr/>
        <p:txBody>
          <a:bodyPr/>
          <a:lstStyle/>
          <a:p>
            <a:fld id="{FD3EF75B-EE50-46BA-A473-AA7F6300ED33}" type="slidenum">
              <a:rPr lang="en-GB" smtClean="0"/>
              <a:t>105</a:t>
            </a:fld>
            <a:endParaRPr lang="en-GB"/>
          </a:p>
        </p:txBody>
      </p:sp>
    </p:spTree>
    <p:extLst>
      <p:ext uri="{BB962C8B-B14F-4D97-AF65-F5344CB8AC3E}">
        <p14:creationId xmlns:p14="http://schemas.microsoft.com/office/powerpoint/2010/main" val="2674538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onelogin.com</a:t>
            </a:r>
          </a:p>
        </p:txBody>
      </p:sp>
      <p:sp>
        <p:nvSpPr>
          <p:cNvPr id="4" name="Slide Number Placeholder 3"/>
          <p:cNvSpPr>
            <a:spLocks noGrp="1"/>
          </p:cNvSpPr>
          <p:nvPr>
            <p:ph type="sldNum" sz="quarter" idx="5"/>
          </p:nvPr>
        </p:nvSpPr>
        <p:spPr/>
        <p:txBody>
          <a:bodyPr/>
          <a:lstStyle/>
          <a:p>
            <a:fld id="{2BFEDEE5-1CBC-43D9-B651-7798A41B076A}" type="slidenum">
              <a:rPr lang="en-GB" smtClean="0"/>
              <a:t>107</a:t>
            </a:fld>
            <a:endParaRPr lang="en-GB"/>
          </a:p>
        </p:txBody>
      </p:sp>
    </p:spTree>
    <p:extLst>
      <p:ext uri="{BB962C8B-B14F-4D97-AF65-F5344CB8AC3E}">
        <p14:creationId xmlns:p14="http://schemas.microsoft.com/office/powerpoint/2010/main" val="11572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4</a:t>
            </a:fld>
            <a:endParaRPr lang="en-GB"/>
          </a:p>
        </p:txBody>
      </p:sp>
    </p:spTree>
    <p:extLst>
      <p:ext uri="{BB962C8B-B14F-4D97-AF65-F5344CB8AC3E}">
        <p14:creationId xmlns:p14="http://schemas.microsoft.com/office/powerpoint/2010/main" val="4284478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onelogin.com</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108</a:t>
            </a:fld>
            <a:endParaRPr lang="en-GB"/>
          </a:p>
        </p:txBody>
      </p:sp>
    </p:spTree>
    <p:extLst>
      <p:ext uri="{BB962C8B-B14F-4D97-AF65-F5344CB8AC3E}">
        <p14:creationId xmlns:p14="http://schemas.microsoft.com/office/powerpoint/2010/main" val="2523723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onelogin.com</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109</a:t>
            </a:fld>
            <a:endParaRPr lang="en-GB"/>
          </a:p>
        </p:txBody>
      </p:sp>
    </p:spTree>
    <p:extLst>
      <p:ext uri="{BB962C8B-B14F-4D97-AF65-F5344CB8AC3E}">
        <p14:creationId xmlns:p14="http://schemas.microsoft.com/office/powerpoint/2010/main" val="1973996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onelogin.com</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110</a:t>
            </a:fld>
            <a:endParaRPr lang="en-GB"/>
          </a:p>
        </p:txBody>
      </p:sp>
    </p:spTree>
    <p:extLst>
      <p:ext uri="{BB962C8B-B14F-4D97-AF65-F5344CB8AC3E}">
        <p14:creationId xmlns:p14="http://schemas.microsoft.com/office/powerpoint/2010/main" val="2695567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onelogin.com</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111</a:t>
            </a:fld>
            <a:endParaRPr lang="en-GB"/>
          </a:p>
        </p:txBody>
      </p:sp>
    </p:spTree>
    <p:extLst>
      <p:ext uri="{BB962C8B-B14F-4D97-AF65-F5344CB8AC3E}">
        <p14:creationId xmlns:p14="http://schemas.microsoft.com/office/powerpoint/2010/main" val="3324739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onelogin.com</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112</a:t>
            </a:fld>
            <a:endParaRPr lang="en-GB"/>
          </a:p>
        </p:txBody>
      </p:sp>
    </p:spTree>
    <p:extLst>
      <p:ext uri="{BB962C8B-B14F-4D97-AF65-F5344CB8AC3E}">
        <p14:creationId xmlns:p14="http://schemas.microsoft.com/office/powerpoint/2010/main" val="651748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https://www.techtarget.com/searchsecurity/definition/federated-identity-management</a:t>
            </a:r>
          </a:p>
        </p:txBody>
      </p:sp>
      <p:sp>
        <p:nvSpPr>
          <p:cNvPr id="4" name="Slide Number Placeholder 3"/>
          <p:cNvSpPr>
            <a:spLocks noGrp="1"/>
          </p:cNvSpPr>
          <p:nvPr>
            <p:ph type="sldNum" sz="quarter" idx="5"/>
          </p:nvPr>
        </p:nvSpPr>
        <p:spPr/>
        <p:txBody>
          <a:bodyPr/>
          <a:lstStyle/>
          <a:p>
            <a:fld id="{2BFEDEE5-1CBC-43D9-B651-7798A41B076A}" type="slidenum">
              <a:rPr lang="en-GB" smtClean="0"/>
              <a:t>114</a:t>
            </a:fld>
            <a:endParaRPr lang="en-GB"/>
          </a:p>
        </p:txBody>
      </p:sp>
    </p:spTree>
    <p:extLst>
      <p:ext uri="{BB962C8B-B14F-4D97-AF65-F5344CB8AC3E}">
        <p14:creationId xmlns:p14="http://schemas.microsoft.com/office/powerpoint/2010/main" val="2178519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https://www.techtarget.com/searchsecurity/definition/federated-identity-management</a:t>
            </a:r>
          </a:p>
        </p:txBody>
      </p:sp>
      <p:sp>
        <p:nvSpPr>
          <p:cNvPr id="4" name="Slide Number Placeholder 3"/>
          <p:cNvSpPr>
            <a:spLocks noGrp="1"/>
          </p:cNvSpPr>
          <p:nvPr>
            <p:ph type="sldNum" sz="quarter" idx="5"/>
          </p:nvPr>
        </p:nvSpPr>
        <p:spPr/>
        <p:txBody>
          <a:bodyPr/>
          <a:lstStyle/>
          <a:p>
            <a:fld id="{2BFEDEE5-1CBC-43D9-B651-7798A41B076A}" type="slidenum">
              <a:rPr lang="en-GB" smtClean="0"/>
              <a:t>115</a:t>
            </a:fld>
            <a:endParaRPr lang="en-GB"/>
          </a:p>
        </p:txBody>
      </p:sp>
    </p:spTree>
    <p:extLst>
      <p:ext uri="{BB962C8B-B14F-4D97-AF65-F5344CB8AC3E}">
        <p14:creationId xmlns:p14="http://schemas.microsoft.com/office/powerpoint/2010/main" val="3483329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Microsoft</a:t>
            </a:r>
          </a:p>
        </p:txBody>
      </p:sp>
      <p:sp>
        <p:nvSpPr>
          <p:cNvPr id="4" name="Slide Number Placeholder 3"/>
          <p:cNvSpPr>
            <a:spLocks noGrp="1"/>
          </p:cNvSpPr>
          <p:nvPr>
            <p:ph type="sldNum" sz="quarter" idx="5"/>
          </p:nvPr>
        </p:nvSpPr>
        <p:spPr/>
        <p:txBody>
          <a:bodyPr/>
          <a:lstStyle/>
          <a:p>
            <a:fld id="{2BFEDEE5-1CBC-43D9-B651-7798A41B076A}" type="slidenum">
              <a:rPr lang="en-GB" smtClean="0"/>
              <a:t>118</a:t>
            </a:fld>
            <a:endParaRPr lang="en-GB"/>
          </a:p>
        </p:txBody>
      </p:sp>
    </p:spTree>
    <p:extLst>
      <p:ext uri="{BB962C8B-B14F-4D97-AF65-F5344CB8AC3E}">
        <p14:creationId xmlns:p14="http://schemas.microsoft.com/office/powerpoint/2010/main" val="3465838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363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you know</a:t>
            </a:r>
          </a:p>
          <a:p>
            <a:r>
              <a:rPr lang="en-GB" dirty="0"/>
              <a:t>Something you have</a:t>
            </a:r>
          </a:p>
          <a:p>
            <a:r>
              <a:rPr lang="en-GB" dirty="0"/>
              <a:t>Something you 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18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&amp; Information:</a:t>
            </a:r>
          </a:p>
          <a:p>
            <a:endParaRPr lang="en-GB"/>
          </a:p>
          <a:p>
            <a:r>
              <a:rPr lang="en-GB"/>
              <a:t>This group activity will enable us to understand the knowledge at the start of the course.</a:t>
            </a:r>
          </a:p>
        </p:txBody>
      </p:sp>
      <p:sp>
        <p:nvSpPr>
          <p:cNvPr id="4" name="Slide Number Placeholder 3"/>
          <p:cNvSpPr>
            <a:spLocks noGrp="1"/>
          </p:cNvSpPr>
          <p:nvPr>
            <p:ph type="sldNum" sz="quarter" idx="5"/>
          </p:nvPr>
        </p:nvSpPr>
        <p:spPr/>
        <p:txBody>
          <a:bodyPr/>
          <a:lstStyle/>
          <a:p>
            <a:fld id="{2BFEDEE5-1CBC-43D9-B651-7798A41B076A}" type="slidenum">
              <a:rPr lang="en-GB" smtClean="0"/>
              <a:t>5</a:t>
            </a:fld>
            <a:endParaRPr lang="en-GB"/>
          </a:p>
        </p:txBody>
      </p:sp>
    </p:spTree>
    <p:extLst>
      <p:ext uri="{BB962C8B-B14F-4D97-AF65-F5344CB8AC3E}">
        <p14:creationId xmlns:p14="http://schemas.microsoft.com/office/powerpoint/2010/main" val="1147670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8403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123</a:t>
            </a:fld>
            <a:endParaRPr lang="en-GB"/>
          </a:p>
        </p:txBody>
      </p:sp>
    </p:spTree>
    <p:extLst>
      <p:ext uri="{BB962C8B-B14F-4D97-AF65-F5344CB8AC3E}">
        <p14:creationId xmlns:p14="http://schemas.microsoft.com/office/powerpoint/2010/main" val="38274703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Reference  - Spencer Trask Institute </a:t>
            </a:r>
          </a:p>
        </p:txBody>
      </p:sp>
      <p:sp>
        <p:nvSpPr>
          <p:cNvPr id="4" name="Slide Number Placeholder 3"/>
          <p:cNvSpPr>
            <a:spLocks noGrp="1"/>
          </p:cNvSpPr>
          <p:nvPr>
            <p:ph type="sldNum" sz="quarter" idx="5"/>
          </p:nvPr>
        </p:nvSpPr>
        <p:spPr/>
        <p:txBody>
          <a:bodyPr/>
          <a:lstStyle/>
          <a:p>
            <a:fld id="{2BFEDEE5-1CBC-43D9-B651-7798A41B076A}" type="slidenum">
              <a:rPr lang="en-GB" smtClean="0"/>
              <a:t>126</a:t>
            </a:fld>
            <a:endParaRPr lang="en-GB"/>
          </a:p>
        </p:txBody>
      </p:sp>
    </p:spTree>
    <p:extLst>
      <p:ext uri="{BB962C8B-B14F-4D97-AF65-F5344CB8AC3E}">
        <p14:creationId xmlns:p14="http://schemas.microsoft.com/office/powerpoint/2010/main" val="3872395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Reference  - https://cybermagazine.com/cyber-security/history-cybersecurity &amp; Martin Webley</a:t>
            </a:r>
          </a:p>
        </p:txBody>
      </p:sp>
      <p:sp>
        <p:nvSpPr>
          <p:cNvPr id="4" name="Slide Number Placeholder 3"/>
          <p:cNvSpPr>
            <a:spLocks noGrp="1"/>
          </p:cNvSpPr>
          <p:nvPr>
            <p:ph type="sldNum" sz="quarter" idx="5"/>
          </p:nvPr>
        </p:nvSpPr>
        <p:spPr/>
        <p:txBody>
          <a:bodyPr/>
          <a:lstStyle/>
          <a:p>
            <a:fld id="{2BFEDEE5-1CBC-43D9-B651-7798A41B076A}" type="slidenum">
              <a:rPr lang="en-GB" smtClean="0"/>
              <a:t>127</a:t>
            </a:fld>
            <a:endParaRPr lang="en-GB"/>
          </a:p>
        </p:txBody>
      </p:sp>
    </p:spTree>
    <p:extLst>
      <p:ext uri="{BB962C8B-B14F-4D97-AF65-F5344CB8AC3E}">
        <p14:creationId xmlns:p14="http://schemas.microsoft.com/office/powerpoint/2010/main" val="3840225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Resources &amp; Notes:</a:t>
            </a:r>
          </a:p>
          <a:p>
            <a:endParaRPr lang="en-US"/>
          </a:p>
          <a:p>
            <a:r>
              <a:rPr lang="en-US"/>
              <a:t>Reference  - https://cybermagazine.com/cyber-security/history-cybersecurity &amp; Martin Webley</a:t>
            </a:r>
          </a:p>
        </p:txBody>
      </p:sp>
      <p:sp>
        <p:nvSpPr>
          <p:cNvPr id="4" name="Slide Number Placeholder 3"/>
          <p:cNvSpPr>
            <a:spLocks noGrp="1"/>
          </p:cNvSpPr>
          <p:nvPr>
            <p:ph type="sldNum" sz="quarter" idx="5"/>
          </p:nvPr>
        </p:nvSpPr>
        <p:spPr/>
        <p:txBody>
          <a:bodyPr/>
          <a:lstStyle/>
          <a:p>
            <a:fld id="{2BFEDEE5-1CBC-43D9-B651-7798A41B076A}" type="slidenum">
              <a:rPr lang="en-GB" smtClean="0"/>
              <a:t>128</a:t>
            </a:fld>
            <a:endParaRPr lang="en-GB"/>
          </a:p>
        </p:txBody>
      </p:sp>
    </p:spTree>
    <p:extLst>
      <p:ext uri="{BB962C8B-B14F-4D97-AF65-F5344CB8AC3E}">
        <p14:creationId xmlns:p14="http://schemas.microsoft.com/office/powerpoint/2010/main" val="1309161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t>
            </a:r>
            <a:r>
              <a:rPr lang="en-US"/>
              <a:t>Resources &amp; Notes:</a:t>
            </a:r>
          </a:p>
          <a:p>
            <a:endParaRPr lang="en-US"/>
          </a:p>
          <a:p>
            <a:r>
              <a:rPr lang="en-US"/>
              <a:t>Reference  - https://cybermagazine.com/cyber-security/history-cybersecurity &amp; Martin Webley</a:t>
            </a:r>
          </a:p>
          <a:p>
            <a:r>
              <a:rPr lang="en-GB" err="1"/>
              <a:t>ef</a:t>
            </a:r>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129</a:t>
            </a:fld>
            <a:endParaRPr lang="en-GB"/>
          </a:p>
        </p:txBody>
      </p:sp>
    </p:spTree>
    <p:extLst>
      <p:ext uri="{BB962C8B-B14F-4D97-AF65-F5344CB8AC3E}">
        <p14:creationId xmlns:p14="http://schemas.microsoft.com/office/powerpoint/2010/main" val="2182533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Resources &amp; Notes:</a:t>
            </a:r>
          </a:p>
          <a:p>
            <a:endParaRPr lang="en-US"/>
          </a:p>
          <a:p>
            <a:r>
              <a:rPr lang="en-US"/>
              <a:t>Reference  - https://cybermagazine.com/cyber-security/history-cybersecurity &amp; Martin Webley</a:t>
            </a:r>
          </a:p>
        </p:txBody>
      </p:sp>
      <p:sp>
        <p:nvSpPr>
          <p:cNvPr id="4" name="Slide Number Placeholder 3"/>
          <p:cNvSpPr>
            <a:spLocks noGrp="1"/>
          </p:cNvSpPr>
          <p:nvPr>
            <p:ph type="sldNum" sz="quarter" idx="5"/>
          </p:nvPr>
        </p:nvSpPr>
        <p:spPr/>
        <p:txBody>
          <a:bodyPr/>
          <a:lstStyle/>
          <a:p>
            <a:fld id="{2BFEDEE5-1CBC-43D9-B651-7798A41B076A}" type="slidenum">
              <a:rPr lang="en-GB" smtClean="0"/>
              <a:t>130</a:t>
            </a:fld>
            <a:endParaRPr lang="en-GB"/>
          </a:p>
        </p:txBody>
      </p:sp>
    </p:spTree>
    <p:extLst>
      <p:ext uri="{BB962C8B-B14F-4D97-AF65-F5344CB8AC3E}">
        <p14:creationId xmlns:p14="http://schemas.microsoft.com/office/powerpoint/2010/main" val="486917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Resources &amp; Notes:</a:t>
            </a:r>
          </a:p>
          <a:p>
            <a:endParaRPr lang="en-US"/>
          </a:p>
          <a:p>
            <a:r>
              <a:rPr lang="en-US"/>
              <a:t>Reference  - https://cybermagazine.com/cyber-security/history-cybersecurity &amp; Martin Webley</a:t>
            </a:r>
          </a:p>
        </p:txBody>
      </p:sp>
      <p:sp>
        <p:nvSpPr>
          <p:cNvPr id="4" name="Slide Number Placeholder 3"/>
          <p:cNvSpPr>
            <a:spLocks noGrp="1"/>
          </p:cNvSpPr>
          <p:nvPr>
            <p:ph type="sldNum" sz="quarter" idx="5"/>
          </p:nvPr>
        </p:nvSpPr>
        <p:spPr/>
        <p:txBody>
          <a:bodyPr/>
          <a:lstStyle/>
          <a:p>
            <a:fld id="{2BFEDEE5-1CBC-43D9-B651-7798A41B076A}" type="slidenum">
              <a:rPr lang="en-GB" smtClean="0"/>
              <a:t>131</a:t>
            </a:fld>
            <a:endParaRPr lang="en-GB"/>
          </a:p>
        </p:txBody>
      </p:sp>
    </p:spTree>
    <p:extLst>
      <p:ext uri="{BB962C8B-B14F-4D97-AF65-F5344CB8AC3E}">
        <p14:creationId xmlns:p14="http://schemas.microsoft.com/office/powerpoint/2010/main" val="1588196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132</a:t>
            </a:fld>
            <a:endParaRPr lang="en-GB"/>
          </a:p>
        </p:txBody>
      </p:sp>
    </p:spTree>
    <p:extLst>
      <p:ext uri="{BB962C8B-B14F-4D97-AF65-F5344CB8AC3E}">
        <p14:creationId xmlns:p14="http://schemas.microsoft.com/office/powerpoint/2010/main" val="3150226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https://threatmap.checkpoint.com/</a:t>
            </a:r>
          </a:p>
          <a:p>
            <a:r>
              <a:rPr lang="en-GB"/>
              <a:t>https://www.fireeye.com/cyber-map/threat-map.html</a:t>
            </a:r>
          </a:p>
        </p:txBody>
      </p:sp>
      <p:sp>
        <p:nvSpPr>
          <p:cNvPr id="4" name="Slide Number Placeholder 3"/>
          <p:cNvSpPr>
            <a:spLocks noGrp="1"/>
          </p:cNvSpPr>
          <p:nvPr>
            <p:ph type="sldNum" sz="quarter" idx="5"/>
          </p:nvPr>
        </p:nvSpPr>
        <p:spPr/>
        <p:txBody>
          <a:bodyPr/>
          <a:lstStyle/>
          <a:p>
            <a:fld id="{2BFEDEE5-1CBC-43D9-B651-7798A41B076A}" type="slidenum">
              <a:rPr lang="en-GB" smtClean="0"/>
              <a:t>133</a:t>
            </a:fld>
            <a:endParaRPr lang="en-GB"/>
          </a:p>
        </p:txBody>
      </p:sp>
    </p:spTree>
    <p:extLst>
      <p:ext uri="{BB962C8B-B14F-4D97-AF65-F5344CB8AC3E}">
        <p14:creationId xmlns:p14="http://schemas.microsoft.com/office/powerpoint/2010/main" val="417239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6</a:t>
            </a:fld>
            <a:endParaRPr lang="en-GB"/>
          </a:p>
        </p:txBody>
      </p:sp>
    </p:spTree>
    <p:extLst>
      <p:ext uri="{BB962C8B-B14F-4D97-AF65-F5344CB8AC3E}">
        <p14:creationId xmlns:p14="http://schemas.microsoft.com/office/powerpoint/2010/main" val="3943644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Resources &amp;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Ref: NCSC</a:t>
            </a:r>
          </a:p>
          <a:p>
            <a:endParaRPr lang="en-GB"/>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135</a:t>
            </a:fld>
            <a:endParaRPr lang="en-GB"/>
          </a:p>
        </p:txBody>
      </p:sp>
    </p:spTree>
    <p:extLst>
      <p:ext uri="{BB962C8B-B14F-4D97-AF65-F5344CB8AC3E}">
        <p14:creationId xmlns:p14="http://schemas.microsoft.com/office/powerpoint/2010/main" val="39215684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Resources &amp;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Ref: NCSC</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136</a:t>
            </a:fld>
            <a:endParaRPr lang="en-GB"/>
          </a:p>
        </p:txBody>
      </p:sp>
    </p:spTree>
    <p:extLst>
      <p:ext uri="{BB962C8B-B14F-4D97-AF65-F5344CB8AC3E}">
        <p14:creationId xmlns:p14="http://schemas.microsoft.com/office/powerpoint/2010/main" val="29024604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Resources &amp;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Ref: NCSC</a:t>
            </a:r>
          </a:p>
          <a:p>
            <a:endParaRPr lang="en-GB"/>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137</a:t>
            </a:fld>
            <a:endParaRPr lang="en-GB"/>
          </a:p>
        </p:txBody>
      </p:sp>
    </p:spTree>
    <p:extLst>
      <p:ext uri="{BB962C8B-B14F-4D97-AF65-F5344CB8AC3E}">
        <p14:creationId xmlns:p14="http://schemas.microsoft.com/office/powerpoint/2010/main" val="3248769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Resources &amp;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Ref: NCSC</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138</a:t>
            </a:fld>
            <a:endParaRPr lang="en-GB"/>
          </a:p>
        </p:txBody>
      </p:sp>
    </p:spTree>
    <p:extLst>
      <p:ext uri="{BB962C8B-B14F-4D97-AF65-F5344CB8AC3E}">
        <p14:creationId xmlns:p14="http://schemas.microsoft.com/office/powerpoint/2010/main" val="33461211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Resources &amp;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Ref: NCSC Page 24 &amp; 25 of National Cyber Strategy</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139</a:t>
            </a:fld>
            <a:endParaRPr lang="en-GB"/>
          </a:p>
        </p:txBody>
      </p:sp>
    </p:spTree>
    <p:extLst>
      <p:ext uri="{BB962C8B-B14F-4D97-AF65-F5344CB8AC3E}">
        <p14:creationId xmlns:p14="http://schemas.microsoft.com/office/powerpoint/2010/main" val="33040569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Resources &amp;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Ref: NCSC Page 24 &amp; 25 of National Cyber Strategy</a:t>
            </a:r>
          </a:p>
        </p:txBody>
      </p:sp>
      <p:sp>
        <p:nvSpPr>
          <p:cNvPr id="4" name="Slide Number Placeholder 3"/>
          <p:cNvSpPr>
            <a:spLocks noGrp="1"/>
          </p:cNvSpPr>
          <p:nvPr>
            <p:ph type="sldNum" sz="quarter" idx="5"/>
          </p:nvPr>
        </p:nvSpPr>
        <p:spPr/>
        <p:txBody>
          <a:bodyPr/>
          <a:lstStyle/>
          <a:p>
            <a:fld id="{2BFEDEE5-1CBC-43D9-B651-7798A41B076A}" type="slidenum">
              <a:rPr lang="en-GB" smtClean="0"/>
              <a:t>141</a:t>
            </a:fld>
            <a:endParaRPr lang="en-GB"/>
          </a:p>
        </p:txBody>
      </p:sp>
    </p:spTree>
    <p:extLst>
      <p:ext uri="{BB962C8B-B14F-4D97-AF65-F5344CB8AC3E}">
        <p14:creationId xmlns:p14="http://schemas.microsoft.com/office/powerpoint/2010/main" val="18755945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Resources &amp;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Ref: NCSC Page 24 &amp; 25 of National Cyber Strategy</a:t>
            </a:r>
          </a:p>
        </p:txBody>
      </p:sp>
      <p:sp>
        <p:nvSpPr>
          <p:cNvPr id="4" name="Slide Number Placeholder 3"/>
          <p:cNvSpPr>
            <a:spLocks noGrp="1"/>
          </p:cNvSpPr>
          <p:nvPr>
            <p:ph type="sldNum" sz="quarter" idx="5"/>
          </p:nvPr>
        </p:nvSpPr>
        <p:spPr/>
        <p:txBody>
          <a:bodyPr/>
          <a:lstStyle/>
          <a:p>
            <a:fld id="{2BFEDEE5-1CBC-43D9-B651-7798A41B076A}" type="slidenum">
              <a:rPr lang="en-GB" smtClean="0"/>
              <a:t>142</a:t>
            </a:fld>
            <a:endParaRPr lang="en-GB"/>
          </a:p>
        </p:txBody>
      </p:sp>
    </p:spTree>
    <p:extLst>
      <p:ext uri="{BB962C8B-B14F-4D97-AF65-F5344CB8AC3E}">
        <p14:creationId xmlns:p14="http://schemas.microsoft.com/office/powerpoint/2010/main" val="42769787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9818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Critical National Infrastructure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3306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4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22</a:t>
            </a:fld>
            <a:endParaRPr lang="en-GB"/>
          </a:p>
        </p:txBody>
      </p:sp>
    </p:spTree>
    <p:extLst>
      <p:ext uri="{BB962C8B-B14F-4D97-AF65-F5344CB8AC3E}">
        <p14:creationId xmlns:p14="http://schemas.microsoft.com/office/powerpoint/2010/main" val="3453459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152</a:t>
            </a:fld>
            <a:endParaRPr lang="en-GB"/>
          </a:p>
        </p:txBody>
      </p:sp>
    </p:spTree>
    <p:extLst>
      <p:ext uri="{BB962C8B-B14F-4D97-AF65-F5344CB8AC3E}">
        <p14:creationId xmlns:p14="http://schemas.microsoft.com/office/powerpoint/2010/main" val="13958923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PII</a:t>
            </a:r>
          </a:p>
        </p:txBody>
      </p:sp>
      <p:sp>
        <p:nvSpPr>
          <p:cNvPr id="4" name="Slide Number Placeholder 3"/>
          <p:cNvSpPr>
            <a:spLocks noGrp="1"/>
          </p:cNvSpPr>
          <p:nvPr>
            <p:ph type="sldNum" sz="quarter" idx="5"/>
          </p:nvPr>
        </p:nvSpPr>
        <p:spPr/>
        <p:txBody>
          <a:bodyPr/>
          <a:lstStyle/>
          <a:p>
            <a:fld id="{2BFEDEE5-1CBC-43D9-B651-7798A41B076A}" type="slidenum">
              <a:rPr lang="en-GB" smtClean="0"/>
              <a:t>155</a:t>
            </a:fld>
            <a:endParaRPr lang="en-GB"/>
          </a:p>
        </p:txBody>
      </p:sp>
    </p:spTree>
    <p:extLst>
      <p:ext uri="{BB962C8B-B14F-4D97-AF65-F5344CB8AC3E}">
        <p14:creationId xmlns:p14="http://schemas.microsoft.com/office/powerpoint/2010/main" val="24473364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164</a:t>
            </a:fld>
            <a:endParaRPr lang="en-GB"/>
          </a:p>
        </p:txBody>
      </p:sp>
    </p:spTree>
    <p:extLst>
      <p:ext uri="{BB962C8B-B14F-4D97-AF65-F5344CB8AC3E}">
        <p14:creationId xmlns:p14="http://schemas.microsoft.com/office/powerpoint/2010/main" val="11168311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6660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Unauthorised or unlawful processing</a:t>
            </a:r>
          </a:p>
          <a:p>
            <a:r>
              <a:rPr lang="en-GB"/>
              <a:t>Accidental Loss</a:t>
            </a:r>
          </a:p>
          <a:p>
            <a:r>
              <a:rPr lang="en-GB"/>
              <a:t>Destruction</a:t>
            </a:r>
          </a:p>
          <a:p>
            <a:r>
              <a:rPr lang="en-GB"/>
              <a:t>Damage</a:t>
            </a:r>
          </a:p>
        </p:txBody>
      </p:sp>
      <p:sp>
        <p:nvSpPr>
          <p:cNvPr id="4" name="Slide Number Placeholder 3"/>
          <p:cNvSpPr>
            <a:spLocks noGrp="1"/>
          </p:cNvSpPr>
          <p:nvPr>
            <p:ph type="sldNum" sz="quarter" idx="5"/>
          </p:nvPr>
        </p:nvSpPr>
        <p:spPr/>
        <p:txBody>
          <a:bodyPr/>
          <a:lstStyle/>
          <a:p>
            <a:fld id="{2BFEDEE5-1CBC-43D9-B651-7798A41B076A}" type="slidenum">
              <a:rPr lang="en-GB" smtClean="0"/>
              <a:t>175</a:t>
            </a:fld>
            <a:endParaRPr lang="en-GB"/>
          </a:p>
        </p:txBody>
      </p:sp>
    </p:spTree>
    <p:extLst>
      <p:ext uri="{BB962C8B-B14F-4D97-AF65-F5344CB8AC3E}">
        <p14:creationId xmlns:p14="http://schemas.microsoft.com/office/powerpoint/2010/main" val="31224535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Subject Access Request can be verbal or in writing, including social media</a:t>
            </a:r>
          </a:p>
          <a:p>
            <a:endParaRPr lang="en-GB"/>
          </a:p>
          <a:p>
            <a:r>
              <a:rPr lang="en-GB"/>
              <a:t>The organisation should perform a reasonable search for the requested information</a:t>
            </a:r>
          </a:p>
          <a:p>
            <a:endParaRPr lang="en-GB"/>
          </a:p>
          <a:p>
            <a:r>
              <a:rPr lang="en-GB"/>
              <a:t>Information in an accessible, concise and intelligible format</a:t>
            </a:r>
          </a:p>
          <a:p>
            <a:endParaRPr lang="en-GB"/>
          </a:p>
          <a:p>
            <a:r>
              <a:rPr lang="en-GB"/>
              <a:t>Information should be disclosed securely</a:t>
            </a:r>
          </a:p>
        </p:txBody>
      </p:sp>
      <p:sp>
        <p:nvSpPr>
          <p:cNvPr id="4" name="Slide Number Placeholder 3"/>
          <p:cNvSpPr>
            <a:spLocks noGrp="1"/>
          </p:cNvSpPr>
          <p:nvPr>
            <p:ph type="sldNum" sz="quarter" idx="5"/>
          </p:nvPr>
        </p:nvSpPr>
        <p:spPr/>
        <p:txBody>
          <a:bodyPr/>
          <a:lstStyle/>
          <a:p>
            <a:fld id="{2BFEDEE5-1CBC-43D9-B651-7798A41B076A}" type="slidenum">
              <a:rPr lang="en-GB" smtClean="0"/>
              <a:t>181</a:t>
            </a:fld>
            <a:endParaRPr lang="en-GB"/>
          </a:p>
        </p:txBody>
      </p:sp>
    </p:spTree>
    <p:extLst>
      <p:ext uri="{BB962C8B-B14F-4D97-AF65-F5344CB8AC3E}">
        <p14:creationId xmlns:p14="http://schemas.microsoft.com/office/powerpoint/2010/main" val="39200637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NHS medical records migration to Private</a:t>
            </a:r>
          </a:p>
          <a:p>
            <a:endParaRPr lang="en-GB"/>
          </a:p>
          <a:p>
            <a:r>
              <a:rPr lang="en-GB"/>
              <a:t>Can be personal data which has also formed around you</a:t>
            </a:r>
          </a:p>
          <a:p>
            <a:endParaRPr lang="en-GB"/>
          </a:p>
          <a:p>
            <a:r>
              <a:rPr lang="en-GB"/>
              <a:t>Data cannot be in a proprietary format</a:t>
            </a:r>
          </a:p>
        </p:txBody>
      </p:sp>
      <p:sp>
        <p:nvSpPr>
          <p:cNvPr id="4" name="Slide Number Placeholder 3"/>
          <p:cNvSpPr>
            <a:spLocks noGrp="1"/>
          </p:cNvSpPr>
          <p:nvPr>
            <p:ph type="sldNum" sz="quarter" idx="5"/>
          </p:nvPr>
        </p:nvSpPr>
        <p:spPr/>
        <p:txBody>
          <a:bodyPr/>
          <a:lstStyle/>
          <a:p>
            <a:fld id="{2BFEDEE5-1CBC-43D9-B651-7798A41B076A}" type="slidenum">
              <a:rPr lang="en-GB" smtClean="0"/>
              <a:t>185</a:t>
            </a:fld>
            <a:endParaRPr lang="en-GB"/>
          </a:p>
        </p:txBody>
      </p:sp>
    </p:spTree>
    <p:extLst>
      <p:ext uri="{BB962C8B-B14F-4D97-AF65-F5344CB8AC3E}">
        <p14:creationId xmlns:p14="http://schemas.microsoft.com/office/powerpoint/2010/main" val="19307825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Digital Marketing</a:t>
            </a:r>
          </a:p>
        </p:txBody>
      </p:sp>
      <p:sp>
        <p:nvSpPr>
          <p:cNvPr id="4" name="Slide Number Placeholder 3"/>
          <p:cNvSpPr>
            <a:spLocks noGrp="1"/>
          </p:cNvSpPr>
          <p:nvPr>
            <p:ph type="sldNum" sz="quarter" idx="5"/>
          </p:nvPr>
        </p:nvSpPr>
        <p:spPr/>
        <p:txBody>
          <a:bodyPr/>
          <a:lstStyle/>
          <a:p>
            <a:fld id="{2BFEDEE5-1CBC-43D9-B651-7798A41B076A}" type="slidenum">
              <a:rPr lang="en-GB" smtClean="0"/>
              <a:t>186</a:t>
            </a:fld>
            <a:endParaRPr lang="en-GB"/>
          </a:p>
        </p:txBody>
      </p:sp>
    </p:spTree>
    <p:extLst>
      <p:ext uri="{BB962C8B-B14F-4D97-AF65-F5344CB8AC3E}">
        <p14:creationId xmlns:p14="http://schemas.microsoft.com/office/powerpoint/2010/main" val="29941257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t>it is required for a contract you have entered into</a:t>
            </a:r>
          </a:p>
          <a:p>
            <a:pPr>
              <a:buFont typeface="Arial" panose="020B0604020202020204" pitchFamily="34" charset="0"/>
              <a:buChar char="•"/>
            </a:pPr>
            <a:r>
              <a:rPr lang="en-US"/>
              <a:t>it is required by law, for example fraud or tax evasion monitoring or</a:t>
            </a:r>
          </a:p>
          <a:p>
            <a:pPr>
              <a:buFont typeface="Arial" panose="020B0604020202020204" pitchFamily="34" charset="0"/>
              <a:buChar char="•"/>
            </a:pPr>
            <a:r>
              <a:rPr lang="en-US"/>
              <a:t>you have given your explicit consent</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187</a:t>
            </a:fld>
            <a:endParaRPr lang="en-GB"/>
          </a:p>
        </p:txBody>
      </p:sp>
    </p:spTree>
    <p:extLst>
      <p:ext uri="{BB962C8B-B14F-4D97-AF65-F5344CB8AC3E}">
        <p14:creationId xmlns:p14="http://schemas.microsoft.com/office/powerpoint/2010/main" val="12897332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watchdog’s</a:t>
            </a:r>
          </a:p>
        </p:txBody>
      </p:sp>
      <p:sp>
        <p:nvSpPr>
          <p:cNvPr id="4" name="Slide Number Placeholder 3"/>
          <p:cNvSpPr>
            <a:spLocks noGrp="1"/>
          </p:cNvSpPr>
          <p:nvPr>
            <p:ph type="sldNum" sz="quarter" idx="5"/>
          </p:nvPr>
        </p:nvSpPr>
        <p:spPr/>
        <p:txBody>
          <a:bodyPr/>
          <a:lstStyle/>
          <a:p>
            <a:fld id="{2BFEDEE5-1CBC-43D9-B651-7798A41B076A}" type="slidenum">
              <a:rPr lang="en-GB" smtClean="0"/>
              <a:t>188</a:t>
            </a:fld>
            <a:endParaRPr lang="en-GB"/>
          </a:p>
        </p:txBody>
      </p:sp>
    </p:spTree>
    <p:extLst>
      <p:ext uri="{BB962C8B-B14F-4D97-AF65-F5344CB8AC3E}">
        <p14:creationId xmlns:p14="http://schemas.microsoft.com/office/powerpoint/2010/main" val="13987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NCSC Security Governance  - https://www.ncsc.gov.uk/collection/risk-management-collection/governance-cyber-risk/security-governance-introduction</a:t>
            </a:r>
          </a:p>
        </p:txBody>
      </p:sp>
      <p:sp>
        <p:nvSpPr>
          <p:cNvPr id="4" name="Slide Number Placeholder 3"/>
          <p:cNvSpPr>
            <a:spLocks noGrp="1"/>
          </p:cNvSpPr>
          <p:nvPr>
            <p:ph type="sldNum" sz="quarter" idx="5"/>
          </p:nvPr>
        </p:nvSpPr>
        <p:spPr/>
        <p:txBody>
          <a:bodyPr/>
          <a:lstStyle/>
          <a:p>
            <a:fld id="{2BFEDEE5-1CBC-43D9-B651-7798A41B076A}" type="slidenum">
              <a:rPr lang="en-GB" smtClean="0"/>
              <a:t>24</a:t>
            </a:fld>
            <a:endParaRPr lang="en-GB"/>
          </a:p>
        </p:txBody>
      </p:sp>
    </p:spTree>
    <p:extLst>
      <p:ext uri="{BB962C8B-B14F-4D97-AF65-F5344CB8AC3E}">
        <p14:creationId xmlns:p14="http://schemas.microsoft.com/office/powerpoint/2010/main" val="11631758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following groups would be relevant to RIPA context</a:t>
            </a:r>
          </a:p>
        </p:txBody>
      </p:sp>
      <p:sp>
        <p:nvSpPr>
          <p:cNvPr id="4" name="Slide Number Placeholder 3"/>
          <p:cNvSpPr>
            <a:spLocks noGrp="1"/>
          </p:cNvSpPr>
          <p:nvPr>
            <p:ph type="sldNum" sz="quarter" idx="5"/>
          </p:nvPr>
        </p:nvSpPr>
        <p:spPr/>
        <p:txBody>
          <a:bodyPr/>
          <a:lstStyle/>
          <a:p>
            <a:fld id="{2BFEDEE5-1CBC-43D9-B651-7798A41B076A}" type="slidenum">
              <a:rPr lang="en-GB" smtClean="0"/>
              <a:t>194</a:t>
            </a:fld>
            <a:endParaRPr lang="en-GB"/>
          </a:p>
        </p:txBody>
      </p:sp>
    </p:spTree>
    <p:extLst>
      <p:ext uri="{BB962C8B-B14F-4D97-AF65-F5344CB8AC3E}">
        <p14:creationId xmlns:p14="http://schemas.microsoft.com/office/powerpoint/2010/main" val="37436979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7611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GDPR – Seven Key Principles: </a:t>
            </a:r>
            <a:r>
              <a:rPr lang="en-US"/>
              <a:t>Lawfulness, fairness and transparency, Purpose limitation, Data minimization, Accuracy, Storage limitation, Integrity and confidentiality (security),</a:t>
            </a:r>
          </a:p>
          <a:p>
            <a:r>
              <a:rPr lang="en-US"/>
              <a:t>Accountability</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8185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603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Primary Account Number (Last 4 digits)</a:t>
            </a:r>
          </a:p>
          <a:p>
            <a:r>
              <a:rPr lang="en-GB"/>
              <a:t>Storing of information</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216</a:t>
            </a:fld>
            <a:endParaRPr lang="en-GB"/>
          </a:p>
        </p:txBody>
      </p:sp>
    </p:spTree>
    <p:extLst>
      <p:ext uri="{BB962C8B-B14F-4D97-AF65-F5344CB8AC3E}">
        <p14:creationId xmlns:p14="http://schemas.microsoft.com/office/powerpoint/2010/main" val="17545784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235</a:t>
            </a:fld>
            <a:endParaRPr lang="en-GB"/>
          </a:p>
        </p:txBody>
      </p:sp>
    </p:spTree>
    <p:extLst>
      <p:ext uri="{BB962C8B-B14F-4D97-AF65-F5344CB8AC3E}">
        <p14:creationId xmlns:p14="http://schemas.microsoft.com/office/powerpoint/2010/main" val="21602618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236</a:t>
            </a:fld>
            <a:endParaRPr lang="en-GB"/>
          </a:p>
        </p:txBody>
      </p:sp>
    </p:spTree>
    <p:extLst>
      <p:ext uri="{BB962C8B-B14F-4D97-AF65-F5344CB8AC3E}">
        <p14:creationId xmlns:p14="http://schemas.microsoft.com/office/powerpoint/2010/main" val="3666272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INTEL CPU Vulnerability</a:t>
            </a:r>
          </a:p>
        </p:txBody>
      </p:sp>
      <p:sp>
        <p:nvSpPr>
          <p:cNvPr id="4" name="Slide Number Placeholder 3"/>
          <p:cNvSpPr>
            <a:spLocks noGrp="1"/>
          </p:cNvSpPr>
          <p:nvPr>
            <p:ph type="sldNum" sz="quarter" idx="5"/>
          </p:nvPr>
        </p:nvSpPr>
        <p:spPr/>
        <p:txBody>
          <a:bodyPr/>
          <a:lstStyle/>
          <a:p>
            <a:fld id="{2BFEDEE5-1CBC-43D9-B651-7798A41B076A}" type="slidenum">
              <a:rPr lang="en-GB" smtClean="0"/>
              <a:t>244</a:t>
            </a:fld>
            <a:endParaRPr lang="en-GB"/>
          </a:p>
        </p:txBody>
      </p:sp>
    </p:spTree>
    <p:extLst>
      <p:ext uri="{BB962C8B-B14F-4D97-AF65-F5344CB8AC3E}">
        <p14:creationId xmlns:p14="http://schemas.microsoft.com/office/powerpoint/2010/main" val="10058726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Cannot monitor personal devices, only network related access, no unique ID for</a:t>
            </a:r>
          </a:p>
          <a:p>
            <a:endParaRPr lang="en-GB"/>
          </a:p>
          <a:p>
            <a:r>
              <a:rPr lang="en-GB"/>
              <a:t>Reduced costs of company devices</a:t>
            </a:r>
          </a:p>
          <a:p>
            <a:endParaRPr lang="en-GB"/>
          </a:p>
          <a:p>
            <a:r>
              <a:rPr lang="en-GB"/>
              <a:t>No Personal Identifiable</a:t>
            </a:r>
          </a:p>
          <a:p>
            <a:endParaRPr lang="en-GB"/>
          </a:p>
          <a:p>
            <a:r>
              <a:rPr lang="en-GB"/>
              <a:t>Unique Identifier MAC address, MDM Solution</a:t>
            </a:r>
          </a:p>
          <a:p>
            <a:endParaRPr lang="en-GB"/>
          </a:p>
          <a:p>
            <a:r>
              <a:rPr lang="en-GB"/>
              <a:t>Virtual Workspace, Corporate Environment</a:t>
            </a:r>
          </a:p>
          <a:p>
            <a:endParaRPr lang="en-GB"/>
          </a:p>
          <a:p>
            <a:r>
              <a:rPr lang="en-GB"/>
              <a:t>Thin Client</a:t>
            </a:r>
          </a:p>
        </p:txBody>
      </p:sp>
      <p:sp>
        <p:nvSpPr>
          <p:cNvPr id="4" name="Slide Number Placeholder 3"/>
          <p:cNvSpPr>
            <a:spLocks noGrp="1"/>
          </p:cNvSpPr>
          <p:nvPr>
            <p:ph type="sldNum" sz="quarter" idx="5"/>
          </p:nvPr>
        </p:nvSpPr>
        <p:spPr/>
        <p:txBody>
          <a:bodyPr/>
          <a:lstStyle/>
          <a:p>
            <a:fld id="{2BFEDEE5-1CBC-43D9-B651-7798A41B076A}" type="slidenum">
              <a:rPr lang="en-GB" smtClean="0"/>
              <a:t>248</a:t>
            </a:fld>
            <a:endParaRPr lang="en-GB"/>
          </a:p>
        </p:txBody>
      </p:sp>
    </p:spTree>
    <p:extLst>
      <p:ext uri="{BB962C8B-B14F-4D97-AF65-F5344CB8AC3E}">
        <p14:creationId xmlns:p14="http://schemas.microsoft.com/office/powerpoint/2010/main" val="10399301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implementation of CIA Triad</a:t>
            </a:r>
          </a:p>
          <a:p>
            <a:r>
              <a:rPr lang="en-GB"/>
              <a:t>Access control is critical to organisations, sophisticated policies can be adapted to dynamically respond to evolving risk factors enabling an organisation to isolate relevant employees and data resources in a breach</a:t>
            </a:r>
          </a:p>
          <a:p>
            <a:endParaRPr lang="en-GB"/>
          </a:p>
          <a:p>
            <a:r>
              <a:rPr lang="en-GB"/>
              <a:t>Role based access controls are common to give the least privileges necessary. Users can only attempt to access data that’s deemed necessary for their role</a:t>
            </a:r>
          </a:p>
          <a:p>
            <a:endParaRPr lang="en-GB"/>
          </a:p>
          <a:p>
            <a:endParaRPr lang="en-GB"/>
          </a:p>
          <a:p>
            <a:r>
              <a:rPr lang="en-GB"/>
              <a:t>Starters, movers, leavers process</a:t>
            </a:r>
          </a:p>
          <a:p>
            <a:endParaRPr lang="en-GB"/>
          </a:p>
          <a:p>
            <a:r>
              <a:rPr lang="en-GB"/>
              <a:t>Internal and external, management of leaving employees</a:t>
            </a:r>
          </a:p>
          <a:p>
            <a:endParaRPr lang="en-GB"/>
          </a:p>
          <a:p>
            <a:r>
              <a:rPr lang="en-GB"/>
              <a:t>ACP needs to include the process on new employees joining an organisation, or leaving the organisation</a:t>
            </a:r>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249</a:t>
            </a:fld>
            <a:endParaRPr lang="en-GB"/>
          </a:p>
        </p:txBody>
      </p:sp>
    </p:spTree>
    <p:extLst>
      <p:ext uri="{BB962C8B-B14F-4D97-AF65-F5344CB8AC3E}">
        <p14:creationId xmlns:p14="http://schemas.microsoft.com/office/powerpoint/2010/main" val="72752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Resources &amp; Notes:</a:t>
            </a:r>
          </a:p>
          <a:p>
            <a:endParaRPr lang="en-GB"/>
          </a:p>
          <a:p>
            <a:r>
              <a:rPr lang="en-GB"/>
              <a:t>Ref: NCSC Security Governance  - https://www.ncsc.gov.uk/collection/risk-management-collection/governance-cyber-risk/security-governance-introduction</a:t>
            </a:r>
          </a:p>
        </p:txBody>
      </p:sp>
      <p:sp>
        <p:nvSpPr>
          <p:cNvPr id="4" name="Slide Number Placeholder 3"/>
          <p:cNvSpPr>
            <a:spLocks noGrp="1"/>
          </p:cNvSpPr>
          <p:nvPr>
            <p:ph type="sldNum" sz="quarter" idx="5"/>
          </p:nvPr>
        </p:nvSpPr>
        <p:spPr/>
        <p:txBody>
          <a:bodyPr/>
          <a:lstStyle/>
          <a:p>
            <a:fld id="{2BFEDEE5-1CBC-43D9-B651-7798A41B076A}" type="slidenum">
              <a:rPr lang="en-GB" smtClean="0"/>
              <a:t>25</a:t>
            </a:fld>
            <a:endParaRPr lang="en-GB"/>
          </a:p>
        </p:txBody>
      </p:sp>
    </p:spTree>
    <p:extLst>
      <p:ext uri="{BB962C8B-B14F-4D97-AF65-F5344CB8AC3E}">
        <p14:creationId xmlns:p14="http://schemas.microsoft.com/office/powerpoint/2010/main" val="28576115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Need-to-know principle dictates that users should only have access to resources they need to perform their job. If someone doesn’t need access to a category of sensitive data, they shouldn’t be allowed to access it.</a:t>
            </a:r>
          </a:p>
          <a:p>
            <a:endParaRPr lang="en-GB"/>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250</a:t>
            </a:fld>
            <a:endParaRPr lang="en-GB"/>
          </a:p>
        </p:txBody>
      </p:sp>
    </p:spTree>
    <p:extLst>
      <p:ext uri="{BB962C8B-B14F-4D97-AF65-F5344CB8AC3E}">
        <p14:creationId xmlns:p14="http://schemas.microsoft.com/office/powerpoint/2010/main" val="29273144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Includes personal and organisational accounts</a:t>
            </a:r>
          </a:p>
          <a:p>
            <a:endParaRPr lang="en-GB"/>
          </a:p>
          <a:p>
            <a:r>
              <a:rPr lang="en-GB"/>
              <a:t>Roles and responsibilities </a:t>
            </a:r>
          </a:p>
          <a:p>
            <a:endParaRPr lang="en-GB"/>
          </a:p>
          <a:p>
            <a:r>
              <a:rPr lang="en-GB"/>
              <a:t>Security Protocols</a:t>
            </a:r>
          </a:p>
          <a:p>
            <a:endParaRPr lang="en-GB"/>
          </a:p>
          <a:p>
            <a:r>
              <a:rPr lang="en-GB"/>
              <a:t>A plan of action for security breaches or PR crisis</a:t>
            </a:r>
          </a:p>
          <a:p>
            <a:endParaRPr lang="en-GB"/>
          </a:p>
          <a:p>
            <a:r>
              <a:rPr lang="en-GB"/>
              <a:t>Complying with regulations and legislation </a:t>
            </a:r>
          </a:p>
          <a:p>
            <a:endParaRPr lang="en-GB"/>
          </a:p>
          <a:p>
            <a:r>
              <a:rPr lang="en-GB"/>
              <a:t>Guidance for employees especially when representing an organisation</a:t>
            </a:r>
          </a:p>
        </p:txBody>
      </p:sp>
      <p:sp>
        <p:nvSpPr>
          <p:cNvPr id="4" name="Slide Number Placeholder 3"/>
          <p:cNvSpPr>
            <a:spLocks noGrp="1"/>
          </p:cNvSpPr>
          <p:nvPr>
            <p:ph type="sldNum" sz="quarter" idx="5"/>
          </p:nvPr>
        </p:nvSpPr>
        <p:spPr/>
        <p:txBody>
          <a:bodyPr/>
          <a:lstStyle/>
          <a:p>
            <a:fld id="{2BFEDEE5-1CBC-43D9-B651-7798A41B076A}" type="slidenum">
              <a:rPr lang="en-GB" smtClean="0"/>
              <a:t>252</a:t>
            </a:fld>
            <a:endParaRPr lang="en-GB"/>
          </a:p>
        </p:txBody>
      </p:sp>
    </p:spTree>
    <p:extLst>
      <p:ext uri="{BB962C8B-B14F-4D97-AF65-F5344CB8AC3E}">
        <p14:creationId xmlns:p14="http://schemas.microsoft.com/office/powerpoint/2010/main" val="32571386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example, policy may include minimum characters, number of special characters etc..</a:t>
            </a:r>
          </a:p>
          <a:p>
            <a:endParaRPr lang="en-GB"/>
          </a:p>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253</a:t>
            </a:fld>
            <a:endParaRPr lang="en-GB"/>
          </a:p>
        </p:txBody>
      </p:sp>
    </p:spTree>
    <p:extLst>
      <p:ext uri="{BB962C8B-B14F-4D97-AF65-F5344CB8AC3E}">
        <p14:creationId xmlns:p14="http://schemas.microsoft.com/office/powerpoint/2010/main" val="20998068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Data must be classified first in order to know how the handle the data.</a:t>
            </a:r>
          </a:p>
          <a:p>
            <a:endParaRPr lang="en-GB"/>
          </a:p>
          <a:p>
            <a:r>
              <a:rPr lang="en-GB"/>
              <a:t>*Different organisations will use different schemes of categories, such as Government organisations or</a:t>
            </a:r>
          </a:p>
        </p:txBody>
      </p:sp>
      <p:sp>
        <p:nvSpPr>
          <p:cNvPr id="4" name="Slide Number Placeholder 3"/>
          <p:cNvSpPr>
            <a:spLocks noGrp="1"/>
          </p:cNvSpPr>
          <p:nvPr>
            <p:ph type="sldNum" sz="quarter" idx="5"/>
          </p:nvPr>
        </p:nvSpPr>
        <p:spPr/>
        <p:txBody>
          <a:bodyPr/>
          <a:lstStyle/>
          <a:p>
            <a:fld id="{2BFEDEE5-1CBC-43D9-B651-7798A41B076A}" type="slidenum">
              <a:rPr lang="en-GB" smtClean="0"/>
              <a:t>255</a:t>
            </a:fld>
            <a:endParaRPr lang="en-GB"/>
          </a:p>
        </p:txBody>
      </p:sp>
    </p:spTree>
    <p:extLst>
      <p:ext uri="{BB962C8B-B14F-4D97-AF65-F5344CB8AC3E}">
        <p14:creationId xmlns:p14="http://schemas.microsoft.com/office/powerpoint/2010/main" val="40649766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Government scheme of Data Classification</a:t>
            </a:r>
          </a:p>
        </p:txBody>
      </p:sp>
      <p:sp>
        <p:nvSpPr>
          <p:cNvPr id="4" name="Slide Number Placeholder 3"/>
          <p:cNvSpPr>
            <a:spLocks noGrp="1"/>
          </p:cNvSpPr>
          <p:nvPr>
            <p:ph type="sldNum" sz="quarter" idx="5"/>
          </p:nvPr>
        </p:nvSpPr>
        <p:spPr/>
        <p:txBody>
          <a:bodyPr/>
          <a:lstStyle/>
          <a:p>
            <a:fld id="{2BFEDEE5-1CBC-43D9-B651-7798A41B076A}" type="slidenum">
              <a:rPr lang="en-GB" smtClean="0"/>
              <a:t>256</a:t>
            </a:fld>
            <a:endParaRPr lang="en-GB"/>
          </a:p>
        </p:txBody>
      </p:sp>
    </p:spTree>
    <p:extLst>
      <p:ext uri="{BB962C8B-B14F-4D97-AF65-F5344CB8AC3E}">
        <p14:creationId xmlns:p14="http://schemas.microsoft.com/office/powerpoint/2010/main" val="32445544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is most important thing in Cyber.</a:t>
            </a:r>
          </a:p>
        </p:txBody>
      </p:sp>
      <p:sp>
        <p:nvSpPr>
          <p:cNvPr id="4" name="Slide Number Placeholder 3"/>
          <p:cNvSpPr>
            <a:spLocks noGrp="1"/>
          </p:cNvSpPr>
          <p:nvPr>
            <p:ph type="sldNum" sz="quarter" idx="5"/>
          </p:nvPr>
        </p:nvSpPr>
        <p:spPr/>
        <p:txBody>
          <a:bodyPr/>
          <a:lstStyle/>
          <a:p>
            <a:fld id="{2BFEDEE5-1CBC-43D9-B651-7798A41B076A}" type="slidenum">
              <a:rPr lang="en-GB" smtClean="0"/>
              <a:t>258</a:t>
            </a:fld>
            <a:endParaRPr lang="en-GB"/>
          </a:p>
        </p:txBody>
      </p:sp>
    </p:spTree>
    <p:extLst>
      <p:ext uri="{BB962C8B-B14F-4D97-AF65-F5344CB8AC3E}">
        <p14:creationId xmlns:p14="http://schemas.microsoft.com/office/powerpoint/2010/main" val="27895723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DOD </a:t>
            </a:r>
          </a:p>
          <a:p>
            <a:endParaRPr lang="en-GB"/>
          </a:p>
          <a:p>
            <a:r>
              <a:rPr lang="en-GB"/>
              <a:t>NIST</a:t>
            </a:r>
          </a:p>
        </p:txBody>
      </p:sp>
      <p:sp>
        <p:nvSpPr>
          <p:cNvPr id="4" name="Slide Number Placeholder 3"/>
          <p:cNvSpPr>
            <a:spLocks noGrp="1"/>
          </p:cNvSpPr>
          <p:nvPr>
            <p:ph type="sldNum" sz="quarter" idx="5"/>
          </p:nvPr>
        </p:nvSpPr>
        <p:spPr/>
        <p:txBody>
          <a:bodyPr/>
          <a:lstStyle/>
          <a:p>
            <a:fld id="{2BFEDEE5-1CBC-43D9-B651-7798A41B076A}" type="slidenum">
              <a:rPr lang="en-GB" smtClean="0"/>
              <a:t>259</a:t>
            </a:fld>
            <a:endParaRPr lang="en-GB"/>
          </a:p>
        </p:txBody>
      </p:sp>
    </p:spTree>
    <p:extLst>
      <p:ext uri="{BB962C8B-B14F-4D97-AF65-F5344CB8AC3E}">
        <p14:creationId xmlns:p14="http://schemas.microsoft.com/office/powerpoint/2010/main" val="32874814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6591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EDEE5-1CBC-43D9-B651-7798A41B076A}" type="slidenum">
              <a:rPr lang="en-GB" smtClean="0"/>
              <a:t>265</a:t>
            </a:fld>
            <a:endParaRPr lang="en-GB"/>
          </a:p>
        </p:txBody>
      </p:sp>
    </p:spTree>
    <p:extLst>
      <p:ext uri="{BB962C8B-B14F-4D97-AF65-F5344CB8AC3E}">
        <p14:creationId xmlns:p14="http://schemas.microsoft.com/office/powerpoint/2010/main" val="13525637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**Activity behind the tracking of cookies</a:t>
            </a:r>
          </a:p>
        </p:txBody>
      </p:sp>
      <p:sp>
        <p:nvSpPr>
          <p:cNvPr id="4" name="Slide Number Placeholder 3"/>
          <p:cNvSpPr>
            <a:spLocks noGrp="1"/>
          </p:cNvSpPr>
          <p:nvPr>
            <p:ph type="sldNum" sz="quarter" idx="5"/>
          </p:nvPr>
        </p:nvSpPr>
        <p:spPr/>
        <p:txBody>
          <a:bodyPr/>
          <a:lstStyle/>
          <a:p>
            <a:fld id="{2BFEDEE5-1CBC-43D9-B651-7798A41B076A}" type="slidenum">
              <a:rPr lang="en-GB" smtClean="0"/>
              <a:t>268</a:t>
            </a:fld>
            <a:endParaRPr lang="en-GB"/>
          </a:p>
        </p:txBody>
      </p:sp>
    </p:spTree>
    <p:extLst>
      <p:ext uri="{BB962C8B-B14F-4D97-AF65-F5344CB8AC3E}">
        <p14:creationId xmlns:p14="http://schemas.microsoft.com/office/powerpoint/2010/main" val="171946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501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2/2/2022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2/2/2022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1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14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7.sv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9.svg"/></Relationships>
</file>

<file path=ppt/slides/_rels/slide217.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99.svg"/></Relationships>
</file>

<file path=ppt/slides/_rels/slide237.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hyperlink" Target="https://www.publicdomainpictures.net/view-image.php?image=140025&amp;picture=small-patches-of-plaster" TargetMode="External"/><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97.svg"/></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50.jpeg"/><Relationship Id="rId1" Type="http://schemas.openxmlformats.org/officeDocument/2006/relationships/slideLayout" Target="../slideLayouts/slideLayout2.xml"/><Relationship Id="rId4" Type="http://schemas.openxmlformats.org/officeDocument/2006/relationships/image" Target="../media/image97.svg"/></Relationships>
</file>

<file path=ppt/slides/_rels/slide27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97.sv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97.svg"/></Relationships>
</file>

<file path=ppt/slides/_rels/slide28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55.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password.kaspersky.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17/06/relationships/model3d" Target="../media/model3d1.glb"/><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17/06/relationships/model3d" Target="../media/model3d2.glb"/><Relationship Id="rId10" Type="http://schemas.openxmlformats.org/officeDocument/2006/relationships/image" Target="../media/image47.svg"/><Relationship Id="rId4" Type="http://schemas.openxmlformats.org/officeDocument/2006/relationships/image" Target="../media/image42.png"/><Relationship Id="rId9" Type="http://schemas.openxmlformats.org/officeDocument/2006/relationships/image" Target="../media/image46.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6F4-FE67-43D6-9908-A68FB728C051}"/>
              </a:ext>
            </a:extLst>
          </p:cNvPr>
          <p:cNvSpPr>
            <a:spLocks noGrp="1"/>
          </p:cNvSpPr>
          <p:nvPr>
            <p:ph type="title"/>
          </p:nvPr>
        </p:nvSpPr>
        <p:spPr>
          <a:xfrm>
            <a:off x="838200" y="1144216"/>
            <a:ext cx="10515600" cy="1325563"/>
          </a:xfrm>
        </p:spPr>
        <p:txBody>
          <a:bodyPr>
            <a:normAutofit/>
          </a:bodyPr>
          <a:lstStyle/>
          <a:p>
            <a:pPr algn="ctr"/>
            <a:r>
              <a:rPr lang="en-GB" sz="6000" b="1">
                <a:solidFill>
                  <a:srgbClr val="223346"/>
                </a:solidFill>
                <a:latin typeface="Arial"/>
                <a:cs typeface="Arial"/>
              </a:rPr>
              <a:t>Cyber Security Technician</a:t>
            </a:r>
            <a:endParaRPr lang="en-GB" sz="6000">
              <a:latin typeface="Arial"/>
              <a:cs typeface="Arial"/>
            </a:endParaRPr>
          </a:p>
        </p:txBody>
      </p:sp>
      <p:sp>
        <p:nvSpPr>
          <p:cNvPr id="3" name="Content Placeholder 2">
            <a:extLst>
              <a:ext uri="{FF2B5EF4-FFF2-40B4-BE49-F238E27FC236}">
                <a16:creationId xmlns:a16="http://schemas.microsoft.com/office/drawing/2014/main" id="{78941B76-ADFF-4B8C-BB38-21ADF089D1A0}"/>
              </a:ext>
            </a:extLst>
          </p:cNvPr>
          <p:cNvSpPr>
            <a:spLocks noGrp="1"/>
          </p:cNvSpPr>
          <p:nvPr>
            <p:ph idx="1"/>
          </p:nvPr>
        </p:nvSpPr>
        <p:spPr>
          <a:xfrm>
            <a:off x="838200" y="2841171"/>
            <a:ext cx="10515600" cy="3335792"/>
          </a:xfrm>
        </p:spPr>
        <p:txBody>
          <a:bodyPr vert="horz" lIns="91440" tIns="45720" rIns="91440" bIns="45720" rtlCol="0" anchor="t">
            <a:normAutofit/>
          </a:bodyPr>
          <a:lstStyle/>
          <a:p>
            <a:pPr marL="0" indent="0" algn="ctr">
              <a:buNone/>
            </a:pPr>
            <a:r>
              <a:rPr lang="en-GB" b="1">
                <a:solidFill>
                  <a:srgbClr val="000000"/>
                </a:solidFill>
                <a:latin typeface="Arial"/>
                <a:cs typeface="Arial"/>
              </a:rPr>
              <a:t>Level 3</a:t>
            </a:r>
            <a:endParaRPr lang="en-US"/>
          </a:p>
          <a:p>
            <a:pPr marL="0" indent="0" algn="ctr">
              <a:buNone/>
            </a:pPr>
            <a:endParaRPr lang="en-GB">
              <a:solidFill>
                <a:srgbClr val="000000"/>
              </a:solidFill>
              <a:latin typeface="Arial" panose="020B0604020202020204" pitchFamily="34" charset="0"/>
              <a:cs typeface="Arial"/>
            </a:endParaRPr>
          </a:p>
          <a:p>
            <a:pPr marL="0" indent="0" algn="ctr">
              <a:buNone/>
            </a:pPr>
            <a:endParaRPr lang="en-GB">
              <a:latin typeface="Arial"/>
              <a:ea typeface="+mn-lt"/>
              <a:cs typeface="Arial"/>
            </a:endParaRPr>
          </a:p>
          <a:p>
            <a:pPr marL="0" indent="0" algn="ctr">
              <a:buNone/>
            </a:pPr>
            <a:r>
              <a:rPr lang="en-GB" sz="4000" b="1">
                <a:latin typeface="Arial"/>
                <a:ea typeface="+mn-lt"/>
                <a:cs typeface="+mn-lt"/>
              </a:rPr>
              <a:t>Week 1</a:t>
            </a:r>
            <a:endParaRPr lang="en-GB" sz="4000" b="1">
              <a:latin typeface="Arial"/>
            </a:endParaRPr>
          </a:p>
        </p:txBody>
      </p:sp>
    </p:spTree>
    <p:extLst>
      <p:ext uri="{BB962C8B-B14F-4D97-AF65-F5344CB8AC3E}">
        <p14:creationId xmlns:p14="http://schemas.microsoft.com/office/powerpoint/2010/main" val="7136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464A-8DDC-4B97-958E-8064B9FB5248}"/>
              </a:ext>
            </a:extLst>
          </p:cNvPr>
          <p:cNvSpPr>
            <a:spLocks noGrp="1"/>
          </p:cNvSpPr>
          <p:nvPr>
            <p:ph type="title"/>
          </p:nvPr>
        </p:nvSpPr>
        <p:spPr/>
        <p:txBody>
          <a:bodyPr/>
          <a:lstStyle/>
          <a:p>
            <a:r>
              <a:rPr lang="en-GB"/>
              <a:t>IT Security – Challenges / Issues </a:t>
            </a:r>
          </a:p>
        </p:txBody>
      </p:sp>
      <p:sp>
        <p:nvSpPr>
          <p:cNvPr id="3" name="Content Placeholder 2">
            <a:extLst>
              <a:ext uri="{FF2B5EF4-FFF2-40B4-BE49-F238E27FC236}">
                <a16:creationId xmlns:a16="http://schemas.microsoft.com/office/drawing/2014/main" id="{4FC85B79-2798-4E83-9E79-7FEA9FEBCE26}"/>
              </a:ext>
            </a:extLst>
          </p:cNvPr>
          <p:cNvSpPr>
            <a:spLocks noGrp="1"/>
          </p:cNvSpPr>
          <p:nvPr>
            <p:ph idx="1"/>
          </p:nvPr>
        </p:nvSpPr>
        <p:spPr>
          <a:xfrm>
            <a:off x="838200" y="1825625"/>
            <a:ext cx="7897969" cy="4351338"/>
          </a:xfrm>
        </p:spPr>
        <p:txBody>
          <a:bodyPr/>
          <a:lstStyle/>
          <a:p>
            <a:r>
              <a:rPr lang="en-GB"/>
              <a:t>Focused mainly on the Technology</a:t>
            </a:r>
          </a:p>
          <a:p>
            <a:endParaRPr lang="en-GB"/>
          </a:p>
          <a:p>
            <a:r>
              <a:rPr lang="en-GB"/>
              <a:t>Doesn’t consider the needs of the business</a:t>
            </a:r>
          </a:p>
          <a:p>
            <a:endParaRPr lang="en-GB"/>
          </a:p>
          <a:p>
            <a:r>
              <a:rPr lang="en-GB"/>
              <a:t>Not proactively involved in business or IT change</a:t>
            </a:r>
          </a:p>
          <a:p>
            <a:endParaRPr lang="en-GB"/>
          </a:p>
          <a:p>
            <a:r>
              <a:rPr lang="en-GB"/>
              <a:t>Little visibility or concern with protection of organisational assets</a:t>
            </a:r>
          </a:p>
          <a:p>
            <a:endParaRPr lang="en-GB"/>
          </a:p>
          <a:p>
            <a:endParaRPr lang="en-GB"/>
          </a:p>
          <a:p>
            <a:endParaRPr lang="en-GB"/>
          </a:p>
          <a:p>
            <a:endParaRPr lang="en-GB"/>
          </a:p>
          <a:p>
            <a:endParaRPr lang="en-GB"/>
          </a:p>
          <a:p>
            <a:endParaRPr lang="en-GB"/>
          </a:p>
          <a:p>
            <a:endParaRPr lang="en-GB"/>
          </a:p>
          <a:p>
            <a:endParaRPr lang="en-GB"/>
          </a:p>
        </p:txBody>
      </p:sp>
      <p:pic>
        <p:nvPicPr>
          <p:cNvPr id="5" name="Graphic 4">
            <a:extLst>
              <a:ext uri="{FF2B5EF4-FFF2-40B4-BE49-F238E27FC236}">
                <a16:creationId xmlns:a16="http://schemas.microsoft.com/office/drawing/2014/main" id="{93C61CFF-CBBD-4A78-A420-F83E216022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57023">
            <a:off x="8240332" y="1596243"/>
            <a:ext cx="3952696" cy="3952696"/>
          </a:xfrm>
          <a:prstGeom prst="rect">
            <a:avLst/>
          </a:prstGeom>
        </p:spPr>
      </p:pic>
    </p:spTree>
    <p:extLst>
      <p:ext uri="{BB962C8B-B14F-4D97-AF65-F5344CB8AC3E}">
        <p14:creationId xmlns:p14="http://schemas.microsoft.com/office/powerpoint/2010/main" val="8499986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9AB9-2657-49AD-BD4E-B35EE4506571}"/>
              </a:ext>
            </a:extLst>
          </p:cNvPr>
          <p:cNvSpPr>
            <a:spLocks noGrp="1"/>
          </p:cNvSpPr>
          <p:nvPr>
            <p:ph type="title"/>
          </p:nvPr>
        </p:nvSpPr>
        <p:spPr/>
        <p:txBody>
          <a:bodyPr/>
          <a:lstStyle/>
          <a:p>
            <a:r>
              <a:rPr lang="en-GB"/>
              <a:t>Token authentication</a:t>
            </a:r>
          </a:p>
        </p:txBody>
      </p:sp>
      <p:sp>
        <p:nvSpPr>
          <p:cNvPr id="7" name="Rectangle 6">
            <a:extLst>
              <a:ext uri="{FF2B5EF4-FFF2-40B4-BE49-F238E27FC236}">
                <a16:creationId xmlns:a16="http://schemas.microsoft.com/office/drawing/2014/main" id="{D5E2F4AD-4605-493B-8EC2-5077A2F98E91}"/>
              </a:ext>
            </a:extLst>
          </p:cNvPr>
          <p:cNvSpPr/>
          <p:nvPr/>
        </p:nvSpPr>
        <p:spPr>
          <a:xfrm>
            <a:off x="3986980" y="1690688"/>
            <a:ext cx="1170039" cy="3756383"/>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1E8F69-DEA6-4479-935E-5764970AA1A9}"/>
              </a:ext>
            </a:extLst>
          </p:cNvPr>
          <p:cNvSpPr/>
          <p:nvPr/>
        </p:nvSpPr>
        <p:spPr>
          <a:xfrm>
            <a:off x="7020231" y="1717150"/>
            <a:ext cx="2379408" cy="1229953"/>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ED48E8-2A4B-4A72-BB0E-D7DF99102F08}"/>
              </a:ext>
            </a:extLst>
          </p:cNvPr>
          <p:cNvSpPr/>
          <p:nvPr/>
        </p:nvSpPr>
        <p:spPr>
          <a:xfrm>
            <a:off x="7034983" y="4203520"/>
            <a:ext cx="2379408" cy="1229953"/>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4056E75-3E5C-45D7-84DF-3E1A4C3EB60E}"/>
              </a:ext>
            </a:extLst>
          </p:cNvPr>
          <p:cNvSpPr txBox="1"/>
          <p:nvPr/>
        </p:nvSpPr>
        <p:spPr>
          <a:xfrm>
            <a:off x="4209015" y="1836343"/>
            <a:ext cx="725968" cy="369332"/>
          </a:xfrm>
          <a:prstGeom prst="rect">
            <a:avLst/>
          </a:prstGeom>
          <a:noFill/>
        </p:spPr>
        <p:txBody>
          <a:bodyPr wrap="none" rtlCol="0">
            <a:spAutoFit/>
          </a:bodyPr>
          <a:lstStyle/>
          <a:p>
            <a:r>
              <a:rPr lang="en-GB"/>
              <a:t>Client</a:t>
            </a:r>
          </a:p>
        </p:txBody>
      </p:sp>
      <p:sp>
        <p:nvSpPr>
          <p:cNvPr id="12" name="TextBox 11">
            <a:extLst>
              <a:ext uri="{FF2B5EF4-FFF2-40B4-BE49-F238E27FC236}">
                <a16:creationId xmlns:a16="http://schemas.microsoft.com/office/drawing/2014/main" id="{563F1F1B-0FDC-4089-94B0-F071B18C77D8}"/>
              </a:ext>
            </a:extLst>
          </p:cNvPr>
          <p:cNvSpPr txBox="1"/>
          <p:nvPr/>
        </p:nvSpPr>
        <p:spPr>
          <a:xfrm>
            <a:off x="5725641" y="1532484"/>
            <a:ext cx="1079142" cy="369332"/>
          </a:xfrm>
          <a:prstGeom prst="rect">
            <a:avLst/>
          </a:prstGeom>
          <a:noFill/>
        </p:spPr>
        <p:txBody>
          <a:bodyPr wrap="none" rtlCol="0">
            <a:spAutoFit/>
          </a:bodyPr>
          <a:lstStyle/>
          <a:p>
            <a:r>
              <a:rPr lang="en-GB"/>
              <a:t>password</a:t>
            </a:r>
          </a:p>
        </p:txBody>
      </p:sp>
      <p:sp>
        <p:nvSpPr>
          <p:cNvPr id="13" name="TextBox 12">
            <a:extLst>
              <a:ext uri="{FF2B5EF4-FFF2-40B4-BE49-F238E27FC236}">
                <a16:creationId xmlns:a16="http://schemas.microsoft.com/office/drawing/2014/main" id="{3720CD8F-36B4-465D-9AD7-104E696C306D}"/>
              </a:ext>
            </a:extLst>
          </p:cNvPr>
          <p:cNvSpPr txBox="1"/>
          <p:nvPr/>
        </p:nvSpPr>
        <p:spPr>
          <a:xfrm>
            <a:off x="5725641" y="2351330"/>
            <a:ext cx="715196" cy="369332"/>
          </a:xfrm>
          <a:prstGeom prst="rect">
            <a:avLst/>
          </a:prstGeom>
          <a:noFill/>
        </p:spPr>
        <p:txBody>
          <a:bodyPr wrap="none" rtlCol="0">
            <a:spAutoFit/>
          </a:bodyPr>
          <a:lstStyle/>
          <a:p>
            <a:r>
              <a:rPr lang="en-GB"/>
              <a:t>token</a:t>
            </a:r>
          </a:p>
        </p:txBody>
      </p:sp>
      <p:sp>
        <p:nvSpPr>
          <p:cNvPr id="14" name="TextBox 13">
            <a:extLst>
              <a:ext uri="{FF2B5EF4-FFF2-40B4-BE49-F238E27FC236}">
                <a16:creationId xmlns:a16="http://schemas.microsoft.com/office/drawing/2014/main" id="{9FE726A5-A34D-46D2-B5B6-971EC2F3A4BF}"/>
              </a:ext>
            </a:extLst>
          </p:cNvPr>
          <p:cNvSpPr txBox="1"/>
          <p:nvPr/>
        </p:nvSpPr>
        <p:spPr>
          <a:xfrm>
            <a:off x="5750299" y="4137339"/>
            <a:ext cx="715196" cy="369332"/>
          </a:xfrm>
          <a:prstGeom prst="rect">
            <a:avLst/>
          </a:prstGeom>
          <a:noFill/>
        </p:spPr>
        <p:txBody>
          <a:bodyPr wrap="none" rtlCol="0">
            <a:spAutoFit/>
          </a:bodyPr>
          <a:lstStyle/>
          <a:p>
            <a:r>
              <a:rPr lang="en-GB"/>
              <a:t>token</a:t>
            </a:r>
          </a:p>
        </p:txBody>
      </p:sp>
      <p:sp>
        <p:nvSpPr>
          <p:cNvPr id="15" name="TextBox 14">
            <a:extLst>
              <a:ext uri="{FF2B5EF4-FFF2-40B4-BE49-F238E27FC236}">
                <a16:creationId xmlns:a16="http://schemas.microsoft.com/office/drawing/2014/main" id="{89DA83F5-EB56-4797-A8E6-3990EA9AC5F1}"/>
              </a:ext>
            </a:extLst>
          </p:cNvPr>
          <p:cNvSpPr txBox="1"/>
          <p:nvPr/>
        </p:nvSpPr>
        <p:spPr>
          <a:xfrm>
            <a:off x="5750299" y="5140850"/>
            <a:ext cx="1000595" cy="369332"/>
          </a:xfrm>
          <a:prstGeom prst="rect">
            <a:avLst/>
          </a:prstGeom>
          <a:noFill/>
        </p:spPr>
        <p:txBody>
          <a:bodyPr wrap="none" rtlCol="0">
            <a:spAutoFit/>
          </a:bodyPr>
          <a:lstStyle/>
          <a:p>
            <a:r>
              <a:rPr lang="en-GB"/>
              <a:t>resource</a:t>
            </a:r>
          </a:p>
        </p:txBody>
      </p:sp>
      <p:sp>
        <p:nvSpPr>
          <p:cNvPr id="16" name="TextBox 15">
            <a:extLst>
              <a:ext uri="{FF2B5EF4-FFF2-40B4-BE49-F238E27FC236}">
                <a16:creationId xmlns:a16="http://schemas.microsoft.com/office/drawing/2014/main" id="{8D90FE57-CFAF-4712-AD21-710113DF9B83}"/>
              </a:ext>
            </a:extLst>
          </p:cNvPr>
          <p:cNvSpPr txBox="1"/>
          <p:nvPr/>
        </p:nvSpPr>
        <p:spPr>
          <a:xfrm>
            <a:off x="7507726" y="1962794"/>
            <a:ext cx="1464953" cy="646331"/>
          </a:xfrm>
          <a:prstGeom prst="rect">
            <a:avLst/>
          </a:prstGeom>
          <a:noFill/>
        </p:spPr>
        <p:txBody>
          <a:bodyPr wrap="none" rtlCol="0">
            <a:spAutoFit/>
          </a:bodyPr>
          <a:lstStyle/>
          <a:p>
            <a:pPr algn="ctr"/>
            <a:r>
              <a:rPr lang="en-GB"/>
              <a:t>Authorisation</a:t>
            </a:r>
          </a:p>
          <a:p>
            <a:pPr algn="ctr"/>
            <a:r>
              <a:rPr lang="en-GB"/>
              <a:t>server</a:t>
            </a:r>
          </a:p>
        </p:txBody>
      </p:sp>
      <p:sp>
        <p:nvSpPr>
          <p:cNvPr id="17" name="TextBox 16">
            <a:extLst>
              <a:ext uri="{FF2B5EF4-FFF2-40B4-BE49-F238E27FC236}">
                <a16:creationId xmlns:a16="http://schemas.microsoft.com/office/drawing/2014/main" id="{918810B2-015F-4D47-884F-642200F850CC}"/>
              </a:ext>
            </a:extLst>
          </p:cNvPr>
          <p:cNvSpPr txBox="1"/>
          <p:nvPr/>
        </p:nvSpPr>
        <p:spPr>
          <a:xfrm>
            <a:off x="7821232" y="4475626"/>
            <a:ext cx="1044453" cy="646331"/>
          </a:xfrm>
          <a:prstGeom prst="rect">
            <a:avLst/>
          </a:prstGeom>
          <a:noFill/>
        </p:spPr>
        <p:txBody>
          <a:bodyPr wrap="none" rtlCol="0">
            <a:spAutoFit/>
          </a:bodyPr>
          <a:lstStyle/>
          <a:p>
            <a:pPr algn="ctr"/>
            <a:r>
              <a:rPr lang="en-GB"/>
              <a:t>Resource</a:t>
            </a:r>
          </a:p>
          <a:p>
            <a:pPr algn="ctr"/>
            <a:r>
              <a:rPr lang="en-GB"/>
              <a:t>server</a:t>
            </a:r>
          </a:p>
        </p:txBody>
      </p:sp>
      <p:cxnSp>
        <p:nvCxnSpPr>
          <p:cNvPr id="19" name="Straight Arrow Connector 18">
            <a:extLst>
              <a:ext uri="{FF2B5EF4-FFF2-40B4-BE49-F238E27FC236}">
                <a16:creationId xmlns:a16="http://schemas.microsoft.com/office/drawing/2014/main" id="{A4956EF1-E53C-48A6-ACD4-9C1CE648C8D7}"/>
              </a:ext>
            </a:extLst>
          </p:cNvPr>
          <p:cNvCxnSpPr/>
          <p:nvPr/>
        </p:nvCxnSpPr>
        <p:spPr>
          <a:xfrm>
            <a:off x="5157019" y="2021009"/>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12DCA3-9C3C-48C8-AFB2-56E637F9261E}"/>
              </a:ext>
            </a:extLst>
          </p:cNvPr>
          <p:cNvCxnSpPr>
            <a:cxnSpLocks/>
          </p:cNvCxnSpPr>
          <p:nvPr/>
        </p:nvCxnSpPr>
        <p:spPr>
          <a:xfrm flipH="1">
            <a:off x="5164394" y="5140850"/>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BD66223-5551-403C-A64F-6B164D1AF781}"/>
              </a:ext>
            </a:extLst>
          </p:cNvPr>
          <p:cNvCxnSpPr/>
          <p:nvPr/>
        </p:nvCxnSpPr>
        <p:spPr>
          <a:xfrm>
            <a:off x="5176291" y="4506671"/>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E0589E-5027-42FF-902E-7CDCE0AD641D}"/>
              </a:ext>
            </a:extLst>
          </p:cNvPr>
          <p:cNvCxnSpPr>
            <a:cxnSpLocks/>
          </p:cNvCxnSpPr>
          <p:nvPr/>
        </p:nvCxnSpPr>
        <p:spPr>
          <a:xfrm flipH="1">
            <a:off x="5151633" y="2730974"/>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AB3DE9-190D-4A63-B189-7BCE25C8F38F}"/>
              </a:ext>
            </a:extLst>
          </p:cNvPr>
          <p:cNvCxnSpPr/>
          <p:nvPr/>
        </p:nvCxnSpPr>
        <p:spPr>
          <a:xfrm>
            <a:off x="2123768" y="2989006"/>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DB1914C-9A2D-4899-A857-F3BB0A1ABC0D}"/>
              </a:ext>
            </a:extLst>
          </p:cNvPr>
          <p:cNvSpPr txBox="1"/>
          <p:nvPr/>
        </p:nvSpPr>
        <p:spPr>
          <a:xfrm>
            <a:off x="2523179" y="2577772"/>
            <a:ext cx="1079142" cy="369332"/>
          </a:xfrm>
          <a:prstGeom prst="rect">
            <a:avLst/>
          </a:prstGeom>
          <a:noFill/>
        </p:spPr>
        <p:txBody>
          <a:bodyPr wrap="none" rtlCol="0">
            <a:spAutoFit/>
          </a:bodyPr>
          <a:lstStyle/>
          <a:p>
            <a:r>
              <a:rPr lang="en-GB"/>
              <a:t>password</a:t>
            </a:r>
          </a:p>
        </p:txBody>
      </p:sp>
      <p:grpSp>
        <p:nvGrpSpPr>
          <p:cNvPr id="27" name="Group 26">
            <a:extLst>
              <a:ext uri="{FF2B5EF4-FFF2-40B4-BE49-F238E27FC236}">
                <a16:creationId xmlns:a16="http://schemas.microsoft.com/office/drawing/2014/main" id="{71C6C37B-AE9F-4E4E-9AC8-51F2559DF9E7}"/>
              </a:ext>
            </a:extLst>
          </p:cNvPr>
          <p:cNvGrpSpPr/>
          <p:nvPr/>
        </p:nvGrpSpPr>
        <p:grpSpPr>
          <a:xfrm>
            <a:off x="953729" y="2389239"/>
            <a:ext cx="1170039" cy="1548972"/>
            <a:chOff x="953729" y="2389239"/>
            <a:chExt cx="1170039" cy="1548972"/>
          </a:xfrm>
        </p:grpSpPr>
        <p:sp>
          <p:nvSpPr>
            <p:cNvPr id="6" name="Rectangle 5">
              <a:extLst>
                <a:ext uri="{FF2B5EF4-FFF2-40B4-BE49-F238E27FC236}">
                  <a16:creationId xmlns:a16="http://schemas.microsoft.com/office/drawing/2014/main" id="{EB559096-5D12-4278-A116-B80D3C407C54}"/>
                </a:ext>
              </a:extLst>
            </p:cNvPr>
            <p:cNvSpPr/>
            <p:nvPr/>
          </p:nvSpPr>
          <p:spPr>
            <a:xfrm>
              <a:off x="953729" y="2389239"/>
              <a:ext cx="1170039" cy="1199535"/>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D574ED2-C218-402C-9B7C-B0AE2E0C6A44}"/>
                </a:ext>
              </a:extLst>
            </p:cNvPr>
            <p:cNvSpPr txBox="1"/>
            <p:nvPr/>
          </p:nvSpPr>
          <p:spPr>
            <a:xfrm>
              <a:off x="1150374" y="3568879"/>
              <a:ext cx="617477" cy="369332"/>
            </a:xfrm>
            <a:prstGeom prst="rect">
              <a:avLst/>
            </a:prstGeom>
            <a:noFill/>
          </p:spPr>
          <p:txBody>
            <a:bodyPr wrap="none" rtlCol="0">
              <a:spAutoFit/>
            </a:bodyPr>
            <a:lstStyle/>
            <a:p>
              <a:r>
                <a:rPr lang="en-GB"/>
                <a:t>User</a:t>
              </a:r>
            </a:p>
          </p:txBody>
        </p:sp>
        <p:pic>
          <p:nvPicPr>
            <p:cNvPr id="26" name="Graphic 25" descr="User">
              <a:extLst>
                <a:ext uri="{FF2B5EF4-FFF2-40B4-BE49-F238E27FC236}">
                  <a16:creationId xmlns:a16="http://schemas.microsoft.com/office/drawing/2014/main" id="{5E06BEE3-BD2B-4D2C-9570-98D024DCA79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7946" y="2535996"/>
              <a:ext cx="914400" cy="914400"/>
            </a:xfrm>
            <a:prstGeom prst="rect">
              <a:avLst/>
            </a:prstGeom>
          </p:spPr>
        </p:pic>
      </p:grpSp>
    </p:spTree>
    <p:extLst>
      <p:ext uri="{BB962C8B-B14F-4D97-AF65-F5344CB8AC3E}">
        <p14:creationId xmlns:p14="http://schemas.microsoft.com/office/powerpoint/2010/main" val="1951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1000"/>
                                        <p:tgtEl>
                                          <p:spTgt spid="13"/>
                                        </p:tgtEl>
                                      </p:cBhvr>
                                    </p:animEffect>
                                  </p:childTnLst>
                                </p:cTn>
                              </p:par>
                              <p:par>
                                <p:cTn id="36" presetID="22" presetClass="entr" presetSubtype="2"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750"/>
                                        <p:tgtEl>
                                          <p:spTgt spid="2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2" grpId="0"/>
      <p:bldP spid="13" grpId="0"/>
      <p:bldP spid="14" grpId="0"/>
      <p:bldP spid="15" grpId="0"/>
      <p:bldP spid="16" grpId="0"/>
      <p:bldP spid="17" grpId="0"/>
      <p:bldP spid="2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1CCA-EAA3-4CEE-ABE8-C1C7381FDDB3}"/>
              </a:ext>
            </a:extLst>
          </p:cNvPr>
          <p:cNvSpPr>
            <a:spLocks noGrp="1"/>
          </p:cNvSpPr>
          <p:nvPr>
            <p:ph type="title"/>
          </p:nvPr>
        </p:nvSpPr>
        <p:spPr/>
        <p:txBody>
          <a:bodyPr/>
          <a:lstStyle/>
          <a:p>
            <a:r>
              <a:rPr lang="en-GB"/>
              <a:t>Biometric Authentication</a:t>
            </a:r>
          </a:p>
        </p:txBody>
      </p:sp>
      <p:sp>
        <p:nvSpPr>
          <p:cNvPr id="3" name="Content Placeholder 2">
            <a:extLst>
              <a:ext uri="{FF2B5EF4-FFF2-40B4-BE49-F238E27FC236}">
                <a16:creationId xmlns:a16="http://schemas.microsoft.com/office/drawing/2014/main" id="{6AB3D10B-9D33-40FB-B65D-CD507C4AE193}"/>
              </a:ext>
            </a:extLst>
          </p:cNvPr>
          <p:cNvSpPr>
            <a:spLocks noGrp="1"/>
          </p:cNvSpPr>
          <p:nvPr>
            <p:ph idx="1"/>
          </p:nvPr>
        </p:nvSpPr>
        <p:spPr/>
        <p:txBody>
          <a:bodyPr/>
          <a:lstStyle/>
          <a:p>
            <a:r>
              <a:rPr lang="en-GB"/>
              <a:t>The cutting edge of computer authentication methods</a:t>
            </a:r>
          </a:p>
          <a:p>
            <a:r>
              <a:rPr lang="en-GB"/>
              <a:t>Biometrics (meaning “measuring life”) rely on a user’s physical characteristics to identify them</a:t>
            </a:r>
          </a:p>
          <a:p>
            <a:r>
              <a:rPr lang="en-GB"/>
              <a:t>Very secure as no two users have the same exact physical features</a:t>
            </a:r>
          </a:p>
          <a:p>
            <a:r>
              <a:rPr lang="en-GB"/>
              <a:t>Have considerable downsides</a:t>
            </a:r>
          </a:p>
          <a:p>
            <a:pPr lvl="1"/>
            <a:r>
              <a:rPr lang="en-GB"/>
              <a:t>They are expensive to install, requiring specialized equipment like fingerprint readers or eye scanners</a:t>
            </a:r>
          </a:p>
          <a:p>
            <a:pPr lvl="1"/>
            <a:r>
              <a:rPr lang="en-GB"/>
              <a:t>They come with worrisome privacy concerns - users may balk at sharing their personal biometric data with a company or the government unless there is a good reason to do so</a:t>
            </a:r>
          </a:p>
        </p:txBody>
      </p:sp>
    </p:spTree>
    <p:extLst>
      <p:ext uri="{BB962C8B-B14F-4D97-AF65-F5344CB8AC3E}">
        <p14:creationId xmlns:p14="http://schemas.microsoft.com/office/powerpoint/2010/main" val="1960909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7508-99CA-4A28-91C1-E10DFC4D218D}"/>
              </a:ext>
            </a:extLst>
          </p:cNvPr>
          <p:cNvSpPr>
            <a:spLocks noGrp="1"/>
          </p:cNvSpPr>
          <p:nvPr>
            <p:ph type="title"/>
          </p:nvPr>
        </p:nvSpPr>
        <p:spPr/>
        <p:txBody>
          <a:bodyPr/>
          <a:lstStyle/>
          <a:p>
            <a:r>
              <a:rPr lang="en-GB"/>
              <a:t>Biometric Authentication - Types</a:t>
            </a:r>
          </a:p>
        </p:txBody>
      </p:sp>
      <p:grpSp>
        <p:nvGrpSpPr>
          <p:cNvPr id="23" name="Group 22">
            <a:extLst>
              <a:ext uri="{FF2B5EF4-FFF2-40B4-BE49-F238E27FC236}">
                <a16:creationId xmlns:a16="http://schemas.microsoft.com/office/drawing/2014/main" id="{1A55D61A-79DA-43F1-9396-8D656EB20322}"/>
              </a:ext>
            </a:extLst>
          </p:cNvPr>
          <p:cNvGrpSpPr/>
          <p:nvPr/>
        </p:nvGrpSpPr>
        <p:grpSpPr>
          <a:xfrm>
            <a:off x="5445249" y="1946235"/>
            <a:ext cx="1325563" cy="1325563"/>
            <a:chOff x="3298723" y="2403437"/>
            <a:chExt cx="1325563" cy="1325563"/>
          </a:xfrm>
        </p:grpSpPr>
        <p:sp>
          <p:nvSpPr>
            <p:cNvPr id="13" name="Oval 12">
              <a:extLst>
                <a:ext uri="{FF2B5EF4-FFF2-40B4-BE49-F238E27FC236}">
                  <a16:creationId xmlns:a16="http://schemas.microsoft.com/office/drawing/2014/main" id="{943CA317-C7D2-4D6A-9F63-E8D00849306B}"/>
                </a:ext>
              </a:extLst>
            </p:cNvPr>
            <p:cNvSpPr/>
            <p:nvPr/>
          </p:nvSpPr>
          <p:spPr>
            <a:xfrm>
              <a:off x="3298723" y="2403437"/>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DNA">
              <a:extLst>
                <a:ext uri="{FF2B5EF4-FFF2-40B4-BE49-F238E27FC236}">
                  <a16:creationId xmlns:a16="http://schemas.microsoft.com/office/drawing/2014/main" id="{946FCF66-2708-466A-8481-127A5863BFE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04304" y="2609018"/>
              <a:ext cx="914400" cy="914400"/>
            </a:xfrm>
            <a:prstGeom prst="rect">
              <a:avLst/>
            </a:prstGeom>
          </p:spPr>
        </p:pic>
      </p:grpSp>
      <p:grpSp>
        <p:nvGrpSpPr>
          <p:cNvPr id="27" name="Group 26">
            <a:extLst>
              <a:ext uri="{FF2B5EF4-FFF2-40B4-BE49-F238E27FC236}">
                <a16:creationId xmlns:a16="http://schemas.microsoft.com/office/drawing/2014/main" id="{BDEBB34E-F63A-45AC-BB87-DB76551FEC58}"/>
              </a:ext>
            </a:extLst>
          </p:cNvPr>
          <p:cNvGrpSpPr/>
          <p:nvPr/>
        </p:nvGrpSpPr>
        <p:grpSpPr>
          <a:xfrm>
            <a:off x="2614059" y="4003865"/>
            <a:ext cx="1325563" cy="1325563"/>
            <a:chOff x="1406013" y="4209449"/>
            <a:chExt cx="1325563" cy="1325563"/>
          </a:xfrm>
        </p:grpSpPr>
        <p:sp>
          <p:nvSpPr>
            <p:cNvPr id="15" name="Oval 14">
              <a:extLst>
                <a:ext uri="{FF2B5EF4-FFF2-40B4-BE49-F238E27FC236}">
                  <a16:creationId xmlns:a16="http://schemas.microsoft.com/office/drawing/2014/main" id="{2A5175A6-A4CB-4A08-BA76-DA20A6483054}"/>
                </a:ext>
              </a:extLst>
            </p:cNvPr>
            <p:cNvSpPr/>
            <p:nvPr/>
          </p:nvSpPr>
          <p:spPr>
            <a:xfrm>
              <a:off x="1406013" y="4209449"/>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Fingerprint">
              <a:extLst>
                <a:ext uri="{FF2B5EF4-FFF2-40B4-BE49-F238E27FC236}">
                  <a16:creationId xmlns:a16="http://schemas.microsoft.com/office/drawing/2014/main" id="{A991D597-7276-42B8-92D9-6E6F23ED513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1594" y="4415030"/>
              <a:ext cx="914400" cy="914400"/>
            </a:xfrm>
            <a:prstGeom prst="rect">
              <a:avLst/>
            </a:prstGeom>
          </p:spPr>
        </p:pic>
      </p:grpSp>
      <p:grpSp>
        <p:nvGrpSpPr>
          <p:cNvPr id="24" name="Group 23">
            <a:extLst>
              <a:ext uri="{FF2B5EF4-FFF2-40B4-BE49-F238E27FC236}">
                <a16:creationId xmlns:a16="http://schemas.microsoft.com/office/drawing/2014/main" id="{46FD03E2-7EF6-40FE-B956-A586410D61FD}"/>
              </a:ext>
            </a:extLst>
          </p:cNvPr>
          <p:cNvGrpSpPr/>
          <p:nvPr/>
        </p:nvGrpSpPr>
        <p:grpSpPr>
          <a:xfrm>
            <a:off x="2614059" y="1896269"/>
            <a:ext cx="1325563" cy="1325563"/>
            <a:chOff x="1406013" y="2310581"/>
            <a:chExt cx="1325563" cy="1325563"/>
          </a:xfrm>
        </p:grpSpPr>
        <p:sp>
          <p:nvSpPr>
            <p:cNvPr id="4" name="Oval 3">
              <a:extLst>
                <a:ext uri="{FF2B5EF4-FFF2-40B4-BE49-F238E27FC236}">
                  <a16:creationId xmlns:a16="http://schemas.microsoft.com/office/drawing/2014/main" id="{9C2D5553-36AB-4815-8CF0-3223BD2F329D}"/>
                </a:ext>
              </a:extLst>
            </p:cNvPr>
            <p:cNvSpPr/>
            <p:nvPr/>
          </p:nvSpPr>
          <p:spPr>
            <a:xfrm>
              <a:off x="1406013" y="2310581"/>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Signature">
              <a:extLst>
                <a:ext uri="{FF2B5EF4-FFF2-40B4-BE49-F238E27FC236}">
                  <a16:creationId xmlns:a16="http://schemas.microsoft.com/office/drawing/2014/main" id="{B2EE9BBF-AD88-40F1-9097-D8C549C516A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1594" y="2516162"/>
              <a:ext cx="914400" cy="914400"/>
            </a:xfrm>
            <a:prstGeom prst="rect">
              <a:avLst/>
            </a:prstGeom>
          </p:spPr>
        </p:pic>
      </p:grpSp>
      <p:grpSp>
        <p:nvGrpSpPr>
          <p:cNvPr id="22" name="Group 21">
            <a:extLst>
              <a:ext uri="{FF2B5EF4-FFF2-40B4-BE49-F238E27FC236}">
                <a16:creationId xmlns:a16="http://schemas.microsoft.com/office/drawing/2014/main" id="{8A357E63-0053-495A-B17E-79D637677363}"/>
              </a:ext>
            </a:extLst>
          </p:cNvPr>
          <p:cNvGrpSpPr/>
          <p:nvPr/>
        </p:nvGrpSpPr>
        <p:grpSpPr>
          <a:xfrm>
            <a:off x="8355917" y="1946235"/>
            <a:ext cx="1325563" cy="1325563"/>
            <a:chOff x="5111271" y="2403436"/>
            <a:chExt cx="1325563" cy="1325563"/>
          </a:xfrm>
        </p:grpSpPr>
        <p:sp>
          <p:nvSpPr>
            <p:cNvPr id="14" name="Oval 13">
              <a:extLst>
                <a:ext uri="{FF2B5EF4-FFF2-40B4-BE49-F238E27FC236}">
                  <a16:creationId xmlns:a16="http://schemas.microsoft.com/office/drawing/2014/main" id="{6BB4F4C3-1ED8-46F6-99C8-E6C6D1E42B8B}"/>
                </a:ext>
              </a:extLst>
            </p:cNvPr>
            <p:cNvSpPr/>
            <p:nvPr/>
          </p:nvSpPr>
          <p:spPr>
            <a:xfrm>
              <a:off x="5111271" y="2403436"/>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Alien Face">
              <a:extLst>
                <a:ext uri="{FF2B5EF4-FFF2-40B4-BE49-F238E27FC236}">
                  <a16:creationId xmlns:a16="http://schemas.microsoft.com/office/drawing/2014/main" id="{ADAD2EF3-D4C0-4D1D-9790-7845719F547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16852" y="2609017"/>
              <a:ext cx="914400" cy="914400"/>
            </a:xfrm>
            <a:prstGeom prst="rect">
              <a:avLst/>
            </a:prstGeom>
          </p:spPr>
        </p:pic>
      </p:grpSp>
      <p:grpSp>
        <p:nvGrpSpPr>
          <p:cNvPr id="26" name="Group 25">
            <a:extLst>
              <a:ext uri="{FF2B5EF4-FFF2-40B4-BE49-F238E27FC236}">
                <a16:creationId xmlns:a16="http://schemas.microsoft.com/office/drawing/2014/main" id="{57DF4785-5547-453B-86E8-C506AA54785F}"/>
              </a:ext>
            </a:extLst>
          </p:cNvPr>
          <p:cNvGrpSpPr/>
          <p:nvPr/>
        </p:nvGrpSpPr>
        <p:grpSpPr>
          <a:xfrm>
            <a:off x="5433218" y="4003866"/>
            <a:ext cx="1325563" cy="1325563"/>
            <a:chOff x="3093141" y="4257163"/>
            <a:chExt cx="1325563" cy="1325563"/>
          </a:xfrm>
        </p:grpSpPr>
        <p:sp>
          <p:nvSpPr>
            <p:cNvPr id="18" name="Oval 17">
              <a:extLst>
                <a:ext uri="{FF2B5EF4-FFF2-40B4-BE49-F238E27FC236}">
                  <a16:creationId xmlns:a16="http://schemas.microsoft.com/office/drawing/2014/main" id="{53287D29-CD02-462E-9999-B1C488DE25C2}"/>
                </a:ext>
              </a:extLst>
            </p:cNvPr>
            <p:cNvSpPr/>
            <p:nvPr/>
          </p:nvSpPr>
          <p:spPr>
            <a:xfrm>
              <a:off x="3093141" y="4257163"/>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computer&#10;&#10;Description automatically generated">
              <a:extLst>
                <a:ext uri="{FF2B5EF4-FFF2-40B4-BE49-F238E27FC236}">
                  <a16:creationId xmlns:a16="http://schemas.microsoft.com/office/drawing/2014/main" id="{CABEBB2C-C1D1-4C57-BEDB-29162E433A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53097" y="4462744"/>
              <a:ext cx="1005651" cy="914400"/>
            </a:xfrm>
            <a:prstGeom prst="rect">
              <a:avLst/>
            </a:prstGeom>
            <a:ln w="9525">
              <a:noFill/>
            </a:ln>
          </p:spPr>
        </p:pic>
      </p:grpSp>
      <p:grpSp>
        <p:nvGrpSpPr>
          <p:cNvPr id="25" name="Group 24">
            <a:extLst>
              <a:ext uri="{FF2B5EF4-FFF2-40B4-BE49-F238E27FC236}">
                <a16:creationId xmlns:a16="http://schemas.microsoft.com/office/drawing/2014/main" id="{8655FA59-BAFB-43C4-A0FB-92B79D178C0B}"/>
              </a:ext>
            </a:extLst>
          </p:cNvPr>
          <p:cNvGrpSpPr/>
          <p:nvPr/>
        </p:nvGrpSpPr>
        <p:grpSpPr>
          <a:xfrm>
            <a:off x="8358115" y="4003867"/>
            <a:ext cx="1325563" cy="1325563"/>
            <a:chOff x="5134059" y="4383742"/>
            <a:chExt cx="1325563" cy="1325563"/>
          </a:xfrm>
        </p:grpSpPr>
        <p:sp>
          <p:nvSpPr>
            <p:cNvPr id="19" name="Oval 18">
              <a:extLst>
                <a:ext uri="{FF2B5EF4-FFF2-40B4-BE49-F238E27FC236}">
                  <a16:creationId xmlns:a16="http://schemas.microsoft.com/office/drawing/2014/main" id="{1772333C-346E-4E0D-8417-4E22D1138AB1}"/>
                </a:ext>
              </a:extLst>
            </p:cNvPr>
            <p:cNvSpPr/>
            <p:nvPr/>
          </p:nvSpPr>
          <p:spPr>
            <a:xfrm>
              <a:off x="5134059" y="4383742"/>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plate, drawing, clock&#10;&#10;Description automatically generated">
              <a:extLst>
                <a:ext uri="{FF2B5EF4-FFF2-40B4-BE49-F238E27FC236}">
                  <a16:creationId xmlns:a16="http://schemas.microsoft.com/office/drawing/2014/main" id="{5932073C-0220-499A-AF3F-7A35FDE6E1F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21092" y="4595238"/>
              <a:ext cx="751497" cy="902571"/>
            </a:xfrm>
            <a:prstGeom prst="rect">
              <a:avLst/>
            </a:prstGeom>
            <a:ln>
              <a:solidFill>
                <a:schemeClr val="tx1"/>
              </a:solidFill>
            </a:ln>
          </p:spPr>
        </p:pic>
      </p:grpSp>
      <p:sp>
        <p:nvSpPr>
          <p:cNvPr id="28" name="TextBox 27">
            <a:extLst>
              <a:ext uri="{FF2B5EF4-FFF2-40B4-BE49-F238E27FC236}">
                <a16:creationId xmlns:a16="http://schemas.microsoft.com/office/drawing/2014/main" id="{66CB76A4-AC4A-4FBF-9865-26111B524C33}"/>
              </a:ext>
            </a:extLst>
          </p:cNvPr>
          <p:cNvSpPr txBox="1"/>
          <p:nvPr/>
        </p:nvSpPr>
        <p:spPr>
          <a:xfrm>
            <a:off x="2031700" y="3221831"/>
            <a:ext cx="2238241" cy="369332"/>
          </a:xfrm>
          <a:prstGeom prst="rect">
            <a:avLst/>
          </a:prstGeom>
          <a:noFill/>
        </p:spPr>
        <p:txBody>
          <a:bodyPr wrap="none" rtlCol="0">
            <a:spAutoFit/>
          </a:bodyPr>
          <a:lstStyle/>
          <a:p>
            <a:r>
              <a:rPr lang="en-GB"/>
              <a:t>Signature Recognition</a:t>
            </a:r>
          </a:p>
        </p:txBody>
      </p:sp>
      <p:sp>
        <p:nvSpPr>
          <p:cNvPr id="29" name="TextBox 28">
            <a:extLst>
              <a:ext uri="{FF2B5EF4-FFF2-40B4-BE49-F238E27FC236}">
                <a16:creationId xmlns:a16="http://schemas.microsoft.com/office/drawing/2014/main" id="{ED6D6B79-74BC-4910-BA90-94328533DDB3}"/>
              </a:ext>
            </a:extLst>
          </p:cNvPr>
          <p:cNvSpPr txBox="1"/>
          <p:nvPr/>
        </p:nvSpPr>
        <p:spPr>
          <a:xfrm>
            <a:off x="5256554" y="3244334"/>
            <a:ext cx="1545488" cy="369332"/>
          </a:xfrm>
          <a:prstGeom prst="rect">
            <a:avLst/>
          </a:prstGeom>
          <a:noFill/>
        </p:spPr>
        <p:txBody>
          <a:bodyPr wrap="none" rtlCol="0">
            <a:spAutoFit/>
          </a:bodyPr>
          <a:lstStyle/>
          <a:p>
            <a:r>
              <a:rPr lang="en-GB"/>
              <a:t>DNA Matching</a:t>
            </a:r>
          </a:p>
        </p:txBody>
      </p:sp>
      <p:sp>
        <p:nvSpPr>
          <p:cNvPr id="30" name="TextBox 29">
            <a:extLst>
              <a:ext uri="{FF2B5EF4-FFF2-40B4-BE49-F238E27FC236}">
                <a16:creationId xmlns:a16="http://schemas.microsoft.com/office/drawing/2014/main" id="{43F059A1-2F83-4012-A043-7D7FC3E9951D}"/>
              </a:ext>
            </a:extLst>
          </p:cNvPr>
          <p:cNvSpPr txBox="1"/>
          <p:nvPr/>
        </p:nvSpPr>
        <p:spPr>
          <a:xfrm>
            <a:off x="8132558" y="3268500"/>
            <a:ext cx="1772280" cy="369332"/>
          </a:xfrm>
          <a:prstGeom prst="rect">
            <a:avLst/>
          </a:prstGeom>
          <a:noFill/>
        </p:spPr>
        <p:txBody>
          <a:bodyPr wrap="none" rtlCol="0">
            <a:spAutoFit/>
          </a:bodyPr>
          <a:lstStyle/>
          <a:p>
            <a:r>
              <a:rPr lang="en-GB"/>
              <a:t>Face Recognition</a:t>
            </a:r>
          </a:p>
        </p:txBody>
      </p:sp>
      <p:sp>
        <p:nvSpPr>
          <p:cNvPr id="31" name="TextBox 30">
            <a:extLst>
              <a:ext uri="{FF2B5EF4-FFF2-40B4-BE49-F238E27FC236}">
                <a16:creationId xmlns:a16="http://schemas.microsoft.com/office/drawing/2014/main" id="{A8520E5F-7B81-4EA2-AFEB-DBA0F2D8D51B}"/>
              </a:ext>
            </a:extLst>
          </p:cNvPr>
          <p:cNvSpPr txBox="1"/>
          <p:nvPr/>
        </p:nvSpPr>
        <p:spPr>
          <a:xfrm>
            <a:off x="1959019" y="5527097"/>
            <a:ext cx="2383601" cy="369332"/>
          </a:xfrm>
          <a:prstGeom prst="rect">
            <a:avLst/>
          </a:prstGeom>
          <a:noFill/>
        </p:spPr>
        <p:txBody>
          <a:bodyPr wrap="none" rtlCol="0">
            <a:spAutoFit/>
          </a:bodyPr>
          <a:lstStyle/>
          <a:p>
            <a:r>
              <a:rPr lang="en-GB"/>
              <a:t>Fingerprint Recognition</a:t>
            </a:r>
          </a:p>
        </p:txBody>
      </p:sp>
      <p:sp>
        <p:nvSpPr>
          <p:cNvPr id="32" name="TextBox 31">
            <a:extLst>
              <a:ext uri="{FF2B5EF4-FFF2-40B4-BE49-F238E27FC236}">
                <a16:creationId xmlns:a16="http://schemas.microsoft.com/office/drawing/2014/main" id="{7935EC9E-C356-4D37-B64C-65C3A5DE77FE}"/>
              </a:ext>
            </a:extLst>
          </p:cNvPr>
          <p:cNvSpPr txBox="1"/>
          <p:nvPr/>
        </p:nvSpPr>
        <p:spPr>
          <a:xfrm>
            <a:off x="5256554" y="5527097"/>
            <a:ext cx="1858586" cy="369332"/>
          </a:xfrm>
          <a:prstGeom prst="rect">
            <a:avLst/>
          </a:prstGeom>
          <a:noFill/>
        </p:spPr>
        <p:txBody>
          <a:bodyPr wrap="none" rtlCol="0">
            <a:spAutoFit/>
          </a:bodyPr>
          <a:lstStyle/>
          <a:p>
            <a:r>
              <a:rPr lang="en-GB"/>
              <a:t>Voice Recognition</a:t>
            </a:r>
          </a:p>
        </p:txBody>
      </p:sp>
      <p:sp>
        <p:nvSpPr>
          <p:cNvPr id="33" name="TextBox 32">
            <a:extLst>
              <a:ext uri="{FF2B5EF4-FFF2-40B4-BE49-F238E27FC236}">
                <a16:creationId xmlns:a16="http://schemas.microsoft.com/office/drawing/2014/main" id="{DE33CE71-9147-485F-AC7F-A5097C9F9189}"/>
              </a:ext>
            </a:extLst>
          </p:cNvPr>
          <p:cNvSpPr txBox="1"/>
          <p:nvPr/>
        </p:nvSpPr>
        <p:spPr>
          <a:xfrm>
            <a:off x="8355917" y="5527097"/>
            <a:ext cx="1348895" cy="646331"/>
          </a:xfrm>
          <a:prstGeom prst="rect">
            <a:avLst/>
          </a:prstGeom>
          <a:noFill/>
        </p:spPr>
        <p:txBody>
          <a:bodyPr wrap="none" rtlCol="0">
            <a:spAutoFit/>
          </a:bodyPr>
          <a:lstStyle/>
          <a:p>
            <a:r>
              <a:rPr lang="en-GB"/>
              <a:t>Vein Pattern</a:t>
            </a:r>
          </a:p>
          <a:p>
            <a:r>
              <a:rPr lang="en-GB"/>
              <a:t> Recognition</a:t>
            </a:r>
          </a:p>
        </p:txBody>
      </p:sp>
    </p:spTree>
    <p:extLst>
      <p:ext uri="{BB962C8B-B14F-4D97-AF65-F5344CB8AC3E}">
        <p14:creationId xmlns:p14="http://schemas.microsoft.com/office/powerpoint/2010/main" val="14502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E5184FC-5110-43A2-826A-C4BE1E3DC20F}"/>
              </a:ext>
            </a:extLst>
          </p:cNvPr>
          <p:cNvSpPr/>
          <p:nvPr/>
        </p:nvSpPr>
        <p:spPr>
          <a:xfrm>
            <a:off x="869741" y="5624081"/>
            <a:ext cx="10996904" cy="756699"/>
          </a:xfrm>
          <a:prstGeom prst="roundRect">
            <a:avLst/>
          </a:prstGeom>
          <a:solidFill>
            <a:srgbClr val="B43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33450">
              <a:lnSpc>
                <a:spcPct val="90000"/>
              </a:lnSpc>
              <a:spcBef>
                <a:spcPct val="0"/>
              </a:spcBef>
              <a:spcAft>
                <a:spcPct val="35000"/>
              </a:spcAft>
              <a:buNone/>
            </a:pPr>
            <a:r>
              <a:rPr lang="en-GB" sz="2100" kern="1200"/>
              <a:t>Can introduce security risks</a:t>
            </a:r>
          </a:p>
          <a:p>
            <a:pPr marL="171450" lvl="1" indent="-171450" algn="ctr" defTabSz="711200">
              <a:lnSpc>
                <a:spcPct val="90000"/>
              </a:lnSpc>
              <a:spcBef>
                <a:spcPct val="0"/>
              </a:spcBef>
              <a:spcAft>
                <a:spcPct val="15000"/>
              </a:spcAft>
              <a:buChar char="•"/>
            </a:pPr>
            <a:r>
              <a:rPr lang="en-GB" sz="1600" kern="1200"/>
              <a:t>an unauthorized user who gains access to one system can now penetrate others</a:t>
            </a:r>
          </a:p>
        </p:txBody>
      </p:sp>
      <p:sp>
        <p:nvSpPr>
          <p:cNvPr id="19" name="Rectangle: Rounded Corners 18">
            <a:extLst>
              <a:ext uri="{FF2B5EF4-FFF2-40B4-BE49-F238E27FC236}">
                <a16:creationId xmlns:a16="http://schemas.microsoft.com/office/drawing/2014/main" id="{B64DF4AC-3541-425F-A866-44086EE6F031}"/>
              </a:ext>
            </a:extLst>
          </p:cNvPr>
          <p:cNvSpPr/>
          <p:nvPr/>
        </p:nvSpPr>
        <p:spPr>
          <a:xfrm>
            <a:off x="1376695" y="4476123"/>
            <a:ext cx="10489950" cy="756699"/>
          </a:xfrm>
          <a:prstGeom prst="roundRect">
            <a:avLst/>
          </a:prstGeom>
          <a:solidFill>
            <a:srgbClr val="44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33450">
              <a:lnSpc>
                <a:spcPct val="90000"/>
              </a:lnSpc>
              <a:spcBef>
                <a:spcPct val="0"/>
              </a:spcBef>
              <a:spcAft>
                <a:spcPct val="35000"/>
              </a:spcAft>
              <a:buNone/>
            </a:pPr>
            <a:r>
              <a:rPr lang="en-GB" sz="1800" kern="1200"/>
              <a:t>Saves time and keeps users happy by avoiding repeatedly entering passwords</a:t>
            </a:r>
          </a:p>
        </p:txBody>
      </p:sp>
      <p:sp>
        <p:nvSpPr>
          <p:cNvPr id="18" name="Rectangle: Rounded Corners 17">
            <a:extLst>
              <a:ext uri="{FF2B5EF4-FFF2-40B4-BE49-F238E27FC236}">
                <a16:creationId xmlns:a16="http://schemas.microsoft.com/office/drawing/2014/main" id="{E6F0FF4D-84D8-441F-95C7-4307B45C2CEC}"/>
              </a:ext>
            </a:extLst>
          </p:cNvPr>
          <p:cNvSpPr/>
          <p:nvPr/>
        </p:nvSpPr>
        <p:spPr>
          <a:xfrm>
            <a:off x="1344333" y="3346967"/>
            <a:ext cx="10522312" cy="756699"/>
          </a:xfrm>
          <a:prstGeom prst="roundRect">
            <a:avLst/>
          </a:prstGeom>
          <a:solidFill>
            <a:srgbClr val="E5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33450">
              <a:lnSpc>
                <a:spcPct val="90000"/>
              </a:lnSpc>
              <a:spcBef>
                <a:spcPct val="0"/>
              </a:spcBef>
              <a:spcAft>
                <a:spcPct val="35000"/>
              </a:spcAft>
              <a:buNone/>
            </a:pPr>
            <a:r>
              <a:rPr lang="en-GB" sz="1800" kern="1200"/>
              <a:t>Enables a user to only enter their credentials once to gain access to multiple applications</a:t>
            </a:r>
          </a:p>
        </p:txBody>
      </p:sp>
      <p:sp>
        <p:nvSpPr>
          <p:cNvPr id="17" name="Rectangle: Rounded Corners 16">
            <a:extLst>
              <a:ext uri="{FF2B5EF4-FFF2-40B4-BE49-F238E27FC236}">
                <a16:creationId xmlns:a16="http://schemas.microsoft.com/office/drawing/2014/main" id="{D045A4E7-A9BE-462A-8B8A-6D08A3AF8CE9}"/>
              </a:ext>
            </a:extLst>
          </p:cNvPr>
          <p:cNvSpPr/>
          <p:nvPr/>
        </p:nvSpPr>
        <p:spPr>
          <a:xfrm>
            <a:off x="870814" y="2181331"/>
            <a:ext cx="10995831" cy="7566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kern="1200"/>
              <a:t>A useful feature to consider when deciding between device authentication methods</a:t>
            </a:r>
          </a:p>
        </p:txBody>
      </p:sp>
      <p:sp>
        <p:nvSpPr>
          <p:cNvPr id="2" name="Title 1">
            <a:extLst>
              <a:ext uri="{FF2B5EF4-FFF2-40B4-BE49-F238E27FC236}">
                <a16:creationId xmlns:a16="http://schemas.microsoft.com/office/drawing/2014/main" id="{AE6089D3-B824-4064-931E-F56EA933D566}"/>
              </a:ext>
            </a:extLst>
          </p:cNvPr>
          <p:cNvSpPr>
            <a:spLocks noGrp="1"/>
          </p:cNvSpPr>
          <p:nvPr>
            <p:ph type="title"/>
          </p:nvPr>
        </p:nvSpPr>
        <p:spPr/>
        <p:txBody>
          <a:bodyPr/>
          <a:lstStyle/>
          <a:p>
            <a:r>
              <a:rPr lang="en-GB"/>
              <a:t>Single Sign-on (SSO)</a:t>
            </a:r>
          </a:p>
        </p:txBody>
      </p:sp>
      <p:sp>
        <p:nvSpPr>
          <p:cNvPr id="8" name="Block Arc 7">
            <a:extLst>
              <a:ext uri="{FF2B5EF4-FFF2-40B4-BE49-F238E27FC236}">
                <a16:creationId xmlns:a16="http://schemas.microsoft.com/office/drawing/2014/main" id="{6B08B41F-AF82-4FB9-81C5-F23337B78405}"/>
              </a:ext>
            </a:extLst>
          </p:cNvPr>
          <p:cNvSpPr/>
          <p:nvPr/>
        </p:nvSpPr>
        <p:spPr>
          <a:xfrm>
            <a:off x="-5268029" y="971241"/>
            <a:ext cx="6644724" cy="6644724"/>
          </a:xfrm>
          <a:prstGeom prst="blockArc">
            <a:avLst>
              <a:gd name="adj1" fmla="val 18900000"/>
              <a:gd name="adj2" fmla="val 2700000"/>
              <a:gd name="adj3" fmla="val 32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Oval 9">
            <a:extLst>
              <a:ext uri="{FF2B5EF4-FFF2-40B4-BE49-F238E27FC236}">
                <a16:creationId xmlns:a16="http://schemas.microsoft.com/office/drawing/2014/main" id="{A70BDB03-1422-4C6D-962E-3A683075FCC1}"/>
              </a:ext>
            </a:extLst>
          </p:cNvPr>
          <p:cNvSpPr/>
          <p:nvPr/>
        </p:nvSpPr>
        <p:spPr>
          <a:xfrm>
            <a:off x="395149" y="2110182"/>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DE40CF8C-C1BA-4084-A53D-38BAC386EF78}"/>
              </a:ext>
            </a:extLst>
          </p:cNvPr>
          <p:cNvSpPr/>
          <p:nvPr/>
        </p:nvSpPr>
        <p:spPr>
          <a:xfrm>
            <a:off x="830501" y="3249401"/>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Oval 13">
            <a:extLst>
              <a:ext uri="{FF2B5EF4-FFF2-40B4-BE49-F238E27FC236}">
                <a16:creationId xmlns:a16="http://schemas.microsoft.com/office/drawing/2014/main" id="{00189B70-392F-42BB-9290-280660CF1824}"/>
              </a:ext>
            </a:extLst>
          </p:cNvPr>
          <p:cNvSpPr/>
          <p:nvPr/>
        </p:nvSpPr>
        <p:spPr>
          <a:xfrm>
            <a:off x="830501" y="4388620"/>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id="{1B4F925A-CE79-404A-92B5-925C89BA46E0}"/>
              </a:ext>
            </a:extLst>
          </p:cNvPr>
          <p:cNvSpPr/>
          <p:nvPr/>
        </p:nvSpPr>
        <p:spPr>
          <a:xfrm>
            <a:off x="395149" y="5527838"/>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229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7F78F9-6179-477C-BB7C-BFAC3A02DB05}"/>
              </a:ext>
            </a:extLst>
          </p:cNvPr>
          <p:cNvSpPr/>
          <p:nvPr/>
        </p:nvSpPr>
        <p:spPr>
          <a:xfrm>
            <a:off x="4282968" y="2015614"/>
            <a:ext cx="2602730" cy="1966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70BB3D-322E-4E7D-941F-3C2245176BA8}"/>
              </a:ext>
            </a:extLst>
          </p:cNvPr>
          <p:cNvSpPr/>
          <p:nvPr/>
        </p:nvSpPr>
        <p:spPr>
          <a:xfrm>
            <a:off x="4282968" y="2015613"/>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24EF422-26A1-437E-BBBF-36317C1C4460}"/>
              </a:ext>
            </a:extLst>
          </p:cNvPr>
          <p:cNvSpPr/>
          <p:nvPr/>
        </p:nvSpPr>
        <p:spPr>
          <a:xfrm>
            <a:off x="5151622" y="2365065"/>
            <a:ext cx="822133" cy="81675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User">
            <a:extLst>
              <a:ext uri="{FF2B5EF4-FFF2-40B4-BE49-F238E27FC236}">
                <a16:creationId xmlns:a16="http://schemas.microsoft.com/office/drawing/2014/main" id="{C09448E5-97AA-42D4-A6DB-BBCAFD540D9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83588" y="2435361"/>
            <a:ext cx="558201" cy="557485"/>
          </a:xfrm>
          <a:prstGeom prst="rect">
            <a:avLst/>
          </a:prstGeom>
        </p:spPr>
      </p:pic>
      <p:grpSp>
        <p:nvGrpSpPr>
          <p:cNvPr id="9" name="Group 8">
            <a:extLst>
              <a:ext uri="{FF2B5EF4-FFF2-40B4-BE49-F238E27FC236}">
                <a16:creationId xmlns:a16="http://schemas.microsoft.com/office/drawing/2014/main" id="{8898255E-1C37-4ED2-9CDB-E0394D477489}"/>
              </a:ext>
            </a:extLst>
          </p:cNvPr>
          <p:cNvGrpSpPr/>
          <p:nvPr/>
        </p:nvGrpSpPr>
        <p:grpSpPr>
          <a:xfrm>
            <a:off x="4892977" y="3266314"/>
            <a:ext cx="1516941" cy="211628"/>
            <a:chOff x="6083970" y="4727025"/>
            <a:chExt cx="1170373" cy="362722"/>
          </a:xfrm>
        </p:grpSpPr>
        <p:sp>
          <p:nvSpPr>
            <p:cNvPr id="13" name="Rectangle 12">
              <a:extLst>
                <a:ext uri="{FF2B5EF4-FFF2-40B4-BE49-F238E27FC236}">
                  <a16:creationId xmlns:a16="http://schemas.microsoft.com/office/drawing/2014/main" id="{2069B463-8607-4572-8962-EB1AE9D1EC4A}"/>
                </a:ext>
              </a:extLst>
            </p:cNvPr>
            <p:cNvSpPr/>
            <p:nvPr/>
          </p:nvSpPr>
          <p:spPr>
            <a:xfrm>
              <a:off x="6085274" y="4754368"/>
              <a:ext cx="1169069" cy="33537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C5E66D-751B-49D5-81BF-51EDD5DFF1E7}"/>
                </a:ext>
              </a:extLst>
            </p:cNvPr>
            <p:cNvSpPr txBox="1"/>
            <p:nvPr/>
          </p:nvSpPr>
          <p:spPr>
            <a:xfrm>
              <a:off x="6083970" y="4727025"/>
              <a:ext cx="772969" cy="261610"/>
            </a:xfrm>
            <a:prstGeom prst="rect">
              <a:avLst/>
            </a:prstGeom>
            <a:noFill/>
          </p:spPr>
          <p:txBody>
            <a:bodyPr wrap="none" rtlCol="0">
              <a:spAutoFit/>
            </a:bodyPr>
            <a:lstStyle/>
            <a:p>
              <a:r>
                <a:rPr lang="en-GB" sz="1100">
                  <a:solidFill>
                    <a:schemeClr val="tx1">
                      <a:lumMod val="65000"/>
                      <a:lumOff val="35000"/>
                    </a:schemeClr>
                  </a:solidFill>
                </a:rPr>
                <a:t>Username</a:t>
              </a:r>
            </a:p>
          </p:txBody>
        </p:sp>
      </p:grpSp>
      <p:grpSp>
        <p:nvGrpSpPr>
          <p:cNvPr id="10" name="Group 9">
            <a:extLst>
              <a:ext uri="{FF2B5EF4-FFF2-40B4-BE49-F238E27FC236}">
                <a16:creationId xmlns:a16="http://schemas.microsoft.com/office/drawing/2014/main" id="{491F1CE2-3511-4C75-B952-B7A6AB50EAB4}"/>
              </a:ext>
            </a:extLst>
          </p:cNvPr>
          <p:cNvGrpSpPr/>
          <p:nvPr/>
        </p:nvGrpSpPr>
        <p:grpSpPr>
          <a:xfrm>
            <a:off x="4873805" y="3506106"/>
            <a:ext cx="1534414" cy="228952"/>
            <a:chOff x="6221584" y="4948235"/>
            <a:chExt cx="1183855" cy="392415"/>
          </a:xfrm>
        </p:grpSpPr>
        <p:sp>
          <p:nvSpPr>
            <p:cNvPr id="11" name="Rectangle 10">
              <a:extLst>
                <a:ext uri="{FF2B5EF4-FFF2-40B4-BE49-F238E27FC236}">
                  <a16:creationId xmlns:a16="http://schemas.microsoft.com/office/drawing/2014/main" id="{ED8B8DCB-EC01-466B-888F-9DD129A8F89C}"/>
                </a:ext>
              </a:extLst>
            </p:cNvPr>
            <p:cNvSpPr/>
            <p:nvPr/>
          </p:nvSpPr>
          <p:spPr>
            <a:xfrm>
              <a:off x="6236370" y="4977386"/>
              <a:ext cx="1169069" cy="36326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EAEBCD0-A6A5-4972-B726-64929B3452E0}"/>
                </a:ext>
              </a:extLst>
            </p:cNvPr>
            <p:cNvSpPr txBox="1"/>
            <p:nvPr/>
          </p:nvSpPr>
          <p:spPr>
            <a:xfrm>
              <a:off x="6221584" y="4948235"/>
              <a:ext cx="731290" cy="261610"/>
            </a:xfrm>
            <a:prstGeom prst="rect">
              <a:avLst/>
            </a:prstGeom>
            <a:noFill/>
          </p:spPr>
          <p:txBody>
            <a:bodyPr wrap="none" rtlCol="0">
              <a:spAutoFit/>
            </a:bodyPr>
            <a:lstStyle/>
            <a:p>
              <a:r>
                <a:rPr lang="en-GB" sz="1100">
                  <a:solidFill>
                    <a:schemeClr val="tx1">
                      <a:lumMod val="65000"/>
                      <a:lumOff val="35000"/>
                    </a:schemeClr>
                  </a:solidFill>
                </a:rPr>
                <a:t>Password</a:t>
              </a:r>
            </a:p>
          </p:txBody>
        </p:sp>
      </p:grpSp>
      <p:pic>
        <p:nvPicPr>
          <p:cNvPr id="19" name="Picture 18" descr="Business woman standing">
            <a:extLst>
              <a:ext uri="{FF2B5EF4-FFF2-40B4-BE49-F238E27FC236}">
                <a16:creationId xmlns:a16="http://schemas.microsoft.com/office/drawing/2014/main" id="{873BCFCC-E7A0-4140-B7A2-5475D0E679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85763" y="1122246"/>
            <a:ext cx="771721" cy="2296703"/>
          </a:xfrm>
          <a:prstGeom prst="rect">
            <a:avLst/>
          </a:prstGeom>
        </p:spPr>
      </p:pic>
      <p:sp>
        <p:nvSpPr>
          <p:cNvPr id="31" name="Rectangle 30">
            <a:extLst>
              <a:ext uri="{FF2B5EF4-FFF2-40B4-BE49-F238E27FC236}">
                <a16:creationId xmlns:a16="http://schemas.microsoft.com/office/drawing/2014/main" id="{ABE47E3C-49B3-42BE-9897-60730F470224}"/>
              </a:ext>
            </a:extLst>
          </p:cNvPr>
          <p:cNvSpPr/>
          <p:nvPr/>
        </p:nvSpPr>
        <p:spPr>
          <a:xfrm>
            <a:off x="619984" y="4413001"/>
            <a:ext cx="2602730" cy="19664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2CEB0AC-70B9-412A-93EF-0A60C95FBF32}"/>
              </a:ext>
            </a:extLst>
          </p:cNvPr>
          <p:cNvSpPr/>
          <p:nvPr/>
        </p:nvSpPr>
        <p:spPr>
          <a:xfrm>
            <a:off x="624443" y="4409768"/>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8660117F-37EC-4900-A259-271913D45782}"/>
              </a:ext>
            </a:extLst>
          </p:cNvPr>
          <p:cNvGrpSpPr/>
          <p:nvPr/>
        </p:nvGrpSpPr>
        <p:grpSpPr>
          <a:xfrm>
            <a:off x="4282968" y="4409768"/>
            <a:ext cx="2602730" cy="1966451"/>
            <a:chOff x="4295918" y="4409768"/>
            <a:chExt cx="2602730" cy="1966451"/>
          </a:xfrm>
        </p:grpSpPr>
        <p:sp>
          <p:nvSpPr>
            <p:cNvPr id="44" name="Rectangle 43">
              <a:extLst>
                <a:ext uri="{FF2B5EF4-FFF2-40B4-BE49-F238E27FC236}">
                  <a16:creationId xmlns:a16="http://schemas.microsoft.com/office/drawing/2014/main" id="{ACDF70AF-90A7-4874-B3B8-34343C4DB995}"/>
                </a:ext>
              </a:extLst>
            </p:cNvPr>
            <p:cNvSpPr/>
            <p:nvPr/>
          </p:nvSpPr>
          <p:spPr>
            <a:xfrm>
              <a:off x="4295918" y="4409769"/>
              <a:ext cx="2602730" cy="19664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E607D86-4CEC-4DF8-A03E-6C774A923FAC}"/>
                </a:ext>
              </a:extLst>
            </p:cNvPr>
            <p:cNvSpPr/>
            <p:nvPr/>
          </p:nvSpPr>
          <p:spPr>
            <a:xfrm>
              <a:off x="4295918" y="4409768"/>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Rectangle 56">
            <a:extLst>
              <a:ext uri="{FF2B5EF4-FFF2-40B4-BE49-F238E27FC236}">
                <a16:creationId xmlns:a16="http://schemas.microsoft.com/office/drawing/2014/main" id="{AF5B4502-7A7E-478D-B520-E3C54ED210FA}"/>
              </a:ext>
            </a:extLst>
          </p:cNvPr>
          <p:cNvSpPr/>
          <p:nvPr/>
        </p:nvSpPr>
        <p:spPr>
          <a:xfrm>
            <a:off x="8038944" y="4409769"/>
            <a:ext cx="2602730" cy="19664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C96893F-E01F-4093-93D4-DC783F5E01BD}"/>
              </a:ext>
            </a:extLst>
          </p:cNvPr>
          <p:cNvSpPr/>
          <p:nvPr/>
        </p:nvSpPr>
        <p:spPr>
          <a:xfrm>
            <a:off x="8038944" y="4409768"/>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2D6F71C5-C0D1-49E4-A2AB-A818A0A3D1C8}"/>
              </a:ext>
            </a:extLst>
          </p:cNvPr>
          <p:cNvCxnSpPr>
            <a:cxnSpLocks/>
            <a:stCxn id="5" idx="2"/>
            <a:endCxn id="45" idx="0"/>
          </p:cNvCxnSpPr>
          <p:nvPr/>
        </p:nvCxnSpPr>
        <p:spPr>
          <a:xfrm>
            <a:off x="5584333" y="3982064"/>
            <a:ext cx="0" cy="427704"/>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DEE2CF3-FCFB-4E52-92C4-AFDD9C1E3EBC}"/>
              </a:ext>
            </a:extLst>
          </p:cNvPr>
          <p:cNvCxnSpPr/>
          <p:nvPr/>
        </p:nvCxnSpPr>
        <p:spPr>
          <a:xfrm>
            <a:off x="1927123" y="4100051"/>
            <a:ext cx="760033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A65F4C4-729F-4D69-922E-B3E36320C305}"/>
              </a:ext>
            </a:extLst>
          </p:cNvPr>
          <p:cNvCxnSpPr>
            <a:cxnSpLocks/>
          </p:cNvCxnSpPr>
          <p:nvPr/>
        </p:nvCxnSpPr>
        <p:spPr>
          <a:xfrm>
            <a:off x="1927123" y="4080387"/>
            <a:ext cx="0" cy="32938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3EE6274-28BA-49CD-A12F-BF23E8ED2468}"/>
              </a:ext>
            </a:extLst>
          </p:cNvPr>
          <p:cNvCxnSpPr>
            <a:cxnSpLocks/>
          </p:cNvCxnSpPr>
          <p:nvPr/>
        </p:nvCxnSpPr>
        <p:spPr>
          <a:xfrm>
            <a:off x="9527458" y="4080387"/>
            <a:ext cx="0" cy="32938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9677712-D346-4D15-B4F2-C3C51E3535E0}"/>
              </a:ext>
            </a:extLst>
          </p:cNvPr>
          <p:cNvSpPr txBox="1"/>
          <p:nvPr/>
        </p:nvSpPr>
        <p:spPr>
          <a:xfrm>
            <a:off x="624443" y="4563767"/>
            <a:ext cx="575799" cy="1323439"/>
          </a:xfrm>
          <a:prstGeom prst="rect">
            <a:avLst/>
          </a:prstGeom>
          <a:noFill/>
        </p:spPr>
        <p:txBody>
          <a:bodyPr wrap="none" rtlCol="0">
            <a:spAutoFit/>
          </a:bodyPr>
          <a:lstStyle/>
          <a:p>
            <a:r>
              <a:rPr lang="en-GB" sz="8000">
                <a:solidFill>
                  <a:schemeClr val="bg1">
                    <a:lumMod val="75000"/>
                  </a:schemeClr>
                </a:solidFill>
                <a:latin typeface="Impact" panose="020B0806030902050204" pitchFamily="34" charset="0"/>
              </a:rPr>
              <a:t>1</a:t>
            </a:r>
          </a:p>
        </p:txBody>
      </p:sp>
      <p:sp>
        <p:nvSpPr>
          <p:cNvPr id="70" name="TextBox 69">
            <a:extLst>
              <a:ext uri="{FF2B5EF4-FFF2-40B4-BE49-F238E27FC236}">
                <a16:creationId xmlns:a16="http://schemas.microsoft.com/office/drawing/2014/main" id="{89D4F36D-E2F7-4850-B378-AFBB24A8BEAE}"/>
              </a:ext>
            </a:extLst>
          </p:cNvPr>
          <p:cNvSpPr txBox="1"/>
          <p:nvPr/>
        </p:nvSpPr>
        <p:spPr>
          <a:xfrm>
            <a:off x="4282968" y="4578156"/>
            <a:ext cx="699230" cy="1323439"/>
          </a:xfrm>
          <a:prstGeom prst="rect">
            <a:avLst/>
          </a:prstGeom>
          <a:noFill/>
        </p:spPr>
        <p:txBody>
          <a:bodyPr wrap="none" rtlCol="0">
            <a:spAutoFit/>
          </a:bodyPr>
          <a:lstStyle/>
          <a:p>
            <a:r>
              <a:rPr lang="en-GB" sz="8000">
                <a:solidFill>
                  <a:schemeClr val="bg1">
                    <a:lumMod val="75000"/>
                  </a:schemeClr>
                </a:solidFill>
                <a:latin typeface="Impact" panose="020B0806030902050204" pitchFamily="34" charset="0"/>
              </a:rPr>
              <a:t>2</a:t>
            </a:r>
          </a:p>
        </p:txBody>
      </p:sp>
      <p:sp>
        <p:nvSpPr>
          <p:cNvPr id="71" name="TextBox 70">
            <a:extLst>
              <a:ext uri="{FF2B5EF4-FFF2-40B4-BE49-F238E27FC236}">
                <a16:creationId xmlns:a16="http://schemas.microsoft.com/office/drawing/2014/main" id="{9F252B76-704B-46B2-8BCD-ACEC98937EC7}"/>
              </a:ext>
            </a:extLst>
          </p:cNvPr>
          <p:cNvSpPr txBox="1"/>
          <p:nvPr/>
        </p:nvSpPr>
        <p:spPr>
          <a:xfrm>
            <a:off x="8038944" y="4563766"/>
            <a:ext cx="728084" cy="1323439"/>
          </a:xfrm>
          <a:prstGeom prst="rect">
            <a:avLst/>
          </a:prstGeom>
          <a:noFill/>
        </p:spPr>
        <p:txBody>
          <a:bodyPr wrap="none" rtlCol="0">
            <a:spAutoFit/>
          </a:bodyPr>
          <a:lstStyle/>
          <a:p>
            <a:r>
              <a:rPr lang="en-GB" sz="8000">
                <a:solidFill>
                  <a:schemeClr val="bg1">
                    <a:lumMod val="75000"/>
                  </a:schemeClr>
                </a:solidFill>
                <a:latin typeface="Impact" panose="020B0806030902050204" pitchFamily="34" charset="0"/>
              </a:rPr>
              <a:t>3</a:t>
            </a:r>
          </a:p>
        </p:txBody>
      </p:sp>
      <p:grpSp>
        <p:nvGrpSpPr>
          <p:cNvPr id="84" name="Group 83">
            <a:extLst>
              <a:ext uri="{FF2B5EF4-FFF2-40B4-BE49-F238E27FC236}">
                <a16:creationId xmlns:a16="http://schemas.microsoft.com/office/drawing/2014/main" id="{93E1BF56-FE88-406A-8276-1527BF9D01FB}"/>
              </a:ext>
            </a:extLst>
          </p:cNvPr>
          <p:cNvGrpSpPr/>
          <p:nvPr/>
        </p:nvGrpSpPr>
        <p:grpSpPr>
          <a:xfrm>
            <a:off x="1426590" y="4763863"/>
            <a:ext cx="1703132" cy="949013"/>
            <a:chOff x="1287718" y="4886153"/>
            <a:chExt cx="3411794" cy="949013"/>
          </a:xfrm>
          <a:solidFill>
            <a:schemeClr val="bg1"/>
          </a:solidFill>
        </p:grpSpPr>
        <p:sp>
          <p:nvSpPr>
            <p:cNvPr id="85" name="Rectangle: Rounded Corners 84">
              <a:extLst>
                <a:ext uri="{FF2B5EF4-FFF2-40B4-BE49-F238E27FC236}">
                  <a16:creationId xmlns:a16="http://schemas.microsoft.com/office/drawing/2014/main" id="{9DA2D8B3-34C4-42EB-B0A4-61E6BA359A10}"/>
                </a:ext>
              </a:extLst>
            </p:cNvPr>
            <p:cNvSpPr/>
            <p:nvPr/>
          </p:nvSpPr>
          <p:spPr>
            <a:xfrm>
              <a:off x="1287719" y="488615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Rounded Corners 85">
              <a:extLst>
                <a:ext uri="{FF2B5EF4-FFF2-40B4-BE49-F238E27FC236}">
                  <a16:creationId xmlns:a16="http://schemas.microsoft.com/office/drawing/2014/main" id="{C230BBDE-33FA-45D2-A679-840D4F0511D2}"/>
                </a:ext>
              </a:extLst>
            </p:cNvPr>
            <p:cNvSpPr/>
            <p:nvPr/>
          </p:nvSpPr>
          <p:spPr>
            <a:xfrm>
              <a:off x="1287719" y="497880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Rounded Corners 86">
              <a:extLst>
                <a:ext uri="{FF2B5EF4-FFF2-40B4-BE49-F238E27FC236}">
                  <a16:creationId xmlns:a16="http://schemas.microsoft.com/office/drawing/2014/main" id="{60A2ACCF-AE2F-48F6-8A91-8BC4A57D56F7}"/>
                </a:ext>
              </a:extLst>
            </p:cNvPr>
            <p:cNvSpPr/>
            <p:nvPr/>
          </p:nvSpPr>
          <p:spPr>
            <a:xfrm>
              <a:off x="1287719" y="507146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Rounded Corners 87">
              <a:extLst>
                <a:ext uri="{FF2B5EF4-FFF2-40B4-BE49-F238E27FC236}">
                  <a16:creationId xmlns:a16="http://schemas.microsoft.com/office/drawing/2014/main" id="{2BB2814F-712D-4912-86C8-4B181B38144B}"/>
                </a:ext>
              </a:extLst>
            </p:cNvPr>
            <p:cNvSpPr/>
            <p:nvPr/>
          </p:nvSpPr>
          <p:spPr>
            <a:xfrm>
              <a:off x="1287719" y="516411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Rounded Corners 88">
              <a:extLst>
                <a:ext uri="{FF2B5EF4-FFF2-40B4-BE49-F238E27FC236}">
                  <a16:creationId xmlns:a16="http://schemas.microsoft.com/office/drawing/2014/main" id="{695D5862-6D40-449A-B82E-9E8014F094CC}"/>
                </a:ext>
              </a:extLst>
            </p:cNvPr>
            <p:cNvSpPr/>
            <p:nvPr/>
          </p:nvSpPr>
          <p:spPr>
            <a:xfrm>
              <a:off x="1287719" y="5256769"/>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extLst>
                <a:ext uri="{FF2B5EF4-FFF2-40B4-BE49-F238E27FC236}">
                  <a16:creationId xmlns:a16="http://schemas.microsoft.com/office/drawing/2014/main" id="{1778B7FB-95F2-4227-8620-07371FEF2764}"/>
                </a:ext>
              </a:extLst>
            </p:cNvPr>
            <p:cNvSpPr/>
            <p:nvPr/>
          </p:nvSpPr>
          <p:spPr>
            <a:xfrm>
              <a:off x="1287719" y="534942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Rounded Corners 90">
              <a:extLst>
                <a:ext uri="{FF2B5EF4-FFF2-40B4-BE49-F238E27FC236}">
                  <a16:creationId xmlns:a16="http://schemas.microsoft.com/office/drawing/2014/main" id="{DC35C231-867B-40F6-B469-4D30B75D2B3E}"/>
                </a:ext>
              </a:extLst>
            </p:cNvPr>
            <p:cNvSpPr/>
            <p:nvPr/>
          </p:nvSpPr>
          <p:spPr>
            <a:xfrm>
              <a:off x="1287719" y="544207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Rounded Corners 91">
              <a:extLst>
                <a:ext uri="{FF2B5EF4-FFF2-40B4-BE49-F238E27FC236}">
                  <a16:creationId xmlns:a16="http://schemas.microsoft.com/office/drawing/2014/main" id="{76D71A62-B84D-488A-85E4-5366159811C0}"/>
                </a:ext>
              </a:extLst>
            </p:cNvPr>
            <p:cNvSpPr/>
            <p:nvPr/>
          </p:nvSpPr>
          <p:spPr>
            <a:xfrm>
              <a:off x="1287719" y="553473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Rounded Corners 92">
              <a:extLst>
                <a:ext uri="{FF2B5EF4-FFF2-40B4-BE49-F238E27FC236}">
                  <a16:creationId xmlns:a16="http://schemas.microsoft.com/office/drawing/2014/main" id="{031DF096-27CE-4810-9D6A-6A2677CE59DE}"/>
                </a:ext>
              </a:extLst>
            </p:cNvPr>
            <p:cNvSpPr/>
            <p:nvPr/>
          </p:nvSpPr>
          <p:spPr>
            <a:xfrm>
              <a:off x="1287719" y="562738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0BE781E5-D158-43FF-9E33-D3B7A457BE67}"/>
                </a:ext>
              </a:extLst>
            </p:cNvPr>
            <p:cNvSpPr/>
            <p:nvPr/>
          </p:nvSpPr>
          <p:spPr>
            <a:xfrm>
              <a:off x="1287718" y="571332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216C3E7C-BD4E-470F-996D-5067F1EC49FD}"/>
                </a:ext>
              </a:extLst>
            </p:cNvPr>
            <p:cNvSpPr/>
            <p:nvPr/>
          </p:nvSpPr>
          <p:spPr>
            <a:xfrm>
              <a:off x="1287719" y="5789447"/>
              <a:ext cx="135316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B477DFBD-8B23-4882-8581-7143BF9D7249}"/>
              </a:ext>
            </a:extLst>
          </p:cNvPr>
          <p:cNvGrpSpPr/>
          <p:nvPr/>
        </p:nvGrpSpPr>
        <p:grpSpPr>
          <a:xfrm>
            <a:off x="4408917" y="5769479"/>
            <a:ext cx="2350831" cy="508989"/>
            <a:chOff x="778891" y="5908987"/>
            <a:chExt cx="2350831" cy="508989"/>
          </a:xfrm>
        </p:grpSpPr>
        <p:sp>
          <p:nvSpPr>
            <p:cNvPr id="97" name="Rectangle: Rounded Corners 96">
              <a:extLst>
                <a:ext uri="{FF2B5EF4-FFF2-40B4-BE49-F238E27FC236}">
                  <a16:creationId xmlns:a16="http://schemas.microsoft.com/office/drawing/2014/main" id="{6CDC938B-08F8-4234-A7A6-B2A2BDCC7478}"/>
                </a:ext>
              </a:extLst>
            </p:cNvPr>
            <p:cNvSpPr/>
            <p:nvPr/>
          </p:nvSpPr>
          <p:spPr>
            <a:xfrm>
              <a:off x="778891" y="590898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14785F59-CDEB-4B94-AAE0-5B1085914F5D}"/>
                </a:ext>
              </a:extLst>
            </p:cNvPr>
            <p:cNvSpPr/>
            <p:nvPr/>
          </p:nvSpPr>
          <p:spPr>
            <a:xfrm>
              <a:off x="778891" y="6001641"/>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Rounded Corners 98">
              <a:extLst>
                <a:ext uri="{FF2B5EF4-FFF2-40B4-BE49-F238E27FC236}">
                  <a16:creationId xmlns:a16="http://schemas.microsoft.com/office/drawing/2014/main" id="{657679F2-96F8-416F-9FA9-25AC1CCF30C7}"/>
                </a:ext>
              </a:extLst>
            </p:cNvPr>
            <p:cNvSpPr/>
            <p:nvPr/>
          </p:nvSpPr>
          <p:spPr>
            <a:xfrm>
              <a:off x="778891" y="6094295"/>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Rounded Corners 99">
              <a:extLst>
                <a:ext uri="{FF2B5EF4-FFF2-40B4-BE49-F238E27FC236}">
                  <a16:creationId xmlns:a16="http://schemas.microsoft.com/office/drawing/2014/main" id="{669599AC-E475-4975-8236-41EE4F67FD22}"/>
                </a:ext>
              </a:extLst>
            </p:cNvPr>
            <p:cNvSpPr/>
            <p:nvPr/>
          </p:nvSpPr>
          <p:spPr>
            <a:xfrm>
              <a:off x="778891" y="6186949"/>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Rounded Corners 100">
              <a:extLst>
                <a:ext uri="{FF2B5EF4-FFF2-40B4-BE49-F238E27FC236}">
                  <a16:creationId xmlns:a16="http://schemas.microsoft.com/office/drawing/2014/main" id="{4B3F80AB-379F-4FEF-BEAA-5DEC3941C9AB}"/>
                </a:ext>
              </a:extLst>
            </p:cNvPr>
            <p:cNvSpPr/>
            <p:nvPr/>
          </p:nvSpPr>
          <p:spPr>
            <a:xfrm>
              <a:off x="778891" y="6279603"/>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EC44544E-9417-45F0-A6D8-5F2BFAB71888}"/>
                </a:ext>
              </a:extLst>
            </p:cNvPr>
            <p:cNvSpPr/>
            <p:nvPr/>
          </p:nvSpPr>
          <p:spPr>
            <a:xfrm>
              <a:off x="778891" y="637225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4EC71181-1901-48AB-95C8-6051AAED3E1E}"/>
              </a:ext>
            </a:extLst>
          </p:cNvPr>
          <p:cNvGrpSpPr/>
          <p:nvPr/>
        </p:nvGrpSpPr>
        <p:grpSpPr>
          <a:xfrm>
            <a:off x="5048037" y="4750086"/>
            <a:ext cx="1703132" cy="949013"/>
            <a:chOff x="1287718" y="4886153"/>
            <a:chExt cx="3411794" cy="949013"/>
          </a:xfrm>
          <a:solidFill>
            <a:schemeClr val="bg1"/>
          </a:solidFill>
        </p:grpSpPr>
        <p:sp>
          <p:nvSpPr>
            <p:cNvPr id="110" name="Rectangle: Rounded Corners 109">
              <a:extLst>
                <a:ext uri="{FF2B5EF4-FFF2-40B4-BE49-F238E27FC236}">
                  <a16:creationId xmlns:a16="http://schemas.microsoft.com/office/drawing/2014/main" id="{48D7921B-7737-4ED1-B772-E8D03552B3B0}"/>
                </a:ext>
              </a:extLst>
            </p:cNvPr>
            <p:cNvSpPr/>
            <p:nvPr/>
          </p:nvSpPr>
          <p:spPr>
            <a:xfrm>
              <a:off x="1287719" y="488615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Rounded Corners 110">
              <a:extLst>
                <a:ext uri="{FF2B5EF4-FFF2-40B4-BE49-F238E27FC236}">
                  <a16:creationId xmlns:a16="http://schemas.microsoft.com/office/drawing/2014/main" id="{684D302F-0A88-43C5-A3CF-9D4610AA7EA7}"/>
                </a:ext>
              </a:extLst>
            </p:cNvPr>
            <p:cNvSpPr/>
            <p:nvPr/>
          </p:nvSpPr>
          <p:spPr>
            <a:xfrm>
              <a:off x="1287719" y="497880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26F68E76-1884-4DC0-B60E-5DE53CB2A36E}"/>
                </a:ext>
              </a:extLst>
            </p:cNvPr>
            <p:cNvSpPr/>
            <p:nvPr/>
          </p:nvSpPr>
          <p:spPr>
            <a:xfrm>
              <a:off x="1287719" y="507146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Rounded Corners 112">
              <a:extLst>
                <a:ext uri="{FF2B5EF4-FFF2-40B4-BE49-F238E27FC236}">
                  <a16:creationId xmlns:a16="http://schemas.microsoft.com/office/drawing/2014/main" id="{541480CD-05F8-434C-9ADA-F4A90F2A9D6C}"/>
                </a:ext>
              </a:extLst>
            </p:cNvPr>
            <p:cNvSpPr/>
            <p:nvPr/>
          </p:nvSpPr>
          <p:spPr>
            <a:xfrm>
              <a:off x="1287719" y="516411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Rounded Corners 113">
              <a:extLst>
                <a:ext uri="{FF2B5EF4-FFF2-40B4-BE49-F238E27FC236}">
                  <a16:creationId xmlns:a16="http://schemas.microsoft.com/office/drawing/2014/main" id="{749EB769-6EAD-4B15-BD77-2317EF57F935}"/>
                </a:ext>
              </a:extLst>
            </p:cNvPr>
            <p:cNvSpPr/>
            <p:nvPr/>
          </p:nvSpPr>
          <p:spPr>
            <a:xfrm>
              <a:off x="1287719" y="5256769"/>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Rounded Corners 114">
              <a:extLst>
                <a:ext uri="{FF2B5EF4-FFF2-40B4-BE49-F238E27FC236}">
                  <a16:creationId xmlns:a16="http://schemas.microsoft.com/office/drawing/2014/main" id="{4C375A04-2D8F-4842-9FAD-18C0EB4C70B3}"/>
                </a:ext>
              </a:extLst>
            </p:cNvPr>
            <p:cNvSpPr/>
            <p:nvPr/>
          </p:nvSpPr>
          <p:spPr>
            <a:xfrm>
              <a:off x="1287719" y="534942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Rounded Corners 115">
              <a:extLst>
                <a:ext uri="{FF2B5EF4-FFF2-40B4-BE49-F238E27FC236}">
                  <a16:creationId xmlns:a16="http://schemas.microsoft.com/office/drawing/2014/main" id="{427A21E2-7825-479B-9576-417DCDD25DD9}"/>
                </a:ext>
              </a:extLst>
            </p:cNvPr>
            <p:cNvSpPr/>
            <p:nvPr/>
          </p:nvSpPr>
          <p:spPr>
            <a:xfrm>
              <a:off x="1287719" y="544207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Rounded Corners 116">
              <a:extLst>
                <a:ext uri="{FF2B5EF4-FFF2-40B4-BE49-F238E27FC236}">
                  <a16:creationId xmlns:a16="http://schemas.microsoft.com/office/drawing/2014/main" id="{71192418-5AF8-4926-920C-9CAA3E0DC6AF}"/>
                </a:ext>
              </a:extLst>
            </p:cNvPr>
            <p:cNvSpPr/>
            <p:nvPr/>
          </p:nvSpPr>
          <p:spPr>
            <a:xfrm>
              <a:off x="1287719" y="553473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Rounded Corners 117">
              <a:extLst>
                <a:ext uri="{FF2B5EF4-FFF2-40B4-BE49-F238E27FC236}">
                  <a16:creationId xmlns:a16="http://schemas.microsoft.com/office/drawing/2014/main" id="{5B454180-F2BF-4E37-B003-24B73E6DC15E}"/>
                </a:ext>
              </a:extLst>
            </p:cNvPr>
            <p:cNvSpPr/>
            <p:nvPr/>
          </p:nvSpPr>
          <p:spPr>
            <a:xfrm>
              <a:off x="1287719" y="562738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Rounded Corners 118">
              <a:extLst>
                <a:ext uri="{FF2B5EF4-FFF2-40B4-BE49-F238E27FC236}">
                  <a16:creationId xmlns:a16="http://schemas.microsoft.com/office/drawing/2014/main" id="{EC87C461-6704-44D0-AB1C-A393738BDA76}"/>
                </a:ext>
              </a:extLst>
            </p:cNvPr>
            <p:cNvSpPr/>
            <p:nvPr/>
          </p:nvSpPr>
          <p:spPr>
            <a:xfrm>
              <a:off x="1287718" y="571332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Rounded Corners 119">
              <a:extLst>
                <a:ext uri="{FF2B5EF4-FFF2-40B4-BE49-F238E27FC236}">
                  <a16:creationId xmlns:a16="http://schemas.microsoft.com/office/drawing/2014/main" id="{93B9528C-A9D1-4FBC-BB6B-D819F9A75DC1}"/>
                </a:ext>
              </a:extLst>
            </p:cNvPr>
            <p:cNvSpPr/>
            <p:nvPr/>
          </p:nvSpPr>
          <p:spPr>
            <a:xfrm>
              <a:off x="1287719" y="5789447"/>
              <a:ext cx="135316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A28DCF0F-C438-43BE-876C-DC50D407E95F}"/>
              </a:ext>
            </a:extLst>
          </p:cNvPr>
          <p:cNvGrpSpPr/>
          <p:nvPr/>
        </p:nvGrpSpPr>
        <p:grpSpPr>
          <a:xfrm>
            <a:off x="769960" y="5760071"/>
            <a:ext cx="2350831" cy="508989"/>
            <a:chOff x="778891" y="5908987"/>
            <a:chExt cx="2350831" cy="508989"/>
          </a:xfrm>
        </p:grpSpPr>
        <p:sp>
          <p:nvSpPr>
            <p:cNvPr id="122" name="Rectangle: Rounded Corners 121">
              <a:extLst>
                <a:ext uri="{FF2B5EF4-FFF2-40B4-BE49-F238E27FC236}">
                  <a16:creationId xmlns:a16="http://schemas.microsoft.com/office/drawing/2014/main" id="{C8A43BB0-7D2B-4027-8AD6-48BD329EB6E9}"/>
                </a:ext>
              </a:extLst>
            </p:cNvPr>
            <p:cNvSpPr/>
            <p:nvPr/>
          </p:nvSpPr>
          <p:spPr>
            <a:xfrm>
              <a:off x="778891" y="590898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Rounded Corners 122">
              <a:extLst>
                <a:ext uri="{FF2B5EF4-FFF2-40B4-BE49-F238E27FC236}">
                  <a16:creationId xmlns:a16="http://schemas.microsoft.com/office/drawing/2014/main" id="{97B8AF65-3F57-4C91-A97A-08062EB18807}"/>
                </a:ext>
              </a:extLst>
            </p:cNvPr>
            <p:cNvSpPr/>
            <p:nvPr/>
          </p:nvSpPr>
          <p:spPr>
            <a:xfrm>
              <a:off x="778891" y="6001641"/>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Rounded Corners 123">
              <a:extLst>
                <a:ext uri="{FF2B5EF4-FFF2-40B4-BE49-F238E27FC236}">
                  <a16:creationId xmlns:a16="http://schemas.microsoft.com/office/drawing/2014/main" id="{68CC53D0-FDBF-430C-8F04-ECE517E376E3}"/>
                </a:ext>
              </a:extLst>
            </p:cNvPr>
            <p:cNvSpPr/>
            <p:nvPr/>
          </p:nvSpPr>
          <p:spPr>
            <a:xfrm>
              <a:off x="778891" y="6094295"/>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Rounded Corners 124">
              <a:extLst>
                <a:ext uri="{FF2B5EF4-FFF2-40B4-BE49-F238E27FC236}">
                  <a16:creationId xmlns:a16="http://schemas.microsoft.com/office/drawing/2014/main" id="{E4CD49D4-DB26-4B20-AD54-7FF196FA80A6}"/>
                </a:ext>
              </a:extLst>
            </p:cNvPr>
            <p:cNvSpPr/>
            <p:nvPr/>
          </p:nvSpPr>
          <p:spPr>
            <a:xfrm>
              <a:off x="778891" y="6186949"/>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Rounded Corners 125">
              <a:extLst>
                <a:ext uri="{FF2B5EF4-FFF2-40B4-BE49-F238E27FC236}">
                  <a16:creationId xmlns:a16="http://schemas.microsoft.com/office/drawing/2014/main" id="{A209D14E-A229-4994-B9E0-594B819F530C}"/>
                </a:ext>
              </a:extLst>
            </p:cNvPr>
            <p:cNvSpPr/>
            <p:nvPr/>
          </p:nvSpPr>
          <p:spPr>
            <a:xfrm>
              <a:off x="778891" y="6279603"/>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126">
              <a:extLst>
                <a:ext uri="{FF2B5EF4-FFF2-40B4-BE49-F238E27FC236}">
                  <a16:creationId xmlns:a16="http://schemas.microsoft.com/office/drawing/2014/main" id="{4242C306-B674-461A-BCC8-462BA326F637}"/>
                </a:ext>
              </a:extLst>
            </p:cNvPr>
            <p:cNvSpPr/>
            <p:nvPr/>
          </p:nvSpPr>
          <p:spPr>
            <a:xfrm>
              <a:off x="778891" y="637225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6BB9E249-10E7-43F6-ADF5-D36C6AA3D2F4}"/>
              </a:ext>
            </a:extLst>
          </p:cNvPr>
          <p:cNvGrpSpPr/>
          <p:nvPr/>
        </p:nvGrpSpPr>
        <p:grpSpPr>
          <a:xfrm>
            <a:off x="8164893" y="5769254"/>
            <a:ext cx="2350831" cy="508989"/>
            <a:chOff x="778891" y="5908987"/>
            <a:chExt cx="2350831" cy="508989"/>
          </a:xfrm>
        </p:grpSpPr>
        <p:sp>
          <p:nvSpPr>
            <p:cNvPr id="129" name="Rectangle: Rounded Corners 128">
              <a:extLst>
                <a:ext uri="{FF2B5EF4-FFF2-40B4-BE49-F238E27FC236}">
                  <a16:creationId xmlns:a16="http://schemas.microsoft.com/office/drawing/2014/main" id="{BF5C9C01-CF26-437D-AB05-AF187B5BC276}"/>
                </a:ext>
              </a:extLst>
            </p:cNvPr>
            <p:cNvSpPr/>
            <p:nvPr/>
          </p:nvSpPr>
          <p:spPr>
            <a:xfrm>
              <a:off x="778891" y="590898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Rounded Corners 129">
              <a:extLst>
                <a:ext uri="{FF2B5EF4-FFF2-40B4-BE49-F238E27FC236}">
                  <a16:creationId xmlns:a16="http://schemas.microsoft.com/office/drawing/2014/main" id="{3B146E56-348A-4C29-B018-1339C829E942}"/>
                </a:ext>
              </a:extLst>
            </p:cNvPr>
            <p:cNvSpPr/>
            <p:nvPr/>
          </p:nvSpPr>
          <p:spPr>
            <a:xfrm>
              <a:off x="778891" y="6001641"/>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Rounded Corners 130">
              <a:extLst>
                <a:ext uri="{FF2B5EF4-FFF2-40B4-BE49-F238E27FC236}">
                  <a16:creationId xmlns:a16="http://schemas.microsoft.com/office/drawing/2014/main" id="{00BB8966-CE3D-4759-8154-20DDC7D72614}"/>
                </a:ext>
              </a:extLst>
            </p:cNvPr>
            <p:cNvSpPr/>
            <p:nvPr/>
          </p:nvSpPr>
          <p:spPr>
            <a:xfrm>
              <a:off x="778891" y="6094295"/>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Rounded Corners 131">
              <a:extLst>
                <a:ext uri="{FF2B5EF4-FFF2-40B4-BE49-F238E27FC236}">
                  <a16:creationId xmlns:a16="http://schemas.microsoft.com/office/drawing/2014/main" id="{95BFD523-494F-49B2-93D1-043E48FB5C3A}"/>
                </a:ext>
              </a:extLst>
            </p:cNvPr>
            <p:cNvSpPr/>
            <p:nvPr/>
          </p:nvSpPr>
          <p:spPr>
            <a:xfrm>
              <a:off x="778891" y="6186949"/>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Rounded Corners 132">
              <a:extLst>
                <a:ext uri="{FF2B5EF4-FFF2-40B4-BE49-F238E27FC236}">
                  <a16:creationId xmlns:a16="http://schemas.microsoft.com/office/drawing/2014/main" id="{49EB966B-A3B1-4186-B296-A6FE88028FE4}"/>
                </a:ext>
              </a:extLst>
            </p:cNvPr>
            <p:cNvSpPr/>
            <p:nvPr/>
          </p:nvSpPr>
          <p:spPr>
            <a:xfrm>
              <a:off x="778891" y="6279603"/>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Rounded Corners 133">
              <a:extLst>
                <a:ext uri="{FF2B5EF4-FFF2-40B4-BE49-F238E27FC236}">
                  <a16:creationId xmlns:a16="http://schemas.microsoft.com/office/drawing/2014/main" id="{45221AF7-721A-4A03-B2BD-3C3722D76D0E}"/>
                </a:ext>
              </a:extLst>
            </p:cNvPr>
            <p:cNvSpPr/>
            <p:nvPr/>
          </p:nvSpPr>
          <p:spPr>
            <a:xfrm>
              <a:off x="778891" y="637225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C02A5469-71C4-435B-9378-D9236E928743}"/>
              </a:ext>
            </a:extLst>
          </p:cNvPr>
          <p:cNvGrpSpPr/>
          <p:nvPr/>
        </p:nvGrpSpPr>
        <p:grpSpPr>
          <a:xfrm>
            <a:off x="8767028" y="4750086"/>
            <a:ext cx="1703132" cy="949013"/>
            <a:chOff x="1287718" y="4886153"/>
            <a:chExt cx="3411794" cy="949013"/>
          </a:xfrm>
          <a:solidFill>
            <a:schemeClr val="bg1"/>
          </a:solidFill>
        </p:grpSpPr>
        <p:sp>
          <p:nvSpPr>
            <p:cNvPr id="136" name="Rectangle: Rounded Corners 135">
              <a:extLst>
                <a:ext uri="{FF2B5EF4-FFF2-40B4-BE49-F238E27FC236}">
                  <a16:creationId xmlns:a16="http://schemas.microsoft.com/office/drawing/2014/main" id="{7671714F-F35C-4C69-93B7-35CF0C7B08D9}"/>
                </a:ext>
              </a:extLst>
            </p:cNvPr>
            <p:cNvSpPr/>
            <p:nvPr/>
          </p:nvSpPr>
          <p:spPr>
            <a:xfrm>
              <a:off x="1287719" y="488615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Rounded Corners 136">
              <a:extLst>
                <a:ext uri="{FF2B5EF4-FFF2-40B4-BE49-F238E27FC236}">
                  <a16:creationId xmlns:a16="http://schemas.microsoft.com/office/drawing/2014/main" id="{0FE0424C-E2C7-4DBE-85D1-F5AA3A091D8E}"/>
                </a:ext>
              </a:extLst>
            </p:cNvPr>
            <p:cNvSpPr/>
            <p:nvPr/>
          </p:nvSpPr>
          <p:spPr>
            <a:xfrm>
              <a:off x="1287719" y="497880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Rounded Corners 137">
              <a:extLst>
                <a:ext uri="{FF2B5EF4-FFF2-40B4-BE49-F238E27FC236}">
                  <a16:creationId xmlns:a16="http://schemas.microsoft.com/office/drawing/2014/main" id="{08FA208F-783B-429B-90ED-51779DB28C04}"/>
                </a:ext>
              </a:extLst>
            </p:cNvPr>
            <p:cNvSpPr/>
            <p:nvPr/>
          </p:nvSpPr>
          <p:spPr>
            <a:xfrm>
              <a:off x="1287719" y="507146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Rounded Corners 138">
              <a:extLst>
                <a:ext uri="{FF2B5EF4-FFF2-40B4-BE49-F238E27FC236}">
                  <a16:creationId xmlns:a16="http://schemas.microsoft.com/office/drawing/2014/main" id="{EA3AB913-AFA4-4636-9948-A8F52E1AEFC1}"/>
                </a:ext>
              </a:extLst>
            </p:cNvPr>
            <p:cNvSpPr/>
            <p:nvPr/>
          </p:nvSpPr>
          <p:spPr>
            <a:xfrm>
              <a:off x="1287719" y="516411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Rounded Corners 139">
              <a:extLst>
                <a:ext uri="{FF2B5EF4-FFF2-40B4-BE49-F238E27FC236}">
                  <a16:creationId xmlns:a16="http://schemas.microsoft.com/office/drawing/2014/main" id="{AE4804DD-6B7C-4602-AB21-F4B68FE84DDD}"/>
                </a:ext>
              </a:extLst>
            </p:cNvPr>
            <p:cNvSpPr/>
            <p:nvPr/>
          </p:nvSpPr>
          <p:spPr>
            <a:xfrm>
              <a:off x="1287719" y="5256769"/>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Rounded Corners 140">
              <a:extLst>
                <a:ext uri="{FF2B5EF4-FFF2-40B4-BE49-F238E27FC236}">
                  <a16:creationId xmlns:a16="http://schemas.microsoft.com/office/drawing/2014/main" id="{3EEBEC30-D2EA-4D19-8899-BB9355F620A5}"/>
                </a:ext>
              </a:extLst>
            </p:cNvPr>
            <p:cNvSpPr/>
            <p:nvPr/>
          </p:nvSpPr>
          <p:spPr>
            <a:xfrm>
              <a:off x="1287719" y="534942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Rounded Corners 141">
              <a:extLst>
                <a:ext uri="{FF2B5EF4-FFF2-40B4-BE49-F238E27FC236}">
                  <a16:creationId xmlns:a16="http://schemas.microsoft.com/office/drawing/2014/main" id="{48146FCE-BA16-41AA-9853-07421AECBA8D}"/>
                </a:ext>
              </a:extLst>
            </p:cNvPr>
            <p:cNvSpPr/>
            <p:nvPr/>
          </p:nvSpPr>
          <p:spPr>
            <a:xfrm>
              <a:off x="1287719" y="544207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Rounded Corners 142">
              <a:extLst>
                <a:ext uri="{FF2B5EF4-FFF2-40B4-BE49-F238E27FC236}">
                  <a16:creationId xmlns:a16="http://schemas.microsoft.com/office/drawing/2014/main" id="{EE5EA010-B137-4B2A-B1A7-31D29DF02DF0}"/>
                </a:ext>
              </a:extLst>
            </p:cNvPr>
            <p:cNvSpPr/>
            <p:nvPr/>
          </p:nvSpPr>
          <p:spPr>
            <a:xfrm>
              <a:off x="1287719" y="553473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Rounded Corners 143">
              <a:extLst>
                <a:ext uri="{FF2B5EF4-FFF2-40B4-BE49-F238E27FC236}">
                  <a16:creationId xmlns:a16="http://schemas.microsoft.com/office/drawing/2014/main" id="{B5D45BC7-5097-40F5-A0A4-C21C365D4C89}"/>
                </a:ext>
              </a:extLst>
            </p:cNvPr>
            <p:cNvSpPr/>
            <p:nvPr/>
          </p:nvSpPr>
          <p:spPr>
            <a:xfrm>
              <a:off x="1287719" y="562738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Rounded Corners 144">
              <a:extLst>
                <a:ext uri="{FF2B5EF4-FFF2-40B4-BE49-F238E27FC236}">
                  <a16:creationId xmlns:a16="http://schemas.microsoft.com/office/drawing/2014/main" id="{529E8960-79CA-49A5-B0A5-B0F4FEEB0E3E}"/>
                </a:ext>
              </a:extLst>
            </p:cNvPr>
            <p:cNvSpPr/>
            <p:nvPr/>
          </p:nvSpPr>
          <p:spPr>
            <a:xfrm>
              <a:off x="1287718" y="571332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Rounded Corners 145">
              <a:extLst>
                <a:ext uri="{FF2B5EF4-FFF2-40B4-BE49-F238E27FC236}">
                  <a16:creationId xmlns:a16="http://schemas.microsoft.com/office/drawing/2014/main" id="{C8F80072-C4A5-4740-BEE3-DE858DF60E1E}"/>
                </a:ext>
              </a:extLst>
            </p:cNvPr>
            <p:cNvSpPr/>
            <p:nvPr/>
          </p:nvSpPr>
          <p:spPr>
            <a:xfrm>
              <a:off x="1287719" y="5789447"/>
              <a:ext cx="135316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7" name="TextBox 146">
            <a:extLst>
              <a:ext uri="{FF2B5EF4-FFF2-40B4-BE49-F238E27FC236}">
                <a16:creationId xmlns:a16="http://schemas.microsoft.com/office/drawing/2014/main" id="{93B2C19A-58DF-44DE-9E9E-93A67E9038D8}"/>
              </a:ext>
            </a:extLst>
          </p:cNvPr>
          <p:cNvSpPr txBox="1"/>
          <p:nvPr/>
        </p:nvSpPr>
        <p:spPr>
          <a:xfrm>
            <a:off x="1448677" y="6372532"/>
            <a:ext cx="697627" cy="369332"/>
          </a:xfrm>
          <a:prstGeom prst="rect">
            <a:avLst/>
          </a:prstGeom>
          <a:noFill/>
        </p:spPr>
        <p:txBody>
          <a:bodyPr wrap="none" rtlCol="0">
            <a:spAutoFit/>
          </a:bodyPr>
          <a:lstStyle/>
          <a:p>
            <a:r>
              <a:rPr lang="en-GB">
                <a:latin typeface="Tw Cen MT Condensed Extra Bold" panose="020B0803020202020204" pitchFamily="34" charset="0"/>
              </a:rPr>
              <a:t>App 1</a:t>
            </a:r>
          </a:p>
        </p:txBody>
      </p:sp>
      <p:sp>
        <p:nvSpPr>
          <p:cNvPr id="148" name="TextBox 147">
            <a:extLst>
              <a:ext uri="{FF2B5EF4-FFF2-40B4-BE49-F238E27FC236}">
                <a16:creationId xmlns:a16="http://schemas.microsoft.com/office/drawing/2014/main" id="{1072BF22-E075-48F7-B025-8B08B92E6133}"/>
              </a:ext>
            </a:extLst>
          </p:cNvPr>
          <p:cNvSpPr txBox="1"/>
          <p:nvPr/>
        </p:nvSpPr>
        <p:spPr>
          <a:xfrm>
            <a:off x="5213874" y="6386059"/>
            <a:ext cx="697627" cy="369332"/>
          </a:xfrm>
          <a:prstGeom prst="rect">
            <a:avLst/>
          </a:prstGeom>
          <a:noFill/>
        </p:spPr>
        <p:txBody>
          <a:bodyPr wrap="none" rtlCol="0">
            <a:spAutoFit/>
          </a:bodyPr>
          <a:lstStyle/>
          <a:p>
            <a:r>
              <a:rPr lang="en-GB">
                <a:latin typeface="Tw Cen MT Condensed Extra Bold" panose="020B0803020202020204" pitchFamily="34" charset="0"/>
              </a:rPr>
              <a:t>App 2</a:t>
            </a:r>
          </a:p>
        </p:txBody>
      </p:sp>
      <p:sp>
        <p:nvSpPr>
          <p:cNvPr id="149" name="TextBox 148">
            <a:extLst>
              <a:ext uri="{FF2B5EF4-FFF2-40B4-BE49-F238E27FC236}">
                <a16:creationId xmlns:a16="http://schemas.microsoft.com/office/drawing/2014/main" id="{8793EEC9-DE88-42D5-8640-DB8909DFBA2E}"/>
              </a:ext>
            </a:extLst>
          </p:cNvPr>
          <p:cNvSpPr txBox="1"/>
          <p:nvPr/>
        </p:nvSpPr>
        <p:spPr>
          <a:xfrm>
            <a:off x="8979071" y="6399586"/>
            <a:ext cx="697627" cy="369332"/>
          </a:xfrm>
          <a:prstGeom prst="rect">
            <a:avLst/>
          </a:prstGeom>
          <a:noFill/>
        </p:spPr>
        <p:txBody>
          <a:bodyPr wrap="none" rtlCol="0">
            <a:spAutoFit/>
          </a:bodyPr>
          <a:lstStyle/>
          <a:p>
            <a:r>
              <a:rPr lang="en-GB">
                <a:latin typeface="Tw Cen MT Condensed Extra Bold" panose="020B0803020202020204" pitchFamily="34" charset="0"/>
              </a:rPr>
              <a:t>App 3</a:t>
            </a:r>
          </a:p>
        </p:txBody>
      </p:sp>
      <p:sp>
        <p:nvSpPr>
          <p:cNvPr id="150" name="TextBox 149">
            <a:extLst>
              <a:ext uri="{FF2B5EF4-FFF2-40B4-BE49-F238E27FC236}">
                <a16:creationId xmlns:a16="http://schemas.microsoft.com/office/drawing/2014/main" id="{BFA22D4A-C1C9-4E5B-A715-F550E2F6B156}"/>
              </a:ext>
            </a:extLst>
          </p:cNvPr>
          <p:cNvSpPr txBox="1"/>
          <p:nvPr/>
        </p:nvSpPr>
        <p:spPr>
          <a:xfrm>
            <a:off x="10681995" y="1052314"/>
            <a:ext cx="580608" cy="369332"/>
          </a:xfrm>
          <a:prstGeom prst="rect">
            <a:avLst/>
          </a:prstGeom>
          <a:noFill/>
        </p:spPr>
        <p:txBody>
          <a:bodyPr wrap="none" rtlCol="0">
            <a:spAutoFit/>
          </a:bodyPr>
          <a:lstStyle/>
          <a:p>
            <a:r>
              <a:rPr lang="en-GB">
                <a:latin typeface="Tw Cen MT Condensed Extra Bold" panose="020B0803020202020204" pitchFamily="34" charset="0"/>
              </a:rPr>
              <a:t>User</a:t>
            </a:r>
          </a:p>
        </p:txBody>
      </p:sp>
      <p:cxnSp>
        <p:nvCxnSpPr>
          <p:cNvPr id="151" name="Straight Connector 150">
            <a:extLst>
              <a:ext uri="{FF2B5EF4-FFF2-40B4-BE49-F238E27FC236}">
                <a16:creationId xmlns:a16="http://schemas.microsoft.com/office/drawing/2014/main" id="{09D7B714-EAB0-4A96-94BD-44AFEFD5B31B}"/>
              </a:ext>
            </a:extLst>
          </p:cNvPr>
          <p:cNvCxnSpPr>
            <a:cxnSpLocks/>
          </p:cNvCxnSpPr>
          <p:nvPr/>
        </p:nvCxnSpPr>
        <p:spPr>
          <a:xfrm flipH="1">
            <a:off x="5584333" y="1491794"/>
            <a:ext cx="4283197" cy="521944"/>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651AFEF0-D528-4DEF-ABA7-8A6128E7DCC1}"/>
              </a:ext>
            </a:extLst>
          </p:cNvPr>
          <p:cNvSpPr txBox="1"/>
          <p:nvPr/>
        </p:nvSpPr>
        <p:spPr>
          <a:xfrm>
            <a:off x="4911789" y="1571845"/>
            <a:ext cx="1465466" cy="369332"/>
          </a:xfrm>
          <a:prstGeom prst="rect">
            <a:avLst/>
          </a:prstGeom>
          <a:noFill/>
        </p:spPr>
        <p:txBody>
          <a:bodyPr wrap="none" rtlCol="0">
            <a:spAutoFit/>
          </a:bodyPr>
          <a:lstStyle/>
          <a:p>
            <a:r>
              <a:rPr lang="en-GB">
                <a:latin typeface="Tw Cen MT Condensed Extra Bold" panose="020B0803020202020204" pitchFamily="34" charset="0"/>
              </a:rPr>
              <a:t>Single Sign-On</a:t>
            </a:r>
          </a:p>
        </p:txBody>
      </p:sp>
      <p:sp>
        <p:nvSpPr>
          <p:cNvPr id="96" name="Title 1">
            <a:extLst>
              <a:ext uri="{FF2B5EF4-FFF2-40B4-BE49-F238E27FC236}">
                <a16:creationId xmlns:a16="http://schemas.microsoft.com/office/drawing/2014/main" id="{7D046DBC-D8DD-4876-AE9C-E7E906A6C87E}"/>
              </a:ext>
            </a:extLst>
          </p:cNvPr>
          <p:cNvSpPr txBox="1">
            <a:spLocks/>
          </p:cNvSpPr>
          <p:nvPr/>
        </p:nvSpPr>
        <p:spPr>
          <a:xfrm>
            <a:off x="838200" y="698574"/>
            <a:ext cx="10515600" cy="992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Single Sign-on</a:t>
            </a:r>
          </a:p>
        </p:txBody>
      </p:sp>
    </p:spTree>
    <p:extLst>
      <p:ext uri="{BB962C8B-B14F-4D97-AF65-F5344CB8AC3E}">
        <p14:creationId xmlns:p14="http://schemas.microsoft.com/office/powerpoint/2010/main" val="24991189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768534B-E1B6-4A46-90C7-8427F6CEF076}"/>
              </a:ext>
            </a:extLst>
          </p:cNvPr>
          <p:cNvGrpSpPr/>
          <p:nvPr/>
        </p:nvGrpSpPr>
        <p:grpSpPr>
          <a:xfrm>
            <a:off x="609434" y="1138200"/>
            <a:ext cx="4197954" cy="5621149"/>
            <a:chOff x="187615" y="1255952"/>
            <a:chExt cx="4197954" cy="5621149"/>
          </a:xfrm>
        </p:grpSpPr>
        <p:sp>
          <p:nvSpPr>
            <p:cNvPr id="14" name="Rectangle 13">
              <a:extLst>
                <a:ext uri="{FF2B5EF4-FFF2-40B4-BE49-F238E27FC236}">
                  <a16:creationId xmlns:a16="http://schemas.microsoft.com/office/drawing/2014/main" id="{94680679-D65F-4975-9584-BFDEA01A6203}"/>
                </a:ext>
              </a:extLst>
            </p:cNvPr>
            <p:cNvSpPr/>
            <p:nvPr/>
          </p:nvSpPr>
          <p:spPr>
            <a:xfrm rot="19651034">
              <a:off x="2884196" y="1255952"/>
              <a:ext cx="45719" cy="5621149"/>
            </a:xfrm>
            <a:prstGeom prst="rect">
              <a:avLst/>
            </a:prstGeom>
            <a:gradFill flip="none" rotWithShape="1">
              <a:gsLst>
                <a:gs pos="0">
                  <a:schemeClr val="accent1">
                    <a:lumMod val="5000"/>
                    <a:lumOff val="95000"/>
                    <a:alpha val="52000"/>
                  </a:schemeClr>
                </a:gs>
                <a:gs pos="100000">
                  <a:schemeClr val="tx1">
                    <a:alpha val="1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007A0DC5-0159-4075-9E23-32BBEC694702}"/>
                </a:ext>
              </a:extLst>
            </p:cNvPr>
            <p:cNvSpPr/>
            <p:nvPr/>
          </p:nvSpPr>
          <p:spPr>
            <a:xfrm>
              <a:off x="187615" y="1724004"/>
              <a:ext cx="4197954" cy="5133996"/>
            </a:xfrm>
            <a:custGeom>
              <a:avLst/>
              <a:gdLst>
                <a:gd name="connsiteX0" fmla="*/ 740885 w 4372051"/>
                <a:gd name="connsiteY0" fmla="*/ 0 h 5346894"/>
                <a:gd name="connsiteX1" fmla="*/ 1238517 w 4372051"/>
                <a:gd name="connsiteY1" fmla="*/ 0 h 5346894"/>
                <a:gd name="connsiteX2" fmla="*/ 4372051 w 4372051"/>
                <a:gd name="connsiteY2" fmla="*/ 4921930 h 5346894"/>
                <a:gd name="connsiteX3" fmla="*/ 4318687 w 4372051"/>
                <a:gd name="connsiteY3" fmla="*/ 5020245 h 5346894"/>
                <a:gd name="connsiteX4" fmla="*/ 3704334 w 4372051"/>
                <a:gd name="connsiteY4" fmla="*/ 5346894 h 5346894"/>
                <a:gd name="connsiteX5" fmla="*/ 740885 w 4372051"/>
                <a:gd name="connsiteY5" fmla="*/ 5346894 h 5346894"/>
                <a:gd name="connsiteX6" fmla="*/ 0 w 4372051"/>
                <a:gd name="connsiteY6" fmla="*/ 4606009 h 5346894"/>
                <a:gd name="connsiteX7" fmla="*/ 0 w 4372051"/>
                <a:gd name="connsiteY7" fmla="*/ 740885 h 5346894"/>
                <a:gd name="connsiteX8" fmla="*/ 740885 w 4372051"/>
                <a:gd name="connsiteY8" fmla="*/ 0 h 53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051" h="5346894">
                  <a:moveTo>
                    <a:pt x="740885" y="0"/>
                  </a:moveTo>
                  <a:lnTo>
                    <a:pt x="1238517" y="0"/>
                  </a:lnTo>
                  <a:lnTo>
                    <a:pt x="4372051" y="4921930"/>
                  </a:lnTo>
                  <a:lnTo>
                    <a:pt x="4318687" y="5020245"/>
                  </a:lnTo>
                  <a:cubicBezTo>
                    <a:pt x="4185545" y="5217322"/>
                    <a:pt x="3960071" y="5346894"/>
                    <a:pt x="3704334" y="5346894"/>
                  </a:cubicBezTo>
                  <a:lnTo>
                    <a:pt x="740885" y="5346894"/>
                  </a:lnTo>
                  <a:cubicBezTo>
                    <a:pt x="331706" y="5346894"/>
                    <a:pt x="0" y="5015188"/>
                    <a:pt x="0" y="4606009"/>
                  </a:cubicBezTo>
                  <a:lnTo>
                    <a:pt x="0" y="740885"/>
                  </a:lnTo>
                  <a:cubicBezTo>
                    <a:pt x="0" y="331706"/>
                    <a:pt x="331706" y="0"/>
                    <a:pt x="7408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TextBox 19">
              <a:extLst>
                <a:ext uri="{FF2B5EF4-FFF2-40B4-BE49-F238E27FC236}">
                  <a16:creationId xmlns:a16="http://schemas.microsoft.com/office/drawing/2014/main" id="{FC924518-68EF-4F1C-BECD-AEA67664B4D9}"/>
                </a:ext>
              </a:extLst>
            </p:cNvPr>
            <p:cNvSpPr txBox="1"/>
            <p:nvPr/>
          </p:nvSpPr>
          <p:spPr>
            <a:xfrm>
              <a:off x="371475" y="4785672"/>
              <a:ext cx="2705100" cy="1846659"/>
            </a:xfrm>
            <a:prstGeom prst="rect">
              <a:avLst/>
            </a:prstGeom>
            <a:noFill/>
          </p:spPr>
          <p:txBody>
            <a:bodyPr wrap="square" rtlCol="0">
              <a:spAutoFit/>
            </a:bodyPr>
            <a:lstStyle/>
            <a:p>
              <a:r>
                <a:rPr lang="en-GB" sz="3200" b="1">
                  <a:latin typeface="Tw Cen MT Condensed Extra Bold" panose="020B0803020202020204" pitchFamily="34" charset="0"/>
                  <a:cs typeface="Aparajita" panose="020B0502040204020203" pitchFamily="18" charset="0"/>
                </a:rPr>
                <a:t>Three main types of access control systems:</a:t>
              </a:r>
            </a:p>
            <a:p>
              <a:endParaRPr lang="en-GB"/>
            </a:p>
          </p:txBody>
        </p:sp>
      </p:grpSp>
      <p:grpSp>
        <p:nvGrpSpPr>
          <p:cNvPr id="4" name="Group 3">
            <a:extLst>
              <a:ext uri="{FF2B5EF4-FFF2-40B4-BE49-F238E27FC236}">
                <a16:creationId xmlns:a16="http://schemas.microsoft.com/office/drawing/2014/main" id="{784671AB-CD9F-4C77-98F7-A777F5A1E7DB}"/>
              </a:ext>
            </a:extLst>
          </p:cNvPr>
          <p:cNvGrpSpPr/>
          <p:nvPr/>
        </p:nvGrpSpPr>
        <p:grpSpPr>
          <a:xfrm>
            <a:off x="2010981" y="1518859"/>
            <a:ext cx="10073303" cy="5174664"/>
            <a:chOff x="1931082" y="1256967"/>
            <a:chExt cx="10073303" cy="5174664"/>
          </a:xfrm>
        </p:grpSpPr>
        <p:sp>
          <p:nvSpPr>
            <p:cNvPr id="12" name="Freeform: Shape 11">
              <a:extLst>
                <a:ext uri="{FF2B5EF4-FFF2-40B4-BE49-F238E27FC236}">
                  <a16:creationId xmlns:a16="http://schemas.microsoft.com/office/drawing/2014/main" id="{B8E18AA4-E3B6-45D8-8270-424734BDDA70}"/>
                </a:ext>
              </a:extLst>
            </p:cNvPr>
            <p:cNvSpPr/>
            <p:nvPr/>
          </p:nvSpPr>
          <p:spPr>
            <a:xfrm>
              <a:off x="3031297" y="2971816"/>
              <a:ext cx="7797584" cy="1651518"/>
            </a:xfrm>
            <a:custGeom>
              <a:avLst/>
              <a:gdLst>
                <a:gd name="connsiteX0" fmla="*/ 272452 w 7797584"/>
                <a:gd name="connsiteY0" fmla="*/ 0 h 1651518"/>
                <a:gd name="connsiteX1" fmla="*/ 7522325 w 7797584"/>
                <a:gd name="connsiteY1" fmla="*/ 0 h 1651518"/>
                <a:gd name="connsiteX2" fmla="*/ 7797584 w 7797584"/>
                <a:gd name="connsiteY2" fmla="*/ 275259 h 1651518"/>
                <a:gd name="connsiteX3" fmla="*/ 7797584 w 7797584"/>
                <a:gd name="connsiteY3" fmla="*/ 1376259 h 1651518"/>
                <a:gd name="connsiteX4" fmla="*/ 7522325 w 7797584"/>
                <a:gd name="connsiteY4" fmla="*/ 1651518 h 1651518"/>
                <a:gd name="connsiteX5" fmla="*/ 893916 w 7797584"/>
                <a:gd name="connsiteY5" fmla="*/ 1651518 h 1651518"/>
                <a:gd name="connsiteX6" fmla="*/ 0 w 7797584"/>
                <a:gd name="connsiteY6" fmla="*/ 247419 h 1651518"/>
                <a:gd name="connsiteX7" fmla="*/ 2786 w 7797584"/>
                <a:gd name="connsiteY7" fmla="*/ 219785 h 1651518"/>
                <a:gd name="connsiteX8" fmla="*/ 272452 w 7797584"/>
                <a:gd name="connsiteY8" fmla="*/ 0 h 165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84" h="1651518">
                  <a:moveTo>
                    <a:pt x="272452" y="0"/>
                  </a:moveTo>
                  <a:lnTo>
                    <a:pt x="7522325" y="0"/>
                  </a:lnTo>
                  <a:cubicBezTo>
                    <a:pt x="7674346" y="0"/>
                    <a:pt x="7797584" y="123238"/>
                    <a:pt x="7797584" y="275259"/>
                  </a:cubicBezTo>
                  <a:lnTo>
                    <a:pt x="7797584" y="1376259"/>
                  </a:lnTo>
                  <a:cubicBezTo>
                    <a:pt x="7797584" y="1528280"/>
                    <a:pt x="7674346" y="1651518"/>
                    <a:pt x="7522325" y="1651518"/>
                  </a:cubicBezTo>
                  <a:lnTo>
                    <a:pt x="893916" y="1651518"/>
                  </a:lnTo>
                  <a:lnTo>
                    <a:pt x="0" y="247419"/>
                  </a:lnTo>
                  <a:lnTo>
                    <a:pt x="2786" y="219785"/>
                  </a:lnTo>
                  <a:cubicBezTo>
                    <a:pt x="28453" y="94354"/>
                    <a:pt x="139434" y="0"/>
                    <a:pt x="272452" y="0"/>
                  </a:cubicBezTo>
                  <a:close/>
                </a:path>
              </a:pathLst>
            </a:custGeom>
            <a:solidFill>
              <a:srgbClr val="6069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2" name="Group 1">
              <a:extLst>
                <a:ext uri="{FF2B5EF4-FFF2-40B4-BE49-F238E27FC236}">
                  <a16:creationId xmlns:a16="http://schemas.microsoft.com/office/drawing/2014/main" id="{A8B475D9-F198-44DE-8F60-CC283BFF2250}"/>
                </a:ext>
              </a:extLst>
            </p:cNvPr>
            <p:cNvGrpSpPr/>
            <p:nvPr/>
          </p:nvGrpSpPr>
          <p:grpSpPr>
            <a:xfrm>
              <a:off x="1931082" y="1256967"/>
              <a:ext cx="10073303" cy="5174664"/>
              <a:chOff x="1931082" y="1256967"/>
              <a:chExt cx="10073303" cy="5174664"/>
            </a:xfrm>
          </p:grpSpPr>
          <p:sp>
            <p:nvSpPr>
              <p:cNvPr id="11" name="Freeform: Shape 10">
                <a:extLst>
                  <a:ext uri="{FF2B5EF4-FFF2-40B4-BE49-F238E27FC236}">
                    <a16:creationId xmlns:a16="http://schemas.microsoft.com/office/drawing/2014/main" id="{DB880EE8-3FDD-4559-9677-05469EC71BD0}"/>
                  </a:ext>
                </a:extLst>
              </p:cNvPr>
              <p:cNvSpPr/>
              <p:nvPr/>
            </p:nvSpPr>
            <p:spPr>
              <a:xfrm>
                <a:off x="1931082" y="1256967"/>
                <a:ext cx="7797584" cy="1651518"/>
              </a:xfrm>
              <a:custGeom>
                <a:avLst/>
                <a:gdLst>
                  <a:gd name="connsiteX0" fmla="*/ 272452 w 7797584"/>
                  <a:gd name="connsiteY0" fmla="*/ 0 h 1651518"/>
                  <a:gd name="connsiteX1" fmla="*/ 7522325 w 7797584"/>
                  <a:gd name="connsiteY1" fmla="*/ 0 h 1651518"/>
                  <a:gd name="connsiteX2" fmla="*/ 7797584 w 7797584"/>
                  <a:gd name="connsiteY2" fmla="*/ 275259 h 1651518"/>
                  <a:gd name="connsiteX3" fmla="*/ 7797584 w 7797584"/>
                  <a:gd name="connsiteY3" fmla="*/ 1376259 h 1651518"/>
                  <a:gd name="connsiteX4" fmla="*/ 7522325 w 7797584"/>
                  <a:gd name="connsiteY4" fmla="*/ 1651518 h 1651518"/>
                  <a:gd name="connsiteX5" fmla="*/ 893916 w 7797584"/>
                  <a:gd name="connsiteY5" fmla="*/ 1651518 h 1651518"/>
                  <a:gd name="connsiteX6" fmla="*/ 0 w 7797584"/>
                  <a:gd name="connsiteY6" fmla="*/ 247419 h 1651518"/>
                  <a:gd name="connsiteX7" fmla="*/ 2786 w 7797584"/>
                  <a:gd name="connsiteY7" fmla="*/ 219785 h 1651518"/>
                  <a:gd name="connsiteX8" fmla="*/ 272452 w 7797584"/>
                  <a:gd name="connsiteY8" fmla="*/ 0 h 165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84" h="1651518">
                    <a:moveTo>
                      <a:pt x="272452" y="0"/>
                    </a:moveTo>
                    <a:lnTo>
                      <a:pt x="7522325" y="0"/>
                    </a:lnTo>
                    <a:cubicBezTo>
                      <a:pt x="7674346" y="0"/>
                      <a:pt x="7797584" y="123238"/>
                      <a:pt x="7797584" y="275259"/>
                    </a:cubicBezTo>
                    <a:lnTo>
                      <a:pt x="7797584" y="1376259"/>
                    </a:lnTo>
                    <a:cubicBezTo>
                      <a:pt x="7797584" y="1528280"/>
                      <a:pt x="7674346" y="1651518"/>
                      <a:pt x="7522325" y="1651518"/>
                    </a:cubicBezTo>
                    <a:lnTo>
                      <a:pt x="893916" y="1651518"/>
                    </a:lnTo>
                    <a:lnTo>
                      <a:pt x="0" y="247419"/>
                    </a:lnTo>
                    <a:lnTo>
                      <a:pt x="2786" y="219785"/>
                    </a:lnTo>
                    <a:cubicBezTo>
                      <a:pt x="28453" y="94354"/>
                      <a:pt x="139434" y="0"/>
                      <a:pt x="272452" y="0"/>
                    </a:cubicBezTo>
                    <a:close/>
                  </a:path>
                </a:pathLst>
              </a:custGeom>
              <a:solidFill>
                <a:srgbClr val="709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1B996260-296F-43E5-9475-98C951EFE6EE}"/>
                  </a:ext>
                </a:extLst>
              </p:cNvPr>
              <p:cNvSpPr/>
              <p:nvPr/>
            </p:nvSpPr>
            <p:spPr>
              <a:xfrm>
                <a:off x="4113279" y="4686665"/>
                <a:ext cx="7797584" cy="1651518"/>
              </a:xfrm>
              <a:custGeom>
                <a:avLst/>
                <a:gdLst>
                  <a:gd name="connsiteX0" fmla="*/ 272452 w 7797584"/>
                  <a:gd name="connsiteY0" fmla="*/ 0 h 1651518"/>
                  <a:gd name="connsiteX1" fmla="*/ 7522325 w 7797584"/>
                  <a:gd name="connsiteY1" fmla="*/ 0 h 1651518"/>
                  <a:gd name="connsiteX2" fmla="*/ 7797584 w 7797584"/>
                  <a:gd name="connsiteY2" fmla="*/ 275259 h 1651518"/>
                  <a:gd name="connsiteX3" fmla="*/ 7797584 w 7797584"/>
                  <a:gd name="connsiteY3" fmla="*/ 1376259 h 1651518"/>
                  <a:gd name="connsiteX4" fmla="*/ 7522325 w 7797584"/>
                  <a:gd name="connsiteY4" fmla="*/ 1651518 h 1651518"/>
                  <a:gd name="connsiteX5" fmla="*/ 893916 w 7797584"/>
                  <a:gd name="connsiteY5" fmla="*/ 1651518 h 1651518"/>
                  <a:gd name="connsiteX6" fmla="*/ 0 w 7797584"/>
                  <a:gd name="connsiteY6" fmla="*/ 247419 h 1651518"/>
                  <a:gd name="connsiteX7" fmla="*/ 2786 w 7797584"/>
                  <a:gd name="connsiteY7" fmla="*/ 219785 h 1651518"/>
                  <a:gd name="connsiteX8" fmla="*/ 272452 w 7797584"/>
                  <a:gd name="connsiteY8" fmla="*/ 0 h 165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84" h="1651518">
                    <a:moveTo>
                      <a:pt x="272452" y="0"/>
                    </a:moveTo>
                    <a:lnTo>
                      <a:pt x="7522325" y="0"/>
                    </a:lnTo>
                    <a:cubicBezTo>
                      <a:pt x="7674346" y="0"/>
                      <a:pt x="7797584" y="123238"/>
                      <a:pt x="7797584" y="275259"/>
                    </a:cubicBezTo>
                    <a:lnTo>
                      <a:pt x="7797584" y="1376259"/>
                    </a:lnTo>
                    <a:cubicBezTo>
                      <a:pt x="7797584" y="1528280"/>
                      <a:pt x="7674346" y="1651518"/>
                      <a:pt x="7522325" y="1651518"/>
                    </a:cubicBezTo>
                    <a:lnTo>
                      <a:pt x="893916" y="1651518"/>
                    </a:lnTo>
                    <a:lnTo>
                      <a:pt x="0" y="247419"/>
                    </a:lnTo>
                    <a:lnTo>
                      <a:pt x="2786" y="219785"/>
                    </a:lnTo>
                    <a:cubicBezTo>
                      <a:pt x="28453" y="94354"/>
                      <a:pt x="139434" y="0"/>
                      <a:pt x="272452" y="0"/>
                    </a:cubicBezTo>
                    <a:close/>
                  </a:path>
                </a:pathLst>
              </a:custGeom>
              <a:solidFill>
                <a:srgbClr val="E57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TextBox 20">
                <a:extLst>
                  <a:ext uri="{FF2B5EF4-FFF2-40B4-BE49-F238E27FC236}">
                    <a16:creationId xmlns:a16="http://schemas.microsoft.com/office/drawing/2014/main" id="{76D46FCC-FBF7-4374-99EF-CA3B0F023EE8}"/>
                  </a:ext>
                </a:extLst>
              </p:cNvPr>
              <p:cNvSpPr txBox="1"/>
              <p:nvPr/>
            </p:nvSpPr>
            <p:spPr>
              <a:xfrm>
                <a:off x="3879436" y="1354672"/>
                <a:ext cx="3921202" cy="400110"/>
              </a:xfrm>
              <a:prstGeom prst="rect">
                <a:avLst/>
              </a:prstGeom>
              <a:noFill/>
            </p:spPr>
            <p:txBody>
              <a:bodyPr wrap="none" rtlCol="0">
                <a:spAutoFit/>
              </a:bodyPr>
              <a:lstStyle/>
              <a:p>
                <a:pPr lvl="1"/>
                <a:r>
                  <a:rPr lang="en-GB" sz="2000">
                    <a:latin typeface="Tw Cen MT Condensed Extra Bold" panose="020B0803020202020204" pitchFamily="34" charset="0"/>
                  </a:rPr>
                  <a:t>Discretionary Access Control (DAC)</a:t>
                </a:r>
              </a:p>
            </p:txBody>
          </p:sp>
          <p:sp>
            <p:nvSpPr>
              <p:cNvPr id="22" name="TextBox 21">
                <a:extLst>
                  <a:ext uri="{FF2B5EF4-FFF2-40B4-BE49-F238E27FC236}">
                    <a16:creationId xmlns:a16="http://schemas.microsoft.com/office/drawing/2014/main" id="{DB95EB02-42F0-4B95-A283-EAC72E28C672}"/>
                  </a:ext>
                </a:extLst>
              </p:cNvPr>
              <p:cNvSpPr txBox="1"/>
              <p:nvPr/>
            </p:nvSpPr>
            <p:spPr>
              <a:xfrm>
                <a:off x="4896765" y="3066608"/>
                <a:ext cx="3897157" cy="400110"/>
              </a:xfrm>
              <a:prstGeom prst="rect">
                <a:avLst/>
              </a:prstGeom>
              <a:noFill/>
            </p:spPr>
            <p:txBody>
              <a:bodyPr wrap="none" rtlCol="0">
                <a:spAutoFit/>
              </a:bodyPr>
              <a:lstStyle/>
              <a:p>
                <a:pPr lvl="1"/>
                <a:r>
                  <a:rPr lang="en-GB" sz="2000">
                    <a:latin typeface="Tw Cen MT Condensed Extra Bold" panose="020B0803020202020204" pitchFamily="34" charset="0"/>
                  </a:rPr>
                  <a:t>Role Based Access Control (RBAC) </a:t>
                </a:r>
              </a:p>
            </p:txBody>
          </p:sp>
          <p:sp>
            <p:nvSpPr>
              <p:cNvPr id="23" name="TextBox 22">
                <a:extLst>
                  <a:ext uri="{FF2B5EF4-FFF2-40B4-BE49-F238E27FC236}">
                    <a16:creationId xmlns:a16="http://schemas.microsoft.com/office/drawing/2014/main" id="{0EAF1F10-8639-4714-A02B-EA4D9EA906FD}"/>
                  </a:ext>
                </a:extLst>
              </p:cNvPr>
              <p:cNvSpPr txBox="1"/>
              <p:nvPr/>
            </p:nvSpPr>
            <p:spPr>
              <a:xfrm>
                <a:off x="5555653" y="4690261"/>
                <a:ext cx="3768724" cy="400110"/>
              </a:xfrm>
              <a:prstGeom prst="rect">
                <a:avLst/>
              </a:prstGeom>
              <a:noFill/>
            </p:spPr>
            <p:txBody>
              <a:bodyPr wrap="none" rtlCol="0">
                <a:spAutoFit/>
              </a:bodyPr>
              <a:lstStyle/>
              <a:p>
                <a:pPr lvl="1"/>
                <a:r>
                  <a:rPr lang="en-GB" sz="2000">
                    <a:latin typeface="Tw Cen MT Condensed Extra Bold" panose="020B0803020202020204" pitchFamily="34" charset="0"/>
                  </a:rPr>
                  <a:t>Mandatory Access Control (MAC)</a:t>
                </a:r>
              </a:p>
            </p:txBody>
          </p:sp>
          <p:sp>
            <p:nvSpPr>
              <p:cNvPr id="24" name="TextBox 23">
                <a:extLst>
                  <a:ext uri="{FF2B5EF4-FFF2-40B4-BE49-F238E27FC236}">
                    <a16:creationId xmlns:a16="http://schemas.microsoft.com/office/drawing/2014/main" id="{99CA1687-147D-4E7C-A8F1-9BE0AF3EF979}"/>
                  </a:ext>
                </a:extLst>
              </p:cNvPr>
              <p:cNvSpPr txBox="1"/>
              <p:nvPr/>
            </p:nvSpPr>
            <p:spPr>
              <a:xfrm>
                <a:off x="2873380" y="1724004"/>
                <a:ext cx="6661145" cy="923330"/>
              </a:xfrm>
              <a:prstGeom prst="rect">
                <a:avLst/>
              </a:prstGeom>
              <a:noFill/>
            </p:spPr>
            <p:txBody>
              <a:bodyPr wrap="square" rtlCol="0">
                <a:spAutoFit/>
              </a:bodyPr>
              <a:lstStyle/>
              <a:p>
                <a:r>
                  <a:rPr lang="en-GB"/>
                  <a:t>DAC assigns access rights based on rules specified by users. Subjects can determine who has access to their objects. The DAC model takes advantage of using access control lists (ACLs) and capability tables. </a:t>
                </a:r>
              </a:p>
            </p:txBody>
          </p:sp>
          <p:sp>
            <p:nvSpPr>
              <p:cNvPr id="25" name="TextBox 24">
                <a:extLst>
                  <a:ext uri="{FF2B5EF4-FFF2-40B4-BE49-F238E27FC236}">
                    <a16:creationId xmlns:a16="http://schemas.microsoft.com/office/drawing/2014/main" id="{A7A75FA2-AC49-4BE3-AF79-3A9403985036}"/>
                  </a:ext>
                </a:extLst>
              </p:cNvPr>
              <p:cNvSpPr txBox="1"/>
              <p:nvPr/>
            </p:nvSpPr>
            <p:spPr>
              <a:xfrm>
                <a:off x="3810000" y="3373930"/>
                <a:ext cx="7070584" cy="1200329"/>
              </a:xfrm>
              <a:custGeom>
                <a:avLst/>
                <a:gdLst>
                  <a:gd name="connsiteX0" fmla="*/ 0 w 7383121"/>
                  <a:gd name="connsiteY0" fmla="*/ 0 h 1754326"/>
                  <a:gd name="connsiteX1" fmla="*/ 7383121 w 7383121"/>
                  <a:gd name="connsiteY1" fmla="*/ 0 h 1754326"/>
                  <a:gd name="connsiteX2" fmla="*/ 7383121 w 7383121"/>
                  <a:gd name="connsiteY2" fmla="*/ 1754326 h 1754326"/>
                  <a:gd name="connsiteX3" fmla="*/ 0 w 7383121"/>
                  <a:gd name="connsiteY3" fmla="*/ 1754326 h 1754326"/>
                  <a:gd name="connsiteX4" fmla="*/ 0 w 7383121"/>
                  <a:gd name="connsiteY4" fmla="*/ 0 h 1754326"/>
                  <a:gd name="connsiteX0" fmla="*/ 0 w 7649821"/>
                  <a:gd name="connsiteY0" fmla="*/ 0 h 1792426"/>
                  <a:gd name="connsiteX1" fmla="*/ 7649821 w 7649821"/>
                  <a:gd name="connsiteY1" fmla="*/ 38100 h 1792426"/>
                  <a:gd name="connsiteX2" fmla="*/ 7649821 w 7649821"/>
                  <a:gd name="connsiteY2" fmla="*/ 1792426 h 1792426"/>
                  <a:gd name="connsiteX3" fmla="*/ 266700 w 7649821"/>
                  <a:gd name="connsiteY3" fmla="*/ 1792426 h 1792426"/>
                  <a:gd name="connsiteX4" fmla="*/ 0 w 7649821"/>
                  <a:gd name="connsiteY4" fmla="*/ 0 h 1792426"/>
                  <a:gd name="connsiteX0" fmla="*/ 0 w 7649821"/>
                  <a:gd name="connsiteY0" fmla="*/ 0 h 1792426"/>
                  <a:gd name="connsiteX1" fmla="*/ 7649821 w 7649821"/>
                  <a:gd name="connsiteY1" fmla="*/ 38100 h 1792426"/>
                  <a:gd name="connsiteX2" fmla="*/ 7649821 w 7649821"/>
                  <a:gd name="connsiteY2" fmla="*/ 1792426 h 1792426"/>
                  <a:gd name="connsiteX3" fmla="*/ 600075 w 7649821"/>
                  <a:gd name="connsiteY3" fmla="*/ 1278076 h 1792426"/>
                  <a:gd name="connsiteX4" fmla="*/ 0 w 7649821"/>
                  <a:gd name="connsiteY4" fmla="*/ 0 h 1792426"/>
                  <a:gd name="connsiteX0" fmla="*/ 0 w 7754596"/>
                  <a:gd name="connsiteY0" fmla="*/ 0 h 1782901"/>
                  <a:gd name="connsiteX1" fmla="*/ 7754596 w 7754596"/>
                  <a:gd name="connsiteY1" fmla="*/ 28575 h 1782901"/>
                  <a:gd name="connsiteX2" fmla="*/ 7754596 w 7754596"/>
                  <a:gd name="connsiteY2" fmla="*/ 1782901 h 1782901"/>
                  <a:gd name="connsiteX3" fmla="*/ 704850 w 7754596"/>
                  <a:gd name="connsiteY3" fmla="*/ 1268551 h 1782901"/>
                  <a:gd name="connsiteX4" fmla="*/ 0 w 7754596"/>
                  <a:gd name="connsiteY4" fmla="*/ 0 h 1782901"/>
                  <a:gd name="connsiteX0" fmla="*/ 0 w 7754596"/>
                  <a:gd name="connsiteY0" fmla="*/ 0 h 1268551"/>
                  <a:gd name="connsiteX1" fmla="*/ 7754596 w 7754596"/>
                  <a:gd name="connsiteY1" fmla="*/ 28575 h 1268551"/>
                  <a:gd name="connsiteX2" fmla="*/ 7316446 w 7754596"/>
                  <a:gd name="connsiteY2" fmla="*/ 1259026 h 1268551"/>
                  <a:gd name="connsiteX3" fmla="*/ 704850 w 7754596"/>
                  <a:gd name="connsiteY3" fmla="*/ 1268551 h 1268551"/>
                  <a:gd name="connsiteX4" fmla="*/ 0 w 7754596"/>
                  <a:gd name="connsiteY4" fmla="*/ 0 h 1268551"/>
                  <a:gd name="connsiteX0" fmla="*/ 0 w 7383121"/>
                  <a:gd name="connsiteY0" fmla="*/ 0 h 1268551"/>
                  <a:gd name="connsiteX1" fmla="*/ 7383121 w 7383121"/>
                  <a:gd name="connsiteY1" fmla="*/ 0 h 1268551"/>
                  <a:gd name="connsiteX2" fmla="*/ 7316446 w 7383121"/>
                  <a:gd name="connsiteY2" fmla="*/ 1259026 h 1268551"/>
                  <a:gd name="connsiteX3" fmla="*/ 704850 w 7383121"/>
                  <a:gd name="connsiteY3" fmla="*/ 1268551 h 1268551"/>
                  <a:gd name="connsiteX4" fmla="*/ 0 w 7383121"/>
                  <a:gd name="connsiteY4" fmla="*/ 0 h 126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121" h="1268551">
                    <a:moveTo>
                      <a:pt x="0" y="0"/>
                    </a:moveTo>
                    <a:lnTo>
                      <a:pt x="7383121" y="0"/>
                    </a:lnTo>
                    <a:lnTo>
                      <a:pt x="7316446" y="1259026"/>
                    </a:lnTo>
                    <a:lnTo>
                      <a:pt x="704850" y="1268551"/>
                    </a:lnTo>
                    <a:lnTo>
                      <a:pt x="0" y="0"/>
                    </a:lnTo>
                    <a:close/>
                  </a:path>
                </a:pathLst>
              </a:custGeom>
              <a:noFill/>
            </p:spPr>
            <p:txBody>
              <a:bodyPr wrap="square" rtlCol="0">
                <a:spAutoFit/>
              </a:bodyPr>
              <a:lstStyle/>
              <a:p>
                <a:r>
                  <a:rPr lang="en-GB"/>
                  <a:t>RBAC is used when system administrators need to assign rights based on organizational roles instead of individual user accounts. Addresses the principle of ‘least privilege’. This gives an individual only the access needed to do their job, since access is connected to their job.</a:t>
                </a:r>
              </a:p>
            </p:txBody>
          </p:sp>
          <p:sp>
            <p:nvSpPr>
              <p:cNvPr id="26" name="TextBox 25">
                <a:extLst>
                  <a:ext uri="{FF2B5EF4-FFF2-40B4-BE49-F238E27FC236}">
                    <a16:creationId xmlns:a16="http://schemas.microsoft.com/office/drawing/2014/main" id="{5EF55DBA-535C-40DB-8F32-41298F29A93B}"/>
                  </a:ext>
                </a:extLst>
              </p:cNvPr>
              <p:cNvSpPr txBox="1"/>
              <p:nvPr/>
            </p:nvSpPr>
            <p:spPr>
              <a:xfrm>
                <a:off x="4896765" y="4954303"/>
                <a:ext cx="7107620" cy="1477328"/>
              </a:xfrm>
              <a:prstGeom prst="rect">
                <a:avLst/>
              </a:prstGeom>
              <a:noFill/>
            </p:spPr>
            <p:txBody>
              <a:bodyPr wrap="square" rtlCol="0">
                <a:spAutoFit/>
              </a:bodyPr>
              <a:lstStyle/>
              <a:p>
                <a:r>
                  <a:rPr lang="en-GB"/>
                  <a:t>Strictest of all levels of access control systems. Commonly used by the government. An hierarchical approach to control access to files/resources. Access to resource objects is controlled by the settings defined by a system administrator. It is not possible for users to change access control of a resource. </a:t>
                </a:r>
              </a:p>
            </p:txBody>
          </p:sp>
        </p:grpSp>
      </p:grpSp>
      <p:sp>
        <p:nvSpPr>
          <p:cNvPr id="18" name="Title 1">
            <a:extLst>
              <a:ext uri="{FF2B5EF4-FFF2-40B4-BE49-F238E27FC236}">
                <a16:creationId xmlns:a16="http://schemas.microsoft.com/office/drawing/2014/main" id="{3C00F029-70DB-46D6-A32B-9EEF267B71AC}"/>
              </a:ext>
            </a:extLst>
          </p:cNvPr>
          <p:cNvSpPr txBox="1">
            <a:spLocks/>
          </p:cNvSpPr>
          <p:nvPr/>
        </p:nvSpPr>
        <p:spPr>
          <a:xfrm>
            <a:off x="838200" y="698574"/>
            <a:ext cx="10515600" cy="992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Access Control Systems</a:t>
            </a:r>
          </a:p>
        </p:txBody>
      </p:sp>
    </p:spTree>
    <p:extLst>
      <p:ext uri="{BB962C8B-B14F-4D97-AF65-F5344CB8AC3E}">
        <p14:creationId xmlns:p14="http://schemas.microsoft.com/office/powerpoint/2010/main" val="1815948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Identity Access Management</a:t>
            </a:r>
          </a:p>
        </p:txBody>
      </p:sp>
    </p:spTree>
    <p:extLst>
      <p:ext uri="{BB962C8B-B14F-4D97-AF65-F5344CB8AC3E}">
        <p14:creationId xmlns:p14="http://schemas.microsoft.com/office/powerpoint/2010/main" val="6649628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B1F2-2B5F-4787-B880-B3D9D16CCD99}"/>
              </a:ext>
            </a:extLst>
          </p:cNvPr>
          <p:cNvSpPr>
            <a:spLocks noGrp="1"/>
          </p:cNvSpPr>
          <p:nvPr>
            <p:ph type="title"/>
          </p:nvPr>
        </p:nvSpPr>
        <p:spPr/>
        <p:txBody>
          <a:bodyPr/>
          <a:lstStyle/>
          <a:p>
            <a:r>
              <a:rPr lang="en-GB"/>
              <a:t>IAM?</a:t>
            </a:r>
          </a:p>
        </p:txBody>
      </p:sp>
      <p:sp>
        <p:nvSpPr>
          <p:cNvPr id="3" name="Content Placeholder 2">
            <a:extLst>
              <a:ext uri="{FF2B5EF4-FFF2-40B4-BE49-F238E27FC236}">
                <a16:creationId xmlns:a16="http://schemas.microsoft.com/office/drawing/2014/main" id="{949F8E41-9EB4-499D-B4E5-01541C5B5E94}"/>
              </a:ext>
            </a:extLst>
          </p:cNvPr>
          <p:cNvSpPr>
            <a:spLocks noGrp="1"/>
          </p:cNvSpPr>
          <p:nvPr>
            <p:ph idx="1"/>
          </p:nvPr>
        </p:nvSpPr>
        <p:spPr/>
        <p:txBody>
          <a:bodyPr>
            <a:normAutofit fontScale="92500"/>
          </a:bodyPr>
          <a:lstStyle/>
          <a:p>
            <a:r>
              <a:rPr lang="en-US"/>
              <a:t>Identity and access management (IAM) ensures that the right people and job roles in your organization (identities) can access the tools they need to do their jobs</a:t>
            </a:r>
          </a:p>
          <a:p>
            <a:endParaRPr lang="en-US"/>
          </a:p>
          <a:p>
            <a:r>
              <a:rPr lang="en-US"/>
              <a:t>Identity management and access systems enable your organization to manage employee apps without logging into each app as an administrator</a:t>
            </a:r>
          </a:p>
          <a:p>
            <a:endParaRPr lang="en-US"/>
          </a:p>
          <a:p>
            <a:r>
              <a:rPr lang="en-US"/>
              <a:t>Identity and access management systems enable your organization to manage a range of identities including people, software, and hardware like robotics and IoT devices</a:t>
            </a:r>
            <a:endParaRPr lang="en-GB"/>
          </a:p>
        </p:txBody>
      </p:sp>
    </p:spTree>
    <p:extLst>
      <p:ext uri="{BB962C8B-B14F-4D97-AF65-F5344CB8AC3E}">
        <p14:creationId xmlns:p14="http://schemas.microsoft.com/office/powerpoint/2010/main" val="17770765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1974-BC5B-43A5-A5C5-C2644A6B3568}"/>
              </a:ext>
            </a:extLst>
          </p:cNvPr>
          <p:cNvSpPr>
            <a:spLocks noGrp="1"/>
          </p:cNvSpPr>
          <p:nvPr>
            <p:ph type="title"/>
          </p:nvPr>
        </p:nvSpPr>
        <p:spPr/>
        <p:txBody>
          <a:bodyPr/>
          <a:lstStyle/>
          <a:p>
            <a:r>
              <a:rPr lang="en-GB"/>
              <a:t>IAM Benefits - Security</a:t>
            </a:r>
          </a:p>
        </p:txBody>
      </p:sp>
      <p:sp>
        <p:nvSpPr>
          <p:cNvPr id="3" name="Content Placeholder 2">
            <a:extLst>
              <a:ext uri="{FF2B5EF4-FFF2-40B4-BE49-F238E27FC236}">
                <a16:creationId xmlns:a16="http://schemas.microsoft.com/office/drawing/2014/main" id="{1FEB3B10-2DB4-45F4-BE80-1DD74D35050E}"/>
              </a:ext>
            </a:extLst>
          </p:cNvPr>
          <p:cNvSpPr>
            <a:spLocks noGrp="1"/>
          </p:cNvSpPr>
          <p:nvPr>
            <p:ph idx="1"/>
          </p:nvPr>
        </p:nvSpPr>
        <p:spPr/>
        <p:txBody>
          <a:bodyPr>
            <a:normAutofit/>
          </a:bodyPr>
          <a:lstStyle/>
          <a:p>
            <a:r>
              <a:rPr lang="en-US"/>
              <a:t>Traditional security often has one point of failure - the password</a:t>
            </a:r>
          </a:p>
          <a:p>
            <a:endParaRPr lang="en-US"/>
          </a:p>
          <a:p>
            <a:r>
              <a:rPr lang="en-US"/>
              <a:t>If a user's password is breached - or worse yet, the email address for their password recoveries - your organization becomes vulnerable to attack</a:t>
            </a:r>
          </a:p>
          <a:p>
            <a:endParaRPr lang="en-US"/>
          </a:p>
          <a:p>
            <a:r>
              <a:rPr lang="en-US"/>
              <a:t>IAM services narrow the points of failure and backstops them with tools to catch mistakes when they're made</a:t>
            </a:r>
          </a:p>
        </p:txBody>
      </p:sp>
    </p:spTree>
    <p:extLst>
      <p:ext uri="{BB962C8B-B14F-4D97-AF65-F5344CB8AC3E}">
        <p14:creationId xmlns:p14="http://schemas.microsoft.com/office/powerpoint/2010/main" val="34293740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1974-BC5B-43A5-A5C5-C2644A6B3568}"/>
              </a:ext>
            </a:extLst>
          </p:cNvPr>
          <p:cNvSpPr>
            <a:spLocks noGrp="1"/>
          </p:cNvSpPr>
          <p:nvPr>
            <p:ph type="title"/>
          </p:nvPr>
        </p:nvSpPr>
        <p:spPr/>
        <p:txBody>
          <a:bodyPr/>
          <a:lstStyle/>
          <a:p>
            <a:r>
              <a:rPr lang="en-GB"/>
              <a:t>IAM Benefits - Productivity</a:t>
            </a:r>
          </a:p>
        </p:txBody>
      </p:sp>
      <p:sp>
        <p:nvSpPr>
          <p:cNvPr id="3" name="Content Placeholder 2">
            <a:extLst>
              <a:ext uri="{FF2B5EF4-FFF2-40B4-BE49-F238E27FC236}">
                <a16:creationId xmlns:a16="http://schemas.microsoft.com/office/drawing/2014/main" id="{1FEB3B10-2DB4-45F4-BE80-1DD74D35050E}"/>
              </a:ext>
            </a:extLst>
          </p:cNvPr>
          <p:cNvSpPr>
            <a:spLocks noGrp="1"/>
          </p:cNvSpPr>
          <p:nvPr>
            <p:ph idx="1"/>
          </p:nvPr>
        </p:nvSpPr>
        <p:spPr/>
        <p:txBody>
          <a:bodyPr>
            <a:normAutofit/>
          </a:bodyPr>
          <a:lstStyle/>
          <a:p>
            <a:r>
              <a:rPr lang="en-US" dirty="0"/>
              <a:t>Once you log on to your main IAM portal, your employee no longer has to worry about having the right password or right access level to perform their duties</a:t>
            </a:r>
          </a:p>
          <a:p>
            <a:endParaRPr lang="en-US" dirty="0"/>
          </a:p>
          <a:p>
            <a:r>
              <a:rPr lang="en-US" dirty="0"/>
              <a:t>Not only does every employee get access to the perfect suite of tools for their job, but their access can also be managed as a group or role instead of individually, reducing the workload on your IT professionals</a:t>
            </a:r>
            <a:endParaRPr lang="en-GB" dirty="0"/>
          </a:p>
        </p:txBody>
      </p:sp>
    </p:spTree>
    <p:extLst>
      <p:ext uri="{BB962C8B-B14F-4D97-AF65-F5344CB8AC3E}">
        <p14:creationId xmlns:p14="http://schemas.microsoft.com/office/powerpoint/2010/main" val="356892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a:t>Information Security</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200" y="1825625"/>
            <a:ext cx="5429518" cy="4351338"/>
          </a:xfrm>
        </p:spPr>
        <p:txBody>
          <a:bodyPr/>
          <a:lstStyle/>
          <a:p>
            <a:pPr marL="0" indent="0">
              <a:buNone/>
            </a:pPr>
            <a:r>
              <a:rPr lang="en-GB"/>
              <a:t>Focussed largely on:</a:t>
            </a:r>
          </a:p>
          <a:p>
            <a:pPr marL="0" indent="0">
              <a:buNone/>
            </a:pPr>
            <a:endParaRPr lang="en-GB"/>
          </a:p>
          <a:p>
            <a:r>
              <a:rPr lang="en-GB"/>
              <a:t>Information / Data</a:t>
            </a:r>
          </a:p>
          <a:p>
            <a:endParaRPr lang="en-GB"/>
          </a:p>
          <a:p>
            <a:r>
              <a:rPr lang="en-GB"/>
              <a:t>Data Protection related legislation</a:t>
            </a:r>
          </a:p>
          <a:p>
            <a:endParaRPr lang="en-GB"/>
          </a:p>
          <a:p>
            <a:r>
              <a:rPr lang="en-GB"/>
              <a:t>Compliance &amp; Audit</a:t>
            </a:r>
          </a:p>
          <a:p>
            <a:pPr marL="0" indent="0">
              <a:buNone/>
            </a:pPr>
            <a:endParaRPr lang="en-GB"/>
          </a:p>
        </p:txBody>
      </p:sp>
      <p:pic>
        <p:nvPicPr>
          <p:cNvPr id="6" name="Picture 5" descr="Blurred financial stock market data and graph">
            <a:extLst>
              <a:ext uri="{FF2B5EF4-FFF2-40B4-BE49-F238E27FC236}">
                <a16:creationId xmlns:a16="http://schemas.microsoft.com/office/drawing/2014/main" id="{73B1A170-EC1B-4353-B895-7DEB47755F0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53184" y="1994948"/>
            <a:ext cx="5284700" cy="3586784"/>
          </a:xfrm>
          <a:prstGeom prst="rect">
            <a:avLst/>
          </a:prstGeom>
          <a:effectLst>
            <a:softEdge rad="266700"/>
          </a:effectLst>
        </p:spPr>
      </p:pic>
    </p:spTree>
    <p:extLst>
      <p:ext uri="{BB962C8B-B14F-4D97-AF65-F5344CB8AC3E}">
        <p14:creationId xmlns:p14="http://schemas.microsoft.com/office/powerpoint/2010/main" val="17755958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79FD-4D00-49E3-99C2-AF1B235EDAF8}"/>
              </a:ext>
            </a:extLst>
          </p:cNvPr>
          <p:cNvSpPr>
            <a:spLocks noGrp="1"/>
          </p:cNvSpPr>
          <p:nvPr>
            <p:ph type="title"/>
          </p:nvPr>
        </p:nvSpPr>
        <p:spPr/>
        <p:txBody>
          <a:bodyPr/>
          <a:lstStyle/>
          <a:p>
            <a:r>
              <a:rPr lang="en-GB"/>
              <a:t>IAM Functionality</a:t>
            </a:r>
          </a:p>
        </p:txBody>
      </p:sp>
      <p:sp>
        <p:nvSpPr>
          <p:cNvPr id="3" name="Content Placeholder 2">
            <a:extLst>
              <a:ext uri="{FF2B5EF4-FFF2-40B4-BE49-F238E27FC236}">
                <a16:creationId xmlns:a16="http://schemas.microsoft.com/office/drawing/2014/main" id="{6F0DD12E-5A1B-4DEF-8AD8-8DBF5842D61C}"/>
              </a:ext>
            </a:extLst>
          </p:cNvPr>
          <p:cNvSpPr>
            <a:spLocks noGrp="1"/>
          </p:cNvSpPr>
          <p:nvPr>
            <p:ph idx="1"/>
          </p:nvPr>
        </p:nvSpPr>
        <p:spPr/>
        <p:txBody>
          <a:bodyPr>
            <a:normAutofit/>
          </a:bodyPr>
          <a:lstStyle/>
          <a:p>
            <a:r>
              <a:rPr lang="en-GB"/>
              <a:t>IAM generally performs two tasks:</a:t>
            </a:r>
          </a:p>
          <a:p>
            <a:endParaRPr lang="en-GB"/>
          </a:p>
          <a:p>
            <a:r>
              <a:rPr lang="en-US"/>
              <a:t>IAM confirms that the user, software, or hardware is who they say they are by authenticating their credentials against a database</a:t>
            </a:r>
          </a:p>
          <a:p>
            <a:endParaRPr lang="en-US"/>
          </a:p>
          <a:p>
            <a:r>
              <a:rPr lang="en-US"/>
              <a:t>Identity access management systems grant </a:t>
            </a:r>
            <a:r>
              <a:rPr lang="en-US" b="1" u="sng"/>
              <a:t>only the appropriate level of access</a:t>
            </a:r>
            <a:r>
              <a:rPr lang="en-US"/>
              <a:t>. Instead of a username and password allowing access to an entire software suite, IAM allows more granular access to be assigned</a:t>
            </a:r>
            <a:endParaRPr lang="en-GB"/>
          </a:p>
        </p:txBody>
      </p:sp>
    </p:spTree>
    <p:extLst>
      <p:ext uri="{BB962C8B-B14F-4D97-AF65-F5344CB8AC3E}">
        <p14:creationId xmlns:p14="http://schemas.microsoft.com/office/powerpoint/2010/main" val="16398148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8A91-8B43-4B6D-A93B-66255CB885E5}"/>
              </a:ext>
            </a:extLst>
          </p:cNvPr>
          <p:cNvSpPr>
            <a:spLocks noGrp="1"/>
          </p:cNvSpPr>
          <p:nvPr>
            <p:ph type="title"/>
          </p:nvPr>
        </p:nvSpPr>
        <p:spPr/>
        <p:txBody>
          <a:bodyPr/>
          <a:lstStyle/>
          <a:p>
            <a:r>
              <a:rPr lang="en-GB"/>
              <a:t>IAM Authentication</a:t>
            </a:r>
          </a:p>
        </p:txBody>
      </p:sp>
      <p:pic>
        <p:nvPicPr>
          <p:cNvPr id="5" name="Content Placeholder 4">
            <a:extLst>
              <a:ext uri="{FF2B5EF4-FFF2-40B4-BE49-F238E27FC236}">
                <a16:creationId xmlns:a16="http://schemas.microsoft.com/office/drawing/2014/main" id="{92184074-2CD7-4258-B266-F5421B947302}"/>
              </a:ext>
            </a:extLst>
          </p:cNvPr>
          <p:cNvPicPr>
            <a:picLocks noGrp="1" noChangeAspect="1"/>
          </p:cNvPicPr>
          <p:nvPr>
            <p:ph idx="1"/>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12159" y="1506028"/>
            <a:ext cx="8159305" cy="4928221"/>
          </a:xfrm>
        </p:spPr>
      </p:pic>
    </p:spTree>
    <p:extLst>
      <p:ext uri="{BB962C8B-B14F-4D97-AF65-F5344CB8AC3E}">
        <p14:creationId xmlns:p14="http://schemas.microsoft.com/office/powerpoint/2010/main" val="17775536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76AF-8766-4F93-8397-304634B0CF2F}"/>
              </a:ext>
            </a:extLst>
          </p:cNvPr>
          <p:cNvSpPr>
            <a:spLocks noGrp="1"/>
          </p:cNvSpPr>
          <p:nvPr>
            <p:ph type="title"/>
          </p:nvPr>
        </p:nvSpPr>
        <p:spPr/>
        <p:txBody>
          <a:bodyPr/>
          <a:lstStyle/>
          <a:p>
            <a:r>
              <a:rPr lang="en-GB"/>
              <a:t>IAM Core Functions</a:t>
            </a:r>
          </a:p>
        </p:txBody>
      </p:sp>
      <p:graphicFrame>
        <p:nvGraphicFramePr>
          <p:cNvPr id="4" name="Content Placeholder 3">
            <a:extLst>
              <a:ext uri="{FF2B5EF4-FFF2-40B4-BE49-F238E27FC236}">
                <a16:creationId xmlns:a16="http://schemas.microsoft.com/office/drawing/2014/main" id="{56E851CF-CCE3-4843-B9AD-304F920816F3}"/>
              </a:ext>
            </a:extLst>
          </p:cNvPr>
          <p:cNvGraphicFramePr>
            <a:graphicFrameLocks noGrp="1"/>
          </p:cNvGraphicFramePr>
          <p:nvPr>
            <p:ph idx="1"/>
            <p:extLst>
              <p:ext uri="{D42A27DB-BD31-4B8C-83A1-F6EECF244321}">
                <p14:modId xmlns:p14="http://schemas.microsoft.com/office/powerpoint/2010/main" val="3266284419"/>
              </p:ext>
            </p:extLst>
          </p:nvPr>
        </p:nvGraphicFramePr>
        <p:xfrm>
          <a:off x="873710" y="1577050"/>
          <a:ext cx="10515600" cy="4606182"/>
        </p:xfrm>
        <a:graphic>
          <a:graphicData uri="http://schemas.openxmlformats.org/drawingml/2006/table">
            <a:tbl>
              <a:tblPr/>
              <a:tblGrid>
                <a:gridCol w="2735063">
                  <a:extLst>
                    <a:ext uri="{9D8B030D-6E8A-4147-A177-3AD203B41FA5}">
                      <a16:colId xmlns:a16="http://schemas.microsoft.com/office/drawing/2014/main" val="23341171"/>
                    </a:ext>
                  </a:extLst>
                </a:gridCol>
                <a:gridCol w="7780537">
                  <a:extLst>
                    <a:ext uri="{9D8B030D-6E8A-4147-A177-3AD203B41FA5}">
                      <a16:colId xmlns:a16="http://schemas.microsoft.com/office/drawing/2014/main" val="2877603007"/>
                    </a:ext>
                  </a:extLst>
                </a:gridCol>
              </a:tblGrid>
              <a:tr h="65232">
                <a:tc>
                  <a:txBody>
                    <a:bodyPr/>
                    <a:lstStyle/>
                    <a:p>
                      <a:r>
                        <a:rPr lang="en-GB" sz="1400" b="1" cap="all">
                          <a:solidFill>
                            <a:srgbClr val="FFFFFF"/>
                          </a:solidFill>
                          <a:effectLst/>
                          <a:latin typeface="+mn-lt"/>
                        </a:rPr>
                        <a:t>TASK</a:t>
                      </a:r>
                    </a:p>
                  </a:txBody>
                  <a:tcPr marL="9593" marR="9593" marT="9593" marB="9593" anchor="ctr">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494B54"/>
                    </a:solidFill>
                  </a:tcPr>
                </a:tc>
                <a:tc>
                  <a:txBody>
                    <a:bodyPr/>
                    <a:lstStyle/>
                    <a:p>
                      <a:r>
                        <a:rPr lang="en-GB" sz="1400" b="1" cap="all">
                          <a:solidFill>
                            <a:srgbClr val="FFFFFF"/>
                          </a:solidFill>
                          <a:effectLst/>
                          <a:latin typeface="+mn-lt"/>
                        </a:rPr>
                        <a:t>TOOLS</a:t>
                      </a:r>
                    </a:p>
                  </a:txBody>
                  <a:tcPr marL="9593" marR="9593" marT="9593" marB="9593" anchor="ctr">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494B54"/>
                    </a:solidFill>
                  </a:tcPr>
                </a:tc>
                <a:extLst>
                  <a:ext uri="{0D108BD9-81ED-4DB2-BD59-A6C34878D82A}">
                    <a16:rowId xmlns:a16="http://schemas.microsoft.com/office/drawing/2014/main" val="4131509309"/>
                  </a:ext>
                </a:extLst>
              </a:tr>
              <a:tr h="801966">
                <a:tc>
                  <a:txBody>
                    <a:bodyPr/>
                    <a:lstStyle/>
                    <a:p>
                      <a:pPr fontAlgn="t"/>
                      <a:r>
                        <a:rPr lang="en-GB" sz="1400" b="0">
                          <a:effectLst/>
                          <a:latin typeface="+mn-lt"/>
                        </a:rPr>
                        <a:t>Manage user identities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fontAlgn="t"/>
                      <a:r>
                        <a:rPr lang="en-US" sz="1400" b="0">
                          <a:effectLst/>
                          <a:latin typeface="+mn-lt"/>
                        </a:rPr>
                        <a:t>IAM systems can be the sole directory used to create, modify, and delete users, or it may integrate with one or more other directories and synchronize with them. Identity and access management can also create new identities for users who need a specialized type of access to an organization's tools.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9957005"/>
                  </a:ext>
                </a:extLst>
              </a:tr>
              <a:tr h="1907068">
                <a:tc>
                  <a:txBody>
                    <a:bodyPr/>
                    <a:lstStyle/>
                    <a:p>
                      <a:pPr fontAlgn="t"/>
                      <a:r>
                        <a:rPr lang="en-GB" sz="1400" b="0">
                          <a:effectLst/>
                          <a:latin typeface="+mn-lt"/>
                        </a:rPr>
                        <a:t>Provisioning/deprovisioning users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fontAlgn="t"/>
                      <a:r>
                        <a:rPr lang="en-US" sz="1400" b="0">
                          <a:effectLst/>
                          <a:latin typeface="+mn-lt"/>
                        </a:rPr>
                        <a:t>Specifying which tools and access levels (editor, viewer, administrator) to grant a user is called </a:t>
                      </a:r>
                      <a:r>
                        <a:rPr lang="en-US" sz="1400" b="0" i="1">
                          <a:effectLst/>
                          <a:latin typeface="+mn-lt"/>
                        </a:rPr>
                        <a:t>provisioning</a:t>
                      </a:r>
                      <a:r>
                        <a:rPr lang="en-US" sz="1400" b="0">
                          <a:effectLst/>
                          <a:latin typeface="+mn-lt"/>
                        </a:rPr>
                        <a:t>. IAM tools allow IT departments to provision users by role, department, or other grouping in consultation with the managers of that department. Since it is time consuming to specify each individual’s access to every resource, identity management systems enable provisioning via policies defined based on role-based access control (RBAC). Users are assigned one or more roles, usually based on job function, and the RBAC IAM system automatically grants them access. Provisioning also works in reverse; to avoid security risks presented by ex-employees retaining access to systems, IAM allows your organization to quickly remove their access.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7912417"/>
                  </a:ext>
                </a:extLst>
              </a:tr>
              <a:tr h="525691">
                <a:tc>
                  <a:txBody>
                    <a:bodyPr/>
                    <a:lstStyle/>
                    <a:p>
                      <a:pPr fontAlgn="t"/>
                      <a:r>
                        <a:rPr lang="en-GB" sz="1400" b="0">
                          <a:effectLst/>
                          <a:latin typeface="+mn-lt"/>
                        </a:rPr>
                        <a:t>Authenticating users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fontAlgn="t"/>
                      <a:r>
                        <a:rPr lang="en-US" sz="1400" b="0">
                          <a:effectLst/>
                          <a:latin typeface="+mn-lt"/>
                        </a:rPr>
                        <a:t>IAM systems authenticate a user by confirming that they are who they say they are. Today, secure authentication means </a:t>
                      </a:r>
                      <a:r>
                        <a:rPr lang="en-US" sz="1400" b="0" u="none" strike="noStrike">
                          <a:solidFill>
                            <a:srgbClr val="00A9E0"/>
                          </a:solidFill>
                          <a:effectLst/>
                          <a:latin typeface="+mn-lt"/>
                        </a:rPr>
                        <a:t>multi-factor authentication (MFA)</a:t>
                      </a:r>
                      <a:r>
                        <a:rPr lang="en-US" sz="1400" b="0">
                          <a:effectLst/>
                          <a:latin typeface="+mn-lt"/>
                        </a:rPr>
                        <a:t> and, preferably, </a:t>
                      </a:r>
                      <a:r>
                        <a:rPr lang="en-US" sz="1400" b="0" u="none" strike="noStrike">
                          <a:solidFill>
                            <a:srgbClr val="00A9E0"/>
                          </a:solidFill>
                          <a:effectLst/>
                          <a:latin typeface="+mn-lt"/>
                        </a:rPr>
                        <a:t>adaptive authentication</a:t>
                      </a:r>
                      <a:r>
                        <a:rPr lang="en-US" sz="1400" b="0">
                          <a:effectLst/>
                          <a:latin typeface="+mn-lt"/>
                        </a:rPr>
                        <a:t>.</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616769"/>
                  </a:ext>
                </a:extLst>
              </a:tr>
              <a:tr h="571737">
                <a:tc>
                  <a:txBody>
                    <a:bodyPr/>
                    <a:lstStyle/>
                    <a:p>
                      <a:pPr fontAlgn="t"/>
                      <a:r>
                        <a:rPr lang="en-GB" sz="1400" b="0">
                          <a:effectLst/>
                          <a:latin typeface="+mn-lt"/>
                        </a:rPr>
                        <a:t>Authorizing users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fontAlgn="t"/>
                      <a:r>
                        <a:rPr lang="en-US" sz="1400" b="0">
                          <a:effectLst/>
                          <a:latin typeface="+mn-lt"/>
                        </a:rPr>
                        <a:t>Access management ensures a user is granted the exact level and type of access to a tool that they're entitled to. Users can also be portioned into groups or roles so large cohorts of users can be granted the same privileges.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2766965"/>
                  </a:ext>
                </a:extLst>
              </a:tr>
              <a:tr h="479645">
                <a:tc>
                  <a:txBody>
                    <a:bodyPr/>
                    <a:lstStyle/>
                    <a:p>
                      <a:pPr fontAlgn="t"/>
                      <a:r>
                        <a:rPr lang="en-GB" sz="1400" b="0">
                          <a:effectLst/>
                          <a:latin typeface="+mn-lt"/>
                        </a:rPr>
                        <a:t>Reporting</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tc>
                  <a:txBody>
                    <a:bodyPr/>
                    <a:lstStyle/>
                    <a:p>
                      <a:pPr fontAlgn="t"/>
                      <a:r>
                        <a:rPr lang="en-US" sz="1400" b="0">
                          <a:effectLst/>
                          <a:latin typeface="+mn-lt"/>
                        </a:rPr>
                        <a:t>IAM tools generate reports after most actions taken on the platform (like login time, systems accessed, and type of authentication) to ensure compliance and assess security risks.</a:t>
                      </a:r>
                    </a:p>
                  </a:txBody>
                  <a:tcPr marL="9593" marR="9593" marT="9593" marB="9593">
                    <a:lnL w="3810" cap="flat" cmpd="sng" algn="ctr">
                      <a:solidFill>
                        <a:srgbClr val="000000"/>
                      </a:solidFill>
                      <a:prstDash val="solid"/>
                      <a:round/>
                      <a:headEnd type="none" w="med" len="med"/>
                      <a:tailEnd type="none" w="med" len="med"/>
                    </a:lnL>
                    <a:lnR w="3810" cap="flat" cmpd="sng" algn="ctr">
                      <a:solidFill>
                        <a:srgbClr val="000000"/>
                      </a:solidFill>
                      <a:prstDash val="solid"/>
                      <a:round/>
                      <a:headEnd type="none" w="med" len="med"/>
                      <a:tailEnd type="none" w="med" len="med"/>
                    </a:lnR>
                    <a:lnT w="3810" cap="flat" cmpd="sng" algn="ctr">
                      <a:solidFill>
                        <a:srgbClr val="000000"/>
                      </a:solidFill>
                      <a:prstDash val="solid"/>
                      <a:round/>
                      <a:headEnd type="none" w="med" len="med"/>
                      <a:tailEnd type="none" w="med" len="med"/>
                    </a:lnT>
                    <a:lnB w="381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9411289"/>
                  </a:ext>
                </a:extLst>
              </a:tr>
            </a:tbl>
          </a:graphicData>
        </a:graphic>
      </p:graphicFrame>
    </p:spTree>
    <p:extLst>
      <p:ext uri="{BB962C8B-B14F-4D97-AF65-F5344CB8AC3E}">
        <p14:creationId xmlns:p14="http://schemas.microsoft.com/office/powerpoint/2010/main" val="19305467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Federated Identity Management</a:t>
            </a:r>
          </a:p>
        </p:txBody>
      </p:sp>
    </p:spTree>
    <p:extLst>
      <p:ext uri="{BB962C8B-B14F-4D97-AF65-F5344CB8AC3E}">
        <p14:creationId xmlns:p14="http://schemas.microsoft.com/office/powerpoint/2010/main" val="2157641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0911-2E45-48EF-B99C-D257FBCCD42D}"/>
              </a:ext>
            </a:extLst>
          </p:cNvPr>
          <p:cNvSpPr>
            <a:spLocks noGrp="1"/>
          </p:cNvSpPr>
          <p:nvPr>
            <p:ph type="title"/>
          </p:nvPr>
        </p:nvSpPr>
        <p:spPr/>
        <p:txBody>
          <a:bodyPr/>
          <a:lstStyle/>
          <a:p>
            <a:r>
              <a:rPr lang="en-GB"/>
              <a:t>FIM?</a:t>
            </a:r>
          </a:p>
        </p:txBody>
      </p:sp>
      <p:sp>
        <p:nvSpPr>
          <p:cNvPr id="3" name="Content Placeholder 2">
            <a:extLst>
              <a:ext uri="{FF2B5EF4-FFF2-40B4-BE49-F238E27FC236}">
                <a16:creationId xmlns:a16="http://schemas.microsoft.com/office/drawing/2014/main" id="{7BC684D4-C5FC-48BF-86B7-B5DCA84B199D}"/>
              </a:ext>
            </a:extLst>
          </p:cNvPr>
          <p:cNvSpPr>
            <a:spLocks noGrp="1"/>
          </p:cNvSpPr>
          <p:nvPr>
            <p:ph idx="1"/>
          </p:nvPr>
        </p:nvSpPr>
        <p:spPr/>
        <p:txBody>
          <a:bodyPr/>
          <a:lstStyle/>
          <a:p>
            <a:r>
              <a:rPr lang="en-US"/>
              <a:t>Federated identity management (FIM) is an arrangement between multiple enterprises or domains that enables their users to use the same identification data (digital identity) to access all their networks.</a:t>
            </a:r>
          </a:p>
          <a:p>
            <a:endParaRPr lang="en-US"/>
          </a:p>
          <a:p>
            <a:r>
              <a:rPr lang="en-US"/>
              <a:t>These partners are also known as trust domains. A trust domain can be an organization, a business unit, a smaller subsidiary of a larger organization, etc.</a:t>
            </a:r>
            <a:endParaRPr lang="en-GB"/>
          </a:p>
        </p:txBody>
      </p:sp>
    </p:spTree>
    <p:extLst>
      <p:ext uri="{BB962C8B-B14F-4D97-AF65-F5344CB8AC3E}">
        <p14:creationId xmlns:p14="http://schemas.microsoft.com/office/powerpoint/2010/main" val="29091956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0911-2E45-48EF-B99C-D257FBCCD42D}"/>
              </a:ext>
            </a:extLst>
          </p:cNvPr>
          <p:cNvSpPr>
            <a:spLocks noGrp="1"/>
          </p:cNvSpPr>
          <p:nvPr>
            <p:ph type="title"/>
          </p:nvPr>
        </p:nvSpPr>
        <p:spPr/>
        <p:txBody>
          <a:bodyPr/>
          <a:lstStyle/>
          <a:p>
            <a:r>
              <a:rPr lang="en-GB"/>
              <a:t>FIM – How does it work?</a:t>
            </a:r>
          </a:p>
        </p:txBody>
      </p:sp>
      <p:sp>
        <p:nvSpPr>
          <p:cNvPr id="3" name="Content Placeholder 2">
            <a:extLst>
              <a:ext uri="{FF2B5EF4-FFF2-40B4-BE49-F238E27FC236}">
                <a16:creationId xmlns:a16="http://schemas.microsoft.com/office/drawing/2014/main" id="{7BC684D4-C5FC-48BF-86B7-B5DCA84B199D}"/>
              </a:ext>
            </a:extLst>
          </p:cNvPr>
          <p:cNvSpPr>
            <a:spLocks noGrp="1"/>
          </p:cNvSpPr>
          <p:nvPr>
            <p:ph idx="1"/>
          </p:nvPr>
        </p:nvSpPr>
        <p:spPr/>
        <p:txBody>
          <a:bodyPr/>
          <a:lstStyle/>
          <a:p>
            <a:r>
              <a:rPr lang="en-US"/>
              <a:t>FIM is a system of single login, multiple access. For FIM to work effectively, all involved partners must have a sense of mutual trust</a:t>
            </a:r>
          </a:p>
          <a:p>
            <a:endParaRPr lang="en-US"/>
          </a:p>
          <a:p>
            <a:r>
              <a:rPr lang="en-US"/>
              <a:t>Each trust domain maintains its own identity management. However, all domains are interlinked through a third-party service that stores users' access credentials and provides the trust mechanism needed for FIM to work</a:t>
            </a:r>
          </a:p>
          <a:p>
            <a:endParaRPr lang="en-US"/>
          </a:p>
          <a:p>
            <a:r>
              <a:rPr lang="en-US"/>
              <a:t>This third service is known as the identity provider or identity broker</a:t>
            </a:r>
            <a:endParaRPr lang="en-GB"/>
          </a:p>
        </p:txBody>
      </p:sp>
    </p:spTree>
    <p:extLst>
      <p:ext uri="{BB962C8B-B14F-4D97-AF65-F5344CB8AC3E}">
        <p14:creationId xmlns:p14="http://schemas.microsoft.com/office/powerpoint/2010/main" val="41881493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20AD-7BAC-4939-89EB-3A7E51A02EFC}"/>
              </a:ext>
            </a:extLst>
          </p:cNvPr>
          <p:cNvSpPr>
            <a:spLocks noGrp="1"/>
          </p:cNvSpPr>
          <p:nvPr>
            <p:ph type="title"/>
          </p:nvPr>
        </p:nvSpPr>
        <p:spPr/>
        <p:txBody>
          <a:bodyPr/>
          <a:lstStyle/>
          <a:p>
            <a:r>
              <a:rPr lang="en-GB"/>
              <a:t>FIM – How does it work?</a:t>
            </a:r>
          </a:p>
        </p:txBody>
      </p:sp>
      <p:sp>
        <p:nvSpPr>
          <p:cNvPr id="3" name="Content Placeholder 2">
            <a:extLst>
              <a:ext uri="{FF2B5EF4-FFF2-40B4-BE49-F238E27FC236}">
                <a16:creationId xmlns:a16="http://schemas.microsoft.com/office/drawing/2014/main" id="{8C807833-E211-4BF8-BC47-5F60EB64456E}"/>
              </a:ext>
            </a:extLst>
          </p:cNvPr>
          <p:cNvSpPr>
            <a:spLocks noGrp="1"/>
          </p:cNvSpPr>
          <p:nvPr>
            <p:ph idx="1"/>
          </p:nvPr>
        </p:nvSpPr>
        <p:spPr/>
        <p:txBody>
          <a:bodyPr>
            <a:normAutofit fontScale="92500" lnSpcReduction="10000"/>
          </a:bodyPr>
          <a:lstStyle/>
          <a:p>
            <a:r>
              <a:rPr lang="en-US"/>
              <a:t>This provider brokers access control among multiple service providers. The FIM arrangement is made between two, or even more identity brokers across organizations.</a:t>
            </a:r>
          </a:p>
          <a:p>
            <a:endParaRPr lang="en-US"/>
          </a:p>
          <a:p>
            <a:r>
              <a:rPr lang="en-US"/>
              <a:t>FIM links users' identities across multiple security domains. When two domains are federated, users only need to authenticate themselves to one domain. </a:t>
            </a:r>
          </a:p>
          <a:p>
            <a:endParaRPr lang="en-US"/>
          </a:p>
          <a:p>
            <a:r>
              <a:rPr lang="en-US"/>
              <a:t>That's because a second security domain and part of the FIM system trusts that the user's home domain authenticated the user and enables them to have unfettered access.</a:t>
            </a:r>
          </a:p>
        </p:txBody>
      </p:sp>
    </p:spTree>
    <p:extLst>
      <p:ext uri="{BB962C8B-B14F-4D97-AF65-F5344CB8AC3E}">
        <p14:creationId xmlns:p14="http://schemas.microsoft.com/office/powerpoint/2010/main" val="18400526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20AD-7BAC-4939-89EB-3A7E51A02EFC}"/>
              </a:ext>
            </a:extLst>
          </p:cNvPr>
          <p:cNvSpPr>
            <a:spLocks noGrp="1"/>
          </p:cNvSpPr>
          <p:nvPr>
            <p:ph type="title"/>
          </p:nvPr>
        </p:nvSpPr>
        <p:spPr/>
        <p:txBody>
          <a:bodyPr/>
          <a:lstStyle/>
          <a:p>
            <a:r>
              <a:rPr lang="en-GB"/>
              <a:t>FIM Systems</a:t>
            </a:r>
          </a:p>
        </p:txBody>
      </p:sp>
      <p:sp>
        <p:nvSpPr>
          <p:cNvPr id="3" name="Content Placeholder 2">
            <a:extLst>
              <a:ext uri="{FF2B5EF4-FFF2-40B4-BE49-F238E27FC236}">
                <a16:creationId xmlns:a16="http://schemas.microsoft.com/office/drawing/2014/main" id="{8C807833-E211-4BF8-BC47-5F60EB64456E}"/>
              </a:ext>
            </a:extLst>
          </p:cNvPr>
          <p:cNvSpPr>
            <a:spLocks noGrp="1"/>
          </p:cNvSpPr>
          <p:nvPr>
            <p:ph idx="1"/>
          </p:nvPr>
        </p:nvSpPr>
        <p:spPr/>
        <p:txBody>
          <a:bodyPr>
            <a:normAutofit fontScale="92500" lnSpcReduction="20000"/>
          </a:bodyPr>
          <a:lstStyle/>
          <a:p>
            <a:pPr marL="0" indent="0">
              <a:buNone/>
            </a:pPr>
            <a:r>
              <a:rPr lang="en-US"/>
              <a:t>Examples of FIM systems include:</a:t>
            </a:r>
          </a:p>
          <a:p>
            <a:r>
              <a:rPr lang="en-US"/>
              <a:t>OpenID </a:t>
            </a:r>
          </a:p>
          <a:p>
            <a:endParaRPr lang="en-US"/>
          </a:p>
          <a:p>
            <a:r>
              <a:rPr lang="en-US"/>
              <a:t>Open Authorization</a:t>
            </a:r>
          </a:p>
          <a:p>
            <a:endParaRPr lang="en-US"/>
          </a:p>
          <a:p>
            <a:r>
              <a:rPr lang="en-US"/>
              <a:t>Shibboleth, which is based on the Organization for the Advancement of Structured Information Standards' Security Assertion Markup Language (SAML)</a:t>
            </a:r>
          </a:p>
          <a:p>
            <a:endParaRPr lang="en-US"/>
          </a:p>
          <a:p>
            <a:r>
              <a:rPr lang="en-US"/>
              <a:t>Note: Organizations that implement SSO do not necessarily use FIM. However, FIM relies heavily on SSO technologies to authenticate users across domains.</a:t>
            </a:r>
            <a:endParaRPr lang="en-GB"/>
          </a:p>
        </p:txBody>
      </p:sp>
    </p:spTree>
    <p:extLst>
      <p:ext uri="{BB962C8B-B14F-4D97-AF65-F5344CB8AC3E}">
        <p14:creationId xmlns:p14="http://schemas.microsoft.com/office/powerpoint/2010/main" val="3238799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45FE-2D34-4CD4-84B8-2F3B5D2BE57A}"/>
              </a:ext>
            </a:extLst>
          </p:cNvPr>
          <p:cNvSpPr>
            <a:spLocks noGrp="1"/>
          </p:cNvSpPr>
          <p:nvPr>
            <p:ph type="title"/>
          </p:nvPr>
        </p:nvSpPr>
        <p:spPr/>
        <p:txBody>
          <a:bodyPr/>
          <a:lstStyle/>
          <a:p>
            <a:r>
              <a:rPr lang="en-GB"/>
              <a:t>FIM Process</a:t>
            </a:r>
          </a:p>
        </p:txBody>
      </p:sp>
      <p:pic>
        <p:nvPicPr>
          <p:cNvPr id="5" name="Content Placeholder 4" descr="A picture containing diagram&#10;&#10;Description automatically generated">
            <a:extLst>
              <a:ext uri="{FF2B5EF4-FFF2-40B4-BE49-F238E27FC236}">
                <a16:creationId xmlns:a16="http://schemas.microsoft.com/office/drawing/2014/main" id="{C1DDB5D2-8054-49B9-96A4-A04DC8E0892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014642" y="1333684"/>
            <a:ext cx="6162716" cy="5212456"/>
          </a:xfrm>
        </p:spPr>
      </p:pic>
    </p:spTree>
    <p:extLst>
      <p:ext uri="{BB962C8B-B14F-4D97-AF65-F5344CB8AC3E}">
        <p14:creationId xmlns:p14="http://schemas.microsoft.com/office/powerpoint/2010/main" val="28403511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142D-C603-40A8-BC5A-F4F1940BF55B}"/>
              </a:ext>
            </a:extLst>
          </p:cNvPr>
          <p:cNvSpPr>
            <a:spLocks noGrp="1"/>
          </p:cNvSpPr>
          <p:nvPr>
            <p:ph type="title"/>
          </p:nvPr>
        </p:nvSpPr>
        <p:spPr/>
        <p:txBody>
          <a:bodyPr/>
          <a:lstStyle/>
          <a:p>
            <a:r>
              <a:rPr lang="en-GB"/>
              <a:t>FIM – Common Uses</a:t>
            </a:r>
          </a:p>
        </p:txBody>
      </p:sp>
      <p:sp>
        <p:nvSpPr>
          <p:cNvPr id="3" name="Content Placeholder 2">
            <a:extLst>
              <a:ext uri="{FF2B5EF4-FFF2-40B4-BE49-F238E27FC236}">
                <a16:creationId xmlns:a16="http://schemas.microsoft.com/office/drawing/2014/main" id="{E3D8ACB1-F2A1-4D33-B5F9-BE3D93F4FAE0}"/>
              </a:ext>
            </a:extLst>
          </p:cNvPr>
          <p:cNvSpPr>
            <a:spLocks noGrp="1"/>
          </p:cNvSpPr>
          <p:nvPr>
            <p:ph idx="1"/>
          </p:nvPr>
        </p:nvSpPr>
        <p:spPr/>
        <p:txBody>
          <a:bodyPr/>
          <a:lstStyle/>
          <a:p>
            <a:r>
              <a:rPr lang="en-US"/>
              <a:t>New users added to the system after a merger or acquisition;</a:t>
            </a:r>
          </a:p>
          <a:p>
            <a:r>
              <a:rPr lang="en-US"/>
              <a:t>External vendors or distributors that require access to the organization's resources;</a:t>
            </a:r>
          </a:p>
          <a:p>
            <a:r>
              <a:rPr lang="en-US"/>
              <a:t>Users from commercial identity providers;</a:t>
            </a:r>
          </a:p>
          <a:p>
            <a:r>
              <a:rPr lang="en-US"/>
              <a:t>Users with credentials from a public organization;</a:t>
            </a:r>
          </a:p>
          <a:p>
            <a:r>
              <a:rPr lang="en-US"/>
              <a:t>Citizens using credentials from a national identity provider; and</a:t>
            </a:r>
          </a:p>
          <a:p>
            <a:r>
              <a:rPr lang="en-US"/>
              <a:t>Access to social websites, like Gmail, Facebook, Google, </a:t>
            </a:r>
            <a:r>
              <a:rPr lang="en-US" err="1"/>
              <a:t>etc</a:t>
            </a:r>
            <a:endParaRPr lang="en-GB"/>
          </a:p>
        </p:txBody>
      </p:sp>
    </p:spTree>
    <p:extLst>
      <p:ext uri="{BB962C8B-B14F-4D97-AF65-F5344CB8AC3E}">
        <p14:creationId xmlns:p14="http://schemas.microsoft.com/office/powerpoint/2010/main" val="135402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464A-8DDC-4B97-958E-8064B9FB5248}"/>
              </a:ext>
            </a:extLst>
          </p:cNvPr>
          <p:cNvSpPr>
            <a:spLocks noGrp="1"/>
          </p:cNvSpPr>
          <p:nvPr>
            <p:ph type="title"/>
          </p:nvPr>
        </p:nvSpPr>
        <p:spPr/>
        <p:txBody>
          <a:bodyPr/>
          <a:lstStyle/>
          <a:p>
            <a:r>
              <a:rPr lang="en-GB"/>
              <a:t>Information Security –Challenges &amp; Issues</a:t>
            </a:r>
          </a:p>
        </p:txBody>
      </p:sp>
      <p:sp>
        <p:nvSpPr>
          <p:cNvPr id="3" name="Content Placeholder 2">
            <a:extLst>
              <a:ext uri="{FF2B5EF4-FFF2-40B4-BE49-F238E27FC236}">
                <a16:creationId xmlns:a16="http://schemas.microsoft.com/office/drawing/2014/main" id="{4FC85B79-2798-4E83-9E79-7FEA9FEBCE26}"/>
              </a:ext>
            </a:extLst>
          </p:cNvPr>
          <p:cNvSpPr>
            <a:spLocks noGrp="1"/>
          </p:cNvSpPr>
          <p:nvPr>
            <p:ph idx="1"/>
          </p:nvPr>
        </p:nvSpPr>
        <p:spPr>
          <a:xfrm>
            <a:off x="838200" y="1825625"/>
            <a:ext cx="7897969" cy="4351338"/>
          </a:xfrm>
        </p:spPr>
        <p:txBody>
          <a:bodyPr>
            <a:normAutofit/>
          </a:bodyPr>
          <a:lstStyle/>
          <a:p>
            <a:r>
              <a:rPr lang="en-GB"/>
              <a:t>Focused mainly on Information Assets</a:t>
            </a:r>
          </a:p>
          <a:p>
            <a:endParaRPr lang="en-GB"/>
          </a:p>
          <a:p>
            <a:r>
              <a:rPr lang="en-GB"/>
              <a:t>Considers the needs of the business but within the scope of information only</a:t>
            </a:r>
          </a:p>
          <a:p>
            <a:endParaRPr lang="en-GB"/>
          </a:p>
          <a:p>
            <a:r>
              <a:rPr lang="en-GB"/>
              <a:t>Generally not proactively involved in IT change</a:t>
            </a:r>
          </a:p>
          <a:p>
            <a:endParaRPr lang="en-GB"/>
          </a:p>
          <a:p>
            <a:r>
              <a:rPr lang="en-GB"/>
              <a:t>Little visibility or concern with protection of organisational assets, outside of information</a:t>
            </a:r>
          </a:p>
          <a:p>
            <a:endParaRPr lang="en-GB"/>
          </a:p>
          <a:p>
            <a:endParaRPr lang="en-GB"/>
          </a:p>
          <a:p>
            <a:endParaRPr lang="en-GB"/>
          </a:p>
          <a:p>
            <a:endParaRPr lang="en-GB"/>
          </a:p>
          <a:p>
            <a:endParaRPr lang="en-GB"/>
          </a:p>
          <a:p>
            <a:endParaRPr lang="en-GB"/>
          </a:p>
          <a:p>
            <a:endParaRPr lang="en-GB"/>
          </a:p>
          <a:p>
            <a:endParaRPr lang="en-GB"/>
          </a:p>
        </p:txBody>
      </p:sp>
      <p:pic>
        <p:nvPicPr>
          <p:cNvPr id="5" name="Graphic 4">
            <a:extLst>
              <a:ext uri="{FF2B5EF4-FFF2-40B4-BE49-F238E27FC236}">
                <a16:creationId xmlns:a16="http://schemas.microsoft.com/office/drawing/2014/main" id="{93C61CFF-CBBD-4A78-A420-F83E216022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57023">
            <a:off x="8240332" y="1596243"/>
            <a:ext cx="3952696" cy="3952696"/>
          </a:xfrm>
          <a:prstGeom prst="rect">
            <a:avLst/>
          </a:prstGeom>
        </p:spPr>
      </p:pic>
    </p:spTree>
    <p:extLst>
      <p:ext uri="{BB962C8B-B14F-4D97-AF65-F5344CB8AC3E}">
        <p14:creationId xmlns:p14="http://schemas.microsoft.com/office/powerpoint/2010/main" val="11986688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8468061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fontScale="92500" lnSpcReduction="20000"/>
          </a:bodyPr>
          <a:lstStyle/>
          <a:p>
            <a:r>
              <a:rPr lang="en-GB" sz="2400"/>
              <a:t>What security principles are covered by CIA?</a:t>
            </a:r>
          </a:p>
          <a:p>
            <a:endParaRPr lang="en-GB" sz="2400"/>
          </a:p>
          <a:p>
            <a:r>
              <a:rPr lang="en-GB" sz="2400"/>
              <a:t>What are the principles of 2FA?</a:t>
            </a:r>
          </a:p>
          <a:p>
            <a:endParaRPr lang="en-GB" sz="2400"/>
          </a:p>
          <a:p>
            <a:r>
              <a:rPr lang="en-GB" sz="2400"/>
              <a:t>What two aspects (L x I) are considered when calculating Risk?</a:t>
            </a:r>
          </a:p>
          <a:p>
            <a:endParaRPr lang="en-GB" sz="2400"/>
          </a:p>
          <a:p>
            <a:r>
              <a:rPr lang="en-GB" sz="2400"/>
              <a:t>What are the three main types of Access Control System(DAC / RBAC / MAC), and       how do they work?</a:t>
            </a:r>
          </a:p>
          <a:p>
            <a:endParaRPr lang="en-GB" sz="2400"/>
          </a:p>
          <a:p>
            <a:r>
              <a:rPr lang="en-GB" sz="2400"/>
              <a:t>What do we mean by the term Threat, and  Vulnerability?</a:t>
            </a:r>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30135820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a:t>Syllabus – Week 1</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a:normAutofit/>
          </a:bodyPr>
          <a:lstStyle/>
          <a:p>
            <a:r>
              <a:rPr lang="en-US" sz="1800" b="1" i="0" u="none" strike="noStrike" baseline="0">
                <a:solidFill>
                  <a:srgbClr val="223346"/>
                </a:solidFill>
                <a:latin typeface="Arial" panose="020B0604020202020204" pitchFamily="34" charset="0"/>
              </a:rPr>
              <a:t>Monday</a:t>
            </a:r>
          </a:p>
          <a:p>
            <a:pPr lvl="1"/>
            <a:r>
              <a:rPr lang="en-US" sz="1400">
                <a:solidFill>
                  <a:srgbClr val="223346"/>
                </a:solidFill>
                <a:latin typeface="Arial" panose="020B0604020202020204" pitchFamily="34" charset="0"/>
              </a:rPr>
              <a:t>What is Cyber Security, History of Cyber Security, Role of Cyber Security</a:t>
            </a:r>
            <a:endParaRPr lang="en-US" sz="1400" i="0" u="none" strike="noStrike" baseline="0">
              <a:solidFill>
                <a:srgbClr val="223346"/>
              </a:solidFill>
              <a:latin typeface="Arial" panose="020B0604020202020204" pitchFamily="34" charset="0"/>
            </a:endParaRPr>
          </a:p>
          <a:p>
            <a:pPr lvl="1"/>
            <a:r>
              <a:rPr lang="en-US" sz="1400">
                <a:solidFill>
                  <a:srgbClr val="223346"/>
                </a:solidFill>
                <a:latin typeface="Arial" panose="020B0604020202020204" pitchFamily="34" charset="0"/>
              </a:rPr>
              <a:t>Managing Cyber Security, Implementing Cyber Security</a:t>
            </a:r>
          </a:p>
          <a:p>
            <a:r>
              <a:rPr lang="en-GB" sz="1800" b="1" i="0" u="none" strike="noStrike" baseline="0">
                <a:solidFill>
                  <a:srgbClr val="223346"/>
                </a:solidFill>
                <a:latin typeface="Arial" panose="020B0604020202020204" pitchFamily="34" charset="0"/>
              </a:rPr>
              <a:t>Tuesday</a:t>
            </a:r>
          </a:p>
          <a:p>
            <a:pPr lvl="1"/>
            <a:r>
              <a:rPr lang="en-US" sz="1400">
                <a:solidFill>
                  <a:srgbClr val="223346"/>
                </a:solidFill>
                <a:latin typeface="Arial" panose="020B0604020202020204" pitchFamily="34" charset="0"/>
              </a:rPr>
              <a:t>Cyber Security Principles, Cyber Security Terminology</a:t>
            </a:r>
          </a:p>
          <a:p>
            <a:pPr lvl="1"/>
            <a:r>
              <a:rPr lang="en-US" sz="1400">
                <a:solidFill>
                  <a:srgbClr val="223346"/>
                </a:solidFill>
                <a:latin typeface="Arial" panose="020B0604020202020204" pitchFamily="34" charset="0"/>
              </a:rPr>
              <a:t>Access Control, Identity Access Management</a:t>
            </a:r>
          </a:p>
          <a:p>
            <a:r>
              <a:rPr lang="en-GB" sz="1800" b="1" i="0" u="none" strike="noStrike" baseline="0">
                <a:solidFill>
                  <a:schemeClr val="accent2"/>
                </a:solidFill>
                <a:latin typeface="Arial" panose="020B0604020202020204" pitchFamily="34" charset="0"/>
              </a:rPr>
              <a:t>Wednesday</a:t>
            </a:r>
          </a:p>
          <a:p>
            <a:pPr lvl="1"/>
            <a:r>
              <a:rPr lang="en-US" sz="1400">
                <a:solidFill>
                  <a:schemeClr val="accent2"/>
                </a:solidFill>
                <a:latin typeface="Arial" panose="020B0604020202020204" pitchFamily="34" charset="0"/>
              </a:rPr>
              <a:t>Internet &amp; Cyber Security Evolution, Threat Landscape, </a:t>
            </a:r>
          </a:p>
          <a:p>
            <a:pPr lvl="1"/>
            <a:r>
              <a:rPr lang="en-US" sz="1400">
                <a:solidFill>
                  <a:schemeClr val="accent2"/>
                </a:solidFill>
                <a:latin typeface="Arial" panose="020B0604020202020204" pitchFamily="34" charset="0"/>
              </a:rPr>
              <a:t>Threat Actors, Threats / Attacks, Targets</a:t>
            </a:r>
          </a:p>
          <a:p>
            <a:r>
              <a:rPr lang="en-GB" sz="1800" b="1">
                <a:solidFill>
                  <a:srgbClr val="000000"/>
                </a:solidFill>
                <a:latin typeface="Arial" panose="020B0604020202020204" pitchFamily="34" charset="0"/>
              </a:rPr>
              <a:t>Thursday</a:t>
            </a:r>
          </a:p>
          <a:p>
            <a:pPr lvl="1"/>
            <a:r>
              <a:rPr lang="en-US" sz="1400">
                <a:latin typeface="Arial" panose="020B0604020202020204" pitchFamily="34" charset="0"/>
              </a:rPr>
              <a:t>Legislation &amp; Regulation</a:t>
            </a:r>
          </a:p>
          <a:p>
            <a:r>
              <a:rPr lang="en-US" sz="1800" b="1">
                <a:solidFill>
                  <a:srgbClr val="000000"/>
                </a:solidFill>
                <a:latin typeface="Arial" panose="020B0604020202020204" pitchFamily="34" charset="0"/>
              </a:rPr>
              <a:t>Friday</a:t>
            </a:r>
          </a:p>
          <a:p>
            <a:pPr lvl="1"/>
            <a:r>
              <a:rPr lang="en-US" sz="1400">
                <a:latin typeface="Arial" panose="020B0604020202020204" pitchFamily="34" charset="0"/>
              </a:rPr>
              <a:t>Legislation &amp; Regulation Continued…</a:t>
            </a:r>
          </a:p>
          <a:p>
            <a:pPr lvl="1"/>
            <a:r>
              <a:rPr lang="en-US" sz="1400">
                <a:latin typeface="Arial" panose="020B0604020202020204" pitchFamily="34" charset="0"/>
              </a:rPr>
              <a:t>Security Policies, </a:t>
            </a:r>
            <a:r>
              <a:rPr lang="en-GB" sz="1400" i="0" u="none" strike="noStrike" baseline="0">
                <a:solidFill>
                  <a:srgbClr val="000000"/>
                </a:solidFill>
                <a:latin typeface="Arial" panose="020B0604020202020204" pitchFamily="34" charset="0"/>
              </a:rPr>
              <a:t>Data Ethics</a:t>
            </a:r>
          </a:p>
        </p:txBody>
      </p:sp>
    </p:spTree>
    <p:extLst>
      <p:ext uri="{BB962C8B-B14F-4D97-AF65-F5344CB8AC3E}">
        <p14:creationId xmlns:p14="http://schemas.microsoft.com/office/powerpoint/2010/main" val="41602328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4800"/>
              <a:t>Internet &amp; Cyber Security Evolution</a:t>
            </a:r>
            <a:endParaRPr lang="en-US"/>
          </a:p>
        </p:txBody>
      </p:sp>
    </p:spTree>
    <p:extLst>
      <p:ext uri="{BB962C8B-B14F-4D97-AF65-F5344CB8AC3E}">
        <p14:creationId xmlns:p14="http://schemas.microsoft.com/office/powerpoint/2010/main" val="4324669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A45D-25F4-460D-84F2-4A99271795A2}"/>
              </a:ext>
            </a:extLst>
          </p:cNvPr>
          <p:cNvSpPr>
            <a:spLocks noGrp="1"/>
          </p:cNvSpPr>
          <p:nvPr>
            <p:ph type="title"/>
          </p:nvPr>
        </p:nvSpPr>
        <p:spPr/>
        <p:txBody>
          <a:bodyPr/>
          <a:lstStyle/>
          <a:p>
            <a:r>
              <a:rPr lang="en-GB"/>
              <a:t>Evolution of the Internet</a:t>
            </a:r>
          </a:p>
        </p:txBody>
      </p:sp>
      <p:pic>
        <p:nvPicPr>
          <p:cNvPr id="5" name="Content Placeholder 4" descr="Timeline&#10;&#10;Description automatically generated">
            <a:extLst>
              <a:ext uri="{FF2B5EF4-FFF2-40B4-BE49-F238E27FC236}">
                <a16:creationId xmlns:a16="http://schemas.microsoft.com/office/drawing/2014/main" id="{E74B767B-B461-4484-9A87-417A71162B4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03775" y="1500187"/>
            <a:ext cx="11384450" cy="4605338"/>
          </a:xfrm>
        </p:spPr>
      </p:pic>
    </p:spTree>
    <p:extLst>
      <p:ext uri="{BB962C8B-B14F-4D97-AF65-F5344CB8AC3E}">
        <p14:creationId xmlns:p14="http://schemas.microsoft.com/office/powerpoint/2010/main" val="41339418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A45D-25F4-460D-84F2-4A99271795A2}"/>
              </a:ext>
            </a:extLst>
          </p:cNvPr>
          <p:cNvSpPr>
            <a:spLocks noGrp="1"/>
          </p:cNvSpPr>
          <p:nvPr>
            <p:ph type="title"/>
          </p:nvPr>
        </p:nvSpPr>
        <p:spPr/>
        <p:txBody>
          <a:bodyPr/>
          <a:lstStyle/>
          <a:p>
            <a:r>
              <a:rPr lang="en-GB"/>
              <a:t>Evolution of the Internet</a:t>
            </a:r>
          </a:p>
        </p:txBody>
      </p:sp>
      <p:pic>
        <p:nvPicPr>
          <p:cNvPr id="5" name="Content Placeholder 4" descr="Timeline&#10;&#10;Description automatically generated">
            <a:extLst>
              <a:ext uri="{FF2B5EF4-FFF2-40B4-BE49-F238E27FC236}">
                <a16:creationId xmlns:a16="http://schemas.microsoft.com/office/drawing/2014/main" id="{E74B767B-B461-4484-9A87-417A71162B4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82900" y="2111903"/>
            <a:ext cx="11027533" cy="3649663"/>
          </a:xfrm>
        </p:spPr>
      </p:pic>
    </p:spTree>
    <p:extLst>
      <p:ext uri="{BB962C8B-B14F-4D97-AF65-F5344CB8AC3E}">
        <p14:creationId xmlns:p14="http://schemas.microsoft.com/office/powerpoint/2010/main" val="3426562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A45D-25F4-460D-84F2-4A99271795A2}"/>
              </a:ext>
            </a:extLst>
          </p:cNvPr>
          <p:cNvSpPr>
            <a:spLocks noGrp="1"/>
          </p:cNvSpPr>
          <p:nvPr>
            <p:ph type="title"/>
          </p:nvPr>
        </p:nvSpPr>
        <p:spPr/>
        <p:txBody>
          <a:bodyPr/>
          <a:lstStyle/>
          <a:p>
            <a:r>
              <a:rPr lang="en-GB"/>
              <a:t>Evolution of the Internet</a:t>
            </a:r>
          </a:p>
        </p:txBody>
      </p:sp>
      <p:pic>
        <p:nvPicPr>
          <p:cNvPr id="5" name="Content Placeholder 4" descr="Timeline&#10;&#10;Description automatically generated">
            <a:extLst>
              <a:ext uri="{FF2B5EF4-FFF2-40B4-BE49-F238E27FC236}">
                <a16:creationId xmlns:a16="http://schemas.microsoft.com/office/drawing/2014/main" id="{E74B767B-B461-4484-9A87-417A71162B4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98657" y="2023533"/>
            <a:ext cx="10920243" cy="3628497"/>
          </a:xfrm>
        </p:spPr>
      </p:pic>
    </p:spTree>
    <p:extLst>
      <p:ext uri="{BB962C8B-B14F-4D97-AF65-F5344CB8AC3E}">
        <p14:creationId xmlns:p14="http://schemas.microsoft.com/office/powerpoint/2010/main" val="37619644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BA79-FB84-4A81-9D4F-9C9C878BA11E}"/>
              </a:ext>
            </a:extLst>
          </p:cNvPr>
          <p:cNvSpPr>
            <a:spLocks noGrp="1"/>
          </p:cNvSpPr>
          <p:nvPr>
            <p:ph type="title"/>
          </p:nvPr>
        </p:nvSpPr>
        <p:spPr/>
        <p:txBody>
          <a:bodyPr/>
          <a:lstStyle/>
          <a:p>
            <a:r>
              <a:rPr lang="en-GB"/>
              <a:t>Evolution of Cyber Security – 1970s</a:t>
            </a:r>
          </a:p>
        </p:txBody>
      </p:sp>
      <p:sp>
        <p:nvSpPr>
          <p:cNvPr id="3" name="Content Placeholder 2">
            <a:extLst>
              <a:ext uri="{FF2B5EF4-FFF2-40B4-BE49-F238E27FC236}">
                <a16:creationId xmlns:a16="http://schemas.microsoft.com/office/drawing/2014/main" id="{71236240-E0CF-49C6-ACBD-E8056511D113}"/>
              </a:ext>
            </a:extLst>
          </p:cNvPr>
          <p:cNvSpPr>
            <a:spLocks noGrp="1"/>
          </p:cNvSpPr>
          <p:nvPr>
            <p:ph idx="1"/>
          </p:nvPr>
        </p:nvSpPr>
        <p:spPr/>
        <p:txBody>
          <a:bodyPr>
            <a:normAutofit fontScale="70000" lnSpcReduction="20000"/>
          </a:bodyPr>
          <a:lstStyle/>
          <a:p>
            <a:r>
              <a:rPr lang="en-GB"/>
              <a:t>1970s the first example of a computer programme which left behind a “breadcrumb” of valuable information where ever it went.</a:t>
            </a:r>
          </a:p>
          <a:p>
            <a:endParaRPr lang="en-GB"/>
          </a:p>
          <a:p>
            <a:r>
              <a:rPr lang="en-GB"/>
              <a:t>Called the “Creeper” and could move across ARPANET’s network</a:t>
            </a:r>
          </a:p>
          <a:p>
            <a:endParaRPr lang="en-GB"/>
          </a:p>
          <a:p>
            <a:r>
              <a:rPr lang="en-GB"/>
              <a:t>The inventor of email (Ray Tomlinson) created a programme called “Reaper” in response to “Creeper”</a:t>
            </a:r>
          </a:p>
          <a:p>
            <a:endParaRPr lang="en-GB"/>
          </a:p>
          <a:p>
            <a:r>
              <a:rPr lang="en-GB"/>
              <a:t>Reaper was designed to chase and delete Creeper</a:t>
            </a:r>
          </a:p>
          <a:p>
            <a:endParaRPr lang="en-GB"/>
          </a:p>
          <a:p>
            <a:r>
              <a:rPr lang="en-GB"/>
              <a:t>Very first example of antivirus / antimalware</a:t>
            </a:r>
          </a:p>
          <a:p>
            <a:endParaRPr lang="en-GB"/>
          </a:p>
          <a:p>
            <a:r>
              <a:rPr lang="en-GB"/>
              <a:t>Creeper was the very first-computer Worm (malware – Malicious Software).</a:t>
            </a:r>
          </a:p>
        </p:txBody>
      </p:sp>
    </p:spTree>
    <p:extLst>
      <p:ext uri="{BB962C8B-B14F-4D97-AF65-F5344CB8AC3E}">
        <p14:creationId xmlns:p14="http://schemas.microsoft.com/office/powerpoint/2010/main" val="13519091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BA79-FB84-4A81-9D4F-9C9C878BA11E}"/>
              </a:ext>
            </a:extLst>
          </p:cNvPr>
          <p:cNvSpPr>
            <a:spLocks noGrp="1"/>
          </p:cNvSpPr>
          <p:nvPr>
            <p:ph type="title"/>
          </p:nvPr>
        </p:nvSpPr>
        <p:spPr/>
        <p:txBody>
          <a:bodyPr/>
          <a:lstStyle/>
          <a:p>
            <a:r>
              <a:rPr lang="en-GB"/>
              <a:t>Evolution of Cyber Security – 1980s</a:t>
            </a:r>
          </a:p>
        </p:txBody>
      </p:sp>
      <p:sp>
        <p:nvSpPr>
          <p:cNvPr id="3" name="Content Placeholder 2">
            <a:extLst>
              <a:ext uri="{FF2B5EF4-FFF2-40B4-BE49-F238E27FC236}">
                <a16:creationId xmlns:a16="http://schemas.microsoft.com/office/drawing/2014/main" id="{71236240-E0CF-49C6-ACBD-E8056511D113}"/>
              </a:ext>
            </a:extLst>
          </p:cNvPr>
          <p:cNvSpPr>
            <a:spLocks noGrp="1"/>
          </p:cNvSpPr>
          <p:nvPr>
            <p:ph idx="1"/>
          </p:nvPr>
        </p:nvSpPr>
        <p:spPr/>
        <p:txBody>
          <a:bodyPr>
            <a:normAutofit/>
          </a:bodyPr>
          <a:lstStyle/>
          <a:p>
            <a:r>
              <a:rPr lang="en-GB"/>
              <a:t>1987 saw the birth of the first commercial antivirus</a:t>
            </a:r>
          </a:p>
          <a:p>
            <a:endParaRPr lang="en-GB"/>
          </a:p>
          <a:p>
            <a:r>
              <a:rPr lang="en-GB"/>
              <a:t>First Antivirus product was released for the Atari ST</a:t>
            </a:r>
          </a:p>
          <a:p>
            <a:endParaRPr lang="en-GB"/>
          </a:p>
          <a:p>
            <a:r>
              <a:rPr lang="en-GB"/>
              <a:t>“Ultimate Virus Killer” product released in 1987</a:t>
            </a:r>
          </a:p>
          <a:p>
            <a:endParaRPr lang="en-GB"/>
          </a:p>
          <a:p>
            <a:r>
              <a:rPr lang="en-GB"/>
              <a:t>NOD Antivirus also released in the same year</a:t>
            </a:r>
          </a:p>
        </p:txBody>
      </p:sp>
    </p:spTree>
    <p:extLst>
      <p:ext uri="{BB962C8B-B14F-4D97-AF65-F5344CB8AC3E}">
        <p14:creationId xmlns:p14="http://schemas.microsoft.com/office/powerpoint/2010/main" val="19213373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BA79-FB84-4A81-9D4F-9C9C878BA11E}"/>
              </a:ext>
            </a:extLst>
          </p:cNvPr>
          <p:cNvSpPr>
            <a:spLocks noGrp="1"/>
          </p:cNvSpPr>
          <p:nvPr>
            <p:ph type="title"/>
          </p:nvPr>
        </p:nvSpPr>
        <p:spPr/>
        <p:txBody>
          <a:bodyPr/>
          <a:lstStyle/>
          <a:p>
            <a:r>
              <a:rPr lang="en-GB"/>
              <a:t>Evolution of Cyber Security – 1990s</a:t>
            </a:r>
          </a:p>
        </p:txBody>
      </p:sp>
      <p:sp>
        <p:nvSpPr>
          <p:cNvPr id="3" name="Content Placeholder 2">
            <a:extLst>
              <a:ext uri="{FF2B5EF4-FFF2-40B4-BE49-F238E27FC236}">
                <a16:creationId xmlns:a16="http://schemas.microsoft.com/office/drawing/2014/main" id="{71236240-E0CF-49C6-ACBD-E8056511D113}"/>
              </a:ext>
            </a:extLst>
          </p:cNvPr>
          <p:cNvSpPr>
            <a:spLocks noGrp="1"/>
          </p:cNvSpPr>
          <p:nvPr>
            <p:ph idx="1"/>
          </p:nvPr>
        </p:nvSpPr>
        <p:spPr/>
        <p:txBody>
          <a:bodyPr>
            <a:normAutofit/>
          </a:bodyPr>
          <a:lstStyle/>
          <a:p>
            <a:r>
              <a:rPr lang="en-GB"/>
              <a:t>The world goes online…</a:t>
            </a:r>
          </a:p>
          <a:p>
            <a:endParaRPr lang="en-GB"/>
          </a:p>
          <a:p>
            <a:r>
              <a:rPr lang="en-GB"/>
              <a:t>People begin putting their Personal Information online</a:t>
            </a:r>
          </a:p>
          <a:p>
            <a:endParaRPr lang="en-GB"/>
          </a:p>
          <a:p>
            <a:r>
              <a:rPr lang="en-GB"/>
              <a:t>Criminal organisations saw and seized the opportunity</a:t>
            </a:r>
          </a:p>
          <a:p>
            <a:endParaRPr lang="en-GB"/>
          </a:p>
          <a:p>
            <a:r>
              <a:rPr lang="en-GB"/>
              <a:t>Mid-1990s exponential increase in network related threats</a:t>
            </a:r>
          </a:p>
        </p:txBody>
      </p:sp>
    </p:spTree>
    <p:extLst>
      <p:ext uri="{BB962C8B-B14F-4D97-AF65-F5344CB8AC3E}">
        <p14:creationId xmlns:p14="http://schemas.microsoft.com/office/powerpoint/2010/main" val="275708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a:t>Cyber Security</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200" y="1825625"/>
            <a:ext cx="5429518" cy="4351338"/>
          </a:xfrm>
        </p:spPr>
        <p:txBody>
          <a:bodyPr>
            <a:normAutofit fontScale="92500" lnSpcReduction="10000"/>
          </a:bodyPr>
          <a:lstStyle/>
          <a:p>
            <a:pPr marL="0" indent="0">
              <a:buNone/>
            </a:pPr>
            <a:r>
              <a:rPr lang="en-GB"/>
              <a:t>Focusses on:</a:t>
            </a:r>
          </a:p>
          <a:p>
            <a:pPr marL="0" indent="0">
              <a:buNone/>
            </a:pPr>
            <a:endParaRPr lang="en-GB"/>
          </a:p>
          <a:p>
            <a:r>
              <a:rPr lang="en-GB"/>
              <a:t>All aspects of Security, IT Security, Information Security </a:t>
            </a:r>
          </a:p>
          <a:p>
            <a:endParaRPr lang="en-GB"/>
          </a:p>
          <a:p>
            <a:r>
              <a:rPr lang="en-GB"/>
              <a:t>Protection of critical organisational assets (Intellectual Property, Services, Personal Information etc.) </a:t>
            </a:r>
          </a:p>
          <a:p>
            <a:endParaRPr lang="en-GB"/>
          </a:p>
          <a:p>
            <a:r>
              <a:rPr lang="en-GB"/>
              <a:t>Policies, People, Processes &amp; Technology</a:t>
            </a:r>
          </a:p>
          <a:p>
            <a:endParaRPr lang="en-GB"/>
          </a:p>
        </p:txBody>
      </p:sp>
      <p:pic>
        <p:nvPicPr>
          <p:cNvPr id="6" name="Picture 5" descr="A finger pointing on a tablet with green neon lights">
            <a:extLst>
              <a:ext uri="{FF2B5EF4-FFF2-40B4-BE49-F238E27FC236}">
                <a16:creationId xmlns:a16="http://schemas.microsoft.com/office/drawing/2014/main" id="{73B1A170-EC1B-4353-B895-7DEB47755F0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53184" y="2026773"/>
            <a:ext cx="5284700" cy="3523133"/>
          </a:xfrm>
          <a:prstGeom prst="rect">
            <a:avLst/>
          </a:prstGeom>
          <a:effectLst>
            <a:softEdge rad="266700"/>
          </a:effectLst>
        </p:spPr>
      </p:pic>
    </p:spTree>
    <p:extLst>
      <p:ext uri="{BB962C8B-B14F-4D97-AF65-F5344CB8AC3E}">
        <p14:creationId xmlns:p14="http://schemas.microsoft.com/office/powerpoint/2010/main" val="38010902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BA79-FB84-4A81-9D4F-9C9C878BA11E}"/>
              </a:ext>
            </a:extLst>
          </p:cNvPr>
          <p:cNvSpPr>
            <a:spLocks noGrp="1"/>
          </p:cNvSpPr>
          <p:nvPr>
            <p:ph type="title"/>
          </p:nvPr>
        </p:nvSpPr>
        <p:spPr/>
        <p:txBody>
          <a:bodyPr/>
          <a:lstStyle/>
          <a:p>
            <a:r>
              <a:rPr lang="en-GB"/>
              <a:t>Evolution of Cyber Security – 2000s</a:t>
            </a:r>
          </a:p>
        </p:txBody>
      </p:sp>
      <p:sp>
        <p:nvSpPr>
          <p:cNvPr id="3" name="Content Placeholder 2">
            <a:extLst>
              <a:ext uri="{FF2B5EF4-FFF2-40B4-BE49-F238E27FC236}">
                <a16:creationId xmlns:a16="http://schemas.microsoft.com/office/drawing/2014/main" id="{71236240-E0CF-49C6-ACBD-E8056511D113}"/>
              </a:ext>
            </a:extLst>
          </p:cNvPr>
          <p:cNvSpPr>
            <a:spLocks noGrp="1"/>
          </p:cNvSpPr>
          <p:nvPr>
            <p:ph idx="1"/>
          </p:nvPr>
        </p:nvSpPr>
        <p:spPr/>
        <p:txBody>
          <a:bodyPr>
            <a:normAutofit/>
          </a:bodyPr>
          <a:lstStyle/>
          <a:p>
            <a:r>
              <a:rPr lang="en-GB"/>
              <a:t>Crime organisations begin to professionally fund Cyber Attacks</a:t>
            </a:r>
          </a:p>
          <a:p>
            <a:endParaRPr lang="en-GB"/>
          </a:p>
          <a:p>
            <a:r>
              <a:rPr lang="en-GB"/>
              <a:t>Governments began to clamp down on the criminality of “Hacking”</a:t>
            </a:r>
          </a:p>
          <a:p>
            <a:endParaRPr lang="en-GB"/>
          </a:p>
          <a:p>
            <a:r>
              <a:rPr lang="en-GB"/>
              <a:t>Legislation was updated to recognise and convict perpetrators of computer based crime</a:t>
            </a:r>
          </a:p>
          <a:p>
            <a:endParaRPr lang="en-GB"/>
          </a:p>
          <a:p>
            <a:r>
              <a:rPr lang="en-GB"/>
              <a:t>Information security continued to advance, but responded reactively to new methods of hacking and attacks</a:t>
            </a:r>
          </a:p>
        </p:txBody>
      </p:sp>
    </p:spTree>
    <p:extLst>
      <p:ext uri="{BB962C8B-B14F-4D97-AF65-F5344CB8AC3E}">
        <p14:creationId xmlns:p14="http://schemas.microsoft.com/office/powerpoint/2010/main" val="13570967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BA79-FB84-4A81-9D4F-9C9C878BA11E}"/>
              </a:ext>
            </a:extLst>
          </p:cNvPr>
          <p:cNvSpPr>
            <a:spLocks noGrp="1"/>
          </p:cNvSpPr>
          <p:nvPr>
            <p:ph type="title"/>
          </p:nvPr>
        </p:nvSpPr>
        <p:spPr/>
        <p:txBody>
          <a:bodyPr/>
          <a:lstStyle/>
          <a:p>
            <a:r>
              <a:rPr lang="en-GB"/>
              <a:t>Evolution of Cyber Security – 2021…</a:t>
            </a:r>
          </a:p>
        </p:txBody>
      </p:sp>
      <p:sp>
        <p:nvSpPr>
          <p:cNvPr id="3" name="Content Placeholder 2">
            <a:extLst>
              <a:ext uri="{FF2B5EF4-FFF2-40B4-BE49-F238E27FC236}">
                <a16:creationId xmlns:a16="http://schemas.microsoft.com/office/drawing/2014/main" id="{71236240-E0CF-49C6-ACBD-E8056511D113}"/>
              </a:ext>
            </a:extLst>
          </p:cNvPr>
          <p:cNvSpPr>
            <a:spLocks noGrp="1"/>
          </p:cNvSpPr>
          <p:nvPr>
            <p:ph idx="1"/>
          </p:nvPr>
        </p:nvSpPr>
        <p:spPr/>
        <p:txBody>
          <a:bodyPr>
            <a:normAutofit/>
          </a:bodyPr>
          <a:lstStyle/>
          <a:p>
            <a:r>
              <a:rPr lang="en-GB"/>
              <a:t>Cyber Security industry continues to grow</a:t>
            </a:r>
          </a:p>
          <a:p>
            <a:endParaRPr lang="en-GB"/>
          </a:p>
          <a:p>
            <a:r>
              <a:rPr lang="en-GB"/>
              <a:t>Ransomware is one of the common threats to an organisation</a:t>
            </a:r>
          </a:p>
          <a:p>
            <a:endParaRPr lang="en-GB"/>
          </a:p>
          <a:p>
            <a:r>
              <a:rPr lang="en-GB"/>
              <a:t>Email and social engineering are common attack vectors, however the down of IOT devices is expected to provide new options for hackers</a:t>
            </a:r>
          </a:p>
          <a:p>
            <a:endParaRPr lang="en-GB"/>
          </a:p>
          <a:p>
            <a:r>
              <a:rPr lang="en-US"/>
              <a:t>Demand for Cyber Security professionals far exceeds skilled and experienced resources available</a:t>
            </a:r>
            <a:endParaRPr lang="en-GB"/>
          </a:p>
        </p:txBody>
      </p:sp>
    </p:spTree>
    <p:extLst>
      <p:ext uri="{BB962C8B-B14F-4D97-AF65-F5344CB8AC3E}">
        <p14:creationId xmlns:p14="http://schemas.microsoft.com/office/powerpoint/2010/main" val="34210510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4800"/>
              <a:t>Threat Landscape</a:t>
            </a:r>
            <a:endParaRPr lang="en-US"/>
          </a:p>
        </p:txBody>
      </p:sp>
    </p:spTree>
    <p:extLst>
      <p:ext uri="{BB962C8B-B14F-4D97-AF65-F5344CB8AC3E}">
        <p14:creationId xmlns:p14="http://schemas.microsoft.com/office/powerpoint/2010/main" val="37062241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F11-8C4F-406C-940E-7AB9A8F2B909}"/>
              </a:ext>
            </a:extLst>
          </p:cNvPr>
          <p:cNvSpPr>
            <a:spLocks noGrp="1"/>
          </p:cNvSpPr>
          <p:nvPr>
            <p:ph type="title"/>
          </p:nvPr>
        </p:nvSpPr>
        <p:spPr/>
        <p:txBody>
          <a:bodyPr/>
          <a:lstStyle/>
          <a:p>
            <a:r>
              <a:rPr lang="en-GB"/>
              <a:t>Threat Landscape - Live</a:t>
            </a:r>
          </a:p>
        </p:txBody>
      </p:sp>
      <p:pic>
        <p:nvPicPr>
          <p:cNvPr id="5" name="Content Placeholder 4" descr="A picture containing map&#10;&#10;Description automatically generated">
            <a:extLst>
              <a:ext uri="{FF2B5EF4-FFF2-40B4-BE49-F238E27FC236}">
                <a16:creationId xmlns:a16="http://schemas.microsoft.com/office/drawing/2014/main" id="{0B848D48-8B76-4833-80B4-3582B36451F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71892" y="1451430"/>
            <a:ext cx="8854808" cy="4909383"/>
          </a:xfrm>
        </p:spPr>
      </p:pic>
    </p:spTree>
    <p:extLst>
      <p:ext uri="{BB962C8B-B14F-4D97-AF65-F5344CB8AC3E}">
        <p14:creationId xmlns:p14="http://schemas.microsoft.com/office/powerpoint/2010/main" val="7221651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Threat Actors</a:t>
            </a:r>
          </a:p>
        </p:txBody>
      </p:sp>
    </p:spTree>
    <p:extLst>
      <p:ext uri="{BB962C8B-B14F-4D97-AF65-F5344CB8AC3E}">
        <p14:creationId xmlns:p14="http://schemas.microsoft.com/office/powerpoint/2010/main" val="14936451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51C6-4AE9-4804-BAE3-741EFB8446A3}"/>
              </a:ext>
            </a:extLst>
          </p:cNvPr>
          <p:cNvSpPr>
            <a:spLocks noGrp="1"/>
          </p:cNvSpPr>
          <p:nvPr>
            <p:ph type="title"/>
          </p:nvPr>
        </p:nvSpPr>
        <p:spPr/>
        <p:txBody>
          <a:bodyPr/>
          <a:lstStyle/>
          <a:p>
            <a:r>
              <a:rPr lang="en-GB"/>
              <a:t>Threat Actors (2021 / 2022)</a:t>
            </a:r>
          </a:p>
        </p:txBody>
      </p:sp>
      <p:sp>
        <p:nvSpPr>
          <p:cNvPr id="3" name="Content Placeholder 2">
            <a:extLst>
              <a:ext uri="{FF2B5EF4-FFF2-40B4-BE49-F238E27FC236}">
                <a16:creationId xmlns:a16="http://schemas.microsoft.com/office/drawing/2014/main" id="{039595BE-40D2-4CF9-BABA-CE914A7C5292}"/>
              </a:ext>
            </a:extLst>
          </p:cNvPr>
          <p:cNvSpPr>
            <a:spLocks noGrp="1"/>
          </p:cNvSpPr>
          <p:nvPr>
            <p:ph idx="1"/>
          </p:nvPr>
        </p:nvSpPr>
        <p:spPr/>
        <p:txBody>
          <a:bodyPr/>
          <a:lstStyle/>
          <a:p>
            <a:r>
              <a:rPr lang="en-US"/>
              <a:t>During 2021, the UK continued its work with global partners to detect and disrupt shared threats, the most consistent of these emanating from Russia and China</a:t>
            </a:r>
            <a:endParaRPr lang="en-GB"/>
          </a:p>
        </p:txBody>
      </p:sp>
      <p:pic>
        <p:nvPicPr>
          <p:cNvPr id="5" name="Picture 4" descr="Map&#10;&#10;Description automatically generated">
            <a:extLst>
              <a:ext uri="{FF2B5EF4-FFF2-40B4-BE49-F238E27FC236}">
                <a16:creationId xmlns:a16="http://schemas.microsoft.com/office/drawing/2014/main" id="{13E9F19D-DA5F-4179-BADA-CCD4AA2E1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281363"/>
            <a:ext cx="4622095" cy="2728912"/>
          </a:xfrm>
          <a:prstGeom prst="rect">
            <a:avLst/>
          </a:prstGeom>
        </p:spPr>
      </p:pic>
      <p:pic>
        <p:nvPicPr>
          <p:cNvPr id="7" name="Picture 6" descr="Map&#10;&#10;Description automatically generated">
            <a:extLst>
              <a:ext uri="{FF2B5EF4-FFF2-40B4-BE49-F238E27FC236}">
                <a16:creationId xmlns:a16="http://schemas.microsoft.com/office/drawing/2014/main" id="{E929BD6D-7CFE-4119-80A1-62B79FF070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8107" y="2833687"/>
            <a:ext cx="5015694" cy="3624263"/>
          </a:xfrm>
          <a:prstGeom prst="rect">
            <a:avLst/>
          </a:prstGeom>
        </p:spPr>
      </p:pic>
    </p:spTree>
    <p:extLst>
      <p:ext uri="{BB962C8B-B14F-4D97-AF65-F5344CB8AC3E}">
        <p14:creationId xmlns:p14="http://schemas.microsoft.com/office/powerpoint/2010/main" val="24275324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51C6-4AE9-4804-BAE3-741EFB8446A3}"/>
              </a:ext>
            </a:extLst>
          </p:cNvPr>
          <p:cNvSpPr>
            <a:spLocks noGrp="1"/>
          </p:cNvSpPr>
          <p:nvPr>
            <p:ph type="title"/>
          </p:nvPr>
        </p:nvSpPr>
        <p:spPr/>
        <p:txBody>
          <a:bodyPr/>
          <a:lstStyle/>
          <a:p>
            <a:r>
              <a:rPr lang="en-GB"/>
              <a:t>Threat Actors (2021 / 2022)</a:t>
            </a:r>
          </a:p>
        </p:txBody>
      </p:sp>
      <p:sp>
        <p:nvSpPr>
          <p:cNvPr id="3" name="Content Placeholder 2">
            <a:extLst>
              <a:ext uri="{FF2B5EF4-FFF2-40B4-BE49-F238E27FC236}">
                <a16:creationId xmlns:a16="http://schemas.microsoft.com/office/drawing/2014/main" id="{039595BE-40D2-4CF9-BABA-CE914A7C5292}"/>
              </a:ext>
            </a:extLst>
          </p:cNvPr>
          <p:cNvSpPr>
            <a:spLocks noGrp="1"/>
          </p:cNvSpPr>
          <p:nvPr>
            <p:ph idx="1"/>
          </p:nvPr>
        </p:nvSpPr>
        <p:spPr>
          <a:xfrm>
            <a:off x="838200" y="1825625"/>
            <a:ext cx="5143500" cy="4351338"/>
          </a:xfrm>
        </p:spPr>
        <p:txBody>
          <a:bodyPr/>
          <a:lstStyle/>
          <a:p>
            <a:r>
              <a:rPr lang="en-US"/>
              <a:t>Direct cyber security threats posed by the Russian state</a:t>
            </a:r>
          </a:p>
          <a:p>
            <a:endParaRPr lang="en-US"/>
          </a:p>
          <a:p>
            <a:r>
              <a:rPr lang="en-US"/>
              <a:t>Many </a:t>
            </a:r>
            <a:r>
              <a:rPr lang="en-US" err="1"/>
              <a:t>organised</a:t>
            </a:r>
            <a:r>
              <a:rPr lang="en-US"/>
              <a:t> crime gangs launched ransomware attacks against Western targets were based in Russia. </a:t>
            </a:r>
          </a:p>
          <a:p>
            <a:endParaRPr lang="en-US"/>
          </a:p>
        </p:txBody>
      </p:sp>
      <p:pic>
        <p:nvPicPr>
          <p:cNvPr id="9" name="Picture 8" descr="A picture containing rectangle&#10;&#10;Description automatically generated">
            <a:extLst>
              <a:ext uri="{FF2B5EF4-FFF2-40B4-BE49-F238E27FC236}">
                <a16:creationId xmlns:a16="http://schemas.microsoft.com/office/drawing/2014/main" id="{54B60195-DE78-4CA8-A939-FCBBF96623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4675" y="2314575"/>
            <a:ext cx="4236490" cy="2838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69018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51C6-4AE9-4804-BAE3-741EFB8446A3}"/>
              </a:ext>
            </a:extLst>
          </p:cNvPr>
          <p:cNvSpPr>
            <a:spLocks noGrp="1"/>
          </p:cNvSpPr>
          <p:nvPr>
            <p:ph type="title"/>
          </p:nvPr>
        </p:nvSpPr>
        <p:spPr/>
        <p:txBody>
          <a:bodyPr/>
          <a:lstStyle/>
          <a:p>
            <a:r>
              <a:rPr lang="en-GB"/>
              <a:t>Threat Actors (2021/2022)</a:t>
            </a:r>
          </a:p>
        </p:txBody>
      </p:sp>
      <p:sp>
        <p:nvSpPr>
          <p:cNvPr id="3" name="Content Placeholder 2">
            <a:extLst>
              <a:ext uri="{FF2B5EF4-FFF2-40B4-BE49-F238E27FC236}">
                <a16:creationId xmlns:a16="http://schemas.microsoft.com/office/drawing/2014/main" id="{039595BE-40D2-4CF9-BABA-CE914A7C5292}"/>
              </a:ext>
            </a:extLst>
          </p:cNvPr>
          <p:cNvSpPr>
            <a:spLocks noGrp="1"/>
          </p:cNvSpPr>
          <p:nvPr>
            <p:ph idx="1"/>
          </p:nvPr>
        </p:nvSpPr>
        <p:spPr>
          <a:xfrm>
            <a:off x="838200" y="1825625"/>
            <a:ext cx="5214938" cy="4351338"/>
          </a:xfrm>
        </p:spPr>
        <p:txBody>
          <a:bodyPr/>
          <a:lstStyle/>
          <a:p>
            <a:endParaRPr lang="en-US"/>
          </a:p>
          <a:p>
            <a:r>
              <a:rPr lang="en-US"/>
              <a:t>China remains a highly sophisticated actor in cyberspace with increasing ambition to project its influence beyond its borders and a proven interest in the UK’s commercial secrets.</a:t>
            </a:r>
            <a:endParaRPr lang="en-GB"/>
          </a:p>
        </p:txBody>
      </p:sp>
      <p:pic>
        <p:nvPicPr>
          <p:cNvPr id="4" name="Picture 3">
            <a:extLst>
              <a:ext uri="{FF2B5EF4-FFF2-40B4-BE49-F238E27FC236}">
                <a16:creationId xmlns:a16="http://schemas.microsoft.com/office/drawing/2014/main" id="{7A0E4E7B-9C15-4808-BB93-E296019D11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7355" y="1615432"/>
            <a:ext cx="4141633" cy="4296523"/>
          </a:xfrm>
          <a:prstGeom prst="rect">
            <a:avLst/>
          </a:prstGeom>
        </p:spPr>
      </p:pic>
    </p:spTree>
    <p:extLst>
      <p:ext uri="{BB962C8B-B14F-4D97-AF65-F5344CB8AC3E}">
        <p14:creationId xmlns:p14="http://schemas.microsoft.com/office/powerpoint/2010/main" val="14420563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51C6-4AE9-4804-BAE3-741EFB8446A3}"/>
              </a:ext>
            </a:extLst>
          </p:cNvPr>
          <p:cNvSpPr>
            <a:spLocks noGrp="1"/>
          </p:cNvSpPr>
          <p:nvPr>
            <p:ph type="title"/>
          </p:nvPr>
        </p:nvSpPr>
        <p:spPr/>
        <p:txBody>
          <a:bodyPr/>
          <a:lstStyle/>
          <a:p>
            <a:r>
              <a:rPr lang="en-GB"/>
              <a:t>Threat Actors (2021/2022)</a:t>
            </a:r>
          </a:p>
        </p:txBody>
      </p:sp>
      <p:sp>
        <p:nvSpPr>
          <p:cNvPr id="3" name="Content Placeholder 2">
            <a:extLst>
              <a:ext uri="{FF2B5EF4-FFF2-40B4-BE49-F238E27FC236}">
                <a16:creationId xmlns:a16="http://schemas.microsoft.com/office/drawing/2014/main" id="{039595BE-40D2-4CF9-BABA-CE914A7C5292}"/>
              </a:ext>
            </a:extLst>
          </p:cNvPr>
          <p:cNvSpPr>
            <a:spLocks noGrp="1"/>
          </p:cNvSpPr>
          <p:nvPr>
            <p:ph idx="1"/>
          </p:nvPr>
        </p:nvSpPr>
        <p:spPr>
          <a:xfrm>
            <a:off x="838200" y="1825625"/>
            <a:ext cx="5214938" cy="4351338"/>
          </a:xfrm>
        </p:spPr>
        <p:txBody>
          <a:bodyPr/>
          <a:lstStyle/>
          <a:p>
            <a:endParaRPr lang="en-US"/>
          </a:p>
          <a:p>
            <a:endParaRPr lang="en-US"/>
          </a:p>
          <a:p>
            <a:r>
              <a:rPr lang="en-US"/>
              <a:t>How China evolves in the next decade will probably be the single biggest driver of the UK’s future cyber security. </a:t>
            </a:r>
            <a:endParaRPr lang="en-GB"/>
          </a:p>
        </p:txBody>
      </p:sp>
      <p:pic>
        <p:nvPicPr>
          <p:cNvPr id="4" name="Picture 3" descr="A picture containing light, laser, night&#10;&#10;Description automatically generated">
            <a:extLst>
              <a:ext uri="{FF2B5EF4-FFF2-40B4-BE49-F238E27FC236}">
                <a16:creationId xmlns:a16="http://schemas.microsoft.com/office/drawing/2014/main" id="{1880BFB4-4CEA-44C8-867B-31589E16B2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0787" y="2252662"/>
            <a:ext cx="5053013" cy="3368675"/>
          </a:xfrm>
          <a:prstGeom prst="rect">
            <a:avLst/>
          </a:prstGeom>
        </p:spPr>
      </p:pic>
    </p:spTree>
    <p:extLst>
      <p:ext uri="{BB962C8B-B14F-4D97-AF65-F5344CB8AC3E}">
        <p14:creationId xmlns:p14="http://schemas.microsoft.com/office/powerpoint/2010/main" val="22912561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51C6-4AE9-4804-BAE3-741EFB8446A3}"/>
              </a:ext>
            </a:extLst>
          </p:cNvPr>
          <p:cNvSpPr>
            <a:spLocks noGrp="1"/>
          </p:cNvSpPr>
          <p:nvPr>
            <p:ph type="title"/>
          </p:nvPr>
        </p:nvSpPr>
        <p:spPr/>
        <p:txBody>
          <a:bodyPr/>
          <a:lstStyle/>
          <a:p>
            <a:r>
              <a:rPr lang="en-GB"/>
              <a:t>Threat Actors (2021/2022)</a:t>
            </a:r>
          </a:p>
        </p:txBody>
      </p:sp>
      <p:sp>
        <p:nvSpPr>
          <p:cNvPr id="3" name="Content Placeholder 2">
            <a:extLst>
              <a:ext uri="{FF2B5EF4-FFF2-40B4-BE49-F238E27FC236}">
                <a16:creationId xmlns:a16="http://schemas.microsoft.com/office/drawing/2014/main" id="{039595BE-40D2-4CF9-BABA-CE914A7C5292}"/>
              </a:ext>
            </a:extLst>
          </p:cNvPr>
          <p:cNvSpPr>
            <a:spLocks noGrp="1"/>
          </p:cNvSpPr>
          <p:nvPr>
            <p:ph idx="1"/>
          </p:nvPr>
        </p:nvSpPr>
        <p:spPr>
          <a:xfrm>
            <a:off x="838200" y="1825625"/>
            <a:ext cx="5214938" cy="4351338"/>
          </a:xfrm>
        </p:spPr>
        <p:txBody>
          <a:bodyPr/>
          <a:lstStyle/>
          <a:p>
            <a:endParaRPr lang="en-US"/>
          </a:p>
          <a:p>
            <a:endParaRPr lang="en-US"/>
          </a:p>
          <a:p>
            <a:r>
              <a:rPr lang="en-US"/>
              <a:t>While less sophisticated than Russia and China, Iran and North Korea continued to use digital intrusions to achieve their objectives, including through theft and sabotage</a:t>
            </a:r>
            <a:endParaRPr lang="en-GB"/>
          </a:p>
        </p:txBody>
      </p:sp>
      <p:pic>
        <p:nvPicPr>
          <p:cNvPr id="11" name="Picture 10" descr="Multicolored arrows pointing to different directions">
            <a:extLst>
              <a:ext uri="{FF2B5EF4-FFF2-40B4-BE49-F238E27FC236}">
                <a16:creationId xmlns:a16="http://schemas.microsoft.com/office/drawing/2014/main" id="{5B1DE63F-8CAD-4385-9129-28990F30A0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7569" y="1825625"/>
            <a:ext cx="5402073" cy="3600450"/>
          </a:xfrm>
          <a:prstGeom prst="rect">
            <a:avLst/>
          </a:prstGeom>
        </p:spPr>
      </p:pic>
    </p:spTree>
    <p:extLst>
      <p:ext uri="{BB962C8B-B14F-4D97-AF65-F5344CB8AC3E}">
        <p14:creationId xmlns:p14="http://schemas.microsoft.com/office/powerpoint/2010/main" val="21192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a:t>Cyber Security - Benefits</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199" y="1825625"/>
            <a:ext cx="6302830" cy="4351338"/>
          </a:xfrm>
        </p:spPr>
        <p:txBody>
          <a:bodyPr>
            <a:normAutofit lnSpcReduction="10000"/>
          </a:bodyPr>
          <a:lstStyle/>
          <a:p>
            <a:r>
              <a:rPr lang="en-GB"/>
              <a:t>Originally focussed on internet facing services, but now considers security in relation to all aspects of the business</a:t>
            </a:r>
          </a:p>
          <a:p>
            <a:endParaRPr lang="en-GB"/>
          </a:p>
          <a:p>
            <a:r>
              <a:rPr lang="en-GB"/>
              <a:t>Proactively involved in business change </a:t>
            </a:r>
          </a:p>
          <a:p>
            <a:endParaRPr lang="en-GB"/>
          </a:p>
          <a:p>
            <a:r>
              <a:rPr lang="en-GB"/>
              <a:t>Focuses on protecting what matters most to the business</a:t>
            </a:r>
          </a:p>
          <a:p>
            <a:endParaRPr lang="en-GB"/>
          </a:p>
          <a:p>
            <a:r>
              <a:rPr lang="en-GB"/>
              <a:t>Supports and enables the business</a:t>
            </a:r>
          </a:p>
          <a:p>
            <a:endParaRPr lang="en-GB"/>
          </a:p>
        </p:txBody>
      </p:sp>
      <p:pic>
        <p:nvPicPr>
          <p:cNvPr id="5" name="Graphic 4">
            <a:extLst>
              <a:ext uri="{FF2B5EF4-FFF2-40B4-BE49-F238E27FC236}">
                <a16:creationId xmlns:a16="http://schemas.microsoft.com/office/drawing/2014/main" id="{B4C4625B-B987-44B8-BA88-10214421F5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77265" y="2167088"/>
            <a:ext cx="3402610" cy="3402610"/>
          </a:xfrm>
          <a:prstGeom prst="rect">
            <a:avLst/>
          </a:prstGeom>
        </p:spPr>
      </p:pic>
    </p:spTree>
    <p:extLst>
      <p:ext uri="{BB962C8B-B14F-4D97-AF65-F5344CB8AC3E}">
        <p14:creationId xmlns:p14="http://schemas.microsoft.com/office/powerpoint/2010/main" val="350866480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Threats / Attacks</a:t>
            </a:r>
          </a:p>
        </p:txBody>
      </p:sp>
    </p:spTree>
    <p:extLst>
      <p:ext uri="{BB962C8B-B14F-4D97-AF65-F5344CB8AC3E}">
        <p14:creationId xmlns:p14="http://schemas.microsoft.com/office/powerpoint/2010/main" val="23250075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51C6-4AE9-4804-BAE3-741EFB8446A3}"/>
              </a:ext>
            </a:extLst>
          </p:cNvPr>
          <p:cNvSpPr>
            <a:spLocks noGrp="1"/>
          </p:cNvSpPr>
          <p:nvPr>
            <p:ph type="title"/>
          </p:nvPr>
        </p:nvSpPr>
        <p:spPr/>
        <p:txBody>
          <a:bodyPr/>
          <a:lstStyle/>
          <a:p>
            <a:r>
              <a:rPr lang="en-GB"/>
              <a:t>Threats / Attacks (2021 / 2022)</a:t>
            </a:r>
          </a:p>
        </p:txBody>
      </p:sp>
      <p:sp>
        <p:nvSpPr>
          <p:cNvPr id="3" name="Content Placeholder 2">
            <a:extLst>
              <a:ext uri="{FF2B5EF4-FFF2-40B4-BE49-F238E27FC236}">
                <a16:creationId xmlns:a16="http://schemas.microsoft.com/office/drawing/2014/main" id="{039595BE-40D2-4CF9-BABA-CE914A7C5292}"/>
              </a:ext>
            </a:extLst>
          </p:cNvPr>
          <p:cNvSpPr>
            <a:spLocks noGrp="1"/>
          </p:cNvSpPr>
          <p:nvPr>
            <p:ph idx="1"/>
          </p:nvPr>
        </p:nvSpPr>
        <p:spPr/>
        <p:txBody>
          <a:bodyPr/>
          <a:lstStyle/>
          <a:p>
            <a:endParaRPr lang="en-GB"/>
          </a:p>
        </p:txBody>
      </p:sp>
      <p:grpSp>
        <p:nvGrpSpPr>
          <p:cNvPr id="13" name="Group 12">
            <a:extLst>
              <a:ext uri="{FF2B5EF4-FFF2-40B4-BE49-F238E27FC236}">
                <a16:creationId xmlns:a16="http://schemas.microsoft.com/office/drawing/2014/main" id="{F8BC4F16-2E06-40C8-814A-C049F878333B}"/>
              </a:ext>
            </a:extLst>
          </p:cNvPr>
          <p:cNvGrpSpPr/>
          <p:nvPr/>
        </p:nvGrpSpPr>
        <p:grpSpPr>
          <a:xfrm>
            <a:off x="3009009" y="1887933"/>
            <a:ext cx="5904013" cy="3973115"/>
            <a:chOff x="3285234" y="1902220"/>
            <a:chExt cx="5904013" cy="3973115"/>
          </a:xfrm>
        </p:grpSpPr>
        <p:sp>
          <p:nvSpPr>
            <p:cNvPr id="10" name="Arrow: Striped Right 9">
              <a:extLst>
                <a:ext uri="{FF2B5EF4-FFF2-40B4-BE49-F238E27FC236}">
                  <a16:creationId xmlns:a16="http://schemas.microsoft.com/office/drawing/2014/main" id="{69CF2D9D-E1F9-402A-A59E-CB7E6C8D11EA}"/>
                </a:ext>
              </a:extLst>
            </p:cNvPr>
            <p:cNvSpPr/>
            <p:nvPr/>
          </p:nvSpPr>
          <p:spPr>
            <a:xfrm rot="16200000">
              <a:off x="4538961" y="2095101"/>
              <a:ext cx="3076575" cy="2690813"/>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223346"/>
                  </a:solidFill>
                </a:rPr>
                <a:t>Ransomware</a:t>
              </a:r>
            </a:p>
          </p:txBody>
        </p:sp>
        <p:sp>
          <p:nvSpPr>
            <p:cNvPr id="11" name="Arrow: Striped Right 10">
              <a:extLst>
                <a:ext uri="{FF2B5EF4-FFF2-40B4-BE49-F238E27FC236}">
                  <a16:creationId xmlns:a16="http://schemas.microsoft.com/office/drawing/2014/main" id="{30663BA9-9F22-4EFA-9FC0-37496A2813C4}"/>
                </a:ext>
              </a:extLst>
            </p:cNvPr>
            <p:cNvSpPr/>
            <p:nvPr/>
          </p:nvSpPr>
          <p:spPr>
            <a:xfrm rot="16200000">
              <a:off x="3079306" y="3530150"/>
              <a:ext cx="2551113" cy="2139258"/>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223346"/>
                  </a:solidFill>
                </a:rPr>
                <a:t>Supply Chains</a:t>
              </a:r>
            </a:p>
          </p:txBody>
        </p:sp>
        <p:sp>
          <p:nvSpPr>
            <p:cNvPr id="12" name="Arrow: Striped Right 11">
              <a:extLst>
                <a:ext uri="{FF2B5EF4-FFF2-40B4-BE49-F238E27FC236}">
                  <a16:creationId xmlns:a16="http://schemas.microsoft.com/office/drawing/2014/main" id="{8BA937A7-8E3A-40A3-8399-E0706D01EE47}"/>
                </a:ext>
              </a:extLst>
            </p:cNvPr>
            <p:cNvSpPr/>
            <p:nvPr/>
          </p:nvSpPr>
          <p:spPr>
            <a:xfrm rot="16200000">
              <a:off x="6696674" y="2842221"/>
              <a:ext cx="2667000" cy="2318146"/>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223346"/>
                  </a:solidFill>
                </a:rPr>
                <a:t>Strategic Vulnerabilities</a:t>
              </a:r>
            </a:p>
          </p:txBody>
        </p:sp>
      </p:grpSp>
    </p:spTree>
    <p:extLst>
      <p:ext uri="{BB962C8B-B14F-4D97-AF65-F5344CB8AC3E}">
        <p14:creationId xmlns:p14="http://schemas.microsoft.com/office/powerpoint/2010/main" val="38039848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015B27C6-CC18-4E1A-9882-819F72A8F51D}"/>
              </a:ext>
            </a:extLst>
          </p:cNvPr>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2323757" y="1114425"/>
            <a:ext cx="7329834" cy="5534025"/>
          </a:xfrm>
          <a:prstGeom prst="rect">
            <a:avLst/>
          </a:prstGeom>
          <a:ln>
            <a:noFill/>
          </a:ln>
          <a:effectLst>
            <a:softEdge rad="112500"/>
          </a:effectLst>
        </p:spPr>
      </p:pic>
      <p:sp>
        <p:nvSpPr>
          <p:cNvPr id="2" name="Title 1">
            <a:extLst>
              <a:ext uri="{FF2B5EF4-FFF2-40B4-BE49-F238E27FC236}">
                <a16:creationId xmlns:a16="http://schemas.microsoft.com/office/drawing/2014/main" id="{34B751C6-4AE9-4804-BAE3-741EFB8446A3}"/>
              </a:ext>
            </a:extLst>
          </p:cNvPr>
          <p:cNvSpPr>
            <a:spLocks noGrp="1"/>
          </p:cNvSpPr>
          <p:nvPr>
            <p:ph type="title"/>
          </p:nvPr>
        </p:nvSpPr>
        <p:spPr/>
        <p:txBody>
          <a:bodyPr/>
          <a:lstStyle/>
          <a:p>
            <a:r>
              <a:rPr lang="en-GB"/>
              <a:t>Ransomware</a:t>
            </a:r>
          </a:p>
        </p:txBody>
      </p:sp>
      <p:sp>
        <p:nvSpPr>
          <p:cNvPr id="3" name="Content Placeholder 2">
            <a:extLst>
              <a:ext uri="{FF2B5EF4-FFF2-40B4-BE49-F238E27FC236}">
                <a16:creationId xmlns:a16="http://schemas.microsoft.com/office/drawing/2014/main" id="{039595BE-40D2-4CF9-BABA-CE914A7C5292}"/>
              </a:ext>
            </a:extLst>
          </p:cNvPr>
          <p:cNvSpPr>
            <a:spLocks noGrp="1"/>
          </p:cNvSpPr>
          <p:nvPr>
            <p:ph idx="1"/>
          </p:nvPr>
        </p:nvSpPr>
        <p:spPr/>
        <p:txBody>
          <a:bodyPr>
            <a:normAutofit lnSpcReduction="10000"/>
          </a:bodyPr>
          <a:lstStyle/>
          <a:p>
            <a:r>
              <a:rPr lang="en-US"/>
              <a:t>In May 2021, a ransomware attack against the Irish Health Service Executive (HSE) disrupted Irish healthcare IT networks and hospitals for over 10 days</a:t>
            </a:r>
          </a:p>
          <a:p>
            <a:endParaRPr lang="en-US"/>
          </a:p>
          <a:p>
            <a:r>
              <a:rPr lang="en-US"/>
              <a:t>The attack, caused real-world consequences to patients and their families. Some stolen patient data was also published online. </a:t>
            </a:r>
          </a:p>
          <a:p>
            <a:endParaRPr lang="en-US"/>
          </a:p>
          <a:p>
            <a:r>
              <a:rPr lang="en-US"/>
              <a:t>The HSE, which provides health and social care services in Ireland, shut down national and regional networks the same day to contain the incident.</a:t>
            </a:r>
            <a:endParaRPr lang="en-GB"/>
          </a:p>
        </p:txBody>
      </p:sp>
    </p:spTree>
    <p:extLst>
      <p:ext uri="{BB962C8B-B14F-4D97-AF65-F5344CB8AC3E}">
        <p14:creationId xmlns:p14="http://schemas.microsoft.com/office/powerpoint/2010/main" val="18989577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chains">
            <a:extLst>
              <a:ext uri="{FF2B5EF4-FFF2-40B4-BE49-F238E27FC236}">
                <a16:creationId xmlns:a16="http://schemas.microsoft.com/office/drawing/2014/main" id="{BD54F2AF-E7F0-4613-9ECF-E5AF448CCDCA}"/>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1381125"/>
            <a:ext cx="12201526" cy="5449887"/>
          </a:xfrm>
          <a:prstGeom prst="rect">
            <a:avLst/>
          </a:prstGeom>
          <a:ln>
            <a:noFill/>
          </a:ln>
          <a:effectLst>
            <a:softEdge rad="112500"/>
          </a:effectLst>
        </p:spPr>
      </p:pic>
      <p:sp>
        <p:nvSpPr>
          <p:cNvPr id="2" name="Title 1">
            <a:extLst>
              <a:ext uri="{FF2B5EF4-FFF2-40B4-BE49-F238E27FC236}">
                <a16:creationId xmlns:a16="http://schemas.microsoft.com/office/drawing/2014/main" id="{FAF28FD8-BAAC-4D59-8653-937BE0108D32}"/>
              </a:ext>
            </a:extLst>
          </p:cNvPr>
          <p:cNvSpPr>
            <a:spLocks noGrp="1"/>
          </p:cNvSpPr>
          <p:nvPr>
            <p:ph type="title"/>
          </p:nvPr>
        </p:nvSpPr>
        <p:spPr/>
        <p:txBody>
          <a:bodyPr/>
          <a:lstStyle/>
          <a:p>
            <a:r>
              <a:rPr lang="en-GB"/>
              <a:t>Strategic Vulnerabilities &amp; Supply Chains</a:t>
            </a:r>
          </a:p>
        </p:txBody>
      </p:sp>
      <p:sp>
        <p:nvSpPr>
          <p:cNvPr id="3" name="Content Placeholder 2">
            <a:extLst>
              <a:ext uri="{FF2B5EF4-FFF2-40B4-BE49-F238E27FC236}">
                <a16:creationId xmlns:a16="http://schemas.microsoft.com/office/drawing/2014/main" id="{A11121A3-E6EB-4BAA-820F-119FDA663550}"/>
              </a:ext>
            </a:extLst>
          </p:cNvPr>
          <p:cNvSpPr>
            <a:spLocks noGrp="1"/>
          </p:cNvSpPr>
          <p:nvPr>
            <p:ph idx="1"/>
          </p:nvPr>
        </p:nvSpPr>
        <p:spPr/>
        <p:txBody>
          <a:bodyPr>
            <a:normAutofit fontScale="92500" lnSpcReduction="10000"/>
          </a:bodyPr>
          <a:lstStyle/>
          <a:p>
            <a:r>
              <a:rPr lang="en-US"/>
              <a:t>The compromise of the software company SolarWinds and the exploitation of Microsoft Exchange Servers highlighted the threat from supply chain attacks. </a:t>
            </a:r>
          </a:p>
          <a:p>
            <a:endParaRPr lang="en-US"/>
          </a:p>
          <a:p>
            <a:r>
              <a:rPr lang="en-US"/>
              <a:t>These sophisticated attacks, which saw actors target less-secure elements - such as managed service providers or commercial software platforms - in the supply chain of economic, government and national security institutions</a:t>
            </a:r>
          </a:p>
          <a:p>
            <a:endParaRPr lang="en-US"/>
          </a:p>
          <a:p>
            <a:r>
              <a:rPr lang="en-US"/>
              <a:t>These were two of the most serious cyber intrusions ever observed by the NCSC!</a:t>
            </a:r>
            <a:endParaRPr lang="en-GB"/>
          </a:p>
        </p:txBody>
      </p:sp>
    </p:spTree>
    <p:extLst>
      <p:ext uri="{BB962C8B-B14F-4D97-AF65-F5344CB8AC3E}">
        <p14:creationId xmlns:p14="http://schemas.microsoft.com/office/powerpoint/2010/main" val="21740827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2FDE9716-BF44-4896-9191-867BC5578719}"/>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867024" y="1911341"/>
            <a:ext cx="7477125" cy="5265337"/>
          </a:xfrm>
          <a:prstGeom prst="rect">
            <a:avLst/>
          </a:prstGeom>
          <a:ln>
            <a:noFill/>
          </a:ln>
          <a:effectLst>
            <a:softEdge rad="112500"/>
          </a:effectLst>
        </p:spPr>
      </p:pic>
      <p:sp>
        <p:nvSpPr>
          <p:cNvPr id="2" name="Title 1">
            <a:extLst>
              <a:ext uri="{FF2B5EF4-FFF2-40B4-BE49-F238E27FC236}">
                <a16:creationId xmlns:a16="http://schemas.microsoft.com/office/drawing/2014/main" id="{FAF28FD8-BAAC-4D59-8653-937BE0108D32}"/>
              </a:ext>
            </a:extLst>
          </p:cNvPr>
          <p:cNvSpPr>
            <a:spLocks noGrp="1"/>
          </p:cNvSpPr>
          <p:nvPr>
            <p:ph type="title"/>
          </p:nvPr>
        </p:nvSpPr>
        <p:spPr/>
        <p:txBody>
          <a:bodyPr/>
          <a:lstStyle/>
          <a:p>
            <a:r>
              <a:rPr lang="en-GB"/>
              <a:t>Strategic Vulnerabilities – Solar Winds</a:t>
            </a:r>
          </a:p>
        </p:txBody>
      </p:sp>
      <p:sp>
        <p:nvSpPr>
          <p:cNvPr id="3" name="Content Placeholder 2">
            <a:extLst>
              <a:ext uri="{FF2B5EF4-FFF2-40B4-BE49-F238E27FC236}">
                <a16:creationId xmlns:a16="http://schemas.microsoft.com/office/drawing/2014/main" id="{A11121A3-E6EB-4BAA-820F-119FDA663550}"/>
              </a:ext>
            </a:extLst>
          </p:cNvPr>
          <p:cNvSpPr>
            <a:spLocks noGrp="1"/>
          </p:cNvSpPr>
          <p:nvPr>
            <p:ph idx="1"/>
          </p:nvPr>
        </p:nvSpPr>
        <p:spPr/>
        <p:txBody>
          <a:bodyPr>
            <a:normAutofit fontScale="92500" lnSpcReduction="10000"/>
          </a:bodyPr>
          <a:lstStyle/>
          <a:p>
            <a:r>
              <a:rPr lang="en-US"/>
              <a:t>The actor was able to implant malicious code into an update file for the software, as far back as March 2020.</a:t>
            </a:r>
          </a:p>
          <a:p>
            <a:endParaRPr lang="en-US"/>
          </a:p>
          <a:p>
            <a:r>
              <a:rPr lang="en-US"/>
              <a:t>In April 2021 the NCSC, together with its security counterparts in the US, revealed for the first time that Russia’s Foreign Intelligence Service (the SVR) was behind this attack</a:t>
            </a:r>
          </a:p>
          <a:p>
            <a:endParaRPr lang="en-US"/>
          </a:p>
          <a:p>
            <a:r>
              <a:rPr lang="en-US"/>
              <a:t>One of the most serious cyber intrusions of recent times</a:t>
            </a:r>
          </a:p>
          <a:p>
            <a:endParaRPr lang="en-US"/>
          </a:p>
          <a:p>
            <a:r>
              <a:rPr lang="en-US"/>
              <a:t>SolarWinds confirmed 18,000 </a:t>
            </a:r>
            <a:r>
              <a:rPr lang="en-US" err="1"/>
              <a:t>organisations</a:t>
            </a:r>
            <a:r>
              <a:rPr lang="en-US"/>
              <a:t> affected across the world, including US Government departments </a:t>
            </a:r>
            <a:endParaRPr lang="en-GB"/>
          </a:p>
        </p:txBody>
      </p:sp>
    </p:spTree>
    <p:extLst>
      <p:ext uri="{BB962C8B-B14F-4D97-AF65-F5344CB8AC3E}">
        <p14:creationId xmlns:p14="http://schemas.microsoft.com/office/powerpoint/2010/main" val="16506419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88A6BF-7BAE-4EBB-BF79-01722FB543CF}"/>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2914649" y="1428751"/>
            <a:ext cx="6686551" cy="5008459"/>
          </a:xfrm>
          <a:prstGeom prst="rect">
            <a:avLst/>
          </a:prstGeom>
          <a:ln>
            <a:noFill/>
          </a:ln>
          <a:effectLst>
            <a:softEdge rad="112500"/>
          </a:effectLst>
        </p:spPr>
      </p:pic>
      <p:sp>
        <p:nvSpPr>
          <p:cNvPr id="2" name="Title 1">
            <a:extLst>
              <a:ext uri="{FF2B5EF4-FFF2-40B4-BE49-F238E27FC236}">
                <a16:creationId xmlns:a16="http://schemas.microsoft.com/office/drawing/2014/main" id="{FAF28FD8-BAAC-4D59-8653-937BE0108D32}"/>
              </a:ext>
            </a:extLst>
          </p:cNvPr>
          <p:cNvSpPr>
            <a:spLocks noGrp="1"/>
          </p:cNvSpPr>
          <p:nvPr>
            <p:ph type="title"/>
          </p:nvPr>
        </p:nvSpPr>
        <p:spPr/>
        <p:txBody>
          <a:bodyPr/>
          <a:lstStyle/>
          <a:p>
            <a:r>
              <a:rPr lang="en-GB"/>
              <a:t>Strategic Vulnerabilities – Microsoft</a:t>
            </a:r>
          </a:p>
        </p:txBody>
      </p:sp>
      <p:sp>
        <p:nvSpPr>
          <p:cNvPr id="3" name="Content Placeholder 2">
            <a:extLst>
              <a:ext uri="{FF2B5EF4-FFF2-40B4-BE49-F238E27FC236}">
                <a16:creationId xmlns:a16="http://schemas.microsoft.com/office/drawing/2014/main" id="{A11121A3-E6EB-4BAA-820F-119FDA663550}"/>
              </a:ext>
            </a:extLst>
          </p:cNvPr>
          <p:cNvSpPr>
            <a:spLocks noGrp="1"/>
          </p:cNvSpPr>
          <p:nvPr>
            <p:ph idx="1"/>
          </p:nvPr>
        </p:nvSpPr>
        <p:spPr/>
        <p:txBody>
          <a:bodyPr>
            <a:normAutofit lnSpcReduction="10000"/>
          </a:bodyPr>
          <a:lstStyle/>
          <a:p>
            <a:r>
              <a:rPr lang="en-US"/>
              <a:t>On 2 March 2021, Microsoft made public that sophisticated actors had attacked a number of Microsoft Exchange servers, which are used by </a:t>
            </a:r>
            <a:r>
              <a:rPr lang="en-US" err="1"/>
              <a:t>organisations</a:t>
            </a:r>
            <a:r>
              <a:rPr lang="en-US"/>
              <a:t> worldwide to manage their email, scheduling and collaboration </a:t>
            </a:r>
          </a:p>
          <a:p>
            <a:endParaRPr lang="en-US"/>
          </a:p>
          <a:p>
            <a:r>
              <a:rPr lang="en-US"/>
              <a:t>Microsoft assessed that the initial intrusions commenced as early as January 2021 and were Chinese state sponsored</a:t>
            </a:r>
          </a:p>
          <a:p>
            <a:endParaRPr lang="en-US"/>
          </a:p>
          <a:p>
            <a:r>
              <a:rPr lang="en-US"/>
              <a:t>In response to this they released multiple security updates for affected servers</a:t>
            </a:r>
            <a:endParaRPr lang="en-GB"/>
          </a:p>
        </p:txBody>
      </p:sp>
    </p:spTree>
    <p:extLst>
      <p:ext uri="{BB962C8B-B14F-4D97-AF65-F5344CB8AC3E}">
        <p14:creationId xmlns:p14="http://schemas.microsoft.com/office/powerpoint/2010/main" val="6975784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with medium confidence">
            <a:extLst>
              <a:ext uri="{FF2B5EF4-FFF2-40B4-BE49-F238E27FC236}">
                <a16:creationId xmlns:a16="http://schemas.microsoft.com/office/drawing/2014/main" id="{A12DE658-FACE-429C-8964-40730489D4A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t="24492" b="21748"/>
          <a:stretch/>
        </p:blipFill>
        <p:spPr>
          <a:xfrm>
            <a:off x="2349394" y="4171952"/>
            <a:ext cx="7042256" cy="2519362"/>
          </a:xfrm>
          <a:prstGeom prst="rect">
            <a:avLst/>
          </a:prstGeom>
          <a:ln>
            <a:noFill/>
          </a:ln>
          <a:effectLst>
            <a:softEdge rad="112500"/>
          </a:effectLst>
        </p:spPr>
      </p:pic>
      <p:sp>
        <p:nvSpPr>
          <p:cNvPr id="2" name="Title 1">
            <a:extLst>
              <a:ext uri="{FF2B5EF4-FFF2-40B4-BE49-F238E27FC236}">
                <a16:creationId xmlns:a16="http://schemas.microsoft.com/office/drawing/2014/main" id="{FAF28FD8-BAAC-4D59-8653-937BE0108D32}"/>
              </a:ext>
            </a:extLst>
          </p:cNvPr>
          <p:cNvSpPr>
            <a:spLocks noGrp="1"/>
          </p:cNvSpPr>
          <p:nvPr>
            <p:ph type="title"/>
          </p:nvPr>
        </p:nvSpPr>
        <p:spPr/>
        <p:txBody>
          <a:bodyPr/>
          <a:lstStyle/>
          <a:p>
            <a:r>
              <a:rPr lang="en-GB"/>
              <a:t>Strategic Vulnerabilities – Microsoft</a:t>
            </a:r>
          </a:p>
        </p:txBody>
      </p:sp>
      <p:sp>
        <p:nvSpPr>
          <p:cNvPr id="3" name="Content Placeholder 2">
            <a:extLst>
              <a:ext uri="{FF2B5EF4-FFF2-40B4-BE49-F238E27FC236}">
                <a16:creationId xmlns:a16="http://schemas.microsoft.com/office/drawing/2014/main" id="{A11121A3-E6EB-4BAA-820F-119FDA663550}"/>
              </a:ext>
            </a:extLst>
          </p:cNvPr>
          <p:cNvSpPr>
            <a:spLocks noGrp="1"/>
          </p:cNvSpPr>
          <p:nvPr>
            <p:ph idx="1"/>
          </p:nvPr>
        </p:nvSpPr>
        <p:spPr/>
        <p:txBody>
          <a:bodyPr>
            <a:normAutofit/>
          </a:bodyPr>
          <a:lstStyle/>
          <a:p>
            <a:r>
              <a:rPr lang="en-US"/>
              <a:t>In July 2021, the UK joined like-minded partners to confirm that Chinese state-backed actors were responsible for the attacks that affected over a quarter of a million servers worldwide</a:t>
            </a:r>
          </a:p>
          <a:p>
            <a:endParaRPr lang="en-US"/>
          </a:p>
          <a:p>
            <a:r>
              <a:rPr lang="en-US"/>
              <a:t>The attack was highly likely to enable large-scale espionage, including acquiring personally identifiable information and intellectual property</a:t>
            </a:r>
            <a:endParaRPr lang="en-GB"/>
          </a:p>
        </p:txBody>
      </p:sp>
    </p:spTree>
    <p:extLst>
      <p:ext uri="{BB962C8B-B14F-4D97-AF65-F5344CB8AC3E}">
        <p14:creationId xmlns:p14="http://schemas.microsoft.com/office/powerpoint/2010/main" val="36215798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Targets</a:t>
            </a:r>
          </a:p>
        </p:txBody>
      </p:sp>
    </p:spTree>
    <p:extLst>
      <p:ext uri="{BB962C8B-B14F-4D97-AF65-F5344CB8AC3E}">
        <p14:creationId xmlns:p14="http://schemas.microsoft.com/office/powerpoint/2010/main" val="146829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6665-C8C1-43C7-AD24-96D0F49BF193}"/>
              </a:ext>
            </a:extLst>
          </p:cNvPr>
          <p:cNvSpPr>
            <a:spLocks noGrp="1"/>
          </p:cNvSpPr>
          <p:nvPr>
            <p:ph type="title"/>
          </p:nvPr>
        </p:nvSpPr>
        <p:spPr/>
        <p:txBody>
          <a:bodyPr/>
          <a:lstStyle/>
          <a:p>
            <a:r>
              <a:rPr lang="en-GB"/>
              <a:t>Targets</a:t>
            </a:r>
          </a:p>
        </p:txBody>
      </p:sp>
      <p:pic>
        <p:nvPicPr>
          <p:cNvPr id="9" name="Picture 8" descr="People celebrating">
            <a:extLst>
              <a:ext uri="{FF2B5EF4-FFF2-40B4-BE49-F238E27FC236}">
                <a16:creationId xmlns:a16="http://schemas.microsoft.com/office/drawing/2014/main" id="{3FCBD103-BB56-4BBF-8930-BB80612738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8240" y="1429515"/>
            <a:ext cx="3849190" cy="2513044"/>
          </a:xfrm>
          <a:prstGeom prst="rect">
            <a:avLst/>
          </a:prstGeom>
        </p:spPr>
      </p:pic>
      <p:pic>
        <p:nvPicPr>
          <p:cNvPr id="17" name="Picture 16">
            <a:extLst>
              <a:ext uri="{FF2B5EF4-FFF2-40B4-BE49-F238E27FC236}">
                <a16:creationId xmlns:a16="http://schemas.microsoft.com/office/drawing/2014/main" id="{E27640C3-1F87-4232-8195-E84577B7775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10853" y="1432725"/>
            <a:ext cx="3849191" cy="2509834"/>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3BBA9BC-1B3E-428D-A3FF-6DECF1ED63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62174" y="3956853"/>
            <a:ext cx="3849189" cy="2568679"/>
          </a:xfrm>
          <a:prstGeom prst="rect">
            <a:avLst/>
          </a:prstGeom>
        </p:spPr>
      </p:pic>
      <p:pic>
        <p:nvPicPr>
          <p:cNvPr id="5" name="Content Placeholder 4" descr="Blue painted factory">
            <a:extLst>
              <a:ext uri="{FF2B5EF4-FFF2-40B4-BE49-F238E27FC236}">
                <a16:creationId xmlns:a16="http://schemas.microsoft.com/office/drawing/2014/main" id="{A2C358B8-41B9-43A1-980C-813C2DC67CF6}"/>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8019897" y="1429515"/>
            <a:ext cx="3842194" cy="2513044"/>
          </a:xfrm>
        </p:spPr>
      </p:pic>
      <p:pic>
        <p:nvPicPr>
          <p:cNvPr id="13" name="Picture 12" descr="A digital globe">
            <a:extLst>
              <a:ext uri="{FF2B5EF4-FFF2-40B4-BE49-F238E27FC236}">
                <a16:creationId xmlns:a16="http://schemas.microsoft.com/office/drawing/2014/main" id="{0E642C8C-4AE5-4190-9D56-F8A764220E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9897" y="3942559"/>
            <a:ext cx="3853023" cy="2568680"/>
          </a:xfrm>
          <a:prstGeom prst="rect">
            <a:avLst/>
          </a:prstGeom>
        </p:spPr>
      </p:pic>
      <p:pic>
        <p:nvPicPr>
          <p:cNvPr id="15" name="Picture 14" descr="Circle of smiling faces of children with heads together looking downwards">
            <a:extLst>
              <a:ext uri="{FF2B5EF4-FFF2-40B4-BE49-F238E27FC236}">
                <a16:creationId xmlns:a16="http://schemas.microsoft.com/office/drawing/2014/main" id="{42E19EB5-E525-44AA-8DD1-87E7E086B6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426" y="3942564"/>
            <a:ext cx="3856051" cy="2573258"/>
          </a:xfrm>
          <a:prstGeom prst="rect">
            <a:avLst/>
          </a:prstGeom>
        </p:spPr>
      </p:pic>
    </p:spTree>
    <p:extLst>
      <p:ext uri="{BB962C8B-B14F-4D97-AF65-F5344CB8AC3E}">
        <p14:creationId xmlns:p14="http://schemas.microsoft.com/office/powerpoint/2010/main" val="10375959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97716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0E9C-E5A2-49A7-AF1C-307B70DBC159}"/>
              </a:ext>
            </a:extLst>
          </p:cNvPr>
          <p:cNvSpPr>
            <a:spLocks noGrp="1"/>
          </p:cNvSpPr>
          <p:nvPr>
            <p:ph type="title"/>
          </p:nvPr>
        </p:nvSpPr>
        <p:spPr/>
        <p:txBody>
          <a:bodyPr/>
          <a:lstStyle/>
          <a:p>
            <a:r>
              <a:rPr lang="en-GB"/>
              <a:t>What is Cyber Security?</a:t>
            </a:r>
          </a:p>
        </p:txBody>
      </p:sp>
      <p:sp>
        <p:nvSpPr>
          <p:cNvPr id="3" name="Content Placeholder 2">
            <a:extLst>
              <a:ext uri="{FF2B5EF4-FFF2-40B4-BE49-F238E27FC236}">
                <a16:creationId xmlns:a16="http://schemas.microsoft.com/office/drawing/2014/main" id="{441EF2E2-E196-41B3-91FE-B8B8FA9EC66D}"/>
              </a:ext>
            </a:extLst>
          </p:cNvPr>
          <p:cNvSpPr>
            <a:spLocks noGrp="1"/>
          </p:cNvSpPr>
          <p:nvPr>
            <p:ph idx="1"/>
          </p:nvPr>
        </p:nvSpPr>
        <p:spPr/>
        <p:txBody>
          <a:bodyPr>
            <a:normAutofit fontScale="92500" lnSpcReduction="20000"/>
          </a:bodyPr>
          <a:lstStyle/>
          <a:p>
            <a:pPr marL="0" indent="0" algn="ctr">
              <a:buNone/>
            </a:pPr>
            <a:r>
              <a:rPr lang="en-GB"/>
              <a:t>Cyber Security is practice of reducing the risk to individuals, organisations, governments and countries from cyber related attacks!</a:t>
            </a:r>
          </a:p>
          <a:p>
            <a:endParaRPr lang="en-GB"/>
          </a:p>
          <a:p>
            <a:pPr marL="0" indent="0" algn="ctr">
              <a:buNone/>
            </a:pPr>
            <a:r>
              <a:rPr lang="en-GB"/>
              <a:t>Cyber Security or “Good Cyber Hygiene” seeks to maintain and improve security controls in order to protect critical products, services and information.</a:t>
            </a:r>
          </a:p>
          <a:p>
            <a:pPr marL="0" indent="0" algn="ctr">
              <a:buNone/>
            </a:pPr>
            <a:endParaRPr lang="en-GB"/>
          </a:p>
          <a:p>
            <a:pPr marL="0" indent="0" algn="ctr">
              <a:buNone/>
            </a:pPr>
            <a:r>
              <a:rPr lang="en-GB"/>
              <a:t>Security controls include (but are not limited to) applying critical security patches to computers, building secure websites, implementing strong antivirus protection and following user best practice, for example being careful when opening emails from unknown users and not installing software from untrusted sources.</a:t>
            </a:r>
          </a:p>
        </p:txBody>
      </p:sp>
      <p:pic>
        <p:nvPicPr>
          <p:cNvPr id="5" name="Picture 4" descr="Businesswoman pointing up">
            <a:extLst>
              <a:ext uri="{FF2B5EF4-FFF2-40B4-BE49-F238E27FC236}">
                <a16:creationId xmlns:a16="http://schemas.microsoft.com/office/drawing/2014/main" id="{05EA241A-C8A2-4103-9304-0EEA7EE9B8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448501"/>
            <a:ext cx="1804737" cy="1449603"/>
          </a:xfrm>
          <a:prstGeom prst="rect">
            <a:avLst/>
          </a:prstGeom>
        </p:spPr>
      </p:pic>
    </p:spTree>
    <p:extLst>
      <p:ext uri="{BB962C8B-B14F-4D97-AF65-F5344CB8AC3E}">
        <p14:creationId xmlns:p14="http://schemas.microsoft.com/office/powerpoint/2010/main" val="37511056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fontScale="92500" lnSpcReduction="20000"/>
          </a:bodyPr>
          <a:lstStyle/>
          <a:p>
            <a:r>
              <a:rPr lang="en-GB" sz="2400"/>
              <a:t>What was the foundation system of the  Internet called?</a:t>
            </a:r>
          </a:p>
          <a:p>
            <a:endParaRPr lang="en-GB" sz="2400"/>
          </a:p>
          <a:p>
            <a:r>
              <a:rPr lang="en-GB" sz="2400"/>
              <a:t>What does the Threat Landscape mean, and which countries are currently the biggest threats?</a:t>
            </a:r>
          </a:p>
          <a:p>
            <a:endParaRPr lang="en-GB" sz="2400"/>
          </a:p>
          <a:p>
            <a:r>
              <a:rPr lang="en-GB" sz="2400"/>
              <a:t>What are the three main Threats / Attacks for 2021 / 2022?</a:t>
            </a:r>
          </a:p>
          <a:p>
            <a:endParaRPr lang="en-GB" sz="2400"/>
          </a:p>
          <a:p>
            <a:r>
              <a:rPr lang="en-GB" sz="2400"/>
              <a:t>Name three types of Target in the UK?</a:t>
            </a:r>
          </a:p>
          <a:p>
            <a:endParaRPr lang="en-GB" sz="2400"/>
          </a:p>
          <a:p>
            <a:r>
              <a:rPr lang="en-GB" sz="2400"/>
              <a:t>What does the money from Cybercrime fund? </a:t>
            </a:r>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2671709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a:t>Syllabus – Week 1</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a:normAutofit/>
          </a:bodyPr>
          <a:lstStyle/>
          <a:p>
            <a:r>
              <a:rPr lang="en-US" sz="1800" b="1" i="0" u="none" strike="noStrike" baseline="0">
                <a:solidFill>
                  <a:srgbClr val="223346"/>
                </a:solidFill>
                <a:latin typeface="Arial" panose="020B0604020202020204" pitchFamily="34" charset="0"/>
              </a:rPr>
              <a:t>Monday</a:t>
            </a:r>
          </a:p>
          <a:p>
            <a:pPr lvl="1"/>
            <a:r>
              <a:rPr lang="en-US" sz="1400">
                <a:solidFill>
                  <a:srgbClr val="223346"/>
                </a:solidFill>
                <a:latin typeface="Arial" panose="020B0604020202020204" pitchFamily="34" charset="0"/>
              </a:rPr>
              <a:t>What is Cyber Security, History of Cyber Security, Role of Cyber Security</a:t>
            </a:r>
            <a:endParaRPr lang="en-US" sz="1400" i="0" u="none" strike="noStrike" baseline="0">
              <a:solidFill>
                <a:srgbClr val="223346"/>
              </a:solidFill>
              <a:latin typeface="Arial" panose="020B0604020202020204" pitchFamily="34" charset="0"/>
            </a:endParaRPr>
          </a:p>
          <a:p>
            <a:pPr lvl="1"/>
            <a:r>
              <a:rPr lang="en-US" sz="1400">
                <a:solidFill>
                  <a:srgbClr val="223346"/>
                </a:solidFill>
                <a:latin typeface="Arial" panose="020B0604020202020204" pitchFamily="34" charset="0"/>
              </a:rPr>
              <a:t>Managing Cyber Security, Implementing Cyber Security</a:t>
            </a:r>
          </a:p>
          <a:p>
            <a:r>
              <a:rPr lang="en-GB" sz="1800" b="1" i="0" u="none" strike="noStrike" baseline="0">
                <a:solidFill>
                  <a:srgbClr val="223346"/>
                </a:solidFill>
                <a:latin typeface="Arial" panose="020B0604020202020204" pitchFamily="34" charset="0"/>
              </a:rPr>
              <a:t>Tuesday</a:t>
            </a:r>
          </a:p>
          <a:p>
            <a:pPr lvl="1"/>
            <a:r>
              <a:rPr lang="en-US" sz="1400">
                <a:solidFill>
                  <a:srgbClr val="223346"/>
                </a:solidFill>
                <a:latin typeface="Arial" panose="020B0604020202020204" pitchFamily="34" charset="0"/>
              </a:rPr>
              <a:t>Cyber Security Principles, Cyber Security Terminology</a:t>
            </a:r>
          </a:p>
          <a:p>
            <a:pPr lvl="1"/>
            <a:r>
              <a:rPr lang="en-US" sz="1400">
                <a:solidFill>
                  <a:srgbClr val="223346"/>
                </a:solidFill>
                <a:latin typeface="Arial" panose="020B0604020202020204" pitchFamily="34" charset="0"/>
              </a:rPr>
              <a:t>Access Control, Identity Access Management</a:t>
            </a:r>
          </a:p>
          <a:p>
            <a:r>
              <a:rPr lang="en-GB" sz="1800" b="1" i="0" u="none" strike="noStrike" baseline="0">
                <a:solidFill>
                  <a:srgbClr val="223346"/>
                </a:solidFill>
                <a:latin typeface="Arial" panose="020B0604020202020204" pitchFamily="34" charset="0"/>
              </a:rPr>
              <a:t>Wednesday</a:t>
            </a:r>
          </a:p>
          <a:p>
            <a:pPr lvl="1"/>
            <a:r>
              <a:rPr lang="en-US" sz="1400">
                <a:solidFill>
                  <a:srgbClr val="223346"/>
                </a:solidFill>
                <a:latin typeface="Arial" panose="020B0604020202020204" pitchFamily="34" charset="0"/>
              </a:rPr>
              <a:t>Internet &amp; Cyber Security Evolution, Threat Landscape, </a:t>
            </a:r>
          </a:p>
          <a:p>
            <a:pPr lvl="1"/>
            <a:r>
              <a:rPr lang="en-US" sz="1400">
                <a:solidFill>
                  <a:srgbClr val="223346"/>
                </a:solidFill>
                <a:latin typeface="Arial" panose="020B0604020202020204" pitchFamily="34" charset="0"/>
              </a:rPr>
              <a:t>Threat Actors, Threats / Attacks, Targets</a:t>
            </a:r>
          </a:p>
          <a:p>
            <a:r>
              <a:rPr lang="en-GB" sz="1800" b="1">
                <a:solidFill>
                  <a:schemeClr val="accent2"/>
                </a:solidFill>
                <a:latin typeface="Arial" panose="020B0604020202020204" pitchFamily="34" charset="0"/>
              </a:rPr>
              <a:t>Thursday</a:t>
            </a:r>
          </a:p>
          <a:p>
            <a:pPr lvl="1"/>
            <a:r>
              <a:rPr lang="en-US" sz="1400">
                <a:solidFill>
                  <a:schemeClr val="accent2"/>
                </a:solidFill>
                <a:latin typeface="Arial" panose="020B0604020202020204" pitchFamily="34" charset="0"/>
              </a:rPr>
              <a:t>Legislation &amp; Regulation</a:t>
            </a:r>
          </a:p>
          <a:p>
            <a:r>
              <a:rPr lang="en-US" sz="1800" b="1">
                <a:solidFill>
                  <a:srgbClr val="000000"/>
                </a:solidFill>
                <a:latin typeface="Arial" panose="020B0604020202020204" pitchFamily="34" charset="0"/>
              </a:rPr>
              <a:t>Friday</a:t>
            </a:r>
          </a:p>
          <a:p>
            <a:pPr lvl="1"/>
            <a:r>
              <a:rPr lang="en-US" sz="1400">
                <a:latin typeface="Arial" panose="020B0604020202020204" pitchFamily="34" charset="0"/>
              </a:rPr>
              <a:t>Legislation &amp; Regulation Continued…</a:t>
            </a:r>
          </a:p>
          <a:p>
            <a:pPr lvl="1"/>
            <a:r>
              <a:rPr lang="en-US" sz="1400">
                <a:latin typeface="Arial" panose="020B0604020202020204" pitchFamily="34" charset="0"/>
              </a:rPr>
              <a:t>Security Policies, </a:t>
            </a:r>
            <a:r>
              <a:rPr lang="en-GB" sz="1400" i="0" u="none" strike="noStrike" baseline="0">
                <a:solidFill>
                  <a:srgbClr val="000000"/>
                </a:solidFill>
                <a:latin typeface="Arial" panose="020B0604020202020204" pitchFamily="34" charset="0"/>
              </a:rPr>
              <a:t>Data Ethics</a:t>
            </a:r>
          </a:p>
        </p:txBody>
      </p:sp>
    </p:spTree>
    <p:extLst>
      <p:ext uri="{BB962C8B-B14F-4D97-AF65-F5344CB8AC3E}">
        <p14:creationId xmlns:p14="http://schemas.microsoft.com/office/powerpoint/2010/main" val="299567524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4800"/>
              <a:t>Legislation &amp; Regulation</a:t>
            </a:r>
            <a:endParaRPr lang="en-US"/>
          </a:p>
        </p:txBody>
      </p:sp>
    </p:spTree>
    <p:extLst>
      <p:ext uri="{BB962C8B-B14F-4D97-AF65-F5344CB8AC3E}">
        <p14:creationId xmlns:p14="http://schemas.microsoft.com/office/powerpoint/2010/main" val="12871820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2304-A3CF-4A3D-83ED-742326A69845}"/>
              </a:ext>
            </a:extLst>
          </p:cNvPr>
          <p:cNvSpPr>
            <a:spLocks noGrp="1"/>
          </p:cNvSpPr>
          <p:nvPr>
            <p:ph type="title"/>
          </p:nvPr>
        </p:nvSpPr>
        <p:spPr/>
        <p:txBody>
          <a:bodyPr/>
          <a:lstStyle/>
          <a:p>
            <a:r>
              <a:rPr lang="en-GB" dirty="0"/>
              <a:t>Legislation, Regulation, Policies &amp; Standard</a:t>
            </a:r>
          </a:p>
        </p:txBody>
      </p:sp>
      <p:sp>
        <p:nvSpPr>
          <p:cNvPr id="3" name="Content Placeholder 2">
            <a:extLst>
              <a:ext uri="{FF2B5EF4-FFF2-40B4-BE49-F238E27FC236}">
                <a16:creationId xmlns:a16="http://schemas.microsoft.com/office/drawing/2014/main" id="{D7D8C0E5-B52D-4C68-B83D-E52B22FF5C62}"/>
              </a:ext>
            </a:extLst>
          </p:cNvPr>
          <p:cNvSpPr>
            <a:spLocks noGrp="1"/>
          </p:cNvSpPr>
          <p:nvPr>
            <p:ph idx="1"/>
          </p:nvPr>
        </p:nvSpPr>
        <p:spPr/>
        <p:txBody>
          <a:bodyPr/>
          <a:lstStyle/>
          <a:p>
            <a:r>
              <a:rPr lang="en-GB" dirty="0"/>
              <a:t>Legislation is an official instruction by a legislative body (Broad and general)</a:t>
            </a:r>
          </a:p>
          <a:p>
            <a:endParaRPr lang="en-GB" dirty="0"/>
          </a:p>
          <a:p>
            <a:r>
              <a:rPr lang="en-GB" dirty="0"/>
              <a:t>Regulation is specific and details how the legislation is being enforced and supplement Legislation</a:t>
            </a:r>
          </a:p>
          <a:p>
            <a:endParaRPr lang="en-GB" dirty="0"/>
          </a:p>
          <a:p>
            <a:r>
              <a:rPr lang="en-GB" dirty="0"/>
              <a:t>Policies can be a set of guidelines and rules set by an organisation for employees to comply.</a:t>
            </a:r>
          </a:p>
        </p:txBody>
      </p:sp>
    </p:spTree>
    <p:extLst>
      <p:ext uri="{BB962C8B-B14F-4D97-AF65-F5344CB8AC3E}">
        <p14:creationId xmlns:p14="http://schemas.microsoft.com/office/powerpoint/2010/main" val="28171320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7823-0D20-4BC6-B7E3-EEEA5A9607D4}"/>
              </a:ext>
            </a:extLst>
          </p:cNvPr>
          <p:cNvSpPr>
            <a:spLocks noGrp="1"/>
          </p:cNvSpPr>
          <p:nvPr>
            <p:ph type="title"/>
          </p:nvPr>
        </p:nvSpPr>
        <p:spPr>
          <a:xfrm>
            <a:off x="838200" y="365125"/>
            <a:ext cx="10515600" cy="1325563"/>
          </a:xfrm>
        </p:spPr>
        <p:txBody>
          <a:bodyPr anchor="ctr">
            <a:normAutofit/>
          </a:bodyPr>
          <a:lstStyle/>
          <a:p>
            <a:r>
              <a:rPr lang="en-GB"/>
              <a:t>Personal Data</a:t>
            </a:r>
          </a:p>
        </p:txBody>
      </p:sp>
      <p:pic>
        <p:nvPicPr>
          <p:cNvPr id="13" name="Picture 12" descr="Person on busy street">
            <a:extLst>
              <a:ext uri="{FF2B5EF4-FFF2-40B4-BE49-F238E27FC236}">
                <a16:creationId xmlns:a16="http://schemas.microsoft.com/office/drawing/2014/main" id="{E2262602-A9BC-4E4D-8390-3FCF4AB6A8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38200" y="1825625"/>
            <a:ext cx="5181600" cy="4351338"/>
          </a:xfrm>
          <a:prstGeom prst="rect">
            <a:avLst/>
          </a:prstGeom>
          <a:noFill/>
          <a:effectLst>
            <a:softEdge rad="266700"/>
          </a:effectLst>
        </p:spPr>
      </p:pic>
      <p:sp>
        <p:nvSpPr>
          <p:cNvPr id="11" name="Content Placeholder 10">
            <a:extLst>
              <a:ext uri="{FF2B5EF4-FFF2-40B4-BE49-F238E27FC236}">
                <a16:creationId xmlns:a16="http://schemas.microsoft.com/office/drawing/2014/main" id="{2091353D-FF70-49AA-A214-27A5DBC9D98E}"/>
              </a:ext>
            </a:extLst>
          </p:cNvPr>
          <p:cNvSpPr>
            <a:spLocks noGrp="1"/>
          </p:cNvSpPr>
          <p:nvPr>
            <p:ph sz="half" idx="2"/>
          </p:nvPr>
        </p:nvSpPr>
        <p:spPr>
          <a:xfrm>
            <a:off x="6172200" y="1825625"/>
            <a:ext cx="5181600" cy="4351338"/>
          </a:xfrm>
        </p:spPr>
        <p:txBody>
          <a:bodyPr>
            <a:normAutofit/>
          </a:bodyPr>
          <a:lstStyle/>
          <a:p>
            <a:r>
              <a:rPr lang="en-GB"/>
              <a:t>Information of a living individual. Can include but not limited to:</a:t>
            </a:r>
          </a:p>
          <a:p>
            <a:pPr lvl="1"/>
            <a:r>
              <a:rPr lang="en-GB" sz="2800"/>
              <a:t>Customer</a:t>
            </a:r>
          </a:p>
          <a:p>
            <a:pPr lvl="1"/>
            <a:r>
              <a:rPr lang="en-GB" sz="2800"/>
              <a:t>Client</a:t>
            </a:r>
          </a:p>
          <a:p>
            <a:pPr lvl="1"/>
            <a:r>
              <a:rPr lang="en-GB" sz="2800"/>
              <a:t>Employee</a:t>
            </a:r>
          </a:p>
          <a:p>
            <a:pPr lvl="1"/>
            <a:r>
              <a:rPr lang="en-GB" sz="2800"/>
              <a:t>Partner</a:t>
            </a:r>
          </a:p>
          <a:p>
            <a:pPr lvl="1"/>
            <a:r>
              <a:rPr lang="en-GB" sz="2800"/>
              <a:t>Business contact</a:t>
            </a:r>
          </a:p>
          <a:p>
            <a:pPr lvl="1"/>
            <a:r>
              <a:rPr lang="en-GB" sz="2800"/>
              <a:t>Public official</a:t>
            </a:r>
          </a:p>
          <a:p>
            <a:pPr lvl="1"/>
            <a:r>
              <a:rPr lang="en-GB" sz="2800"/>
              <a:t>Member of public</a:t>
            </a:r>
          </a:p>
        </p:txBody>
      </p:sp>
    </p:spTree>
    <p:extLst>
      <p:ext uri="{BB962C8B-B14F-4D97-AF65-F5344CB8AC3E}">
        <p14:creationId xmlns:p14="http://schemas.microsoft.com/office/powerpoint/2010/main" val="11768432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FF2C-6AA0-43EA-B7E7-E2E87ED9AEE6}"/>
              </a:ext>
            </a:extLst>
          </p:cNvPr>
          <p:cNvSpPr>
            <a:spLocks noGrp="1"/>
          </p:cNvSpPr>
          <p:nvPr>
            <p:ph type="title"/>
          </p:nvPr>
        </p:nvSpPr>
        <p:spPr>
          <a:xfrm>
            <a:off x="838200" y="365125"/>
            <a:ext cx="10515600" cy="1325563"/>
          </a:xfrm>
        </p:spPr>
        <p:txBody>
          <a:bodyPr anchor="ctr">
            <a:normAutofit/>
          </a:bodyPr>
          <a:lstStyle/>
          <a:p>
            <a:r>
              <a:rPr lang="en-GB"/>
              <a:t>Personal Data</a:t>
            </a:r>
          </a:p>
        </p:txBody>
      </p:sp>
      <p:sp>
        <p:nvSpPr>
          <p:cNvPr id="3" name="Content Placeholder 2">
            <a:extLst>
              <a:ext uri="{FF2B5EF4-FFF2-40B4-BE49-F238E27FC236}">
                <a16:creationId xmlns:a16="http://schemas.microsoft.com/office/drawing/2014/main" id="{4E983CAC-7CF3-4ACB-A9B5-C15047530156}"/>
              </a:ext>
            </a:extLst>
          </p:cNvPr>
          <p:cNvSpPr>
            <a:spLocks noGrp="1"/>
          </p:cNvSpPr>
          <p:nvPr>
            <p:ph sz="half" idx="1"/>
          </p:nvPr>
        </p:nvSpPr>
        <p:spPr>
          <a:xfrm>
            <a:off x="838200" y="1825625"/>
            <a:ext cx="5181600" cy="4351338"/>
          </a:xfrm>
        </p:spPr>
        <p:txBody>
          <a:bodyPr>
            <a:normAutofit/>
          </a:bodyPr>
          <a:lstStyle/>
          <a:p>
            <a:r>
              <a:rPr lang="en-GB"/>
              <a:t>Any form of information which could identify someone can be personal data</a:t>
            </a:r>
          </a:p>
          <a:p>
            <a:endParaRPr lang="en-GB"/>
          </a:p>
          <a:p>
            <a:r>
              <a:rPr lang="en-GB"/>
              <a:t>Doesn’t necessarily mean ‘private information’ </a:t>
            </a:r>
          </a:p>
          <a:p>
            <a:endParaRPr lang="en-GB"/>
          </a:p>
          <a:p>
            <a:r>
              <a:rPr lang="en-GB"/>
              <a:t>Public knowledge can also fall under personal data</a:t>
            </a:r>
          </a:p>
        </p:txBody>
      </p:sp>
      <p:pic>
        <p:nvPicPr>
          <p:cNvPr id="5" name="Picture 4" descr="Businesswoman relaxing outside">
            <a:extLst>
              <a:ext uri="{FF2B5EF4-FFF2-40B4-BE49-F238E27FC236}">
                <a16:creationId xmlns:a16="http://schemas.microsoft.com/office/drawing/2014/main" id="{973BB213-7051-4628-9DAD-F68ED50F39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6172200" y="1825625"/>
            <a:ext cx="5181600" cy="4351338"/>
          </a:xfrm>
          <a:prstGeom prst="rect">
            <a:avLst/>
          </a:prstGeom>
          <a:noFill/>
          <a:effectLst>
            <a:softEdge rad="266700"/>
          </a:effectLst>
        </p:spPr>
      </p:pic>
    </p:spTree>
    <p:extLst>
      <p:ext uri="{BB962C8B-B14F-4D97-AF65-F5344CB8AC3E}">
        <p14:creationId xmlns:p14="http://schemas.microsoft.com/office/powerpoint/2010/main" val="39219301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D818-23AA-49CE-A20D-A96A3FF88B2A}"/>
              </a:ext>
            </a:extLst>
          </p:cNvPr>
          <p:cNvSpPr>
            <a:spLocks noGrp="1"/>
          </p:cNvSpPr>
          <p:nvPr>
            <p:ph type="title"/>
          </p:nvPr>
        </p:nvSpPr>
        <p:spPr>
          <a:xfrm>
            <a:off x="838200" y="365125"/>
            <a:ext cx="10515600" cy="1325563"/>
          </a:xfrm>
        </p:spPr>
        <p:txBody>
          <a:bodyPr anchor="ctr">
            <a:normAutofit/>
          </a:bodyPr>
          <a:lstStyle/>
          <a:p>
            <a:r>
              <a:rPr lang="en-GB"/>
              <a:t>Data Processing</a:t>
            </a:r>
          </a:p>
        </p:txBody>
      </p:sp>
      <p:pic>
        <p:nvPicPr>
          <p:cNvPr id="5" name="Picture 4" descr="Person wearing mixed reality smartglasses touching transparent screen">
            <a:extLst>
              <a:ext uri="{FF2B5EF4-FFF2-40B4-BE49-F238E27FC236}">
                <a16:creationId xmlns:a16="http://schemas.microsoft.com/office/drawing/2014/main" id="{3677AFD2-96A5-445C-A9ED-483B07F076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2271935"/>
            <a:ext cx="5181600" cy="3458718"/>
          </a:xfrm>
          <a:prstGeom prst="rect">
            <a:avLst/>
          </a:prstGeom>
          <a:noFill/>
          <a:effectLst>
            <a:softEdge rad="266700"/>
          </a:effectLst>
        </p:spPr>
      </p:pic>
      <p:sp>
        <p:nvSpPr>
          <p:cNvPr id="3" name="Content Placeholder 2">
            <a:extLst>
              <a:ext uri="{FF2B5EF4-FFF2-40B4-BE49-F238E27FC236}">
                <a16:creationId xmlns:a16="http://schemas.microsoft.com/office/drawing/2014/main" id="{D78F40AA-6DAF-430B-B8B0-A9AF552BC886}"/>
              </a:ext>
            </a:extLst>
          </p:cNvPr>
          <p:cNvSpPr>
            <a:spLocks noGrp="1"/>
          </p:cNvSpPr>
          <p:nvPr>
            <p:ph sz="half" idx="2"/>
          </p:nvPr>
        </p:nvSpPr>
        <p:spPr>
          <a:xfrm>
            <a:off x="6172200" y="1825625"/>
            <a:ext cx="5181600" cy="4351338"/>
          </a:xfrm>
        </p:spPr>
        <p:txBody>
          <a:bodyPr>
            <a:normAutofit/>
          </a:bodyPr>
          <a:lstStyle/>
          <a:p>
            <a:r>
              <a:rPr lang="en-GB" sz="2600"/>
              <a:t>Anything you do with data counts as processing, this includes:</a:t>
            </a:r>
          </a:p>
          <a:p>
            <a:pPr lvl="1"/>
            <a:r>
              <a:rPr lang="en-GB" sz="2600"/>
              <a:t>Collecting</a:t>
            </a:r>
          </a:p>
          <a:p>
            <a:pPr lvl="1"/>
            <a:r>
              <a:rPr lang="en-GB" sz="2600"/>
              <a:t>Recording</a:t>
            </a:r>
          </a:p>
          <a:p>
            <a:pPr lvl="1"/>
            <a:r>
              <a:rPr lang="en-GB" sz="2600"/>
              <a:t>Storing</a:t>
            </a:r>
          </a:p>
          <a:p>
            <a:pPr lvl="1"/>
            <a:r>
              <a:rPr lang="en-GB" sz="2600"/>
              <a:t>Using</a:t>
            </a:r>
          </a:p>
          <a:p>
            <a:pPr lvl="1"/>
            <a:r>
              <a:rPr lang="en-GB" sz="2600"/>
              <a:t>Analysing</a:t>
            </a:r>
          </a:p>
          <a:p>
            <a:pPr lvl="1"/>
            <a:r>
              <a:rPr lang="en-GB" sz="2600"/>
              <a:t>Combining</a:t>
            </a:r>
          </a:p>
          <a:p>
            <a:pPr lvl="1"/>
            <a:r>
              <a:rPr lang="en-GB" sz="2600"/>
              <a:t>Disclosing</a:t>
            </a:r>
          </a:p>
          <a:p>
            <a:pPr lvl="1"/>
            <a:r>
              <a:rPr lang="en-GB" sz="2600"/>
              <a:t>Deleting</a:t>
            </a:r>
          </a:p>
        </p:txBody>
      </p:sp>
    </p:spTree>
    <p:extLst>
      <p:ext uri="{BB962C8B-B14F-4D97-AF65-F5344CB8AC3E}">
        <p14:creationId xmlns:p14="http://schemas.microsoft.com/office/powerpoint/2010/main" val="27581428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BEE4-D763-43CD-9DDF-20B46DDB1C56}"/>
              </a:ext>
            </a:extLst>
          </p:cNvPr>
          <p:cNvSpPr>
            <a:spLocks noGrp="1"/>
          </p:cNvSpPr>
          <p:nvPr>
            <p:ph type="title"/>
          </p:nvPr>
        </p:nvSpPr>
        <p:spPr>
          <a:xfrm>
            <a:off x="838200" y="365125"/>
            <a:ext cx="10515600" cy="1325563"/>
          </a:xfrm>
        </p:spPr>
        <p:txBody>
          <a:bodyPr anchor="ctr">
            <a:normAutofit/>
          </a:bodyPr>
          <a:lstStyle/>
          <a:p>
            <a:r>
              <a:rPr lang="en-GB"/>
              <a:t>Data Controller</a:t>
            </a:r>
          </a:p>
        </p:txBody>
      </p:sp>
      <p:sp>
        <p:nvSpPr>
          <p:cNvPr id="3" name="Content Placeholder 2">
            <a:extLst>
              <a:ext uri="{FF2B5EF4-FFF2-40B4-BE49-F238E27FC236}">
                <a16:creationId xmlns:a16="http://schemas.microsoft.com/office/drawing/2014/main" id="{C9ACA044-3D28-49DC-AEA3-E0E1BB5F151F}"/>
              </a:ext>
            </a:extLst>
          </p:cNvPr>
          <p:cNvSpPr>
            <a:spLocks noGrp="1"/>
          </p:cNvSpPr>
          <p:nvPr>
            <p:ph sz="half" idx="1"/>
          </p:nvPr>
        </p:nvSpPr>
        <p:spPr>
          <a:xfrm>
            <a:off x="838200" y="1825625"/>
            <a:ext cx="5181600" cy="4351338"/>
          </a:xfrm>
        </p:spPr>
        <p:txBody>
          <a:bodyPr>
            <a:normAutofit/>
          </a:bodyPr>
          <a:lstStyle/>
          <a:p>
            <a:r>
              <a:rPr lang="en-GB" sz="2600"/>
              <a:t>Controller is the person that decides how and why they go collect and use the data </a:t>
            </a:r>
          </a:p>
          <a:p>
            <a:endParaRPr lang="en-GB" sz="2600"/>
          </a:p>
          <a:p>
            <a:r>
              <a:rPr lang="en-GB" sz="2600"/>
              <a:t>Usually an organisation or individual</a:t>
            </a:r>
          </a:p>
          <a:p>
            <a:endParaRPr lang="en-GB" sz="2600"/>
          </a:p>
          <a:p>
            <a:r>
              <a:rPr lang="en-GB" sz="2600"/>
              <a:t>The ‘Controller’ must ensure the processing of data complies with data protection law</a:t>
            </a:r>
          </a:p>
        </p:txBody>
      </p:sp>
      <p:pic>
        <p:nvPicPr>
          <p:cNvPr id="5" name="Graphic 4" descr="Laptop with phone and calculator">
            <a:extLst>
              <a:ext uri="{FF2B5EF4-FFF2-40B4-BE49-F238E27FC236}">
                <a16:creationId xmlns:a16="http://schemas.microsoft.com/office/drawing/2014/main" id="{D56CB3FD-E07E-415F-8AEC-2AAE7DE76C7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4238864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B9E6-CD8E-4CEA-9A9D-D5F0FB9FB05C}"/>
              </a:ext>
            </a:extLst>
          </p:cNvPr>
          <p:cNvSpPr>
            <a:spLocks noGrp="1"/>
          </p:cNvSpPr>
          <p:nvPr>
            <p:ph type="title"/>
          </p:nvPr>
        </p:nvSpPr>
        <p:spPr>
          <a:xfrm>
            <a:off x="838200" y="365125"/>
            <a:ext cx="10515600" cy="1325563"/>
          </a:xfrm>
        </p:spPr>
        <p:txBody>
          <a:bodyPr anchor="ctr">
            <a:normAutofit/>
          </a:bodyPr>
          <a:lstStyle/>
          <a:p>
            <a:r>
              <a:rPr lang="en-GB"/>
              <a:t>Data Processor</a:t>
            </a:r>
          </a:p>
        </p:txBody>
      </p:sp>
      <p:sp>
        <p:nvSpPr>
          <p:cNvPr id="3" name="Content Placeholder 2">
            <a:extLst>
              <a:ext uri="{FF2B5EF4-FFF2-40B4-BE49-F238E27FC236}">
                <a16:creationId xmlns:a16="http://schemas.microsoft.com/office/drawing/2014/main" id="{4451C85B-6FB8-4B32-9FAD-B592312FA925}"/>
              </a:ext>
            </a:extLst>
          </p:cNvPr>
          <p:cNvSpPr>
            <a:spLocks noGrp="1"/>
          </p:cNvSpPr>
          <p:nvPr>
            <p:ph sz="half" idx="1"/>
          </p:nvPr>
        </p:nvSpPr>
        <p:spPr>
          <a:xfrm>
            <a:off x="838200" y="1825625"/>
            <a:ext cx="5181600" cy="4351338"/>
          </a:xfrm>
        </p:spPr>
        <p:txBody>
          <a:bodyPr>
            <a:normAutofit fontScale="92500"/>
          </a:bodyPr>
          <a:lstStyle/>
          <a:p>
            <a:r>
              <a:rPr lang="en-GB"/>
              <a:t>Third party or behalf of Controller</a:t>
            </a:r>
          </a:p>
          <a:p>
            <a:endParaRPr lang="en-GB"/>
          </a:p>
          <a:p>
            <a:r>
              <a:rPr lang="en-GB"/>
              <a:t>Similar to a Data Controller</a:t>
            </a:r>
          </a:p>
          <a:p>
            <a:pPr marL="0" indent="0">
              <a:buNone/>
            </a:pPr>
            <a:endParaRPr lang="en-GB"/>
          </a:p>
          <a:p>
            <a:r>
              <a:rPr lang="en-GB"/>
              <a:t>The Data Subject’s data cannot be used for any other purpose than originally specified when the data controller collected it unless they seek further </a:t>
            </a:r>
            <a:r>
              <a:rPr lang="en-GB" err="1"/>
              <a:t>authorisationexplicitly</a:t>
            </a:r>
            <a:r>
              <a:rPr lang="en-GB"/>
              <a:t> from the Data Subject</a:t>
            </a:r>
          </a:p>
        </p:txBody>
      </p:sp>
      <p:pic>
        <p:nvPicPr>
          <p:cNvPr id="6" name="Content Placeholder 5" descr="Person typing on laptop">
            <a:extLst>
              <a:ext uri="{FF2B5EF4-FFF2-40B4-BE49-F238E27FC236}">
                <a16:creationId xmlns:a16="http://schemas.microsoft.com/office/drawing/2014/main" id="{4E2D260F-FAAB-4E0C-BA78-D5E3DDF80C44}"/>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1"/>
          <a:stretch/>
        </p:blipFill>
        <p:spPr>
          <a:xfrm>
            <a:off x="6172200" y="1825625"/>
            <a:ext cx="5181600" cy="4351338"/>
          </a:xfrm>
          <a:noFill/>
          <a:effectLst>
            <a:softEdge rad="266700"/>
          </a:effectLst>
        </p:spPr>
      </p:pic>
    </p:spTree>
    <p:extLst>
      <p:ext uri="{BB962C8B-B14F-4D97-AF65-F5344CB8AC3E}">
        <p14:creationId xmlns:p14="http://schemas.microsoft.com/office/powerpoint/2010/main" val="9967506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DFE6-0DC1-49C1-B4FB-6955BF1A7BB0}"/>
              </a:ext>
            </a:extLst>
          </p:cNvPr>
          <p:cNvSpPr>
            <a:spLocks noGrp="1"/>
          </p:cNvSpPr>
          <p:nvPr>
            <p:ph type="title"/>
          </p:nvPr>
        </p:nvSpPr>
        <p:spPr>
          <a:xfrm>
            <a:off x="838200" y="365125"/>
            <a:ext cx="10515600" cy="1325563"/>
          </a:xfrm>
        </p:spPr>
        <p:txBody>
          <a:bodyPr anchor="ctr">
            <a:normAutofit/>
          </a:bodyPr>
          <a:lstStyle/>
          <a:p>
            <a:r>
              <a:rPr lang="en-GB"/>
              <a:t>Data Subject</a:t>
            </a:r>
          </a:p>
        </p:txBody>
      </p:sp>
      <p:pic>
        <p:nvPicPr>
          <p:cNvPr id="5" name="Picture 4" descr="Child playing in the sheets">
            <a:extLst>
              <a:ext uri="{FF2B5EF4-FFF2-40B4-BE49-F238E27FC236}">
                <a16:creationId xmlns:a16="http://schemas.microsoft.com/office/drawing/2014/main" id="{349B60C8-6447-4D60-B2AE-582C99395A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838200" y="1825625"/>
            <a:ext cx="5181600" cy="4351338"/>
          </a:xfrm>
          <a:prstGeom prst="rect">
            <a:avLst/>
          </a:prstGeom>
          <a:noFill/>
          <a:effectLst>
            <a:softEdge rad="266700"/>
          </a:effectLst>
        </p:spPr>
      </p:pic>
      <p:sp>
        <p:nvSpPr>
          <p:cNvPr id="3" name="Content Placeholder 2">
            <a:extLst>
              <a:ext uri="{FF2B5EF4-FFF2-40B4-BE49-F238E27FC236}">
                <a16:creationId xmlns:a16="http://schemas.microsoft.com/office/drawing/2014/main" id="{06AE1AAA-1FEF-4CB6-8B9E-620C921EB666}"/>
              </a:ext>
            </a:extLst>
          </p:cNvPr>
          <p:cNvSpPr>
            <a:spLocks noGrp="1"/>
          </p:cNvSpPr>
          <p:nvPr>
            <p:ph sz="half" idx="2"/>
          </p:nvPr>
        </p:nvSpPr>
        <p:spPr>
          <a:xfrm>
            <a:off x="6172200" y="1825625"/>
            <a:ext cx="5181600" cy="4351338"/>
          </a:xfrm>
        </p:spPr>
        <p:txBody>
          <a:bodyPr>
            <a:normAutofit/>
          </a:bodyPr>
          <a:lstStyle/>
          <a:p>
            <a:r>
              <a:rPr lang="en-GB"/>
              <a:t>Data subject is an individual who can be identified via personal data</a:t>
            </a:r>
          </a:p>
          <a:p>
            <a:endParaRPr lang="en-GB"/>
          </a:p>
          <a:p>
            <a:r>
              <a:rPr lang="en-GB"/>
              <a:t>This can be via an identifier such as an ID number, location data and many more factors.</a:t>
            </a:r>
          </a:p>
        </p:txBody>
      </p:sp>
    </p:spTree>
    <p:extLst>
      <p:ext uri="{BB962C8B-B14F-4D97-AF65-F5344CB8AC3E}">
        <p14:creationId xmlns:p14="http://schemas.microsoft.com/office/powerpoint/2010/main" val="334773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Role of a Cyber Security Professional</a:t>
            </a:r>
          </a:p>
        </p:txBody>
      </p:sp>
    </p:spTree>
    <p:extLst>
      <p:ext uri="{BB962C8B-B14F-4D97-AF65-F5344CB8AC3E}">
        <p14:creationId xmlns:p14="http://schemas.microsoft.com/office/powerpoint/2010/main" val="38274038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3901-69B1-4BBE-8093-A1B7B61CA708}"/>
              </a:ext>
            </a:extLst>
          </p:cNvPr>
          <p:cNvSpPr>
            <a:spLocks noGrp="1"/>
          </p:cNvSpPr>
          <p:nvPr>
            <p:ph type="title"/>
          </p:nvPr>
        </p:nvSpPr>
        <p:spPr/>
        <p:txBody>
          <a:bodyPr/>
          <a:lstStyle/>
          <a:p>
            <a:r>
              <a:rPr lang="en-GB"/>
              <a:t>Data Subject Rights</a:t>
            </a:r>
          </a:p>
        </p:txBody>
      </p:sp>
      <p:sp>
        <p:nvSpPr>
          <p:cNvPr id="3" name="Content Placeholder 2">
            <a:extLst>
              <a:ext uri="{FF2B5EF4-FFF2-40B4-BE49-F238E27FC236}">
                <a16:creationId xmlns:a16="http://schemas.microsoft.com/office/drawing/2014/main" id="{9FD33D5B-C818-4DB7-B36B-52F4BD416862}"/>
              </a:ext>
            </a:extLst>
          </p:cNvPr>
          <p:cNvSpPr>
            <a:spLocks noGrp="1"/>
          </p:cNvSpPr>
          <p:nvPr>
            <p:ph sz="half" idx="1"/>
          </p:nvPr>
        </p:nvSpPr>
        <p:spPr/>
        <p:txBody>
          <a:bodyPr>
            <a:normAutofit fontScale="92500"/>
          </a:bodyPr>
          <a:lstStyle/>
          <a:p>
            <a:pPr marL="514350" indent="-514350">
              <a:buAutoNum type="arabicPeriod"/>
            </a:pPr>
            <a:r>
              <a:rPr lang="en-GB"/>
              <a:t>The right to be informed</a:t>
            </a:r>
          </a:p>
          <a:p>
            <a:pPr marL="514350" indent="-514350">
              <a:buAutoNum type="arabicPeriod"/>
            </a:pPr>
            <a:r>
              <a:rPr lang="en-GB"/>
              <a:t>The right of access</a:t>
            </a:r>
          </a:p>
          <a:p>
            <a:pPr marL="514350" indent="-514350">
              <a:buAutoNum type="arabicPeriod"/>
            </a:pPr>
            <a:r>
              <a:rPr lang="en-GB"/>
              <a:t>The right to rectification</a:t>
            </a:r>
          </a:p>
          <a:p>
            <a:pPr marL="514350" indent="-514350">
              <a:buAutoNum type="arabicPeriod"/>
            </a:pPr>
            <a:r>
              <a:rPr lang="en-GB"/>
              <a:t>The right to erasure</a:t>
            </a:r>
          </a:p>
          <a:p>
            <a:pPr marL="514350" indent="-514350">
              <a:buAutoNum type="arabicPeriod"/>
            </a:pPr>
            <a:r>
              <a:rPr lang="en-GB"/>
              <a:t>The right to restrict processing</a:t>
            </a:r>
          </a:p>
          <a:p>
            <a:pPr marL="514350" indent="-514350">
              <a:buAutoNum type="arabicPeriod"/>
            </a:pPr>
            <a:r>
              <a:rPr lang="en-GB"/>
              <a:t>The right to data portability</a:t>
            </a:r>
          </a:p>
          <a:p>
            <a:pPr marL="514350" indent="-514350">
              <a:buAutoNum type="arabicPeriod"/>
            </a:pPr>
            <a:r>
              <a:rPr lang="en-GB"/>
              <a:t>The right to object</a:t>
            </a:r>
          </a:p>
          <a:p>
            <a:pPr marL="514350" indent="-514350">
              <a:buAutoNum type="arabicPeriod"/>
            </a:pPr>
            <a:r>
              <a:rPr lang="en-GB"/>
              <a:t>Rights in relation to automated decision making and profiling</a:t>
            </a:r>
          </a:p>
        </p:txBody>
      </p:sp>
      <p:pic>
        <p:nvPicPr>
          <p:cNvPr id="6" name="Content Placeholder 5" descr="Dominoes falling in a row">
            <a:extLst>
              <a:ext uri="{FF2B5EF4-FFF2-40B4-BE49-F238E27FC236}">
                <a16:creationId xmlns:a16="http://schemas.microsoft.com/office/drawing/2014/main" id="{47F6D4B6-1950-4C34-9935-9D01DAFB46A2}"/>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7127"/>
            <a:ext cx="5181600" cy="3888334"/>
          </a:xfrm>
          <a:effectLst>
            <a:softEdge rad="266700"/>
          </a:effectLst>
        </p:spPr>
      </p:pic>
    </p:spTree>
    <p:extLst>
      <p:ext uri="{BB962C8B-B14F-4D97-AF65-F5344CB8AC3E}">
        <p14:creationId xmlns:p14="http://schemas.microsoft.com/office/powerpoint/2010/main" val="31894156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Data Protection Act</a:t>
            </a:r>
          </a:p>
        </p:txBody>
      </p:sp>
    </p:spTree>
    <p:extLst>
      <p:ext uri="{BB962C8B-B14F-4D97-AF65-F5344CB8AC3E}">
        <p14:creationId xmlns:p14="http://schemas.microsoft.com/office/powerpoint/2010/main" val="4041846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299F-2E80-41F8-BB0A-7A90479DBF93}"/>
              </a:ext>
            </a:extLst>
          </p:cNvPr>
          <p:cNvSpPr>
            <a:spLocks noGrp="1"/>
          </p:cNvSpPr>
          <p:nvPr>
            <p:ph type="title"/>
          </p:nvPr>
        </p:nvSpPr>
        <p:spPr/>
        <p:txBody>
          <a:bodyPr/>
          <a:lstStyle/>
          <a:p>
            <a:r>
              <a:rPr lang="en-GB"/>
              <a:t>Data Protection Act (DPA)</a:t>
            </a:r>
          </a:p>
        </p:txBody>
      </p:sp>
      <p:sp>
        <p:nvSpPr>
          <p:cNvPr id="3" name="Content Placeholder 2">
            <a:extLst>
              <a:ext uri="{FF2B5EF4-FFF2-40B4-BE49-F238E27FC236}">
                <a16:creationId xmlns:a16="http://schemas.microsoft.com/office/drawing/2014/main" id="{8B55480F-1FC5-4BC6-8DA4-22575A31CB25}"/>
              </a:ext>
            </a:extLst>
          </p:cNvPr>
          <p:cNvSpPr>
            <a:spLocks noGrp="1"/>
          </p:cNvSpPr>
          <p:nvPr>
            <p:ph idx="1"/>
          </p:nvPr>
        </p:nvSpPr>
        <p:spPr/>
        <p:txBody>
          <a:bodyPr/>
          <a:lstStyle/>
          <a:p>
            <a:r>
              <a:rPr lang="en-GB"/>
              <a:t>Data Protection Act can be traced back to the 1970s </a:t>
            </a:r>
          </a:p>
          <a:p>
            <a:pPr marL="0" indent="0" algn="ctr">
              <a:buNone/>
            </a:pPr>
            <a:r>
              <a:rPr lang="en-GB" sz="4800"/>
              <a:t>“Right to Privacy”</a:t>
            </a:r>
          </a:p>
          <a:p>
            <a:r>
              <a:rPr lang="en-GB"/>
              <a:t>Data Protection Act has undergone multiple updates</a:t>
            </a:r>
          </a:p>
          <a:p>
            <a:endParaRPr lang="en-GB"/>
          </a:p>
          <a:p>
            <a:r>
              <a:rPr lang="en-GB"/>
              <a:t>UK has updated Data Protection (2018) in accordance with GDPR</a:t>
            </a:r>
          </a:p>
          <a:p>
            <a:endParaRPr lang="en-GB"/>
          </a:p>
          <a:p>
            <a:r>
              <a:rPr lang="en-GB"/>
              <a:t>GDPR is the General Data Protection Regulation</a:t>
            </a:r>
          </a:p>
        </p:txBody>
      </p:sp>
      <p:pic>
        <p:nvPicPr>
          <p:cNvPr id="5" name="Picture 4" descr="Business woman raising hand">
            <a:extLst>
              <a:ext uri="{FF2B5EF4-FFF2-40B4-BE49-F238E27FC236}">
                <a16:creationId xmlns:a16="http://schemas.microsoft.com/office/drawing/2014/main" id="{9C19B424-3876-4E5C-891A-C1979C9A30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968" r="-9743"/>
          <a:stretch/>
        </p:blipFill>
        <p:spPr>
          <a:xfrm>
            <a:off x="0" y="4687082"/>
            <a:ext cx="2718811" cy="2170918"/>
          </a:xfrm>
          <a:prstGeom prst="rect">
            <a:avLst/>
          </a:prstGeom>
        </p:spPr>
      </p:pic>
    </p:spTree>
    <p:extLst>
      <p:ext uri="{BB962C8B-B14F-4D97-AF65-F5344CB8AC3E}">
        <p14:creationId xmlns:p14="http://schemas.microsoft.com/office/powerpoint/2010/main" val="17233008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299F-2E80-41F8-BB0A-7A90479DBF93}"/>
              </a:ext>
            </a:extLst>
          </p:cNvPr>
          <p:cNvSpPr>
            <a:spLocks noGrp="1"/>
          </p:cNvSpPr>
          <p:nvPr>
            <p:ph type="title"/>
          </p:nvPr>
        </p:nvSpPr>
        <p:spPr/>
        <p:txBody>
          <a:bodyPr/>
          <a:lstStyle/>
          <a:p>
            <a:r>
              <a:rPr lang="en-GB"/>
              <a:t>Data Protection Act</a:t>
            </a:r>
          </a:p>
        </p:txBody>
      </p:sp>
      <p:sp>
        <p:nvSpPr>
          <p:cNvPr id="3" name="Content Placeholder 2">
            <a:extLst>
              <a:ext uri="{FF2B5EF4-FFF2-40B4-BE49-F238E27FC236}">
                <a16:creationId xmlns:a16="http://schemas.microsoft.com/office/drawing/2014/main" id="{8B55480F-1FC5-4BC6-8DA4-22575A31CB25}"/>
              </a:ext>
            </a:extLst>
          </p:cNvPr>
          <p:cNvSpPr>
            <a:spLocks noGrp="1"/>
          </p:cNvSpPr>
          <p:nvPr>
            <p:ph idx="1"/>
          </p:nvPr>
        </p:nvSpPr>
        <p:spPr>
          <a:xfrm>
            <a:off x="838199" y="1825625"/>
            <a:ext cx="8565107" cy="4351338"/>
          </a:xfrm>
        </p:spPr>
        <p:txBody>
          <a:bodyPr>
            <a:normAutofit fontScale="85000" lnSpcReduction="20000"/>
          </a:bodyPr>
          <a:lstStyle/>
          <a:p>
            <a:r>
              <a:rPr lang="en-GB"/>
              <a:t>DPA is concerned with the processing of personal information and how it’s used by:</a:t>
            </a:r>
          </a:p>
          <a:p>
            <a:pPr lvl="1"/>
            <a:r>
              <a:rPr lang="en-GB"/>
              <a:t>Organisations</a:t>
            </a:r>
          </a:p>
          <a:p>
            <a:pPr lvl="1"/>
            <a:r>
              <a:rPr lang="en-GB"/>
              <a:t>Businesses</a:t>
            </a:r>
          </a:p>
          <a:p>
            <a:pPr lvl="1"/>
            <a:r>
              <a:rPr lang="en-GB"/>
              <a:t>Government</a:t>
            </a:r>
          </a:p>
          <a:p>
            <a:pPr lvl="1"/>
            <a:r>
              <a:rPr lang="en-GB"/>
              <a:t>Individuals</a:t>
            </a:r>
          </a:p>
          <a:p>
            <a:endParaRPr lang="en-GB"/>
          </a:p>
          <a:p>
            <a:r>
              <a:rPr lang="en-GB"/>
              <a:t>Personal Identifiable Information (Information which can identify a person)</a:t>
            </a:r>
          </a:p>
          <a:p>
            <a:pPr lvl="1"/>
            <a:r>
              <a:rPr lang="en-GB"/>
              <a:t>Name</a:t>
            </a:r>
          </a:p>
          <a:p>
            <a:pPr lvl="1"/>
            <a:r>
              <a:rPr lang="en-GB"/>
              <a:t>National Insurance Number</a:t>
            </a:r>
          </a:p>
          <a:p>
            <a:pPr lvl="1"/>
            <a:r>
              <a:rPr lang="en-GB"/>
              <a:t>IP Address</a:t>
            </a:r>
          </a:p>
          <a:p>
            <a:pPr lvl="1"/>
            <a:r>
              <a:rPr lang="en-GB"/>
              <a:t>Cookie Identifier</a:t>
            </a:r>
          </a:p>
          <a:p>
            <a:pPr lvl="1"/>
            <a:r>
              <a:rPr lang="en-GB"/>
              <a:t>Many more…</a:t>
            </a:r>
          </a:p>
        </p:txBody>
      </p:sp>
    </p:spTree>
    <p:extLst>
      <p:ext uri="{BB962C8B-B14F-4D97-AF65-F5344CB8AC3E}">
        <p14:creationId xmlns:p14="http://schemas.microsoft.com/office/powerpoint/2010/main" val="33909757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D5E0-CF7B-4AE1-86C2-AD9052C8F93E}"/>
              </a:ext>
            </a:extLst>
          </p:cNvPr>
          <p:cNvSpPr>
            <a:spLocks noGrp="1"/>
          </p:cNvSpPr>
          <p:nvPr>
            <p:ph type="title"/>
          </p:nvPr>
        </p:nvSpPr>
        <p:spPr/>
        <p:txBody>
          <a:bodyPr/>
          <a:lstStyle/>
          <a:p>
            <a:r>
              <a:rPr lang="en-GB"/>
              <a:t>Data Protection Act (DPA)</a:t>
            </a:r>
          </a:p>
        </p:txBody>
      </p:sp>
      <p:sp>
        <p:nvSpPr>
          <p:cNvPr id="3" name="Content Placeholder 2">
            <a:extLst>
              <a:ext uri="{FF2B5EF4-FFF2-40B4-BE49-F238E27FC236}">
                <a16:creationId xmlns:a16="http://schemas.microsoft.com/office/drawing/2014/main" id="{6BF5118B-1BE5-4062-B3BE-9A52F4C774DD}"/>
              </a:ext>
            </a:extLst>
          </p:cNvPr>
          <p:cNvSpPr>
            <a:spLocks noGrp="1"/>
          </p:cNvSpPr>
          <p:nvPr>
            <p:ph idx="1"/>
          </p:nvPr>
        </p:nvSpPr>
        <p:spPr>
          <a:xfrm>
            <a:off x="838200" y="1825625"/>
            <a:ext cx="11067063" cy="4351338"/>
          </a:xfrm>
        </p:spPr>
        <p:txBody>
          <a:bodyPr>
            <a:normAutofit/>
          </a:bodyPr>
          <a:lstStyle/>
          <a:p>
            <a:pPr marL="0" indent="0">
              <a:buNone/>
            </a:pPr>
            <a:r>
              <a:rPr lang="en-GB"/>
              <a:t>Anyone Responsible for personal data has to follow strict principles:</a:t>
            </a:r>
          </a:p>
          <a:p>
            <a:r>
              <a:rPr lang="en-GB"/>
              <a:t>Used fairly, lawfully and transparently</a:t>
            </a:r>
          </a:p>
          <a:p>
            <a:r>
              <a:rPr lang="en-GB"/>
              <a:t>Used for Specified, explicit purposes</a:t>
            </a:r>
          </a:p>
          <a:p>
            <a:r>
              <a:rPr lang="en-GB"/>
              <a:t>Used in an adequate way, relevant and limited to what is necessary</a:t>
            </a:r>
          </a:p>
          <a:p>
            <a:r>
              <a:rPr lang="en-GB"/>
              <a:t>Accurate and up to date</a:t>
            </a:r>
          </a:p>
          <a:p>
            <a:r>
              <a:rPr lang="en-GB"/>
              <a:t>Kept for no longer than necessary</a:t>
            </a:r>
          </a:p>
          <a:p>
            <a:r>
              <a:rPr lang="en-GB"/>
              <a:t>Ensuring appropriate security, protection against unlawful and unauthorised processing, access, loss, destruction or damage</a:t>
            </a:r>
          </a:p>
        </p:txBody>
      </p:sp>
    </p:spTree>
    <p:extLst>
      <p:ext uri="{BB962C8B-B14F-4D97-AF65-F5344CB8AC3E}">
        <p14:creationId xmlns:p14="http://schemas.microsoft.com/office/powerpoint/2010/main" val="2572191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EC8A2-955C-4960-80E1-E647BB7230A5}"/>
              </a:ext>
            </a:extLst>
          </p:cNvPr>
          <p:cNvSpPr>
            <a:spLocks noGrp="1"/>
          </p:cNvSpPr>
          <p:nvPr>
            <p:ph type="title"/>
          </p:nvPr>
        </p:nvSpPr>
        <p:spPr>
          <a:xfrm>
            <a:off x="838200" y="365125"/>
            <a:ext cx="10515600" cy="1325563"/>
          </a:xfrm>
        </p:spPr>
        <p:txBody>
          <a:bodyPr anchor="ctr">
            <a:normAutofit/>
          </a:bodyPr>
          <a:lstStyle/>
          <a:p>
            <a:r>
              <a:rPr lang="en-GB"/>
              <a:t>Data Protection Act (DPA)</a:t>
            </a:r>
          </a:p>
        </p:txBody>
      </p:sp>
      <p:pic>
        <p:nvPicPr>
          <p:cNvPr id="5" name="Picture 4" descr="Hand with a gavel">
            <a:extLst>
              <a:ext uri="{FF2B5EF4-FFF2-40B4-BE49-F238E27FC236}">
                <a16:creationId xmlns:a16="http://schemas.microsoft.com/office/drawing/2014/main" id="{DB9585A9-16B4-420C-9E83-6F84F84040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38200" y="1825625"/>
            <a:ext cx="5181600" cy="4351338"/>
          </a:xfrm>
          <a:prstGeom prst="rect">
            <a:avLst/>
          </a:prstGeom>
          <a:noFill/>
          <a:effectLst>
            <a:softEdge rad="266700"/>
          </a:effectLst>
        </p:spPr>
      </p:pic>
      <p:sp>
        <p:nvSpPr>
          <p:cNvPr id="3" name="Content Placeholder 2">
            <a:extLst>
              <a:ext uri="{FF2B5EF4-FFF2-40B4-BE49-F238E27FC236}">
                <a16:creationId xmlns:a16="http://schemas.microsoft.com/office/drawing/2014/main" id="{2DF679FB-CD8E-424E-B7D1-4011F4A8A59A}"/>
              </a:ext>
            </a:extLst>
          </p:cNvPr>
          <p:cNvSpPr>
            <a:spLocks noGrp="1"/>
          </p:cNvSpPr>
          <p:nvPr>
            <p:ph sz="half" idx="2"/>
          </p:nvPr>
        </p:nvSpPr>
        <p:spPr>
          <a:xfrm>
            <a:off x="6172200" y="1825625"/>
            <a:ext cx="5181600" cy="4351338"/>
          </a:xfrm>
        </p:spPr>
        <p:txBody>
          <a:bodyPr>
            <a:normAutofit/>
          </a:bodyPr>
          <a:lstStyle/>
          <a:p>
            <a:pPr marL="0" indent="0">
              <a:buNone/>
            </a:pPr>
            <a:r>
              <a:rPr lang="en-GB" sz="2000"/>
              <a:t>Also includes stronger legal protection for the following sensitive information:</a:t>
            </a:r>
          </a:p>
          <a:p>
            <a:r>
              <a:rPr lang="en-GB" sz="2000"/>
              <a:t>Race</a:t>
            </a:r>
          </a:p>
          <a:p>
            <a:r>
              <a:rPr lang="en-GB" sz="2000"/>
              <a:t>Ethnic Background</a:t>
            </a:r>
          </a:p>
          <a:p>
            <a:r>
              <a:rPr lang="en-GB" sz="2000"/>
              <a:t>Political opinions</a:t>
            </a:r>
          </a:p>
          <a:p>
            <a:r>
              <a:rPr lang="en-GB" sz="2000"/>
              <a:t>Religious Beliefs</a:t>
            </a:r>
          </a:p>
          <a:p>
            <a:r>
              <a:rPr lang="en-GB" sz="2000"/>
              <a:t>Trade union membership</a:t>
            </a:r>
          </a:p>
          <a:p>
            <a:r>
              <a:rPr lang="en-GB" sz="2000"/>
              <a:t>Genetics</a:t>
            </a:r>
          </a:p>
          <a:p>
            <a:r>
              <a:rPr lang="en-GB" sz="2000"/>
              <a:t>Biometrics (Identification)</a:t>
            </a:r>
          </a:p>
          <a:p>
            <a:r>
              <a:rPr lang="en-GB" sz="2000"/>
              <a:t>Health</a:t>
            </a:r>
          </a:p>
          <a:p>
            <a:r>
              <a:rPr lang="en-GB" sz="2000"/>
              <a:t>Sex life or orientation</a:t>
            </a:r>
          </a:p>
        </p:txBody>
      </p:sp>
    </p:spTree>
    <p:extLst>
      <p:ext uri="{BB962C8B-B14F-4D97-AF65-F5344CB8AC3E}">
        <p14:creationId xmlns:p14="http://schemas.microsoft.com/office/powerpoint/2010/main" val="23379463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Data Protection Breaches!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fontScale="55000" lnSpcReduction="20000"/>
          </a:bodyPr>
          <a:lstStyle/>
          <a:p>
            <a:pPr marL="0" indent="0" algn="ctr">
              <a:buNone/>
            </a:pPr>
            <a:endParaRPr lang="en-GB" sz="8800" dirty="0"/>
          </a:p>
          <a:p>
            <a:r>
              <a:rPr lang="en-GB" sz="6000" i="1" dirty="0">
                <a:solidFill>
                  <a:schemeClr val="bg1">
                    <a:lumMod val="50000"/>
                  </a:schemeClr>
                </a:solidFill>
              </a:rPr>
              <a:t>Take 15 minutes </a:t>
            </a:r>
          </a:p>
          <a:p>
            <a:endParaRPr lang="en-GB" sz="6000" i="1" dirty="0">
              <a:solidFill>
                <a:schemeClr val="bg1">
                  <a:lumMod val="50000"/>
                </a:schemeClr>
              </a:solidFill>
            </a:endParaRPr>
          </a:p>
          <a:p>
            <a:r>
              <a:rPr lang="en-GB" sz="6000" i="1" dirty="0">
                <a:solidFill>
                  <a:schemeClr val="bg1">
                    <a:lumMod val="50000"/>
                  </a:schemeClr>
                </a:solidFill>
              </a:rPr>
              <a:t>Have a look at the ICO’s website for breaches and action taken</a:t>
            </a:r>
          </a:p>
          <a:p>
            <a:endParaRPr lang="en-GB" sz="6000" i="1" dirty="0">
              <a:solidFill>
                <a:schemeClr val="bg1">
                  <a:lumMod val="50000"/>
                </a:schemeClr>
              </a:solidFill>
            </a:endParaRPr>
          </a:p>
          <a:p>
            <a:r>
              <a:rPr lang="en-GB" sz="6000" i="1" dirty="0">
                <a:solidFill>
                  <a:schemeClr val="bg1">
                    <a:lumMod val="50000"/>
                  </a:schemeClr>
                </a:solidFill>
              </a:rPr>
              <a:t>Pick an interesting breach to present to the rest of the group</a:t>
            </a:r>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39536448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General Data Protection Regulation (GDPR)</a:t>
            </a:r>
          </a:p>
        </p:txBody>
      </p:sp>
    </p:spTree>
    <p:extLst>
      <p:ext uri="{BB962C8B-B14F-4D97-AF65-F5344CB8AC3E}">
        <p14:creationId xmlns:p14="http://schemas.microsoft.com/office/powerpoint/2010/main" val="3442380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C3CA-0276-4C2E-B035-79E601EC1480}"/>
              </a:ext>
            </a:extLst>
          </p:cNvPr>
          <p:cNvSpPr>
            <a:spLocks noGrp="1"/>
          </p:cNvSpPr>
          <p:nvPr>
            <p:ph type="title"/>
          </p:nvPr>
        </p:nvSpPr>
        <p:spPr>
          <a:xfrm>
            <a:off x="838200" y="365125"/>
            <a:ext cx="10515600" cy="1325563"/>
          </a:xfrm>
        </p:spPr>
        <p:txBody>
          <a:bodyPr anchor="ctr">
            <a:normAutofit/>
          </a:bodyPr>
          <a:lstStyle/>
          <a:p>
            <a:r>
              <a:rPr lang="en-GB" dirty="0"/>
              <a:t>Geographical Scope</a:t>
            </a:r>
          </a:p>
        </p:txBody>
      </p:sp>
      <p:sp>
        <p:nvSpPr>
          <p:cNvPr id="3" name="Content Placeholder 2">
            <a:extLst>
              <a:ext uri="{FF2B5EF4-FFF2-40B4-BE49-F238E27FC236}">
                <a16:creationId xmlns:a16="http://schemas.microsoft.com/office/drawing/2014/main" id="{990602E5-FB50-4E26-84DF-A4FD83353588}"/>
              </a:ext>
            </a:extLst>
          </p:cNvPr>
          <p:cNvSpPr>
            <a:spLocks noGrp="1"/>
          </p:cNvSpPr>
          <p:nvPr>
            <p:ph sz="half" idx="1"/>
          </p:nvPr>
        </p:nvSpPr>
        <p:spPr>
          <a:xfrm>
            <a:off x="838199" y="1825625"/>
            <a:ext cx="7500815" cy="4351338"/>
          </a:xfrm>
        </p:spPr>
        <p:txBody>
          <a:bodyPr>
            <a:normAutofit fontScale="92500"/>
          </a:bodyPr>
          <a:lstStyle/>
          <a:p>
            <a:r>
              <a:rPr lang="en-GB" dirty="0"/>
              <a:t>GDPR is an EU data privacy law which is to protect the data belonging to EU citizens and residents.</a:t>
            </a:r>
          </a:p>
          <a:p>
            <a:endParaRPr lang="en-GB" dirty="0"/>
          </a:p>
          <a:p>
            <a:r>
              <a:rPr lang="en-GB" dirty="0"/>
              <a:t>Covers any organisation worldwide that handle any personal data within the EU</a:t>
            </a:r>
          </a:p>
          <a:p>
            <a:endParaRPr lang="en-GB" dirty="0"/>
          </a:p>
          <a:p>
            <a:r>
              <a:rPr lang="en-GB" dirty="0"/>
              <a:t>DP is the UK’s implementation of GDPR, whether or not an organisation is based in the EU/UK, as long as they handle any data of citizens in those areas they will have to comply</a:t>
            </a:r>
          </a:p>
          <a:p>
            <a:endParaRPr lang="en-GB" dirty="0"/>
          </a:p>
          <a:p>
            <a:endParaRPr lang="en-GB" dirty="0"/>
          </a:p>
          <a:p>
            <a:endParaRPr lang="en-GB" dirty="0"/>
          </a:p>
          <a:p>
            <a:endParaRPr lang="en-GB" dirty="0"/>
          </a:p>
        </p:txBody>
      </p:sp>
      <p:pic>
        <p:nvPicPr>
          <p:cNvPr id="6" name="Graphic 5" descr="Exclamation mark with solid fill">
            <a:extLst>
              <a:ext uri="{FF2B5EF4-FFF2-40B4-BE49-F238E27FC236}">
                <a16:creationId xmlns:a16="http://schemas.microsoft.com/office/drawing/2014/main" id="{FEA6033C-4456-42E6-9379-C90E33A82DF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57023">
            <a:off x="8240332" y="1596243"/>
            <a:ext cx="3952696" cy="3952696"/>
          </a:xfrm>
          <a:prstGeom prst="rect">
            <a:avLst/>
          </a:prstGeom>
        </p:spPr>
      </p:pic>
    </p:spTree>
    <p:extLst>
      <p:ext uri="{BB962C8B-B14F-4D97-AF65-F5344CB8AC3E}">
        <p14:creationId xmlns:p14="http://schemas.microsoft.com/office/powerpoint/2010/main" val="8102080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0967-18FB-453E-9D60-4B7475B8B6C2}"/>
              </a:ext>
            </a:extLst>
          </p:cNvPr>
          <p:cNvSpPr>
            <a:spLocks noGrp="1"/>
          </p:cNvSpPr>
          <p:nvPr>
            <p:ph type="title"/>
          </p:nvPr>
        </p:nvSpPr>
        <p:spPr/>
        <p:txBody>
          <a:bodyPr/>
          <a:lstStyle/>
          <a:p>
            <a:r>
              <a:rPr lang="en-GB"/>
              <a:t>General Data Protection Regulation (GDPR)</a:t>
            </a:r>
          </a:p>
        </p:txBody>
      </p:sp>
      <p:sp>
        <p:nvSpPr>
          <p:cNvPr id="3" name="Content Placeholder 2">
            <a:extLst>
              <a:ext uri="{FF2B5EF4-FFF2-40B4-BE49-F238E27FC236}">
                <a16:creationId xmlns:a16="http://schemas.microsoft.com/office/drawing/2014/main" id="{A101783A-B3EA-4606-9FAF-96FB4E1D01C1}"/>
              </a:ext>
            </a:extLst>
          </p:cNvPr>
          <p:cNvSpPr>
            <a:spLocks noGrp="1"/>
          </p:cNvSpPr>
          <p:nvPr>
            <p:ph idx="1"/>
          </p:nvPr>
        </p:nvSpPr>
        <p:spPr/>
        <p:txBody>
          <a:bodyPr/>
          <a:lstStyle/>
          <a:p>
            <a:r>
              <a:rPr lang="en-GB"/>
              <a:t>Falls in place with Data Protection Act as a Regulation</a:t>
            </a:r>
          </a:p>
          <a:p>
            <a:r>
              <a:rPr lang="en-GB"/>
              <a:t>Seven key principles:</a:t>
            </a:r>
          </a:p>
          <a:p>
            <a:pPr lvl="1"/>
            <a:r>
              <a:rPr lang="en-GB"/>
              <a:t>Lawfulness, fairness and transparency</a:t>
            </a:r>
          </a:p>
          <a:p>
            <a:pPr lvl="1"/>
            <a:r>
              <a:rPr lang="en-GB"/>
              <a:t>Purpose limitation</a:t>
            </a:r>
          </a:p>
          <a:p>
            <a:pPr lvl="1"/>
            <a:r>
              <a:rPr lang="en-GB"/>
              <a:t>Data minimisation</a:t>
            </a:r>
          </a:p>
          <a:p>
            <a:pPr lvl="1"/>
            <a:r>
              <a:rPr lang="en-GB"/>
              <a:t>Accuracy</a:t>
            </a:r>
          </a:p>
          <a:p>
            <a:pPr lvl="1"/>
            <a:r>
              <a:rPr lang="en-GB"/>
              <a:t>Storage limitation</a:t>
            </a:r>
          </a:p>
          <a:p>
            <a:pPr lvl="1"/>
            <a:r>
              <a:rPr lang="en-GB"/>
              <a:t>Integrity and confidentiality (security)</a:t>
            </a:r>
          </a:p>
          <a:p>
            <a:pPr lvl="1"/>
            <a:r>
              <a:rPr lang="en-GB"/>
              <a:t>Accountability</a:t>
            </a:r>
          </a:p>
        </p:txBody>
      </p:sp>
    </p:spTree>
    <p:extLst>
      <p:ext uri="{BB962C8B-B14F-4D97-AF65-F5344CB8AC3E}">
        <p14:creationId xmlns:p14="http://schemas.microsoft.com/office/powerpoint/2010/main" val="387675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03B3-E57B-42FC-B4AF-4BD5E8E63E9F}"/>
              </a:ext>
            </a:extLst>
          </p:cNvPr>
          <p:cNvSpPr>
            <a:spLocks noGrp="1"/>
          </p:cNvSpPr>
          <p:nvPr>
            <p:ph type="title"/>
          </p:nvPr>
        </p:nvSpPr>
        <p:spPr/>
        <p:txBody>
          <a:bodyPr/>
          <a:lstStyle/>
          <a:p>
            <a:r>
              <a:rPr lang="en-GB"/>
              <a:t>Cyber Security Professionals</a:t>
            </a:r>
          </a:p>
        </p:txBody>
      </p:sp>
      <p:sp>
        <p:nvSpPr>
          <p:cNvPr id="3" name="Content Placeholder 2">
            <a:extLst>
              <a:ext uri="{FF2B5EF4-FFF2-40B4-BE49-F238E27FC236}">
                <a16:creationId xmlns:a16="http://schemas.microsoft.com/office/drawing/2014/main" id="{25C58C2E-94A7-4815-AC6B-97CA7E44537E}"/>
              </a:ext>
            </a:extLst>
          </p:cNvPr>
          <p:cNvSpPr>
            <a:spLocks noGrp="1"/>
          </p:cNvSpPr>
          <p:nvPr>
            <p:ph idx="1"/>
          </p:nvPr>
        </p:nvSpPr>
        <p:spPr/>
        <p:txBody>
          <a:bodyPr>
            <a:normAutofit lnSpcReduction="10000"/>
          </a:bodyPr>
          <a:lstStyle/>
          <a:p>
            <a:r>
              <a:rPr lang="en-US" b="0" i="0">
                <a:effectLst/>
                <a:latin typeface="Roboto" panose="02000000000000000000" pitchFamily="2" charset="0"/>
              </a:rPr>
              <a:t>People working in cybersecurity protect systems and networks from hackers and other threats and develop defenses against potential attacks</a:t>
            </a:r>
          </a:p>
          <a:p>
            <a:endParaRPr lang="en-US">
              <a:latin typeface="Roboto" panose="02000000000000000000" pitchFamily="2" charset="0"/>
            </a:endParaRPr>
          </a:p>
          <a:p>
            <a:r>
              <a:rPr lang="en-US" b="0" i="0">
                <a:effectLst/>
                <a:latin typeface="Roboto" panose="02000000000000000000" pitchFamily="2" charset="0"/>
              </a:rPr>
              <a:t>Creating a safe network, as well as developing a threat detection system and incident response is part and parcel of a cybersecurity professional's job</a:t>
            </a:r>
          </a:p>
          <a:p>
            <a:endParaRPr lang="en-US">
              <a:latin typeface="Roboto" panose="02000000000000000000" pitchFamily="2" charset="0"/>
            </a:endParaRPr>
          </a:p>
          <a:p>
            <a:r>
              <a:rPr lang="en-US" b="0" i="0">
                <a:effectLst/>
                <a:latin typeface="Roboto" panose="02000000000000000000" pitchFamily="2" charset="0"/>
              </a:rPr>
              <a:t>Cybersecurity careers tend to be very lucrative and offer excellent scope for progression and career development</a:t>
            </a:r>
            <a:endParaRPr lang="en-GB"/>
          </a:p>
        </p:txBody>
      </p:sp>
    </p:spTree>
    <p:extLst>
      <p:ext uri="{BB962C8B-B14F-4D97-AF65-F5344CB8AC3E}">
        <p14:creationId xmlns:p14="http://schemas.microsoft.com/office/powerpoint/2010/main" val="346131556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9156-F46C-4D7C-B23C-464A4A0115BC}"/>
              </a:ext>
            </a:extLst>
          </p:cNvPr>
          <p:cNvSpPr>
            <a:spLocks noGrp="1"/>
          </p:cNvSpPr>
          <p:nvPr>
            <p:ph type="title"/>
          </p:nvPr>
        </p:nvSpPr>
        <p:spPr>
          <a:xfrm>
            <a:off x="838200" y="365125"/>
            <a:ext cx="10515600" cy="1325563"/>
          </a:xfrm>
        </p:spPr>
        <p:txBody>
          <a:bodyPr anchor="ctr">
            <a:normAutofit/>
          </a:bodyPr>
          <a:lstStyle/>
          <a:p>
            <a:r>
              <a:rPr lang="en-GB"/>
              <a:t>Lawfulness, fairness and transparency</a:t>
            </a:r>
          </a:p>
        </p:txBody>
      </p:sp>
      <p:pic>
        <p:nvPicPr>
          <p:cNvPr id="5" name="Picture 4" descr="Police car red lights in night time">
            <a:extLst>
              <a:ext uri="{FF2B5EF4-FFF2-40B4-BE49-F238E27FC236}">
                <a16:creationId xmlns:a16="http://schemas.microsoft.com/office/drawing/2014/main" id="{2DD84EC5-5605-4522-9BC3-7F765126B0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 b="-3"/>
          <a:stretch/>
        </p:blipFill>
        <p:spPr>
          <a:xfrm>
            <a:off x="838200" y="1825625"/>
            <a:ext cx="5181600" cy="4351338"/>
          </a:xfrm>
          <a:prstGeom prst="rect">
            <a:avLst/>
          </a:prstGeom>
          <a:noFill/>
          <a:effectLst>
            <a:softEdge rad="266700"/>
          </a:effectLst>
        </p:spPr>
      </p:pic>
      <p:sp>
        <p:nvSpPr>
          <p:cNvPr id="3" name="Content Placeholder 2">
            <a:extLst>
              <a:ext uri="{FF2B5EF4-FFF2-40B4-BE49-F238E27FC236}">
                <a16:creationId xmlns:a16="http://schemas.microsoft.com/office/drawing/2014/main" id="{BF91ECFE-033F-4204-A4C8-D48AF930EDCB}"/>
              </a:ext>
            </a:extLst>
          </p:cNvPr>
          <p:cNvSpPr>
            <a:spLocks noGrp="1"/>
          </p:cNvSpPr>
          <p:nvPr>
            <p:ph sz="half" idx="2"/>
          </p:nvPr>
        </p:nvSpPr>
        <p:spPr>
          <a:xfrm>
            <a:off x="6172200" y="1825625"/>
            <a:ext cx="5181600" cy="4351338"/>
          </a:xfrm>
        </p:spPr>
        <p:txBody>
          <a:bodyPr>
            <a:normAutofit/>
          </a:bodyPr>
          <a:lstStyle/>
          <a:p>
            <a:pPr marL="0" indent="0">
              <a:buNone/>
            </a:pPr>
            <a:r>
              <a:rPr lang="en-GB" sz="2400"/>
              <a:t>1. User </a:t>
            </a:r>
            <a:r>
              <a:rPr lang="en-GB" sz="2400" b="1"/>
              <a:t>Consent</a:t>
            </a:r>
          </a:p>
          <a:p>
            <a:pPr marL="0" indent="0">
              <a:buNone/>
            </a:pPr>
            <a:r>
              <a:rPr lang="en-GB" sz="2400"/>
              <a:t>2. Required to form a </a:t>
            </a:r>
            <a:r>
              <a:rPr lang="en-GB" sz="2400" b="1"/>
              <a:t>Contract</a:t>
            </a:r>
          </a:p>
          <a:p>
            <a:pPr marL="0" indent="0">
              <a:buNone/>
            </a:pPr>
            <a:r>
              <a:rPr lang="en-GB" sz="2400"/>
              <a:t>3. Required to fulfil a </a:t>
            </a:r>
            <a:r>
              <a:rPr lang="en-GB" sz="2400" b="1"/>
              <a:t>Legal obligation</a:t>
            </a:r>
          </a:p>
          <a:p>
            <a:pPr marL="0" indent="0">
              <a:buNone/>
            </a:pPr>
            <a:r>
              <a:rPr lang="en-GB" sz="2400"/>
              <a:t>4. May be used as </a:t>
            </a:r>
            <a:r>
              <a:rPr lang="en-GB" sz="2400" b="1"/>
              <a:t>Protection of vital interests of a natural person</a:t>
            </a:r>
          </a:p>
          <a:p>
            <a:pPr marL="0" indent="0">
              <a:buNone/>
            </a:pPr>
            <a:r>
              <a:rPr lang="en-GB" sz="2400"/>
              <a:t>5. May be used as a </a:t>
            </a:r>
            <a:r>
              <a:rPr lang="en-GB" sz="2400" b="1"/>
              <a:t>Public task </a:t>
            </a:r>
            <a:r>
              <a:rPr lang="en-GB" sz="2400"/>
              <a:t>done in public interest</a:t>
            </a:r>
          </a:p>
          <a:p>
            <a:pPr marL="0" indent="0">
              <a:buNone/>
            </a:pPr>
            <a:r>
              <a:rPr lang="en-GB" sz="2400"/>
              <a:t>6. You can prove </a:t>
            </a:r>
            <a:r>
              <a:rPr lang="en-GB" sz="2400" b="1"/>
              <a:t>Legitimate use/interest</a:t>
            </a:r>
            <a:r>
              <a:rPr lang="en-GB" sz="2400"/>
              <a:t> and the subjects right aren’t overridden</a:t>
            </a:r>
          </a:p>
        </p:txBody>
      </p:sp>
    </p:spTree>
    <p:extLst>
      <p:ext uri="{BB962C8B-B14F-4D97-AF65-F5344CB8AC3E}">
        <p14:creationId xmlns:p14="http://schemas.microsoft.com/office/powerpoint/2010/main" val="97025972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0BD6-3487-4B48-8D00-73649407EED5}"/>
              </a:ext>
            </a:extLst>
          </p:cNvPr>
          <p:cNvSpPr>
            <a:spLocks noGrp="1"/>
          </p:cNvSpPr>
          <p:nvPr>
            <p:ph type="title"/>
          </p:nvPr>
        </p:nvSpPr>
        <p:spPr>
          <a:xfrm>
            <a:off x="838200" y="365125"/>
            <a:ext cx="10515600" cy="1325563"/>
          </a:xfrm>
        </p:spPr>
        <p:txBody>
          <a:bodyPr anchor="ctr">
            <a:normAutofit/>
          </a:bodyPr>
          <a:lstStyle/>
          <a:p>
            <a:r>
              <a:rPr lang="en-GB"/>
              <a:t>Purpose Limitation</a:t>
            </a:r>
          </a:p>
        </p:txBody>
      </p:sp>
      <p:sp>
        <p:nvSpPr>
          <p:cNvPr id="3" name="Content Placeholder 2">
            <a:extLst>
              <a:ext uri="{FF2B5EF4-FFF2-40B4-BE49-F238E27FC236}">
                <a16:creationId xmlns:a16="http://schemas.microsoft.com/office/drawing/2014/main" id="{856FA8CC-B120-4B96-9F2E-90041A6A3AB8}"/>
              </a:ext>
            </a:extLst>
          </p:cNvPr>
          <p:cNvSpPr>
            <a:spLocks noGrp="1"/>
          </p:cNvSpPr>
          <p:nvPr>
            <p:ph sz="half" idx="1"/>
          </p:nvPr>
        </p:nvSpPr>
        <p:spPr>
          <a:xfrm>
            <a:off x="838200" y="1825625"/>
            <a:ext cx="5181600" cy="4351338"/>
          </a:xfrm>
        </p:spPr>
        <p:txBody>
          <a:bodyPr>
            <a:normAutofit/>
          </a:bodyPr>
          <a:lstStyle/>
          <a:p>
            <a:r>
              <a:rPr lang="en-GB" sz="1800"/>
              <a:t>This principle sets boundaries around using data only for specific use</a:t>
            </a:r>
          </a:p>
          <a:p>
            <a:endParaRPr lang="en-GB" sz="1800"/>
          </a:p>
          <a:p>
            <a:r>
              <a:rPr lang="en-GB" sz="1800"/>
              <a:t>“Collected for specified, explicit, and legitimate purposes”</a:t>
            </a:r>
          </a:p>
          <a:p>
            <a:endParaRPr lang="en-GB" sz="1800"/>
          </a:p>
          <a:p>
            <a:r>
              <a:rPr lang="en-GB" sz="1800"/>
              <a:t>Purposes for processing data must be detailed thoroughly while also clearly communicating via a privacy notice</a:t>
            </a:r>
          </a:p>
          <a:p>
            <a:endParaRPr lang="en-GB" sz="1800"/>
          </a:p>
          <a:p>
            <a:r>
              <a:rPr lang="en-GB" sz="1800"/>
              <a:t>Any change of intention with data which isn’t compatible with the original purpose, consent must be requested again!</a:t>
            </a:r>
          </a:p>
          <a:p>
            <a:endParaRPr lang="en-GB" sz="1800"/>
          </a:p>
          <a:p>
            <a:endParaRPr lang="en-GB" sz="1800"/>
          </a:p>
        </p:txBody>
      </p:sp>
      <p:pic>
        <p:nvPicPr>
          <p:cNvPr id="5" name="Picture 4" descr="Person staring at numbers">
            <a:extLst>
              <a:ext uri="{FF2B5EF4-FFF2-40B4-BE49-F238E27FC236}">
                <a16:creationId xmlns:a16="http://schemas.microsoft.com/office/drawing/2014/main" id="{C6DA1D56-EA91-42D2-909E-049E16C144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6172200" y="1825625"/>
            <a:ext cx="5181600" cy="4351338"/>
          </a:xfrm>
          <a:prstGeom prst="rect">
            <a:avLst/>
          </a:prstGeom>
          <a:noFill/>
          <a:effectLst>
            <a:softEdge rad="266700"/>
          </a:effectLst>
        </p:spPr>
      </p:pic>
    </p:spTree>
    <p:extLst>
      <p:ext uri="{BB962C8B-B14F-4D97-AF65-F5344CB8AC3E}">
        <p14:creationId xmlns:p14="http://schemas.microsoft.com/office/powerpoint/2010/main" val="26122493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AE8-BA1E-42E5-A84B-C839C37F4D29}"/>
              </a:ext>
            </a:extLst>
          </p:cNvPr>
          <p:cNvSpPr>
            <a:spLocks noGrp="1"/>
          </p:cNvSpPr>
          <p:nvPr>
            <p:ph type="title"/>
          </p:nvPr>
        </p:nvSpPr>
        <p:spPr>
          <a:xfrm>
            <a:off x="838200" y="365125"/>
            <a:ext cx="10515600" cy="1325563"/>
          </a:xfrm>
        </p:spPr>
        <p:txBody>
          <a:bodyPr anchor="ctr">
            <a:normAutofit/>
          </a:bodyPr>
          <a:lstStyle/>
          <a:p>
            <a:r>
              <a:rPr lang="en-GB"/>
              <a:t>Data Minimisation</a:t>
            </a:r>
          </a:p>
        </p:txBody>
      </p:sp>
      <p:pic>
        <p:nvPicPr>
          <p:cNvPr id="5" name="Picture 4" descr="Person holding mouse">
            <a:extLst>
              <a:ext uri="{FF2B5EF4-FFF2-40B4-BE49-F238E27FC236}">
                <a16:creationId xmlns:a16="http://schemas.microsoft.com/office/drawing/2014/main" id="{B7A4C924-98B4-49E4-A781-CCF49CC9820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38200" y="1825625"/>
            <a:ext cx="5181600" cy="4351338"/>
          </a:xfrm>
          <a:prstGeom prst="rect">
            <a:avLst/>
          </a:prstGeom>
          <a:noFill/>
          <a:effectLst>
            <a:softEdge rad="266700"/>
          </a:effectLst>
        </p:spPr>
      </p:pic>
      <p:sp>
        <p:nvSpPr>
          <p:cNvPr id="3" name="Content Placeholder 2">
            <a:extLst>
              <a:ext uri="{FF2B5EF4-FFF2-40B4-BE49-F238E27FC236}">
                <a16:creationId xmlns:a16="http://schemas.microsoft.com/office/drawing/2014/main" id="{4481E404-3CE1-45E1-8912-A185E7EC53C3}"/>
              </a:ext>
            </a:extLst>
          </p:cNvPr>
          <p:cNvSpPr>
            <a:spLocks noGrp="1"/>
          </p:cNvSpPr>
          <p:nvPr>
            <p:ph sz="half" idx="2"/>
          </p:nvPr>
        </p:nvSpPr>
        <p:spPr>
          <a:xfrm>
            <a:off x="6172200" y="1825625"/>
            <a:ext cx="5181600" cy="4351338"/>
          </a:xfrm>
        </p:spPr>
        <p:txBody>
          <a:bodyPr>
            <a:normAutofit/>
          </a:bodyPr>
          <a:lstStyle/>
          <a:p>
            <a:r>
              <a:rPr lang="en-GB" sz="2400"/>
              <a:t>This principle covers the amount of personal data being processed</a:t>
            </a:r>
          </a:p>
          <a:p>
            <a:endParaRPr lang="en-GB" sz="2400"/>
          </a:p>
          <a:p>
            <a:r>
              <a:rPr lang="en-GB" sz="2400"/>
              <a:t>Only collect what is required to complete the purpose. </a:t>
            </a:r>
          </a:p>
          <a:p>
            <a:endParaRPr lang="en-GB" sz="2400"/>
          </a:p>
          <a:p>
            <a:r>
              <a:rPr lang="en-GB" sz="2400"/>
              <a:t>An example would be signing users for a newsletter</a:t>
            </a:r>
          </a:p>
          <a:p>
            <a:endParaRPr lang="en-GB" sz="2400"/>
          </a:p>
          <a:p>
            <a:r>
              <a:rPr lang="en-GB" sz="2400"/>
              <a:t>What info would you require?</a:t>
            </a:r>
          </a:p>
        </p:txBody>
      </p:sp>
    </p:spTree>
    <p:extLst>
      <p:ext uri="{BB962C8B-B14F-4D97-AF65-F5344CB8AC3E}">
        <p14:creationId xmlns:p14="http://schemas.microsoft.com/office/powerpoint/2010/main" val="55374068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E56F-0900-4285-B042-1606E35F6F8D}"/>
              </a:ext>
            </a:extLst>
          </p:cNvPr>
          <p:cNvSpPr>
            <a:spLocks noGrp="1"/>
          </p:cNvSpPr>
          <p:nvPr>
            <p:ph type="title"/>
          </p:nvPr>
        </p:nvSpPr>
        <p:spPr/>
        <p:txBody>
          <a:bodyPr/>
          <a:lstStyle/>
          <a:p>
            <a:r>
              <a:rPr lang="en-GB"/>
              <a:t>Accuracy</a:t>
            </a:r>
          </a:p>
        </p:txBody>
      </p:sp>
      <p:sp>
        <p:nvSpPr>
          <p:cNvPr id="3" name="Content Placeholder 2">
            <a:extLst>
              <a:ext uri="{FF2B5EF4-FFF2-40B4-BE49-F238E27FC236}">
                <a16:creationId xmlns:a16="http://schemas.microsoft.com/office/drawing/2014/main" id="{3859CB95-AFA8-4886-BBE3-25EF454808C6}"/>
              </a:ext>
            </a:extLst>
          </p:cNvPr>
          <p:cNvSpPr>
            <a:spLocks noGrp="1"/>
          </p:cNvSpPr>
          <p:nvPr>
            <p:ph idx="1"/>
          </p:nvPr>
        </p:nvSpPr>
        <p:spPr>
          <a:xfrm>
            <a:off x="5963138" y="1825625"/>
            <a:ext cx="5390662" cy="4351338"/>
          </a:xfrm>
        </p:spPr>
        <p:txBody>
          <a:bodyPr>
            <a:normAutofit fontScale="92500" lnSpcReduction="10000"/>
          </a:bodyPr>
          <a:lstStyle/>
          <a:p>
            <a:r>
              <a:rPr lang="en-GB"/>
              <a:t>This principle ensures the accuracy of data </a:t>
            </a:r>
          </a:p>
          <a:p>
            <a:endParaRPr lang="en-GB"/>
          </a:p>
          <a:p>
            <a:r>
              <a:rPr lang="en-GB"/>
              <a:t>Tasks can include updating, erasing incomplete data or incorrect data</a:t>
            </a:r>
          </a:p>
          <a:p>
            <a:endParaRPr lang="en-GB"/>
          </a:p>
          <a:p>
            <a:r>
              <a:rPr lang="en-GB"/>
              <a:t>Regular audits to keep information up to date from Data Subjects.</a:t>
            </a:r>
          </a:p>
          <a:p>
            <a:endParaRPr lang="en-GB"/>
          </a:p>
          <a:p>
            <a:r>
              <a:rPr lang="en-GB"/>
              <a:t>Includes data which is collected and stored</a:t>
            </a:r>
          </a:p>
          <a:p>
            <a:endParaRPr lang="en-GB"/>
          </a:p>
          <a:p>
            <a:endParaRPr lang="en-GB"/>
          </a:p>
          <a:p>
            <a:endParaRPr lang="en-GB"/>
          </a:p>
          <a:p>
            <a:endParaRPr lang="en-GB"/>
          </a:p>
        </p:txBody>
      </p:sp>
      <p:pic>
        <p:nvPicPr>
          <p:cNvPr id="5" name="Picture 4" descr="Computer script on a screen">
            <a:extLst>
              <a:ext uri="{FF2B5EF4-FFF2-40B4-BE49-F238E27FC236}">
                <a16:creationId xmlns:a16="http://schemas.microsoft.com/office/drawing/2014/main" id="{B8F4FA16-C0FB-4CFD-80F3-BC868D19F2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397" y="2097088"/>
            <a:ext cx="5132114" cy="3420574"/>
          </a:xfrm>
          <a:prstGeom prst="rect">
            <a:avLst/>
          </a:prstGeom>
          <a:effectLst>
            <a:softEdge rad="266700"/>
          </a:effectLst>
        </p:spPr>
      </p:pic>
    </p:spTree>
    <p:extLst>
      <p:ext uri="{BB962C8B-B14F-4D97-AF65-F5344CB8AC3E}">
        <p14:creationId xmlns:p14="http://schemas.microsoft.com/office/powerpoint/2010/main" val="416028423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609-9A45-488C-ABA4-7BCA405E695A}"/>
              </a:ext>
            </a:extLst>
          </p:cNvPr>
          <p:cNvSpPr>
            <a:spLocks noGrp="1"/>
          </p:cNvSpPr>
          <p:nvPr>
            <p:ph type="title"/>
          </p:nvPr>
        </p:nvSpPr>
        <p:spPr>
          <a:xfrm>
            <a:off x="838200" y="365125"/>
            <a:ext cx="10515600" cy="1325563"/>
          </a:xfrm>
        </p:spPr>
        <p:txBody>
          <a:bodyPr anchor="ctr">
            <a:normAutofit/>
          </a:bodyPr>
          <a:lstStyle/>
          <a:p>
            <a:r>
              <a:rPr lang="en-GB"/>
              <a:t>Storage Limitation</a:t>
            </a:r>
          </a:p>
        </p:txBody>
      </p:sp>
      <p:pic>
        <p:nvPicPr>
          <p:cNvPr id="5" name="Picture 4" descr="Different colored organizers">
            <a:extLst>
              <a:ext uri="{FF2B5EF4-FFF2-40B4-BE49-F238E27FC236}">
                <a16:creationId xmlns:a16="http://schemas.microsoft.com/office/drawing/2014/main" id="{82B17533-2F7B-40AF-AAED-9ED6F325B1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825625"/>
            <a:ext cx="5181600" cy="4351338"/>
          </a:xfrm>
          <a:prstGeom prst="rect">
            <a:avLst/>
          </a:prstGeom>
          <a:noFill/>
          <a:effectLst>
            <a:softEdge rad="266700"/>
          </a:effectLst>
        </p:spPr>
      </p:pic>
      <p:sp>
        <p:nvSpPr>
          <p:cNvPr id="3" name="Content Placeholder 2">
            <a:extLst>
              <a:ext uri="{FF2B5EF4-FFF2-40B4-BE49-F238E27FC236}">
                <a16:creationId xmlns:a16="http://schemas.microsoft.com/office/drawing/2014/main" id="{C6B81415-A8B7-4EC2-8711-1FEBCBD025BD}"/>
              </a:ext>
            </a:extLst>
          </p:cNvPr>
          <p:cNvSpPr>
            <a:spLocks noGrp="1"/>
          </p:cNvSpPr>
          <p:nvPr>
            <p:ph sz="half" idx="2"/>
          </p:nvPr>
        </p:nvSpPr>
        <p:spPr>
          <a:xfrm>
            <a:off x="6172200" y="1825625"/>
            <a:ext cx="5181600" cy="4351338"/>
          </a:xfrm>
        </p:spPr>
        <p:txBody>
          <a:bodyPr>
            <a:normAutofit/>
          </a:bodyPr>
          <a:lstStyle/>
          <a:p>
            <a:r>
              <a:rPr lang="en-GB" sz="2400"/>
              <a:t>This principle covers the justification of time data is kept</a:t>
            </a:r>
          </a:p>
          <a:p>
            <a:endParaRPr lang="en-GB" sz="2400"/>
          </a:p>
          <a:p>
            <a:r>
              <a:rPr lang="en-GB" sz="2400"/>
              <a:t>Set data retention periods is an option to establish and meet storage limitation policies</a:t>
            </a:r>
          </a:p>
          <a:p>
            <a:endParaRPr lang="en-GB" sz="2400"/>
          </a:p>
          <a:p>
            <a:r>
              <a:rPr lang="en-GB" sz="2400"/>
              <a:t>Once “old” data is no longer needed, multiple options are available such as removal of data or anonymize the data.</a:t>
            </a:r>
          </a:p>
          <a:p>
            <a:endParaRPr lang="en-GB" sz="2400"/>
          </a:p>
        </p:txBody>
      </p:sp>
    </p:spTree>
    <p:extLst>
      <p:ext uri="{BB962C8B-B14F-4D97-AF65-F5344CB8AC3E}">
        <p14:creationId xmlns:p14="http://schemas.microsoft.com/office/powerpoint/2010/main" val="33276452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2691-E272-47DA-BA53-29F795E55616}"/>
              </a:ext>
            </a:extLst>
          </p:cNvPr>
          <p:cNvSpPr>
            <a:spLocks noGrp="1"/>
          </p:cNvSpPr>
          <p:nvPr>
            <p:ph type="title"/>
          </p:nvPr>
        </p:nvSpPr>
        <p:spPr>
          <a:xfrm>
            <a:off x="838200" y="365125"/>
            <a:ext cx="10515600" cy="1325563"/>
          </a:xfrm>
        </p:spPr>
        <p:txBody>
          <a:bodyPr anchor="ctr">
            <a:normAutofit/>
          </a:bodyPr>
          <a:lstStyle/>
          <a:p>
            <a:r>
              <a:rPr lang="en-GB"/>
              <a:t>Integrity and confidentiality</a:t>
            </a:r>
          </a:p>
        </p:txBody>
      </p:sp>
      <p:sp>
        <p:nvSpPr>
          <p:cNvPr id="3" name="Content Placeholder 2">
            <a:extLst>
              <a:ext uri="{FF2B5EF4-FFF2-40B4-BE49-F238E27FC236}">
                <a16:creationId xmlns:a16="http://schemas.microsoft.com/office/drawing/2014/main" id="{5B7C09A9-57D5-4376-B3D0-1400CD22DFD6}"/>
              </a:ext>
            </a:extLst>
          </p:cNvPr>
          <p:cNvSpPr>
            <a:spLocks noGrp="1"/>
          </p:cNvSpPr>
          <p:nvPr>
            <p:ph sz="half" idx="1"/>
          </p:nvPr>
        </p:nvSpPr>
        <p:spPr>
          <a:xfrm>
            <a:off x="838200" y="1825625"/>
            <a:ext cx="5181600" cy="4351338"/>
          </a:xfrm>
        </p:spPr>
        <p:txBody>
          <a:bodyPr>
            <a:normAutofit/>
          </a:bodyPr>
          <a:lstStyle/>
          <a:p>
            <a:r>
              <a:rPr lang="en-GB" sz="2600"/>
              <a:t>This principle covers the security of data from internal or external threats</a:t>
            </a:r>
          </a:p>
          <a:p>
            <a:endParaRPr lang="en-GB" sz="2600"/>
          </a:p>
          <a:p>
            <a:r>
              <a:rPr lang="en-GB" sz="2600"/>
              <a:t>Planning and persistent approach to maintain the security of data</a:t>
            </a:r>
          </a:p>
          <a:p>
            <a:endParaRPr lang="en-GB" sz="2600"/>
          </a:p>
          <a:p>
            <a:r>
              <a:rPr lang="en-GB" sz="2600"/>
              <a:t>What are we protecting data against?</a:t>
            </a:r>
          </a:p>
        </p:txBody>
      </p:sp>
      <p:pic>
        <p:nvPicPr>
          <p:cNvPr id="5" name="Picture 4" descr="Stressed man at work">
            <a:extLst>
              <a:ext uri="{FF2B5EF4-FFF2-40B4-BE49-F238E27FC236}">
                <a16:creationId xmlns:a16="http://schemas.microsoft.com/office/drawing/2014/main" id="{5464162D-52B8-4509-8849-4A9D4A96DC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6172200" y="1825625"/>
            <a:ext cx="5181600" cy="4351338"/>
          </a:xfrm>
          <a:prstGeom prst="rect">
            <a:avLst/>
          </a:prstGeom>
          <a:noFill/>
          <a:effectLst>
            <a:softEdge rad="266700"/>
          </a:effectLst>
        </p:spPr>
      </p:pic>
    </p:spTree>
    <p:extLst>
      <p:ext uri="{BB962C8B-B14F-4D97-AF65-F5344CB8AC3E}">
        <p14:creationId xmlns:p14="http://schemas.microsoft.com/office/powerpoint/2010/main" val="1357292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87AC-D244-4E25-9BB8-EFFBD160DB33}"/>
              </a:ext>
            </a:extLst>
          </p:cNvPr>
          <p:cNvSpPr>
            <a:spLocks noGrp="1"/>
          </p:cNvSpPr>
          <p:nvPr>
            <p:ph type="title"/>
          </p:nvPr>
        </p:nvSpPr>
        <p:spPr>
          <a:xfrm>
            <a:off x="838200" y="365125"/>
            <a:ext cx="10515600" cy="1325563"/>
          </a:xfrm>
        </p:spPr>
        <p:txBody>
          <a:bodyPr anchor="ctr">
            <a:normAutofit/>
          </a:bodyPr>
          <a:lstStyle/>
          <a:p>
            <a:r>
              <a:rPr lang="en-GB"/>
              <a:t>Accountability</a:t>
            </a:r>
          </a:p>
        </p:txBody>
      </p:sp>
      <p:pic>
        <p:nvPicPr>
          <p:cNvPr id="5" name="Picture 4" descr="Two colleagues planning on board with sticky notes">
            <a:extLst>
              <a:ext uri="{FF2B5EF4-FFF2-40B4-BE49-F238E27FC236}">
                <a16:creationId xmlns:a16="http://schemas.microsoft.com/office/drawing/2014/main" id="{E62B73C7-875F-4946-8B96-4020E1930B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838200" y="1825625"/>
            <a:ext cx="5181600" cy="4351338"/>
          </a:xfrm>
          <a:prstGeom prst="rect">
            <a:avLst/>
          </a:prstGeom>
          <a:noFill/>
          <a:effectLst>
            <a:softEdge rad="266700"/>
          </a:effectLst>
        </p:spPr>
      </p:pic>
      <p:sp>
        <p:nvSpPr>
          <p:cNvPr id="3" name="Content Placeholder 2">
            <a:extLst>
              <a:ext uri="{FF2B5EF4-FFF2-40B4-BE49-F238E27FC236}">
                <a16:creationId xmlns:a16="http://schemas.microsoft.com/office/drawing/2014/main" id="{1B210AE2-A88C-427B-AA14-0FA4EF6C4613}"/>
              </a:ext>
            </a:extLst>
          </p:cNvPr>
          <p:cNvSpPr>
            <a:spLocks noGrp="1"/>
          </p:cNvSpPr>
          <p:nvPr>
            <p:ph sz="half" idx="2"/>
          </p:nvPr>
        </p:nvSpPr>
        <p:spPr>
          <a:xfrm>
            <a:off x="6172200" y="1825625"/>
            <a:ext cx="5181600" cy="4351338"/>
          </a:xfrm>
        </p:spPr>
        <p:txBody>
          <a:bodyPr>
            <a:normAutofit/>
          </a:bodyPr>
          <a:lstStyle/>
          <a:p>
            <a:r>
              <a:rPr lang="en-GB" sz="2000"/>
              <a:t>This principle covers the accountability of the Data Controller</a:t>
            </a:r>
          </a:p>
          <a:p>
            <a:endParaRPr lang="en-GB" sz="2000"/>
          </a:p>
          <a:p>
            <a:r>
              <a:rPr lang="en-GB" sz="2000"/>
              <a:t>An organisation can say they are following GDPR rules but how do you know?</a:t>
            </a:r>
          </a:p>
          <a:p>
            <a:endParaRPr lang="en-GB" sz="2000"/>
          </a:p>
          <a:p>
            <a:r>
              <a:rPr lang="en-GB" sz="2000"/>
              <a:t>This is where accountability comes in, appropriate measures and records to prove compliance</a:t>
            </a:r>
          </a:p>
          <a:p>
            <a:endParaRPr lang="en-GB" sz="2000"/>
          </a:p>
          <a:p>
            <a:r>
              <a:rPr lang="en-GB" sz="2000"/>
              <a:t>Creating an audit trail will prove responsibility with authorities</a:t>
            </a:r>
          </a:p>
          <a:p>
            <a:endParaRPr lang="en-GB" sz="2000"/>
          </a:p>
          <a:p>
            <a:endParaRPr lang="en-GB" sz="2000"/>
          </a:p>
        </p:txBody>
      </p:sp>
    </p:spTree>
    <p:extLst>
      <p:ext uri="{BB962C8B-B14F-4D97-AF65-F5344CB8AC3E}">
        <p14:creationId xmlns:p14="http://schemas.microsoft.com/office/powerpoint/2010/main" val="16560578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2091-18A8-4DED-96E4-88BDDF546A48}"/>
              </a:ext>
            </a:extLst>
          </p:cNvPr>
          <p:cNvSpPr>
            <a:spLocks noGrp="1"/>
          </p:cNvSpPr>
          <p:nvPr>
            <p:ph type="title"/>
          </p:nvPr>
        </p:nvSpPr>
        <p:spPr/>
        <p:txBody>
          <a:bodyPr/>
          <a:lstStyle/>
          <a:p>
            <a:r>
              <a:rPr lang="en-GB"/>
              <a:t>Conclusion</a:t>
            </a:r>
          </a:p>
        </p:txBody>
      </p:sp>
      <p:sp>
        <p:nvSpPr>
          <p:cNvPr id="3" name="Content Placeholder 2">
            <a:extLst>
              <a:ext uri="{FF2B5EF4-FFF2-40B4-BE49-F238E27FC236}">
                <a16:creationId xmlns:a16="http://schemas.microsoft.com/office/drawing/2014/main" id="{A03F168F-3809-436A-9032-1A3717AA34A9}"/>
              </a:ext>
            </a:extLst>
          </p:cNvPr>
          <p:cNvSpPr>
            <a:spLocks noGrp="1"/>
          </p:cNvSpPr>
          <p:nvPr>
            <p:ph sz="half" idx="1"/>
          </p:nvPr>
        </p:nvSpPr>
        <p:spPr>
          <a:xfrm>
            <a:off x="838199" y="1825625"/>
            <a:ext cx="10515599" cy="4351338"/>
          </a:xfrm>
        </p:spPr>
        <p:txBody>
          <a:bodyPr/>
          <a:lstStyle/>
          <a:p>
            <a:r>
              <a:rPr lang="en-GB"/>
              <a:t>These seven principles form the GDPR and the best practices with data processing and handling.</a:t>
            </a:r>
          </a:p>
          <a:p>
            <a:endParaRPr lang="en-GB"/>
          </a:p>
          <a:p>
            <a:r>
              <a:rPr lang="en-GB"/>
              <a:t>It all forms around the Data Controller and processor</a:t>
            </a:r>
          </a:p>
          <a:p>
            <a:endParaRPr lang="en-GB"/>
          </a:p>
          <a:p>
            <a:r>
              <a:rPr lang="en-GB"/>
              <a:t>Do you remember what a Data controller and processor means?</a:t>
            </a:r>
          </a:p>
        </p:txBody>
      </p:sp>
    </p:spTree>
    <p:extLst>
      <p:ext uri="{BB962C8B-B14F-4D97-AF65-F5344CB8AC3E}">
        <p14:creationId xmlns:p14="http://schemas.microsoft.com/office/powerpoint/2010/main" val="174252105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6C03-985E-4632-AD24-864FD3051B9B}"/>
              </a:ext>
            </a:extLst>
          </p:cNvPr>
          <p:cNvSpPr>
            <a:spLocks noGrp="1"/>
          </p:cNvSpPr>
          <p:nvPr>
            <p:ph type="title"/>
          </p:nvPr>
        </p:nvSpPr>
        <p:spPr/>
        <p:txBody>
          <a:bodyPr/>
          <a:lstStyle/>
          <a:p>
            <a:r>
              <a:rPr lang="en-GB"/>
              <a:t>Consequences of DPA &amp; GDPR Violation</a:t>
            </a:r>
          </a:p>
        </p:txBody>
      </p:sp>
      <p:sp>
        <p:nvSpPr>
          <p:cNvPr id="3" name="Content Placeholder 2">
            <a:extLst>
              <a:ext uri="{FF2B5EF4-FFF2-40B4-BE49-F238E27FC236}">
                <a16:creationId xmlns:a16="http://schemas.microsoft.com/office/drawing/2014/main" id="{667D3B62-D2F2-4C9C-8B66-AD78B326C179}"/>
              </a:ext>
            </a:extLst>
          </p:cNvPr>
          <p:cNvSpPr>
            <a:spLocks noGrp="1"/>
          </p:cNvSpPr>
          <p:nvPr>
            <p:ph sz="half" idx="1"/>
          </p:nvPr>
        </p:nvSpPr>
        <p:spPr>
          <a:xfrm>
            <a:off x="838200" y="1825625"/>
            <a:ext cx="6225154" cy="4351338"/>
          </a:xfrm>
        </p:spPr>
        <p:txBody>
          <a:bodyPr/>
          <a:lstStyle/>
          <a:p>
            <a:r>
              <a:rPr lang="en-GB"/>
              <a:t>Covers any breach for European citizens and residents</a:t>
            </a:r>
          </a:p>
          <a:p>
            <a:endParaRPr lang="en-GB"/>
          </a:p>
          <a:p>
            <a:r>
              <a:rPr lang="en-GB"/>
              <a:t>UK GDPR &amp; DPA combined</a:t>
            </a:r>
          </a:p>
          <a:p>
            <a:endParaRPr lang="en-GB"/>
          </a:p>
          <a:p>
            <a:r>
              <a:rPr lang="en-GB"/>
              <a:t>Maximum fine of 4% of annual global turnover</a:t>
            </a:r>
          </a:p>
          <a:p>
            <a:endParaRPr lang="en-GB"/>
          </a:p>
        </p:txBody>
      </p:sp>
      <p:pic>
        <p:nvPicPr>
          <p:cNvPr id="4" name="Graphic 3" descr="Exclamation mark with solid fill">
            <a:extLst>
              <a:ext uri="{FF2B5EF4-FFF2-40B4-BE49-F238E27FC236}">
                <a16:creationId xmlns:a16="http://schemas.microsoft.com/office/drawing/2014/main" id="{29E6F94E-75F0-4E7B-B94C-4FB9EB8FF13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57023">
            <a:off x="8240332" y="1596243"/>
            <a:ext cx="3952696" cy="3952696"/>
          </a:xfrm>
          <a:prstGeom prst="rect">
            <a:avLst/>
          </a:prstGeom>
        </p:spPr>
      </p:pic>
    </p:spTree>
    <p:extLst>
      <p:ext uri="{BB962C8B-B14F-4D97-AF65-F5344CB8AC3E}">
        <p14:creationId xmlns:p14="http://schemas.microsoft.com/office/powerpoint/2010/main" val="284576388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GDPR Individual Rights</a:t>
            </a:r>
          </a:p>
        </p:txBody>
      </p:sp>
    </p:spTree>
    <p:extLst>
      <p:ext uri="{BB962C8B-B14F-4D97-AF65-F5344CB8AC3E}">
        <p14:creationId xmlns:p14="http://schemas.microsoft.com/office/powerpoint/2010/main" val="158627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4CC6-56DD-4962-B4EE-E9B59CBF2CBC}"/>
              </a:ext>
            </a:extLst>
          </p:cNvPr>
          <p:cNvSpPr>
            <a:spLocks noGrp="1"/>
          </p:cNvSpPr>
          <p:nvPr>
            <p:ph type="title"/>
          </p:nvPr>
        </p:nvSpPr>
        <p:spPr/>
        <p:txBody>
          <a:bodyPr/>
          <a:lstStyle/>
          <a:p>
            <a:r>
              <a:rPr lang="en-GB"/>
              <a:t>Cyber Security Roles</a:t>
            </a:r>
          </a:p>
        </p:txBody>
      </p:sp>
      <p:sp>
        <p:nvSpPr>
          <p:cNvPr id="3" name="Content Placeholder 2">
            <a:extLst>
              <a:ext uri="{FF2B5EF4-FFF2-40B4-BE49-F238E27FC236}">
                <a16:creationId xmlns:a16="http://schemas.microsoft.com/office/drawing/2014/main" id="{B83648AD-CF14-452C-BCB6-06DAD05533EF}"/>
              </a:ext>
            </a:extLst>
          </p:cNvPr>
          <p:cNvSpPr>
            <a:spLocks noGrp="1"/>
          </p:cNvSpPr>
          <p:nvPr>
            <p:ph idx="1"/>
          </p:nvPr>
        </p:nvSpPr>
        <p:spPr/>
        <p:txBody>
          <a:bodyPr>
            <a:normAutofit/>
          </a:bodyPr>
          <a:lstStyle/>
          <a:p>
            <a:pPr marL="0" indent="0">
              <a:buNone/>
            </a:pPr>
            <a:endParaRPr lang="en-GB" sz="6000"/>
          </a:p>
          <a:p>
            <a:pPr marL="0" indent="0">
              <a:buNone/>
            </a:pPr>
            <a:r>
              <a:rPr lang="en-GB" sz="6000"/>
              <a:t>How many Cyber Security Roles can you name?</a:t>
            </a:r>
          </a:p>
        </p:txBody>
      </p:sp>
    </p:spTree>
    <p:extLst>
      <p:ext uri="{BB962C8B-B14F-4D97-AF65-F5344CB8AC3E}">
        <p14:creationId xmlns:p14="http://schemas.microsoft.com/office/powerpoint/2010/main" val="33468442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E74B-6D6F-4B94-A59D-9BEE9E98543E}"/>
              </a:ext>
            </a:extLst>
          </p:cNvPr>
          <p:cNvSpPr>
            <a:spLocks noGrp="1"/>
          </p:cNvSpPr>
          <p:nvPr>
            <p:ph type="title"/>
          </p:nvPr>
        </p:nvSpPr>
        <p:spPr/>
        <p:txBody>
          <a:bodyPr/>
          <a:lstStyle/>
          <a:p>
            <a:r>
              <a:rPr lang="en-GB"/>
              <a:t>The right to be informed</a:t>
            </a:r>
          </a:p>
        </p:txBody>
      </p:sp>
      <p:sp>
        <p:nvSpPr>
          <p:cNvPr id="3" name="Content Placeholder 2">
            <a:extLst>
              <a:ext uri="{FF2B5EF4-FFF2-40B4-BE49-F238E27FC236}">
                <a16:creationId xmlns:a16="http://schemas.microsoft.com/office/drawing/2014/main" id="{7F20BAF8-9E69-4954-B45B-1378F5770406}"/>
              </a:ext>
            </a:extLst>
          </p:cNvPr>
          <p:cNvSpPr>
            <a:spLocks noGrp="1"/>
          </p:cNvSpPr>
          <p:nvPr>
            <p:ph sz="half" idx="1"/>
          </p:nvPr>
        </p:nvSpPr>
        <p:spPr>
          <a:xfrm>
            <a:off x="838200" y="1839913"/>
            <a:ext cx="10515600" cy="4351338"/>
          </a:xfrm>
        </p:spPr>
        <p:txBody>
          <a:bodyPr/>
          <a:lstStyle/>
          <a:p>
            <a:r>
              <a:rPr lang="en-GB"/>
              <a:t>Individuals have to right to be informed</a:t>
            </a:r>
          </a:p>
          <a:p>
            <a:endParaRPr lang="en-GB"/>
          </a:p>
          <a:p>
            <a:r>
              <a:rPr lang="en-GB"/>
              <a:t>Collection and use of personal data</a:t>
            </a:r>
          </a:p>
          <a:p>
            <a:endParaRPr lang="en-GB"/>
          </a:p>
          <a:p>
            <a:r>
              <a:rPr lang="en-GB"/>
              <a:t>This is a key transparent requirement under GDPR</a:t>
            </a:r>
          </a:p>
        </p:txBody>
      </p:sp>
      <p:pic>
        <p:nvPicPr>
          <p:cNvPr id="6" name="Picture 5" descr="Businessman pointing side">
            <a:extLst>
              <a:ext uri="{FF2B5EF4-FFF2-40B4-BE49-F238E27FC236}">
                <a16:creationId xmlns:a16="http://schemas.microsoft.com/office/drawing/2014/main" id="{027C6A80-4914-4C30-992D-87BA00976D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83013263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C092-DE1E-4784-BA4B-83751B1A08CC}"/>
              </a:ext>
            </a:extLst>
          </p:cNvPr>
          <p:cNvSpPr>
            <a:spLocks noGrp="1"/>
          </p:cNvSpPr>
          <p:nvPr>
            <p:ph type="title"/>
          </p:nvPr>
        </p:nvSpPr>
        <p:spPr/>
        <p:txBody>
          <a:bodyPr/>
          <a:lstStyle/>
          <a:p>
            <a:r>
              <a:rPr lang="en-GB"/>
              <a:t>The right of access</a:t>
            </a:r>
          </a:p>
        </p:txBody>
      </p:sp>
      <p:sp>
        <p:nvSpPr>
          <p:cNvPr id="3" name="Content Placeholder 2">
            <a:extLst>
              <a:ext uri="{FF2B5EF4-FFF2-40B4-BE49-F238E27FC236}">
                <a16:creationId xmlns:a16="http://schemas.microsoft.com/office/drawing/2014/main" id="{419E2B8F-1C30-480D-A107-455EFF77D32E}"/>
              </a:ext>
            </a:extLst>
          </p:cNvPr>
          <p:cNvSpPr>
            <a:spLocks noGrp="1"/>
          </p:cNvSpPr>
          <p:nvPr>
            <p:ph sz="half" idx="1"/>
          </p:nvPr>
        </p:nvSpPr>
        <p:spPr>
          <a:xfrm>
            <a:off x="838199" y="1825625"/>
            <a:ext cx="10244015" cy="4351338"/>
          </a:xfrm>
        </p:spPr>
        <p:txBody>
          <a:bodyPr>
            <a:normAutofit/>
          </a:bodyPr>
          <a:lstStyle/>
          <a:p>
            <a:r>
              <a:rPr lang="en-GB"/>
              <a:t>Individuals have the right to access and receive a copy of their personal data</a:t>
            </a:r>
          </a:p>
          <a:p>
            <a:endParaRPr lang="en-GB"/>
          </a:p>
          <a:p>
            <a:r>
              <a:rPr lang="en-GB"/>
              <a:t>This is referred as Subject Access Request</a:t>
            </a:r>
          </a:p>
          <a:p>
            <a:endParaRPr lang="en-GB"/>
          </a:p>
          <a:p>
            <a:r>
              <a:rPr lang="en-GB"/>
              <a:t>How do you think you can request this from an organisation?</a:t>
            </a:r>
          </a:p>
          <a:p>
            <a:endParaRPr lang="en-GB"/>
          </a:p>
        </p:txBody>
      </p:sp>
      <p:pic>
        <p:nvPicPr>
          <p:cNvPr id="5" name="Picture 4" descr="Businessman pointing side">
            <a:extLst>
              <a:ext uri="{FF2B5EF4-FFF2-40B4-BE49-F238E27FC236}">
                <a16:creationId xmlns:a16="http://schemas.microsoft.com/office/drawing/2014/main" id="{79057D80-4A21-4D70-9B95-0A85341271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63283940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02F1-68AD-450B-843F-9E6FD77AB41D}"/>
              </a:ext>
            </a:extLst>
          </p:cNvPr>
          <p:cNvSpPr>
            <a:spLocks noGrp="1"/>
          </p:cNvSpPr>
          <p:nvPr>
            <p:ph type="title"/>
          </p:nvPr>
        </p:nvSpPr>
        <p:spPr/>
        <p:txBody>
          <a:bodyPr/>
          <a:lstStyle/>
          <a:p>
            <a:r>
              <a:rPr lang="en-GB"/>
              <a:t>The right to rectification</a:t>
            </a:r>
          </a:p>
        </p:txBody>
      </p:sp>
      <p:sp>
        <p:nvSpPr>
          <p:cNvPr id="3" name="Content Placeholder 2">
            <a:extLst>
              <a:ext uri="{FF2B5EF4-FFF2-40B4-BE49-F238E27FC236}">
                <a16:creationId xmlns:a16="http://schemas.microsoft.com/office/drawing/2014/main" id="{0F139B50-A093-4F6E-B07F-02A81ABC2CA4}"/>
              </a:ext>
            </a:extLst>
          </p:cNvPr>
          <p:cNvSpPr>
            <a:spLocks noGrp="1"/>
          </p:cNvSpPr>
          <p:nvPr>
            <p:ph sz="half" idx="1"/>
          </p:nvPr>
        </p:nvSpPr>
        <p:spPr>
          <a:xfrm>
            <a:off x="838200" y="1825625"/>
            <a:ext cx="10666046" cy="4351338"/>
          </a:xfrm>
        </p:spPr>
        <p:txBody>
          <a:bodyPr/>
          <a:lstStyle/>
          <a:p>
            <a:r>
              <a:rPr lang="en-GB"/>
              <a:t>Individuals have the right to have inaccurate personal data rectified</a:t>
            </a:r>
          </a:p>
          <a:p>
            <a:endParaRPr lang="en-GB"/>
          </a:p>
          <a:p>
            <a:r>
              <a:rPr lang="en-GB"/>
              <a:t>This also includes incomplete person date being completed</a:t>
            </a:r>
          </a:p>
          <a:p>
            <a:endParaRPr lang="en-GB"/>
          </a:p>
          <a:p>
            <a:r>
              <a:rPr lang="en-GB"/>
              <a:t>Evidence for incorrect data may need to be supplied</a:t>
            </a:r>
          </a:p>
        </p:txBody>
      </p:sp>
      <p:pic>
        <p:nvPicPr>
          <p:cNvPr id="5" name="Picture 4" descr="Businessman pointing side">
            <a:extLst>
              <a:ext uri="{FF2B5EF4-FFF2-40B4-BE49-F238E27FC236}">
                <a16:creationId xmlns:a16="http://schemas.microsoft.com/office/drawing/2014/main" id="{FE5C4D78-2B17-42DB-94C8-F66C72711A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2052980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E4FF-5196-4B66-9267-09A25443C15A}"/>
              </a:ext>
            </a:extLst>
          </p:cNvPr>
          <p:cNvSpPr>
            <a:spLocks noGrp="1"/>
          </p:cNvSpPr>
          <p:nvPr>
            <p:ph type="title"/>
          </p:nvPr>
        </p:nvSpPr>
        <p:spPr/>
        <p:txBody>
          <a:bodyPr/>
          <a:lstStyle/>
          <a:p>
            <a:r>
              <a:rPr lang="en-GB"/>
              <a:t>The right to erasure</a:t>
            </a:r>
          </a:p>
        </p:txBody>
      </p:sp>
      <p:sp>
        <p:nvSpPr>
          <p:cNvPr id="3" name="Content Placeholder 2">
            <a:extLst>
              <a:ext uri="{FF2B5EF4-FFF2-40B4-BE49-F238E27FC236}">
                <a16:creationId xmlns:a16="http://schemas.microsoft.com/office/drawing/2014/main" id="{D50D88C4-BB42-4895-BC22-68B8BD59CB81}"/>
              </a:ext>
            </a:extLst>
          </p:cNvPr>
          <p:cNvSpPr>
            <a:spLocks noGrp="1"/>
          </p:cNvSpPr>
          <p:nvPr>
            <p:ph sz="half" idx="1"/>
          </p:nvPr>
        </p:nvSpPr>
        <p:spPr>
          <a:xfrm>
            <a:off x="838200" y="1825625"/>
            <a:ext cx="9509369" cy="4351338"/>
          </a:xfrm>
        </p:spPr>
        <p:txBody>
          <a:bodyPr>
            <a:normAutofit/>
          </a:bodyPr>
          <a:lstStyle/>
          <a:p>
            <a:r>
              <a:rPr lang="en-GB"/>
              <a:t>Individuals have the right to have personal data erased</a:t>
            </a:r>
          </a:p>
          <a:p>
            <a:endParaRPr lang="en-GB"/>
          </a:p>
          <a:p>
            <a:r>
              <a:rPr lang="en-GB"/>
              <a:t>Also known as the ‘right to be forgotten’</a:t>
            </a:r>
          </a:p>
          <a:p>
            <a:endParaRPr lang="en-GB"/>
          </a:p>
          <a:p>
            <a:r>
              <a:rPr lang="en-GB"/>
              <a:t>Think of some scenarios where you would want to be forgotten?</a:t>
            </a:r>
          </a:p>
          <a:p>
            <a:endParaRPr lang="en-GB"/>
          </a:p>
          <a:p>
            <a:r>
              <a:rPr lang="en-GB"/>
              <a:t>What scenarios can organisations deny the right to forget or erase your data?</a:t>
            </a:r>
          </a:p>
        </p:txBody>
      </p:sp>
      <p:pic>
        <p:nvPicPr>
          <p:cNvPr id="5" name="Picture 4" descr="Businessman pointing side">
            <a:extLst>
              <a:ext uri="{FF2B5EF4-FFF2-40B4-BE49-F238E27FC236}">
                <a16:creationId xmlns:a16="http://schemas.microsoft.com/office/drawing/2014/main" id="{1A456FDA-63EB-4F09-BE43-45F8D01F85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36289678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7A5F-8349-4195-AE69-7FF0675B6E46}"/>
              </a:ext>
            </a:extLst>
          </p:cNvPr>
          <p:cNvSpPr>
            <a:spLocks noGrp="1"/>
          </p:cNvSpPr>
          <p:nvPr>
            <p:ph type="title"/>
          </p:nvPr>
        </p:nvSpPr>
        <p:spPr/>
        <p:txBody>
          <a:bodyPr/>
          <a:lstStyle/>
          <a:p>
            <a:r>
              <a:rPr lang="en-GB"/>
              <a:t>The right to restrict processing</a:t>
            </a:r>
          </a:p>
        </p:txBody>
      </p:sp>
      <p:sp>
        <p:nvSpPr>
          <p:cNvPr id="3" name="Content Placeholder 2">
            <a:extLst>
              <a:ext uri="{FF2B5EF4-FFF2-40B4-BE49-F238E27FC236}">
                <a16:creationId xmlns:a16="http://schemas.microsoft.com/office/drawing/2014/main" id="{DB8AB8A6-AF3B-4390-839F-32D0F9C4D8FE}"/>
              </a:ext>
            </a:extLst>
          </p:cNvPr>
          <p:cNvSpPr>
            <a:spLocks noGrp="1"/>
          </p:cNvSpPr>
          <p:nvPr>
            <p:ph sz="half" idx="1"/>
          </p:nvPr>
        </p:nvSpPr>
        <p:spPr>
          <a:xfrm>
            <a:off x="838199" y="1825625"/>
            <a:ext cx="10515599" cy="4351338"/>
          </a:xfrm>
        </p:spPr>
        <p:txBody>
          <a:bodyPr/>
          <a:lstStyle/>
          <a:p>
            <a:r>
              <a:rPr lang="en-GB"/>
              <a:t>Individuals have the right to restrict the processing of their personal data</a:t>
            </a:r>
          </a:p>
          <a:p>
            <a:endParaRPr lang="en-GB"/>
          </a:p>
          <a:p>
            <a:r>
              <a:rPr lang="en-GB"/>
              <a:t>Limitation of use on personal data</a:t>
            </a:r>
          </a:p>
          <a:p>
            <a:endParaRPr lang="en-GB"/>
          </a:p>
          <a:p>
            <a:r>
              <a:rPr lang="en-GB"/>
              <a:t>Alternative to requesting the erasure of data</a:t>
            </a:r>
          </a:p>
        </p:txBody>
      </p:sp>
      <p:pic>
        <p:nvPicPr>
          <p:cNvPr id="5" name="Picture 4" descr="Businessman pointing side">
            <a:extLst>
              <a:ext uri="{FF2B5EF4-FFF2-40B4-BE49-F238E27FC236}">
                <a16:creationId xmlns:a16="http://schemas.microsoft.com/office/drawing/2014/main" id="{760F54D9-EEE2-4533-8C73-409FCBA5E0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379361310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9928-1DB1-4134-9F69-7ED180248A04}"/>
              </a:ext>
            </a:extLst>
          </p:cNvPr>
          <p:cNvSpPr>
            <a:spLocks noGrp="1"/>
          </p:cNvSpPr>
          <p:nvPr>
            <p:ph type="title"/>
          </p:nvPr>
        </p:nvSpPr>
        <p:spPr/>
        <p:txBody>
          <a:bodyPr/>
          <a:lstStyle/>
          <a:p>
            <a:r>
              <a:rPr lang="en-GB"/>
              <a:t>The right of data portability</a:t>
            </a:r>
          </a:p>
        </p:txBody>
      </p:sp>
      <p:sp>
        <p:nvSpPr>
          <p:cNvPr id="3" name="Content Placeholder 2">
            <a:extLst>
              <a:ext uri="{FF2B5EF4-FFF2-40B4-BE49-F238E27FC236}">
                <a16:creationId xmlns:a16="http://schemas.microsoft.com/office/drawing/2014/main" id="{CB591152-F1FF-4C66-9868-AD091802B777}"/>
              </a:ext>
            </a:extLst>
          </p:cNvPr>
          <p:cNvSpPr>
            <a:spLocks noGrp="1"/>
          </p:cNvSpPr>
          <p:nvPr>
            <p:ph sz="half" idx="1"/>
          </p:nvPr>
        </p:nvSpPr>
        <p:spPr>
          <a:xfrm>
            <a:off x="838199" y="1825625"/>
            <a:ext cx="10251831" cy="4351338"/>
          </a:xfrm>
        </p:spPr>
        <p:txBody>
          <a:bodyPr>
            <a:normAutofit/>
          </a:bodyPr>
          <a:lstStyle/>
          <a:p>
            <a:r>
              <a:rPr lang="en-GB"/>
              <a:t>Individuals have the right to receive personal data they have provided to a controller</a:t>
            </a:r>
          </a:p>
          <a:p>
            <a:endParaRPr lang="en-GB"/>
          </a:p>
          <a:p>
            <a:r>
              <a:rPr lang="en-GB"/>
              <a:t>Allows them to ‘migrate’ data to other third parties</a:t>
            </a:r>
          </a:p>
          <a:p>
            <a:endParaRPr lang="en-GB"/>
          </a:p>
          <a:p>
            <a:r>
              <a:rPr lang="en-GB"/>
              <a:t>Data must be in a structure, commonly used and machine readable format.</a:t>
            </a:r>
          </a:p>
        </p:txBody>
      </p:sp>
      <p:pic>
        <p:nvPicPr>
          <p:cNvPr id="5" name="Picture 4" descr="Businessman pointing side">
            <a:extLst>
              <a:ext uri="{FF2B5EF4-FFF2-40B4-BE49-F238E27FC236}">
                <a16:creationId xmlns:a16="http://schemas.microsoft.com/office/drawing/2014/main" id="{7B5F28F3-DCCC-465B-B17A-D7EEFA323F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31273706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1503-0DCD-48F3-BF1F-683025286D5D}"/>
              </a:ext>
            </a:extLst>
          </p:cNvPr>
          <p:cNvSpPr>
            <a:spLocks noGrp="1"/>
          </p:cNvSpPr>
          <p:nvPr>
            <p:ph type="title"/>
          </p:nvPr>
        </p:nvSpPr>
        <p:spPr/>
        <p:txBody>
          <a:bodyPr/>
          <a:lstStyle/>
          <a:p>
            <a:r>
              <a:rPr lang="en-GB"/>
              <a:t>The right to object</a:t>
            </a:r>
          </a:p>
        </p:txBody>
      </p:sp>
      <p:sp>
        <p:nvSpPr>
          <p:cNvPr id="3" name="Content Placeholder 2">
            <a:extLst>
              <a:ext uri="{FF2B5EF4-FFF2-40B4-BE49-F238E27FC236}">
                <a16:creationId xmlns:a16="http://schemas.microsoft.com/office/drawing/2014/main" id="{6FE79498-D931-490D-A1A5-DA9FD3C5E5DF}"/>
              </a:ext>
            </a:extLst>
          </p:cNvPr>
          <p:cNvSpPr>
            <a:spLocks noGrp="1"/>
          </p:cNvSpPr>
          <p:nvPr>
            <p:ph sz="half" idx="1"/>
          </p:nvPr>
        </p:nvSpPr>
        <p:spPr>
          <a:xfrm>
            <a:off x="838199" y="1825625"/>
            <a:ext cx="10837985" cy="4351338"/>
          </a:xfrm>
        </p:spPr>
        <p:txBody>
          <a:bodyPr/>
          <a:lstStyle/>
          <a:p>
            <a:r>
              <a:rPr lang="en-GB"/>
              <a:t>Individuals have the right to object to the processing of their personal data at any time*</a:t>
            </a:r>
          </a:p>
          <a:p>
            <a:endParaRPr lang="en-GB"/>
          </a:p>
          <a:p>
            <a:r>
              <a:rPr lang="en-GB"/>
              <a:t>The right to object only applies in certain circumstances</a:t>
            </a:r>
          </a:p>
          <a:p>
            <a:endParaRPr lang="en-GB"/>
          </a:p>
          <a:p>
            <a:r>
              <a:rPr lang="en-GB"/>
              <a:t>What reasons or organisations could disallow this?</a:t>
            </a:r>
          </a:p>
          <a:p>
            <a:endParaRPr lang="en-GB"/>
          </a:p>
          <a:p>
            <a:endParaRPr lang="en-GB"/>
          </a:p>
        </p:txBody>
      </p:sp>
      <p:pic>
        <p:nvPicPr>
          <p:cNvPr id="5" name="Picture 4" descr="Businessman pointing side">
            <a:extLst>
              <a:ext uri="{FF2B5EF4-FFF2-40B4-BE49-F238E27FC236}">
                <a16:creationId xmlns:a16="http://schemas.microsoft.com/office/drawing/2014/main" id="{500C7103-F319-4DB1-9C76-8471E90A7F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5882917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8ED2-FC9B-4E63-8776-70F7FB6A512A}"/>
              </a:ext>
            </a:extLst>
          </p:cNvPr>
          <p:cNvSpPr>
            <a:spLocks noGrp="1"/>
          </p:cNvSpPr>
          <p:nvPr>
            <p:ph type="title"/>
          </p:nvPr>
        </p:nvSpPr>
        <p:spPr>
          <a:xfrm>
            <a:off x="838200" y="681037"/>
            <a:ext cx="10515600" cy="1009651"/>
          </a:xfrm>
        </p:spPr>
        <p:txBody>
          <a:bodyPr>
            <a:normAutofit fontScale="90000"/>
          </a:bodyPr>
          <a:lstStyle/>
          <a:p>
            <a:r>
              <a:rPr lang="en-GB"/>
              <a:t>Rights in relation to automated decision making and profiling</a:t>
            </a:r>
          </a:p>
        </p:txBody>
      </p:sp>
      <p:sp>
        <p:nvSpPr>
          <p:cNvPr id="3" name="Content Placeholder 2">
            <a:extLst>
              <a:ext uri="{FF2B5EF4-FFF2-40B4-BE49-F238E27FC236}">
                <a16:creationId xmlns:a16="http://schemas.microsoft.com/office/drawing/2014/main" id="{396E31EB-204C-46E9-83E3-6DC5FB25ABB8}"/>
              </a:ext>
            </a:extLst>
          </p:cNvPr>
          <p:cNvSpPr>
            <a:spLocks noGrp="1"/>
          </p:cNvSpPr>
          <p:nvPr>
            <p:ph sz="half" idx="1"/>
          </p:nvPr>
        </p:nvSpPr>
        <p:spPr>
          <a:xfrm>
            <a:off x="838200" y="2036640"/>
            <a:ext cx="10798908" cy="4351338"/>
          </a:xfrm>
        </p:spPr>
        <p:txBody>
          <a:bodyPr>
            <a:normAutofit/>
          </a:bodyPr>
          <a:lstStyle/>
          <a:p>
            <a:r>
              <a:rPr lang="en-GB"/>
              <a:t>Individuals have the right to object to decisions based solely on computer processing and to questions the decisions made about you by a computer (artificial intelligence)</a:t>
            </a:r>
          </a:p>
          <a:p>
            <a:endParaRPr lang="en-GB"/>
          </a:p>
          <a:p>
            <a:r>
              <a:rPr lang="en-GB"/>
              <a:t>You cannot object in certain automated decision making, including profiling</a:t>
            </a:r>
          </a:p>
          <a:p>
            <a:endParaRPr lang="en-GB"/>
          </a:p>
          <a:p>
            <a:r>
              <a:rPr lang="en-GB"/>
              <a:t>What do you think these are?</a:t>
            </a:r>
          </a:p>
        </p:txBody>
      </p:sp>
      <p:pic>
        <p:nvPicPr>
          <p:cNvPr id="5" name="Picture 4" descr="Businessman pointing side">
            <a:extLst>
              <a:ext uri="{FF2B5EF4-FFF2-40B4-BE49-F238E27FC236}">
                <a16:creationId xmlns:a16="http://schemas.microsoft.com/office/drawing/2014/main" id="{1CFE9FEB-AF71-4C15-8282-5FD4EB79F1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111" y="4852987"/>
            <a:ext cx="1984889" cy="2005013"/>
          </a:xfrm>
          <a:prstGeom prst="rect">
            <a:avLst/>
          </a:prstGeom>
        </p:spPr>
      </p:pic>
    </p:spTree>
    <p:extLst>
      <p:ext uri="{BB962C8B-B14F-4D97-AF65-F5344CB8AC3E}">
        <p14:creationId xmlns:p14="http://schemas.microsoft.com/office/powerpoint/2010/main" val="23642575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944F-8479-456F-A924-0E1D4C38199D}"/>
              </a:ext>
            </a:extLst>
          </p:cNvPr>
          <p:cNvSpPr>
            <a:spLocks noGrp="1"/>
          </p:cNvSpPr>
          <p:nvPr>
            <p:ph type="title"/>
          </p:nvPr>
        </p:nvSpPr>
        <p:spPr/>
        <p:txBody>
          <a:bodyPr/>
          <a:lstStyle/>
          <a:p>
            <a:r>
              <a:rPr lang="en-GB"/>
              <a:t>Information Commissioner’s Office (ICO)</a:t>
            </a:r>
          </a:p>
        </p:txBody>
      </p:sp>
      <p:sp>
        <p:nvSpPr>
          <p:cNvPr id="3" name="Content Placeholder 2">
            <a:extLst>
              <a:ext uri="{FF2B5EF4-FFF2-40B4-BE49-F238E27FC236}">
                <a16:creationId xmlns:a16="http://schemas.microsoft.com/office/drawing/2014/main" id="{41815311-548D-4E5D-8C2F-65665E017E8C}"/>
              </a:ext>
            </a:extLst>
          </p:cNvPr>
          <p:cNvSpPr>
            <a:spLocks noGrp="1"/>
          </p:cNvSpPr>
          <p:nvPr>
            <p:ph idx="1"/>
          </p:nvPr>
        </p:nvSpPr>
        <p:spPr/>
        <p:txBody>
          <a:bodyPr/>
          <a:lstStyle/>
          <a:p>
            <a:pPr marL="0" indent="0">
              <a:buNone/>
            </a:pPr>
            <a:r>
              <a:rPr lang="en-GB"/>
              <a:t>UK’s independent professional body setup to uphold information rights in the public interest, promoting openness by public bodies and data privacy for individuals</a:t>
            </a:r>
          </a:p>
          <a:p>
            <a:pPr marL="0" indent="0" algn="ctr">
              <a:buNone/>
            </a:pPr>
            <a:endParaRPr lang="en-GB"/>
          </a:p>
          <a:p>
            <a:pPr marL="0" indent="0" algn="ctr">
              <a:buNone/>
            </a:pPr>
            <a:r>
              <a:rPr lang="en-GB" sz="4000" b="1">
                <a:solidFill>
                  <a:schemeClr val="tx1">
                    <a:lumMod val="65000"/>
                    <a:lumOff val="35000"/>
                  </a:schemeClr>
                </a:solidFill>
              </a:rPr>
              <a:t>https://ico.org.uk/</a:t>
            </a:r>
          </a:p>
        </p:txBody>
      </p:sp>
      <p:pic>
        <p:nvPicPr>
          <p:cNvPr id="4" name="Picture 3" descr="Curious dog poking his head into view">
            <a:extLst>
              <a:ext uri="{FF2B5EF4-FFF2-40B4-BE49-F238E27FC236}">
                <a16:creationId xmlns:a16="http://schemas.microsoft.com/office/drawing/2014/main" id="{D5ADA0F7-FAA0-4442-8578-62288BDA77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5729" y="4808956"/>
            <a:ext cx="5691117" cy="1948960"/>
          </a:xfrm>
          <a:prstGeom prst="rect">
            <a:avLst/>
          </a:prstGeom>
          <a:effectLst>
            <a:softEdge rad="101600"/>
          </a:effectLst>
        </p:spPr>
      </p:pic>
    </p:spTree>
    <p:extLst>
      <p:ext uri="{BB962C8B-B14F-4D97-AF65-F5344CB8AC3E}">
        <p14:creationId xmlns:p14="http://schemas.microsoft.com/office/powerpoint/2010/main" val="221658278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eline&#10;&#10;Description automatically generated">
            <a:extLst>
              <a:ext uri="{FF2B5EF4-FFF2-40B4-BE49-F238E27FC236}">
                <a16:creationId xmlns:a16="http://schemas.microsoft.com/office/drawing/2014/main" id="{63372528-B01F-4972-AFE3-29D40A7011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984" y="1371883"/>
            <a:ext cx="10728960" cy="4598126"/>
          </a:xfrm>
          <a:prstGeom prst="rect">
            <a:avLst/>
          </a:prstGeom>
        </p:spPr>
      </p:pic>
    </p:spTree>
    <p:extLst>
      <p:ext uri="{BB962C8B-B14F-4D97-AF65-F5344CB8AC3E}">
        <p14:creationId xmlns:p14="http://schemas.microsoft.com/office/powerpoint/2010/main" val="124864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8F4D-5C9A-4D73-A222-FD3B62A4F236}"/>
              </a:ext>
            </a:extLst>
          </p:cNvPr>
          <p:cNvSpPr>
            <a:spLocks noGrp="1"/>
          </p:cNvSpPr>
          <p:nvPr>
            <p:ph type="title"/>
          </p:nvPr>
        </p:nvSpPr>
        <p:spPr/>
        <p:txBody>
          <a:bodyPr/>
          <a:lstStyle/>
          <a:p>
            <a:r>
              <a:rPr lang="en-GB"/>
              <a:t>Cyber Security Roles</a:t>
            </a:r>
          </a:p>
        </p:txBody>
      </p:sp>
      <p:sp>
        <p:nvSpPr>
          <p:cNvPr id="3" name="Content Placeholder 2">
            <a:extLst>
              <a:ext uri="{FF2B5EF4-FFF2-40B4-BE49-F238E27FC236}">
                <a16:creationId xmlns:a16="http://schemas.microsoft.com/office/drawing/2014/main" id="{4723D29F-6515-43DB-BCE1-2117D3B9802F}"/>
              </a:ext>
            </a:extLst>
          </p:cNvPr>
          <p:cNvSpPr>
            <a:spLocks noGrp="1"/>
          </p:cNvSpPr>
          <p:nvPr>
            <p:ph idx="1"/>
          </p:nvPr>
        </p:nvSpPr>
        <p:spPr>
          <a:xfrm>
            <a:off x="838201" y="1825625"/>
            <a:ext cx="2934810" cy="4351338"/>
          </a:xfrm>
        </p:spPr>
        <p:txBody>
          <a:bodyPr>
            <a:normAutofit fontScale="62500" lnSpcReduction="20000"/>
          </a:bodyPr>
          <a:lstStyle/>
          <a:p>
            <a:r>
              <a:rPr lang="en-GB"/>
              <a:t>Security Administrators</a:t>
            </a:r>
          </a:p>
          <a:p>
            <a:endParaRPr lang="en-GB"/>
          </a:p>
          <a:p>
            <a:r>
              <a:rPr lang="en-GB"/>
              <a:t>Security Engineer</a:t>
            </a:r>
          </a:p>
          <a:p>
            <a:endParaRPr lang="en-GB"/>
          </a:p>
          <a:p>
            <a:r>
              <a:rPr lang="en-GB"/>
              <a:t>Security Analyst</a:t>
            </a:r>
          </a:p>
          <a:p>
            <a:endParaRPr lang="en-GB"/>
          </a:p>
          <a:p>
            <a:r>
              <a:rPr lang="en-GB"/>
              <a:t>SOC Analyst (Tier 1-3)</a:t>
            </a:r>
          </a:p>
          <a:p>
            <a:endParaRPr lang="en-GB"/>
          </a:p>
          <a:p>
            <a:r>
              <a:rPr lang="en-GB"/>
              <a:t>Security Specialist</a:t>
            </a:r>
          </a:p>
          <a:p>
            <a:endParaRPr lang="en-GB"/>
          </a:p>
          <a:p>
            <a:r>
              <a:rPr lang="en-GB"/>
              <a:t>Security Risk Analyst</a:t>
            </a:r>
          </a:p>
          <a:p>
            <a:endParaRPr lang="en-GB"/>
          </a:p>
          <a:p>
            <a:r>
              <a:rPr lang="en-GB"/>
              <a:t>Security Architect</a:t>
            </a:r>
          </a:p>
          <a:p>
            <a:pPr marL="0" indent="0">
              <a:buNone/>
            </a:pPr>
            <a:endParaRPr lang="en-GB"/>
          </a:p>
        </p:txBody>
      </p:sp>
      <p:sp>
        <p:nvSpPr>
          <p:cNvPr id="4" name="Content Placeholder 2">
            <a:extLst>
              <a:ext uri="{FF2B5EF4-FFF2-40B4-BE49-F238E27FC236}">
                <a16:creationId xmlns:a16="http://schemas.microsoft.com/office/drawing/2014/main" id="{53C16F21-064F-404E-9F50-91B7536338A5}"/>
              </a:ext>
            </a:extLst>
          </p:cNvPr>
          <p:cNvSpPr txBox="1">
            <a:spLocks/>
          </p:cNvSpPr>
          <p:nvPr/>
        </p:nvSpPr>
        <p:spPr>
          <a:xfrm>
            <a:off x="7452803" y="1825625"/>
            <a:ext cx="42213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IT Security Manager</a:t>
            </a:r>
          </a:p>
          <a:p>
            <a:endParaRPr lang="en-GB" sz="2400"/>
          </a:p>
          <a:p>
            <a:r>
              <a:rPr lang="en-GB" sz="2400"/>
              <a:t>Information Security Manager</a:t>
            </a:r>
          </a:p>
          <a:p>
            <a:endParaRPr lang="en-GB" sz="2400"/>
          </a:p>
          <a:p>
            <a:r>
              <a:rPr lang="en-GB" sz="2400"/>
              <a:t>Cyber Security Manager</a:t>
            </a:r>
          </a:p>
          <a:p>
            <a:endParaRPr lang="en-GB" sz="2400"/>
          </a:p>
          <a:p>
            <a:r>
              <a:rPr lang="en-GB" sz="2400"/>
              <a:t>Head of Cyber Security</a:t>
            </a:r>
          </a:p>
          <a:p>
            <a:endParaRPr lang="en-GB" sz="2400"/>
          </a:p>
          <a:p>
            <a:r>
              <a:rPr lang="en-GB" sz="2400"/>
              <a:t>CISO or CSO</a:t>
            </a:r>
          </a:p>
        </p:txBody>
      </p:sp>
      <p:sp>
        <p:nvSpPr>
          <p:cNvPr id="5" name="Content Placeholder 2">
            <a:extLst>
              <a:ext uri="{FF2B5EF4-FFF2-40B4-BE49-F238E27FC236}">
                <a16:creationId xmlns:a16="http://schemas.microsoft.com/office/drawing/2014/main" id="{4B9E242C-0D32-47C1-99C7-F5E7BAE3C156}"/>
              </a:ext>
            </a:extLst>
          </p:cNvPr>
          <p:cNvSpPr txBox="1">
            <a:spLocks/>
          </p:cNvSpPr>
          <p:nvPr/>
        </p:nvSpPr>
        <p:spPr>
          <a:xfrm>
            <a:off x="4560904" y="1825625"/>
            <a:ext cx="2934810"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Ethical Hacker</a:t>
            </a:r>
          </a:p>
          <a:p>
            <a:endParaRPr lang="en-GB"/>
          </a:p>
          <a:p>
            <a:r>
              <a:rPr lang="en-GB"/>
              <a:t>Penetration Tester</a:t>
            </a:r>
          </a:p>
          <a:p>
            <a:endParaRPr lang="en-GB"/>
          </a:p>
          <a:p>
            <a:r>
              <a:rPr lang="en-GB"/>
              <a:t>Incident Responder</a:t>
            </a:r>
          </a:p>
          <a:p>
            <a:endParaRPr lang="en-GB"/>
          </a:p>
          <a:p>
            <a:r>
              <a:rPr lang="en-GB"/>
              <a:t>Incident Co-ordinator</a:t>
            </a:r>
          </a:p>
          <a:p>
            <a:endParaRPr lang="en-GB"/>
          </a:p>
          <a:p>
            <a:r>
              <a:rPr lang="en-GB"/>
              <a:t>Incident Investigator</a:t>
            </a:r>
          </a:p>
          <a:p>
            <a:endParaRPr lang="en-GB"/>
          </a:p>
          <a:p>
            <a:r>
              <a:rPr lang="en-GB"/>
              <a:t>Security Auditor</a:t>
            </a:r>
          </a:p>
          <a:p>
            <a:endParaRPr lang="en-GB"/>
          </a:p>
          <a:p>
            <a:r>
              <a:rPr lang="en-GB"/>
              <a:t>Security Consultant</a:t>
            </a:r>
          </a:p>
        </p:txBody>
      </p:sp>
    </p:spTree>
    <p:extLst>
      <p:ext uri="{BB962C8B-B14F-4D97-AF65-F5344CB8AC3E}">
        <p14:creationId xmlns:p14="http://schemas.microsoft.com/office/powerpoint/2010/main" val="13406075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1664677" y="2852238"/>
            <a:ext cx="915181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The Regulation of Investigatory Powers Act (RIPA)</a:t>
            </a:r>
          </a:p>
        </p:txBody>
      </p:sp>
    </p:spTree>
    <p:extLst>
      <p:ext uri="{BB962C8B-B14F-4D97-AF65-F5344CB8AC3E}">
        <p14:creationId xmlns:p14="http://schemas.microsoft.com/office/powerpoint/2010/main" val="12055913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394E-2664-4EDE-9462-F60F490F4E97}"/>
              </a:ext>
            </a:extLst>
          </p:cNvPr>
          <p:cNvSpPr>
            <a:spLocks noGrp="1"/>
          </p:cNvSpPr>
          <p:nvPr>
            <p:ph type="title"/>
          </p:nvPr>
        </p:nvSpPr>
        <p:spPr>
          <a:xfrm>
            <a:off x="838200" y="681037"/>
            <a:ext cx="10515600" cy="1325563"/>
          </a:xfrm>
        </p:spPr>
        <p:txBody>
          <a:bodyPr anchor="ctr">
            <a:normAutofit/>
          </a:bodyPr>
          <a:lstStyle/>
          <a:p>
            <a:r>
              <a:rPr lang="en-GB"/>
              <a:t>Regulation of Investigatory Powers Act 2000 (RIPA)</a:t>
            </a:r>
          </a:p>
        </p:txBody>
      </p:sp>
      <p:sp>
        <p:nvSpPr>
          <p:cNvPr id="3" name="Content Placeholder 2">
            <a:extLst>
              <a:ext uri="{FF2B5EF4-FFF2-40B4-BE49-F238E27FC236}">
                <a16:creationId xmlns:a16="http://schemas.microsoft.com/office/drawing/2014/main" id="{545249C5-C669-419A-A339-4837DABA1443}"/>
              </a:ext>
            </a:extLst>
          </p:cNvPr>
          <p:cNvSpPr>
            <a:spLocks noGrp="1"/>
          </p:cNvSpPr>
          <p:nvPr>
            <p:ph sz="half" idx="1"/>
          </p:nvPr>
        </p:nvSpPr>
        <p:spPr>
          <a:xfrm>
            <a:off x="323850" y="2237105"/>
            <a:ext cx="5181600" cy="4351338"/>
          </a:xfrm>
        </p:spPr>
        <p:txBody>
          <a:bodyPr>
            <a:normAutofit/>
          </a:bodyPr>
          <a:lstStyle/>
          <a:p>
            <a:r>
              <a:rPr lang="en-GB" sz="2000"/>
              <a:t>RIPA governs the use of surveillance which isn’t openly acknowledged by public bodies.</a:t>
            </a:r>
          </a:p>
          <a:p>
            <a:endParaRPr lang="en-GB" sz="2000"/>
          </a:p>
          <a:p>
            <a:endParaRPr lang="en-GB" sz="2000"/>
          </a:p>
          <a:p>
            <a:r>
              <a:rPr lang="en-GB" sz="2000"/>
              <a:t>What is surveillance?</a:t>
            </a:r>
          </a:p>
          <a:p>
            <a:pPr lvl="1"/>
            <a:r>
              <a:rPr lang="en-GB" sz="2000"/>
              <a:t>A covert listening device (a bug or wire)</a:t>
            </a:r>
          </a:p>
          <a:p>
            <a:pPr lvl="1"/>
            <a:r>
              <a:rPr lang="en-GB" sz="2000"/>
              <a:t>Video surveillance (CCTV)</a:t>
            </a:r>
          </a:p>
          <a:p>
            <a:pPr lvl="1"/>
            <a:r>
              <a:rPr lang="en-GB" sz="2000"/>
              <a:t>Interceptions of private communications (Man-in-the-middle, SMS, phones, emails</a:t>
            </a:r>
          </a:p>
          <a:p>
            <a:pPr lvl="1"/>
            <a:r>
              <a:rPr lang="en-GB" sz="2000"/>
              <a:t>Undercover government agents (secret intelligence)</a:t>
            </a:r>
          </a:p>
        </p:txBody>
      </p:sp>
      <p:pic>
        <p:nvPicPr>
          <p:cNvPr id="5" name="Picture 4" descr="Camera lens">
            <a:extLst>
              <a:ext uri="{FF2B5EF4-FFF2-40B4-BE49-F238E27FC236}">
                <a16:creationId xmlns:a16="http://schemas.microsoft.com/office/drawing/2014/main" id="{DA8857B4-AF27-41E4-8280-74729E1853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172200" y="1825625"/>
            <a:ext cx="5181600" cy="4351338"/>
          </a:xfrm>
          <a:prstGeom prst="rect">
            <a:avLst/>
          </a:prstGeom>
          <a:noFill/>
          <a:effectLst>
            <a:softEdge rad="266700"/>
          </a:effectLst>
        </p:spPr>
      </p:pic>
    </p:spTree>
    <p:extLst>
      <p:ext uri="{BB962C8B-B14F-4D97-AF65-F5344CB8AC3E}">
        <p14:creationId xmlns:p14="http://schemas.microsoft.com/office/powerpoint/2010/main" val="4879294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E0CC-91E4-4D13-BA6C-9D8AF6A75DE8}"/>
              </a:ext>
            </a:extLst>
          </p:cNvPr>
          <p:cNvSpPr>
            <a:spLocks noGrp="1"/>
          </p:cNvSpPr>
          <p:nvPr>
            <p:ph type="title"/>
          </p:nvPr>
        </p:nvSpPr>
        <p:spPr>
          <a:xfrm>
            <a:off x="838200" y="365125"/>
            <a:ext cx="10515600" cy="1325563"/>
          </a:xfrm>
        </p:spPr>
        <p:txBody>
          <a:bodyPr anchor="ctr">
            <a:normAutofit/>
          </a:bodyPr>
          <a:lstStyle/>
          <a:p>
            <a:r>
              <a:rPr lang="en-GB"/>
              <a:t>Regulation of Investigatory Powers Act (RIPA)</a:t>
            </a:r>
          </a:p>
        </p:txBody>
      </p:sp>
      <p:pic>
        <p:nvPicPr>
          <p:cNvPr id="6" name="Content Placeholder 5" descr="Camera lens close up">
            <a:extLst>
              <a:ext uri="{FF2B5EF4-FFF2-40B4-BE49-F238E27FC236}">
                <a16:creationId xmlns:a16="http://schemas.microsoft.com/office/drawing/2014/main" id="{EAD7BCFA-B0CE-4E3D-BBBA-C0B82AA5E67A}"/>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b="-1"/>
          <a:stretch/>
        </p:blipFill>
        <p:spPr>
          <a:xfrm>
            <a:off x="838200" y="1825625"/>
            <a:ext cx="5181600" cy="4351338"/>
          </a:xfrm>
          <a:noFill/>
          <a:effectLst>
            <a:softEdge rad="266700"/>
          </a:effectLst>
        </p:spPr>
      </p:pic>
      <p:sp>
        <p:nvSpPr>
          <p:cNvPr id="3" name="Content Placeholder 2">
            <a:extLst>
              <a:ext uri="{FF2B5EF4-FFF2-40B4-BE49-F238E27FC236}">
                <a16:creationId xmlns:a16="http://schemas.microsoft.com/office/drawing/2014/main" id="{D0AF1AA9-DEC9-48BD-8E0B-CFFD2AC9DA52}"/>
              </a:ext>
            </a:extLst>
          </p:cNvPr>
          <p:cNvSpPr>
            <a:spLocks noGrp="1"/>
          </p:cNvSpPr>
          <p:nvPr>
            <p:ph sz="half" idx="2"/>
          </p:nvPr>
        </p:nvSpPr>
        <p:spPr>
          <a:xfrm>
            <a:off x="6172200" y="1825625"/>
            <a:ext cx="5181600" cy="4351338"/>
          </a:xfrm>
        </p:spPr>
        <p:txBody>
          <a:bodyPr>
            <a:normAutofit/>
          </a:bodyPr>
          <a:lstStyle/>
          <a:p>
            <a:r>
              <a:rPr lang="en-GB" sz="2600"/>
              <a:t>RIPA applies to a wide range of investigations</a:t>
            </a:r>
          </a:p>
          <a:p>
            <a:r>
              <a:rPr lang="en-GB" sz="2600"/>
              <a:t>How private information might be obtained for the purposes of evidence and investigation</a:t>
            </a:r>
          </a:p>
          <a:p>
            <a:r>
              <a:rPr lang="en-GB" sz="2600"/>
              <a:t>Cases can include:</a:t>
            </a:r>
          </a:p>
          <a:p>
            <a:pPr lvl="1"/>
            <a:r>
              <a:rPr lang="en-GB" sz="2600"/>
              <a:t>Terrorism</a:t>
            </a:r>
          </a:p>
          <a:p>
            <a:pPr lvl="1"/>
            <a:r>
              <a:rPr lang="en-GB" sz="2600"/>
              <a:t>Crime</a:t>
            </a:r>
          </a:p>
          <a:p>
            <a:pPr lvl="1"/>
            <a:r>
              <a:rPr lang="en-GB" sz="2600"/>
              <a:t>Public Safety</a:t>
            </a:r>
          </a:p>
          <a:p>
            <a:pPr lvl="1"/>
            <a:r>
              <a:rPr lang="en-GB" sz="2600"/>
              <a:t>Emergency Services</a:t>
            </a:r>
          </a:p>
        </p:txBody>
      </p:sp>
    </p:spTree>
    <p:extLst>
      <p:ext uri="{BB962C8B-B14F-4D97-AF65-F5344CB8AC3E}">
        <p14:creationId xmlns:p14="http://schemas.microsoft.com/office/powerpoint/2010/main" val="78815408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0947-E5FE-4212-AFF1-296F2A0838FD}"/>
              </a:ext>
            </a:extLst>
          </p:cNvPr>
          <p:cNvSpPr>
            <a:spLocks noGrp="1"/>
          </p:cNvSpPr>
          <p:nvPr>
            <p:ph type="title"/>
          </p:nvPr>
        </p:nvSpPr>
        <p:spPr/>
        <p:txBody>
          <a:bodyPr/>
          <a:lstStyle/>
          <a:p>
            <a:r>
              <a:rPr lang="en-GB"/>
              <a:t>Regulation of Investigatory Act 2000 (RIPA)</a:t>
            </a:r>
          </a:p>
        </p:txBody>
      </p:sp>
      <p:sp>
        <p:nvSpPr>
          <p:cNvPr id="3" name="Content Placeholder 2">
            <a:extLst>
              <a:ext uri="{FF2B5EF4-FFF2-40B4-BE49-F238E27FC236}">
                <a16:creationId xmlns:a16="http://schemas.microsoft.com/office/drawing/2014/main" id="{940B2E78-D768-4C38-B91C-0D86764CBE4A}"/>
              </a:ext>
            </a:extLst>
          </p:cNvPr>
          <p:cNvSpPr>
            <a:spLocks noGrp="1"/>
          </p:cNvSpPr>
          <p:nvPr>
            <p:ph sz="half" idx="1"/>
          </p:nvPr>
        </p:nvSpPr>
        <p:spPr>
          <a:xfrm>
            <a:off x="838200" y="1825625"/>
            <a:ext cx="9931400" cy="4351338"/>
          </a:xfrm>
        </p:spPr>
        <p:txBody>
          <a:bodyPr/>
          <a:lstStyle/>
          <a:p>
            <a:r>
              <a:rPr lang="en-GB"/>
              <a:t>Introduced in 2000 which allowed certain groups the legal right for surveillance</a:t>
            </a:r>
          </a:p>
          <a:p>
            <a:endParaRPr lang="en-GB"/>
          </a:p>
          <a:p>
            <a:r>
              <a:rPr lang="en-GB"/>
              <a:t>Access to digital communication held by a person or organisation</a:t>
            </a:r>
          </a:p>
          <a:p>
            <a:endParaRPr lang="en-GB"/>
          </a:p>
          <a:p>
            <a:r>
              <a:rPr lang="en-GB"/>
              <a:t>RIPA covers a wide range of security services but let’s consider the relation to cyber</a:t>
            </a:r>
          </a:p>
        </p:txBody>
      </p:sp>
    </p:spTree>
    <p:extLst>
      <p:ext uri="{BB962C8B-B14F-4D97-AF65-F5344CB8AC3E}">
        <p14:creationId xmlns:p14="http://schemas.microsoft.com/office/powerpoint/2010/main" val="392237249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3883-4A02-4213-99B6-21B6A3C2B3EC}"/>
              </a:ext>
            </a:extLst>
          </p:cNvPr>
          <p:cNvSpPr>
            <a:spLocks noGrp="1"/>
          </p:cNvSpPr>
          <p:nvPr>
            <p:ph type="title"/>
          </p:nvPr>
        </p:nvSpPr>
        <p:spPr/>
        <p:txBody>
          <a:bodyPr/>
          <a:lstStyle/>
          <a:p>
            <a:r>
              <a:rPr lang="en-GB"/>
              <a:t>RIPA</a:t>
            </a:r>
          </a:p>
        </p:txBody>
      </p:sp>
      <p:sp>
        <p:nvSpPr>
          <p:cNvPr id="3" name="Content Placeholder 2">
            <a:extLst>
              <a:ext uri="{FF2B5EF4-FFF2-40B4-BE49-F238E27FC236}">
                <a16:creationId xmlns:a16="http://schemas.microsoft.com/office/drawing/2014/main" id="{A5D7153B-7561-4CF5-A890-5039A482AB59}"/>
              </a:ext>
            </a:extLst>
          </p:cNvPr>
          <p:cNvSpPr>
            <a:spLocks noGrp="1"/>
          </p:cNvSpPr>
          <p:nvPr>
            <p:ph sz="half" idx="1"/>
          </p:nvPr>
        </p:nvSpPr>
        <p:spPr>
          <a:xfrm>
            <a:off x="838200" y="1825625"/>
            <a:ext cx="10642600" cy="4351338"/>
          </a:xfrm>
        </p:spPr>
        <p:txBody>
          <a:bodyPr>
            <a:normAutofit lnSpcReduction="10000"/>
          </a:bodyPr>
          <a:lstStyle/>
          <a:p>
            <a:r>
              <a:rPr lang="en-GB"/>
              <a:t>Listed Public bodies who can access digital communication and or stored digital data in certain circumstances</a:t>
            </a:r>
          </a:p>
          <a:p>
            <a:endParaRPr lang="en-GB"/>
          </a:p>
          <a:p>
            <a:r>
              <a:rPr lang="en-GB"/>
              <a:t>Internet Service Providers (ISPs)</a:t>
            </a:r>
          </a:p>
          <a:p>
            <a:endParaRPr lang="en-GB"/>
          </a:p>
          <a:p>
            <a:r>
              <a:rPr lang="en-GB"/>
              <a:t>Organisations which facilitates digital communication and storage (what kind of organisations do you know, that may facilitate this?)</a:t>
            </a:r>
          </a:p>
          <a:p>
            <a:endParaRPr lang="en-GB"/>
          </a:p>
          <a:p>
            <a:r>
              <a:rPr lang="en-GB"/>
              <a:t>Individuals and employees of businesses using digital communication and storage</a:t>
            </a:r>
          </a:p>
        </p:txBody>
      </p:sp>
    </p:spTree>
    <p:extLst>
      <p:ext uri="{BB962C8B-B14F-4D97-AF65-F5344CB8AC3E}">
        <p14:creationId xmlns:p14="http://schemas.microsoft.com/office/powerpoint/2010/main" val="22702352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65A7-FAD1-4675-BBFE-D1B238B82637}"/>
              </a:ext>
            </a:extLst>
          </p:cNvPr>
          <p:cNvSpPr>
            <a:spLocks noGrp="1"/>
          </p:cNvSpPr>
          <p:nvPr>
            <p:ph type="title"/>
          </p:nvPr>
        </p:nvSpPr>
        <p:spPr/>
        <p:txBody>
          <a:bodyPr/>
          <a:lstStyle/>
          <a:p>
            <a:r>
              <a:rPr lang="en-GB"/>
              <a:t>Users and Employees</a:t>
            </a:r>
          </a:p>
        </p:txBody>
      </p:sp>
      <p:sp>
        <p:nvSpPr>
          <p:cNvPr id="3" name="Content Placeholder 2">
            <a:extLst>
              <a:ext uri="{FF2B5EF4-FFF2-40B4-BE49-F238E27FC236}">
                <a16:creationId xmlns:a16="http://schemas.microsoft.com/office/drawing/2014/main" id="{2F45A51F-D429-4165-9BB7-AA4D21EC4FB0}"/>
              </a:ext>
            </a:extLst>
          </p:cNvPr>
          <p:cNvSpPr>
            <a:spLocks noGrp="1"/>
          </p:cNvSpPr>
          <p:nvPr>
            <p:ph sz="half" idx="1"/>
          </p:nvPr>
        </p:nvSpPr>
        <p:spPr>
          <a:xfrm>
            <a:off x="838200" y="1825625"/>
            <a:ext cx="5457986" cy="4351338"/>
          </a:xfrm>
        </p:spPr>
        <p:txBody>
          <a:bodyPr/>
          <a:lstStyle/>
          <a:p>
            <a:r>
              <a:rPr lang="en-GB"/>
              <a:t>Contracts with ISPs or Mobile Operators are subject to RIPA</a:t>
            </a:r>
          </a:p>
          <a:p>
            <a:endParaRPr lang="en-GB"/>
          </a:p>
          <a:p>
            <a:r>
              <a:rPr lang="en-GB"/>
              <a:t>Browsing habits, digital communications monitoring</a:t>
            </a:r>
          </a:p>
          <a:p>
            <a:endParaRPr lang="en-GB"/>
          </a:p>
          <a:p>
            <a:r>
              <a:rPr lang="en-GB"/>
              <a:t>Accessed by security services and public bodies</a:t>
            </a:r>
          </a:p>
          <a:p>
            <a:endParaRPr lang="en-GB"/>
          </a:p>
        </p:txBody>
      </p:sp>
      <p:pic>
        <p:nvPicPr>
          <p:cNvPr id="6" name="Picture 5" descr="Colorful bubble in darkness">
            <a:extLst>
              <a:ext uri="{FF2B5EF4-FFF2-40B4-BE49-F238E27FC236}">
                <a16:creationId xmlns:a16="http://schemas.microsoft.com/office/drawing/2014/main" id="{01EF42C0-24F4-462E-9F65-A1D24978A7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64824" y="1460311"/>
            <a:ext cx="4312692" cy="4415944"/>
          </a:xfrm>
          <a:prstGeom prst="rect">
            <a:avLst/>
          </a:prstGeom>
          <a:effectLst>
            <a:softEdge rad="368300"/>
          </a:effectLst>
        </p:spPr>
      </p:pic>
    </p:spTree>
    <p:extLst>
      <p:ext uri="{BB962C8B-B14F-4D97-AF65-F5344CB8AC3E}">
        <p14:creationId xmlns:p14="http://schemas.microsoft.com/office/powerpoint/2010/main" val="33065856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7BDD-6FB6-41B6-8F1F-94591849EE71}"/>
              </a:ext>
            </a:extLst>
          </p:cNvPr>
          <p:cNvSpPr>
            <a:spLocks noGrp="1"/>
          </p:cNvSpPr>
          <p:nvPr>
            <p:ph type="title"/>
          </p:nvPr>
        </p:nvSpPr>
        <p:spPr>
          <a:xfrm>
            <a:off x="838200" y="365125"/>
            <a:ext cx="10515600" cy="1325563"/>
          </a:xfrm>
        </p:spPr>
        <p:txBody>
          <a:bodyPr anchor="ctr">
            <a:normAutofit/>
          </a:bodyPr>
          <a:lstStyle/>
          <a:p>
            <a:r>
              <a:rPr lang="en-GB"/>
              <a:t>Legal Implications</a:t>
            </a:r>
          </a:p>
        </p:txBody>
      </p:sp>
      <p:sp>
        <p:nvSpPr>
          <p:cNvPr id="3" name="Content Placeholder 2">
            <a:extLst>
              <a:ext uri="{FF2B5EF4-FFF2-40B4-BE49-F238E27FC236}">
                <a16:creationId xmlns:a16="http://schemas.microsoft.com/office/drawing/2014/main" id="{2B7E4C50-DBAF-4740-B2AF-2804B42724D8}"/>
              </a:ext>
            </a:extLst>
          </p:cNvPr>
          <p:cNvSpPr>
            <a:spLocks noGrp="1"/>
          </p:cNvSpPr>
          <p:nvPr>
            <p:ph sz="half" idx="1"/>
          </p:nvPr>
        </p:nvSpPr>
        <p:spPr>
          <a:xfrm>
            <a:off x="838200" y="1825625"/>
            <a:ext cx="5181600" cy="4351338"/>
          </a:xfrm>
        </p:spPr>
        <p:txBody>
          <a:bodyPr>
            <a:normAutofit/>
          </a:bodyPr>
          <a:lstStyle/>
          <a:p>
            <a:r>
              <a:rPr lang="en-GB"/>
              <a:t>Increased amounts of computer technology</a:t>
            </a:r>
          </a:p>
          <a:p>
            <a:endParaRPr lang="en-GB"/>
          </a:p>
          <a:p>
            <a:r>
              <a:rPr lang="en-GB"/>
              <a:t>Increased needs for more legislation </a:t>
            </a:r>
          </a:p>
          <a:p>
            <a:endParaRPr lang="en-GB"/>
          </a:p>
          <a:p>
            <a:r>
              <a:rPr lang="en-GB"/>
              <a:t>Safeguard requirements for individuals and organisations</a:t>
            </a:r>
          </a:p>
          <a:p>
            <a:pPr marL="0" indent="0">
              <a:buNone/>
            </a:pPr>
            <a:endParaRPr lang="en-GB"/>
          </a:p>
        </p:txBody>
      </p:sp>
      <p:pic>
        <p:nvPicPr>
          <p:cNvPr id="6" name="Picture 5" descr="Rescue buoy floating at sea">
            <a:extLst>
              <a:ext uri="{FF2B5EF4-FFF2-40B4-BE49-F238E27FC236}">
                <a16:creationId xmlns:a16="http://schemas.microsoft.com/office/drawing/2014/main" id="{C54C031A-0164-4247-AEBA-75376C54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7454" y="2002721"/>
            <a:ext cx="5181600" cy="3458718"/>
          </a:xfrm>
          <a:prstGeom prst="rect">
            <a:avLst/>
          </a:prstGeom>
          <a:noFill/>
          <a:effectLst>
            <a:softEdge rad="266700"/>
          </a:effectLst>
        </p:spPr>
      </p:pic>
    </p:spTree>
    <p:extLst>
      <p:ext uri="{BB962C8B-B14F-4D97-AF65-F5344CB8AC3E}">
        <p14:creationId xmlns:p14="http://schemas.microsoft.com/office/powerpoint/2010/main" val="26994863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1664677" y="2852238"/>
            <a:ext cx="915181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Human Rights Act</a:t>
            </a:r>
          </a:p>
        </p:txBody>
      </p:sp>
    </p:spTree>
    <p:extLst>
      <p:ext uri="{BB962C8B-B14F-4D97-AF65-F5344CB8AC3E}">
        <p14:creationId xmlns:p14="http://schemas.microsoft.com/office/powerpoint/2010/main" val="266677411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5A95-73A8-4009-A64B-76145D67B89F}"/>
              </a:ext>
            </a:extLst>
          </p:cNvPr>
          <p:cNvSpPr>
            <a:spLocks noGrp="1"/>
          </p:cNvSpPr>
          <p:nvPr>
            <p:ph type="title"/>
          </p:nvPr>
        </p:nvSpPr>
        <p:spPr/>
        <p:txBody>
          <a:bodyPr/>
          <a:lstStyle/>
          <a:p>
            <a:r>
              <a:rPr lang="en-GB"/>
              <a:t>Humans Right Act</a:t>
            </a:r>
          </a:p>
        </p:txBody>
      </p:sp>
      <p:sp>
        <p:nvSpPr>
          <p:cNvPr id="3" name="Content Placeholder 2">
            <a:extLst>
              <a:ext uri="{FF2B5EF4-FFF2-40B4-BE49-F238E27FC236}">
                <a16:creationId xmlns:a16="http://schemas.microsoft.com/office/drawing/2014/main" id="{A3DE0D4A-74B4-4D93-B4C1-8E28AED78298}"/>
              </a:ext>
            </a:extLst>
          </p:cNvPr>
          <p:cNvSpPr>
            <a:spLocks noGrp="1"/>
          </p:cNvSpPr>
          <p:nvPr>
            <p:ph idx="1"/>
          </p:nvPr>
        </p:nvSpPr>
        <p:spPr>
          <a:xfrm>
            <a:off x="6041292" y="1825625"/>
            <a:ext cx="5312508" cy="4351338"/>
          </a:xfrm>
        </p:spPr>
        <p:txBody>
          <a:bodyPr/>
          <a:lstStyle/>
          <a:p>
            <a:r>
              <a:rPr lang="en-GB"/>
              <a:t>Protects the human rights from being taken away from the state</a:t>
            </a:r>
          </a:p>
          <a:p>
            <a:endParaRPr lang="en-GB"/>
          </a:p>
          <a:p>
            <a:r>
              <a:rPr lang="en-GB"/>
              <a:t>Public authorities have a legal obligation to uphold these rights</a:t>
            </a:r>
          </a:p>
          <a:p>
            <a:endParaRPr lang="en-GB"/>
          </a:p>
          <a:p>
            <a:r>
              <a:rPr lang="en-GB"/>
              <a:t>What is a public authority? </a:t>
            </a:r>
          </a:p>
        </p:txBody>
      </p:sp>
      <p:pic>
        <p:nvPicPr>
          <p:cNvPr id="5" name="Picture 4" descr="Chimpanzee in rainforest">
            <a:extLst>
              <a:ext uri="{FF2B5EF4-FFF2-40B4-BE49-F238E27FC236}">
                <a16:creationId xmlns:a16="http://schemas.microsoft.com/office/drawing/2014/main" id="{A7F1EBDB-6590-4B04-85E6-31DCAF9A61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732" y="1929538"/>
            <a:ext cx="4919433" cy="3274017"/>
          </a:xfrm>
          <a:prstGeom prst="rect">
            <a:avLst/>
          </a:prstGeom>
          <a:effectLst>
            <a:softEdge rad="266700"/>
          </a:effectLst>
        </p:spPr>
      </p:pic>
    </p:spTree>
    <p:extLst>
      <p:ext uri="{BB962C8B-B14F-4D97-AF65-F5344CB8AC3E}">
        <p14:creationId xmlns:p14="http://schemas.microsoft.com/office/powerpoint/2010/main" val="207747359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5A95-73A8-4009-A64B-76145D67B89F}"/>
              </a:ext>
            </a:extLst>
          </p:cNvPr>
          <p:cNvSpPr>
            <a:spLocks noGrp="1"/>
          </p:cNvSpPr>
          <p:nvPr>
            <p:ph type="title"/>
          </p:nvPr>
        </p:nvSpPr>
        <p:spPr/>
        <p:txBody>
          <a:bodyPr/>
          <a:lstStyle/>
          <a:p>
            <a:r>
              <a:rPr lang="en-GB" dirty="0"/>
              <a:t>Humans Right Act</a:t>
            </a:r>
          </a:p>
        </p:txBody>
      </p:sp>
      <p:sp>
        <p:nvSpPr>
          <p:cNvPr id="6" name="Content Placeholder 5">
            <a:extLst>
              <a:ext uri="{FF2B5EF4-FFF2-40B4-BE49-F238E27FC236}">
                <a16:creationId xmlns:a16="http://schemas.microsoft.com/office/drawing/2014/main" id="{5AC26853-CA5A-4D14-8454-69C0226567B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1CDED17-C1B0-4619-9518-56D0F24B72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69774" y="1631723"/>
            <a:ext cx="7999012" cy="4739142"/>
          </a:xfrm>
          <a:prstGeom prst="rect">
            <a:avLst/>
          </a:prstGeom>
        </p:spPr>
      </p:pic>
    </p:spTree>
    <p:extLst>
      <p:ext uri="{BB962C8B-B14F-4D97-AF65-F5344CB8AC3E}">
        <p14:creationId xmlns:p14="http://schemas.microsoft.com/office/powerpoint/2010/main" val="394467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4FB369-9BB4-46FA-A51A-1EDCEE1F8A3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69862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4CC6-56DD-4962-B4EE-E9B59CBF2CBC}"/>
              </a:ext>
            </a:extLst>
          </p:cNvPr>
          <p:cNvSpPr>
            <a:spLocks noGrp="1"/>
          </p:cNvSpPr>
          <p:nvPr>
            <p:ph type="title"/>
          </p:nvPr>
        </p:nvSpPr>
        <p:spPr/>
        <p:txBody>
          <a:bodyPr/>
          <a:lstStyle/>
          <a:p>
            <a:r>
              <a:rPr lang="en-GB"/>
              <a:t>Cyber Security Professionals</a:t>
            </a:r>
          </a:p>
        </p:txBody>
      </p:sp>
      <p:sp>
        <p:nvSpPr>
          <p:cNvPr id="3" name="Content Placeholder 2">
            <a:extLst>
              <a:ext uri="{FF2B5EF4-FFF2-40B4-BE49-F238E27FC236}">
                <a16:creationId xmlns:a16="http://schemas.microsoft.com/office/drawing/2014/main" id="{B83648AD-CF14-452C-BCB6-06DAD05533EF}"/>
              </a:ext>
            </a:extLst>
          </p:cNvPr>
          <p:cNvSpPr>
            <a:spLocks noGrp="1"/>
          </p:cNvSpPr>
          <p:nvPr>
            <p:ph idx="1"/>
          </p:nvPr>
        </p:nvSpPr>
        <p:spPr/>
        <p:txBody>
          <a:bodyPr>
            <a:normAutofit/>
          </a:bodyPr>
          <a:lstStyle/>
          <a:p>
            <a:pPr marL="0" indent="0">
              <a:buNone/>
            </a:pPr>
            <a:endParaRPr lang="en-GB" sz="6000"/>
          </a:p>
          <a:p>
            <a:pPr marL="0" indent="0">
              <a:buNone/>
            </a:pPr>
            <a:r>
              <a:rPr lang="en-GB" sz="6000"/>
              <a:t>What departments / people do you think Cyber Security Professionals work with?</a:t>
            </a:r>
          </a:p>
        </p:txBody>
      </p:sp>
    </p:spTree>
    <p:extLst>
      <p:ext uri="{BB962C8B-B14F-4D97-AF65-F5344CB8AC3E}">
        <p14:creationId xmlns:p14="http://schemas.microsoft.com/office/powerpoint/2010/main" val="135460194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1664677" y="2852238"/>
            <a:ext cx="915181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Computer Misuse Act</a:t>
            </a:r>
          </a:p>
        </p:txBody>
      </p:sp>
    </p:spTree>
    <p:extLst>
      <p:ext uri="{BB962C8B-B14F-4D97-AF65-F5344CB8AC3E}">
        <p14:creationId xmlns:p14="http://schemas.microsoft.com/office/powerpoint/2010/main" val="20514151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FDF7-732D-47DB-A91F-DFC04C54CA61}"/>
              </a:ext>
            </a:extLst>
          </p:cNvPr>
          <p:cNvSpPr>
            <a:spLocks noGrp="1"/>
          </p:cNvSpPr>
          <p:nvPr>
            <p:ph type="title"/>
          </p:nvPr>
        </p:nvSpPr>
        <p:spPr/>
        <p:txBody>
          <a:bodyPr/>
          <a:lstStyle/>
          <a:p>
            <a:r>
              <a:rPr lang="en-GB"/>
              <a:t>Computer Misuse Act (1990)</a:t>
            </a:r>
          </a:p>
        </p:txBody>
      </p:sp>
      <p:sp>
        <p:nvSpPr>
          <p:cNvPr id="3" name="Content Placeholder 2">
            <a:extLst>
              <a:ext uri="{FF2B5EF4-FFF2-40B4-BE49-F238E27FC236}">
                <a16:creationId xmlns:a16="http://schemas.microsoft.com/office/drawing/2014/main" id="{60F6DD49-14F4-482F-855C-2097F12C2B01}"/>
              </a:ext>
            </a:extLst>
          </p:cNvPr>
          <p:cNvSpPr>
            <a:spLocks noGrp="1"/>
          </p:cNvSpPr>
          <p:nvPr>
            <p:ph idx="1"/>
          </p:nvPr>
        </p:nvSpPr>
        <p:spPr>
          <a:xfrm>
            <a:off x="838200" y="1825625"/>
            <a:ext cx="7653216" cy="4351338"/>
          </a:xfrm>
        </p:spPr>
        <p:txBody>
          <a:bodyPr>
            <a:normAutofit lnSpcReduction="10000"/>
          </a:bodyPr>
          <a:lstStyle/>
          <a:p>
            <a:r>
              <a:rPr lang="en-GB"/>
              <a:t>Protects from unauthorised access and modification to systems</a:t>
            </a:r>
          </a:p>
          <a:p>
            <a:endParaRPr lang="en-GB"/>
          </a:p>
          <a:p>
            <a:r>
              <a:rPr lang="en-GB"/>
              <a:t>The act covers the following things:</a:t>
            </a:r>
          </a:p>
          <a:p>
            <a:pPr lvl="1"/>
            <a:r>
              <a:rPr lang="en-GB"/>
              <a:t>Unauthorised access to computer material. (Hacking)</a:t>
            </a:r>
          </a:p>
          <a:p>
            <a:pPr lvl="1"/>
            <a:r>
              <a:rPr lang="en-GB"/>
              <a:t>Unauthorised access to computer material with intent to commit further crime (malware installation)</a:t>
            </a:r>
          </a:p>
          <a:p>
            <a:pPr lvl="1"/>
            <a:r>
              <a:rPr lang="en-GB"/>
              <a:t>Unauthorised modification of data. (modifying or deleting data)</a:t>
            </a:r>
          </a:p>
          <a:p>
            <a:pPr lvl="1"/>
            <a:r>
              <a:rPr lang="en-GB"/>
              <a:t>Making, supplying or obtaining anything which can be used in computer misuse offences</a:t>
            </a:r>
          </a:p>
          <a:p>
            <a:endParaRPr lang="en-GB"/>
          </a:p>
        </p:txBody>
      </p:sp>
      <p:pic>
        <p:nvPicPr>
          <p:cNvPr id="5" name="Graphic 4" descr="Exclamation mark with solid fill">
            <a:extLst>
              <a:ext uri="{FF2B5EF4-FFF2-40B4-BE49-F238E27FC236}">
                <a16:creationId xmlns:a16="http://schemas.microsoft.com/office/drawing/2014/main" id="{2E8AACC0-1DC8-4B55-BF21-364FBBD001D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57023">
            <a:off x="8240332" y="1596243"/>
            <a:ext cx="3952696" cy="3952696"/>
          </a:xfrm>
          <a:prstGeom prst="rect">
            <a:avLst/>
          </a:prstGeom>
        </p:spPr>
      </p:pic>
    </p:spTree>
    <p:extLst>
      <p:ext uri="{BB962C8B-B14F-4D97-AF65-F5344CB8AC3E}">
        <p14:creationId xmlns:p14="http://schemas.microsoft.com/office/powerpoint/2010/main" val="373899564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3216A8-FD4B-4A62-8B27-F1D92AE0DF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9715" y="1001864"/>
            <a:ext cx="10827025" cy="5255813"/>
          </a:xfrm>
          <a:prstGeom prst="rect">
            <a:avLst/>
          </a:prstGeom>
        </p:spPr>
      </p:pic>
    </p:spTree>
    <p:extLst>
      <p:ext uri="{BB962C8B-B14F-4D97-AF65-F5344CB8AC3E}">
        <p14:creationId xmlns:p14="http://schemas.microsoft.com/office/powerpoint/2010/main" val="124144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1664677" y="2852238"/>
            <a:ext cx="915181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Freedom of Information Act</a:t>
            </a:r>
          </a:p>
        </p:txBody>
      </p:sp>
    </p:spTree>
    <p:extLst>
      <p:ext uri="{BB962C8B-B14F-4D97-AF65-F5344CB8AC3E}">
        <p14:creationId xmlns:p14="http://schemas.microsoft.com/office/powerpoint/2010/main" val="97082000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453A-ED8D-4E63-95A4-1057E6411D84}"/>
              </a:ext>
            </a:extLst>
          </p:cNvPr>
          <p:cNvSpPr>
            <a:spLocks noGrp="1"/>
          </p:cNvSpPr>
          <p:nvPr>
            <p:ph type="title"/>
          </p:nvPr>
        </p:nvSpPr>
        <p:spPr/>
        <p:txBody>
          <a:bodyPr/>
          <a:lstStyle/>
          <a:p>
            <a:r>
              <a:rPr lang="en-GB"/>
              <a:t>Freedom of Information Act 2000</a:t>
            </a:r>
          </a:p>
        </p:txBody>
      </p:sp>
      <p:sp>
        <p:nvSpPr>
          <p:cNvPr id="3" name="Content Placeholder 2">
            <a:extLst>
              <a:ext uri="{FF2B5EF4-FFF2-40B4-BE49-F238E27FC236}">
                <a16:creationId xmlns:a16="http://schemas.microsoft.com/office/drawing/2014/main" id="{F200D66A-6CDF-4D45-88C4-B990D53547F3}"/>
              </a:ext>
            </a:extLst>
          </p:cNvPr>
          <p:cNvSpPr>
            <a:spLocks noGrp="1"/>
          </p:cNvSpPr>
          <p:nvPr>
            <p:ph idx="1"/>
          </p:nvPr>
        </p:nvSpPr>
        <p:spPr>
          <a:xfrm>
            <a:off x="5494214" y="1825625"/>
            <a:ext cx="5859585" cy="4351338"/>
          </a:xfrm>
        </p:spPr>
        <p:txBody>
          <a:bodyPr/>
          <a:lstStyle/>
          <a:p>
            <a:r>
              <a:rPr lang="en-GB"/>
              <a:t>This act provides public access to information held by public authorities</a:t>
            </a:r>
          </a:p>
          <a:p>
            <a:endParaRPr lang="en-GB"/>
          </a:p>
          <a:p>
            <a:r>
              <a:rPr lang="en-GB"/>
              <a:t>This is covered in the following ways:</a:t>
            </a:r>
          </a:p>
          <a:p>
            <a:pPr lvl="1"/>
            <a:r>
              <a:rPr lang="en-GB"/>
              <a:t>Public authorities are obliged to disclose certain information on their activities</a:t>
            </a:r>
          </a:p>
          <a:p>
            <a:pPr lvl="1"/>
            <a:r>
              <a:rPr lang="en-GB"/>
              <a:t>Public are entitled to request information from public authorities</a:t>
            </a:r>
          </a:p>
        </p:txBody>
      </p:sp>
      <p:pic>
        <p:nvPicPr>
          <p:cNvPr id="5" name="Picture 4" descr="Blue push pin surrounded by circle of red push pins">
            <a:extLst>
              <a:ext uri="{FF2B5EF4-FFF2-40B4-BE49-F238E27FC236}">
                <a16:creationId xmlns:a16="http://schemas.microsoft.com/office/drawing/2014/main" id="{D52334A9-7E97-4F18-B47C-80051E0C16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668" y="2030278"/>
            <a:ext cx="4743639" cy="3161654"/>
          </a:xfrm>
          <a:prstGeom prst="rect">
            <a:avLst/>
          </a:prstGeom>
          <a:effectLst>
            <a:softEdge rad="266700"/>
          </a:effectLst>
        </p:spPr>
      </p:pic>
    </p:spTree>
    <p:extLst>
      <p:ext uri="{BB962C8B-B14F-4D97-AF65-F5344CB8AC3E}">
        <p14:creationId xmlns:p14="http://schemas.microsoft.com/office/powerpoint/2010/main" val="12423419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1664677" y="2852238"/>
            <a:ext cx="915181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Official Secrets Act</a:t>
            </a:r>
          </a:p>
        </p:txBody>
      </p:sp>
    </p:spTree>
    <p:extLst>
      <p:ext uri="{BB962C8B-B14F-4D97-AF65-F5344CB8AC3E}">
        <p14:creationId xmlns:p14="http://schemas.microsoft.com/office/powerpoint/2010/main" val="7188609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8D38-97C1-496C-B73F-549D4B80FC9F}"/>
              </a:ext>
            </a:extLst>
          </p:cNvPr>
          <p:cNvSpPr>
            <a:spLocks noGrp="1"/>
          </p:cNvSpPr>
          <p:nvPr>
            <p:ph type="title"/>
          </p:nvPr>
        </p:nvSpPr>
        <p:spPr/>
        <p:txBody>
          <a:bodyPr/>
          <a:lstStyle/>
          <a:p>
            <a:r>
              <a:rPr lang="en-GB"/>
              <a:t>Official Secrets Act 1911 (OSA)</a:t>
            </a:r>
          </a:p>
        </p:txBody>
      </p:sp>
      <p:sp>
        <p:nvSpPr>
          <p:cNvPr id="3" name="Content Placeholder 2">
            <a:extLst>
              <a:ext uri="{FF2B5EF4-FFF2-40B4-BE49-F238E27FC236}">
                <a16:creationId xmlns:a16="http://schemas.microsoft.com/office/drawing/2014/main" id="{CBC7E1C6-AF8A-4B63-AF3D-6E294E8C7246}"/>
              </a:ext>
            </a:extLst>
          </p:cNvPr>
          <p:cNvSpPr>
            <a:spLocks noGrp="1"/>
          </p:cNvSpPr>
          <p:nvPr>
            <p:ph idx="1"/>
          </p:nvPr>
        </p:nvSpPr>
        <p:spPr>
          <a:xfrm>
            <a:off x="838200" y="1825625"/>
            <a:ext cx="7887677" cy="4351338"/>
          </a:xfrm>
        </p:spPr>
        <p:txBody>
          <a:bodyPr vert="horz" lIns="91440" tIns="45720" rIns="91440" bIns="45720" rtlCol="0" anchor="t">
            <a:normAutofit fontScale="92500" lnSpcReduction="20000"/>
          </a:bodyPr>
          <a:lstStyle/>
          <a:p>
            <a:r>
              <a:rPr lang="en-US"/>
              <a:t>A law which protects the states secrets</a:t>
            </a:r>
          </a:p>
          <a:p>
            <a:endParaRPr lang="en-US"/>
          </a:p>
          <a:p>
            <a:r>
              <a:rPr lang="en-US"/>
              <a:t>Protection against disclosure of information without lawful authority</a:t>
            </a:r>
          </a:p>
          <a:p>
            <a:endParaRPr lang="en-US"/>
          </a:p>
          <a:p>
            <a:r>
              <a:rPr lang="en-US"/>
              <a:t>Protects against espionage</a:t>
            </a:r>
          </a:p>
          <a:p>
            <a:endParaRPr lang="en-US"/>
          </a:p>
          <a:p>
            <a:r>
              <a:rPr lang="en-US"/>
              <a:t>Espionage – the use of spies for to gather secret information</a:t>
            </a:r>
          </a:p>
          <a:p>
            <a:endParaRPr lang="en-US"/>
          </a:p>
          <a:p>
            <a:r>
              <a:rPr lang="en-US"/>
              <a:t>Cover’s you for life</a:t>
            </a:r>
            <a:endParaRPr lang="en-GB"/>
          </a:p>
        </p:txBody>
      </p:sp>
      <p:pic>
        <p:nvPicPr>
          <p:cNvPr id="6" name="Graphic 5" descr="Exclamation mark with solid fill">
            <a:extLst>
              <a:ext uri="{FF2B5EF4-FFF2-40B4-BE49-F238E27FC236}">
                <a16:creationId xmlns:a16="http://schemas.microsoft.com/office/drawing/2014/main" id="{F6CA8473-01B2-4A9B-8BC7-B7E0CF24CF6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57023">
            <a:off x="8240332" y="1596243"/>
            <a:ext cx="3952696" cy="3952696"/>
          </a:xfrm>
          <a:prstGeom prst="rect">
            <a:avLst/>
          </a:prstGeom>
        </p:spPr>
      </p:pic>
    </p:spTree>
    <p:extLst>
      <p:ext uri="{BB962C8B-B14F-4D97-AF65-F5344CB8AC3E}">
        <p14:creationId xmlns:p14="http://schemas.microsoft.com/office/powerpoint/2010/main" val="364490334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D989-431A-41F8-98F6-9DD0D7AC41A1}"/>
              </a:ext>
            </a:extLst>
          </p:cNvPr>
          <p:cNvSpPr>
            <a:spLocks noGrp="1"/>
          </p:cNvSpPr>
          <p:nvPr>
            <p:ph type="title"/>
          </p:nvPr>
        </p:nvSpPr>
        <p:spPr/>
        <p:txBody>
          <a:bodyPr/>
          <a:lstStyle/>
          <a:p>
            <a:r>
              <a:rPr lang="en-US"/>
              <a:t>Protected Information</a:t>
            </a:r>
            <a:endParaRPr lang="en-GB"/>
          </a:p>
        </p:txBody>
      </p:sp>
      <p:sp>
        <p:nvSpPr>
          <p:cNvPr id="3" name="Content Placeholder 2">
            <a:extLst>
              <a:ext uri="{FF2B5EF4-FFF2-40B4-BE49-F238E27FC236}">
                <a16:creationId xmlns:a16="http://schemas.microsoft.com/office/drawing/2014/main" id="{361B10E7-6B02-473F-B536-79D968D3DBA9}"/>
              </a:ext>
            </a:extLst>
          </p:cNvPr>
          <p:cNvSpPr>
            <a:spLocks noGrp="1"/>
          </p:cNvSpPr>
          <p:nvPr>
            <p:ph idx="1"/>
          </p:nvPr>
        </p:nvSpPr>
        <p:spPr/>
        <p:txBody>
          <a:bodyPr/>
          <a:lstStyle/>
          <a:p>
            <a:pPr marL="0" indent="0">
              <a:buNone/>
            </a:pPr>
            <a:r>
              <a:rPr lang="en-US"/>
              <a:t>There are six categories of protected information</a:t>
            </a:r>
          </a:p>
          <a:p>
            <a:r>
              <a:rPr lang="en-US"/>
              <a:t>Security and Intelligence</a:t>
            </a:r>
          </a:p>
          <a:p>
            <a:r>
              <a:rPr lang="en-US"/>
              <a:t>Defence</a:t>
            </a:r>
          </a:p>
          <a:p>
            <a:r>
              <a:rPr lang="en-US"/>
              <a:t>International Relations</a:t>
            </a:r>
          </a:p>
          <a:p>
            <a:r>
              <a:rPr lang="en-US"/>
              <a:t>Information which might lead to the commission of crime</a:t>
            </a:r>
          </a:p>
          <a:p>
            <a:r>
              <a:rPr lang="en-US"/>
              <a:t>Foreign confidence</a:t>
            </a:r>
          </a:p>
          <a:p>
            <a:r>
              <a:rPr lang="en-US"/>
              <a:t>The special investigation powers under the Interception of Communications Act and the Security Services Act 1989</a:t>
            </a:r>
          </a:p>
          <a:p>
            <a:pPr marL="0" indent="0">
              <a:buNone/>
            </a:pPr>
            <a:endParaRPr lang="en-US"/>
          </a:p>
          <a:p>
            <a:pPr marL="0" indent="0">
              <a:buNone/>
            </a:pPr>
            <a:endParaRPr lang="en-GB"/>
          </a:p>
        </p:txBody>
      </p:sp>
    </p:spTree>
    <p:extLst>
      <p:ext uri="{BB962C8B-B14F-4D97-AF65-F5344CB8AC3E}">
        <p14:creationId xmlns:p14="http://schemas.microsoft.com/office/powerpoint/2010/main" val="28206302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3C01-FC5D-423F-AFF2-300D44F1407D}"/>
              </a:ext>
            </a:extLst>
          </p:cNvPr>
          <p:cNvSpPr>
            <a:spLocks noGrp="1"/>
          </p:cNvSpPr>
          <p:nvPr>
            <p:ph type="title"/>
          </p:nvPr>
        </p:nvSpPr>
        <p:spPr/>
        <p:txBody>
          <a:bodyPr/>
          <a:lstStyle/>
          <a:p>
            <a:r>
              <a:rPr lang="en-US"/>
              <a:t>Security and Intelligence</a:t>
            </a:r>
            <a:endParaRPr lang="en-GB"/>
          </a:p>
        </p:txBody>
      </p:sp>
      <p:sp>
        <p:nvSpPr>
          <p:cNvPr id="3" name="Content Placeholder 2">
            <a:extLst>
              <a:ext uri="{FF2B5EF4-FFF2-40B4-BE49-F238E27FC236}">
                <a16:creationId xmlns:a16="http://schemas.microsoft.com/office/drawing/2014/main" id="{87EDBD6A-CC36-4FA1-9791-0B071730F14A}"/>
              </a:ext>
            </a:extLst>
          </p:cNvPr>
          <p:cNvSpPr>
            <a:spLocks noGrp="1"/>
          </p:cNvSpPr>
          <p:nvPr>
            <p:ph idx="1"/>
          </p:nvPr>
        </p:nvSpPr>
        <p:spPr>
          <a:xfrm>
            <a:off x="838200" y="2938807"/>
            <a:ext cx="10515600" cy="1688852"/>
          </a:xfrm>
        </p:spPr>
        <p:txBody>
          <a:bodyPr/>
          <a:lstStyle/>
          <a:p>
            <a:pPr marL="0" indent="0">
              <a:buNone/>
            </a:pPr>
            <a:r>
              <a:rPr lang="en-US"/>
              <a:t>It is a criminal offence for security and intelligence services to release information about security and intelligence without permission</a:t>
            </a:r>
          </a:p>
        </p:txBody>
      </p:sp>
    </p:spTree>
    <p:extLst>
      <p:ext uri="{BB962C8B-B14F-4D97-AF65-F5344CB8AC3E}">
        <p14:creationId xmlns:p14="http://schemas.microsoft.com/office/powerpoint/2010/main" val="64645465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3C01-FC5D-423F-AFF2-300D44F1407D}"/>
              </a:ext>
            </a:extLst>
          </p:cNvPr>
          <p:cNvSpPr>
            <a:spLocks noGrp="1"/>
          </p:cNvSpPr>
          <p:nvPr>
            <p:ph type="title"/>
          </p:nvPr>
        </p:nvSpPr>
        <p:spPr/>
        <p:txBody>
          <a:bodyPr/>
          <a:lstStyle/>
          <a:p>
            <a:r>
              <a:rPr lang="en-US"/>
              <a:t>Defence</a:t>
            </a:r>
            <a:endParaRPr lang="en-GB"/>
          </a:p>
        </p:txBody>
      </p:sp>
      <p:sp>
        <p:nvSpPr>
          <p:cNvPr id="3" name="Content Placeholder 2">
            <a:extLst>
              <a:ext uri="{FF2B5EF4-FFF2-40B4-BE49-F238E27FC236}">
                <a16:creationId xmlns:a16="http://schemas.microsoft.com/office/drawing/2014/main" id="{87EDBD6A-CC36-4FA1-9791-0B071730F14A}"/>
              </a:ext>
            </a:extLst>
          </p:cNvPr>
          <p:cNvSpPr>
            <a:spLocks noGrp="1"/>
          </p:cNvSpPr>
          <p:nvPr>
            <p:ph idx="1"/>
          </p:nvPr>
        </p:nvSpPr>
        <p:spPr>
          <a:xfrm>
            <a:off x="838200" y="2938807"/>
            <a:ext cx="10515600" cy="1688852"/>
          </a:xfrm>
        </p:spPr>
        <p:txBody>
          <a:bodyPr/>
          <a:lstStyle/>
          <a:p>
            <a:pPr marL="0" indent="0">
              <a:buNone/>
            </a:pPr>
            <a:r>
              <a:rPr lang="en-US"/>
              <a:t>It is a criminal offence to release information that damages the armed forces. The Act sets criteria that define what is ‘damaging’ and require the Attorney General to prove that a disclosure is damaging</a:t>
            </a:r>
          </a:p>
        </p:txBody>
      </p:sp>
    </p:spTree>
    <p:extLst>
      <p:ext uri="{BB962C8B-B14F-4D97-AF65-F5344CB8AC3E}">
        <p14:creationId xmlns:p14="http://schemas.microsoft.com/office/powerpoint/2010/main" val="285273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5531-1347-496C-AC3C-118F5B82E02D}"/>
              </a:ext>
            </a:extLst>
          </p:cNvPr>
          <p:cNvSpPr>
            <a:spLocks noGrp="1"/>
          </p:cNvSpPr>
          <p:nvPr>
            <p:ph type="title"/>
          </p:nvPr>
        </p:nvSpPr>
        <p:spPr/>
        <p:txBody>
          <a:bodyPr/>
          <a:lstStyle/>
          <a:p>
            <a:r>
              <a:rPr lang="en-GB"/>
              <a:t>Who do Cyber Professionals work with?</a:t>
            </a:r>
          </a:p>
        </p:txBody>
      </p:sp>
      <p:sp>
        <p:nvSpPr>
          <p:cNvPr id="7" name="Oval 6">
            <a:extLst>
              <a:ext uri="{FF2B5EF4-FFF2-40B4-BE49-F238E27FC236}">
                <a16:creationId xmlns:a16="http://schemas.microsoft.com/office/drawing/2014/main" id="{75976A4B-CCA8-4170-9F50-F769240B8598}"/>
              </a:ext>
            </a:extLst>
          </p:cNvPr>
          <p:cNvSpPr/>
          <p:nvPr/>
        </p:nvSpPr>
        <p:spPr>
          <a:xfrm>
            <a:off x="9857075" y="3401077"/>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Estates Team</a:t>
            </a:r>
          </a:p>
        </p:txBody>
      </p:sp>
      <p:sp>
        <p:nvSpPr>
          <p:cNvPr id="8" name="Oval 7">
            <a:extLst>
              <a:ext uri="{FF2B5EF4-FFF2-40B4-BE49-F238E27FC236}">
                <a16:creationId xmlns:a16="http://schemas.microsoft.com/office/drawing/2014/main" id="{63788568-BE77-469D-8244-765893E890DE}"/>
              </a:ext>
            </a:extLst>
          </p:cNvPr>
          <p:cNvSpPr/>
          <p:nvPr/>
        </p:nvSpPr>
        <p:spPr>
          <a:xfrm>
            <a:off x="3734334" y="1869116"/>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HR</a:t>
            </a:r>
          </a:p>
        </p:txBody>
      </p:sp>
      <p:sp>
        <p:nvSpPr>
          <p:cNvPr id="9" name="Oval 8">
            <a:extLst>
              <a:ext uri="{FF2B5EF4-FFF2-40B4-BE49-F238E27FC236}">
                <a16:creationId xmlns:a16="http://schemas.microsoft.com/office/drawing/2014/main" id="{5770E54A-555D-48BC-AF09-8BC190292876}"/>
              </a:ext>
            </a:extLst>
          </p:cNvPr>
          <p:cNvSpPr/>
          <p:nvPr/>
        </p:nvSpPr>
        <p:spPr>
          <a:xfrm>
            <a:off x="966986" y="1951373"/>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Risk Team</a:t>
            </a:r>
          </a:p>
        </p:txBody>
      </p:sp>
      <p:sp>
        <p:nvSpPr>
          <p:cNvPr id="10" name="Oval 9">
            <a:extLst>
              <a:ext uri="{FF2B5EF4-FFF2-40B4-BE49-F238E27FC236}">
                <a16:creationId xmlns:a16="http://schemas.microsoft.com/office/drawing/2014/main" id="{4F67124A-648A-4048-910E-B2A0CD3F4404}"/>
              </a:ext>
            </a:extLst>
          </p:cNvPr>
          <p:cNvSpPr/>
          <p:nvPr/>
        </p:nvSpPr>
        <p:spPr>
          <a:xfrm>
            <a:off x="3734334" y="4976316"/>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a:t>Dev Team</a:t>
            </a:r>
          </a:p>
        </p:txBody>
      </p:sp>
      <p:sp>
        <p:nvSpPr>
          <p:cNvPr id="11" name="Oval 10">
            <a:extLst>
              <a:ext uri="{FF2B5EF4-FFF2-40B4-BE49-F238E27FC236}">
                <a16:creationId xmlns:a16="http://schemas.microsoft.com/office/drawing/2014/main" id="{A309B23A-E21F-4103-A043-2F23134F7C80}"/>
              </a:ext>
            </a:extLst>
          </p:cNvPr>
          <p:cNvSpPr/>
          <p:nvPr/>
        </p:nvSpPr>
        <p:spPr>
          <a:xfrm>
            <a:off x="6556336" y="4976316"/>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IT Architects</a:t>
            </a:r>
          </a:p>
        </p:txBody>
      </p:sp>
      <p:sp>
        <p:nvSpPr>
          <p:cNvPr id="12" name="Oval 11">
            <a:extLst>
              <a:ext uri="{FF2B5EF4-FFF2-40B4-BE49-F238E27FC236}">
                <a16:creationId xmlns:a16="http://schemas.microsoft.com/office/drawing/2014/main" id="{66712868-5F19-4199-BA9B-45CBE8B2E1D0}"/>
              </a:ext>
            </a:extLst>
          </p:cNvPr>
          <p:cNvSpPr/>
          <p:nvPr/>
        </p:nvSpPr>
        <p:spPr>
          <a:xfrm>
            <a:off x="9323684" y="1886288"/>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IT Ops &amp; Support</a:t>
            </a:r>
          </a:p>
        </p:txBody>
      </p:sp>
      <p:sp>
        <p:nvSpPr>
          <p:cNvPr id="13" name="Oval 12">
            <a:extLst>
              <a:ext uri="{FF2B5EF4-FFF2-40B4-BE49-F238E27FC236}">
                <a16:creationId xmlns:a16="http://schemas.microsoft.com/office/drawing/2014/main" id="{90880541-52FC-4ECE-9F22-DBD6A6AC73F9}"/>
              </a:ext>
            </a:extLst>
          </p:cNvPr>
          <p:cNvSpPr/>
          <p:nvPr/>
        </p:nvSpPr>
        <p:spPr>
          <a:xfrm>
            <a:off x="6556336" y="1886288"/>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Service Desk</a:t>
            </a:r>
          </a:p>
        </p:txBody>
      </p:sp>
      <p:sp>
        <p:nvSpPr>
          <p:cNvPr id="14" name="Oval 13">
            <a:extLst>
              <a:ext uri="{FF2B5EF4-FFF2-40B4-BE49-F238E27FC236}">
                <a16:creationId xmlns:a16="http://schemas.microsoft.com/office/drawing/2014/main" id="{A2AE39B7-4A92-444F-B289-A33D911214C7}"/>
              </a:ext>
            </a:extLst>
          </p:cNvPr>
          <p:cNvSpPr/>
          <p:nvPr/>
        </p:nvSpPr>
        <p:spPr>
          <a:xfrm>
            <a:off x="9323684" y="4976316"/>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a:t>Network Team</a:t>
            </a:r>
          </a:p>
        </p:txBody>
      </p:sp>
      <p:sp>
        <p:nvSpPr>
          <p:cNvPr id="19" name="Oval 18">
            <a:extLst>
              <a:ext uri="{FF2B5EF4-FFF2-40B4-BE49-F238E27FC236}">
                <a16:creationId xmlns:a16="http://schemas.microsoft.com/office/drawing/2014/main" id="{77677238-FF3B-4060-8ABD-67E2B07EC498}"/>
              </a:ext>
            </a:extLst>
          </p:cNvPr>
          <p:cNvSpPr/>
          <p:nvPr/>
        </p:nvSpPr>
        <p:spPr>
          <a:xfrm>
            <a:off x="5032014" y="3960928"/>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Line Managers</a:t>
            </a:r>
          </a:p>
        </p:txBody>
      </p:sp>
      <p:sp>
        <p:nvSpPr>
          <p:cNvPr id="20" name="Oval 19">
            <a:extLst>
              <a:ext uri="{FF2B5EF4-FFF2-40B4-BE49-F238E27FC236}">
                <a16:creationId xmlns:a16="http://schemas.microsoft.com/office/drawing/2014/main" id="{08016216-BF7D-4437-A773-17F432B5E280}"/>
              </a:ext>
            </a:extLst>
          </p:cNvPr>
          <p:cNvSpPr/>
          <p:nvPr/>
        </p:nvSpPr>
        <p:spPr>
          <a:xfrm>
            <a:off x="3463764" y="3506586"/>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Middle Managers</a:t>
            </a:r>
          </a:p>
        </p:txBody>
      </p:sp>
      <p:sp>
        <p:nvSpPr>
          <p:cNvPr id="21" name="Oval 20">
            <a:extLst>
              <a:ext uri="{FF2B5EF4-FFF2-40B4-BE49-F238E27FC236}">
                <a16:creationId xmlns:a16="http://schemas.microsoft.com/office/drawing/2014/main" id="{305726AD-6A85-4B56-97B8-84B83AB2944C}"/>
              </a:ext>
            </a:extLst>
          </p:cNvPr>
          <p:cNvSpPr/>
          <p:nvPr/>
        </p:nvSpPr>
        <p:spPr>
          <a:xfrm>
            <a:off x="6720574" y="3491168"/>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Senior Managers</a:t>
            </a:r>
          </a:p>
        </p:txBody>
      </p:sp>
      <p:sp>
        <p:nvSpPr>
          <p:cNvPr id="22" name="Oval 21">
            <a:extLst>
              <a:ext uri="{FF2B5EF4-FFF2-40B4-BE49-F238E27FC236}">
                <a16:creationId xmlns:a16="http://schemas.microsoft.com/office/drawing/2014/main" id="{66C00363-510F-482E-AAC0-695430F04B91}"/>
              </a:ext>
            </a:extLst>
          </p:cNvPr>
          <p:cNvSpPr/>
          <p:nvPr/>
        </p:nvSpPr>
        <p:spPr>
          <a:xfrm>
            <a:off x="5032014" y="2825808"/>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CEO &amp; Board Members</a:t>
            </a:r>
          </a:p>
        </p:txBody>
      </p:sp>
      <p:sp>
        <p:nvSpPr>
          <p:cNvPr id="23" name="Oval 22">
            <a:extLst>
              <a:ext uri="{FF2B5EF4-FFF2-40B4-BE49-F238E27FC236}">
                <a16:creationId xmlns:a16="http://schemas.microsoft.com/office/drawing/2014/main" id="{2BD57E36-0CA3-442B-A8A2-05800A5710EC}"/>
              </a:ext>
            </a:extLst>
          </p:cNvPr>
          <p:cNvSpPr/>
          <p:nvPr/>
        </p:nvSpPr>
        <p:spPr>
          <a:xfrm>
            <a:off x="966985" y="4982029"/>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Marketing Team</a:t>
            </a:r>
          </a:p>
        </p:txBody>
      </p:sp>
      <p:sp>
        <p:nvSpPr>
          <p:cNvPr id="24" name="Oval 23">
            <a:extLst>
              <a:ext uri="{FF2B5EF4-FFF2-40B4-BE49-F238E27FC236}">
                <a16:creationId xmlns:a16="http://schemas.microsoft.com/office/drawing/2014/main" id="{F4898F09-9B22-40BA-9BC8-C639510C70F6}"/>
              </a:ext>
            </a:extLst>
          </p:cNvPr>
          <p:cNvSpPr/>
          <p:nvPr/>
        </p:nvSpPr>
        <p:spPr>
          <a:xfrm>
            <a:off x="583378" y="3401077"/>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Information </a:t>
            </a:r>
            <a:r>
              <a:rPr lang="en-GB" sz="1400" err="1"/>
              <a:t>GovernanceTeam</a:t>
            </a:r>
            <a:endParaRPr lang="en-GB" sz="1400"/>
          </a:p>
        </p:txBody>
      </p:sp>
    </p:spTree>
    <p:extLst>
      <p:ext uri="{BB962C8B-B14F-4D97-AF65-F5344CB8AC3E}">
        <p14:creationId xmlns:p14="http://schemas.microsoft.com/office/powerpoint/2010/main" val="53769803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3C01-FC5D-423F-AFF2-300D44F1407D}"/>
              </a:ext>
            </a:extLst>
          </p:cNvPr>
          <p:cNvSpPr>
            <a:spLocks noGrp="1"/>
          </p:cNvSpPr>
          <p:nvPr>
            <p:ph type="title"/>
          </p:nvPr>
        </p:nvSpPr>
        <p:spPr/>
        <p:txBody>
          <a:bodyPr/>
          <a:lstStyle/>
          <a:p>
            <a:r>
              <a:rPr lang="en-US"/>
              <a:t>International Relations</a:t>
            </a:r>
            <a:endParaRPr lang="en-GB"/>
          </a:p>
        </p:txBody>
      </p:sp>
      <p:sp>
        <p:nvSpPr>
          <p:cNvPr id="3" name="Content Placeholder 2">
            <a:extLst>
              <a:ext uri="{FF2B5EF4-FFF2-40B4-BE49-F238E27FC236}">
                <a16:creationId xmlns:a16="http://schemas.microsoft.com/office/drawing/2014/main" id="{87EDBD6A-CC36-4FA1-9791-0B071730F14A}"/>
              </a:ext>
            </a:extLst>
          </p:cNvPr>
          <p:cNvSpPr>
            <a:spLocks noGrp="1"/>
          </p:cNvSpPr>
          <p:nvPr>
            <p:ph idx="1"/>
          </p:nvPr>
        </p:nvSpPr>
        <p:spPr>
          <a:xfrm>
            <a:off x="273377" y="2172878"/>
            <a:ext cx="11080423" cy="3101419"/>
          </a:xfrm>
        </p:spPr>
        <p:txBody>
          <a:bodyPr>
            <a:normAutofit/>
          </a:bodyPr>
          <a:lstStyle/>
          <a:p>
            <a:pPr marL="0" indent="0">
              <a:buNone/>
            </a:pPr>
            <a:r>
              <a:rPr lang="en-US"/>
              <a:t>This means relations between two states, for example America and the UK or between state and an international organisation.</a:t>
            </a:r>
          </a:p>
          <a:p>
            <a:pPr marL="0" indent="0">
              <a:buNone/>
            </a:pPr>
            <a:endParaRPr lang="en-US"/>
          </a:p>
          <a:p>
            <a:pPr marL="0" indent="0">
              <a:buNone/>
            </a:pPr>
            <a:r>
              <a:rPr lang="en-US"/>
              <a:t>It is a criminal offence to release information that endangers the interests of the UK abroad or endangers British citizens abroad.</a:t>
            </a:r>
          </a:p>
        </p:txBody>
      </p:sp>
    </p:spTree>
    <p:extLst>
      <p:ext uri="{BB962C8B-B14F-4D97-AF65-F5344CB8AC3E}">
        <p14:creationId xmlns:p14="http://schemas.microsoft.com/office/powerpoint/2010/main" val="224207888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3C01-FC5D-423F-AFF2-300D44F1407D}"/>
              </a:ext>
            </a:extLst>
          </p:cNvPr>
          <p:cNvSpPr>
            <a:spLocks noGrp="1"/>
          </p:cNvSpPr>
          <p:nvPr>
            <p:ph type="title"/>
          </p:nvPr>
        </p:nvSpPr>
        <p:spPr>
          <a:xfrm>
            <a:off x="893859" y="738837"/>
            <a:ext cx="10515600" cy="1325563"/>
          </a:xfrm>
        </p:spPr>
        <p:txBody>
          <a:bodyPr/>
          <a:lstStyle/>
          <a:p>
            <a:r>
              <a:rPr lang="en-US"/>
              <a:t>Information which might lead to the commission of crime</a:t>
            </a:r>
            <a:endParaRPr lang="en-GB"/>
          </a:p>
        </p:txBody>
      </p:sp>
      <p:sp>
        <p:nvSpPr>
          <p:cNvPr id="3" name="Content Placeholder 2">
            <a:extLst>
              <a:ext uri="{FF2B5EF4-FFF2-40B4-BE49-F238E27FC236}">
                <a16:creationId xmlns:a16="http://schemas.microsoft.com/office/drawing/2014/main" id="{87EDBD6A-CC36-4FA1-9791-0B071730F14A}"/>
              </a:ext>
            </a:extLst>
          </p:cNvPr>
          <p:cNvSpPr>
            <a:spLocks noGrp="1"/>
          </p:cNvSpPr>
          <p:nvPr>
            <p:ph idx="1"/>
          </p:nvPr>
        </p:nvSpPr>
        <p:spPr>
          <a:xfrm>
            <a:off x="838200" y="2931736"/>
            <a:ext cx="10515600" cy="2036189"/>
          </a:xfrm>
        </p:spPr>
        <p:txBody>
          <a:bodyPr>
            <a:normAutofit fontScale="92500" lnSpcReduction="10000"/>
          </a:bodyPr>
          <a:lstStyle/>
          <a:p>
            <a:pPr marL="0" indent="0">
              <a:buNone/>
            </a:pPr>
            <a:r>
              <a:rPr lang="en-US"/>
              <a:t>It is a criminal offence to release information in relation to an ongoing crime. </a:t>
            </a:r>
          </a:p>
          <a:p>
            <a:pPr marL="0" indent="0">
              <a:buNone/>
            </a:pPr>
            <a:endParaRPr lang="en-US"/>
          </a:p>
          <a:p>
            <a:pPr marL="0" indent="0">
              <a:buNone/>
            </a:pPr>
            <a:r>
              <a:rPr lang="en-US"/>
              <a:t>So, it is a criminal offence to release information if it results in an offence, allows an escape of someone in legal custody, or stops or prevents the prosecution of someone who is suspected of an offence.</a:t>
            </a:r>
          </a:p>
        </p:txBody>
      </p:sp>
    </p:spTree>
    <p:extLst>
      <p:ext uri="{BB962C8B-B14F-4D97-AF65-F5344CB8AC3E}">
        <p14:creationId xmlns:p14="http://schemas.microsoft.com/office/powerpoint/2010/main" val="417642089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1985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Friday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187581611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fontScale="92500" lnSpcReduction="20000"/>
          </a:bodyPr>
          <a:lstStyle/>
          <a:p>
            <a:r>
              <a:rPr lang="en-GB" sz="2400"/>
              <a:t>What do the GDPR and DPA have in common?</a:t>
            </a:r>
          </a:p>
          <a:p>
            <a:endParaRPr lang="en-GB" sz="2400"/>
          </a:p>
          <a:p>
            <a:r>
              <a:rPr lang="en-GB" sz="2400"/>
              <a:t>Name some of the key principles for GDPR?</a:t>
            </a:r>
          </a:p>
          <a:p>
            <a:endParaRPr lang="en-GB" sz="2400"/>
          </a:p>
          <a:p>
            <a:r>
              <a:rPr lang="en-GB" sz="2400"/>
              <a:t>Name some examples of individuals rights under GDPR?</a:t>
            </a:r>
          </a:p>
          <a:p>
            <a:endParaRPr lang="en-GB" sz="2400"/>
          </a:p>
          <a:p>
            <a:r>
              <a:rPr lang="en-GB" sz="2400"/>
              <a:t>What Legislation would be used to convict someone of “Hacking”?</a:t>
            </a:r>
          </a:p>
          <a:p>
            <a:endParaRPr lang="en-GB" sz="2400"/>
          </a:p>
          <a:p>
            <a:r>
              <a:rPr lang="en-GB" sz="2400"/>
              <a:t>What Legislation gives the right to specific government departments to investigate individuals computer activity?</a:t>
            </a:r>
          </a:p>
          <a:p>
            <a:endParaRPr lang="en-GB" sz="2400"/>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40585499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a:t>Syllabus – Week 1</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a:normAutofit/>
          </a:bodyPr>
          <a:lstStyle/>
          <a:p>
            <a:r>
              <a:rPr lang="en-US" sz="1800" b="1" i="0" u="none" strike="noStrike" baseline="0">
                <a:solidFill>
                  <a:srgbClr val="223346"/>
                </a:solidFill>
                <a:latin typeface="Arial" panose="020B0604020202020204" pitchFamily="34" charset="0"/>
              </a:rPr>
              <a:t>Monday</a:t>
            </a:r>
          </a:p>
          <a:p>
            <a:pPr lvl="1"/>
            <a:r>
              <a:rPr lang="en-US" sz="1400">
                <a:solidFill>
                  <a:srgbClr val="223346"/>
                </a:solidFill>
                <a:latin typeface="Arial" panose="020B0604020202020204" pitchFamily="34" charset="0"/>
              </a:rPr>
              <a:t>What is Cyber Security, History of Cyber Security, Role of Cyber Security</a:t>
            </a:r>
            <a:endParaRPr lang="en-US" sz="1400" i="0" u="none" strike="noStrike" baseline="0">
              <a:solidFill>
                <a:srgbClr val="223346"/>
              </a:solidFill>
              <a:latin typeface="Arial" panose="020B0604020202020204" pitchFamily="34" charset="0"/>
            </a:endParaRPr>
          </a:p>
          <a:p>
            <a:pPr lvl="1"/>
            <a:r>
              <a:rPr lang="en-US" sz="1400">
                <a:solidFill>
                  <a:srgbClr val="223346"/>
                </a:solidFill>
                <a:latin typeface="Arial" panose="020B0604020202020204" pitchFamily="34" charset="0"/>
              </a:rPr>
              <a:t>Managing Cyber Security, Implementing Cyber Security</a:t>
            </a:r>
          </a:p>
          <a:p>
            <a:r>
              <a:rPr lang="en-GB" sz="1800" b="1" i="0" u="none" strike="noStrike" baseline="0">
                <a:solidFill>
                  <a:srgbClr val="223346"/>
                </a:solidFill>
                <a:latin typeface="Arial" panose="020B0604020202020204" pitchFamily="34" charset="0"/>
              </a:rPr>
              <a:t>Tuesday</a:t>
            </a:r>
          </a:p>
          <a:p>
            <a:pPr lvl="1"/>
            <a:r>
              <a:rPr lang="en-US" sz="1400">
                <a:solidFill>
                  <a:srgbClr val="223346"/>
                </a:solidFill>
                <a:latin typeface="Arial" panose="020B0604020202020204" pitchFamily="34" charset="0"/>
              </a:rPr>
              <a:t>Cyber Security Principles, Cyber Security Terminology</a:t>
            </a:r>
          </a:p>
          <a:p>
            <a:pPr lvl="1"/>
            <a:r>
              <a:rPr lang="en-US" sz="1400">
                <a:solidFill>
                  <a:srgbClr val="223346"/>
                </a:solidFill>
                <a:latin typeface="Arial" panose="020B0604020202020204" pitchFamily="34" charset="0"/>
              </a:rPr>
              <a:t>Access Control, Identity Access Management</a:t>
            </a:r>
          </a:p>
          <a:p>
            <a:r>
              <a:rPr lang="en-GB" sz="1800" b="1" i="0" u="none" strike="noStrike" baseline="0">
                <a:solidFill>
                  <a:srgbClr val="223346"/>
                </a:solidFill>
                <a:latin typeface="Arial" panose="020B0604020202020204" pitchFamily="34" charset="0"/>
              </a:rPr>
              <a:t>Wednesday</a:t>
            </a:r>
          </a:p>
          <a:p>
            <a:pPr lvl="1"/>
            <a:r>
              <a:rPr lang="en-US" sz="1400">
                <a:solidFill>
                  <a:srgbClr val="223346"/>
                </a:solidFill>
                <a:latin typeface="Arial" panose="020B0604020202020204" pitchFamily="34" charset="0"/>
              </a:rPr>
              <a:t>Internet &amp; Cyber Security Evolution, Threat Landscape, </a:t>
            </a:r>
          </a:p>
          <a:p>
            <a:pPr lvl="1"/>
            <a:r>
              <a:rPr lang="en-US" sz="1400">
                <a:solidFill>
                  <a:srgbClr val="223346"/>
                </a:solidFill>
                <a:latin typeface="Arial" panose="020B0604020202020204" pitchFamily="34" charset="0"/>
              </a:rPr>
              <a:t>Threat Actors, Threats / Attacks, Targets</a:t>
            </a:r>
          </a:p>
          <a:p>
            <a:r>
              <a:rPr lang="en-GB" sz="1800" b="1">
                <a:solidFill>
                  <a:srgbClr val="223346"/>
                </a:solidFill>
                <a:latin typeface="Arial" panose="020B0604020202020204" pitchFamily="34" charset="0"/>
              </a:rPr>
              <a:t>Thursday</a:t>
            </a:r>
          </a:p>
          <a:p>
            <a:pPr lvl="1"/>
            <a:r>
              <a:rPr lang="en-US" sz="1400">
                <a:solidFill>
                  <a:srgbClr val="223346"/>
                </a:solidFill>
                <a:latin typeface="Arial" panose="020B0604020202020204" pitchFamily="34" charset="0"/>
              </a:rPr>
              <a:t>Legislation &amp; Regulation</a:t>
            </a:r>
          </a:p>
          <a:p>
            <a:r>
              <a:rPr lang="en-US" sz="1800" b="1">
                <a:solidFill>
                  <a:schemeClr val="accent2"/>
                </a:solidFill>
                <a:latin typeface="Arial" panose="020B0604020202020204" pitchFamily="34" charset="0"/>
              </a:rPr>
              <a:t>Friday</a:t>
            </a:r>
          </a:p>
          <a:p>
            <a:pPr lvl="1"/>
            <a:r>
              <a:rPr lang="en-US" sz="1400">
                <a:solidFill>
                  <a:schemeClr val="accent2"/>
                </a:solidFill>
                <a:latin typeface="Arial" panose="020B0604020202020204" pitchFamily="34" charset="0"/>
              </a:rPr>
              <a:t>Legislation &amp; Regulation Continued…</a:t>
            </a:r>
          </a:p>
          <a:p>
            <a:pPr lvl="1"/>
            <a:r>
              <a:rPr lang="en-US" sz="1400">
                <a:solidFill>
                  <a:schemeClr val="accent2"/>
                </a:solidFill>
                <a:latin typeface="Arial" panose="020B0604020202020204" pitchFamily="34" charset="0"/>
              </a:rPr>
              <a:t>Security Policies, </a:t>
            </a:r>
            <a:r>
              <a:rPr lang="en-GB" sz="1400" i="0" u="none" strike="noStrike" baseline="0">
                <a:solidFill>
                  <a:schemeClr val="accent2"/>
                </a:solidFill>
                <a:latin typeface="Arial" panose="020B0604020202020204" pitchFamily="34" charset="0"/>
              </a:rPr>
              <a:t>Data Ethics</a:t>
            </a:r>
          </a:p>
        </p:txBody>
      </p:sp>
    </p:spTree>
    <p:extLst>
      <p:ext uri="{BB962C8B-B14F-4D97-AF65-F5344CB8AC3E}">
        <p14:creationId xmlns:p14="http://schemas.microsoft.com/office/powerpoint/2010/main" val="203963021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1664677" y="2852238"/>
            <a:ext cx="915181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GB" sz="6000"/>
              <a:t>Payment Card Industry Data Security Standard (PCI-DSS)</a:t>
            </a:r>
            <a:endParaRPr lang="en-US" sz="2800"/>
          </a:p>
        </p:txBody>
      </p:sp>
    </p:spTree>
    <p:extLst>
      <p:ext uri="{BB962C8B-B14F-4D97-AF65-F5344CB8AC3E}">
        <p14:creationId xmlns:p14="http://schemas.microsoft.com/office/powerpoint/2010/main" val="134842746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2AE6-ADCA-4663-94E9-BB6DC5FFAD95}"/>
              </a:ext>
            </a:extLst>
          </p:cNvPr>
          <p:cNvSpPr>
            <a:spLocks noGrp="1"/>
          </p:cNvSpPr>
          <p:nvPr>
            <p:ph type="title"/>
          </p:nvPr>
        </p:nvSpPr>
        <p:spPr>
          <a:xfrm>
            <a:off x="838200" y="574352"/>
            <a:ext cx="10515600" cy="1325563"/>
          </a:xfrm>
        </p:spPr>
        <p:txBody>
          <a:bodyPr/>
          <a:lstStyle/>
          <a:p>
            <a:r>
              <a:rPr lang="en-GB"/>
              <a:t>Payment Card Industry Data Security Standard (PCI-DSS)</a:t>
            </a:r>
          </a:p>
        </p:txBody>
      </p:sp>
      <p:sp>
        <p:nvSpPr>
          <p:cNvPr id="3" name="Content Placeholder 2">
            <a:extLst>
              <a:ext uri="{FF2B5EF4-FFF2-40B4-BE49-F238E27FC236}">
                <a16:creationId xmlns:a16="http://schemas.microsoft.com/office/drawing/2014/main" id="{9F041393-E7D1-42DF-8126-97DD4B4F3888}"/>
              </a:ext>
            </a:extLst>
          </p:cNvPr>
          <p:cNvSpPr>
            <a:spLocks noGrp="1"/>
          </p:cNvSpPr>
          <p:nvPr>
            <p:ph idx="1"/>
          </p:nvPr>
        </p:nvSpPr>
        <p:spPr>
          <a:xfrm>
            <a:off x="838200" y="2014779"/>
            <a:ext cx="8122139" cy="4162183"/>
          </a:xfrm>
        </p:spPr>
        <p:txBody>
          <a:bodyPr/>
          <a:lstStyle/>
          <a:p>
            <a:r>
              <a:rPr lang="en-US"/>
              <a:t>Set of security standards designed to ensure companies that accept, process, store or transmit credit card information maintain a secure environment</a:t>
            </a:r>
          </a:p>
          <a:p>
            <a:endParaRPr lang="en-US"/>
          </a:p>
          <a:p>
            <a:r>
              <a:rPr lang="en-US"/>
              <a:t>Applies to any organisation , regardless of size or number of transactions that handle any cardholder data.</a:t>
            </a:r>
            <a:endParaRPr lang="en-GB"/>
          </a:p>
        </p:txBody>
      </p:sp>
      <p:pic>
        <p:nvPicPr>
          <p:cNvPr id="5" name="Graphic 4" descr="Exclamation mark with solid fill">
            <a:extLst>
              <a:ext uri="{FF2B5EF4-FFF2-40B4-BE49-F238E27FC236}">
                <a16:creationId xmlns:a16="http://schemas.microsoft.com/office/drawing/2014/main" id="{7C88ECFE-9293-465B-9024-382D3D051C9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657023">
            <a:off x="8240332" y="1596243"/>
            <a:ext cx="3952696" cy="3952696"/>
          </a:xfrm>
          <a:prstGeom prst="rect">
            <a:avLst/>
          </a:prstGeom>
        </p:spPr>
      </p:pic>
    </p:spTree>
    <p:extLst>
      <p:ext uri="{BB962C8B-B14F-4D97-AF65-F5344CB8AC3E}">
        <p14:creationId xmlns:p14="http://schemas.microsoft.com/office/powerpoint/2010/main" val="11179165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ECB5-E93C-4BDF-8FC9-FEFE134A4170}"/>
              </a:ext>
            </a:extLst>
          </p:cNvPr>
          <p:cNvSpPr>
            <a:spLocks noGrp="1"/>
          </p:cNvSpPr>
          <p:nvPr>
            <p:ph type="title"/>
          </p:nvPr>
        </p:nvSpPr>
        <p:spPr/>
        <p:txBody>
          <a:bodyPr/>
          <a:lstStyle/>
          <a:p>
            <a:r>
              <a:rPr lang="en-US"/>
              <a:t>PCI-DSS</a:t>
            </a:r>
            <a:endParaRPr lang="en-GB"/>
          </a:p>
        </p:txBody>
      </p:sp>
      <p:sp>
        <p:nvSpPr>
          <p:cNvPr id="3" name="Content Placeholder 2">
            <a:extLst>
              <a:ext uri="{FF2B5EF4-FFF2-40B4-BE49-F238E27FC236}">
                <a16:creationId xmlns:a16="http://schemas.microsoft.com/office/drawing/2014/main" id="{72544434-0653-47B9-9399-B0573C4C04FC}"/>
              </a:ext>
            </a:extLst>
          </p:cNvPr>
          <p:cNvSpPr>
            <a:spLocks noGrp="1"/>
          </p:cNvSpPr>
          <p:nvPr>
            <p:ph idx="1"/>
          </p:nvPr>
        </p:nvSpPr>
        <p:spPr>
          <a:xfrm>
            <a:off x="6286500" y="1825625"/>
            <a:ext cx="5067300" cy="4351338"/>
          </a:xfrm>
        </p:spPr>
        <p:txBody>
          <a:bodyPr>
            <a:normAutofit fontScale="92500" lnSpcReduction="20000"/>
          </a:bodyPr>
          <a:lstStyle/>
          <a:p>
            <a:r>
              <a:rPr lang="en-US"/>
              <a:t>PCI compliance is mandated by credit/debit card companies to help ensure the security of transactions in the payment card industry </a:t>
            </a:r>
          </a:p>
          <a:p>
            <a:endParaRPr lang="en-US"/>
          </a:p>
          <a:p>
            <a:r>
              <a:rPr lang="en-US"/>
              <a:t>Requirements are set forth are operational and technical, core focus to protect cardholder data</a:t>
            </a:r>
          </a:p>
          <a:p>
            <a:endParaRPr lang="en-US"/>
          </a:p>
          <a:p>
            <a:r>
              <a:rPr lang="en-GB"/>
              <a:t>Merchant bank has the right to remove the organisations capacity to process payment cards</a:t>
            </a:r>
          </a:p>
        </p:txBody>
      </p:sp>
      <p:pic>
        <p:nvPicPr>
          <p:cNvPr id="5" name="Picture 4" descr="Pile of credit cards">
            <a:extLst>
              <a:ext uri="{FF2B5EF4-FFF2-40B4-BE49-F238E27FC236}">
                <a16:creationId xmlns:a16="http://schemas.microsoft.com/office/drawing/2014/main" id="{E00D6CDB-6591-4C5F-BB02-4E014785B5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024" y="2164080"/>
            <a:ext cx="4885676" cy="3256322"/>
          </a:xfrm>
          <a:prstGeom prst="rect">
            <a:avLst/>
          </a:prstGeom>
          <a:effectLst>
            <a:softEdge rad="266700"/>
          </a:effectLst>
        </p:spPr>
      </p:pic>
    </p:spTree>
    <p:extLst>
      <p:ext uri="{BB962C8B-B14F-4D97-AF65-F5344CB8AC3E}">
        <p14:creationId xmlns:p14="http://schemas.microsoft.com/office/powerpoint/2010/main" val="300060815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DCD9-EC26-49AA-99A8-B9FFBE5305F8}"/>
              </a:ext>
            </a:extLst>
          </p:cNvPr>
          <p:cNvSpPr>
            <a:spLocks noGrp="1"/>
          </p:cNvSpPr>
          <p:nvPr>
            <p:ph type="title"/>
          </p:nvPr>
        </p:nvSpPr>
        <p:spPr/>
        <p:txBody>
          <a:bodyPr/>
          <a:lstStyle/>
          <a:p>
            <a:r>
              <a:rPr lang="en-US"/>
              <a:t>PCI-DSS 12 Requirements</a:t>
            </a:r>
            <a:endParaRPr lang="en-GB"/>
          </a:p>
        </p:txBody>
      </p:sp>
      <p:sp>
        <p:nvSpPr>
          <p:cNvPr id="3" name="Content Placeholder 2">
            <a:extLst>
              <a:ext uri="{FF2B5EF4-FFF2-40B4-BE49-F238E27FC236}">
                <a16:creationId xmlns:a16="http://schemas.microsoft.com/office/drawing/2014/main" id="{B957A6CB-90A6-40E1-A955-7F45CD90BB1A}"/>
              </a:ext>
            </a:extLst>
          </p:cNvPr>
          <p:cNvSpPr>
            <a:spLocks noGrp="1"/>
          </p:cNvSpPr>
          <p:nvPr>
            <p:ph idx="1"/>
          </p:nvPr>
        </p:nvSpPr>
        <p:spPr/>
        <p:txBody>
          <a:bodyPr>
            <a:normAutofit fontScale="77500" lnSpcReduction="20000"/>
          </a:bodyPr>
          <a:lstStyle/>
          <a:p>
            <a:pPr marL="514350" indent="-514350">
              <a:buFont typeface="+mj-lt"/>
              <a:buAutoNum type="arabicPeriod"/>
            </a:pPr>
            <a:r>
              <a:rPr lang="en-US"/>
              <a:t>Protect system with firewall</a:t>
            </a:r>
          </a:p>
          <a:p>
            <a:pPr marL="514350" indent="-514350">
              <a:buFont typeface="+mj-lt"/>
              <a:buAutoNum type="arabicPeriod"/>
            </a:pPr>
            <a:r>
              <a:rPr lang="en-US"/>
              <a:t>Configure passwords and settings</a:t>
            </a:r>
          </a:p>
          <a:p>
            <a:pPr marL="514350" indent="-514350">
              <a:buFont typeface="+mj-lt"/>
              <a:buAutoNum type="arabicPeriod"/>
            </a:pPr>
            <a:r>
              <a:rPr lang="en-US"/>
              <a:t>Protect stored cardholder data</a:t>
            </a:r>
          </a:p>
          <a:p>
            <a:pPr marL="514350" indent="-514350">
              <a:buFont typeface="+mj-lt"/>
              <a:buAutoNum type="arabicPeriod"/>
            </a:pPr>
            <a:r>
              <a:rPr lang="en-US"/>
              <a:t>Encrypt transmission of cardholder data across open, public networks</a:t>
            </a:r>
          </a:p>
          <a:p>
            <a:pPr marL="514350" indent="-514350">
              <a:buFont typeface="+mj-lt"/>
              <a:buAutoNum type="arabicPeriod"/>
            </a:pPr>
            <a:r>
              <a:rPr lang="en-US"/>
              <a:t>Use and regularly update anti-virus software</a:t>
            </a:r>
          </a:p>
          <a:p>
            <a:pPr marL="514350" indent="-514350">
              <a:buFont typeface="+mj-lt"/>
              <a:buAutoNum type="arabicPeriod"/>
            </a:pPr>
            <a:r>
              <a:rPr lang="en-US"/>
              <a:t>Regularly update and patch systems</a:t>
            </a:r>
          </a:p>
          <a:p>
            <a:pPr marL="514350" indent="-514350">
              <a:buFont typeface="+mj-lt"/>
              <a:buAutoNum type="arabicPeriod"/>
            </a:pPr>
            <a:r>
              <a:rPr lang="en-US"/>
              <a:t>Restrict access to cardholder data by business need to know</a:t>
            </a:r>
          </a:p>
          <a:p>
            <a:pPr marL="514350" indent="-514350">
              <a:buFont typeface="+mj-lt"/>
              <a:buAutoNum type="arabicPeriod"/>
            </a:pPr>
            <a:r>
              <a:rPr lang="en-US"/>
              <a:t>Assign a unique ID to each person with computer access</a:t>
            </a:r>
          </a:p>
          <a:p>
            <a:pPr marL="514350" indent="-514350">
              <a:buFont typeface="+mj-lt"/>
              <a:buAutoNum type="arabicPeriod"/>
            </a:pPr>
            <a:r>
              <a:rPr lang="en-US"/>
              <a:t>Restrict physical access to cardholder data</a:t>
            </a:r>
          </a:p>
          <a:p>
            <a:pPr marL="514350" indent="-514350">
              <a:buFont typeface="+mj-lt"/>
              <a:buAutoNum type="arabicPeriod"/>
            </a:pPr>
            <a:r>
              <a:rPr lang="en-US"/>
              <a:t>Track and monitor all access to network resources and cardholder data</a:t>
            </a:r>
          </a:p>
          <a:p>
            <a:pPr marL="514350" indent="-514350">
              <a:buFont typeface="+mj-lt"/>
              <a:buAutoNum type="arabicPeriod"/>
            </a:pPr>
            <a:r>
              <a:rPr lang="en-US"/>
              <a:t>Regularly test security systems and processes </a:t>
            </a:r>
          </a:p>
          <a:p>
            <a:pPr marL="514350" indent="-514350">
              <a:buFont typeface="+mj-lt"/>
              <a:buAutoNum type="arabicPeriod"/>
            </a:pPr>
            <a:r>
              <a:rPr lang="en-US"/>
              <a:t>Maintain a policy that addresses information security for all personnel</a:t>
            </a:r>
            <a:endParaRPr lang="en-GB"/>
          </a:p>
        </p:txBody>
      </p:sp>
    </p:spTree>
    <p:extLst>
      <p:ext uri="{BB962C8B-B14F-4D97-AF65-F5344CB8AC3E}">
        <p14:creationId xmlns:p14="http://schemas.microsoft.com/office/powerpoint/2010/main" val="19095352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266A-C1B7-42F4-B33A-82740D86981A}"/>
              </a:ext>
            </a:extLst>
          </p:cNvPr>
          <p:cNvSpPr>
            <a:spLocks noGrp="1"/>
          </p:cNvSpPr>
          <p:nvPr>
            <p:ph type="title"/>
          </p:nvPr>
        </p:nvSpPr>
        <p:spPr/>
        <p:txBody>
          <a:bodyPr/>
          <a:lstStyle/>
          <a:p>
            <a:r>
              <a:rPr lang="en-US"/>
              <a:t>Firewall Protection</a:t>
            </a:r>
            <a:endParaRPr lang="en-GB"/>
          </a:p>
        </p:txBody>
      </p:sp>
      <p:sp>
        <p:nvSpPr>
          <p:cNvPr id="3" name="Content Placeholder 2">
            <a:extLst>
              <a:ext uri="{FF2B5EF4-FFF2-40B4-BE49-F238E27FC236}">
                <a16:creationId xmlns:a16="http://schemas.microsoft.com/office/drawing/2014/main" id="{221C92C5-7AC6-4F98-9C4D-38B07FE46D79}"/>
              </a:ext>
            </a:extLst>
          </p:cNvPr>
          <p:cNvSpPr>
            <a:spLocks noGrp="1"/>
          </p:cNvSpPr>
          <p:nvPr>
            <p:ph idx="1"/>
          </p:nvPr>
        </p:nvSpPr>
        <p:spPr>
          <a:xfrm>
            <a:off x="838200" y="1825625"/>
            <a:ext cx="5257800" cy="4351338"/>
          </a:xfrm>
        </p:spPr>
        <p:txBody>
          <a:bodyPr/>
          <a:lstStyle/>
          <a:p>
            <a:r>
              <a:rPr lang="en-US"/>
              <a:t>Systems which store cardholder data must be properly configured with firewalls</a:t>
            </a:r>
          </a:p>
          <a:p>
            <a:endParaRPr lang="en-US"/>
          </a:p>
          <a:p>
            <a:r>
              <a:rPr lang="en-US"/>
              <a:t>Hardware and software firewalls are recommended</a:t>
            </a:r>
          </a:p>
          <a:p>
            <a:endParaRPr lang="en-US"/>
          </a:p>
          <a:p>
            <a:r>
              <a:rPr lang="en-US"/>
              <a:t>Firewall will restrict incoming and outgoing network traffic</a:t>
            </a:r>
            <a:endParaRPr lang="en-GB"/>
          </a:p>
        </p:txBody>
      </p:sp>
      <p:pic>
        <p:nvPicPr>
          <p:cNvPr id="5" name="Picture 4" descr="Yellow brick in red wall">
            <a:extLst>
              <a:ext uri="{FF2B5EF4-FFF2-40B4-BE49-F238E27FC236}">
                <a16:creationId xmlns:a16="http://schemas.microsoft.com/office/drawing/2014/main" id="{DAB73225-7652-489C-843F-F8BF1A374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3150" y="1987868"/>
            <a:ext cx="5073699" cy="3247072"/>
          </a:xfrm>
          <a:prstGeom prst="rect">
            <a:avLst/>
          </a:prstGeom>
          <a:effectLst>
            <a:softEdge rad="266700"/>
          </a:effectLst>
        </p:spPr>
      </p:pic>
    </p:spTree>
    <p:extLst>
      <p:ext uri="{BB962C8B-B14F-4D97-AF65-F5344CB8AC3E}">
        <p14:creationId xmlns:p14="http://schemas.microsoft.com/office/powerpoint/2010/main" val="103893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a:t>Managing Cyber Security</a:t>
            </a:r>
            <a:endParaRPr lang="en-GB" sz="4800"/>
          </a:p>
        </p:txBody>
      </p:sp>
    </p:spTree>
    <p:extLst>
      <p:ext uri="{BB962C8B-B14F-4D97-AF65-F5344CB8AC3E}">
        <p14:creationId xmlns:p14="http://schemas.microsoft.com/office/powerpoint/2010/main" val="274005646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D44A-359D-460B-87CE-CC7D41EB0503}"/>
              </a:ext>
            </a:extLst>
          </p:cNvPr>
          <p:cNvSpPr>
            <a:spLocks noGrp="1"/>
          </p:cNvSpPr>
          <p:nvPr>
            <p:ph type="title"/>
          </p:nvPr>
        </p:nvSpPr>
        <p:spPr/>
        <p:txBody>
          <a:bodyPr/>
          <a:lstStyle/>
          <a:p>
            <a:r>
              <a:rPr lang="en-US"/>
              <a:t>Password and Settings Configuration</a:t>
            </a:r>
            <a:endParaRPr lang="en-GB"/>
          </a:p>
        </p:txBody>
      </p:sp>
      <p:sp>
        <p:nvSpPr>
          <p:cNvPr id="3" name="Content Placeholder 2">
            <a:extLst>
              <a:ext uri="{FF2B5EF4-FFF2-40B4-BE49-F238E27FC236}">
                <a16:creationId xmlns:a16="http://schemas.microsoft.com/office/drawing/2014/main" id="{7F7BB76A-07D7-4D56-8779-1C91516EF995}"/>
              </a:ext>
            </a:extLst>
          </p:cNvPr>
          <p:cNvSpPr>
            <a:spLocks noGrp="1"/>
          </p:cNvSpPr>
          <p:nvPr>
            <p:ph idx="1"/>
          </p:nvPr>
        </p:nvSpPr>
        <p:spPr>
          <a:xfrm>
            <a:off x="6096000" y="1690688"/>
            <a:ext cx="5737860" cy="4351338"/>
          </a:xfrm>
        </p:spPr>
        <p:txBody>
          <a:bodyPr/>
          <a:lstStyle/>
          <a:p>
            <a:r>
              <a:rPr lang="en-US"/>
              <a:t>Update default passwords which vendor supply from the start</a:t>
            </a:r>
          </a:p>
          <a:p>
            <a:endParaRPr lang="en-US"/>
          </a:p>
          <a:p>
            <a:r>
              <a:rPr lang="en-US"/>
              <a:t>Default passwords can be easy to guess</a:t>
            </a:r>
          </a:p>
          <a:p>
            <a:endParaRPr lang="en-US"/>
          </a:p>
          <a:p>
            <a:r>
              <a:rPr lang="en-US"/>
              <a:t>New devices introduced to the infrastructure must undergo configuration/hardening procedures</a:t>
            </a:r>
          </a:p>
          <a:p>
            <a:endParaRPr lang="en-GB"/>
          </a:p>
        </p:txBody>
      </p:sp>
      <p:pic>
        <p:nvPicPr>
          <p:cNvPr id="5" name="Picture 4" descr="Transparent padlock">
            <a:extLst>
              <a:ext uri="{FF2B5EF4-FFF2-40B4-BE49-F238E27FC236}">
                <a16:creationId xmlns:a16="http://schemas.microsoft.com/office/drawing/2014/main" id="{00FAFFDB-3874-44C2-A7AA-5ADDD117ED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0" y="1984534"/>
            <a:ext cx="5543640" cy="3631406"/>
          </a:xfrm>
          <a:prstGeom prst="rect">
            <a:avLst/>
          </a:prstGeom>
          <a:effectLst>
            <a:softEdge rad="266700"/>
          </a:effectLst>
        </p:spPr>
      </p:pic>
    </p:spTree>
    <p:extLst>
      <p:ext uri="{BB962C8B-B14F-4D97-AF65-F5344CB8AC3E}">
        <p14:creationId xmlns:p14="http://schemas.microsoft.com/office/powerpoint/2010/main" val="322903571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4913-3865-4D02-A0CB-919DD8822997}"/>
              </a:ext>
            </a:extLst>
          </p:cNvPr>
          <p:cNvSpPr>
            <a:spLocks noGrp="1"/>
          </p:cNvSpPr>
          <p:nvPr>
            <p:ph type="title"/>
          </p:nvPr>
        </p:nvSpPr>
        <p:spPr/>
        <p:txBody>
          <a:bodyPr/>
          <a:lstStyle/>
          <a:p>
            <a:r>
              <a:rPr lang="en-US"/>
              <a:t>Protection of stored cardholder data</a:t>
            </a:r>
            <a:endParaRPr lang="en-GB"/>
          </a:p>
        </p:txBody>
      </p:sp>
      <p:sp>
        <p:nvSpPr>
          <p:cNvPr id="3" name="Content Placeholder 2">
            <a:extLst>
              <a:ext uri="{FF2B5EF4-FFF2-40B4-BE49-F238E27FC236}">
                <a16:creationId xmlns:a16="http://schemas.microsoft.com/office/drawing/2014/main" id="{6B6E986B-489C-470C-9F37-E57E817C80A1}"/>
              </a:ext>
            </a:extLst>
          </p:cNvPr>
          <p:cNvSpPr>
            <a:spLocks noGrp="1"/>
          </p:cNvSpPr>
          <p:nvPr>
            <p:ph idx="1"/>
          </p:nvPr>
        </p:nvSpPr>
        <p:spPr>
          <a:xfrm>
            <a:off x="838200" y="1825625"/>
            <a:ext cx="5676900" cy="4351338"/>
          </a:xfrm>
        </p:spPr>
        <p:txBody>
          <a:bodyPr/>
          <a:lstStyle/>
          <a:p>
            <a:r>
              <a:rPr lang="en-US"/>
              <a:t>Encryption must be used when storing cardholder data</a:t>
            </a:r>
          </a:p>
          <a:p>
            <a:endParaRPr lang="en-US"/>
          </a:p>
          <a:p>
            <a:r>
              <a:rPr lang="en-US"/>
              <a:t>Merchants don’t realise they store PAN numbers as cleartext</a:t>
            </a:r>
          </a:p>
          <a:p>
            <a:endParaRPr lang="en-US"/>
          </a:p>
          <a:p>
            <a:r>
              <a:rPr lang="en-US"/>
              <a:t>Cardholder may be found in log files, databases, spreadsheets, etc.</a:t>
            </a:r>
            <a:endParaRPr lang="en-GB"/>
          </a:p>
        </p:txBody>
      </p:sp>
      <p:pic>
        <p:nvPicPr>
          <p:cNvPr id="5" name="Picture 4" descr="A stack of bank cards">
            <a:extLst>
              <a:ext uri="{FF2B5EF4-FFF2-40B4-BE49-F238E27FC236}">
                <a16:creationId xmlns:a16="http://schemas.microsoft.com/office/drawing/2014/main" id="{1D76EA68-A28D-45C6-B445-410282D5C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2004" y="1962064"/>
            <a:ext cx="4651796" cy="3112856"/>
          </a:xfrm>
          <a:prstGeom prst="rect">
            <a:avLst/>
          </a:prstGeom>
          <a:effectLst>
            <a:softEdge rad="266700"/>
          </a:effectLst>
        </p:spPr>
      </p:pic>
    </p:spTree>
    <p:extLst>
      <p:ext uri="{BB962C8B-B14F-4D97-AF65-F5344CB8AC3E}">
        <p14:creationId xmlns:p14="http://schemas.microsoft.com/office/powerpoint/2010/main" val="171378662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1C96-C4A0-492E-B4AC-1E2F5331ED35}"/>
              </a:ext>
            </a:extLst>
          </p:cNvPr>
          <p:cNvSpPr>
            <a:spLocks noGrp="1"/>
          </p:cNvSpPr>
          <p:nvPr>
            <p:ph type="title"/>
          </p:nvPr>
        </p:nvSpPr>
        <p:spPr/>
        <p:txBody>
          <a:bodyPr/>
          <a:lstStyle/>
          <a:p>
            <a:r>
              <a:rPr lang="en-US"/>
              <a:t>Transmission Encryption</a:t>
            </a:r>
            <a:endParaRPr lang="en-GB"/>
          </a:p>
        </p:txBody>
      </p:sp>
      <p:sp>
        <p:nvSpPr>
          <p:cNvPr id="3" name="Content Placeholder 2">
            <a:extLst>
              <a:ext uri="{FF2B5EF4-FFF2-40B4-BE49-F238E27FC236}">
                <a16:creationId xmlns:a16="http://schemas.microsoft.com/office/drawing/2014/main" id="{DD5CB36E-597A-44CC-95D2-F9424B563F69}"/>
              </a:ext>
            </a:extLst>
          </p:cNvPr>
          <p:cNvSpPr>
            <a:spLocks noGrp="1"/>
          </p:cNvSpPr>
          <p:nvPr>
            <p:ph idx="1"/>
          </p:nvPr>
        </p:nvSpPr>
        <p:spPr>
          <a:xfrm>
            <a:off x="6096000" y="1690688"/>
            <a:ext cx="5257800" cy="4351338"/>
          </a:xfrm>
        </p:spPr>
        <p:txBody>
          <a:bodyPr>
            <a:normAutofit lnSpcReduction="10000"/>
          </a:bodyPr>
          <a:lstStyle/>
          <a:p>
            <a:r>
              <a:rPr lang="en-US"/>
              <a:t>Cardholder data must be encrypted during transmission</a:t>
            </a:r>
          </a:p>
          <a:p>
            <a:endParaRPr lang="en-US"/>
          </a:p>
          <a:p>
            <a:r>
              <a:rPr lang="en-US"/>
              <a:t>Transmission may be over open or public network</a:t>
            </a:r>
          </a:p>
          <a:p>
            <a:endParaRPr lang="en-US"/>
          </a:p>
          <a:p>
            <a:r>
              <a:rPr lang="en-US"/>
              <a:t>Cybercriminals can access cardholder data when transmission is done over public networks</a:t>
            </a:r>
            <a:endParaRPr lang="en-GB"/>
          </a:p>
        </p:txBody>
      </p:sp>
      <p:pic>
        <p:nvPicPr>
          <p:cNvPr id="5" name="Picture 4" descr="Cardboard boxes on conveyor belt">
            <a:extLst>
              <a:ext uri="{FF2B5EF4-FFF2-40B4-BE49-F238E27FC236}">
                <a16:creationId xmlns:a16="http://schemas.microsoft.com/office/drawing/2014/main" id="{0D56D5A6-3F66-4DC1-8E0A-421D64AF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827" y="1836420"/>
            <a:ext cx="5156189" cy="3436620"/>
          </a:xfrm>
          <a:prstGeom prst="rect">
            <a:avLst/>
          </a:prstGeom>
          <a:effectLst>
            <a:softEdge rad="266700"/>
          </a:effectLst>
        </p:spPr>
      </p:pic>
    </p:spTree>
    <p:extLst>
      <p:ext uri="{BB962C8B-B14F-4D97-AF65-F5344CB8AC3E}">
        <p14:creationId xmlns:p14="http://schemas.microsoft.com/office/powerpoint/2010/main" val="327004234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4874-2FE5-41FD-8866-4545F57E06DC}"/>
              </a:ext>
            </a:extLst>
          </p:cNvPr>
          <p:cNvSpPr>
            <a:spLocks noGrp="1"/>
          </p:cNvSpPr>
          <p:nvPr>
            <p:ph type="title"/>
          </p:nvPr>
        </p:nvSpPr>
        <p:spPr/>
        <p:txBody>
          <a:bodyPr/>
          <a:lstStyle/>
          <a:p>
            <a:r>
              <a:rPr lang="en-US"/>
              <a:t>Anti-virus maintenance</a:t>
            </a:r>
            <a:endParaRPr lang="en-GB"/>
          </a:p>
        </p:txBody>
      </p:sp>
      <p:sp>
        <p:nvSpPr>
          <p:cNvPr id="3" name="Content Placeholder 2">
            <a:extLst>
              <a:ext uri="{FF2B5EF4-FFF2-40B4-BE49-F238E27FC236}">
                <a16:creationId xmlns:a16="http://schemas.microsoft.com/office/drawing/2014/main" id="{DDD95490-2EE0-4DF8-887E-F51B35B09909}"/>
              </a:ext>
            </a:extLst>
          </p:cNvPr>
          <p:cNvSpPr>
            <a:spLocks noGrp="1"/>
          </p:cNvSpPr>
          <p:nvPr>
            <p:ph idx="1"/>
          </p:nvPr>
        </p:nvSpPr>
        <p:spPr>
          <a:xfrm>
            <a:off x="838200" y="1825625"/>
            <a:ext cx="5257800" cy="4351338"/>
          </a:xfrm>
        </p:spPr>
        <p:txBody>
          <a:bodyPr/>
          <a:lstStyle/>
          <a:p>
            <a:r>
              <a:rPr lang="en-US"/>
              <a:t>Protection against all types of malware</a:t>
            </a:r>
          </a:p>
          <a:p>
            <a:endParaRPr lang="en-US"/>
          </a:p>
          <a:p>
            <a:r>
              <a:rPr lang="en-US"/>
              <a:t>Regular scans and updates of anti-virus is a must</a:t>
            </a:r>
          </a:p>
          <a:p>
            <a:endParaRPr lang="en-US"/>
          </a:p>
          <a:p>
            <a:r>
              <a:rPr lang="en-US"/>
              <a:t>Prevention is better than cure</a:t>
            </a:r>
            <a:endParaRPr lang="en-GB"/>
          </a:p>
        </p:txBody>
      </p:sp>
      <p:pic>
        <p:nvPicPr>
          <p:cNvPr id="5" name="Picture 4" descr="3D graphic model of virus">
            <a:extLst>
              <a:ext uri="{FF2B5EF4-FFF2-40B4-BE49-F238E27FC236}">
                <a16:creationId xmlns:a16="http://schemas.microsoft.com/office/drawing/2014/main" id="{CF41FAD3-09AC-4604-AD01-BE38FA1E2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615440"/>
            <a:ext cx="5454831" cy="3818381"/>
          </a:xfrm>
          <a:prstGeom prst="rect">
            <a:avLst/>
          </a:prstGeom>
          <a:effectLst>
            <a:softEdge rad="266700"/>
          </a:effectLst>
        </p:spPr>
      </p:pic>
    </p:spTree>
    <p:extLst>
      <p:ext uri="{BB962C8B-B14F-4D97-AF65-F5344CB8AC3E}">
        <p14:creationId xmlns:p14="http://schemas.microsoft.com/office/powerpoint/2010/main" val="9776447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BABE-F028-476E-A5C5-86BCEF0FA3C9}"/>
              </a:ext>
            </a:extLst>
          </p:cNvPr>
          <p:cNvSpPr>
            <a:spLocks noGrp="1"/>
          </p:cNvSpPr>
          <p:nvPr>
            <p:ph type="title"/>
          </p:nvPr>
        </p:nvSpPr>
        <p:spPr/>
        <p:txBody>
          <a:bodyPr/>
          <a:lstStyle/>
          <a:p>
            <a:r>
              <a:rPr lang="en-US"/>
              <a:t>Patching and updating</a:t>
            </a:r>
            <a:endParaRPr lang="en-GB"/>
          </a:p>
        </p:txBody>
      </p:sp>
      <p:sp>
        <p:nvSpPr>
          <p:cNvPr id="3" name="Content Placeholder 2">
            <a:extLst>
              <a:ext uri="{FF2B5EF4-FFF2-40B4-BE49-F238E27FC236}">
                <a16:creationId xmlns:a16="http://schemas.microsoft.com/office/drawing/2014/main" id="{4F9C5806-65A6-4092-BD98-D34A36C72232}"/>
              </a:ext>
            </a:extLst>
          </p:cNvPr>
          <p:cNvSpPr>
            <a:spLocks noGrp="1"/>
          </p:cNvSpPr>
          <p:nvPr>
            <p:ph idx="1"/>
          </p:nvPr>
        </p:nvSpPr>
        <p:spPr>
          <a:xfrm>
            <a:off x="6096000" y="1825625"/>
            <a:ext cx="5257800" cy="4351338"/>
          </a:xfrm>
        </p:spPr>
        <p:txBody>
          <a:bodyPr/>
          <a:lstStyle/>
          <a:p>
            <a:r>
              <a:rPr lang="en-US"/>
              <a:t>Vulnerabilities are usually exploited on unpatched/outdated systems</a:t>
            </a:r>
          </a:p>
          <a:p>
            <a:endParaRPr lang="en-US"/>
          </a:p>
          <a:p>
            <a:r>
              <a:rPr lang="en-US"/>
              <a:t>All systems in the card data environment must be patched and updated to latest software</a:t>
            </a:r>
          </a:p>
          <a:p>
            <a:endParaRPr lang="en-US"/>
          </a:p>
          <a:p>
            <a:endParaRPr lang="en-US"/>
          </a:p>
        </p:txBody>
      </p:sp>
      <p:pic>
        <p:nvPicPr>
          <p:cNvPr id="5" name="Picture 4" descr="Close up of gear wheels">
            <a:extLst>
              <a:ext uri="{FF2B5EF4-FFF2-40B4-BE49-F238E27FC236}">
                <a16:creationId xmlns:a16="http://schemas.microsoft.com/office/drawing/2014/main" id="{BF7454CE-BFF4-4167-906C-EF9E641132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890" y="1825625"/>
            <a:ext cx="5575118" cy="3718560"/>
          </a:xfrm>
          <a:prstGeom prst="rect">
            <a:avLst/>
          </a:prstGeom>
          <a:effectLst>
            <a:softEdge rad="266700"/>
          </a:effectLst>
        </p:spPr>
      </p:pic>
    </p:spTree>
    <p:extLst>
      <p:ext uri="{BB962C8B-B14F-4D97-AF65-F5344CB8AC3E}">
        <p14:creationId xmlns:p14="http://schemas.microsoft.com/office/powerpoint/2010/main" val="229122275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4009-64A3-4C68-AC6B-6E626CBFFA1A}"/>
              </a:ext>
            </a:extLst>
          </p:cNvPr>
          <p:cNvSpPr>
            <a:spLocks noGrp="1"/>
          </p:cNvSpPr>
          <p:nvPr>
            <p:ph type="title"/>
          </p:nvPr>
        </p:nvSpPr>
        <p:spPr/>
        <p:txBody>
          <a:bodyPr/>
          <a:lstStyle/>
          <a:p>
            <a:r>
              <a:rPr lang="en-US"/>
              <a:t>Access restriction to cardholder data</a:t>
            </a:r>
            <a:endParaRPr lang="en-GB"/>
          </a:p>
        </p:txBody>
      </p:sp>
      <p:sp>
        <p:nvSpPr>
          <p:cNvPr id="3" name="Content Placeholder 2">
            <a:extLst>
              <a:ext uri="{FF2B5EF4-FFF2-40B4-BE49-F238E27FC236}">
                <a16:creationId xmlns:a16="http://schemas.microsoft.com/office/drawing/2014/main" id="{9D245EF7-4AE9-4C65-B475-9B9C09E54791}"/>
              </a:ext>
            </a:extLst>
          </p:cNvPr>
          <p:cNvSpPr>
            <a:spLocks noGrp="1"/>
          </p:cNvSpPr>
          <p:nvPr>
            <p:ph idx="1"/>
          </p:nvPr>
        </p:nvSpPr>
        <p:spPr>
          <a:xfrm>
            <a:off x="838200" y="1825625"/>
            <a:ext cx="5257800" cy="4351338"/>
          </a:xfrm>
        </p:spPr>
        <p:txBody>
          <a:bodyPr/>
          <a:lstStyle/>
          <a:p>
            <a:r>
              <a:rPr lang="en-US"/>
              <a:t>Service providers must be able to allow or deny access to cardholder data</a:t>
            </a:r>
          </a:p>
          <a:p>
            <a:endParaRPr lang="en-US"/>
          </a:p>
          <a:p>
            <a:r>
              <a:rPr lang="en-US"/>
              <a:t>Dependent on role, an access control must be in place </a:t>
            </a:r>
          </a:p>
          <a:p>
            <a:endParaRPr lang="en-US"/>
          </a:p>
          <a:p>
            <a:r>
              <a:rPr lang="en-US"/>
              <a:t>Reasons for use must only be on a need-to-know basis</a:t>
            </a:r>
            <a:endParaRPr lang="en-GB"/>
          </a:p>
        </p:txBody>
      </p:sp>
      <p:pic>
        <p:nvPicPr>
          <p:cNvPr id="5" name="Picture 4" descr="Pile of credit cards">
            <a:extLst>
              <a:ext uri="{FF2B5EF4-FFF2-40B4-BE49-F238E27FC236}">
                <a16:creationId xmlns:a16="http://schemas.microsoft.com/office/drawing/2014/main" id="{012DB60F-ACDC-402E-A455-F4CB22FE0B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3592" y="2004227"/>
            <a:ext cx="5110208" cy="3405974"/>
          </a:xfrm>
          <a:prstGeom prst="rect">
            <a:avLst/>
          </a:prstGeom>
          <a:effectLst>
            <a:softEdge rad="266700"/>
          </a:effectLst>
        </p:spPr>
      </p:pic>
    </p:spTree>
    <p:extLst>
      <p:ext uri="{BB962C8B-B14F-4D97-AF65-F5344CB8AC3E}">
        <p14:creationId xmlns:p14="http://schemas.microsoft.com/office/powerpoint/2010/main" val="24297810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6A06-B849-4BA7-81E8-58B749C2FAB1}"/>
              </a:ext>
            </a:extLst>
          </p:cNvPr>
          <p:cNvSpPr>
            <a:spLocks noGrp="1"/>
          </p:cNvSpPr>
          <p:nvPr>
            <p:ph type="title"/>
          </p:nvPr>
        </p:nvSpPr>
        <p:spPr/>
        <p:txBody>
          <a:bodyPr/>
          <a:lstStyle/>
          <a:p>
            <a:r>
              <a:rPr lang="en-US"/>
              <a:t>Personnel Unique ID</a:t>
            </a:r>
            <a:endParaRPr lang="en-GB"/>
          </a:p>
        </p:txBody>
      </p:sp>
      <p:sp>
        <p:nvSpPr>
          <p:cNvPr id="3" name="Content Placeholder 2">
            <a:extLst>
              <a:ext uri="{FF2B5EF4-FFF2-40B4-BE49-F238E27FC236}">
                <a16:creationId xmlns:a16="http://schemas.microsoft.com/office/drawing/2014/main" id="{ABDEC4B8-3AB6-4C00-A689-3A4967AA1949}"/>
              </a:ext>
            </a:extLst>
          </p:cNvPr>
          <p:cNvSpPr>
            <a:spLocks noGrp="1"/>
          </p:cNvSpPr>
          <p:nvPr>
            <p:ph idx="1"/>
          </p:nvPr>
        </p:nvSpPr>
        <p:spPr>
          <a:xfrm>
            <a:off x="5623560" y="1825625"/>
            <a:ext cx="5730240" cy="4351338"/>
          </a:xfrm>
        </p:spPr>
        <p:txBody>
          <a:bodyPr>
            <a:normAutofit lnSpcReduction="10000"/>
          </a:bodyPr>
          <a:lstStyle/>
          <a:p>
            <a:r>
              <a:rPr lang="en-US"/>
              <a:t>Every authorised user must have a unique identifier, passwords must be complex</a:t>
            </a:r>
          </a:p>
          <a:p>
            <a:endParaRPr lang="en-US"/>
          </a:p>
          <a:p>
            <a:r>
              <a:rPr lang="en-US"/>
              <a:t>Ensures any user which access to cardholder information can be traced</a:t>
            </a:r>
          </a:p>
          <a:p>
            <a:endParaRPr lang="en-US"/>
          </a:p>
          <a:p>
            <a:r>
              <a:rPr lang="en-US"/>
              <a:t>Accountability can be maintained with Unique ID</a:t>
            </a:r>
            <a:endParaRPr lang="en-GB"/>
          </a:p>
        </p:txBody>
      </p:sp>
      <p:pic>
        <p:nvPicPr>
          <p:cNvPr id="5" name="Picture 4" descr="Close-up profile of young man in suit and tie smiling, with others in background">
            <a:extLst>
              <a:ext uri="{FF2B5EF4-FFF2-40B4-BE49-F238E27FC236}">
                <a16:creationId xmlns:a16="http://schemas.microsoft.com/office/drawing/2014/main" id="{A7B0BD34-D4BD-4939-8C75-EA4062FCA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96" y="2202180"/>
            <a:ext cx="4806384" cy="3208020"/>
          </a:xfrm>
          <a:prstGeom prst="rect">
            <a:avLst/>
          </a:prstGeom>
          <a:effectLst>
            <a:softEdge rad="266700"/>
          </a:effectLst>
        </p:spPr>
      </p:pic>
    </p:spTree>
    <p:extLst>
      <p:ext uri="{BB962C8B-B14F-4D97-AF65-F5344CB8AC3E}">
        <p14:creationId xmlns:p14="http://schemas.microsoft.com/office/powerpoint/2010/main" val="372531684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AF7E-D416-4F9E-8883-830E68545D1A}"/>
              </a:ext>
            </a:extLst>
          </p:cNvPr>
          <p:cNvSpPr>
            <a:spLocks noGrp="1"/>
          </p:cNvSpPr>
          <p:nvPr>
            <p:ph type="title"/>
          </p:nvPr>
        </p:nvSpPr>
        <p:spPr/>
        <p:txBody>
          <a:bodyPr/>
          <a:lstStyle/>
          <a:p>
            <a:r>
              <a:rPr lang="en-US"/>
              <a:t>Physical Access restriction</a:t>
            </a:r>
            <a:endParaRPr lang="en-GB"/>
          </a:p>
        </p:txBody>
      </p:sp>
      <p:sp>
        <p:nvSpPr>
          <p:cNvPr id="3" name="Content Placeholder 2">
            <a:extLst>
              <a:ext uri="{FF2B5EF4-FFF2-40B4-BE49-F238E27FC236}">
                <a16:creationId xmlns:a16="http://schemas.microsoft.com/office/drawing/2014/main" id="{8809BEE4-CFAE-4D0A-A428-026BAB06E88D}"/>
              </a:ext>
            </a:extLst>
          </p:cNvPr>
          <p:cNvSpPr>
            <a:spLocks noGrp="1"/>
          </p:cNvSpPr>
          <p:nvPr>
            <p:ph idx="1"/>
          </p:nvPr>
        </p:nvSpPr>
        <p:spPr>
          <a:xfrm>
            <a:off x="838200" y="1825625"/>
            <a:ext cx="5257800" cy="4351338"/>
          </a:xfrm>
        </p:spPr>
        <p:txBody>
          <a:bodyPr>
            <a:normAutofit fontScale="92500" lnSpcReduction="20000"/>
          </a:bodyPr>
          <a:lstStyle/>
          <a:p>
            <a:r>
              <a:rPr lang="en-US"/>
              <a:t>Physical access controls must be put into place to stop unauthorised persons gaining access.</a:t>
            </a:r>
          </a:p>
          <a:p>
            <a:endParaRPr lang="en-US"/>
          </a:p>
          <a:p>
            <a:r>
              <a:rPr lang="en-US"/>
              <a:t>Monitoring of CCTV for entry and exit doors, logs of personnel movement must be held for minimum 90 days</a:t>
            </a:r>
          </a:p>
          <a:p>
            <a:endParaRPr lang="en-US"/>
          </a:p>
          <a:p>
            <a:r>
              <a:rPr lang="en-US"/>
              <a:t>Removeable media containing cardholder data must be physically protected</a:t>
            </a:r>
          </a:p>
        </p:txBody>
      </p:sp>
      <p:pic>
        <p:nvPicPr>
          <p:cNvPr id="5" name="Picture 4" descr="Modern building with sliding glass doors opening onto upper-level outdoors">
            <a:extLst>
              <a:ext uri="{FF2B5EF4-FFF2-40B4-BE49-F238E27FC236}">
                <a16:creationId xmlns:a16="http://schemas.microsoft.com/office/drawing/2014/main" id="{669680F6-8912-47D3-8939-E53B2891D8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6999" y="2001630"/>
            <a:ext cx="4970747" cy="3317129"/>
          </a:xfrm>
          <a:prstGeom prst="rect">
            <a:avLst/>
          </a:prstGeom>
          <a:effectLst>
            <a:softEdge rad="266700"/>
          </a:effectLst>
        </p:spPr>
      </p:pic>
    </p:spTree>
    <p:extLst>
      <p:ext uri="{BB962C8B-B14F-4D97-AF65-F5344CB8AC3E}">
        <p14:creationId xmlns:p14="http://schemas.microsoft.com/office/powerpoint/2010/main" val="19762809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467D-D1CA-4FE3-91B1-5382D3910FBC}"/>
              </a:ext>
            </a:extLst>
          </p:cNvPr>
          <p:cNvSpPr>
            <a:spLocks noGrp="1"/>
          </p:cNvSpPr>
          <p:nvPr>
            <p:ph type="title"/>
          </p:nvPr>
        </p:nvSpPr>
        <p:spPr/>
        <p:txBody>
          <a:bodyPr/>
          <a:lstStyle/>
          <a:p>
            <a:r>
              <a:rPr lang="en-US"/>
              <a:t>Logging management</a:t>
            </a:r>
            <a:endParaRPr lang="en-GB"/>
          </a:p>
        </p:txBody>
      </p:sp>
      <p:pic>
        <p:nvPicPr>
          <p:cNvPr id="5" name="Content Placeholder 4" descr="Computer script on a screen">
            <a:extLst>
              <a:ext uri="{FF2B5EF4-FFF2-40B4-BE49-F238E27FC236}">
                <a16:creationId xmlns:a16="http://schemas.microsoft.com/office/drawing/2014/main" id="{C42ABF19-2D9B-4B3F-9913-0E5211B2C9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0080" y="1959562"/>
            <a:ext cx="5257800" cy="3504344"/>
          </a:xfrm>
          <a:effectLst>
            <a:softEdge rad="266700"/>
          </a:effectLst>
        </p:spPr>
      </p:pic>
      <p:sp>
        <p:nvSpPr>
          <p:cNvPr id="7" name="Content Placeholder 2">
            <a:extLst>
              <a:ext uri="{FF2B5EF4-FFF2-40B4-BE49-F238E27FC236}">
                <a16:creationId xmlns:a16="http://schemas.microsoft.com/office/drawing/2014/main" id="{48802503-DD8E-4DB7-85B1-68A0B651C5B3}"/>
              </a:ext>
            </a:extLst>
          </p:cNvPr>
          <p:cNvSpPr txBox="1">
            <a:spLocks/>
          </p:cNvSpPr>
          <p:nvPr/>
        </p:nvSpPr>
        <p:spPr>
          <a:xfrm>
            <a:off x="6096000" y="1825625"/>
            <a:ext cx="52578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Tracking and monitoring in necessary for any access to network resources and cardholder data</a:t>
            </a:r>
          </a:p>
          <a:p>
            <a:endParaRPr lang="en-US" dirty="0"/>
          </a:p>
          <a:p>
            <a:r>
              <a:rPr lang="en-US" dirty="0"/>
              <a:t>Systems must have correct audit policy and send logs to a centralised server</a:t>
            </a:r>
          </a:p>
          <a:p>
            <a:endParaRPr lang="en-US" dirty="0"/>
          </a:p>
          <a:p>
            <a:r>
              <a:rPr lang="en-US" dirty="0"/>
              <a:t>These logs must be reviewed at least daily for any suspicious activity</a:t>
            </a:r>
          </a:p>
          <a:p>
            <a:endParaRPr lang="en-US" dirty="0"/>
          </a:p>
          <a:p>
            <a:r>
              <a:rPr lang="en-US" dirty="0"/>
              <a:t>SIEM Tools </a:t>
            </a:r>
          </a:p>
          <a:p>
            <a:endParaRPr lang="en-US" dirty="0"/>
          </a:p>
        </p:txBody>
      </p:sp>
    </p:spTree>
    <p:extLst>
      <p:ext uri="{BB962C8B-B14F-4D97-AF65-F5344CB8AC3E}">
        <p14:creationId xmlns:p14="http://schemas.microsoft.com/office/powerpoint/2010/main" val="110450016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DA4E-EE39-4190-8C77-2ACAB820E171}"/>
              </a:ext>
            </a:extLst>
          </p:cNvPr>
          <p:cNvSpPr>
            <a:spLocks noGrp="1"/>
          </p:cNvSpPr>
          <p:nvPr>
            <p:ph type="title"/>
          </p:nvPr>
        </p:nvSpPr>
        <p:spPr/>
        <p:txBody>
          <a:bodyPr/>
          <a:lstStyle/>
          <a:p>
            <a:r>
              <a:rPr lang="en-US"/>
              <a:t>Vulnerability &amp; Penetration</a:t>
            </a:r>
            <a:endParaRPr lang="en-GB"/>
          </a:p>
        </p:txBody>
      </p:sp>
      <p:sp>
        <p:nvSpPr>
          <p:cNvPr id="3" name="Content Placeholder 2">
            <a:extLst>
              <a:ext uri="{FF2B5EF4-FFF2-40B4-BE49-F238E27FC236}">
                <a16:creationId xmlns:a16="http://schemas.microsoft.com/office/drawing/2014/main" id="{A0154BAD-3367-493D-88CB-F722C038A029}"/>
              </a:ext>
            </a:extLst>
          </p:cNvPr>
          <p:cNvSpPr>
            <a:spLocks noGrp="1"/>
          </p:cNvSpPr>
          <p:nvPr>
            <p:ph idx="1"/>
          </p:nvPr>
        </p:nvSpPr>
        <p:spPr>
          <a:xfrm>
            <a:off x="838200" y="1825625"/>
            <a:ext cx="5257800" cy="4351338"/>
          </a:xfrm>
        </p:spPr>
        <p:txBody>
          <a:bodyPr>
            <a:normAutofit fontScale="92500" lnSpcReduction="20000"/>
          </a:bodyPr>
          <a:lstStyle/>
          <a:p>
            <a:r>
              <a:rPr lang="en-US"/>
              <a:t>Systems and processes must be tested on a frequent basis </a:t>
            </a:r>
          </a:p>
          <a:p>
            <a:endParaRPr lang="en-US"/>
          </a:p>
          <a:p>
            <a:r>
              <a:rPr lang="en-US"/>
              <a:t>Security must be maintained, this can be done through vulnerability scans and penetration testing</a:t>
            </a:r>
          </a:p>
          <a:p>
            <a:endParaRPr lang="en-US"/>
          </a:p>
          <a:p>
            <a:r>
              <a:rPr lang="en-GB"/>
              <a:t>Periodic assessments must be undertaken, such as internal vulnerability scans  and all external Ips and domains must go through penetration testing</a:t>
            </a:r>
          </a:p>
        </p:txBody>
      </p:sp>
      <p:pic>
        <p:nvPicPr>
          <p:cNvPr id="5" name="Picture 4" descr="Doctors discussing test results">
            <a:extLst>
              <a:ext uri="{FF2B5EF4-FFF2-40B4-BE49-F238E27FC236}">
                <a16:creationId xmlns:a16="http://schemas.microsoft.com/office/drawing/2014/main" id="{355070B1-E1C8-426C-819B-587B83819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8480" y="1852996"/>
            <a:ext cx="4740896" cy="3159826"/>
          </a:xfrm>
          <a:prstGeom prst="rect">
            <a:avLst/>
          </a:prstGeom>
          <a:effectLst>
            <a:softEdge rad="266700"/>
          </a:effectLst>
        </p:spPr>
      </p:pic>
    </p:spTree>
    <p:extLst>
      <p:ext uri="{BB962C8B-B14F-4D97-AF65-F5344CB8AC3E}">
        <p14:creationId xmlns:p14="http://schemas.microsoft.com/office/powerpoint/2010/main" val="1864418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Information Security Governance</a:t>
            </a:r>
          </a:p>
        </p:txBody>
      </p:sp>
    </p:spTree>
    <p:extLst>
      <p:ext uri="{BB962C8B-B14F-4D97-AF65-F5344CB8AC3E}">
        <p14:creationId xmlns:p14="http://schemas.microsoft.com/office/powerpoint/2010/main" val="110766887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81E6-2D88-4FBE-BF8A-F479EA1264D6}"/>
              </a:ext>
            </a:extLst>
          </p:cNvPr>
          <p:cNvSpPr>
            <a:spLocks noGrp="1"/>
          </p:cNvSpPr>
          <p:nvPr>
            <p:ph type="title"/>
          </p:nvPr>
        </p:nvSpPr>
        <p:spPr/>
        <p:txBody>
          <a:bodyPr/>
          <a:lstStyle/>
          <a:p>
            <a:r>
              <a:rPr lang="en-US"/>
              <a:t>Assessment and Documentation</a:t>
            </a:r>
            <a:endParaRPr lang="en-GB"/>
          </a:p>
        </p:txBody>
      </p:sp>
      <p:sp>
        <p:nvSpPr>
          <p:cNvPr id="3" name="Content Placeholder 2">
            <a:extLst>
              <a:ext uri="{FF2B5EF4-FFF2-40B4-BE49-F238E27FC236}">
                <a16:creationId xmlns:a16="http://schemas.microsoft.com/office/drawing/2014/main" id="{80646D68-8C7B-4B1F-A6CE-8DEED6C4B692}"/>
              </a:ext>
            </a:extLst>
          </p:cNvPr>
          <p:cNvSpPr>
            <a:spLocks noGrp="1"/>
          </p:cNvSpPr>
          <p:nvPr>
            <p:ph idx="1"/>
          </p:nvPr>
        </p:nvSpPr>
        <p:spPr>
          <a:xfrm>
            <a:off x="5326380" y="1825625"/>
            <a:ext cx="6027420" cy="4351338"/>
          </a:xfrm>
        </p:spPr>
        <p:txBody>
          <a:bodyPr>
            <a:normAutofit lnSpcReduction="10000"/>
          </a:bodyPr>
          <a:lstStyle/>
          <a:p>
            <a:r>
              <a:rPr lang="en-US"/>
              <a:t>Implementation and maintaining of an information security policy</a:t>
            </a:r>
            <a:endParaRPr lang="en-GB"/>
          </a:p>
          <a:p>
            <a:endParaRPr lang="en-GB"/>
          </a:p>
          <a:p>
            <a:r>
              <a:rPr lang="en-US"/>
              <a:t>Annual risk assessments, identifying critical assets, threats and vulnerabilities</a:t>
            </a:r>
          </a:p>
          <a:p>
            <a:endParaRPr lang="en-US"/>
          </a:p>
          <a:p>
            <a:r>
              <a:rPr lang="en-US"/>
              <a:t>User awareness training, employee background checks and incident management</a:t>
            </a:r>
          </a:p>
        </p:txBody>
      </p:sp>
      <p:pic>
        <p:nvPicPr>
          <p:cNvPr id="5" name="Picture 4" descr="Paper files on the table">
            <a:extLst>
              <a:ext uri="{FF2B5EF4-FFF2-40B4-BE49-F238E27FC236}">
                <a16:creationId xmlns:a16="http://schemas.microsoft.com/office/drawing/2014/main" id="{5A98C0B9-DAC3-47F6-A652-67B6D3E8AC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70" y="1825625"/>
            <a:ext cx="5123110" cy="3429000"/>
          </a:xfrm>
          <a:prstGeom prst="rect">
            <a:avLst/>
          </a:prstGeom>
          <a:effectLst>
            <a:softEdge rad="266700"/>
          </a:effectLst>
        </p:spPr>
      </p:pic>
    </p:spTree>
    <p:extLst>
      <p:ext uri="{BB962C8B-B14F-4D97-AF65-F5344CB8AC3E}">
        <p14:creationId xmlns:p14="http://schemas.microsoft.com/office/powerpoint/2010/main" val="405329579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B9A0-A3AF-40DA-9C35-B6A9A0A53FC9}"/>
              </a:ext>
            </a:extLst>
          </p:cNvPr>
          <p:cNvSpPr>
            <a:spLocks noGrp="1"/>
          </p:cNvSpPr>
          <p:nvPr>
            <p:ph type="title"/>
          </p:nvPr>
        </p:nvSpPr>
        <p:spPr/>
        <p:txBody>
          <a:bodyPr/>
          <a:lstStyle/>
          <a:p>
            <a:r>
              <a:rPr lang="en-GB"/>
              <a:t>Penalty</a:t>
            </a:r>
          </a:p>
        </p:txBody>
      </p:sp>
      <p:sp>
        <p:nvSpPr>
          <p:cNvPr id="3" name="Content Placeholder 2">
            <a:extLst>
              <a:ext uri="{FF2B5EF4-FFF2-40B4-BE49-F238E27FC236}">
                <a16:creationId xmlns:a16="http://schemas.microsoft.com/office/drawing/2014/main" id="{00985DFA-02B6-4241-A49D-54CDA1FBBCFA}"/>
              </a:ext>
            </a:extLst>
          </p:cNvPr>
          <p:cNvSpPr>
            <a:spLocks noGrp="1"/>
          </p:cNvSpPr>
          <p:nvPr>
            <p:ph idx="1"/>
          </p:nvPr>
        </p:nvSpPr>
        <p:spPr>
          <a:xfrm>
            <a:off x="838200" y="1825625"/>
            <a:ext cx="5171388" cy="4351338"/>
          </a:xfrm>
        </p:spPr>
        <p:txBody>
          <a:bodyPr>
            <a:normAutofit/>
          </a:bodyPr>
          <a:lstStyle/>
          <a:p>
            <a:r>
              <a:rPr lang="en-GB"/>
              <a:t>Lose their right to process payments via credit cards</a:t>
            </a:r>
          </a:p>
          <a:p>
            <a:endParaRPr lang="en-GB"/>
          </a:p>
          <a:p>
            <a:r>
              <a:rPr lang="en-GB"/>
              <a:t>Whilst non-compliant, organisations face a monthly fine based upon number of transactions processed per month</a:t>
            </a:r>
          </a:p>
          <a:p>
            <a:endParaRPr lang="en-GB"/>
          </a:p>
          <a:p>
            <a:pPr marL="0" indent="0">
              <a:buNone/>
            </a:pPr>
            <a:endParaRPr lang="en-GB"/>
          </a:p>
        </p:txBody>
      </p:sp>
      <p:pic>
        <p:nvPicPr>
          <p:cNvPr id="5" name="Picture 4" descr="Young businessman sitting hands on head">
            <a:extLst>
              <a:ext uri="{FF2B5EF4-FFF2-40B4-BE49-F238E27FC236}">
                <a16:creationId xmlns:a16="http://schemas.microsoft.com/office/drawing/2014/main" id="{7836CEB0-50CE-45A5-A63A-9B7B7A70C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2126" y="3709447"/>
            <a:ext cx="3717479" cy="6858000"/>
          </a:xfrm>
          <a:prstGeom prst="rect">
            <a:avLst/>
          </a:prstGeom>
        </p:spPr>
      </p:pic>
    </p:spTree>
    <p:extLst>
      <p:ext uri="{BB962C8B-B14F-4D97-AF65-F5344CB8AC3E}">
        <p14:creationId xmlns:p14="http://schemas.microsoft.com/office/powerpoint/2010/main" val="120204225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F8C08-12DD-4BAE-AD5F-12F694E3E45E}"/>
              </a:ext>
            </a:extLst>
          </p:cNvPr>
          <p:cNvSpPr/>
          <p:nvPr/>
        </p:nvSpPr>
        <p:spPr>
          <a:xfrm>
            <a:off x="1664677" y="2852238"/>
            <a:ext cx="915181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GB" sz="6000"/>
              <a:t>Wireless Telegraphy Act</a:t>
            </a:r>
            <a:endParaRPr lang="en-US" sz="2800"/>
          </a:p>
        </p:txBody>
      </p:sp>
    </p:spTree>
    <p:extLst>
      <p:ext uri="{BB962C8B-B14F-4D97-AF65-F5344CB8AC3E}">
        <p14:creationId xmlns:p14="http://schemas.microsoft.com/office/powerpoint/2010/main" val="390525666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8A64-E23C-4DDF-AEE6-32B0E6769520}"/>
              </a:ext>
            </a:extLst>
          </p:cNvPr>
          <p:cNvSpPr>
            <a:spLocks noGrp="1"/>
          </p:cNvSpPr>
          <p:nvPr>
            <p:ph type="title"/>
          </p:nvPr>
        </p:nvSpPr>
        <p:spPr/>
        <p:txBody>
          <a:bodyPr/>
          <a:lstStyle/>
          <a:p>
            <a:r>
              <a:rPr lang="en-GB" dirty="0"/>
              <a:t>Wireless Telegraphy Act</a:t>
            </a:r>
          </a:p>
        </p:txBody>
      </p:sp>
      <p:sp>
        <p:nvSpPr>
          <p:cNvPr id="3" name="Content Placeholder 2">
            <a:extLst>
              <a:ext uri="{FF2B5EF4-FFF2-40B4-BE49-F238E27FC236}">
                <a16:creationId xmlns:a16="http://schemas.microsoft.com/office/drawing/2014/main" id="{EDD2AE07-8988-4499-8653-0CF3B5109C46}"/>
              </a:ext>
            </a:extLst>
          </p:cNvPr>
          <p:cNvSpPr>
            <a:spLocks noGrp="1"/>
          </p:cNvSpPr>
          <p:nvPr>
            <p:ph idx="1"/>
          </p:nvPr>
        </p:nvSpPr>
        <p:spPr>
          <a:xfrm>
            <a:off x="838200" y="1825625"/>
            <a:ext cx="6344139" cy="4351338"/>
          </a:xfrm>
        </p:spPr>
        <p:txBody>
          <a:bodyPr/>
          <a:lstStyle/>
          <a:p>
            <a:r>
              <a:rPr lang="en-GB"/>
              <a:t>Regulation of radio communication in the United Kingdom</a:t>
            </a:r>
          </a:p>
          <a:p>
            <a:endParaRPr lang="en-GB"/>
          </a:p>
          <a:p>
            <a:r>
              <a:rPr lang="en-GB"/>
              <a:t>“The sending of electro-magnetic energy over paths not provided by a material substance”</a:t>
            </a:r>
          </a:p>
          <a:p>
            <a:endParaRPr lang="en-GB"/>
          </a:p>
          <a:p>
            <a:r>
              <a:rPr lang="en-GB"/>
              <a:t>Requires organisations to hold a licence for wireless telegraphy</a:t>
            </a:r>
          </a:p>
        </p:txBody>
      </p:sp>
      <p:pic>
        <p:nvPicPr>
          <p:cNvPr id="5" name="Graphic 4" descr="Exclamation mark with solid fill">
            <a:extLst>
              <a:ext uri="{FF2B5EF4-FFF2-40B4-BE49-F238E27FC236}">
                <a16:creationId xmlns:a16="http://schemas.microsoft.com/office/drawing/2014/main" id="{ACE58495-EC69-4C9C-A20F-1E408C7C5A3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657023">
            <a:off x="8240332" y="1596243"/>
            <a:ext cx="3952696" cy="3952696"/>
          </a:xfrm>
          <a:prstGeom prst="rect">
            <a:avLst/>
          </a:prstGeom>
        </p:spPr>
      </p:pic>
    </p:spTree>
    <p:extLst>
      <p:ext uri="{BB962C8B-B14F-4D97-AF65-F5344CB8AC3E}">
        <p14:creationId xmlns:p14="http://schemas.microsoft.com/office/powerpoint/2010/main" val="38912911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8A64-E23C-4DDF-AEE6-32B0E6769520}"/>
              </a:ext>
            </a:extLst>
          </p:cNvPr>
          <p:cNvSpPr>
            <a:spLocks noGrp="1"/>
          </p:cNvSpPr>
          <p:nvPr>
            <p:ph type="title"/>
          </p:nvPr>
        </p:nvSpPr>
        <p:spPr/>
        <p:txBody>
          <a:bodyPr/>
          <a:lstStyle/>
          <a:p>
            <a:r>
              <a:rPr lang="en-GB" dirty="0"/>
              <a:t>Wireless Telegraphy Act</a:t>
            </a:r>
          </a:p>
        </p:txBody>
      </p:sp>
      <p:pic>
        <p:nvPicPr>
          <p:cNvPr id="6" name="Content Placeholder 5" descr="A picture containing company name&#10;&#10;Description automatically generated">
            <a:extLst>
              <a:ext uri="{FF2B5EF4-FFF2-40B4-BE49-F238E27FC236}">
                <a16:creationId xmlns:a16="http://schemas.microsoft.com/office/drawing/2014/main" id="{4C5CAB2C-5468-47B5-99F2-6B8598E1C16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46851" y="1690688"/>
            <a:ext cx="4831674" cy="4831674"/>
          </a:xfrm>
        </p:spPr>
      </p:pic>
    </p:spTree>
    <p:extLst>
      <p:ext uri="{BB962C8B-B14F-4D97-AF65-F5344CB8AC3E}">
        <p14:creationId xmlns:p14="http://schemas.microsoft.com/office/powerpoint/2010/main" val="204737258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a:t>Security Policies</a:t>
            </a:r>
            <a:endParaRPr lang="en-GB" sz="4800"/>
          </a:p>
        </p:txBody>
      </p:sp>
    </p:spTree>
    <p:extLst>
      <p:ext uri="{BB962C8B-B14F-4D97-AF65-F5344CB8AC3E}">
        <p14:creationId xmlns:p14="http://schemas.microsoft.com/office/powerpoint/2010/main" val="336230851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8DD-B92C-4601-8FBB-EA3FA4795F5E}"/>
              </a:ext>
            </a:extLst>
          </p:cNvPr>
          <p:cNvSpPr>
            <a:spLocks noGrp="1"/>
          </p:cNvSpPr>
          <p:nvPr>
            <p:ph type="title"/>
          </p:nvPr>
        </p:nvSpPr>
        <p:spPr/>
        <p:txBody>
          <a:bodyPr/>
          <a:lstStyle/>
          <a:p>
            <a:r>
              <a:rPr lang="en-GB"/>
              <a:t>What a good policy looks like</a:t>
            </a:r>
          </a:p>
        </p:txBody>
      </p:sp>
      <p:sp>
        <p:nvSpPr>
          <p:cNvPr id="3" name="Content Placeholder 2">
            <a:extLst>
              <a:ext uri="{FF2B5EF4-FFF2-40B4-BE49-F238E27FC236}">
                <a16:creationId xmlns:a16="http://schemas.microsoft.com/office/drawing/2014/main" id="{B10FF3E4-C4D7-4E2C-80C7-B13D27F03E7F}"/>
              </a:ext>
            </a:extLst>
          </p:cNvPr>
          <p:cNvSpPr>
            <a:spLocks noGrp="1"/>
          </p:cNvSpPr>
          <p:nvPr>
            <p:ph idx="1"/>
          </p:nvPr>
        </p:nvSpPr>
        <p:spPr/>
        <p:txBody>
          <a:bodyPr>
            <a:normAutofit fontScale="77500" lnSpcReduction="20000"/>
          </a:bodyPr>
          <a:lstStyle/>
          <a:p>
            <a:r>
              <a:rPr lang="en-GB"/>
              <a:t>Specific, relevant and applicable to the organisation</a:t>
            </a:r>
          </a:p>
          <a:p>
            <a:endParaRPr lang="en-GB"/>
          </a:p>
          <a:p>
            <a:r>
              <a:rPr lang="en-GB"/>
              <a:t>Plain and understandable language that is easy to read</a:t>
            </a:r>
          </a:p>
          <a:p>
            <a:endParaRPr lang="en-GB"/>
          </a:p>
          <a:p>
            <a:r>
              <a:rPr lang="en-GB"/>
              <a:t>Clearly define scope regarding what the audience can and can’t do</a:t>
            </a:r>
          </a:p>
          <a:p>
            <a:endParaRPr lang="en-GB"/>
          </a:p>
          <a:p>
            <a:r>
              <a:rPr lang="en-GB"/>
              <a:t>Well structured and consistent, easy to manage and implement</a:t>
            </a:r>
          </a:p>
          <a:p>
            <a:endParaRPr lang="en-GB"/>
          </a:p>
          <a:p>
            <a:r>
              <a:rPr lang="en-GB"/>
              <a:t>Clear, un-ambiguous</a:t>
            </a:r>
          </a:p>
          <a:p>
            <a:endParaRPr lang="en-GB"/>
          </a:p>
          <a:p>
            <a:r>
              <a:rPr lang="en-GB"/>
              <a:t>Avoid statements like “reasonable”, “choice”, which can be subject to interpretation</a:t>
            </a:r>
          </a:p>
        </p:txBody>
      </p:sp>
      <p:pic>
        <p:nvPicPr>
          <p:cNvPr id="4" name="Graphic 3" descr="Exclamation mark with solid fill">
            <a:extLst>
              <a:ext uri="{FF2B5EF4-FFF2-40B4-BE49-F238E27FC236}">
                <a16:creationId xmlns:a16="http://schemas.microsoft.com/office/drawing/2014/main" id="{860F1DC4-6945-4CDD-A45A-E5075E64DE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657023">
            <a:off x="8470920" y="1214580"/>
            <a:ext cx="3952696" cy="3952696"/>
          </a:xfrm>
          <a:prstGeom prst="rect">
            <a:avLst/>
          </a:prstGeom>
        </p:spPr>
      </p:pic>
    </p:spTree>
    <p:extLst>
      <p:ext uri="{BB962C8B-B14F-4D97-AF65-F5344CB8AC3E}">
        <p14:creationId xmlns:p14="http://schemas.microsoft.com/office/powerpoint/2010/main" val="238306981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7C8F-617F-4417-9754-A69426E71541}"/>
              </a:ext>
            </a:extLst>
          </p:cNvPr>
          <p:cNvSpPr>
            <a:spLocks noGrp="1"/>
          </p:cNvSpPr>
          <p:nvPr>
            <p:ph type="title"/>
          </p:nvPr>
        </p:nvSpPr>
        <p:spPr/>
        <p:txBody>
          <a:bodyPr/>
          <a:lstStyle/>
          <a:p>
            <a:r>
              <a:rPr lang="en-GB"/>
              <a:t>Non Compliance of Policies</a:t>
            </a:r>
          </a:p>
        </p:txBody>
      </p:sp>
      <p:sp>
        <p:nvSpPr>
          <p:cNvPr id="3" name="Content Placeholder 2">
            <a:extLst>
              <a:ext uri="{FF2B5EF4-FFF2-40B4-BE49-F238E27FC236}">
                <a16:creationId xmlns:a16="http://schemas.microsoft.com/office/drawing/2014/main" id="{AB313A70-86BD-450E-9B2A-8EE6C07B40BC}"/>
              </a:ext>
            </a:extLst>
          </p:cNvPr>
          <p:cNvSpPr>
            <a:spLocks noGrp="1"/>
          </p:cNvSpPr>
          <p:nvPr>
            <p:ph idx="1"/>
          </p:nvPr>
        </p:nvSpPr>
        <p:spPr>
          <a:xfrm>
            <a:off x="838200" y="1825625"/>
            <a:ext cx="9959671" cy="4606980"/>
          </a:xfrm>
        </p:spPr>
        <p:txBody>
          <a:bodyPr/>
          <a:lstStyle/>
          <a:p>
            <a:r>
              <a:rPr lang="en-GB"/>
              <a:t>The consequences of non compliance can lead to disciplinary process, this may lead to the termination or suspension of employees contract</a:t>
            </a:r>
          </a:p>
          <a:p>
            <a:endParaRPr lang="en-GB"/>
          </a:p>
          <a:p>
            <a:r>
              <a:rPr lang="en-GB"/>
              <a:t>Risk of facing individual liability to lawsuits or even criminal charges depending on the breach of policy/legislation</a:t>
            </a:r>
          </a:p>
          <a:p>
            <a:endParaRPr lang="en-GB"/>
          </a:p>
          <a:p>
            <a:r>
              <a:rPr lang="en-GB"/>
              <a:t>Non compliance can be down to negligence or intended wrongdoing</a:t>
            </a:r>
          </a:p>
          <a:p>
            <a:endParaRPr lang="en-GB"/>
          </a:p>
        </p:txBody>
      </p:sp>
      <p:pic>
        <p:nvPicPr>
          <p:cNvPr id="4" name="Content Placeholder 4" descr="Young casual hand on head">
            <a:extLst>
              <a:ext uri="{FF2B5EF4-FFF2-40B4-BE49-F238E27FC236}">
                <a16:creationId xmlns:a16="http://schemas.microsoft.com/office/drawing/2014/main" id="{99386E41-8A55-41B3-8206-23479F6EC9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09190" y="3033677"/>
            <a:ext cx="1282810" cy="3824324"/>
          </a:xfrm>
          <a:prstGeom prst="rect">
            <a:avLst/>
          </a:prstGeom>
        </p:spPr>
      </p:pic>
    </p:spTree>
    <p:extLst>
      <p:ext uri="{BB962C8B-B14F-4D97-AF65-F5344CB8AC3E}">
        <p14:creationId xmlns:p14="http://schemas.microsoft.com/office/powerpoint/2010/main" val="4216726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8732-769B-4B8E-B2B8-732D76E59711}"/>
              </a:ext>
            </a:extLst>
          </p:cNvPr>
          <p:cNvSpPr>
            <a:spLocks noGrp="1"/>
          </p:cNvSpPr>
          <p:nvPr>
            <p:ph type="title"/>
          </p:nvPr>
        </p:nvSpPr>
        <p:spPr/>
        <p:txBody>
          <a:bodyPr/>
          <a:lstStyle/>
          <a:p>
            <a:r>
              <a:rPr lang="en-GB"/>
              <a:t>Benefits of a Good Policy</a:t>
            </a:r>
          </a:p>
        </p:txBody>
      </p:sp>
      <p:sp>
        <p:nvSpPr>
          <p:cNvPr id="3" name="Content Placeholder 2">
            <a:extLst>
              <a:ext uri="{FF2B5EF4-FFF2-40B4-BE49-F238E27FC236}">
                <a16:creationId xmlns:a16="http://schemas.microsoft.com/office/drawing/2014/main" id="{418C653B-1F36-4E75-BB90-6776AF91436D}"/>
              </a:ext>
            </a:extLst>
          </p:cNvPr>
          <p:cNvSpPr>
            <a:spLocks noGrp="1"/>
          </p:cNvSpPr>
          <p:nvPr>
            <p:ph idx="1"/>
          </p:nvPr>
        </p:nvSpPr>
        <p:spPr/>
        <p:txBody>
          <a:bodyPr>
            <a:normAutofit fontScale="92500" lnSpcReduction="20000"/>
          </a:bodyPr>
          <a:lstStyle/>
          <a:p>
            <a:r>
              <a:rPr lang="en-GB"/>
              <a:t>Can save organisations time and money</a:t>
            </a:r>
          </a:p>
          <a:p>
            <a:endParaRPr lang="en-GB"/>
          </a:p>
          <a:p>
            <a:r>
              <a:rPr lang="en-GB"/>
              <a:t>Promote and improve appropriate behaviour</a:t>
            </a:r>
          </a:p>
          <a:p>
            <a:endParaRPr lang="en-GB"/>
          </a:p>
          <a:p>
            <a:r>
              <a:rPr lang="en-GB"/>
              <a:t>Achieve consistency and efficiency</a:t>
            </a:r>
          </a:p>
          <a:p>
            <a:endParaRPr lang="en-GB"/>
          </a:p>
          <a:p>
            <a:r>
              <a:rPr lang="en-GB"/>
              <a:t>Avoids:</a:t>
            </a:r>
          </a:p>
          <a:p>
            <a:pPr lvl="1"/>
            <a:r>
              <a:rPr lang="en-GB"/>
              <a:t>Damaging reputation</a:t>
            </a:r>
          </a:p>
          <a:p>
            <a:pPr lvl="1"/>
            <a:r>
              <a:rPr lang="en-GB"/>
              <a:t>Breaking laws</a:t>
            </a:r>
          </a:p>
          <a:p>
            <a:pPr lvl="1"/>
            <a:r>
              <a:rPr lang="en-GB"/>
              <a:t>Avoiding fines</a:t>
            </a:r>
          </a:p>
          <a:p>
            <a:pPr lvl="1"/>
            <a:r>
              <a:rPr lang="en-GB"/>
              <a:t>Organisational risk</a:t>
            </a:r>
          </a:p>
          <a:p>
            <a:pPr lvl="1"/>
            <a:endParaRPr lang="en-GB"/>
          </a:p>
        </p:txBody>
      </p:sp>
      <p:pic>
        <p:nvPicPr>
          <p:cNvPr id="5" name="Picture 4" descr="Business woman thumbs up">
            <a:extLst>
              <a:ext uri="{FF2B5EF4-FFF2-40B4-BE49-F238E27FC236}">
                <a16:creationId xmlns:a16="http://schemas.microsoft.com/office/drawing/2014/main" id="{C044648F-0D85-4260-9833-5B438E998A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77671" y="2877961"/>
            <a:ext cx="2014330" cy="3980039"/>
          </a:xfrm>
          <a:prstGeom prst="rect">
            <a:avLst/>
          </a:prstGeom>
        </p:spPr>
      </p:pic>
    </p:spTree>
    <p:extLst>
      <p:ext uri="{BB962C8B-B14F-4D97-AF65-F5344CB8AC3E}">
        <p14:creationId xmlns:p14="http://schemas.microsoft.com/office/powerpoint/2010/main" val="153587071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1B0B-3DDF-4F92-A161-7D85775E73F1}"/>
              </a:ext>
            </a:extLst>
          </p:cNvPr>
          <p:cNvSpPr>
            <a:spLocks noGrp="1"/>
          </p:cNvSpPr>
          <p:nvPr>
            <p:ph type="title"/>
          </p:nvPr>
        </p:nvSpPr>
        <p:spPr/>
        <p:txBody>
          <a:bodyPr/>
          <a:lstStyle/>
          <a:p>
            <a:r>
              <a:rPr lang="en-GB"/>
              <a:t>Acceptable Use Policies</a:t>
            </a:r>
          </a:p>
        </p:txBody>
      </p:sp>
      <p:sp>
        <p:nvSpPr>
          <p:cNvPr id="3" name="Content Placeholder 2">
            <a:extLst>
              <a:ext uri="{FF2B5EF4-FFF2-40B4-BE49-F238E27FC236}">
                <a16:creationId xmlns:a16="http://schemas.microsoft.com/office/drawing/2014/main" id="{33D248DA-6CCD-468E-A8E8-4122FBC84787}"/>
              </a:ext>
            </a:extLst>
          </p:cNvPr>
          <p:cNvSpPr>
            <a:spLocks noGrp="1"/>
          </p:cNvSpPr>
          <p:nvPr>
            <p:ph idx="1"/>
          </p:nvPr>
        </p:nvSpPr>
        <p:spPr>
          <a:xfrm>
            <a:off x="3474720" y="1825625"/>
            <a:ext cx="7879080" cy="4351338"/>
          </a:xfrm>
        </p:spPr>
        <p:txBody>
          <a:bodyPr>
            <a:normAutofit lnSpcReduction="10000"/>
          </a:bodyPr>
          <a:lstStyle/>
          <a:p>
            <a:r>
              <a:rPr lang="en-GB"/>
              <a:t>AUP is a mandated policy which employees must follow regardless of their role or seniority in the organisation</a:t>
            </a:r>
          </a:p>
          <a:p>
            <a:endParaRPr lang="en-GB"/>
          </a:p>
          <a:p>
            <a:r>
              <a:rPr lang="en-GB"/>
              <a:t>AUP is an important document that can demonstrate due diligence with regards to the IT security within an organisation</a:t>
            </a:r>
          </a:p>
          <a:p>
            <a:endParaRPr lang="en-GB"/>
          </a:p>
          <a:p>
            <a:r>
              <a:rPr lang="en-GB"/>
              <a:t>AUP involves relevant stakeholders such as Human Resources, Finance, Legal, IT and Security.</a:t>
            </a:r>
          </a:p>
          <a:p>
            <a:endParaRPr lang="en-GB"/>
          </a:p>
        </p:txBody>
      </p:sp>
      <p:pic>
        <p:nvPicPr>
          <p:cNvPr id="5" name="Picture 4" descr="Pen placed on top of a signature line">
            <a:extLst>
              <a:ext uri="{FF2B5EF4-FFF2-40B4-BE49-F238E27FC236}">
                <a16:creationId xmlns:a16="http://schemas.microsoft.com/office/drawing/2014/main" id="{5EED4EEB-B617-47B5-BAEF-EFE6110C63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037" y="2998791"/>
            <a:ext cx="2682334" cy="1787894"/>
          </a:xfrm>
          <a:prstGeom prst="rect">
            <a:avLst/>
          </a:prstGeom>
          <a:effectLst>
            <a:softEdge rad="266700"/>
          </a:effectLst>
        </p:spPr>
      </p:pic>
    </p:spTree>
    <p:extLst>
      <p:ext uri="{BB962C8B-B14F-4D97-AF65-F5344CB8AC3E}">
        <p14:creationId xmlns:p14="http://schemas.microsoft.com/office/powerpoint/2010/main" val="519325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E163-9CB0-4A43-B43D-249041F3C1BE}"/>
              </a:ext>
            </a:extLst>
          </p:cNvPr>
          <p:cNvSpPr>
            <a:spLocks noGrp="1"/>
          </p:cNvSpPr>
          <p:nvPr>
            <p:ph type="title"/>
          </p:nvPr>
        </p:nvSpPr>
        <p:spPr/>
        <p:txBody>
          <a:bodyPr/>
          <a:lstStyle/>
          <a:p>
            <a:r>
              <a:rPr lang="en-GB"/>
              <a:t>Security Governance - Background</a:t>
            </a:r>
          </a:p>
        </p:txBody>
      </p:sp>
      <p:sp>
        <p:nvSpPr>
          <p:cNvPr id="3" name="Content Placeholder 2">
            <a:extLst>
              <a:ext uri="{FF2B5EF4-FFF2-40B4-BE49-F238E27FC236}">
                <a16:creationId xmlns:a16="http://schemas.microsoft.com/office/drawing/2014/main" id="{7334D437-B309-4B54-87A0-7AB52001D39E}"/>
              </a:ext>
            </a:extLst>
          </p:cNvPr>
          <p:cNvSpPr>
            <a:spLocks noGrp="1"/>
          </p:cNvSpPr>
          <p:nvPr>
            <p:ph idx="1"/>
          </p:nvPr>
        </p:nvSpPr>
        <p:spPr/>
        <p:txBody>
          <a:bodyPr>
            <a:normAutofit fontScale="92500" lnSpcReduction="10000"/>
          </a:bodyPr>
          <a:lstStyle/>
          <a:p>
            <a:r>
              <a:rPr lang="en-GB"/>
              <a:t>Security Governance… relates to how organisations control, direct and communicate their Cyber Security risk management activities</a:t>
            </a:r>
          </a:p>
          <a:p>
            <a:endParaRPr lang="en-GB"/>
          </a:p>
          <a:p>
            <a:r>
              <a:rPr lang="en-GB"/>
              <a:t>Security Governance is the means by which you control and direct your organisations approach to security</a:t>
            </a:r>
          </a:p>
          <a:p>
            <a:endParaRPr lang="en-GB"/>
          </a:p>
          <a:p>
            <a:r>
              <a:rPr lang="en-GB"/>
              <a:t>Just as security is the responsibility of everyone within an organisation, security decision making, happens at all levels</a:t>
            </a:r>
          </a:p>
          <a:p>
            <a:endParaRPr lang="en-GB"/>
          </a:p>
          <a:p>
            <a:r>
              <a:rPr lang="en-GB"/>
              <a:t>Security Governance is used by Senior Leadership to set out risks they are prepared for staff to take, and those they are not!</a:t>
            </a:r>
          </a:p>
        </p:txBody>
      </p:sp>
    </p:spTree>
    <p:extLst>
      <p:ext uri="{BB962C8B-B14F-4D97-AF65-F5344CB8AC3E}">
        <p14:creationId xmlns:p14="http://schemas.microsoft.com/office/powerpoint/2010/main" val="19661841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009B-F640-4240-AA6D-D6BA4BE1EF03}"/>
              </a:ext>
            </a:extLst>
          </p:cNvPr>
          <p:cNvSpPr>
            <a:spLocks noGrp="1"/>
          </p:cNvSpPr>
          <p:nvPr>
            <p:ph type="title"/>
          </p:nvPr>
        </p:nvSpPr>
        <p:spPr/>
        <p:txBody>
          <a:bodyPr/>
          <a:lstStyle/>
          <a:p>
            <a:r>
              <a:rPr lang="en-GB"/>
              <a:t>AUP - Supporting Processes</a:t>
            </a:r>
          </a:p>
        </p:txBody>
      </p:sp>
      <p:sp>
        <p:nvSpPr>
          <p:cNvPr id="3" name="Content Placeholder 2">
            <a:extLst>
              <a:ext uri="{FF2B5EF4-FFF2-40B4-BE49-F238E27FC236}">
                <a16:creationId xmlns:a16="http://schemas.microsoft.com/office/drawing/2014/main" id="{A8B1E8E7-4EA6-41C7-A774-041706AFACD4}"/>
              </a:ext>
            </a:extLst>
          </p:cNvPr>
          <p:cNvSpPr>
            <a:spLocks noGrp="1"/>
          </p:cNvSpPr>
          <p:nvPr>
            <p:ph idx="1"/>
          </p:nvPr>
        </p:nvSpPr>
        <p:spPr/>
        <p:txBody>
          <a:bodyPr/>
          <a:lstStyle/>
          <a:p>
            <a:r>
              <a:rPr lang="en-GB"/>
              <a:t>Understand what data is vital to the survival of the organisation and internal and external forces that can affect them</a:t>
            </a:r>
          </a:p>
          <a:p>
            <a:r>
              <a:rPr lang="en-GB"/>
              <a:t>Policy would be created for business assets, processes and employee access to files and data</a:t>
            </a:r>
          </a:p>
          <a:p>
            <a:r>
              <a:rPr lang="en-GB"/>
              <a:t>Evaluate security measures and potential solutions</a:t>
            </a:r>
          </a:p>
          <a:p>
            <a:r>
              <a:rPr lang="en-GB"/>
              <a:t>Monitoring and enforcement of security technology and human oversight</a:t>
            </a:r>
          </a:p>
          <a:p>
            <a:r>
              <a:rPr lang="en-GB"/>
              <a:t>Train employees to recognise risks and refrain from insecure behaviours</a:t>
            </a:r>
          </a:p>
        </p:txBody>
      </p:sp>
      <p:pic>
        <p:nvPicPr>
          <p:cNvPr id="5" name="Picture 4" descr="Young businessman presenting">
            <a:extLst>
              <a:ext uri="{FF2B5EF4-FFF2-40B4-BE49-F238E27FC236}">
                <a16:creationId xmlns:a16="http://schemas.microsoft.com/office/drawing/2014/main" id="{25E0951B-7112-45F6-B80B-69DC5EC7B0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30464" y="4122116"/>
            <a:ext cx="3061536" cy="2735884"/>
          </a:xfrm>
          <a:prstGeom prst="rect">
            <a:avLst/>
          </a:prstGeom>
        </p:spPr>
      </p:pic>
    </p:spTree>
    <p:extLst>
      <p:ext uri="{BB962C8B-B14F-4D97-AF65-F5344CB8AC3E}">
        <p14:creationId xmlns:p14="http://schemas.microsoft.com/office/powerpoint/2010/main" val="140257617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F665-1443-4A5F-B186-925D3DBA9175}"/>
              </a:ext>
            </a:extLst>
          </p:cNvPr>
          <p:cNvSpPr>
            <a:spLocks noGrp="1"/>
          </p:cNvSpPr>
          <p:nvPr>
            <p:ph type="title"/>
          </p:nvPr>
        </p:nvSpPr>
        <p:spPr/>
        <p:txBody>
          <a:bodyPr/>
          <a:lstStyle/>
          <a:p>
            <a:r>
              <a:rPr lang="en-GB"/>
              <a:t>Incident Management Policies</a:t>
            </a:r>
          </a:p>
        </p:txBody>
      </p:sp>
      <p:sp>
        <p:nvSpPr>
          <p:cNvPr id="3" name="Content Placeholder 2">
            <a:extLst>
              <a:ext uri="{FF2B5EF4-FFF2-40B4-BE49-F238E27FC236}">
                <a16:creationId xmlns:a16="http://schemas.microsoft.com/office/drawing/2014/main" id="{9D95D0EB-1B5B-4A95-B04F-632AB99F0817}"/>
              </a:ext>
            </a:extLst>
          </p:cNvPr>
          <p:cNvSpPr>
            <a:spLocks noGrp="1"/>
          </p:cNvSpPr>
          <p:nvPr>
            <p:ph idx="1"/>
          </p:nvPr>
        </p:nvSpPr>
        <p:spPr>
          <a:xfrm>
            <a:off x="838201" y="1825625"/>
            <a:ext cx="6405438" cy="4351338"/>
          </a:xfrm>
        </p:spPr>
        <p:txBody>
          <a:bodyPr>
            <a:normAutofit fontScale="92500"/>
          </a:bodyPr>
          <a:lstStyle/>
          <a:p>
            <a:r>
              <a:rPr lang="en-GB"/>
              <a:t>To provide guidance to employees with an efficient response and timely reporting of computer security related incidents</a:t>
            </a:r>
          </a:p>
          <a:p>
            <a:endParaRPr lang="en-GB"/>
          </a:p>
          <a:p>
            <a:r>
              <a:rPr lang="en-GB"/>
              <a:t>Aids the early detection and mitigation of security incidents </a:t>
            </a:r>
          </a:p>
          <a:p>
            <a:endParaRPr lang="en-GB"/>
          </a:p>
          <a:p>
            <a:r>
              <a:rPr lang="en-GB"/>
              <a:t>Reduce risks, decrease costs of security events and reduces the time to restore critical business functions</a:t>
            </a:r>
          </a:p>
        </p:txBody>
      </p:sp>
      <p:pic>
        <p:nvPicPr>
          <p:cNvPr id="5" name="Picture 4" descr="Firefighters in uniform">
            <a:extLst>
              <a:ext uri="{FF2B5EF4-FFF2-40B4-BE49-F238E27FC236}">
                <a16:creationId xmlns:a16="http://schemas.microsoft.com/office/drawing/2014/main" id="{896BF2DA-5876-4529-BDA3-1A4BBD4C3E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5471" y="2202511"/>
            <a:ext cx="4502426" cy="3001617"/>
          </a:xfrm>
          <a:prstGeom prst="rect">
            <a:avLst/>
          </a:prstGeom>
          <a:effectLst>
            <a:softEdge rad="266700"/>
          </a:effectLst>
        </p:spPr>
      </p:pic>
    </p:spTree>
    <p:extLst>
      <p:ext uri="{BB962C8B-B14F-4D97-AF65-F5344CB8AC3E}">
        <p14:creationId xmlns:p14="http://schemas.microsoft.com/office/powerpoint/2010/main" val="16637055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7030-034C-4801-B051-DAACDE5BBA58}"/>
              </a:ext>
            </a:extLst>
          </p:cNvPr>
          <p:cNvSpPr>
            <a:spLocks noGrp="1"/>
          </p:cNvSpPr>
          <p:nvPr>
            <p:ph type="title"/>
          </p:nvPr>
        </p:nvSpPr>
        <p:spPr/>
        <p:txBody>
          <a:bodyPr/>
          <a:lstStyle/>
          <a:p>
            <a:r>
              <a:rPr lang="en-GB"/>
              <a:t>Incident Management Requirements</a:t>
            </a:r>
          </a:p>
        </p:txBody>
      </p:sp>
      <p:sp>
        <p:nvSpPr>
          <p:cNvPr id="3" name="Content Placeholder 2">
            <a:extLst>
              <a:ext uri="{FF2B5EF4-FFF2-40B4-BE49-F238E27FC236}">
                <a16:creationId xmlns:a16="http://schemas.microsoft.com/office/drawing/2014/main" id="{1B062364-ABD3-4FB5-BB10-9544B44E6B2A}"/>
              </a:ext>
            </a:extLst>
          </p:cNvPr>
          <p:cNvSpPr>
            <a:spLocks noGrp="1"/>
          </p:cNvSpPr>
          <p:nvPr>
            <p:ph idx="1"/>
          </p:nvPr>
        </p:nvSpPr>
        <p:spPr/>
        <p:txBody>
          <a:bodyPr>
            <a:normAutofit fontScale="92500" lnSpcReduction="20000"/>
          </a:bodyPr>
          <a:lstStyle/>
          <a:p>
            <a:r>
              <a:rPr lang="en-GB"/>
              <a:t>Requirements should include the due diligence response to incidents which may include but not limited to computer viruses, unauthorised user activity and suspicious of compromised data</a:t>
            </a:r>
          </a:p>
          <a:p>
            <a:endParaRPr lang="en-GB"/>
          </a:p>
          <a:p>
            <a:r>
              <a:rPr lang="en-GB"/>
              <a:t>The record keeping of incidents to mitigation similar occurrences in the future</a:t>
            </a:r>
          </a:p>
          <a:p>
            <a:endParaRPr lang="en-GB"/>
          </a:p>
          <a:p>
            <a:r>
              <a:rPr lang="en-GB"/>
              <a:t>Prevention and actions that must be taken in order to prevent further damage</a:t>
            </a:r>
          </a:p>
          <a:p>
            <a:endParaRPr lang="en-GB"/>
          </a:p>
          <a:p>
            <a:r>
              <a:rPr lang="en-GB"/>
              <a:t>Gathering of evidence in a maintained form that will withstand internal and external scrutiny</a:t>
            </a:r>
          </a:p>
        </p:txBody>
      </p:sp>
    </p:spTree>
    <p:extLst>
      <p:ext uri="{BB962C8B-B14F-4D97-AF65-F5344CB8AC3E}">
        <p14:creationId xmlns:p14="http://schemas.microsoft.com/office/powerpoint/2010/main" val="194137296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598C-59B6-442D-A44A-B2A084A8E344}"/>
              </a:ext>
            </a:extLst>
          </p:cNvPr>
          <p:cNvSpPr>
            <a:spLocks noGrp="1"/>
          </p:cNvSpPr>
          <p:nvPr>
            <p:ph type="title"/>
          </p:nvPr>
        </p:nvSpPr>
        <p:spPr/>
        <p:txBody>
          <a:bodyPr/>
          <a:lstStyle/>
          <a:p>
            <a:r>
              <a:rPr lang="en-GB"/>
              <a:t>Patching Policies</a:t>
            </a:r>
          </a:p>
        </p:txBody>
      </p:sp>
      <p:sp>
        <p:nvSpPr>
          <p:cNvPr id="3" name="Content Placeholder 2">
            <a:extLst>
              <a:ext uri="{FF2B5EF4-FFF2-40B4-BE49-F238E27FC236}">
                <a16:creationId xmlns:a16="http://schemas.microsoft.com/office/drawing/2014/main" id="{4AD897A1-3642-4FCA-ADAD-833E1C73C965}"/>
              </a:ext>
            </a:extLst>
          </p:cNvPr>
          <p:cNvSpPr>
            <a:spLocks noGrp="1"/>
          </p:cNvSpPr>
          <p:nvPr>
            <p:ph idx="1"/>
          </p:nvPr>
        </p:nvSpPr>
        <p:spPr>
          <a:xfrm>
            <a:off x="4667416" y="1825625"/>
            <a:ext cx="6686384" cy="4351338"/>
          </a:xfrm>
        </p:spPr>
        <p:txBody>
          <a:bodyPr>
            <a:normAutofit fontScale="77500" lnSpcReduction="20000"/>
          </a:bodyPr>
          <a:lstStyle/>
          <a:p>
            <a:r>
              <a:rPr lang="en-GB"/>
              <a:t>Sets of steps and procedures aimed towards managing and mitigating vulnerabilities through a patching process</a:t>
            </a:r>
          </a:p>
          <a:p>
            <a:endParaRPr lang="en-GB"/>
          </a:p>
          <a:p>
            <a:r>
              <a:rPr lang="en-GB"/>
              <a:t>All phases of patching should be well documented: Testing, deploying, and documenting the security patches applied</a:t>
            </a:r>
          </a:p>
          <a:p>
            <a:endParaRPr lang="en-GB"/>
          </a:p>
          <a:p>
            <a:r>
              <a:rPr lang="en-GB"/>
              <a:t>When vulnerabilities are discovered they may be publicly disclosed or not, merchants would then release a patch</a:t>
            </a:r>
          </a:p>
          <a:p>
            <a:endParaRPr lang="en-GB"/>
          </a:p>
          <a:p>
            <a:r>
              <a:rPr lang="en-GB"/>
              <a:t>Must apply critical updates as soon as they can be scheduled</a:t>
            </a:r>
          </a:p>
          <a:p>
            <a:endParaRPr lang="en-GB"/>
          </a:p>
          <a:p>
            <a:endParaRPr lang="en-GB"/>
          </a:p>
        </p:txBody>
      </p:sp>
      <p:pic>
        <p:nvPicPr>
          <p:cNvPr id="5" name="Picture 4">
            <a:extLst>
              <a:ext uri="{FF2B5EF4-FFF2-40B4-BE49-F238E27FC236}">
                <a16:creationId xmlns:a16="http://schemas.microsoft.com/office/drawing/2014/main" id="{E27FF253-59B4-48BE-B1AF-9E6D5428FB20}"/>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24445" y="2506234"/>
            <a:ext cx="4083657" cy="2722438"/>
          </a:xfrm>
          <a:prstGeom prst="rect">
            <a:avLst/>
          </a:prstGeom>
          <a:effectLst>
            <a:softEdge rad="266700"/>
          </a:effectLst>
        </p:spPr>
      </p:pic>
    </p:spTree>
    <p:extLst>
      <p:ext uri="{BB962C8B-B14F-4D97-AF65-F5344CB8AC3E}">
        <p14:creationId xmlns:p14="http://schemas.microsoft.com/office/powerpoint/2010/main" val="75717088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D7A2-D322-47ED-AA6E-1703875403EF}"/>
              </a:ext>
            </a:extLst>
          </p:cNvPr>
          <p:cNvSpPr>
            <a:spLocks noGrp="1"/>
          </p:cNvSpPr>
          <p:nvPr>
            <p:ph type="title"/>
          </p:nvPr>
        </p:nvSpPr>
        <p:spPr/>
        <p:txBody>
          <a:bodyPr/>
          <a:lstStyle/>
          <a:p>
            <a:r>
              <a:rPr lang="en-GB"/>
              <a:t>Patching Policy Requirements</a:t>
            </a:r>
          </a:p>
        </p:txBody>
      </p:sp>
      <p:sp>
        <p:nvSpPr>
          <p:cNvPr id="3" name="Content Placeholder 2">
            <a:extLst>
              <a:ext uri="{FF2B5EF4-FFF2-40B4-BE49-F238E27FC236}">
                <a16:creationId xmlns:a16="http://schemas.microsoft.com/office/drawing/2014/main" id="{18BBB292-C47D-4BD5-8A8F-7FECF9F40825}"/>
              </a:ext>
            </a:extLst>
          </p:cNvPr>
          <p:cNvSpPr>
            <a:spLocks noGrp="1"/>
          </p:cNvSpPr>
          <p:nvPr>
            <p:ph idx="1"/>
          </p:nvPr>
        </p:nvSpPr>
        <p:spPr/>
        <p:txBody>
          <a:bodyPr>
            <a:normAutofit fontScale="92500"/>
          </a:bodyPr>
          <a:lstStyle/>
          <a:p>
            <a:pPr marL="0" indent="0">
              <a:buNone/>
            </a:pPr>
            <a:r>
              <a:rPr lang="en-GB"/>
              <a:t>The following items are what a good patching policy would include:</a:t>
            </a:r>
          </a:p>
          <a:p>
            <a:r>
              <a:rPr lang="en-GB"/>
              <a:t>Asset inventory</a:t>
            </a:r>
          </a:p>
          <a:p>
            <a:r>
              <a:rPr lang="en-GB"/>
              <a:t>Assigning Patch Management roles</a:t>
            </a:r>
          </a:p>
          <a:p>
            <a:r>
              <a:rPr lang="en-GB"/>
              <a:t>Choosing the right patch management software</a:t>
            </a:r>
          </a:p>
          <a:p>
            <a:r>
              <a:rPr lang="en-GB"/>
              <a:t>Testing Patches</a:t>
            </a:r>
          </a:p>
          <a:p>
            <a:r>
              <a:rPr lang="en-GB"/>
              <a:t>Creating a Patching schedule</a:t>
            </a:r>
          </a:p>
          <a:p>
            <a:r>
              <a:rPr lang="en-GB"/>
              <a:t>Document the patching process</a:t>
            </a:r>
          </a:p>
          <a:p>
            <a:pPr marL="0" indent="0">
              <a:buNone/>
            </a:pPr>
            <a:endParaRPr lang="en-GB"/>
          </a:p>
          <a:p>
            <a:pPr marL="0" indent="0">
              <a:buNone/>
            </a:pPr>
            <a:r>
              <a:rPr lang="en-GB"/>
              <a:t>Automation of patching management systems will install patches periodically</a:t>
            </a:r>
          </a:p>
        </p:txBody>
      </p:sp>
    </p:spTree>
    <p:extLst>
      <p:ext uri="{BB962C8B-B14F-4D97-AF65-F5344CB8AC3E}">
        <p14:creationId xmlns:p14="http://schemas.microsoft.com/office/powerpoint/2010/main" val="135843367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C7DC-3D1E-4ADE-A582-9A1A6BAC591A}"/>
              </a:ext>
            </a:extLst>
          </p:cNvPr>
          <p:cNvSpPr>
            <a:spLocks noGrp="1"/>
          </p:cNvSpPr>
          <p:nvPr>
            <p:ph type="title"/>
          </p:nvPr>
        </p:nvSpPr>
        <p:spPr/>
        <p:txBody>
          <a:bodyPr/>
          <a:lstStyle/>
          <a:p>
            <a:r>
              <a:rPr lang="en-GB"/>
              <a:t>Anti-virus Policies</a:t>
            </a:r>
          </a:p>
        </p:txBody>
      </p:sp>
      <p:sp>
        <p:nvSpPr>
          <p:cNvPr id="3" name="Content Placeholder 2">
            <a:extLst>
              <a:ext uri="{FF2B5EF4-FFF2-40B4-BE49-F238E27FC236}">
                <a16:creationId xmlns:a16="http://schemas.microsoft.com/office/drawing/2014/main" id="{0E41BFC0-8784-492E-B1BE-5AA1C57AD3CE}"/>
              </a:ext>
            </a:extLst>
          </p:cNvPr>
          <p:cNvSpPr>
            <a:spLocks noGrp="1"/>
          </p:cNvSpPr>
          <p:nvPr>
            <p:ph idx="1"/>
          </p:nvPr>
        </p:nvSpPr>
        <p:spPr>
          <a:xfrm>
            <a:off x="838199" y="1825625"/>
            <a:ext cx="6739393" cy="4351338"/>
          </a:xfrm>
        </p:spPr>
        <p:txBody>
          <a:bodyPr>
            <a:normAutofit fontScale="92500" lnSpcReduction="10000"/>
          </a:bodyPr>
          <a:lstStyle/>
          <a:p>
            <a:r>
              <a:rPr lang="en-GB"/>
              <a:t>Describe requirements for </a:t>
            </a:r>
            <a:r>
              <a:rPr lang="en-GB" u="sng"/>
              <a:t>Preventing </a:t>
            </a:r>
            <a:r>
              <a:rPr lang="en-GB"/>
              <a:t>&amp; </a:t>
            </a:r>
            <a:r>
              <a:rPr lang="en-GB" u="sng"/>
              <a:t>Addressing</a:t>
            </a:r>
            <a:r>
              <a:rPr lang="en-GB"/>
              <a:t> computer viruses, worms, spyware, malware, and other types of malicious software.</a:t>
            </a:r>
          </a:p>
          <a:p>
            <a:endParaRPr lang="en-GB" u="sng"/>
          </a:p>
          <a:p>
            <a:r>
              <a:rPr lang="en-GB"/>
              <a:t>Appointing the role of IT personnel who is trained in the use of security solutions</a:t>
            </a:r>
          </a:p>
          <a:p>
            <a:endParaRPr lang="en-GB"/>
          </a:p>
          <a:p>
            <a:r>
              <a:rPr lang="en-GB"/>
              <a:t>Awareness of end users and enforcement of security policies on workstations, removeable media, mobile devices etc…</a:t>
            </a:r>
          </a:p>
          <a:p>
            <a:endParaRPr lang="en-GB"/>
          </a:p>
        </p:txBody>
      </p:sp>
      <p:pic>
        <p:nvPicPr>
          <p:cNvPr id="5" name="Picture 4" descr="Magnified view of red and white virus cells">
            <a:extLst>
              <a:ext uri="{FF2B5EF4-FFF2-40B4-BE49-F238E27FC236}">
                <a16:creationId xmlns:a16="http://schemas.microsoft.com/office/drawing/2014/main" id="{72238CBF-496B-4A84-8A0D-72B87F013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4083" y="2557399"/>
            <a:ext cx="4097249" cy="2304824"/>
          </a:xfrm>
          <a:prstGeom prst="rect">
            <a:avLst/>
          </a:prstGeom>
          <a:effectLst>
            <a:softEdge rad="266700"/>
          </a:effectLst>
        </p:spPr>
      </p:pic>
    </p:spTree>
    <p:extLst>
      <p:ext uri="{BB962C8B-B14F-4D97-AF65-F5344CB8AC3E}">
        <p14:creationId xmlns:p14="http://schemas.microsoft.com/office/powerpoint/2010/main" val="278678215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2C3F-B9C5-4E7F-AAA5-59F04E359C70}"/>
              </a:ext>
            </a:extLst>
          </p:cNvPr>
          <p:cNvSpPr>
            <a:spLocks noGrp="1"/>
          </p:cNvSpPr>
          <p:nvPr>
            <p:ph type="title"/>
          </p:nvPr>
        </p:nvSpPr>
        <p:spPr/>
        <p:txBody>
          <a:bodyPr/>
          <a:lstStyle/>
          <a:p>
            <a:r>
              <a:rPr lang="en-GB"/>
              <a:t>Anti-Virus Requirements</a:t>
            </a:r>
          </a:p>
        </p:txBody>
      </p:sp>
      <p:sp>
        <p:nvSpPr>
          <p:cNvPr id="3" name="Content Placeholder 2">
            <a:extLst>
              <a:ext uri="{FF2B5EF4-FFF2-40B4-BE49-F238E27FC236}">
                <a16:creationId xmlns:a16="http://schemas.microsoft.com/office/drawing/2014/main" id="{7B30C309-959E-4630-9506-9C1763E13637}"/>
              </a:ext>
            </a:extLst>
          </p:cNvPr>
          <p:cNvSpPr>
            <a:spLocks noGrp="1"/>
          </p:cNvSpPr>
          <p:nvPr>
            <p:ph idx="1"/>
          </p:nvPr>
        </p:nvSpPr>
        <p:spPr/>
        <p:txBody>
          <a:bodyPr>
            <a:normAutofit fontScale="92500" lnSpcReduction="10000"/>
          </a:bodyPr>
          <a:lstStyle/>
          <a:p>
            <a:r>
              <a:rPr lang="en-GB"/>
              <a:t>Anti-virus policies are in place to guard against malicious software or scripts by blocking or quarantining</a:t>
            </a:r>
          </a:p>
          <a:p>
            <a:endParaRPr lang="en-GB"/>
          </a:p>
          <a:p>
            <a:r>
              <a:rPr lang="en-GB"/>
              <a:t> Enterprise level anti-virus solutions should be installed on systems and devices, deployment can be done via the network for new devices (BYOD)</a:t>
            </a:r>
          </a:p>
          <a:p>
            <a:endParaRPr lang="en-GB"/>
          </a:p>
          <a:p>
            <a:r>
              <a:rPr lang="en-GB"/>
              <a:t>Periodic scans must be performed, may include boot scans and continuous file and browser scanning</a:t>
            </a:r>
          </a:p>
          <a:p>
            <a:endParaRPr lang="en-GB"/>
          </a:p>
          <a:p>
            <a:r>
              <a:rPr lang="en-GB"/>
              <a:t>Centralised reporting to identify initial outbreaks and spread infection</a:t>
            </a:r>
          </a:p>
          <a:p>
            <a:endParaRPr lang="en-GB"/>
          </a:p>
        </p:txBody>
      </p:sp>
    </p:spTree>
    <p:extLst>
      <p:ext uri="{BB962C8B-B14F-4D97-AF65-F5344CB8AC3E}">
        <p14:creationId xmlns:p14="http://schemas.microsoft.com/office/powerpoint/2010/main" val="280764011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A104-3A06-46FC-82B9-983EF99FB7A4}"/>
              </a:ext>
            </a:extLst>
          </p:cNvPr>
          <p:cNvSpPr>
            <a:spLocks noGrp="1"/>
          </p:cNvSpPr>
          <p:nvPr>
            <p:ph type="title"/>
          </p:nvPr>
        </p:nvSpPr>
        <p:spPr/>
        <p:txBody>
          <a:bodyPr/>
          <a:lstStyle/>
          <a:p>
            <a:r>
              <a:rPr lang="en-GB"/>
              <a:t>Bring Your Own Device (BYOD) Policies</a:t>
            </a:r>
          </a:p>
        </p:txBody>
      </p:sp>
      <p:sp>
        <p:nvSpPr>
          <p:cNvPr id="3" name="Content Placeholder 2">
            <a:extLst>
              <a:ext uri="{FF2B5EF4-FFF2-40B4-BE49-F238E27FC236}">
                <a16:creationId xmlns:a16="http://schemas.microsoft.com/office/drawing/2014/main" id="{D2ACAFF3-ED30-41B6-9C1A-7880F0EC0E5E}"/>
              </a:ext>
            </a:extLst>
          </p:cNvPr>
          <p:cNvSpPr>
            <a:spLocks noGrp="1"/>
          </p:cNvSpPr>
          <p:nvPr>
            <p:ph idx="1"/>
          </p:nvPr>
        </p:nvSpPr>
        <p:spPr>
          <a:xfrm>
            <a:off x="838200" y="1825624"/>
            <a:ext cx="6612172" cy="5032375"/>
          </a:xfrm>
        </p:spPr>
        <p:txBody>
          <a:bodyPr>
            <a:normAutofit/>
          </a:bodyPr>
          <a:lstStyle/>
          <a:p>
            <a:r>
              <a:rPr lang="en-GB"/>
              <a:t>BYOD is the concept of employees using their personal devices on corporate network for work related purposes, this brings some vulnerability, so policies are set in place for mitigation of any risks associated</a:t>
            </a:r>
          </a:p>
          <a:p>
            <a:endParaRPr lang="en-GB"/>
          </a:p>
          <a:p>
            <a:r>
              <a:rPr lang="en-GB"/>
              <a:t>BYOD Policies are in place to make sure systems and data are used appropriately, legally and securely</a:t>
            </a:r>
          </a:p>
        </p:txBody>
      </p:sp>
      <p:pic>
        <p:nvPicPr>
          <p:cNvPr id="5" name="Picture 4" descr="People in jeans sitting on grass near brick building, person in foreground working on laptop, three others in group behind">
            <a:extLst>
              <a:ext uri="{FF2B5EF4-FFF2-40B4-BE49-F238E27FC236}">
                <a16:creationId xmlns:a16="http://schemas.microsoft.com/office/drawing/2014/main" id="{37E8F475-35C9-4749-BE69-50FC86664C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3496" y="2211942"/>
            <a:ext cx="4009206" cy="2674134"/>
          </a:xfrm>
          <a:prstGeom prst="rect">
            <a:avLst/>
          </a:prstGeom>
          <a:effectLst>
            <a:softEdge rad="266700"/>
          </a:effectLst>
        </p:spPr>
      </p:pic>
    </p:spTree>
    <p:extLst>
      <p:ext uri="{BB962C8B-B14F-4D97-AF65-F5344CB8AC3E}">
        <p14:creationId xmlns:p14="http://schemas.microsoft.com/office/powerpoint/2010/main" val="332770651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E64E-028F-4BB7-BC6F-F6B451686FF2}"/>
              </a:ext>
            </a:extLst>
          </p:cNvPr>
          <p:cNvSpPr>
            <a:spLocks noGrp="1"/>
          </p:cNvSpPr>
          <p:nvPr>
            <p:ph type="title"/>
          </p:nvPr>
        </p:nvSpPr>
        <p:spPr/>
        <p:txBody>
          <a:bodyPr/>
          <a:lstStyle/>
          <a:p>
            <a:r>
              <a:rPr lang="en-GB"/>
              <a:t>BYOD Policy Importance</a:t>
            </a:r>
          </a:p>
        </p:txBody>
      </p:sp>
      <p:sp>
        <p:nvSpPr>
          <p:cNvPr id="3" name="Content Placeholder 2">
            <a:extLst>
              <a:ext uri="{FF2B5EF4-FFF2-40B4-BE49-F238E27FC236}">
                <a16:creationId xmlns:a16="http://schemas.microsoft.com/office/drawing/2014/main" id="{E1663B90-C0F6-434E-9C64-B8D99B9B912C}"/>
              </a:ext>
            </a:extLst>
          </p:cNvPr>
          <p:cNvSpPr>
            <a:spLocks noGrp="1"/>
          </p:cNvSpPr>
          <p:nvPr>
            <p:ph idx="1"/>
          </p:nvPr>
        </p:nvSpPr>
        <p:spPr/>
        <p:txBody>
          <a:bodyPr/>
          <a:lstStyle/>
          <a:p>
            <a:r>
              <a:rPr lang="en-GB"/>
              <a:t>BYOD brings it’s own challenges which can include:</a:t>
            </a:r>
          </a:p>
          <a:p>
            <a:pPr lvl="1"/>
            <a:r>
              <a:rPr lang="en-GB"/>
              <a:t>Ensuring employees comply with company policies and procedures</a:t>
            </a:r>
          </a:p>
          <a:p>
            <a:pPr lvl="1"/>
            <a:r>
              <a:rPr lang="en-GB"/>
              <a:t>Support may be required for a wider range of device types and operating systems (could introduce vulnerabilities)</a:t>
            </a:r>
          </a:p>
          <a:p>
            <a:pPr lvl="1"/>
            <a:r>
              <a:rPr lang="en-GB"/>
              <a:t>Protecting corporate data and infrastructure</a:t>
            </a:r>
          </a:p>
          <a:p>
            <a:pPr lvl="1"/>
            <a:r>
              <a:rPr lang="en-GB"/>
              <a:t>Protecting personal privacy of end user</a:t>
            </a:r>
          </a:p>
          <a:p>
            <a:pPr lvl="1"/>
            <a:r>
              <a:rPr lang="en-GB"/>
              <a:t>Ensuring legal compliance and meeting obligations within contract</a:t>
            </a:r>
          </a:p>
          <a:p>
            <a:pPr lvl="1"/>
            <a:endParaRPr lang="en-GB"/>
          </a:p>
          <a:p>
            <a:pPr marL="0" indent="0">
              <a:buNone/>
            </a:pPr>
            <a:r>
              <a:rPr lang="en-GB"/>
              <a:t>Regulations and Legislation such as GDPR should be taken into consideration</a:t>
            </a:r>
          </a:p>
          <a:p>
            <a:endParaRPr lang="en-GB"/>
          </a:p>
        </p:txBody>
      </p:sp>
    </p:spTree>
    <p:extLst>
      <p:ext uri="{BB962C8B-B14F-4D97-AF65-F5344CB8AC3E}">
        <p14:creationId xmlns:p14="http://schemas.microsoft.com/office/powerpoint/2010/main" val="265375274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032A-7CDA-4207-A0D6-60BEFA6F9A0F}"/>
              </a:ext>
            </a:extLst>
          </p:cNvPr>
          <p:cNvSpPr>
            <a:spLocks noGrp="1"/>
          </p:cNvSpPr>
          <p:nvPr>
            <p:ph type="title"/>
          </p:nvPr>
        </p:nvSpPr>
        <p:spPr/>
        <p:txBody>
          <a:bodyPr/>
          <a:lstStyle/>
          <a:p>
            <a:r>
              <a:rPr lang="en-GB"/>
              <a:t>Access Control Policies</a:t>
            </a:r>
          </a:p>
        </p:txBody>
      </p:sp>
      <p:sp>
        <p:nvSpPr>
          <p:cNvPr id="3" name="Content Placeholder 2">
            <a:extLst>
              <a:ext uri="{FF2B5EF4-FFF2-40B4-BE49-F238E27FC236}">
                <a16:creationId xmlns:a16="http://schemas.microsoft.com/office/drawing/2014/main" id="{473B7A71-D8CC-49CE-AD42-02DFAA744498}"/>
              </a:ext>
            </a:extLst>
          </p:cNvPr>
          <p:cNvSpPr>
            <a:spLocks noGrp="1"/>
          </p:cNvSpPr>
          <p:nvPr>
            <p:ph idx="1"/>
          </p:nvPr>
        </p:nvSpPr>
        <p:spPr>
          <a:xfrm>
            <a:off x="838200" y="1825625"/>
            <a:ext cx="5984019" cy="4351338"/>
          </a:xfrm>
        </p:spPr>
        <p:txBody>
          <a:bodyPr>
            <a:normAutofit lnSpcReduction="10000"/>
          </a:bodyPr>
          <a:lstStyle/>
          <a:p>
            <a:r>
              <a:rPr lang="en-GB"/>
              <a:t>Provides rules and guidelines structuring who can access data and resources in an organisation</a:t>
            </a:r>
          </a:p>
          <a:p>
            <a:endParaRPr lang="en-GB"/>
          </a:p>
          <a:p>
            <a:r>
              <a:rPr lang="en-GB"/>
              <a:t>Adapted to dynamically respond to evolving risk factors</a:t>
            </a:r>
          </a:p>
          <a:p>
            <a:endParaRPr lang="en-GB"/>
          </a:p>
          <a:p>
            <a:r>
              <a:rPr lang="en-GB"/>
              <a:t>Users may have role-based access control with least privileges deemed necessary for their role.</a:t>
            </a:r>
          </a:p>
          <a:p>
            <a:endParaRPr lang="en-GB"/>
          </a:p>
          <a:p>
            <a:endParaRPr lang="en-GB"/>
          </a:p>
        </p:txBody>
      </p:sp>
      <p:pic>
        <p:nvPicPr>
          <p:cNvPr id="5" name="Picture 4" descr="Person standing indoors, holding clipboard with formal document, handing keys to smiling couple">
            <a:extLst>
              <a:ext uri="{FF2B5EF4-FFF2-40B4-BE49-F238E27FC236}">
                <a16:creationId xmlns:a16="http://schemas.microsoft.com/office/drawing/2014/main" id="{AD74FFE6-E702-4745-A028-3B1B8564E0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4153" y="1825625"/>
            <a:ext cx="5143500" cy="3429000"/>
          </a:xfrm>
          <a:prstGeom prst="rect">
            <a:avLst/>
          </a:prstGeom>
          <a:effectLst>
            <a:softEdge rad="266700"/>
          </a:effectLst>
        </p:spPr>
      </p:pic>
    </p:spTree>
    <p:extLst>
      <p:ext uri="{BB962C8B-B14F-4D97-AF65-F5344CB8AC3E}">
        <p14:creationId xmlns:p14="http://schemas.microsoft.com/office/powerpoint/2010/main" val="400667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E163-9CB0-4A43-B43D-249041F3C1BE}"/>
              </a:ext>
            </a:extLst>
          </p:cNvPr>
          <p:cNvSpPr>
            <a:spLocks noGrp="1"/>
          </p:cNvSpPr>
          <p:nvPr>
            <p:ph type="title"/>
          </p:nvPr>
        </p:nvSpPr>
        <p:spPr/>
        <p:txBody>
          <a:bodyPr/>
          <a:lstStyle/>
          <a:p>
            <a:r>
              <a:rPr lang="en-GB"/>
              <a:t>Security Governance Objectives</a:t>
            </a:r>
          </a:p>
        </p:txBody>
      </p:sp>
      <p:sp>
        <p:nvSpPr>
          <p:cNvPr id="3" name="Content Placeholder 2">
            <a:extLst>
              <a:ext uri="{FF2B5EF4-FFF2-40B4-BE49-F238E27FC236}">
                <a16:creationId xmlns:a16="http://schemas.microsoft.com/office/drawing/2014/main" id="{7334D437-B309-4B54-87A0-7AB52001D39E}"/>
              </a:ext>
            </a:extLst>
          </p:cNvPr>
          <p:cNvSpPr>
            <a:spLocks noGrp="1"/>
          </p:cNvSpPr>
          <p:nvPr>
            <p:ph idx="1"/>
          </p:nvPr>
        </p:nvSpPr>
        <p:spPr/>
        <p:txBody>
          <a:bodyPr>
            <a:normAutofit/>
          </a:bodyPr>
          <a:lstStyle/>
          <a:p>
            <a:r>
              <a:rPr lang="en-GB"/>
              <a:t>At a minimum… Security Governance need to identify:</a:t>
            </a:r>
          </a:p>
          <a:p>
            <a:endParaRPr lang="en-GB"/>
          </a:p>
          <a:p>
            <a:r>
              <a:rPr lang="en-GB"/>
              <a:t>Security decisions that need to be made</a:t>
            </a:r>
          </a:p>
          <a:p>
            <a:endParaRPr lang="en-GB"/>
          </a:p>
          <a:p>
            <a:r>
              <a:rPr lang="en-GB"/>
              <a:t>People who will need to make them</a:t>
            </a:r>
          </a:p>
          <a:p>
            <a:endParaRPr lang="en-GB"/>
          </a:p>
          <a:p>
            <a:r>
              <a:rPr lang="en-GB"/>
              <a:t>Information required in order to make informed choices and decisions </a:t>
            </a:r>
          </a:p>
        </p:txBody>
      </p:sp>
    </p:spTree>
    <p:extLst>
      <p:ext uri="{BB962C8B-B14F-4D97-AF65-F5344CB8AC3E}">
        <p14:creationId xmlns:p14="http://schemas.microsoft.com/office/powerpoint/2010/main" val="114744605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FEF-DD1C-49C7-A102-6371E4C7915E}"/>
              </a:ext>
            </a:extLst>
          </p:cNvPr>
          <p:cNvSpPr>
            <a:spLocks noGrp="1"/>
          </p:cNvSpPr>
          <p:nvPr>
            <p:ph type="title"/>
          </p:nvPr>
        </p:nvSpPr>
        <p:spPr/>
        <p:txBody>
          <a:bodyPr/>
          <a:lstStyle/>
          <a:p>
            <a:r>
              <a:rPr lang="en-GB"/>
              <a:t>Access Control Policy Importance</a:t>
            </a:r>
          </a:p>
        </p:txBody>
      </p:sp>
      <p:sp>
        <p:nvSpPr>
          <p:cNvPr id="3" name="Content Placeholder 2">
            <a:extLst>
              <a:ext uri="{FF2B5EF4-FFF2-40B4-BE49-F238E27FC236}">
                <a16:creationId xmlns:a16="http://schemas.microsoft.com/office/drawing/2014/main" id="{9E037EB3-77E8-4C94-B93B-766D08335A94}"/>
              </a:ext>
            </a:extLst>
          </p:cNvPr>
          <p:cNvSpPr>
            <a:spLocks noGrp="1"/>
          </p:cNvSpPr>
          <p:nvPr>
            <p:ph idx="1"/>
          </p:nvPr>
        </p:nvSpPr>
        <p:spPr/>
        <p:txBody>
          <a:bodyPr>
            <a:normAutofit lnSpcReduction="10000"/>
          </a:bodyPr>
          <a:lstStyle/>
          <a:p>
            <a:r>
              <a:rPr lang="en-GB"/>
              <a:t>Regulate users and system security hardening</a:t>
            </a:r>
          </a:p>
          <a:p>
            <a:endParaRPr lang="en-GB"/>
          </a:p>
          <a:p>
            <a:r>
              <a:rPr lang="en-GB"/>
              <a:t>Least amount of privileges that is deemed necessary. Why?</a:t>
            </a:r>
          </a:p>
          <a:p>
            <a:endParaRPr lang="en-GB"/>
          </a:p>
          <a:p>
            <a:r>
              <a:rPr lang="en-GB"/>
              <a:t>Minimise potential exposure on unauthorised use of resources </a:t>
            </a:r>
          </a:p>
          <a:p>
            <a:endParaRPr lang="en-GB"/>
          </a:p>
          <a:p>
            <a:r>
              <a:rPr lang="en-GB"/>
              <a:t>Preserve Confidentiality, Integrity and availability</a:t>
            </a:r>
          </a:p>
          <a:p>
            <a:endParaRPr lang="en-GB"/>
          </a:p>
          <a:p>
            <a:r>
              <a:rPr lang="en-GB"/>
              <a:t>Not to breach Regulation and Legislation such as CMA</a:t>
            </a:r>
          </a:p>
        </p:txBody>
      </p:sp>
    </p:spTree>
    <p:extLst>
      <p:ext uri="{BB962C8B-B14F-4D97-AF65-F5344CB8AC3E}">
        <p14:creationId xmlns:p14="http://schemas.microsoft.com/office/powerpoint/2010/main" val="201512150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5AC4-AF95-485D-AD92-551C9BC70BD6}"/>
              </a:ext>
            </a:extLst>
          </p:cNvPr>
          <p:cNvSpPr>
            <a:spLocks noGrp="1"/>
          </p:cNvSpPr>
          <p:nvPr>
            <p:ph type="title"/>
          </p:nvPr>
        </p:nvSpPr>
        <p:spPr/>
        <p:txBody>
          <a:bodyPr/>
          <a:lstStyle/>
          <a:p>
            <a:r>
              <a:rPr lang="en-GB"/>
              <a:t>Social Media Policies</a:t>
            </a:r>
          </a:p>
        </p:txBody>
      </p:sp>
      <p:sp>
        <p:nvSpPr>
          <p:cNvPr id="3" name="Content Placeholder 2">
            <a:extLst>
              <a:ext uri="{FF2B5EF4-FFF2-40B4-BE49-F238E27FC236}">
                <a16:creationId xmlns:a16="http://schemas.microsoft.com/office/drawing/2014/main" id="{CD32448C-D6FA-4E27-AD22-A8E4F9AA5585}"/>
              </a:ext>
            </a:extLst>
          </p:cNvPr>
          <p:cNvSpPr>
            <a:spLocks noGrp="1"/>
          </p:cNvSpPr>
          <p:nvPr>
            <p:ph idx="1"/>
          </p:nvPr>
        </p:nvSpPr>
        <p:spPr>
          <a:xfrm>
            <a:off x="838200" y="1825625"/>
            <a:ext cx="6341828" cy="4351338"/>
          </a:xfrm>
        </p:spPr>
        <p:txBody>
          <a:bodyPr>
            <a:normAutofit fontScale="85000" lnSpcReduction="20000"/>
          </a:bodyPr>
          <a:lstStyle/>
          <a:p>
            <a:r>
              <a:rPr lang="en-GB"/>
              <a:t>Documentation that outlines how organisation’s and it’s employees should conduct themselves online</a:t>
            </a:r>
          </a:p>
          <a:p>
            <a:endParaRPr lang="en-GB"/>
          </a:p>
          <a:p>
            <a:r>
              <a:rPr lang="en-GB"/>
              <a:t>Important to maintain a good image and mitigate damaging reputation</a:t>
            </a:r>
          </a:p>
          <a:p>
            <a:endParaRPr lang="en-GB"/>
          </a:p>
          <a:p>
            <a:r>
              <a:rPr lang="en-GB"/>
              <a:t>Facilitate inclusion and diversity</a:t>
            </a:r>
          </a:p>
          <a:p>
            <a:endParaRPr lang="en-GB"/>
          </a:p>
          <a:p>
            <a:r>
              <a:rPr lang="en-GB"/>
              <a:t>Combination of other policies such as Acceptable Use can mitigate security breaches: phishing, hacking, and imposter accounts</a:t>
            </a:r>
          </a:p>
        </p:txBody>
      </p:sp>
      <p:pic>
        <p:nvPicPr>
          <p:cNvPr id="5" name="Picture 4" descr="People hanging out at night">
            <a:extLst>
              <a:ext uri="{FF2B5EF4-FFF2-40B4-BE49-F238E27FC236}">
                <a16:creationId xmlns:a16="http://schemas.microsoft.com/office/drawing/2014/main" id="{5EDA16B0-AFF5-416E-A8F9-CB7164456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5098" y="1892985"/>
            <a:ext cx="4607469" cy="3072030"/>
          </a:xfrm>
          <a:prstGeom prst="rect">
            <a:avLst/>
          </a:prstGeom>
          <a:effectLst>
            <a:softEdge rad="266700"/>
          </a:effectLst>
        </p:spPr>
      </p:pic>
    </p:spTree>
    <p:extLst>
      <p:ext uri="{BB962C8B-B14F-4D97-AF65-F5344CB8AC3E}">
        <p14:creationId xmlns:p14="http://schemas.microsoft.com/office/powerpoint/2010/main" val="104231663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4961-71BD-4E01-8733-5CD62D0EB797}"/>
              </a:ext>
            </a:extLst>
          </p:cNvPr>
          <p:cNvSpPr>
            <a:spLocks noGrp="1"/>
          </p:cNvSpPr>
          <p:nvPr>
            <p:ph type="title"/>
          </p:nvPr>
        </p:nvSpPr>
        <p:spPr/>
        <p:txBody>
          <a:bodyPr/>
          <a:lstStyle/>
          <a:p>
            <a:r>
              <a:rPr lang="en-GB"/>
              <a:t>Social Media Policy Importance</a:t>
            </a:r>
          </a:p>
        </p:txBody>
      </p:sp>
      <p:sp>
        <p:nvSpPr>
          <p:cNvPr id="3" name="Content Placeholder 2">
            <a:extLst>
              <a:ext uri="{FF2B5EF4-FFF2-40B4-BE49-F238E27FC236}">
                <a16:creationId xmlns:a16="http://schemas.microsoft.com/office/drawing/2014/main" id="{A199F9FE-E971-4906-8508-29B4B9019BD0}"/>
              </a:ext>
            </a:extLst>
          </p:cNvPr>
          <p:cNvSpPr>
            <a:spLocks noGrp="1"/>
          </p:cNvSpPr>
          <p:nvPr>
            <p:ph idx="1"/>
          </p:nvPr>
        </p:nvSpPr>
        <p:spPr/>
        <p:txBody>
          <a:bodyPr>
            <a:normAutofit lnSpcReduction="10000"/>
          </a:bodyPr>
          <a:lstStyle/>
          <a:p>
            <a:r>
              <a:rPr lang="en-GB"/>
              <a:t>Prevention of security breach</a:t>
            </a:r>
          </a:p>
          <a:p>
            <a:endParaRPr lang="en-GB"/>
          </a:p>
          <a:p>
            <a:r>
              <a:rPr lang="en-GB"/>
              <a:t>Prevent a PR crisis with clear social media policies</a:t>
            </a:r>
          </a:p>
          <a:p>
            <a:endParaRPr lang="en-GB"/>
          </a:p>
          <a:p>
            <a:r>
              <a:rPr lang="en-GB"/>
              <a:t>Respond quickly if a crisis or breach does happen</a:t>
            </a:r>
          </a:p>
          <a:p>
            <a:endParaRPr lang="en-GB"/>
          </a:p>
          <a:p>
            <a:r>
              <a:rPr lang="en-GB"/>
              <a:t>Employee clarification of social media roles &amp; responsibilities</a:t>
            </a:r>
          </a:p>
          <a:p>
            <a:endParaRPr lang="en-GB"/>
          </a:p>
          <a:p>
            <a:r>
              <a:rPr lang="en-GB"/>
              <a:t>Encourage good moral's from employees online</a:t>
            </a:r>
          </a:p>
        </p:txBody>
      </p:sp>
    </p:spTree>
    <p:extLst>
      <p:ext uri="{BB962C8B-B14F-4D97-AF65-F5344CB8AC3E}">
        <p14:creationId xmlns:p14="http://schemas.microsoft.com/office/powerpoint/2010/main" val="69348045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5559-97D7-4682-9412-636841FA25F1}"/>
              </a:ext>
            </a:extLst>
          </p:cNvPr>
          <p:cNvSpPr>
            <a:spLocks noGrp="1"/>
          </p:cNvSpPr>
          <p:nvPr>
            <p:ph type="title"/>
          </p:nvPr>
        </p:nvSpPr>
        <p:spPr/>
        <p:txBody>
          <a:bodyPr/>
          <a:lstStyle/>
          <a:p>
            <a:r>
              <a:rPr lang="en-GB"/>
              <a:t>Password Policies</a:t>
            </a:r>
          </a:p>
        </p:txBody>
      </p:sp>
      <p:sp>
        <p:nvSpPr>
          <p:cNvPr id="3" name="Content Placeholder 2">
            <a:extLst>
              <a:ext uri="{FF2B5EF4-FFF2-40B4-BE49-F238E27FC236}">
                <a16:creationId xmlns:a16="http://schemas.microsoft.com/office/drawing/2014/main" id="{65D9C4CD-AD79-4253-ABE1-D625FF88A503}"/>
              </a:ext>
            </a:extLst>
          </p:cNvPr>
          <p:cNvSpPr>
            <a:spLocks noGrp="1"/>
          </p:cNvSpPr>
          <p:nvPr>
            <p:ph idx="1"/>
          </p:nvPr>
        </p:nvSpPr>
        <p:spPr>
          <a:xfrm>
            <a:off x="5669280" y="1825625"/>
            <a:ext cx="5684520" cy="4351338"/>
          </a:xfrm>
        </p:spPr>
        <p:txBody>
          <a:bodyPr>
            <a:normAutofit lnSpcReduction="10000"/>
          </a:bodyPr>
          <a:lstStyle/>
          <a:p>
            <a:r>
              <a:rPr lang="en-GB"/>
              <a:t>Set of rules created to improve computer security by advising users to create strong, dependable passwords while also storing them safely</a:t>
            </a:r>
          </a:p>
          <a:p>
            <a:endParaRPr lang="en-GB"/>
          </a:p>
          <a:p>
            <a:r>
              <a:rPr lang="en-GB"/>
              <a:t>May involve enforcement of strong passwords*</a:t>
            </a:r>
          </a:p>
          <a:p>
            <a:endParaRPr lang="en-GB"/>
          </a:p>
          <a:p>
            <a:r>
              <a:rPr lang="en-GB"/>
              <a:t>Regular interval password changes</a:t>
            </a:r>
          </a:p>
        </p:txBody>
      </p:sp>
      <p:pic>
        <p:nvPicPr>
          <p:cNvPr id="5" name="Picture 4" descr="Padlock on computer motherboard">
            <a:extLst>
              <a:ext uri="{FF2B5EF4-FFF2-40B4-BE49-F238E27FC236}">
                <a16:creationId xmlns:a16="http://schemas.microsoft.com/office/drawing/2014/main" id="{0FD8BC4C-65E5-4162-B90F-F6543E12F8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011" y="2075291"/>
            <a:ext cx="4943652" cy="3299791"/>
          </a:xfrm>
          <a:prstGeom prst="rect">
            <a:avLst/>
          </a:prstGeom>
          <a:effectLst>
            <a:softEdge rad="266700"/>
          </a:effectLst>
        </p:spPr>
      </p:pic>
    </p:spTree>
    <p:extLst>
      <p:ext uri="{BB962C8B-B14F-4D97-AF65-F5344CB8AC3E}">
        <p14:creationId xmlns:p14="http://schemas.microsoft.com/office/powerpoint/2010/main" val="324941829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EF30-5F98-4A31-9AAE-FF46EBBE51F3}"/>
              </a:ext>
            </a:extLst>
          </p:cNvPr>
          <p:cNvSpPr>
            <a:spLocks noGrp="1"/>
          </p:cNvSpPr>
          <p:nvPr>
            <p:ph type="title"/>
          </p:nvPr>
        </p:nvSpPr>
        <p:spPr/>
        <p:txBody>
          <a:bodyPr/>
          <a:lstStyle/>
          <a:p>
            <a:r>
              <a:rPr lang="en-GB"/>
              <a:t>Password Policies Importance</a:t>
            </a:r>
          </a:p>
        </p:txBody>
      </p:sp>
      <p:sp>
        <p:nvSpPr>
          <p:cNvPr id="3" name="Content Placeholder 2">
            <a:extLst>
              <a:ext uri="{FF2B5EF4-FFF2-40B4-BE49-F238E27FC236}">
                <a16:creationId xmlns:a16="http://schemas.microsoft.com/office/drawing/2014/main" id="{F7C711C1-44A2-41BA-A135-B5EF1C1666D6}"/>
              </a:ext>
            </a:extLst>
          </p:cNvPr>
          <p:cNvSpPr>
            <a:spLocks noGrp="1"/>
          </p:cNvSpPr>
          <p:nvPr>
            <p:ph idx="1"/>
          </p:nvPr>
        </p:nvSpPr>
        <p:spPr/>
        <p:txBody>
          <a:bodyPr>
            <a:normAutofit fontScale="92500" lnSpcReduction="20000"/>
          </a:bodyPr>
          <a:lstStyle/>
          <a:p>
            <a:r>
              <a:rPr lang="en-GB"/>
              <a:t>Preventing unauthorised access, passwords are first line of defence</a:t>
            </a:r>
          </a:p>
          <a:p>
            <a:endParaRPr lang="en-GB"/>
          </a:p>
          <a:p>
            <a:r>
              <a:rPr lang="en-GB"/>
              <a:t>Encouraging good security culture</a:t>
            </a:r>
          </a:p>
          <a:p>
            <a:endParaRPr lang="en-GB"/>
          </a:p>
          <a:p>
            <a:r>
              <a:rPr lang="en-GB"/>
              <a:t>Security Breach, or breach of GDPR, with sensitive data being accessed by unauthorised users.</a:t>
            </a:r>
          </a:p>
          <a:p>
            <a:endParaRPr lang="en-GB"/>
          </a:p>
          <a:p>
            <a:r>
              <a:rPr lang="en-GB"/>
              <a:t>Encourage using different passwords. Why?</a:t>
            </a:r>
          </a:p>
          <a:p>
            <a:endParaRPr lang="en-GB"/>
          </a:p>
          <a:p>
            <a:r>
              <a:rPr lang="en-GB"/>
              <a:t>Methods of storing passwords, such as Password Managers, instead of sticky notes</a:t>
            </a:r>
          </a:p>
        </p:txBody>
      </p:sp>
      <p:pic>
        <p:nvPicPr>
          <p:cNvPr id="5" name="Picture 4" descr="Businessman thumbs up">
            <a:extLst>
              <a:ext uri="{FF2B5EF4-FFF2-40B4-BE49-F238E27FC236}">
                <a16:creationId xmlns:a16="http://schemas.microsoft.com/office/drawing/2014/main" id="{25D0AA75-3378-4849-B244-3FCFAE298F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17093" y="3923969"/>
            <a:ext cx="1274907" cy="2934031"/>
          </a:xfrm>
          <a:prstGeom prst="rect">
            <a:avLst/>
          </a:prstGeom>
        </p:spPr>
      </p:pic>
    </p:spTree>
    <p:extLst>
      <p:ext uri="{BB962C8B-B14F-4D97-AF65-F5344CB8AC3E}">
        <p14:creationId xmlns:p14="http://schemas.microsoft.com/office/powerpoint/2010/main" val="184261036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0A1F-BBAF-4AC6-8C7C-6387FAA49EAF}"/>
              </a:ext>
            </a:extLst>
          </p:cNvPr>
          <p:cNvSpPr>
            <a:spLocks noGrp="1"/>
          </p:cNvSpPr>
          <p:nvPr>
            <p:ph type="title"/>
          </p:nvPr>
        </p:nvSpPr>
        <p:spPr/>
        <p:txBody>
          <a:bodyPr/>
          <a:lstStyle/>
          <a:p>
            <a:r>
              <a:rPr lang="en-GB"/>
              <a:t>Data Classification Policies</a:t>
            </a:r>
          </a:p>
        </p:txBody>
      </p:sp>
      <p:sp>
        <p:nvSpPr>
          <p:cNvPr id="3" name="Content Placeholder 2">
            <a:extLst>
              <a:ext uri="{FF2B5EF4-FFF2-40B4-BE49-F238E27FC236}">
                <a16:creationId xmlns:a16="http://schemas.microsoft.com/office/drawing/2014/main" id="{5F7D8725-CC01-4715-A5CB-FAE66134DF6E}"/>
              </a:ext>
            </a:extLst>
          </p:cNvPr>
          <p:cNvSpPr>
            <a:spLocks noGrp="1"/>
          </p:cNvSpPr>
          <p:nvPr>
            <p:ph idx="1"/>
          </p:nvPr>
        </p:nvSpPr>
        <p:spPr>
          <a:xfrm>
            <a:off x="838200" y="1825625"/>
            <a:ext cx="6357730" cy="4351338"/>
          </a:xfrm>
        </p:spPr>
        <p:txBody>
          <a:bodyPr>
            <a:normAutofit fontScale="92500" lnSpcReduction="10000"/>
          </a:bodyPr>
          <a:lstStyle/>
          <a:p>
            <a:r>
              <a:rPr lang="en-GB"/>
              <a:t>Enables organisations to apply the appropriate level of security to data</a:t>
            </a:r>
          </a:p>
          <a:p>
            <a:endParaRPr lang="en-GB"/>
          </a:p>
          <a:p>
            <a:r>
              <a:rPr lang="en-GB"/>
              <a:t>Protect information from accidental or deliberate compromise = consequences</a:t>
            </a:r>
          </a:p>
          <a:p>
            <a:endParaRPr lang="en-GB"/>
          </a:p>
          <a:p>
            <a:r>
              <a:rPr lang="en-GB"/>
              <a:t>Subsequently classification is determined by data risk and then put into categories</a:t>
            </a:r>
          </a:p>
          <a:p>
            <a:endParaRPr lang="en-GB"/>
          </a:p>
          <a:p>
            <a:r>
              <a:rPr lang="en-GB"/>
              <a:t>Sensitive Data, Public Data, Confidential or Personal Data*</a:t>
            </a:r>
          </a:p>
          <a:p>
            <a:endParaRPr lang="en-GB"/>
          </a:p>
          <a:p>
            <a:endParaRPr lang="en-GB"/>
          </a:p>
        </p:txBody>
      </p:sp>
      <p:pic>
        <p:nvPicPr>
          <p:cNvPr id="5" name="Picture 4" descr="Stack of colorful files">
            <a:extLst>
              <a:ext uri="{FF2B5EF4-FFF2-40B4-BE49-F238E27FC236}">
                <a16:creationId xmlns:a16="http://schemas.microsoft.com/office/drawing/2014/main" id="{D5197A3D-2486-43B6-99E7-798B8F18DA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616" y="2349610"/>
            <a:ext cx="4403255" cy="2476831"/>
          </a:xfrm>
          <a:prstGeom prst="rect">
            <a:avLst/>
          </a:prstGeom>
          <a:effectLst>
            <a:softEdge rad="266700"/>
          </a:effectLst>
        </p:spPr>
      </p:pic>
    </p:spTree>
    <p:extLst>
      <p:ext uri="{BB962C8B-B14F-4D97-AF65-F5344CB8AC3E}">
        <p14:creationId xmlns:p14="http://schemas.microsoft.com/office/powerpoint/2010/main" val="224392248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2E4BCFD-3292-4B9C-BE75-E21D3C39007A}"/>
              </a:ext>
            </a:extLst>
          </p:cNvPr>
          <p:cNvGrpSpPr/>
          <p:nvPr/>
        </p:nvGrpSpPr>
        <p:grpSpPr>
          <a:xfrm>
            <a:off x="1097274" y="1930187"/>
            <a:ext cx="3764377" cy="4348947"/>
            <a:chOff x="4610997" y="1826820"/>
            <a:chExt cx="2970003" cy="4348947"/>
          </a:xfrm>
        </p:grpSpPr>
        <p:sp>
          <p:nvSpPr>
            <p:cNvPr id="8" name="Freeform: Shape 7">
              <a:extLst>
                <a:ext uri="{FF2B5EF4-FFF2-40B4-BE49-F238E27FC236}">
                  <a16:creationId xmlns:a16="http://schemas.microsoft.com/office/drawing/2014/main" id="{93A39D66-56C4-4705-91D8-4C3624436A36}"/>
                </a:ext>
              </a:extLst>
            </p:cNvPr>
            <p:cNvSpPr/>
            <p:nvPr/>
          </p:nvSpPr>
          <p:spPr>
            <a:xfrm>
              <a:off x="4611000" y="1826820"/>
              <a:ext cx="2970000" cy="695831"/>
            </a:xfrm>
            <a:custGeom>
              <a:avLst/>
              <a:gdLst>
                <a:gd name="connsiteX0" fmla="*/ 0 w 2430000"/>
                <a:gd name="connsiteY0" fmla="*/ 0 h 695831"/>
                <a:gd name="connsiteX1" fmla="*/ 2430000 w 2430000"/>
                <a:gd name="connsiteY1" fmla="*/ 0 h 695831"/>
                <a:gd name="connsiteX2" fmla="*/ 2430000 w 2430000"/>
                <a:gd name="connsiteY2" fmla="*/ 695831 h 695831"/>
                <a:gd name="connsiteX3" fmla="*/ 0 w 2430000"/>
                <a:gd name="connsiteY3" fmla="*/ 695831 h 695831"/>
                <a:gd name="connsiteX4" fmla="*/ 0 w 2430000"/>
                <a:gd name="connsiteY4" fmla="*/ 0 h 6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000" h="695831">
                  <a:moveTo>
                    <a:pt x="0" y="0"/>
                  </a:moveTo>
                  <a:lnTo>
                    <a:pt x="2430000" y="0"/>
                  </a:lnTo>
                  <a:lnTo>
                    <a:pt x="2430000" y="695831"/>
                  </a:lnTo>
                  <a:lnTo>
                    <a:pt x="0" y="6958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a:t>TOP SECRET</a:t>
              </a:r>
            </a:p>
          </p:txBody>
        </p:sp>
        <p:sp>
          <p:nvSpPr>
            <p:cNvPr id="9" name="Freeform: Shape 8">
              <a:extLst>
                <a:ext uri="{FF2B5EF4-FFF2-40B4-BE49-F238E27FC236}">
                  <a16:creationId xmlns:a16="http://schemas.microsoft.com/office/drawing/2014/main" id="{B3F8D125-5784-4939-A109-ED3B8C3AF243}"/>
                </a:ext>
              </a:extLst>
            </p:cNvPr>
            <p:cNvSpPr/>
            <p:nvPr/>
          </p:nvSpPr>
          <p:spPr>
            <a:xfrm>
              <a:off x="4611000" y="2557443"/>
              <a:ext cx="2970000" cy="695831"/>
            </a:xfrm>
            <a:custGeom>
              <a:avLst/>
              <a:gdLst>
                <a:gd name="connsiteX0" fmla="*/ 0 w 1575000"/>
                <a:gd name="connsiteY0" fmla="*/ 0 h 695831"/>
                <a:gd name="connsiteX1" fmla="*/ 1575000 w 1575000"/>
                <a:gd name="connsiteY1" fmla="*/ 0 h 695831"/>
                <a:gd name="connsiteX2" fmla="*/ 1575000 w 1575000"/>
                <a:gd name="connsiteY2" fmla="*/ 695831 h 695831"/>
                <a:gd name="connsiteX3" fmla="*/ 0 w 1575000"/>
                <a:gd name="connsiteY3" fmla="*/ 695831 h 695831"/>
                <a:gd name="connsiteX4" fmla="*/ 0 w 1575000"/>
                <a:gd name="connsiteY4" fmla="*/ 0 h 6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00" h="695831">
                  <a:moveTo>
                    <a:pt x="0" y="0"/>
                  </a:moveTo>
                  <a:lnTo>
                    <a:pt x="1575000" y="0"/>
                  </a:lnTo>
                  <a:lnTo>
                    <a:pt x="1575000" y="695831"/>
                  </a:lnTo>
                  <a:lnTo>
                    <a:pt x="0" y="6958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a:t>SECRET</a:t>
              </a:r>
            </a:p>
          </p:txBody>
        </p:sp>
        <p:sp>
          <p:nvSpPr>
            <p:cNvPr id="10" name="Freeform: Shape 9">
              <a:extLst>
                <a:ext uri="{FF2B5EF4-FFF2-40B4-BE49-F238E27FC236}">
                  <a16:creationId xmlns:a16="http://schemas.microsoft.com/office/drawing/2014/main" id="{630AC0CF-C27B-464C-89C2-C1B26088BA60}"/>
                </a:ext>
              </a:extLst>
            </p:cNvPr>
            <p:cNvSpPr/>
            <p:nvPr/>
          </p:nvSpPr>
          <p:spPr>
            <a:xfrm>
              <a:off x="4611000" y="3288066"/>
              <a:ext cx="2970000" cy="695831"/>
            </a:xfrm>
            <a:custGeom>
              <a:avLst/>
              <a:gdLst>
                <a:gd name="connsiteX0" fmla="*/ 0 w 2970000"/>
                <a:gd name="connsiteY0" fmla="*/ 0 h 695831"/>
                <a:gd name="connsiteX1" fmla="*/ 2970000 w 2970000"/>
                <a:gd name="connsiteY1" fmla="*/ 0 h 695831"/>
                <a:gd name="connsiteX2" fmla="*/ 2970000 w 2970000"/>
                <a:gd name="connsiteY2" fmla="*/ 695831 h 695831"/>
                <a:gd name="connsiteX3" fmla="*/ 0 w 2970000"/>
                <a:gd name="connsiteY3" fmla="*/ 695831 h 695831"/>
                <a:gd name="connsiteX4" fmla="*/ 0 w 2970000"/>
                <a:gd name="connsiteY4" fmla="*/ 0 h 6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000" h="695831">
                  <a:moveTo>
                    <a:pt x="0" y="0"/>
                  </a:moveTo>
                  <a:lnTo>
                    <a:pt x="2970000" y="0"/>
                  </a:lnTo>
                  <a:lnTo>
                    <a:pt x="2970000" y="695831"/>
                  </a:lnTo>
                  <a:lnTo>
                    <a:pt x="0" y="6958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a:t>CONFIDENTIAL</a:t>
              </a:r>
            </a:p>
          </p:txBody>
        </p:sp>
        <p:sp>
          <p:nvSpPr>
            <p:cNvPr id="11" name="Freeform: Shape 10">
              <a:extLst>
                <a:ext uri="{FF2B5EF4-FFF2-40B4-BE49-F238E27FC236}">
                  <a16:creationId xmlns:a16="http://schemas.microsoft.com/office/drawing/2014/main" id="{CD645046-3AF8-4F0C-A538-2A70E07D3710}"/>
                </a:ext>
              </a:extLst>
            </p:cNvPr>
            <p:cNvSpPr/>
            <p:nvPr/>
          </p:nvSpPr>
          <p:spPr>
            <a:xfrm>
              <a:off x="4610999" y="4018689"/>
              <a:ext cx="2969999" cy="695831"/>
            </a:xfrm>
            <a:custGeom>
              <a:avLst/>
              <a:gdLst>
                <a:gd name="connsiteX0" fmla="*/ 0 w 2430000"/>
                <a:gd name="connsiteY0" fmla="*/ 0 h 695831"/>
                <a:gd name="connsiteX1" fmla="*/ 2430000 w 2430000"/>
                <a:gd name="connsiteY1" fmla="*/ 0 h 695831"/>
                <a:gd name="connsiteX2" fmla="*/ 2430000 w 2430000"/>
                <a:gd name="connsiteY2" fmla="*/ 695831 h 695831"/>
                <a:gd name="connsiteX3" fmla="*/ 0 w 2430000"/>
                <a:gd name="connsiteY3" fmla="*/ 695831 h 695831"/>
                <a:gd name="connsiteX4" fmla="*/ 0 w 2430000"/>
                <a:gd name="connsiteY4" fmla="*/ 0 h 6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000" h="695831">
                  <a:moveTo>
                    <a:pt x="0" y="0"/>
                  </a:moveTo>
                  <a:lnTo>
                    <a:pt x="2430000" y="0"/>
                  </a:lnTo>
                  <a:lnTo>
                    <a:pt x="2430000" y="695831"/>
                  </a:lnTo>
                  <a:lnTo>
                    <a:pt x="0" y="6958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a:t>RESTRICTED</a:t>
              </a:r>
            </a:p>
          </p:txBody>
        </p:sp>
        <p:sp>
          <p:nvSpPr>
            <p:cNvPr id="12" name="Freeform: Shape 11">
              <a:extLst>
                <a:ext uri="{FF2B5EF4-FFF2-40B4-BE49-F238E27FC236}">
                  <a16:creationId xmlns:a16="http://schemas.microsoft.com/office/drawing/2014/main" id="{E5A68B3C-345D-4E96-9C7E-5212EE7B2316}"/>
                </a:ext>
              </a:extLst>
            </p:cNvPr>
            <p:cNvSpPr/>
            <p:nvPr/>
          </p:nvSpPr>
          <p:spPr>
            <a:xfrm>
              <a:off x="4610998" y="4749313"/>
              <a:ext cx="2970000" cy="695831"/>
            </a:xfrm>
            <a:custGeom>
              <a:avLst/>
              <a:gdLst>
                <a:gd name="connsiteX0" fmla="*/ 0 w 1890000"/>
                <a:gd name="connsiteY0" fmla="*/ 0 h 695831"/>
                <a:gd name="connsiteX1" fmla="*/ 1890000 w 1890000"/>
                <a:gd name="connsiteY1" fmla="*/ 0 h 695831"/>
                <a:gd name="connsiteX2" fmla="*/ 1890000 w 1890000"/>
                <a:gd name="connsiteY2" fmla="*/ 695831 h 695831"/>
                <a:gd name="connsiteX3" fmla="*/ 0 w 1890000"/>
                <a:gd name="connsiteY3" fmla="*/ 695831 h 695831"/>
                <a:gd name="connsiteX4" fmla="*/ 0 w 1890000"/>
                <a:gd name="connsiteY4" fmla="*/ 0 h 6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000" h="695831">
                  <a:moveTo>
                    <a:pt x="0" y="0"/>
                  </a:moveTo>
                  <a:lnTo>
                    <a:pt x="1890000" y="0"/>
                  </a:lnTo>
                  <a:lnTo>
                    <a:pt x="1890000" y="695831"/>
                  </a:lnTo>
                  <a:lnTo>
                    <a:pt x="0" y="6958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a:t>PROTECT</a:t>
              </a:r>
            </a:p>
          </p:txBody>
        </p:sp>
        <p:sp>
          <p:nvSpPr>
            <p:cNvPr id="13" name="Freeform: Shape 12">
              <a:extLst>
                <a:ext uri="{FF2B5EF4-FFF2-40B4-BE49-F238E27FC236}">
                  <a16:creationId xmlns:a16="http://schemas.microsoft.com/office/drawing/2014/main" id="{EA3F5CCB-8BCE-49E0-898B-EBFF5CB25EC5}"/>
                </a:ext>
              </a:extLst>
            </p:cNvPr>
            <p:cNvSpPr/>
            <p:nvPr/>
          </p:nvSpPr>
          <p:spPr>
            <a:xfrm>
              <a:off x="4610997" y="5479936"/>
              <a:ext cx="2969998" cy="695831"/>
            </a:xfrm>
            <a:custGeom>
              <a:avLst/>
              <a:gdLst>
                <a:gd name="connsiteX0" fmla="*/ 0 w 2880000"/>
                <a:gd name="connsiteY0" fmla="*/ 0 h 695831"/>
                <a:gd name="connsiteX1" fmla="*/ 2880000 w 2880000"/>
                <a:gd name="connsiteY1" fmla="*/ 0 h 695831"/>
                <a:gd name="connsiteX2" fmla="*/ 2880000 w 2880000"/>
                <a:gd name="connsiteY2" fmla="*/ 695831 h 695831"/>
                <a:gd name="connsiteX3" fmla="*/ 0 w 2880000"/>
                <a:gd name="connsiteY3" fmla="*/ 695831 h 695831"/>
                <a:gd name="connsiteX4" fmla="*/ 0 w 2880000"/>
                <a:gd name="connsiteY4" fmla="*/ 0 h 6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00" h="695831">
                  <a:moveTo>
                    <a:pt x="0" y="0"/>
                  </a:moveTo>
                  <a:lnTo>
                    <a:pt x="2880000" y="0"/>
                  </a:lnTo>
                  <a:lnTo>
                    <a:pt x="2880000" y="695831"/>
                  </a:lnTo>
                  <a:lnTo>
                    <a:pt x="0" y="6958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a:t>UNCLASSIFIED</a:t>
              </a:r>
            </a:p>
          </p:txBody>
        </p:sp>
      </p:grpSp>
      <p:graphicFrame>
        <p:nvGraphicFramePr>
          <p:cNvPr id="14" name="Diagram 13">
            <a:extLst>
              <a:ext uri="{FF2B5EF4-FFF2-40B4-BE49-F238E27FC236}">
                <a16:creationId xmlns:a16="http://schemas.microsoft.com/office/drawing/2014/main" id="{AB2B27BA-E56B-435B-A809-5CE05B7374BD}"/>
              </a:ext>
            </a:extLst>
          </p:cNvPr>
          <p:cNvGraphicFramePr/>
          <p:nvPr>
            <p:extLst>
              <p:ext uri="{D42A27DB-BD31-4B8C-83A1-F6EECF244321}">
                <p14:modId xmlns:p14="http://schemas.microsoft.com/office/powerpoint/2010/main" val="1939460389"/>
              </p:ext>
            </p:extLst>
          </p:nvPr>
        </p:nvGraphicFramePr>
        <p:xfrm>
          <a:off x="6096000" y="1914727"/>
          <a:ext cx="5105619" cy="3285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F15D8633-DC55-4868-8749-43B8FFF5974C}"/>
              </a:ext>
            </a:extLst>
          </p:cNvPr>
          <p:cNvSpPr txBox="1"/>
          <p:nvPr/>
        </p:nvSpPr>
        <p:spPr>
          <a:xfrm>
            <a:off x="1097275" y="1208103"/>
            <a:ext cx="3764370" cy="584775"/>
          </a:xfrm>
          <a:prstGeom prst="rect">
            <a:avLst/>
          </a:prstGeom>
          <a:noFill/>
        </p:spPr>
        <p:txBody>
          <a:bodyPr wrap="square" rtlCol="0">
            <a:spAutoFit/>
          </a:bodyPr>
          <a:lstStyle/>
          <a:p>
            <a:pPr algn="ctr"/>
            <a:r>
              <a:rPr lang="en-GB" sz="3200" b="1"/>
              <a:t>OLD</a:t>
            </a:r>
          </a:p>
        </p:txBody>
      </p:sp>
      <p:sp>
        <p:nvSpPr>
          <p:cNvPr id="16" name="TextBox 15">
            <a:extLst>
              <a:ext uri="{FF2B5EF4-FFF2-40B4-BE49-F238E27FC236}">
                <a16:creationId xmlns:a16="http://schemas.microsoft.com/office/drawing/2014/main" id="{5447D79F-062C-4405-AB8D-ED47D42E01FD}"/>
              </a:ext>
            </a:extLst>
          </p:cNvPr>
          <p:cNvSpPr txBox="1"/>
          <p:nvPr/>
        </p:nvSpPr>
        <p:spPr>
          <a:xfrm>
            <a:off x="6839442" y="1314879"/>
            <a:ext cx="3764370" cy="584775"/>
          </a:xfrm>
          <a:prstGeom prst="rect">
            <a:avLst/>
          </a:prstGeom>
          <a:noFill/>
        </p:spPr>
        <p:txBody>
          <a:bodyPr wrap="square" rtlCol="0">
            <a:spAutoFit/>
          </a:bodyPr>
          <a:lstStyle/>
          <a:p>
            <a:pPr algn="ctr"/>
            <a:r>
              <a:rPr lang="en-GB" sz="3200" b="1"/>
              <a:t>NEW</a:t>
            </a:r>
          </a:p>
        </p:txBody>
      </p:sp>
    </p:spTree>
    <p:extLst>
      <p:ext uri="{BB962C8B-B14F-4D97-AF65-F5344CB8AC3E}">
        <p14:creationId xmlns:p14="http://schemas.microsoft.com/office/powerpoint/2010/main" val="169677323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B4DF-38EF-4E78-AA3D-0869740C4EDF}"/>
              </a:ext>
            </a:extLst>
          </p:cNvPr>
          <p:cNvSpPr>
            <a:spLocks noGrp="1"/>
          </p:cNvSpPr>
          <p:nvPr>
            <p:ph type="title"/>
          </p:nvPr>
        </p:nvSpPr>
        <p:spPr/>
        <p:txBody>
          <a:bodyPr/>
          <a:lstStyle/>
          <a:p>
            <a:r>
              <a:rPr lang="en-GB"/>
              <a:t>Data Handling Policy</a:t>
            </a:r>
          </a:p>
        </p:txBody>
      </p:sp>
      <p:sp>
        <p:nvSpPr>
          <p:cNvPr id="3" name="Content Placeholder 2">
            <a:extLst>
              <a:ext uri="{FF2B5EF4-FFF2-40B4-BE49-F238E27FC236}">
                <a16:creationId xmlns:a16="http://schemas.microsoft.com/office/drawing/2014/main" id="{30A6E770-77EC-45F9-89A5-32DBAB9418C8}"/>
              </a:ext>
            </a:extLst>
          </p:cNvPr>
          <p:cNvSpPr>
            <a:spLocks noGrp="1"/>
          </p:cNvSpPr>
          <p:nvPr>
            <p:ph idx="1"/>
          </p:nvPr>
        </p:nvSpPr>
        <p:spPr/>
        <p:txBody>
          <a:bodyPr/>
          <a:lstStyle/>
          <a:p>
            <a:r>
              <a:rPr lang="en-GB"/>
              <a:t>Depending on the classification of data, the data handling policy is documentation explaining how data should be handled.</a:t>
            </a:r>
          </a:p>
          <a:p>
            <a:endParaRPr lang="en-GB"/>
          </a:p>
          <a:p>
            <a:r>
              <a:rPr lang="en-GB"/>
              <a:t>Guidelines to meet legal, ethical obligations (GDPR)</a:t>
            </a:r>
          </a:p>
          <a:p>
            <a:endParaRPr lang="en-GB"/>
          </a:p>
          <a:p>
            <a:r>
              <a:rPr lang="en-GB"/>
              <a:t>Promote good practice in relation to information handling</a:t>
            </a:r>
          </a:p>
          <a:p>
            <a:endParaRPr lang="en-GB"/>
          </a:p>
          <a:p>
            <a:r>
              <a:rPr lang="en-GB"/>
              <a:t>Confidentiality, Integrity and Availability</a:t>
            </a:r>
          </a:p>
          <a:p>
            <a:endParaRPr lang="en-GB"/>
          </a:p>
          <a:p>
            <a:endParaRPr lang="en-GB"/>
          </a:p>
        </p:txBody>
      </p:sp>
    </p:spTree>
    <p:extLst>
      <p:ext uri="{BB962C8B-B14F-4D97-AF65-F5344CB8AC3E}">
        <p14:creationId xmlns:p14="http://schemas.microsoft.com/office/powerpoint/2010/main" val="387245666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47EC-69AD-426F-A75C-61EA2BFCBCA8}"/>
              </a:ext>
            </a:extLst>
          </p:cNvPr>
          <p:cNvSpPr>
            <a:spLocks noGrp="1"/>
          </p:cNvSpPr>
          <p:nvPr>
            <p:ph type="title"/>
          </p:nvPr>
        </p:nvSpPr>
        <p:spPr/>
        <p:txBody>
          <a:bodyPr/>
          <a:lstStyle/>
          <a:p>
            <a:r>
              <a:rPr lang="en-GB"/>
              <a:t>IT Asset Disposal Policies</a:t>
            </a:r>
          </a:p>
        </p:txBody>
      </p:sp>
      <p:sp>
        <p:nvSpPr>
          <p:cNvPr id="3" name="Content Placeholder 2">
            <a:extLst>
              <a:ext uri="{FF2B5EF4-FFF2-40B4-BE49-F238E27FC236}">
                <a16:creationId xmlns:a16="http://schemas.microsoft.com/office/drawing/2014/main" id="{DD477FB2-61EA-4FC1-AF27-FA59113A7D2B}"/>
              </a:ext>
            </a:extLst>
          </p:cNvPr>
          <p:cNvSpPr>
            <a:spLocks noGrp="1"/>
          </p:cNvSpPr>
          <p:nvPr>
            <p:ph idx="1"/>
          </p:nvPr>
        </p:nvSpPr>
        <p:spPr/>
        <p:txBody>
          <a:bodyPr>
            <a:normAutofit fontScale="85000" lnSpcReduction="10000"/>
          </a:bodyPr>
          <a:lstStyle/>
          <a:p>
            <a:r>
              <a:rPr lang="en-GB"/>
              <a:t>Documentation on rules and guidelines when disposing of IT assets. </a:t>
            </a:r>
          </a:p>
          <a:p>
            <a:endParaRPr lang="en-GB"/>
          </a:p>
          <a:p>
            <a:r>
              <a:rPr lang="en-GB"/>
              <a:t>Disposal procedure and handling and destroying of IT asset</a:t>
            </a:r>
          </a:p>
          <a:p>
            <a:endParaRPr lang="en-GB"/>
          </a:p>
          <a:p>
            <a:r>
              <a:rPr lang="en-GB"/>
              <a:t>Third party companies offer asset disposal services, important to check their security measures. Organisation may be responsible for data breaches.</a:t>
            </a:r>
          </a:p>
          <a:p>
            <a:endParaRPr lang="en-GB"/>
          </a:p>
          <a:p>
            <a:r>
              <a:rPr lang="en-GB"/>
              <a:t>The two common data destruction standards HMG information assurance standard 5</a:t>
            </a:r>
          </a:p>
          <a:p>
            <a:endParaRPr lang="en-GB"/>
          </a:p>
          <a:p>
            <a:r>
              <a:rPr lang="en-GB"/>
              <a:t>DOD5220.22-M</a:t>
            </a:r>
          </a:p>
          <a:p>
            <a:endParaRPr lang="en-GB"/>
          </a:p>
          <a:p>
            <a:endParaRPr lang="en-GB"/>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340274818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0165-EEF1-48CC-ADE3-7212192CAF1A}"/>
              </a:ext>
            </a:extLst>
          </p:cNvPr>
          <p:cNvSpPr>
            <a:spLocks noGrp="1"/>
          </p:cNvSpPr>
          <p:nvPr>
            <p:ph type="title"/>
          </p:nvPr>
        </p:nvSpPr>
        <p:spPr/>
        <p:txBody>
          <a:bodyPr/>
          <a:lstStyle/>
          <a:p>
            <a:r>
              <a:rPr lang="en-GB" dirty="0"/>
              <a:t>IT Asset Disposal Policy Importance</a:t>
            </a:r>
          </a:p>
        </p:txBody>
      </p:sp>
      <p:sp>
        <p:nvSpPr>
          <p:cNvPr id="3" name="Content Placeholder 2">
            <a:extLst>
              <a:ext uri="{FF2B5EF4-FFF2-40B4-BE49-F238E27FC236}">
                <a16:creationId xmlns:a16="http://schemas.microsoft.com/office/drawing/2014/main" id="{0F2A7FB1-772D-4108-A8DC-A521D67B7A83}"/>
              </a:ext>
            </a:extLst>
          </p:cNvPr>
          <p:cNvSpPr>
            <a:spLocks noGrp="1"/>
          </p:cNvSpPr>
          <p:nvPr>
            <p:ph idx="1"/>
          </p:nvPr>
        </p:nvSpPr>
        <p:spPr/>
        <p:txBody>
          <a:bodyPr/>
          <a:lstStyle/>
          <a:p>
            <a:r>
              <a:rPr lang="en-GB" dirty="0"/>
              <a:t>Asset inventory of all items, that belong to the organisation with unique ID (serial numbers, etc.) </a:t>
            </a:r>
          </a:p>
          <a:p>
            <a:endParaRPr lang="en-GB" dirty="0"/>
          </a:p>
          <a:p>
            <a:r>
              <a:rPr lang="en-GB" dirty="0"/>
              <a:t>Provide a framework for the disposal of IT assets and disposal methods, including decommissioning </a:t>
            </a:r>
          </a:p>
          <a:p>
            <a:endParaRPr lang="en-GB" dirty="0"/>
          </a:p>
          <a:p>
            <a:r>
              <a:rPr lang="en-GB" dirty="0"/>
              <a:t>Eliminate assets from account records, known as derecognition</a:t>
            </a:r>
          </a:p>
        </p:txBody>
      </p:sp>
    </p:spTree>
    <p:extLst>
      <p:ext uri="{BB962C8B-B14F-4D97-AF65-F5344CB8AC3E}">
        <p14:creationId xmlns:p14="http://schemas.microsoft.com/office/powerpoint/2010/main" val="204359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30BF-4A27-42C6-B749-48C52D1D338E}"/>
              </a:ext>
            </a:extLst>
          </p:cNvPr>
          <p:cNvSpPr>
            <a:spLocks noGrp="1"/>
          </p:cNvSpPr>
          <p:nvPr>
            <p:ph type="title"/>
          </p:nvPr>
        </p:nvSpPr>
        <p:spPr/>
        <p:txBody>
          <a:bodyPr/>
          <a:lstStyle/>
          <a:p>
            <a:r>
              <a:rPr lang="en-GB"/>
              <a:t>Establishing Security Governance</a:t>
            </a:r>
          </a:p>
        </p:txBody>
      </p:sp>
      <p:sp>
        <p:nvSpPr>
          <p:cNvPr id="3" name="Content Placeholder 2">
            <a:extLst>
              <a:ext uri="{FF2B5EF4-FFF2-40B4-BE49-F238E27FC236}">
                <a16:creationId xmlns:a16="http://schemas.microsoft.com/office/drawing/2014/main" id="{5838BFE0-9472-4BB1-A955-F04E9D6D7242}"/>
              </a:ext>
            </a:extLst>
          </p:cNvPr>
          <p:cNvSpPr>
            <a:spLocks noGrp="1"/>
          </p:cNvSpPr>
          <p:nvPr>
            <p:ph idx="1"/>
          </p:nvPr>
        </p:nvSpPr>
        <p:spPr/>
        <p:txBody>
          <a:bodyPr/>
          <a:lstStyle/>
          <a:p>
            <a:r>
              <a:rPr lang="en-GB"/>
              <a:t>There is no “one size fits all” approach to security governance</a:t>
            </a:r>
          </a:p>
          <a:p>
            <a:endParaRPr lang="en-GB"/>
          </a:p>
          <a:p>
            <a:r>
              <a:rPr lang="en-GB"/>
              <a:t>It may be appropriate for organisations to take a more informal approach to Security Governance, but other may need to use a formalised security framework</a:t>
            </a:r>
          </a:p>
          <a:p>
            <a:endParaRPr lang="en-GB"/>
          </a:p>
          <a:p>
            <a:r>
              <a:rPr lang="en-GB"/>
              <a:t>Considerations to assist in ascertaining appropriate and proportionate Security Governance, include (but may not be limited to)…</a:t>
            </a:r>
          </a:p>
        </p:txBody>
      </p:sp>
    </p:spTree>
    <p:extLst>
      <p:ext uri="{BB962C8B-B14F-4D97-AF65-F5344CB8AC3E}">
        <p14:creationId xmlns:p14="http://schemas.microsoft.com/office/powerpoint/2010/main" val="99791001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a:solidFill>
                  <a:prstClr val="white"/>
                </a:solidFill>
                <a:latin typeface="Calibri" panose="020F0502020204030204"/>
              </a:rPr>
              <a:t>Ethical Data Use</a:t>
            </a:r>
            <a:endParaRPr kumimoji="0" lang="en-GB"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19349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B462-5417-4EB5-BB08-754389800335}"/>
              </a:ext>
            </a:extLst>
          </p:cNvPr>
          <p:cNvSpPr>
            <a:spLocks noGrp="1"/>
          </p:cNvSpPr>
          <p:nvPr>
            <p:ph type="title"/>
          </p:nvPr>
        </p:nvSpPr>
        <p:spPr>
          <a:xfrm>
            <a:off x="838200" y="681037"/>
            <a:ext cx="10515600" cy="1325563"/>
          </a:xfrm>
        </p:spPr>
        <p:txBody>
          <a:bodyPr/>
          <a:lstStyle/>
          <a:p>
            <a:pPr marL="0" indent="0">
              <a:buNone/>
            </a:pPr>
            <a:r>
              <a:rPr lang="en-GB"/>
              <a:t>Can you list data which may be used in an organisation? (think about supply chain)</a:t>
            </a:r>
          </a:p>
        </p:txBody>
      </p:sp>
      <p:pic>
        <p:nvPicPr>
          <p:cNvPr id="7" name="Picture 6" descr="Display with stock market charts">
            <a:extLst>
              <a:ext uri="{FF2B5EF4-FFF2-40B4-BE49-F238E27FC236}">
                <a16:creationId xmlns:a16="http://schemas.microsoft.com/office/drawing/2014/main" id="{3005602A-9CD0-4239-A06E-C1E8BB7B94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1009" y="2243865"/>
            <a:ext cx="5987461" cy="3996513"/>
          </a:xfrm>
          <a:prstGeom prst="rect">
            <a:avLst/>
          </a:prstGeom>
          <a:effectLst>
            <a:softEdge rad="266700"/>
          </a:effectLst>
        </p:spPr>
      </p:pic>
    </p:spTree>
    <p:extLst>
      <p:ext uri="{BB962C8B-B14F-4D97-AF65-F5344CB8AC3E}">
        <p14:creationId xmlns:p14="http://schemas.microsoft.com/office/powerpoint/2010/main" val="3533355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D4FC-C099-4902-957E-E9EC83F0DAFF}"/>
              </a:ext>
            </a:extLst>
          </p:cNvPr>
          <p:cNvSpPr>
            <a:spLocks noGrp="1"/>
          </p:cNvSpPr>
          <p:nvPr>
            <p:ph type="title"/>
          </p:nvPr>
        </p:nvSpPr>
        <p:spPr/>
        <p:txBody>
          <a:bodyPr/>
          <a:lstStyle/>
          <a:p>
            <a:r>
              <a:rPr lang="en-GB"/>
              <a:t>Data in Organisations</a:t>
            </a:r>
          </a:p>
        </p:txBody>
      </p:sp>
      <p:sp>
        <p:nvSpPr>
          <p:cNvPr id="3" name="Content Placeholder 2">
            <a:extLst>
              <a:ext uri="{FF2B5EF4-FFF2-40B4-BE49-F238E27FC236}">
                <a16:creationId xmlns:a16="http://schemas.microsoft.com/office/drawing/2014/main" id="{63A95F62-EDEB-44F5-B657-D888724AEE0C}"/>
              </a:ext>
            </a:extLst>
          </p:cNvPr>
          <p:cNvSpPr>
            <a:spLocks noGrp="1"/>
          </p:cNvSpPr>
          <p:nvPr>
            <p:ph idx="1"/>
          </p:nvPr>
        </p:nvSpPr>
        <p:spPr>
          <a:xfrm>
            <a:off x="7856621" y="2038183"/>
            <a:ext cx="4128990" cy="4351338"/>
          </a:xfrm>
        </p:spPr>
        <p:txBody>
          <a:bodyPr/>
          <a:lstStyle/>
          <a:p>
            <a:r>
              <a:rPr lang="en-GB"/>
              <a:t>Customer Data</a:t>
            </a:r>
          </a:p>
          <a:p>
            <a:endParaRPr lang="en-GB"/>
          </a:p>
          <a:p>
            <a:r>
              <a:rPr lang="en-GB"/>
              <a:t>Organisation Data</a:t>
            </a:r>
          </a:p>
          <a:p>
            <a:endParaRPr lang="en-GB"/>
          </a:p>
          <a:p>
            <a:r>
              <a:rPr lang="en-GB"/>
              <a:t>Supply Chain Data</a:t>
            </a:r>
          </a:p>
        </p:txBody>
      </p:sp>
      <p:pic>
        <p:nvPicPr>
          <p:cNvPr id="5" name="Picture 4" descr="A person reaching for a paper on a table full of paper and sticky notes">
            <a:extLst>
              <a:ext uri="{FF2B5EF4-FFF2-40B4-BE49-F238E27FC236}">
                <a16:creationId xmlns:a16="http://schemas.microsoft.com/office/drawing/2014/main" id="{DA495473-C454-460D-8DA0-B155C34FAA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452" y="1690688"/>
            <a:ext cx="6333316" cy="4226583"/>
          </a:xfrm>
          <a:prstGeom prst="rect">
            <a:avLst/>
          </a:prstGeom>
          <a:effectLst>
            <a:softEdge rad="266700"/>
          </a:effectLst>
        </p:spPr>
      </p:pic>
    </p:spTree>
    <p:extLst>
      <p:ext uri="{BB962C8B-B14F-4D97-AF65-F5344CB8AC3E}">
        <p14:creationId xmlns:p14="http://schemas.microsoft.com/office/powerpoint/2010/main" val="385521070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EFD8-0471-4C47-82A7-230956D898D1}"/>
              </a:ext>
            </a:extLst>
          </p:cNvPr>
          <p:cNvSpPr>
            <a:spLocks noGrp="1"/>
          </p:cNvSpPr>
          <p:nvPr>
            <p:ph type="title"/>
          </p:nvPr>
        </p:nvSpPr>
        <p:spPr/>
        <p:txBody>
          <a:bodyPr/>
          <a:lstStyle/>
          <a:p>
            <a:r>
              <a:rPr lang="en-GB"/>
              <a:t>Big Data</a:t>
            </a:r>
          </a:p>
        </p:txBody>
      </p:sp>
      <p:sp>
        <p:nvSpPr>
          <p:cNvPr id="3" name="Content Placeholder 2">
            <a:extLst>
              <a:ext uri="{FF2B5EF4-FFF2-40B4-BE49-F238E27FC236}">
                <a16:creationId xmlns:a16="http://schemas.microsoft.com/office/drawing/2014/main" id="{A7D90987-0128-4D39-B938-EDD77DB357EF}"/>
              </a:ext>
            </a:extLst>
          </p:cNvPr>
          <p:cNvSpPr>
            <a:spLocks noGrp="1"/>
          </p:cNvSpPr>
          <p:nvPr>
            <p:ph idx="1"/>
          </p:nvPr>
        </p:nvSpPr>
        <p:spPr>
          <a:xfrm>
            <a:off x="838200" y="1825625"/>
            <a:ext cx="7082589" cy="4351338"/>
          </a:xfrm>
        </p:spPr>
        <p:txBody>
          <a:bodyPr>
            <a:normAutofit fontScale="85000" lnSpcReduction="20000"/>
          </a:bodyPr>
          <a:lstStyle/>
          <a:p>
            <a:r>
              <a:rPr lang="en-GB"/>
              <a:t>Large, diverse sets of information that grows at substantial rates, typically collected from big retailers, Amazon, etc.</a:t>
            </a:r>
          </a:p>
          <a:p>
            <a:endParaRPr lang="en-GB"/>
          </a:p>
          <a:p>
            <a:r>
              <a:rPr lang="en-GB"/>
              <a:t>Just because you can collect it, doesn’t mean you can use it</a:t>
            </a:r>
          </a:p>
          <a:p>
            <a:endParaRPr lang="en-GB"/>
          </a:p>
          <a:p>
            <a:r>
              <a:rPr lang="en-GB"/>
              <a:t>Retrieved from data mining, volume of information, velocity of creation and variety of data.</a:t>
            </a:r>
          </a:p>
          <a:p>
            <a:endParaRPr lang="en-GB"/>
          </a:p>
          <a:p>
            <a:r>
              <a:rPr lang="en-GB"/>
              <a:t>Just because you can collect it, doesn’t mean you can use it</a:t>
            </a:r>
          </a:p>
          <a:p>
            <a:endParaRPr lang="en-GB"/>
          </a:p>
          <a:p>
            <a:endParaRPr lang="en-GB"/>
          </a:p>
          <a:p>
            <a:endParaRPr lang="en-GB"/>
          </a:p>
          <a:p>
            <a:endParaRPr lang="en-GB"/>
          </a:p>
        </p:txBody>
      </p:sp>
      <p:pic>
        <p:nvPicPr>
          <p:cNvPr id="5" name="Picture 4" descr="Abstract shapes graphs with different vibrant colors">
            <a:extLst>
              <a:ext uri="{FF2B5EF4-FFF2-40B4-BE49-F238E27FC236}">
                <a16:creationId xmlns:a16="http://schemas.microsoft.com/office/drawing/2014/main" id="{014F16CD-5A99-4CCE-BBCA-53673D1B6B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3242" y="2573421"/>
            <a:ext cx="3731794" cy="2487863"/>
          </a:xfrm>
          <a:prstGeom prst="rect">
            <a:avLst/>
          </a:prstGeom>
          <a:effectLst>
            <a:softEdge rad="266700"/>
          </a:effectLst>
        </p:spPr>
      </p:pic>
    </p:spTree>
    <p:extLst>
      <p:ext uri="{BB962C8B-B14F-4D97-AF65-F5344CB8AC3E}">
        <p14:creationId xmlns:p14="http://schemas.microsoft.com/office/powerpoint/2010/main" val="130415835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7A9-2A79-46C3-B875-CF597DAF19E5}"/>
              </a:ext>
            </a:extLst>
          </p:cNvPr>
          <p:cNvSpPr>
            <a:spLocks noGrp="1"/>
          </p:cNvSpPr>
          <p:nvPr>
            <p:ph type="title"/>
          </p:nvPr>
        </p:nvSpPr>
        <p:spPr/>
        <p:txBody>
          <a:bodyPr/>
          <a:lstStyle/>
          <a:p>
            <a:r>
              <a:rPr lang="en-GB"/>
              <a:t>Data Collection</a:t>
            </a:r>
          </a:p>
        </p:txBody>
      </p:sp>
      <p:sp>
        <p:nvSpPr>
          <p:cNvPr id="3" name="Content Placeholder 2">
            <a:extLst>
              <a:ext uri="{FF2B5EF4-FFF2-40B4-BE49-F238E27FC236}">
                <a16:creationId xmlns:a16="http://schemas.microsoft.com/office/drawing/2014/main" id="{CD87013B-7933-4723-AE1D-09F4938E5A71}"/>
              </a:ext>
            </a:extLst>
          </p:cNvPr>
          <p:cNvSpPr>
            <a:spLocks noGrp="1"/>
          </p:cNvSpPr>
          <p:nvPr>
            <p:ph idx="1"/>
          </p:nvPr>
        </p:nvSpPr>
        <p:spPr>
          <a:xfrm>
            <a:off x="838200" y="1825625"/>
            <a:ext cx="5743074" cy="4351338"/>
          </a:xfrm>
        </p:spPr>
        <p:txBody>
          <a:bodyPr>
            <a:normAutofit fontScale="92500" lnSpcReduction="10000"/>
          </a:bodyPr>
          <a:lstStyle/>
          <a:p>
            <a:r>
              <a:rPr lang="en-GB"/>
              <a:t>Cookies: Files which collect data on user’s, collect usernames and passwords, etc.</a:t>
            </a:r>
          </a:p>
          <a:p>
            <a:endParaRPr lang="en-GB"/>
          </a:p>
          <a:p>
            <a:r>
              <a:rPr lang="en-GB"/>
              <a:t>Used to improve web browsing experience </a:t>
            </a:r>
          </a:p>
          <a:p>
            <a:endParaRPr lang="en-GB"/>
          </a:p>
          <a:p>
            <a:r>
              <a:rPr lang="en-GB"/>
              <a:t>Vulnerability to privacy</a:t>
            </a:r>
          </a:p>
          <a:p>
            <a:endParaRPr lang="en-GB"/>
          </a:p>
          <a:p>
            <a:r>
              <a:rPr lang="en-GB"/>
              <a:t>User needs to accept use of cookies to access sites </a:t>
            </a:r>
          </a:p>
        </p:txBody>
      </p:sp>
      <p:pic>
        <p:nvPicPr>
          <p:cNvPr id="11" name="Picture 10" descr="Cakes on table">
            <a:extLst>
              <a:ext uri="{FF2B5EF4-FFF2-40B4-BE49-F238E27FC236}">
                <a16:creationId xmlns:a16="http://schemas.microsoft.com/office/drawing/2014/main" id="{51C010FF-335B-44A5-A4D9-20B5BB1098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914" y="1881772"/>
            <a:ext cx="5138387" cy="3429000"/>
          </a:xfrm>
          <a:prstGeom prst="rect">
            <a:avLst/>
          </a:prstGeom>
          <a:effectLst>
            <a:softEdge rad="266700"/>
          </a:effectLst>
        </p:spPr>
      </p:pic>
    </p:spTree>
    <p:extLst>
      <p:ext uri="{BB962C8B-B14F-4D97-AF65-F5344CB8AC3E}">
        <p14:creationId xmlns:p14="http://schemas.microsoft.com/office/powerpoint/2010/main" val="355074619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418F-A9F5-4623-BDB7-7E7C8B287D0C}"/>
              </a:ext>
            </a:extLst>
          </p:cNvPr>
          <p:cNvSpPr>
            <a:spLocks noGrp="1"/>
          </p:cNvSpPr>
          <p:nvPr>
            <p:ph type="title"/>
          </p:nvPr>
        </p:nvSpPr>
        <p:spPr/>
        <p:txBody>
          <a:bodyPr/>
          <a:lstStyle/>
          <a:p>
            <a:r>
              <a:rPr lang="en-GB"/>
              <a:t>What is Data Ethics?</a:t>
            </a:r>
          </a:p>
        </p:txBody>
      </p:sp>
      <p:sp>
        <p:nvSpPr>
          <p:cNvPr id="3" name="Content Placeholder 2">
            <a:extLst>
              <a:ext uri="{FF2B5EF4-FFF2-40B4-BE49-F238E27FC236}">
                <a16:creationId xmlns:a16="http://schemas.microsoft.com/office/drawing/2014/main" id="{62D997FF-0B9D-4C00-AC85-FC2FD1EEE8B2}"/>
              </a:ext>
            </a:extLst>
          </p:cNvPr>
          <p:cNvSpPr>
            <a:spLocks noGrp="1"/>
          </p:cNvSpPr>
          <p:nvPr>
            <p:ph idx="1"/>
          </p:nvPr>
        </p:nvSpPr>
        <p:spPr/>
        <p:txBody>
          <a:bodyPr>
            <a:normAutofit fontScale="92500" lnSpcReduction="10000"/>
          </a:bodyPr>
          <a:lstStyle/>
          <a:p>
            <a:r>
              <a:rPr lang="en-GB"/>
              <a:t>The ethical use of data use encompassed the moral obligations of gathering, protecting, and using personally identifiable information</a:t>
            </a:r>
          </a:p>
          <a:p>
            <a:endParaRPr lang="en-GB"/>
          </a:p>
          <a:p>
            <a:r>
              <a:rPr lang="en-GB"/>
              <a:t>Are you doing the right thing with data?</a:t>
            </a:r>
          </a:p>
          <a:p>
            <a:endParaRPr lang="en-GB"/>
          </a:p>
          <a:p>
            <a:r>
              <a:rPr lang="en-GB"/>
              <a:t>Can you improve?</a:t>
            </a:r>
          </a:p>
          <a:p>
            <a:endParaRPr lang="en-GB"/>
          </a:p>
          <a:p>
            <a:r>
              <a:rPr lang="en-GB"/>
              <a:t>What rights are you upholding?</a:t>
            </a:r>
          </a:p>
          <a:p>
            <a:endParaRPr lang="en-GB"/>
          </a:p>
          <a:p>
            <a:r>
              <a:rPr lang="en-GB"/>
              <a:t>Confidence from the data subject</a:t>
            </a:r>
          </a:p>
        </p:txBody>
      </p:sp>
    </p:spTree>
    <p:extLst>
      <p:ext uri="{BB962C8B-B14F-4D97-AF65-F5344CB8AC3E}">
        <p14:creationId xmlns:p14="http://schemas.microsoft.com/office/powerpoint/2010/main" val="53938026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C738-3931-4A5F-937B-21C389774206}"/>
              </a:ext>
            </a:extLst>
          </p:cNvPr>
          <p:cNvSpPr>
            <a:spLocks noGrp="1"/>
          </p:cNvSpPr>
          <p:nvPr>
            <p:ph type="title"/>
          </p:nvPr>
        </p:nvSpPr>
        <p:spPr/>
        <p:txBody>
          <a:bodyPr/>
          <a:lstStyle/>
          <a:p>
            <a:r>
              <a:rPr lang="en-GB"/>
              <a:t>Principles of Data Ethics </a:t>
            </a:r>
          </a:p>
        </p:txBody>
      </p:sp>
      <p:sp>
        <p:nvSpPr>
          <p:cNvPr id="3" name="Content Placeholder 2">
            <a:extLst>
              <a:ext uri="{FF2B5EF4-FFF2-40B4-BE49-F238E27FC236}">
                <a16:creationId xmlns:a16="http://schemas.microsoft.com/office/drawing/2014/main" id="{2D2D3CDF-6334-47DF-83D4-46E1B10C5350}"/>
              </a:ext>
            </a:extLst>
          </p:cNvPr>
          <p:cNvSpPr>
            <a:spLocks noGrp="1"/>
          </p:cNvSpPr>
          <p:nvPr>
            <p:ph idx="1"/>
          </p:nvPr>
        </p:nvSpPr>
        <p:spPr>
          <a:xfrm>
            <a:off x="838200" y="1825625"/>
            <a:ext cx="10571922" cy="4351338"/>
          </a:xfrm>
        </p:spPr>
        <p:txBody>
          <a:bodyPr/>
          <a:lstStyle/>
          <a:p>
            <a:pPr marL="0" indent="0">
              <a:buNone/>
            </a:pPr>
            <a:r>
              <a:rPr lang="en-GB"/>
              <a:t>1. Ownership</a:t>
            </a:r>
          </a:p>
          <a:p>
            <a:pPr marL="0" indent="0">
              <a:buNone/>
            </a:pPr>
            <a:r>
              <a:rPr lang="en-GB"/>
              <a:t>2. Transparency</a:t>
            </a:r>
          </a:p>
          <a:p>
            <a:pPr marL="0" indent="0">
              <a:buNone/>
            </a:pPr>
            <a:r>
              <a:rPr lang="en-GB"/>
              <a:t>3. Privacy</a:t>
            </a:r>
          </a:p>
          <a:p>
            <a:pPr marL="0" indent="0">
              <a:buNone/>
            </a:pPr>
            <a:r>
              <a:rPr lang="en-GB"/>
              <a:t>4. Intention</a:t>
            </a:r>
          </a:p>
          <a:p>
            <a:pPr marL="0" indent="0">
              <a:buNone/>
            </a:pPr>
            <a:endParaRPr lang="en-GB"/>
          </a:p>
          <a:p>
            <a:pPr marL="0" indent="0">
              <a:buNone/>
            </a:pPr>
            <a:r>
              <a:rPr lang="en-GB"/>
              <a:t>Principles are in place to know the data subject’s safety and rights are intact</a:t>
            </a:r>
          </a:p>
        </p:txBody>
      </p:sp>
    </p:spTree>
    <p:extLst>
      <p:ext uri="{BB962C8B-B14F-4D97-AF65-F5344CB8AC3E}">
        <p14:creationId xmlns:p14="http://schemas.microsoft.com/office/powerpoint/2010/main" val="108748476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9005-B666-4309-AB91-B21C4DD03AD0}"/>
              </a:ext>
            </a:extLst>
          </p:cNvPr>
          <p:cNvSpPr>
            <a:spLocks noGrp="1"/>
          </p:cNvSpPr>
          <p:nvPr>
            <p:ph type="title"/>
          </p:nvPr>
        </p:nvSpPr>
        <p:spPr/>
        <p:txBody>
          <a:bodyPr/>
          <a:lstStyle/>
          <a:p>
            <a:r>
              <a:rPr lang="en-GB"/>
              <a:t>Ownership</a:t>
            </a:r>
          </a:p>
        </p:txBody>
      </p:sp>
      <p:sp>
        <p:nvSpPr>
          <p:cNvPr id="3" name="Content Placeholder 2">
            <a:extLst>
              <a:ext uri="{FF2B5EF4-FFF2-40B4-BE49-F238E27FC236}">
                <a16:creationId xmlns:a16="http://schemas.microsoft.com/office/drawing/2014/main" id="{14AB373E-CAA0-4C8C-9802-84DCB1476306}"/>
              </a:ext>
            </a:extLst>
          </p:cNvPr>
          <p:cNvSpPr>
            <a:spLocks noGrp="1"/>
          </p:cNvSpPr>
          <p:nvPr>
            <p:ph idx="1"/>
          </p:nvPr>
        </p:nvSpPr>
        <p:spPr/>
        <p:txBody>
          <a:bodyPr>
            <a:normAutofit/>
          </a:bodyPr>
          <a:lstStyle/>
          <a:p>
            <a:r>
              <a:rPr lang="en-GB"/>
              <a:t>An individual has ownership over their own personal information</a:t>
            </a:r>
          </a:p>
          <a:p>
            <a:pPr marL="0" indent="0">
              <a:buNone/>
            </a:pPr>
            <a:endParaRPr lang="en-GB"/>
          </a:p>
          <a:p>
            <a:r>
              <a:rPr lang="en-GB"/>
              <a:t>Consent must be obtained (written agreements, digital privacy policies, terms and conditions, website cookie pop ups)</a:t>
            </a:r>
          </a:p>
          <a:p>
            <a:endParaRPr lang="en-GB"/>
          </a:p>
          <a:p>
            <a:r>
              <a:rPr lang="en-GB"/>
              <a:t>Data subjects can opt out any time!</a:t>
            </a:r>
          </a:p>
          <a:p>
            <a:endParaRPr lang="en-GB"/>
          </a:p>
          <a:p>
            <a:r>
              <a:rPr lang="en-GB"/>
              <a:t>It’s unlawful and unethical to collect personal data without consent</a:t>
            </a:r>
          </a:p>
        </p:txBody>
      </p:sp>
    </p:spTree>
    <p:extLst>
      <p:ext uri="{BB962C8B-B14F-4D97-AF65-F5344CB8AC3E}">
        <p14:creationId xmlns:p14="http://schemas.microsoft.com/office/powerpoint/2010/main" val="32006594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7F81-8D34-4947-830A-DFF604D0B642}"/>
              </a:ext>
            </a:extLst>
          </p:cNvPr>
          <p:cNvSpPr>
            <a:spLocks noGrp="1"/>
          </p:cNvSpPr>
          <p:nvPr>
            <p:ph type="title"/>
          </p:nvPr>
        </p:nvSpPr>
        <p:spPr/>
        <p:txBody>
          <a:bodyPr/>
          <a:lstStyle/>
          <a:p>
            <a:r>
              <a:rPr lang="en-GB"/>
              <a:t>Transparency</a:t>
            </a:r>
          </a:p>
        </p:txBody>
      </p:sp>
      <p:sp>
        <p:nvSpPr>
          <p:cNvPr id="3" name="Content Placeholder 2">
            <a:extLst>
              <a:ext uri="{FF2B5EF4-FFF2-40B4-BE49-F238E27FC236}">
                <a16:creationId xmlns:a16="http://schemas.microsoft.com/office/drawing/2014/main" id="{69A41728-F91E-45B3-A45F-B2A58506BC14}"/>
              </a:ext>
            </a:extLst>
          </p:cNvPr>
          <p:cNvSpPr>
            <a:spLocks noGrp="1"/>
          </p:cNvSpPr>
          <p:nvPr>
            <p:ph idx="1"/>
          </p:nvPr>
        </p:nvSpPr>
        <p:spPr/>
        <p:txBody>
          <a:bodyPr/>
          <a:lstStyle/>
          <a:p>
            <a:r>
              <a:rPr lang="en-GB"/>
              <a:t>Data subjects also have the right to know how an organisation may do the following:</a:t>
            </a:r>
          </a:p>
          <a:p>
            <a:pPr lvl="1"/>
            <a:r>
              <a:rPr lang="en-GB"/>
              <a:t>Collect data</a:t>
            </a:r>
          </a:p>
          <a:p>
            <a:pPr lvl="1"/>
            <a:r>
              <a:rPr lang="en-GB"/>
              <a:t>Store data</a:t>
            </a:r>
          </a:p>
          <a:p>
            <a:pPr lvl="1"/>
            <a:r>
              <a:rPr lang="en-GB"/>
              <a:t>Use data</a:t>
            </a:r>
          </a:p>
          <a:p>
            <a:pPr lvl="1"/>
            <a:r>
              <a:rPr lang="en-GB"/>
              <a:t>Dispose data</a:t>
            </a:r>
          </a:p>
          <a:p>
            <a:pPr lvl="1"/>
            <a:r>
              <a:rPr lang="en-GB"/>
              <a:t>Third party</a:t>
            </a:r>
          </a:p>
          <a:p>
            <a:pPr marL="0" indent="0">
              <a:buNone/>
            </a:pPr>
            <a:endParaRPr lang="en-GB"/>
          </a:p>
          <a:p>
            <a:r>
              <a:rPr lang="en-GB"/>
              <a:t>Withholding or lying about your company’s methods or intentions is deception and both unlawful and unfair to your data subjects</a:t>
            </a:r>
          </a:p>
        </p:txBody>
      </p:sp>
    </p:spTree>
    <p:extLst>
      <p:ext uri="{BB962C8B-B14F-4D97-AF65-F5344CB8AC3E}">
        <p14:creationId xmlns:p14="http://schemas.microsoft.com/office/powerpoint/2010/main" val="30083475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398D-92B4-4E1B-904E-490ECEA44B02}"/>
              </a:ext>
            </a:extLst>
          </p:cNvPr>
          <p:cNvSpPr>
            <a:spLocks noGrp="1"/>
          </p:cNvSpPr>
          <p:nvPr>
            <p:ph type="title"/>
          </p:nvPr>
        </p:nvSpPr>
        <p:spPr/>
        <p:txBody>
          <a:bodyPr/>
          <a:lstStyle/>
          <a:p>
            <a:r>
              <a:rPr lang="en-GB"/>
              <a:t>Privacy</a:t>
            </a:r>
          </a:p>
        </p:txBody>
      </p:sp>
      <p:sp>
        <p:nvSpPr>
          <p:cNvPr id="3" name="Content Placeholder 2">
            <a:extLst>
              <a:ext uri="{FF2B5EF4-FFF2-40B4-BE49-F238E27FC236}">
                <a16:creationId xmlns:a16="http://schemas.microsoft.com/office/drawing/2014/main" id="{0A3D9AEA-5DEE-4325-BFDD-EC3E98B77F4C}"/>
              </a:ext>
            </a:extLst>
          </p:cNvPr>
          <p:cNvSpPr>
            <a:spLocks noGrp="1"/>
          </p:cNvSpPr>
          <p:nvPr>
            <p:ph idx="1"/>
          </p:nvPr>
        </p:nvSpPr>
        <p:spPr/>
        <p:txBody>
          <a:bodyPr/>
          <a:lstStyle/>
          <a:p>
            <a:r>
              <a:rPr lang="en-GB"/>
              <a:t>Privacy is a huge ethical responsibility  that ensures data subjects privacy.</a:t>
            </a:r>
          </a:p>
          <a:p>
            <a:endParaRPr lang="en-GB"/>
          </a:p>
          <a:p>
            <a:r>
              <a:rPr lang="en-GB"/>
              <a:t>Even with consent from the data subject to collect, store, and analyse their personally identifiable information (PII), doesn’t mean they want it publicly available</a:t>
            </a:r>
          </a:p>
          <a:p>
            <a:endParaRPr lang="en-GB"/>
          </a:p>
          <a:p>
            <a:r>
              <a:rPr lang="en-GB"/>
              <a:t>What is PII?</a:t>
            </a:r>
          </a:p>
        </p:txBody>
      </p:sp>
    </p:spTree>
    <p:extLst>
      <p:ext uri="{BB962C8B-B14F-4D97-AF65-F5344CB8AC3E}">
        <p14:creationId xmlns:p14="http://schemas.microsoft.com/office/powerpoint/2010/main" val="288128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506F-762E-43DA-9F89-C32C074B9538}"/>
              </a:ext>
            </a:extLst>
          </p:cNvPr>
          <p:cNvSpPr>
            <a:spLocks noGrp="1"/>
          </p:cNvSpPr>
          <p:nvPr>
            <p:ph type="title"/>
          </p:nvPr>
        </p:nvSpPr>
        <p:spPr/>
        <p:txBody>
          <a:bodyPr/>
          <a:lstStyle/>
          <a:p>
            <a:r>
              <a:rPr lang="en-GB"/>
              <a:t>Security Governance Considerations</a:t>
            </a:r>
          </a:p>
        </p:txBody>
      </p:sp>
      <p:sp>
        <p:nvSpPr>
          <p:cNvPr id="3" name="Content Placeholder 2">
            <a:extLst>
              <a:ext uri="{FF2B5EF4-FFF2-40B4-BE49-F238E27FC236}">
                <a16:creationId xmlns:a16="http://schemas.microsoft.com/office/drawing/2014/main" id="{2607C79E-9EE9-4740-8B45-188525933DE7}"/>
              </a:ext>
            </a:extLst>
          </p:cNvPr>
          <p:cNvSpPr>
            <a:spLocks noGrp="1"/>
          </p:cNvSpPr>
          <p:nvPr>
            <p:ph idx="1"/>
          </p:nvPr>
        </p:nvSpPr>
        <p:spPr/>
        <p:txBody>
          <a:bodyPr/>
          <a:lstStyle/>
          <a:p>
            <a:r>
              <a:rPr lang="en-GB"/>
              <a:t>Organisations Size &amp; Complexity</a:t>
            </a:r>
          </a:p>
          <a:p>
            <a:endParaRPr lang="en-GB"/>
          </a:p>
          <a:p>
            <a:r>
              <a:rPr lang="en-GB"/>
              <a:t>What resources you have available to manage security governance</a:t>
            </a:r>
          </a:p>
          <a:p>
            <a:endParaRPr lang="en-GB"/>
          </a:p>
          <a:p>
            <a:r>
              <a:rPr lang="en-GB"/>
              <a:t>What your organisation does, and sector / industry it operates</a:t>
            </a:r>
          </a:p>
          <a:p>
            <a:endParaRPr lang="en-GB"/>
          </a:p>
          <a:p>
            <a:r>
              <a:rPr lang="en-GB"/>
              <a:t>External factors e.g. Contractual, Legislative, Regulatory</a:t>
            </a:r>
          </a:p>
        </p:txBody>
      </p:sp>
    </p:spTree>
    <p:extLst>
      <p:ext uri="{BB962C8B-B14F-4D97-AF65-F5344CB8AC3E}">
        <p14:creationId xmlns:p14="http://schemas.microsoft.com/office/powerpoint/2010/main" val="383964946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C3A4-AE86-406C-999C-0D35C9BF535F}"/>
              </a:ext>
            </a:extLst>
          </p:cNvPr>
          <p:cNvSpPr>
            <a:spLocks noGrp="1"/>
          </p:cNvSpPr>
          <p:nvPr>
            <p:ph type="title"/>
          </p:nvPr>
        </p:nvSpPr>
        <p:spPr/>
        <p:txBody>
          <a:bodyPr/>
          <a:lstStyle/>
          <a:p>
            <a:r>
              <a:rPr lang="en-GB"/>
              <a:t>Intention</a:t>
            </a:r>
          </a:p>
        </p:txBody>
      </p:sp>
      <p:sp>
        <p:nvSpPr>
          <p:cNvPr id="3" name="Content Placeholder 2">
            <a:extLst>
              <a:ext uri="{FF2B5EF4-FFF2-40B4-BE49-F238E27FC236}">
                <a16:creationId xmlns:a16="http://schemas.microsoft.com/office/drawing/2014/main" id="{CA8BD2FF-D450-4E24-94A3-676EACB05EA2}"/>
              </a:ext>
            </a:extLst>
          </p:cNvPr>
          <p:cNvSpPr>
            <a:spLocks noGrp="1"/>
          </p:cNvSpPr>
          <p:nvPr>
            <p:ph idx="1"/>
          </p:nvPr>
        </p:nvSpPr>
        <p:spPr/>
        <p:txBody>
          <a:bodyPr/>
          <a:lstStyle/>
          <a:p>
            <a:r>
              <a:rPr lang="en-GB"/>
              <a:t>With ethics in mind, when collecting data from data subjects, questions need to be asked:</a:t>
            </a:r>
            <a:br>
              <a:rPr lang="en-GB"/>
            </a:br>
            <a:endParaRPr lang="en-GB"/>
          </a:p>
          <a:p>
            <a:r>
              <a:rPr lang="en-GB"/>
              <a:t>Why you need it?</a:t>
            </a:r>
          </a:p>
          <a:p>
            <a:endParaRPr lang="en-GB"/>
          </a:p>
          <a:p>
            <a:r>
              <a:rPr lang="en-GB"/>
              <a:t>What you will gain from it?</a:t>
            </a:r>
          </a:p>
          <a:p>
            <a:endParaRPr lang="en-GB"/>
          </a:p>
          <a:p>
            <a:r>
              <a:rPr lang="en-GB"/>
              <a:t>If intentions are malicious or to cause harm, it’s not ethical to collect the data</a:t>
            </a:r>
          </a:p>
        </p:txBody>
      </p:sp>
    </p:spTree>
    <p:extLst>
      <p:ext uri="{BB962C8B-B14F-4D97-AF65-F5344CB8AC3E}">
        <p14:creationId xmlns:p14="http://schemas.microsoft.com/office/powerpoint/2010/main" val="5920239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39DD-18B3-4969-B511-15CF4DB7432F}"/>
              </a:ext>
            </a:extLst>
          </p:cNvPr>
          <p:cNvSpPr>
            <a:spLocks noGrp="1"/>
          </p:cNvSpPr>
          <p:nvPr>
            <p:ph type="title"/>
          </p:nvPr>
        </p:nvSpPr>
        <p:spPr/>
        <p:txBody>
          <a:bodyPr/>
          <a:lstStyle/>
          <a:p>
            <a:r>
              <a:rPr lang="en-GB"/>
              <a:t>Data Algorithms Ethics</a:t>
            </a:r>
          </a:p>
        </p:txBody>
      </p:sp>
      <p:sp>
        <p:nvSpPr>
          <p:cNvPr id="3" name="Content Placeholder 2">
            <a:extLst>
              <a:ext uri="{FF2B5EF4-FFF2-40B4-BE49-F238E27FC236}">
                <a16:creationId xmlns:a16="http://schemas.microsoft.com/office/drawing/2014/main" id="{B5B393CC-B842-46B4-8151-8D21ABC3256A}"/>
              </a:ext>
            </a:extLst>
          </p:cNvPr>
          <p:cNvSpPr>
            <a:spLocks noGrp="1"/>
          </p:cNvSpPr>
          <p:nvPr>
            <p:ph idx="1"/>
          </p:nvPr>
        </p:nvSpPr>
        <p:spPr/>
        <p:txBody>
          <a:bodyPr/>
          <a:lstStyle/>
          <a:p>
            <a:r>
              <a:rPr lang="en-GB"/>
              <a:t>Data collection is mostly automated, with the aid of algorithms and machine learning</a:t>
            </a:r>
          </a:p>
          <a:p>
            <a:endParaRPr lang="en-GB"/>
          </a:p>
          <a:p>
            <a:r>
              <a:rPr lang="en-GB"/>
              <a:t>Algorithms learn based on data they are provided with, can easily violate data ethics</a:t>
            </a:r>
          </a:p>
          <a:p>
            <a:endParaRPr lang="en-GB"/>
          </a:p>
          <a:p>
            <a:r>
              <a:rPr lang="en-GB"/>
              <a:t>The outcome of algorithms can be bias and cause disparate impact.</a:t>
            </a:r>
          </a:p>
          <a:p>
            <a:endParaRPr lang="en-GB"/>
          </a:p>
        </p:txBody>
      </p:sp>
    </p:spTree>
    <p:extLst>
      <p:ext uri="{BB962C8B-B14F-4D97-AF65-F5344CB8AC3E}">
        <p14:creationId xmlns:p14="http://schemas.microsoft.com/office/powerpoint/2010/main" val="365965843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9FF8-9BB8-460D-9C08-301D42A8DC85}"/>
              </a:ext>
            </a:extLst>
          </p:cNvPr>
          <p:cNvSpPr>
            <a:spLocks noGrp="1"/>
          </p:cNvSpPr>
          <p:nvPr>
            <p:ph type="title"/>
          </p:nvPr>
        </p:nvSpPr>
        <p:spPr/>
        <p:txBody>
          <a:bodyPr/>
          <a:lstStyle/>
          <a:p>
            <a:r>
              <a:rPr lang="en-GB" dirty="0"/>
              <a:t>Data Ethics – Your data?</a:t>
            </a:r>
          </a:p>
        </p:txBody>
      </p:sp>
      <p:sp>
        <p:nvSpPr>
          <p:cNvPr id="3" name="Content Placeholder 2">
            <a:extLst>
              <a:ext uri="{FF2B5EF4-FFF2-40B4-BE49-F238E27FC236}">
                <a16:creationId xmlns:a16="http://schemas.microsoft.com/office/drawing/2014/main" id="{962F0251-0C48-4880-9D48-6C90B7829789}"/>
              </a:ext>
            </a:extLst>
          </p:cNvPr>
          <p:cNvSpPr>
            <a:spLocks noGrp="1"/>
          </p:cNvSpPr>
          <p:nvPr>
            <p:ph idx="1"/>
          </p:nvPr>
        </p:nvSpPr>
        <p:spPr>
          <a:xfrm>
            <a:off x="838200" y="1825625"/>
            <a:ext cx="10515600" cy="4901178"/>
          </a:xfrm>
        </p:spPr>
        <p:txBody>
          <a:bodyPr/>
          <a:lstStyle/>
          <a:p>
            <a:endParaRPr lang="en-GB"/>
          </a:p>
          <a:p>
            <a:pPr marL="0" indent="0">
              <a:buNone/>
            </a:pPr>
            <a:endParaRPr lang="en-GB"/>
          </a:p>
        </p:txBody>
      </p:sp>
      <p:pic>
        <p:nvPicPr>
          <p:cNvPr id="4" name="Graphic 3" descr="Lightbulb and gear with solid fill">
            <a:extLst>
              <a:ext uri="{FF2B5EF4-FFF2-40B4-BE49-F238E27FC236}">
                <a16:creationId xmlns:a16="http://schemas.microsoft.com/office/drawing/2014/main" id="{E265A20A-65A4-4661-B8AB-9DAD5B22068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6377" y="709902"/>
            <a:ext cx="4705623" cy="4705623"/>
          </a:xfrm>
          <a:prstGeom prst="rect">
            <a:avLst/>
          </a:prstGeom>
        </p:spPr>
      </p:pic>
      <p:sp>
        <p:nvSpPr>
          <p:cNvPr id="5" name="Content Placeholder 2">
            <a:extLst>
              <a:ext uri="{FF2B5EF4-FFF2-40B4-BE49-F238E27FC236}">
                <a16:creationId xmlns:a16="http://schemas.microsoft.com/office/drawing/2014/main" id="{3EC0DF13-27FB-4578-9EEB-832B377F27C1}"/>
              </a:ext>
            </a:extLst>
          </p:cNvPr>
          <p:cNvSpPr txBox="1">
            <a:spLocks/>
          </p:cNvSpPr>
          <p:nvPr/>
        </p:nvSpPr>
        <p:spPr>
          <a:xfrm>
            <a:off x="838200" y="1825625"/>
            <a:ext cx="7131996" cy="4351338"/>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i="1" dirty="0">
                <a:solidFill>
                  <a:schemeClr val="bg1">
                    <a:lumMod val="50000"/>
                  </a:schemeClr>
                </a:solidFill>
              </a:rPr>
              <a:t>Discuss</a:t>
            </a:r>
          </a:p>
          <a:p>
            <a:endParaRPr lang="en-GB" sz="6000" i="1" dirty="0">
              <a:solidFill>
                <a:schemeClr val="bg1">
                  <a:lumMod val="50000"/>
                </a:schemeClr>
              </a:solidFill>
            </a:endParaRPr>
          </a:p>
          <a:p>
            <a:r>
              <a:rPr lang="en-GB" sz="6000" i="1" dirty="0">
                <a:solidFill>
                  <a:schemeClr val="bg1">
                    <a:lumMod val="50000"/>
                  </a:schemeClr>
                </a:solidFill>
              </a:rPr>
              <a:t>Take 15 minutes </a:t>
            </a:r>
          </a:p>
          <a:p>
            <a:endParaRPr lang="en-GB" sz="6000" i="1" dirty="0">
              <a:solidFill>
                <a:schemeClr val="bg1">
                  <a:lumMod val="50000"/>
                </a:schemeClr>
              </a:solidFill>
            </a:endParaRPr>
          </a:p>
          <a:p>
            <a:r>
              <a:rPr lang="en-GB" sz="6000" i="1" dirty="0">
                <a:solidFill>
                  <a:schemeClr val="bg1">
                    <a:lumMod val="50000"/>
                  </a:schemeClr>
                </a:solidFill>
              </a:rPr>
              <a:t>Think of who you may have given data to?</a:t>
            </a:r>
          </a:p>
          <a:p>
            <a:endParaRPr lang="en-GB" sz="6000" i="1" dirty="0">
              <a:solidFill>
                <a:schemeClr val="bg1">
                  <a:lumMod val="50000"/>
                </a:schemeClr>
              </a:solidFill>
            </a:endParaRPr>
          </a:p>
          <a:p>
            <a:r>
              <a:rPr lang="en-GB" sz="6000" i="1" dirty="0">
                <a:solidFill>
                  <a:schemeClr val="bg1">
                    <a:lumMod val="50000"/>
                  </a:schemeClr>
                </a:solidFill>
              </a:rPr>
              <a:t>Think of who they may have been shared with?</a:t>
            </a:r>
          </a:p>
          <a:p>
            <a:endParaRPr lang="en-GB" sz="6000" i="1" dirty="0">
              <a:solidFill>
                <a:schemeClr val="bg1">
                  <a:lumMod val="50000"/>
                </a:schemeClr>
              </a:solidFill>
            </a:endParaRPr>
          </a:p>
          <a:p>
            <a:r>
              <a:rPr lang="en-GB" sz="6000" i="1" dirty="0">
                <a:solidFill>
                  <a:schemeClr val="bg1">
                    <a:lumMod val="50000"/>
                  </a:schemeClr>
                </a:solidFill>
              </a:rPr>
              <a:t>Think of how they might use that data?</a:t>
            </a:r>
          </a:p>
          <a:p>
            <a:endParaRPr lang="en-GB" sz="6000" i="1" dirty="0">
              <a:solidFill>
                <a:schemeClr val="bg1">
                  <a:lumMod val="50000"/>
                </a:schemeClr>
              </a:solidFill>
            </a:endParaRPr>
          </a:p>
          <a:p>
            <a:pPr marL="0" indent="0">
              <a:buNone/>
            </a:pPr>
            <a:r>
              <a:rPr lang="en-GB" sz="6000" i="1" dirty="0">
                <a:solidFill>
                  <a:schemeClr val="bg1">
                    <a:lumMod val="50000"/>
                  </a:schemeClr>
                </a:solidFill>
              </a:rPr>
              <a:t>If it provides some benefit to you, are you comfortable with organisations building a current and updated profile on your activity</a:t>
            </a:r>
          </a:p>
        </p:txBody>
      </p:sp>
    </p:spTree>
    <p:extLst>
      <p:ext uri="{BB962C8B-B14F-4D97-AF65-F5344CB8AC3E}">
        <p14:creationId xmlns:p14="http://schemas.microsoft.com/office/powerpoint/2010/main" val="362600916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Calibri" panose="020F0502020204030204"/>
                <a:ea typeface="+mn-ea"/>
                <a:cs typeface="+mn-cs"/>
              </a:rPr>
              <a:t>Security Culture</a:t>
            </a:r>
          </a:p>
        </p:txBody>
      </p:sp>
    </p:spTree>
    <p:extLst>
      <p:ext uri="{BB962C8B-B14F-4D97-AF65-F5344CB8AC3E}">
        <p14:creationId xmlns:p14="http://schemas.microsoft.com/office/powerpoint/2010/main" val="335936935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CF36-7D63-4241-8F75-2024112C5A7B}"/>
              </a:ext>
            </a:extLst>
          </p:cNvPr>
          <p:cNvSpPr>
            <a:spLocks noGrp="1"/>
          </p:cNvSpPr>
          <p:nvPr>
            <p:ph type="title"/>
          </p:nvPr>
        </p:nvSpPr>
        <p:spPr/>
        <p:txBody>
          <a:bodyPr/>
          <a:lstStyle/>
          <a:p>
            <a:r>
              <a:rPr lang="en-GB"/>
              <a:t>Security Culture – What are the indicators?</a:t>
            </a:r>
          </a:p>
        </p:txBody>
      </p:sp>
      <p:pic>
        <p:nvPicPr>
          <p:cNvPr id="4" name="Picture 4" descr="Diagram&#10;&#10;Description automatically generated">
            <a:extLst>
              <a:ext uri="{FF2B5EF4-FFF2-40B4-BE49-F238E27FC236}">
                <a16:creationId xmlns:a16="http://schemas.microsoft.com/office/drawing/2014/main" id="{40CCE041-B9DE-468D-814A-815A9FE38A3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78078" y="1511861"/>
            <a:ext cx="7944003" cy="4793970"/>
          </a:xfrm>
        </p:spPr>
      </p:pic>
      <p:pic>
        <p:nvPicPr>
          <p:cNvPr id="5" name="Graphic 4" descr="Lightbulb and gear with solid fill">
            <a:extLst>
              <a:ext uri="{FF2B5EF4-FFF2-40B4-BE49-F238E27FC236}">
                <a16:creationId xmlns:a16="http://schemas.microsoft.com/office/drawing/2014/main" id="{1ED2EE6B-E502-414C-8CF7-2C1A2AE2AE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0851" y="5153588"/>
            <a:ext cx="1643062" cy="1643062"/>
          </a:xfrm>
          <a:prstGeom prst="rect">
            <a:avLst/>
          </a:prstGeom>
        </p:spPr>
      </p:pic>
    </p:spTree>
    <p:extLst>
      <p:ext uri="{BB962C8B-B14F-4D97-AF65-F5344CB8AC3E}">
        <p14:creationId xmlns:p14="http://schemas.microsoft.com/office/powerpoint/2010/main" val="400677991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5E22-2D6C-4BDE-9D5F-0498E77B63EF}"/>
              </a:ext>
            </a:extLst>
          </p:cNvPr>
          <p:cNvSpPr>
            <a:spLocks noGrp="1"/>
          </p:cNvSpPr>
          <p:nvPr>
            <p:ph type="title"/>
          </p:nvPr>
        </p:nvSpPr>
        <p:spPr/>
        <p:txBody>
          <a:bodyPr/>
          <a:lstStyle/>
          <a:p>
            <a:r>
              <a:rPr lang="en-GB"/>
              <a:t>Indicators of poor security culture</a:t>
            </a:r>
          </a:p>
        </p:txBody>
      </p:sp>
      <p:sp>
        <p:nvSpPr>
          <p:cNvPr id="3" name="Content Placeholder 2">
            <a:extLst>
              <a:ext uri="{FF2B5EF4-FFF2-40B4-BE49-F238E27FC236}">
                <a16:creationId xmlns:a16="http://schemas.microsoft.com/office/drawing/2014/main" id="{38516490-B300-4770-AB20-9B1AA424113B}"/>
              </a:ext>
            </a:extLst>
          </p:cNvPr>
          <p:cNvSpPr>
            <a:spLocks noGrp="1"/>
          </p:cNvSpPr>
          <p:nvPr>
            <p:ph idx="1"/>
          </p:nvPr>
        </p:nvSpPr>
        <p:spPr/>
        <p:txBody>
          <a:bodyPr>
            <a:normAutofit fontScale="85000" lnSpcReduction="20000"/>
          </a:bodyPr>
          <a:lstStyle/>
          <a:p>
            <a:r>
              <a:rPr lang="en-GB"/>
              <a:t>No Visitor badges (poor visitor management)</a:t>
            </a:r>
          </a:p>
          <a:p>
            <a:r>
              <a:rPr lang="en-GB"/>
              <a:t>Non segmented buildings</a:t>
            </a:r>
          </a:p>
          <a:p>
            <a:r>
              <a:rPr lang="en-GB"/>
              <a:t>No CCTV</a:t>
            </a:r>
          </a:p>
          <a:p>
            <a:r>
              <a:rPr lang="en-GB"/>
              <a:t>Tailgating</a:t>
            </a:r>
          </a:p>
          <a:p>
            <a:r>
              <a:rPr lang="en-GB"/>
              <a:t>Entrances &amp; Exits not monitored or secured</a:t>
            </a:r>
          </a:p>
          <a:p>
            <a:r>
              <a:rPr lang="en-GB"/>
              <a:t>Insecure Endpoints (Laptops, PCs)</a:t>
            </a:r>
          </a:p>
          <a:p>
            <a:r>
              <a:rPr lang="en-GB"/>
              <a:t>Non-compliance of policy (Staff not wearing ID, etc.)</a:t>
            </a:r>
          </a:p>
          <a:p>
            <a:r>
              <a:rPr lang="en-GB"/>
              <a:t>Work desks not being clear</a:t>
            </a:r>
          </a:p>
          <a:p>
            <a:r>
              <a:rPr lang="en-GB"/>
              <a:t>Sensitive printed waste, unsecure bin (how often emptying is done)</a:t>
            </a:r>
          </a:p>
          <a:p>
            <a:r>
              <a:rPr lang="en-GB"/>
              <a:t>Passwords written down (post-it notes)</a:t>
            </a:r>
          </a:p>
          <a:p>
            <a:r>
              <a:rPr lang="en-GB"/>
              <a:t>And more…..</a:t>
            </a:r>
          </a:p>
        </p:txBody>
      </p:sp>
      <p:pic>
        <p:nvPicPr>
          <p:cNvPr id="7" name="Picture 6" descr="Old woman thumbs down">
            <a:extLst>
              <a:ext uri="{FF2B5EF4-FFF2-40B4-BE49-F238E27FC236}">
                <a16:creationId xmlns:a16="http://schemas.microsoft.com/office/drawing/2014/main" id="{9AB8FDFD-C929-432E-8AD0-7B1556550A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97484" y="4776537"/>
            <a:ext cx="1394516" cy="2081463"/>
          </a:xfrm>
          <a:prstGeom prst="rect">
            <a:avLst/>
          </a:prstGeom>
        </p:spPr>
      </p:pic>
    </p:spTree>
    <p:extLst>
      <p:ext uri="{BB962C8B-B14F-4D97-AF65-F5344CB8AC3E}">
        <p14:creationId xmlns:p14="http://schemas.microsoft.com/office/powerpoint/2010/main" val="251385080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3A72-71B3-4B85-8033-57579CF69E0C}"/>
              </a:ext>
            </a:extLst>
          </p:cNvPr>
          <p:cNvSpPr>
            <a:spLocks noGrp="1"/>
          </p:cNvSpPr>
          <p:nvPr>
            <p:ph type="title"/>
          </p:nvPr>
        </p:nvSpPr>
        <p:spPr/>
        <p:txBody>
          <a:bodyPr/>
          <a:lstStyle/>
          <a:p>
            <a:r>
              <a:rPr lang="en-GB"/>
              <a:t>Impact of poor security culture</a:t>
            </a:r>
          </a:p>
        </p:txBody>
      </p:sp>
      <p:sp>
        <p:nvSpPr>
          <p:cNvPr id="3" name="Content Placeholder 2">
            <a:extLst>
              <a:ext uri="{FF2B5EF4-FFF2-40B4-BE49-F238E27FC236}">
                <a16:creationId xmlns:a16="http://schemas.microsoft.com/office/drawing/2014/main" id="{022A0E8B-9E4A-4BF6-B9E2-4AF2846EBA0B}"/>
              </a:ext>
            </a:extLst>
          </p:cNvPr>
          <p:cNvSpPr>
            <a:spLocks noGrp="1"/>
          </p:cNvSpPr>
          <p:nvPr>
            <p:ph idx="1"/>
          </p:nvPr>
        </p:nvSpPr>
        <p:spPr/>
        <p:txBody>
          <a:bodyPr>
            <a:normAutofit lnSpcReduction="10000"/>
          </a:bodyPr>
          <a:lstStyle/>
          <a:p>
            <a:r>
              <a:rPr lang="en-GB"/>
              <a:t>Risk of security breach</a:t>
            </a:r>
          </a:p>
          <a:p>
            <a:endParaRPr lang="en-GB"/>
          </a:p>
          <a:p>
            <a:r>
              <a:rPr lang="en-GB"/>
              <a:t>Increase risk of internal security incidents</a:t>
            </a:r>
          </a:p>
          <a:p>
            <a:endParaRPr lang="en-GB"/>
          </a:p>
          <a:p>
            <a:r>
              <a:rPr lang="en-GB"/>
              <a:t>Risk of non compliance of policies, regulations, legislations</a:t>
            </a:r>
          </a:p>
          <a:p>
            <a:endParaRPr lang="en-GB"/>
          </a:p>
          <a:p>
            <a:r>
              <a:rPr lang="en-GB"/>
              <a:t>Employees will be less engaged with security awareness and issues</a:t>
            </a:r>
          </a:p>
          <a:p>
            <a:endParaRPr lang="en-GB"/>
          </a:p>
          <a:p>
            <a:r>
              <a:rPr lang="en-GB"/>
              <a:t>Loss of reputation with stakeholders</a:t>
            </a:r>
          </a:p>
        </p:txBody>
      </p:sp>
    </p:spTree>
    <p:extLst>
      <p:ext uri="{BB962C8B-B14F-4D97-AF65-F5344CB8AC3E}">
        <p14:creationId xmlns:p14="http://schemas.microsoft.com/office/powerpoint/2010/main" val="418977499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9FF8-9BB8-460D-9C08-301D42A8DC85}"/>
              </a:ext>
            </a:extLst>
          </p:cNvPr>
          <p:cNvSpPr>
            <a:spLocks noGrp="1"/>
          </p:cNvSpPr>
          <p:nvPr>
            <p:ph type="title"/>
          </p:nvPr>
        </p:nvSpPr>
        <p:spPr/>
        <p:txBody>
          <a:bodyPr/>
          <a:lstStyle/>
          <a:p>
            <a:r>
              <a:rPr lang="en-GB"/>
              <a:t>Organisational Structures</a:t>
            </a:r>
          </a:p>
        </p:txBody>
      </p:sp>
      <p:sp>
        <p:nvSpPr>
          <p:cNvPr id="3" name="Content Placeholder 2">
            <a:extLst>
              <a:ext uri="{FF2B5EF4-FFF2-40B4-BE49-F238E27FC236}">
                <a16:creationId xmlns:a16="http://schemas.microsoft.com/office/drawing/2014/main" id="{962F0251-0C48-4880-9D48-6C90B7829789}"/>
              </a:ext>
            </a:extLst>
          </p:cNvPr>
          <p:cNvSpPr>
            <a:spLocks noGrp="1"/>
          </p:cNvSpPr>
          <p:nvPr>
            <p:ph idx="1"/>
          </p:nvPr>
        </p:nvSpPr>
        <p:spPr>
          <a:xfrm>
            <a:off x="838200" y="1825625"/>
            <a:ext cx="10515600" cy="4901178"/>
          </a:xfrm>
        </p:spPr>
        <p:txBody>
          <a:bodyPr/>
          <a:lstStyle/>
          <a:p>
            <a:r>
              <a:rPr lang="en-GB"/>
              <a:t>Divisional</a:t>
            </a:r>
          </a:p>
          <a:p>
            <a:r>
              <a:rPr lang="en-GB"/>
              <a:t>Hierarchical</a:t>
            </a:r>
          </a:p>
          <a:p>
            <a:r>
              <a:rPr lang="en-GB"/>
              <a:t>Line</a:t>
            </a:r>
          </a:p>
          <a:p>
            <a:r>
              <a:rPr lang="en-GB"/>
              <a:t>Flat</a:t>
            </a:r>
          </a:p>
          <a:p>
            <a:r>
              <a:rPr lang="en-GB"/>
              <a:t>Tall</a:t>
            </a:r>
          </a:p>
          <a:p>
            <a:r>
              <a:rPr lang="en-GB"/>
              <a:t>Functional</a:t>
            </a:r>
          </a:p>
          <a:p>
            <a:endParaRPr lang="en-GB"/>
          </a:p>
          <a:p>
            <a:pPr marL="0" indent="0">
              <a:buNone/>
            </a:pPr>
            <a:r>
              <a:rPr lang="en-GB"/>
              <a:t>Research the different organisational structures, and discuss what security challenges these can introduce?</a:t>
            </a:r>
          </a:p>
          <a:p>
            <a:endParaRPr lang="en-GB"/>
          </a:p>
          <a:p>
            <a:pPr marL="0" indent="0">
              <a:buNone/>
            </a:pPr>
            <a:endParaRPr lang="en-GB"/>
          </a:p>
        </p:txBody>
      </p:sp>
      <p:pic>
        <p:nvPicPr>
          <p:cNvPr id="4" name="Graphic 3" descr="Lightbulb and gear with solid fill">
            <a:extLst>
              <a:ext uri="{FF2B5EF4-FFF2-40B4-BE49-F238E27FC236}">
                <a16:creationId xmlns:a16="http://schemas.microsoft.com/office/drawing/2014/main" id="{E265A20A-65A4-4661-B8AB-9DAD5B22068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6377" y="709902"/>
            <a:ext cx="4705623" cy="4705623"/>
          </a:xfrm>
          <a:prstGeom prst="rect">
            <a:avLst/>
          </a:prstGeom>
        </p:spPr>
      </p:pic>
    </p:spTree>
    <p:extLst>
      <p:ext uri="{BB962C8B-B14F-4D97-AF65-F5344CB8AC3E}">
        <p14:creationId xmlns:p14="http://schemas.microsoft.com/office/powerpoint/2010/main" val="210837317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88B9-B241-4C21-B968-33882BE78DE8}"/>
              </a:ext>
            </a:extLst>
          </p:cNvPr>
          <p:cNvSpPr>
            <a:spLocks noGrp="1"/>
          </p:cNvSpPr>
          <p:nvPr>
            <p:ph type="title"/>
          </p:nvPr>
        </p:nvSpPr>
        <p:spPr/>
        <p:txBody>
          <a:bodyPr/>
          <a:lstStyle/>
          <a:p>
            <a:r>
              <a:rPr lang="en-GB" dirty="0"/>
              <a:t>Organisations Structure Cultures</a:t>
            </a:r>
          </a:p>
        </p:txBody>
      </p:sp>
      <p:sp>
        <p:nvSpPr>
          <p:cNvPr id="3" name="Content Placeholder 2">
            <a:extLst>
              <a:ext uri="{FF2B5EF4-FFF2-40B4-BE49-F238E27FC236}">
                <a16:creationId xmlns:a16="http://schemas.microsoft.com/office/drawing/2014/main" id="{46B55948-CDB1-4F73-8CA1-67CF0D4999C6}"/>
              </a:ext>
            </a:extLst>
          </p:cNvPr>
          <p:cNvSpPr>
            <a:spLocks noGrp="1"/>
          </p:cNvSpPr>
          <p:nvPr>
            <p:ph idx="1"/>
          </p:nvPr>
        </p:nvSpPr>
        <p:spPr/>
        <p:txBody>
          <a:bodyPr/>
          <a:lstStyle/>
          <a:p>
            <a:r>
              <a:rPr lang="en-GB" dirty="0"/>
              <a:t>Organisational structure: the way a business is run</a:t>
            </a:r>
          </a:p>
          <a:p>
            <a:endParaRPr lang="en-GB" dirty="0"/>
          </a:p>
          <a:p>
            <a:r>
              <a:rPr lang="en-GB" dirty="0"/>
              <a:t>Different structures will require different security needs, such as designated roles and responsibilities</a:t>
            </a:r>
          </a:p>
          <a:p>
            <a:endParaRPr lang="en-GB" dirty="0"/>
          </a:p>
          <a:p>
            <a:r>
              <a:rPr lang="en-GB" dirty="0"/>
              <a:t>Can be a collection of values, expectations, and practises that guide and inform the actions of all team members</a:t>
            </a:r>
          </a:p>
          <a:p>
            <a:endParaRPr lang="en-GB" dirty="0"/>
          </a:p>
          <a:p>
            <a:endParaRPr lang="en-GB" dirty="0"/>
          </a:p>
          <a:p>
            <a:endParaRPr lang="en-GB" dirty="0"/>
          </a:p>
        </p:txBody>
      </p:sp>
    </p:spTree>
    <p:extLst>
      <p:ext uri="{BB962C8B-B14F-4D97-AF65-F5344CB8AC3E}">
        <p14:creationId xmlns:p14="http://schemas.microsoft.com/office/powerpoint/2010/main" val="198898122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1A37-5820-4417-90DE-629CAEF49DFF}"/>
              </a:ext>
            </a:extLst>
          </p:cNvPr>
          <p:cNvSpPr>
            <a:spLocks noGrp="1"/>
          </p:cNvSpPr>
          <p:nvPr>
            <p:ph type="title"/>
          </p:nvPr>
        </p:nvSpPr>
        <p:spPr>
          <a:xfrm>
            <a:off x="838200" y="681037"/>
            <a:ext cx="10515600" cy="1325563"/>
          </a:xfrm>
        </p:spPr>
        <p:txBody>
          <a:bodyPr/>
          <a:lstStyle/>
          <a:p>
            <a:r>
              <a:rPr lang="en-GB"/>
              <a:t>Importance of maintaining privacy and confidentiality</a:t>
            </a:r>
          </a:p>
        </p:txBody>
      </p:sp>
      <p:sp>
        <p:nvSpPr>
          <p:cNvPr id="3" name="Content Placeholder 2">
            <a:extLst>
              <a:ext uri="{FF2B5EF4-FFF2-40B4-BE49-F238E27FC236}">
                <a16:creationId xmlns:a16="http://schemas.microsoft.com/office/drawing/2014/main" id="{2B00713F-E72C-43EF-ACC6-ECF06F528661}"/>
              </a:ext>
            </a:extLst>
          </p:cNvPr>
          <p:cNvSpPr>
            <a:spLocks noGrp="1"/>
          </p:cNvSpPr>
          <p:nvPr>
            <p:ph idx="1"/>
          </p:nvPr>
        </p:nvSpPr>
        <p:spPr>
          <a:xfrm>
            <a:off x="838200" y="2178657"/>
            <a:ext cx="10515600" cy="3998306"/>
          </a:xfrm>
        </p:spPr>
        <p:txBody>
          <a:bodyPr/>
          <a:lstStyle/>
          <a:p>
            <a:r>
              <a:rPr lang="en-GB"/>
              <a:t>Reduce risk of unauthorised exposure to confidential and person information</a:t>
            </a:r>
          </a:p>
          <a:p>
            <a:endParaRPr lang="en-GB"/>
          </a:p>
          <a:p>
            <a:r>
              <a:rPr lang="en-GB"/>
              <a:t>Mitigate risks and harden security culture, prevention is better than cure</a:t>
            </a:r>
          </a:p>
          <a:p>
            <a:endParaRPr lang="en-GB"/>
          </a:p>
          <a:p>
            <a:r>
              <a:rPr lang="en-GB"/>
              <a:t>Avoid breaching regulations and legislation such as Data protection, and Computer Misuse</a:t>
            </a:r>
          </a:p>
          <a:p>
            <a:endParaRPr lang="en-GB"/>
          </a:p>
          <a:p>
            <a:endParaRPr lang="en-GB"/>
          </a:p>
          <a:p>
            <a:endParaRPr lang="en-GB"/>
          </a:p>
          <a:p>
            <a:endParaRPr lang="en-GB"/>
          </a:p>
        </p:txBody>
      </p:sp>
    </p:spTree>
    <p:extLst>
      <p:ext uri="{BB962C8B-B14F-4D97-AF65-F5344CB8AC3E}">
        <p14:creationId xmlns:p14="http://schemas.microsoft.com/office/powerpoint/2010/main" val="8172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89BB-5657-430E-9D5E-F75890BFC4A7}"/>
              </a:ext>
            </a:extLst>
          </p:cNvPr>
          <p:cNvSpPr>
            <a:spLocks noGrp="1"/>
          </p:cNvSpPr>
          <p:nvPr>
            <p:ph type="title"/>
          </p:nvPr>
        </p:nvSpPr>
        <p:spPr/>
        <p:txBody>
          <a:bodyPr/>
          <a:lstStyle/>
          <a:p>
            <a:r>
              <a:rPr lang="en-GB"/>
              <a:t>Security Governance Frameworks</a:t>
            </a:r>
          </a:p>
        </p:txBody>
      </p:sp>
      <p:sp>
        <p:nvSpPr>
          <p:cNvPr id="3" name="Content Placeholder 2">
            <a:extLst>
              <a:ext uri="{FF2B5EF4-FFF2-40B4-BE49-F238E27FC236}">
                <a16:creationId xmlns:a16="http://schemas.microsoft.com/office/drawing/2014/main" id="{FA2CB4CE-8737-4FED-95BB-36211CD04FAE}"/>
              </a:ext>
            </a:extLst>
          </p:cNvPr>
          <p:cNvSpPr>
            <a:spLocks noGrp="1"/>
          </p:cNvSpPr>
          <p:nvPr>
            <p:ph idx="1"/>
          </p:nvPr>
        </p:nvSpPr>
        <p:spPr/>
        <p:txBody>
          <a:bodyPr/>
          <a:lstStyle/>
          <a:p>
            <a:r>
              <a:rPr lang="en-GB"/>
              <a:t>Organisations use Security Governance Frameworks to help track and manage Security / Information Security</a:t>
            </a:r>
          </a:p>
          <a:p>
            <a:endParaRPr lang="en-GB"/>
          </a:p>
          <a:p>
            <a:r>
              <a:rPr lang="en-GB"/>
              <a:t>BSI - ISO/IEC 27001 ISMS (Information Security Management System)</a:t>
            </a:r>
          </a:p>
          <a:p>
            <a:r>
              <a:rPr lang="en-GB"/>
              <a:t>NIST - Cyber Security Framework</a:t>
            </a:r>
          </a:p>
          <a:p>
            <a:r>
              <a:rPr lang="en-GB"/>
              <a:t>UK GOV – SPF (Security Policy Framework)</a:t>
            </a:r>
          </a:p>
          <a:p>
            <a:r>
              <a:rPr lang="en-GB"/>
              <a:t>CSA – Cloud Security Alliance STAR  - mapping multiple frameworks </a:t>
            </a:r>
          </a:p>
          <a:p>
            <a:r>
              <a:rPr lang="en-GB"/>
              <a:t>PCI DSS 3.2 – Payment Card Industry </a:t>
            </a:r>
          </a:p>
          <a:p>
            <a:endParaRPr lang="en-GB"/>
          </a:p>
          <a:p>
            <a:endParaRPr lang="en-GB"/>
          </a:p>
          <a:p>
            <a:endParaRPr lang="en-GB"/>
          </a:p>
        </p:txBody>
      </p:sp>
    </p:spTree>
    <p:extLst>
      <p:ext uri="{BB962C8B-B14F-4D97-AF65-F5344CB8AC3E}">
        <p14:creationId xmlns:p14="http://schemas.microsoft.com/office/powerpoint/2010/main" val="234782001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6F09-1D48-48C8-9659-B7C8A06D0928}"/>
              </a:ext>
            </a:extLst>
          </p:cNvPr>
          <p:cNvSpPr>
            <a:spLocks noGrp="1"/>
          </p:cNvSpPr>
          <p:nvPr>
            <p:ph type="title"/>
          </p:nvPr>
        </p:nvSpPr>
        <p:spPr/>
        <p:txBody>
          <a:bodyPr/>
          <a:lstStyle/>
          <a:p>
            <a:r>
              <a:rPr lang="en-GB"/>
              <a:t>Security Awareness</a:t>
            </a:r>
          </a:p>
        </p:txBody>
      </p:sp>
      <p:sp>
        <p:nvSpPr>
          <p:cNvPr id="3" name="Content Placeholder 2">
            <a:extLst>
              <a:ext uri="{FF2B5EF4-FFF2-40B4-BE49-F238E27FC236}">
                <a16:creationId xmlns:a16="http://schemas.microsoft.com/office/drawing/2014/main" id="{EA97682B-A128-4774-B3E3-8A4CAB195B21}"/>
              </a:ext>
            </a:extLst>
          </p:cNvPr>
          <p:cNvSpPr>
            <a:spLocks noGrp="1"/>
          </p:cNvSpPr>
          <p:nvPr>
            <p:ph idx="1"/>
          </p:nvPr>
        </p:nvSpPr>
        <p:spPr>
          <a:xfrm>
            <a:off x="838200" y="1825624"/>
            <a:ext cx="4894690" cy="4503613"/>
          </a:xfrm>
        </p:spPr>
        <p:txBody>
          <a:bodyPr>
            <a:normAutofit/>
          </a:bodyPr>
          <a:lstStyle/>
          <a:p>
            <a:r>
              <a:rPr lang="en-GB"/>
              <a:t>Investment in the education of employees about IT security and good practice</a:t>
            </a:r>
          </a:p>
          <a:p>
            <a:endParaRPr lang="en-GB"/>
          </a:p>
          <a:p>
            <a:r>
              <a:rPr lang="en-GB"/>
              <a:t>Helps employees in their personal life and organisation</a:t>
            </a:r>
          </a:p>
          <a:p>
            <a:endParaRPr lang="en-GB"/>
          </a:p>
          <a:p>
            <a:r>
              <a:rPr lang="en-GB"/>
              <a:t>“Security isn’t just a work thing” – Martin Webley</a:t>
            </a:r>
          </a:p>
          <a:p>
            <a:pPr marL="0" indent="0">
              <a:buNone/>
            </a:pPr>
            <a:endParaRPr lang="en-GB"/>
          </a:p>
          <a:p>
            <a:endParaRPr lang="en-GB"/>
          </a:p>
          <a:p>
            <a:endParaRPr lang="en-GB"/>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5E1DDB24-1919-415E-BC9F-2F5F339F3D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8549" y="2032750"/>
            <a:ext cx="6016156" cy="3609694"/>
          </a:xfrm>
          <a:prstGeom prst="rect">
            <a:avLst/>
          </a:prstGeom>
          <a:effectLst>
            <a:softEdge rad="266700"/>
          </a:effectLst>
        </p:spPr>
      </p:pic>
    </p:spTree>
    <p:extLst>
      <p:ext uri="{BB962C8B-B14F-4D97-AF65-F5344CB8AC3E}">
        <p14:creationId xmlns:p14="http://schemas.microsoft.com/office/powerpoint/2010/main" val="94519667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1B944667-0AF6-4063-BA5E-384535A7AE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63468" y="521469"/>
            <a:ext cx="5873798" cy="5815061"/>
          </a:xfrm>
        </p:spPr>
      </p:pic>
      <p:sp>
        <p:nvSpPr>
          <p:cNvPr id="7" name="Title 6">
            <a:extLst>
              <a:ext uri="{FF2B5EF4-FFF2-40B4-BE49-F238E27FC236}">
                <a16:creationId xmlns:a16="http://schemas.microsoft.com/office/drawing/2014/main" id="{A218533F-34B9-44BE-991A-74C089D3511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63109496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D25-87CF-4E63-92CC-08FDCD0993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4893C15-3C4A-4479-8214-5A3DFAEBC5EC}"/>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4400"/>
              <a:t>Any final questions?</a:t>
            </a:r>
            <a:endParaRPr lang="en-GB" sz="4400"/>
          </a:p>
        </p:txBody>
      </p:sp>
    </p:spTree>
    <p:extLst>
      <p:ext uri="{BB962C8B-B14F-4D97-AF65-F5344CB8AC3E}">
        <p14:creationId xmlns:p14="http://schemas.microsoft.com/office/powerpoint/2010/main" val="40015496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algn="ctr"/>
            <a:r>
              <a:rPr lang="en-GB" sz="4400" b="1" spc="300">
                <a:solidFill>
                  <a:schemeClr val="bg1"/>
                </a:solidFill>
                <a:latin typeface="EuroStyle" panose="02027200000000000000" pitchFamily="18" charset="0"/>
              </a:rPr>
              <a:t>Introduction</a:t>
            </a:r>
          </a:p>
          <a:p>
            <a:pPr algn="ctr"/>
            <a:r>
              <a:rPr lang="en-GB" sz="3200" b="1" spc="300">
                <a:solidFill>
                  <a:schemeClr val="bg1"/>
                </a:solidFill>
                <a:latin typeface="EuroStyle" panose="02027200000000000000" pitchFamily="18" charset="0"/>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a:solidFill>
                  <a:srgbClr val="92D050"/>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r>
              <a:rPr lang="en-GB" sz="2400" b="1" spc="300">
                <a:solidFill>
                  <a:srgbClr val="92D050"/>
                </a:solidFill>
                <a:latin typeface="EuroStyle" panose="02027200000000000000" pitchFamily="18" charset="0"/>
              </a:rPr>
              <a:t>Monday</a:t>
            </a:r>
            <a:endParaRPr lang="en-GB" b="1" spc="300">
              <a:solidFill>
                <a:srgbClr val="92D050"/>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r>
              <a:rPr lang="en-GB" sz="2400" b="1" spc="300">
                <a:solidFill>
                  <a:srgbClr val="92D050"/>
                </a:solidFill>
                <a:latin typeface="EuroStyle" panose="02027200000000000000" pitchFamily="18" charset="0"/>
              </a:rPr>
              <a:t>Tuesday</a:t>
            </a:r>
            <a:endParaRPr lang="en-GB" b="1" spc="300">
              <a:solidFill>
                <a:srgbClr val="92D050"/>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r>
              <a:rPr lang="en-GB" sz="2400" b="1" spc="300">
                <a:solidFill>
                  <a:srgbClr val="92D050"/>
                </a:solidFill>
                <a:latin typeface="EuroStyle" panose="02027200000000000000" pitchFamily="18" charset="0"/>
              </a:rPr>
              <a:t>Wednesday</a:t>
            </a:r>
            <a:endParaRPr lang="en-GB" b="1" spc="300">
              <a:solidFill>
                <a:srgbClr val="92D050"/>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r>
              <a:rPr lang="en-GB" sz="2400" b="1" spc="300">
                <a:solidFill>
                  <a:srgbClr val="92D050"/>
                </a:solidFill>
                <a:latin typeface="EuroStyle" panose="02027200000000000000" pitchFamily="18" charset="0"/>
              </a:rPr>
              <a:t>Thursday</a:t>
            </a:r>
            <a:endParaRPr lang="en-GB" b="1" spc="300">
              <a:solidFill>
                <a:srgbClr val="92D050"/>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198598" cy="461665"/>
          </a:xfrm>
          <a:prstGeom prst="rect">
            <a:avLst/>
          </a:prstGeom>
          <a:noFill/>
        </p:spPr>
        <p:txBody>
          <a:bodyPr wrap="none" rtlCol="0">
            <a:spAutoFit/>
          </a:bodyPr>
          <a:lstStyle/>
          <a:p>
            <a:r>
              <a:rPr lang="en-GB" sz="2400" b="1" spc="300">
                <a:solidFill>
                  <a:srgbClr val="92D050"/>
                </a:solidFill>
                <a:latin typeface="EuroStyle" panose="02027200000000000000" pitchFamily="18" charset="0"/>
              </a:rPr>
              <a:t>Friday</a:t>
            </a:r>
            <a:endParaRPr lang="en-GB" b="1" spc="300">
              <a:solidFill>
                <a:srgbClr val="92D050"/>
              </a:solidFill>
              <a:latin typeface="EuroStyle" panose="02027200000000000000" pitchFamily="18" charset="0"/>
            </a:endParaRPr>
          </a:p>
        </p:txBody>
      </p:sp>
    </p:spTree>
    <p:extLst>
      <p:ext uri="{BB962C8B-B14F-4D97-AF65-F5344CB8AC3E}">
        <p14:creationId xmlns:p14="http://schemas.microsoft.com/office/powerpoint/2010/main" val="3725176138"/>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sz="2400"/>
          </a:p>
          <a:p>
            <a:r>
              <a:rPr lang="en-GB" sz="2400" err="1"/>
              <a:t>Xxx</a:t>
            </a:r>
            <a:endParaRPr lang="en-GB" sz="2400"/>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144177124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Recap Session</a:t>
            </a:r>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03082" y="1436157"/>
            <a:ext cx="4705623" cy="4692062"/>
          </a:xfrm>
          <a:prstGeom prst="rect">
            <a:avLst/>
          </a:prstGeom>
          <a:ln>
            <a:noFill/>
          </a:ln>
          <a:effectLst>
            <a:softEdge rad="112500"/>
          </a:effectLst>
        </p:spPr>
      </p:pic>
    </p:spTree>
    <p:extLst>
      <p:ext uri="{BB962C8B-B14F-4D97-AF65-F5344CB8AC3E}">
        <p14:creationId xmlns:p14="http://schemas.microsoft.com/office/powerpoint/2010/main" val="306972892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Exercises &amp; Labs = </a:t>
            </a:r>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179982581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BFC-338C-40A5-B7AC-492C1C0E8364}"/>
              </a:ext>
            </a:extLst>
          </p:cNvPr>
          <p:cNvSpPr>
            <a:spLocks noGrp="1"/>
          </p:cNvSpPr>
          <p:nvPr>
            <p:ph type="title"/>
          </p:nvPr>
        </p:nvSpPr>
        <p:spPr/>
        <p:txBody>
          <a:bodyPr/>
          <a:lstStyle/>
          <a:p>
            <a:r>
              <a:rPr lang="en-GB"/>
              <a:t>If you see a slide with this background…</a:t>
            </a:r>
          </a:p>
        </p:txBody>
      </p:sp>
      <p:sp>
        <p:nvSpPr>
          <p:cNvPr id="3" name="Content Placeholder 2">
            <a:extLst>
              <a:ext uri="{FF2B5EF4-FFF2-40B4-BE49-F238E27FC236}">
                <a16:creationId xmlns:a16="http://schemas.microsoft.com/office/drawing/2014/main" id="{4DAEBBF3-2856-436A-B0DD-43FEC7543E1B}"/>
              </a:ext>
            </a:extLst>
          </p:cNvPr>
          <p:cNvSpPr>
            <a:spLocks noGrp="1"/>
          </p:cNvSpPr>
          <p:nvPr>
            <p:ph idx="1"/>
          </p:nvPr>
        </p:nvSpPr>
        <p:spPr>
          <a:xfrm>
            <a:off x="838201" y="1825625"/>
            <a:ext cx="5451281" cy="4351338"/>
          </a:xfrm>
        </p:spPr>
        <p:txBody>
          <a:bodyPr>
            <a:normAutofit/>
          </a:bodyPr>
          <a:lstStyle/>
          <a:p>
            <a:pPr marL="0" indent="0">
              <a:buNone/>
            </a:pPr>
            <a:endParaRPr lang="en-GB"/>
          </a:p>
          <a:p>
            <a:pPr marL="0" indent="0">
              <a:buNone/>
            </a:pPr>
            <a:endParaRPr lang="en-GB"/>
          </a:p>
          <a:p>
            <a:pPr marL="0" indent="0" algn="ctr">
              <a:buNone/>
            </a:pPr>
            <a:r>
              <a:rPr lang="en-GB" sz="6000"/>
              <a:t>Important Information = </a:t>
            </a:r>
          </a:p>
        </p:txBody>
      </p:sp>
      <p:pic>
        <p:nvPicPr>
          <p:cNvPr id="5" name="Graphic 4" descr="Information with solid fill">
            <a:extLst>
              <a:ext uri="{FF2B5EF4-FFF2-40B4-BE49-F238E27FC236}">
                <a16:creationId xmlns:a16="http://schemas.microsoft.com/office/drawing/2014/main" id="{7DD09E31-BBC3-47D8-A8AD-F71C1F4D61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71996" y="1741649"/>
            <a:ext cx="3911057" cy="3911057"/>
          </a:xfrm>
          <a:prstGeom prst="rect">
            <a:avLst/>
          </a:prstGeom>
        </p:spPr>
      </p:pic>
    </p:spTree>
    <p:extLst>
      <p:ext uri="{BB962C8B-B14F-4D97-AF65-F5344CB8AC3E}">
        <p14:creationId xmlns:p14="http://schemas.microsoft.com/office/powerpoint/2010/main" val="296660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Strategy</a:t>
            </a:r>
          </a:p>
        </p:txBody>
      </p:sp>
    </p:spTree>
    <p:extLst>
      <p:ext uri="{BB962C8B-B14F-4D97-AF65-F5344CB8AC3E}">
        <p14:creationId xmlns:p14="http://schemas.microsoft.com/office/powerpoint/2010/main" val="202635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algn="ctr"/>
            <a:r>
              <a:rPr lang="en-GB" sz="4400" b="1" spc="300">
                <a:solidFill>
                  <a:schemeClr val="bg1"/>
                </a:solidFill>
                <a:latin typeface="EuroStyle" panose="02027200000000000000" pitchFamily="18" charset="0"/>
              </a:rPr>
              <a:t>Introduction</a:t>
            </a:r>
          </a:p>
          <a:p>
            <a:pPr algn="ctr"/>
            <a:r>
              <a:rPr lang="en-GB" sz="3200" b="1" spc="300">
                <a:solidFill>
                  <a:schemeClr val="bg1"/>
                </a:solidFill>
                <a:latin typeface="EuroStyle" panose="02027200000000000000" pitchFamily="18" charset="0"/>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a:solidFill>
                  <a:srgbClr val="00B050"/>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r>
              <a:rPr lang="en-GB" sz="2400" b="1" spc="300">
                <a:solidFill>
                  <a:srgbClr val="FFC000"/>
                </a:solidFill>
                <a:latin typeface="EuroStyle" panose="02027200000000000000" pitchFamily="18" charset="0"/>
              </a:rPr>
              <a:t>Monday</a:t>
            </a:r>
            <a:endParaRPr lang="en-GB" b="1" spc="300">
              <a:solidFill>
                <a:srgbClr val="FFC000"/>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Tuesday</a:t>
            </a:r>
            <a:endParaRPr lang="en-GB" spc="300">
              <a:solidFill>
                <a:schemeClr val="bg1"/>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Wednesday</a:t>
            </a:r>
            <a:endParaRPr lang="en-GB" spc="30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Thursday</a:t>
            </a:r>
            <a:endParaRPr lang="en-GB" spc="30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a:solidFill>
                  <a:schemeClr val="bg1"/>
                </a:solidFill>
                <a:latin typeface="EuroStyle" panose="02027200000000000000" pitchFamily="18" charset="0"/>
              </a:rPr>
              <a:t>Friday</a:t>
            </a:r>
            <a:endParaRPr lang="en-GB" spc="300">
              <a:solidFill>
                <a:schemeClr val="bg1"/>
              </a:solidFill>
              <a:latin typeface="EuroStyle" panose="02027200000000000000" pitchFamily="18" charset="0"/>
            </a:endParaRPr>
          </a:p>
        </p:txBody>
      </p:sp>
    </p:spTree>
    <p:extLst>
      <p:ext uri="{BB962C8B-B14F-4D97-AF65-F5344CB8AC3E}">
        <p14:creationId xmlns:p14="http://schemas.microsoft.com/office/powerpoint/2010/main" val="1120319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FE69-29EB-4FD7-9AAB-912CE077E4A6}"/>
              </a:ext>
            </a:extLst>
          </p:cNvPr>
          <p:cNvSpPr>
            <a:spLocks noGrp="1"/>
          </p:cNvSpPr>
          <p:nvPr>
            <p:ph type="title"/>
          </p:nvPr>
        </p:nvSpPr>
        <p:spPr/>
        <p:txBody>
          <a:bodyPr/>
          <a:lstStyle/>
          <a:p>
            <a:r>
              <a:rPr lang="en-GB"/>
              <a:t>Business Strategy</a:t>
            </a:r>
          </a:p>
        </p:txBody>
      </p:sp>
      <p:sp>
        <p:nvSpPr>
          <p:cNvPr id="3" name="Content Placeholder 2">
            <a:extLst>
              <a:ext uri="{FF2B5EF4-FFF2-40B4-BE49-F238E27FC236}">
                <a16:creationId xmlns:a16="http://schemas.microsoft.com/office/drawing/2014/main" id="{9731B5DB-A91F-4617-A8E7-56AFC3E9A402}"/>
              </a:ext>
            </a:extLst>
          </p:cNvPr>
          <p:cNvSpPr>
            <a:spLocks noGrp="1"/>
          </p:cNvSpPr>
          <p:nvPr>
            <p:ph idx="1"/>
          </p:nvPr>
        </p:nvSpPr>
        <p:spPr/>
        <p:txBody>
          <a:bodyPr>
            <a:normAutofit lnSpcReduction="10000"/>
          </a:bodyPr>
          <a:lstStyle/>
          <a:p>
            <a:pPr marL="0" indent="0">
              <a:buNone/>
            </a:pPr>
            <a:r>
              <a:rPr lang="en-GB"/>
              <a:t>What are the business strategy plans for the next 18 months…</a:t>
            </a:r>
          </a:p>
          <a:p>
            <a:endParaRPr lang="en-GB"/>
          </a:p>
          <a:p>
            <a:r>
              <a:rPr lang="en-GB"/>
              <a:t>New business lines / products</a:t>
            </a:r>
          </a:p>
          <a:p>
            <a:endParaRPr lang="en-GB"/>
          </a:p>
          <a:p>
            <a:r>
              <a:rPr lang="en-GB"/>
              <a:t>Business expansion i.e. new offices</a:t>
            </a:r>
          </a:p>
          <a:p>
            <a:endParaRPr lang="en-GB"/>
          </a:p>
          <a:p>
            <a:r>
              <a:rPr lang="en-GB"/>
              <a:t>Business growth i.e. national, international markets </a:t>
            </a:r>
          </a:p>
          <a:p>
            <a:endParaRPr lang="en-GB"/>
          </a:p>
          <a:p>
            <a:r>
              <a:rPr lang="en-GB"/>
              <a:t>Mergers / takeovers </a:t>
            </a:r>
          </a:p>
          <a:p>
            <a:endParaRPr lang="en-GB"/>
          </a:p>
        </p:txBody>
      </p:sp>
    </p:spTree>
    <p:extLst>
      <p:ext uri="{BB962C8B-B14F-4D97-AF65-F5344CB8AC3E}">
        <p14:creationId xmlns:p14="http://schemas.microsoft.com/office/powerpoint/2010/main" val="2910937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FE69-29EB-4FD7-9AAB-912CE077E4A6}"/>
              </a:ext>
            </a:extLst>
          </p:cNvPr>
          <p:cNvSpPr>
            <a:spLocks noGrp="1"/>
          </p:cNvSpPr>
          <p:nvPr>
            <p:ph type="title"/>
          </p:nvPr>
        </p:nvSpPr>
        <p:spPr/>
        <p:txBody>
          <a:bodyPr/>
          <a:lstStyle/>
          <a:p>
            <a:r>
              <a:rPr lang="en-GB"/>
              <a:t>IT Strategy</a:t>
            </a:r>
          </a:p>
        </p:txBody>
      </p:sp>
      <p:sp>
        <p:nvSpPr>
          <p:cNvPr id="3" name="Content Placeholder 2">
            <a:extLst>
              <a:ext uri="{FF2B5EF4-FFF2-40B4-BE49-F238E27FC236}">
                <a16:creationId xmlns:a16="http://schemas.microsoft.com/office/drawing/2014/main" id="{9731B5DB-A91F-4617-A8E7-56AFC3E9A402}"/>
              </a:ext>
            </a:extLst>
          </p:cNvPr>
          <p:cNvSpPr>
            <a:spLocks noGrp="1"/>
          </p:cNvSpPr>
          <p:nvPr>
            <p:ph idx="1"/>
          </p:nvPr>
        </p:nvSpPr>
        <p:spPr/>
        <p:txBody>
          <a:bodyPr>
            <a:normAutofit/>
          </a:bodyPr>
          <a:lstStyle/>
          <a:p>
            <a:pPr marL="0" indent="0">
              <a:buNone/>
            </a:pPr>
            <a:r>
              <a:rPr lang="en-GB"/>
              <a:t>What are the IT strategy plans for the next 18 months…</a:t>
            </a:r>
          </a:p>
          <a:p>
            <a:endParaRPr lang="en-GB"/>
          </a:p>
          <a:p>
            <a:r>
              <a:rPr lang="en-GB"/>
              <a:t>On premise infrastructure</a:t>
            </a:r>
          </a:p>
          <a:p>
            <a:endParaRPr lang="en-GB"/>
          </a:p>
          <a:p>
            <a:r>
              <a:rPr lang="en-GB"/>
              <a:t>Adoption of Cloud infrastructure i.e. datacentre decommissioning</a:t>
            </a:r>
          </a:p>
          <a:p>
            <a:endParaRPr lang="en-GB"/>
          </a:p>
          <a:p>
            <a:r>
              <a:rPr lang="en-GB"/>
              <a:t>Increased use of SaaS (Software as a Service) i.e. Microsoft O365</a:t>
            </a:r>
          </a:p>
        </p:txBody>
      </p:sp>
    </p:spTree>
    <p:extLst>
      <p:ext uri="{BB962C8B-B14F-4D97-AF65-F5344CB8AC3E}">
        <p14:creationId xmlns:p14="http://schemas.microsoft.com/office/powerpoint/2010/main" val="1719923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FE69-29EB-4FD7-9AAB-912CE077E4A6}"/>
              </a:ext>
            </a:extLst>
          </p:cNvPr>
          <p:cNvSpPr>
            <a:spLocks noGrp="1"/>
          </p:cNvSpPr>
          <p:nvPr>
            <p:ph type="title"/>
          </p:nvPr>
        </p:nvSpPr>
        <p:spPr/>
        <p:txBody>
          <a:bodyPr/>
          <a:lstStyle/>
          <a:p>
            <a:r>
              <a:rPr lang="en-GB"/>
              <a:t>Security Strategy</a:t>
            </a:r>
          </a:p>
        </p:txBody>
      </p:sp>
      <p:sp>
        <p:nvSpPr>
          <p:cNvPr id="3" name="Content Placeholder 2">
            <a:extLst>
              <a:ext uri="{FF2B5EF4-FFF2-40B4-BE49-F238E27FC236}">
                <a16:creationId xmlns:a16="http://schemas.microsoft.com/office/drawing/2014/main" id="{9731B5DB-A91F-4617-A8E7-56AFC3E9A402}"/>
              </a:ext>
            </a:extLst>
          </p:cNvPr>
          <p:cNvSpPr>
            <a:spLocks noGrp="1"/>
          </p:cNvSpPr>
          <p:nvPr>
            <p:ph idx="1"/>
          </p:nvPr>
        </p:nvSpPr>
        <p:spPr/>
        <p:txBody>
          <a:bodyPr>
            <a:normAutofit lnSpcReduction="10000"/>
          </a:bodyPr>
          <a:lstStyle/>
          <a:p>
            <a:pPr marL="0" indent="0">
              <a:buNone/>
            </a:pPr>
            <a:r>
              <a:rPr lang="en-GB"/>
              <a:t>What are the Security strategy plans for the next 18 months…</a:t>
            </a:r>
          </a:p>
          <a:p>
            <a:endParaRPr lang="en-GB"/>
          </a:p>
          <a:p>
            <a:r>
              <a:rPr lang="en-GB"/>
              <a:t>Increased legislative / regulatory compliance requirements</a:t>
            </a:r>
          </a:p>
          <a:p>
            <a:endParaRPr lang="en-GB"/>
          </a:p>
          <a:p>
            <a:r>
              <a:rPr lang="en-GB"/>
              <a:t>Increased monitoring / filtering requirements</a:t>
            </a:r>
          </a:p>
          <a:p>
            <a:endParaRPr lang="en-GB"/>
          </a:p>
          <a:p>
            <a:r>
              <a:rPr lang="en-GB"/>
              <a:t>Security Awareness Campaigns</a:t>
            </a:r>
          </a:p>
          <a:p>
            <a:endParaRPr lang="en-GB"/>
          </a:p>
          <a:p>
            <a:r>
              <a:rPr lang="en-GB"/>
              <a:t>Adoption of security standards i.e. Cyber Essentials+, ISO27001, PCI</a:t>
            </a:r>
          </a:p>
          <a:p>
            <a:endParaRPr lang="en-GB"/>
          </a:p>
        </p:txBody>
      </p:sp>
    </p:spTree>
    <p:extLst>
      <p:ext uri="{BB962C8B-B14F-4D97-AF65-F5344CB8AC3E}">
        <p14:creationId xmlns:p14="http://schemas.microsoft.com/office/powerpoint/2010/main" val="322729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Other Business Factors</a:t>
            </a:r>
          </a:p>
        </p:txBody>
      </p:sp>
    </p:spTree>
    <p:extLst>
      <p:ext uri="{BB962C8B-B14F-4D97-AF65-F5344CB8AC3E}">
        <p14:creationId xmlns:p14="http://schemas.microsoft.com/office/powerpoint/2010/main" val="4159339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57FE-6C02-439A-9EB8-8B6BDBD371F2}"/>
              </a:ext>
            </a:extLst>
          </p:cNvPr>
          <p:cNvSpPr>
            <a:spLocks noGrp="1"/>
          </p:cNvSpPr>
          <p:nvPr>
            <p:ph type="title"/>
          </p:nvPr>
        </p:nvSpPr>
        <p:spPr/>
        <p:txBody>
          <a:bodyPr/>
          <a:lstStyle/>
          <a:p>
            <a:r>
              <a:rPr lang="en-GB"/>
              <a:t>Business Culture</a:t>
            </a:r>
          </a:p>
        </p:txBody>
      </p:sp>
      <p:sp>
        <p:nvSpPr>
          <p:cNvPr id="3" name="Content Placeholder 2">
            <a:extLst>
              <a:ext uri="{FF2B5EF4-FFF2-40B4-BE49-F238E27FC236}">
                <a16:creationId xmlns:a16="http://schemas.microsoft.com/office/drawing/2014/main" id="{56100144-4B01-4589-81BD-1CDEF3D59578}"/>
              </a:ext>
            </a:extLst>
          </p:cNvPr>
          <p:cNvSpPr>
            <a:spLocks noGrp="1"/>
          </p:cNvSpPr>
          <p:nvPr>
            <p:ph idx="1"/>
          </p:nvPr>
        </p:nvSpPr>
        <p:spPr/>
        <p:txBody>
          <a:bodyPr/>
          <a:lstStyle/>
          <a:p>
            <a:r>
              <a:rPr lang="en-GB"/>
              <a:t>Understanding the organisations business culture is important</a:t>
            </a:r>
          </a:p>
          <a:p>
            <a:endParaRPr lang="en-GB"/>
          </a:p>
          <a:p>
            <a:r>
              <a:rPr lang="en-GB"/>
              <a:t>Culture heavily influences the way in which an organisation functions </a:t>
            </a:r>
          </a:p>
          <a:p>
            <a:endParaRPr lang="en-GB"/>
          </a:p>
          <a:p>
            <a:r>
              <a:rPr lang="en-GB"/>
              <a:t>The organisation may encourage a very agile way of working, for example:</a:t>
            </a:r>
          </a:p>
          <a:p>
            <a:pPr lvl="1"/>
            <a:r>
              <a:rPr lang="en-GB"/>
              <a:t>Ability for an employee to install and use any software they want</a:t>
            </a:r>
          </a:p>
          <a:p>
            <a:pPr lvl="1"/>
            <a:r>
              <a:rPr lang="en-GB"/>
              <a:t>Option for an employee to use personally owned devices</a:t>
            </a:r>
          </a:p>
          <a:p>
            <a:pPr lvl="1"/>
            <a:r>
              <a:rPr lang="en-GB"/>
              <a:t>Option for an employee to work from home</a:t>
            </a:r>
          </a:p>
          <a:p>
            <a:pPr lvl="1"/>
            <a:endParaRPr lang="en-GB"/>
          </a:p>
        </p:txBody>
      </p:sp>
    </p:spTree>
    <p:extLst>
      <p:ext uri="{BB962C8B-B14F-4D97-AF65-F5344CB8AC3E}">
        <p14:creationId xmlns:p14="http://schemas.microsoft.com/office/powerpoint/2010/main" val="4027777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57FE-6C02-439A-9EB8-8B6BDBD371F2}"/>
              </a:ext>
            </a:extLst>
          </p:cNvPr>
          <p:cNvSpPr>
            <a:spLocks noGrp="1"/>
          </p:cNvSpPr>
          <p:nvPr>
            <p:ph type="title"/>
          </p:nvPr>
        </p:nvSpPr>
        <p:spPr/>
        <p:txBody>
          <a:bodyPr/>
          <a:lstStyle/>
          <a:p>
            <a:r>
              <a:rPr lang="en-GB"/>
              <a:t>Security Policies</a:t>
            </a:r>
          </a:p>
        </p:txBody>
      </p:sp>
      <p:sp>
        <p:nvSpPr>
          <p:cNvPr id="10" name="Content Placeholder 9">
            <a:extLst>
              <a:ext uri="{FF2B5EF4-FFF2-40B4-BE49-F238E27FC236}">
                <a16:creationId xmlns:a16="http://schemas.microsoft.com/office/drawing/2014/main" id="{FCED908F-D41E-495C-8D26-A2309EA4999B}"/>
              </a:ext>
            </a:extLst>
          </p:cNvPr>
          <p:cNvSpPr>
            <a:spLocks noGrp="1"/>
          </p:cNvSpPr>
          <p:nvPr>
            <p:ph idx="1"/>
          </p:nvPr>
        </p:nvSpPr>
        <p:spPr/>
        <p:txBody>
          <a:bodyPr>
            <a:normAutofit/>
          </a:bodyPr>
          <a:lstStyle/>
          <a:p>
            <a:r>
              <a:rPr lang="en-US"/>
              <a:t>Security Policies should closely align and support the Business Culture</a:t>
            </a:r>
          </a:p>
          <a:p>
            <a:endParaRPr lang="en-US"/>
          </a:p>
          <a:p>
            <a:r>
              <a:rPr lang="en-US"/>
              <a:t>Security Policies should provide clear guidance to employees on what is, and isn’t acceptable practice within the organisation</a:t>
            </a:r>
          </a:p>
          <a:p>
            <a:endParaRPr lang="en-US"/>
          </a:p>
          <a:p>
            <a:r>
              <a:rPr lang="en-US"/>
              <a:t>Security Policies are extremely important in terms of Cyber Security as they provide the scope and boundaries which Cyber Security will be expected to educate, monitor, uphold and enforce</a:t>
            </a:r>
          </a:p>
          <a:p>
            <a:endParaRPr lang="en-US"/>
          </a:p>
          <a:p>
            <a:endParaRPr lang="en-US"/>
          </a:p>
          <a:p>
            <a:endParaRPr lang="en-US"/>
          </a:p>
        </p:txBody>
      </p:sp>
    </p:spTree>
    <p:extLst>
      <p:ext uri="{BB962C8B-B14F-4D97-AF65-F5344CB8AC3E}">
        <p14:creationId xmlns:p14="http://schemas.microsoft.com/office/powerpoint/2010/main" val="1396187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57FE-6C02-439A-9EB8-8B6BDBD371F2}"/>
              </a:ext>
            </a:extLst>
          </p:cNvPr>
          <p:cNvSpPr>
            <a:spLocks noGrp="1"/>
          </p:cNvSpPr>
          <p:nvPr>
            <p:ph type="title"/>
          </p:nvPr>
        </p:nvSpPr>
        <p:spPr/>
        <p:txBody>
          <a:bodyPr/>
          <a:lstStyle/>
          <a:p>
            <a:r>
              <a:rPr lang="en-GB"/>
              <a:t>Cyber Security – Enabler? or Blocker?</a:t>
            </a:r>
          </a:p>
        </p:txBody>
      </p:sp>
      <p:sp>
        <p:nvSpPr>
          <p:cNvPr id="10" name="Content Placeholder 9">
            <a:extLst>
              <a:ext uri="{FF2B5EF4-FFF2-40B4-BE49-F238E27FC236}">
                <a16:creationId xmlns:a16="http://schemas.microsoft.com/office/drawing/2014/main" id="{FCED908F-D41E-495C-8D26-A2309EA4999B}"/>
              </a:ext>
            </a:extLst>
          </p:cNvPr>
          <p:cNvSpPr>
            <a:spLocks noGrp="1"/>
          </p:cNvSpPr>
          <p:nvPr>
            <p:ph idx="1"/>
          </p:nvPr>
        </p:nvSpPr>
        <p:spPr/>
        <p:txBody>
          <a:bodyPr>
            <a:normAutofit/>
          </a:bodyPr>
          <a:lstStyle/>
          <a:p>
            <a:r>
              <a:rPr lang="en-US"/>
              <a:t>Implementing Cyber Security controls and following various sources of “Good Practice” and “Good Cyber Hygiene” can easily result in stopping the business from doing something it needs to do!</a:t>
            </a:r>
          </a:p>
          <a:p>
            <a:endParaRPr lang="en-US"/>
          </a:p>
          <a:p>
            <a:r>
              <a:rPr lang="en-US"/>
              <a:t>It is therefore critical that Cyber Security controls are implemented in a way which supports and enables the business</a:t>
            </a:r>
          </a:p>
          <a:p>
            <a:endParaRPr lang="en-US"/>
          </a:p>
          <a:p>
            <a:r>
              <a:rPr lang="en-US"/>
              <a:t>A business will not accept controls which are seen to block the business from what it needs to do!</a:t>
            </a:r>
          </a:p>
          <a:p>
            <a:endParaRPr lang="en-US"/>
          </a:p>
          <a:p>
            <a:endParaRPr lang="en-US"/>
          </a:p>
          <a:p>
            <a:endParaRPr lang="en-US"/>
          </a:p>
        </p:txBody>
      </p:sp>
    </p:spTree>
    <p:extLst>
      <p:ext uri="{BB962C8B-B14F-4D97-AF65-F5344CB8AC3E}">
        <p14:creationId xmlns:p14="http://schemas.microsoft.com/office/powerpoint/2010/main" val="2175285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a:t>Implementing Cyber Security</a:t>
            </a:r>
            <a:endParaRPr lang="en-GB" sz="4800"/>
          </a:p>
        </p:txBody>
      </p:sp>
    </p:spTree>
    <p:extLst>
      <p:ext uri="{BB962C8B-B14F-4D97-AF65-F5344CB8AC3E}">
        <p14:creationId xmlns:p14="http://schemas.microsoft.com/office/powerpoint/2010/main" val="131074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60C1-605A-4EE6-A224-A4CAB1674CBD}"/>
              </a:ext>
            </a:extLst>
          </p:cNvPr>
          <p:cNvSpPr>
            <a:spLocks noGrp="1"/>
          </p:cNvSpPr>
          <p:nvPr>
            <p:ph type="title"/>
          </p:nvPr>
        </p:nvSpPr>
        <p:spPr/>
        <p:txBody>
          <a:bodyPr/>
          <a:lstStyle/>
          <a:p>
            <a:r>
              <a:rPr lang="en-GB"/>
              <a:t>Understanding the Business</a:t>
            </a:r>
          </a:p>
        </p:txBody>
      </p:sp>
      <p:sp>
        <p:nvSpPr>
          <p:cNvPr id="3" name="Content Placeholder 2">
            <a:extLst>
              <a:ext uri="{FF2B5EF4-FFF2-40B4-BE49-F238E27FC236}">
                <a16:creationId xmlns:a16="http://schemas.microsoft.com/office/drawing/2014/main" id="{F302C3FF-8FF9-40CD-B8E8-5A64507D2A38}"/>
              </a:ext>
            </a:extLst>
          </p:cNvPr>
          <p:cNvSpPr>
            <a:spLocks noGrp="1"/>
          </p:cNvSpPr>
          <p:nvPr>
            <p:ph idx="1"/>
          </p:nvPr>
        </p:nvSpPr>
        <p:spPr>
          <a:xfrm>
            <a:off x="838200" y="1825625"/>
            <a:ext cx="5802086" cy="4351338"/>
          </a:xfrm>
        </p:spPr>
        <p:txBody>
          <a:bodyPr>
            <a:normAutofit/>
          </a:bodyPr>
          <a:lstStyle/>
          <a:p>
            <a:pPr marL="0" indent="0" algn="ctr">
              <a:buNone/>
            </a:pPr>
            <a:r>
              <a:rPr lang="en-GB"/>
              <a:t>Prior to implementing Cyber Security in any organisation, key aspects must be considered to ensure the level of protection is appropriate and proportionate</a:t>
            </a:r>
          </a:p>
          <a:p>
            <a:pPr marL="0" indent="0" algn="ctr">
              <a:buNone/>
            </a:pPr>
            <a:endParaRPr lang="en-GB"/>
          </a:p>
          <a:p>
            <a:pPr marL="0" indent="0" algn="ctr">
              <a:buNone/>
            </a:pPr>
            <a:r>
              <a:rPr lang="en-GB"/>
              <a:t>If we don’t consider the needs of the business there is high likelihood that security will be perceived as a “Blocker”</a:t>
            </a:r>
          </a:p>
        </p:txBody>
      </p:sp>
      <p:pic>
        <p:nvPicPr>
          <p:cNvPr id="5" name="Picture 4" descr="Green color on the traffic light">
            <a:extLst>
              <a:ext uri="{FF2B5EF4-FFF2-40B4-BE49-F238E27FC236}">
                <a16:creationId xmlns:a16="http://schemas.microsoft.com/office/drawing/2014/main" id="{3E3D6D1F-6D31-4C2F-AB05-29FF32DB0A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5750" y="2155373"/>
            <a:ext cx="4788706" cy="3191691"/>
          </a:xfrm>
          <a:prstGeom prst="rect">
            <a:avLst/>
          </a:prstGeom>
          <a:effectLst>
            <a:softEdge rad="266700"/>
          </a:effectLst>
        </p:spPr>
      </p:pic>
    </p:spTree>
    <p:extLst>
      <p:ext uri="{BB962C8B-B14F-4D97-AF65-F5344CB8AC3E}">
        <p14:creationId xmlns:p14="http://schemas.microsoft.com/office/powerpoint/2010/main" val="2601407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a:t>Understanding the Business</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fontScale="85000" lnSpcReduction="20000"/>
          </a:bodyPr>
          <a:lstStyle/>
          <a:p>
            <a:pPr marL="0" indent="0">
              <a:buNone/>
            </a:pPr>
            <a:r>
              <a:rPr lang="en-GB"/>
              <a:t>Scenario: You are working as a Cyber Security Technician for a large Insurance Company.</a:t>
            </a:r>
          </a:p>
          <a:p>
            <a:endParaRPr lang="en-GB" i="1">
              <a:solidFill>
                <a:schemeClr val="bg1">
                  <a:lumMod val="50000"/>
                </a:schemeClr>
              </a:solidFill>
            </a:endParaRPr>
          </a:p>
          <a:p>
            <a:r>
              <a:rPr lang="en-GB" i="1">
                <a:solidFill>
                  <a:schemeClr val="bg1">
                    <a:lumMod val="50000"/>
                  </a:schemeClr>
                </a:solidFill>
              </a:rPr>
              <a:t>Take 30 minutes </a:t>
            </a:r>
          </a:p>
          <a:p>
            <a:endParaRPr lang="en-GB" i="1">
              <a:solidFill>
                <a:schemeClr val="bg1">
                  <a:lumMod val="50000"/>
                </a:schemeClr>
              </a:solidFill>
            </a:endParaRPr>
          </a:p>
          <a:p>
            <a:r>
              <a:rPr lang="en-GB" i="1">
                <a:solidFill>
                  <a:schemeClr val="bg1">
                    <a:lumMod val="50000"/>
                  </a:schemeClr>
                </a:solidFill>
              </a:rPr>
              <a:t>What Assets do you think they have, use, need?</a:t>
            </a:r>
          </a:p>
          <a:p>
            <a:endParaRPr lang="en-GB" i="1">
              <a:solidFill>
                <a:schemeClr val="bg1">
                  <a:lumMod val="50000"/>
                </a:schemeClr>
              </a:solidFill>
            </a:endParaRPr>
          </a:p>
          <a:p>
            <a:r>
              <a:rPr lang="en-GB" i="1">
                <a:solidFill>
                  <a:schemeClr val="bg1">
                    <a:lumMod val="50000"/>
                  </a:schemeClr>
                </a:solidFill>
              </a:rPr>
              <a:t>What do you think are their most important Assets, which if compromised could impact the business?</a:t>
            </a:r>
          </a:p>
          <a:p>
            <a:endParaRPr lang="en-GB" i="1">
              <a:solidFill>
                <a:schemeClr val="bg1">
                  <a:lumMod val="50000"/>
                </a:schemeClr>
              </a:solidFill>
            </a:endParaRPr>
          </a:p>
          <a:p>
            <a:r>
              <a:rPr lang="en-GB" i="1">
                <a:solidFill>
                  <a:schemeClr val="bg1">
                    <a:lumMod val="50000"/>
                  </a:schemeClr>
                </a:solidFill>
              </a:rPr>
              <a:t>What types of “Threats” would you worry about?</a:t>
            </a: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52994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a:t>Syllabus – Week 1</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a:normAutofit/>
          </a:bodyPr>
          <a:lstStyle/>
          <a:p>
            <a:r>
              <a:rPr lang="en-US" sz="1800" b="1" i="0" u="none" strike="noStrike" baseline="0">
                <a:solidFill>
                  <a:schemeClr val="accent2"/>
                </a:solidFill>
                <a:latin typeface="Arial" panose="020B0604020202020204" pitchFamily="34" charset="0"/>
              </a:rPr>
              <a:t>Monday</a:t>
            </a:r>
          </a:p>
          <a:p>
            <a:pPr lvl="1"/>
            <a:r>
              <a:rPr lang="en-US" sz="1400">
                <a:solidFill>
                  <a:schemeClr val="accent2"/>
                </a:solidFill>
                <a:latin typeface="Arial" panose="020B0604020202020204" pitchFamily="34" charset="0"/>
              </a:rPr>
              <a:t>What is Cyber Security, History of Cyber Security, Role of Cyber Security</a:t>
            </a:r>
            <a:endParaRPr lang="en-US" sz="1400" i="0" u="none" strike="noStrike" baseline="0">
              <a:solidFill>
                <a:schemeClr val="accent2"/>
              </a:solidFill>
              <a:latin typeface="Arial" panose="020B0604020202020204" pitchFamily="34" charset="0"/>
            </a:endParaRPr>
          </a:p>
          <a:p>
            <a:pPr lvl="1"/>
            <a:r>
              <a:rPr lang="en-US" sz="1400">
                <a:solidFill>
                  <a:schemeClr val="accent2"/>
                </a:solidFill>
                <a:latin typeface="Arial" panose="020B0604020202020204" pitchFamily="34" charset="0"/>
              </a:rPr>
              <a:t>Managing Cyber Security, Implementing Cyber Security</a:t>
            </a:r>
          </a:p>
          <a:p>
            <a:r>
              <a:rPr lang="en-GB" sz="1800" b="1" i="0" u="none" strike="noStrike" baseline="0">
                <a:solidFill>
                  <a:srgbClr val="000000"/>
                </a:solidFill>
                <a:latin typeface="Arial" panose="020B0604020202020204" pitchFamily="34" charset="0"/>
              </a:rPr>
              <a:t>Tuesday</a:t>
            </a:r>
          </a:p>
          <a:p>
            <a:pPr lvl="1"/>
            <a:r>
              <a:rPr lang="en-US" sz="1400">
                <a:latin typeface="Arial" panose="020B0604020202020204" pitchFamily="34" charset="0"/>
              </a:rPr>
              <a:t>Cyber Security Principles, Cyber Security Terminology</a:t>
            </a:r>
          </a:p>
          <a:p>
            <a:pPr lvl="1"/>
            <a:r>
              <a:rPr lang="en-US" sz="1400">
                <a:latin typeface="Arial" panose="020B0604020202020204" pitchFamily="34" charset="0"/>
              </a:rPr>
              <a:t>Access Control, Identity Access Management</a:t>
            </a:r>
          </a:p>
          <a:p>
            <a:r>
              <a:rPr lang="en-GB" sz="1800" b="1" i="0" u="none" strike="noStrike" baseline="0">
                <a:solidFill>
                  <a:srgbClr val="000000"/>
                </a:solidFill>
                <a:latin typeface="Arial" panose="020B0604020202020204" pitchFamily="34" charset="0"/>
              </a:rPr>
              <a:t>Wednesday</a:t>
            </a:r>
          </a:p>
          <a:p>
            <a:pPr lvl="1"/>
            <a:r>
              <a:rPr lang="en-US" sz="1400">
                <a:latin typeface="Arial" panose="020B0604020202020204" pitchFamily="34" charset="0"/>
              </a:rPr>
              <a:t>Internet &amp; Cyber Security Evolution, Threat Landscape, </a:t>
            </a:r>
          </a:p>
          <a:p>
            <a:pPr lvl="1"/>
            <a:r>
              <a:rPr lang="en-US" sz="1400">
                <a:latin typeface="Arial" panose="020B0604020202020204" pitchFamily="34" charset="0"/>
              </a:rPr>
              <a:t>Threat Actors, Threats / Attacks, Targets</a:t>
            </a:r>
          </a:p>
          <a:p>
            <a:r>
              <a:rPr lang="en-GB" sz="1800" b="1">
                <a:solidFill>
                  <a:srgbClr val="000000"/>
                </a:solidFill>
                <a:latin typeface="Arial" panose="020B0604020202020204" pitchFamily="34" charset="0"/>
              </a:rPr>
              <a:t>Thursday</a:t>
            </a:r>
          </a:p>
          <a:p>
            <a:pPr lvl="1"/>
            <a:r>
              <a:rPr lang="en-US" sz="1400">
                <a:latin typeface="Arial" panose="020B0604020202020204" pitchFamily="34" charset="0"/>
              </a:rPr>
              <a:t>Legislation &amp; Regulation</a:t>
            </a:r>
          </a:p>
          <a:p>
            <a:r>
              <a:rPr lang="en-US" sz="1800" b="1">
                <a:solidFill>
                  <a:srgbClr val="000000"/>
                </a:solidFill>
                <a:latin typeface="Arial" panose="020B0604020202020204" pitchFamily="34" charset="0"/>
              </a:rPr>
              <a:t>Friday</a:t>
            </a:r>
          </a:p>
          <a:p>
            <a:pPr lvl="1"/>
            <a:r>
              <a:rPr lang="en-US" sz="1400">
                <a:latin typeface="Arial" panose="020B0604020202020204" pitchFamily="34" charset="0"/>
              </a:rPr>
              <a:t>Legislation &amp; Regulation Continued…</a:t>
            </a:r>
          </a:p>
          <a:p>
            <a:pPr lvl="1"/>
            <a:r>
              <a:rPr lang="en-US" sz="1400">
                <a:latin typeface="Arial" panose="020B0604020202020204" pitchFamily="34" charset="0"/>
              </a:rPr>
              <a:t>Security Policies, </a:t>
            </a:r>
            <a:r>
              <a:rPr lang="en-GB" sz="1400" i="0" u="none" strike="noStrike" baseline="0">
                <a:solidFill>
                  <a:srgbClr val="000000"/>
                </a:solidFill>
                <a:latin typeface="Arial" panose="020B0604020202020204" pitchFamily="34" charset="0"/>
              </a:rPr>
              <a:t>Data Ethics</a:t>
            </a:r>
          </a:p>
          <a:p>
            <a:pPr lvl="1"/>
            <a:r>
              <a:rPr lang="en-GB" sz="1400">
                <a:solidFill>
                  <a:srgbClr val="000000"/>
                </a:solidFill>
                <a:latin typeface="Arial" panose="020B0604020202020204" pitchFamily="34" charset="0"/>
              </a:rPr>
              <a:t>Test</a:t>
            </a:r>
            <a:endParaRPr lang="en-GB" sz="1400" i="0" u="none" strike="noStrik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653415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Business Critical Assets</a:t>
            </a:r>
          </a:p>
        </p:txBody>
      </p:sp>
    </p:spTree>
    <p:extLst>
      <p:ext uri="{BB962C8B-B14F-4D97-AF65-F5344CB8AC3E}">
        <p14:creationId xmlns:p14="http://schemas.microsoft.com/office/powerpoint/2010/main" val="1441200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Business Assets</a:t>
            </a:r>
            <a:endParaRPr lang="en-GB"/>
          </a:p>
        </p:txBody>
      </p:sp>
      <p:sp>
        <p:nvSpPr>
          <p:cNvPr id="7" name="Content Placeholder 6"/>
          <p:cNvSpPr>
            <a:spLocks noGrp="1"/>
          </p:cNvSpPr>
          <p:nvPr>
            <p:ph idx="1"/>
          </p:nvPr>
        </p:nvSpPr>
        <p:spPr/>
        <p:txBody>
          <a:bodyPr>
            <a:normAutofit lnSpcReduction="10000"/>
          </a:bodyPr>
          <a:lstStyle/>
          <a:p>
            <a:r>
              <a:rPr lang="en-GB"/>
              <a:t>Business Assets include…</a:t>
            </a:r>
          </a:p>
          <a:p>
            <a:endParaRPr lang="en-GB"/>
          </a:p>
          <a:p>
            <a:pPr lvl="1"/>
            <a:r>
              <a:rPr lang="en-GB"/>
              <a:t>People</a:t>
            </a:r>
          </a:p>
          <a:p>
            <a:pPr lvl="1"/>
            <a:endParaRPr lang="en-GB"/>
          </a:p>
          <a:p>
            <a:pPr lvl="1"/>
            <a:r>
              <a:rPr lang="en-GB"/>
              <a:t>Products and services</a:t>
            </a:r>
          </a:p>
          <a:p>
            <a:pPr lvl="1"/>
            <a:endParaRPr lang="en-GB"/>
          </a:p>
          <a:p>
            <a:pPr lvl="1"/>
            <a:r>
              <a:rPr lang="en-GB"/>
              <a:t>Processes</a:t>
            </a:r>
          </a:p>
          <a:p>
            <a:pPr lvl="1"/>
            <a:endParaRPr lang="en-GB"/>
          </a:p>
          <a:p>
            <a:pPr lvl="1"/>
            <a:r>
              <a:rPr lang="en-GB"/>
              <a:t>Premises</a:t>
            </a:r>
          </a:p>
          <a:p>
            <a:pPr lvl="1"/>
            <a:endParaRPr lang="en-GB"/>
          </a:p>
          <a:p>
            <a:pPr lvl="1"/>
            <a:r>
              <a:rPr lang="en-GB"/>
              <a:t>Information</a:t>
            </a:r>
          </a:p>
        </p:txBody>
      </p:sp>
    </p:spTree>
    <p:extLst>
      <p:ext uri="{BB962C8B-B14F-4D97-AF65-F5344CB8AC3E}">
        <p14:creationId xmlns:p14="http://schemas.microsoft.com/office/powerpoint/2010/main" val="123059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3B4-48D8-45C8-9326-B45D81CEF4A8}"/>
              </a:ext>
            </a:extLst>
          </p:cNvPr>
          <p:cNvSpPr>
            <a:spLocks noGrp="1"/>
          </p:cNvSpPr>
          <p:nvPr>
            <p:ph type="title"/>
          </p:nvPr>
        </p:nvSpPr>
        <p:spPr/>
        <p:txBody>
          <a:bodyPr/>
          <a:lstStyle/>
          <a:p>
            <a:r>
              <a:rPr lang="en-GB"/>
              <a:t>Business Critical Assets</a:t>
            </a:r>
          </a:p>
        </p:txBody>
      </p:sp>
      <p:sp>
        <p:nvSpPr>
          <p:cNvPr id="3" name="Content Placeholder 2">
            <a:extLst>
              <a:ext uri="{FF2B5EF4-FFF2-40B4-BE49-F238E27FC236}">
                <a16:creationId xmlns:a16="http://schemas.microsoft.com/office/drawing/2014/main" id="{62D8377A-538F-4C9F-AA9D-21C9702C5C4F}"/>
              </a:ext>
            </a:extLst>
          </p:cNvPr>
          <p:cNvSpPr>
            <a:spLocks noGrp="1"/>
          </p:cNvSpPr>
          <p:nvPr>
            <p:ph idx="1"/>
          </p:nvPr>
        </p:nvSpPr>
        <p:spPr/>
        <p:txBody>
          <a:bodyPr>
            <a:normAutofit lnSpcReduction="10000"/>
          </a:bodyPr>
          <a:lstStyle/>
          <a:p>
            <a:r>
              <a:rPr lang="en-GB"/>
              <a:t>Things that a business considers to be most important are normally considered to be business critical assets</a:t>
            </a:r>
          </a:p>
          <a:p>
            <a:endParaRPr lang="en-GB"/>
          </a:p>
          <a:p>
            <a:r>
              <a:rPr lang="en-GB"/>
              <a:t>Business critical assets can vary significantly based upon an organisations size, complexity, sector, industry and geographic location among other factors</a:t>
            </a:r>
          </a:p>
          <a:p>
            <a:endParaRPr lang="en-GB"/>
          </a:p>
          <a:p>
            <a:r>
              <a:rPr lang="en-GB"/>
              <a:t>In order to ensure that an appropriate level of protection is provided in the correct areas we need to first understand what aspects of the business are most important</a:t>
            </a:r>
          </a:p>
          <a:p>
            <a:endParaRPr lang="en-GB"/>
          </a:p>
        </p:txBody>
      </p:sp>
    </p:spTree>
    <p:extLst>
      <p:ext uri="{BB962C8B-B14F-4D97-AF65-F5344CB8AC3E}">
        <p14:creationId xmlns:p14="http://schemas.microsoft.com/office/powerpoint/2010/main" val="1751590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53E7-5606-4B0F-B56B-3D0214ED0B76}"/>
              </a:ext>
            </a:extLst>
          </p:cNvPr>
          <p:cNvSpPr>
            <a:spLocks noGrp="1"/>
          </p:cNvSpPr>
          <p:nvPr>
            <p:ph type="title"/>
          </p:nvPr>
        </p:nvSpPr>
        <p:spPr/>
        <p:txBody>
          <a:bodyPr/>
          <a:lstStyle/>
          <a:p>
            <a:r>
              <a:rPr lang="en-GB"/>
              <a:t>Business Critical Assets – Guess the Graphic?</a:t>
            </a:r>
          </a:p>
        </p:txBody>
      </p:sp>
      <p:pic>
        <p:nvPicPr>
          <p:cNvPr id="5" name="Content Placeholder 4" descr="Logo, icon&#10;&#10;Description automatically generated">
            <a:extLst>
              <a:ext uri="{FF2B5EF4-FFF2-40B4-BE49-F238E27FC236}">
                <a16:creationId xmlns:a16="http://schemas.microsoft.com/office/drawing/2014/main" id="{F33012BC-D91F-477A-BB6D-20E71FF6F6B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626978" y="1658497"/>
            <a:ext cx="2677950" cy="1966913"/>
          </a:xfrm>
        </p:spPr>
      </p:pic>
      <p:pic>
        <p:nvPicPr>
          <p:cNvPr id="7" name="Picture 6" descr="Diagram&#10;&#10;Description automatically generated">
            <a:extLst>
              <a:ext uri="{FF2B5EF4-FFF2-40B4-BE49-F238E27FC236}">
                <a16:creationId xmlns:a16="http://schemas.microsoft.com/office/drawing/2014/main" id="{8CD40C67-9C2C-4EF2-A27E-97458C63F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186" y="1533653"/>
            <a:ext cx="2257297" cy="2257297"/>
          </a:xfrm>
          <a:prstGeom prst="rect">
            <a:avLst/>
          </a:prstGeom>
        </p:spPr>
      </p:pic>
      <p:pic>
        <p:nvPicPr>
          <p:cNvPr id="9" name="Picture 8" descr="Shape, circle&#10;&#10;Description automatically generated">
            <a:extLst>
              <a:ext uri="{FF2B5EF4-FFF2-40B4-BE49-F238E27FC236}">
                <a16:creationId xmlns:a16="http://schemas.microsoft.com/office/drawing/2014/main" id="{D47D4445-2F33-4419-9D18-764BFEA16E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2722" y="1856228"/>
            <a:ext cx="1769182" cy="1769182"/>
          </a:xfrm>
          <a:prstGeom prst="rect">
            <a:avLst/>
          </a:prstGeom>
        </p:spPr>
      </p:pic>
      <p:pic>
        <p:nvPicPr>
          <p:cNvPr id="11" name="Picture 10" descr="Icon&#10;&#10;Description automatically generated">
            <a:extLst>
              <a:ext uri="{FF2B5EF4-FFF2-40B4-BE49-F238E27FC236}">
                <a16:creationId xmlns:a16="http://schemas.microsoft.com/office/drawing/2014/main" id="{07C6A598-C8A5-4A34-B7BB-435C0C63A0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3565" y="3939974"/>
            <a:ext cx="1153995" cy="1026094"/>
          </a:xfrm>
          <a:prstGeom prst="rect">
            <a:avLst/>
          </a:prstGeom>
        </p:spPr>
      </p:pic>
      <p:pic>
        <p:nvPicPr>
          <p:cNvPr id="13" name="Picture 12" descr="Icon&#10;&#10;Description automatically generated">
            <a:extLst>
              <a:ext uri="{FF2B5EF4-FFF2-40B4-BE49-F238E27FC236}">
                <a16:creationId xmlns:a16="http://schemas.microsoft.com/office/drawing/2014/main" id="{40BE977E-DADF-4EF9-BDE8-71F64DECB0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7417" y="4281581"/>
            <a:ext cx="1981041" cy="1978281"/>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77970328-DB53-40EB-AE8D-9BB3D3C517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36648" y="3858345"/>
            <a:ext cx="3184191" cy="2392891"/>
          </a:xfrm>
          <a:prstGeom prst="rect">
            <a:avLst/>
          </a:prstGeom>
        </p:spPr>
      </p:pic>
      <p:pic>
        <p:nvPicPr>
          <p:cNvPr id="17" name="Picture 16" descr="Icon&#10;&#10;Description automatically generated">
            <a:extLst>
              <a:ext uri="{FF2B5EF4-FFF2-40B4-BE49-F238E27FC236}">
                <a16:creationId xmlns:a16="http://schemas.microsoft.com/office/drawing/2014/main" id="{739A05EC-4CAC-44F0-8D80-67754B6A63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9480" y="1569348"/>
            <a:ext cx="2184685" cy="2177403"/>
          </a:xfrm>
          <a:prstGeom prst="rect">
            <a:avLst/>
          </a:prstGeom>
        </p:spPr>
      </p:pic>
      <p:pic>
        <p:nvPicPr>
          <p:cNvPr id="19" name="Picture 18" descr="A picture containing text, electronics, screenshot, computer&#10;&#10;Description automatically generated">
            <a:extLst>
              <a:ext uri="{FF2B5EF4-FFF2-40B4-BE49-F238E27FC236}">
                <a16:creationId xmlns:a16="http://schemas.microsoft.com/office/drawing/2014/main" id="{AA6933AC-53FC-4500-A8E9-AAFD95C677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49761" y="4005776"/>
            <a:ext cx="3699438" cy="2336487"/>
          </a:xfrm>
          <a:prstGeom prst="rect">
            <a:avLst/>
          </a:prstGeom>
        </p:spPr>
      </p:pic>
    </p:spTree>
    <p:extLst>
      <p:ext uri="{BB962C8B-B14F-4D97-AF65-F5344CB8AC3E}">
        <p14:creationId xmlns:p14="http://schemas.microsoft.com/office/powerpoint/2010/main" val="2909980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3B4-48D8-45C8-9326-B45D81CEF4A8}"/>
              </a:ext>
            </a:extLst>
          </p:cNvPr>
          <p:cNvSpPr>
            <a:spLocks noGrp="1"/>
          </p:cNvSpPr>
          <p:nvPr>
            <p:ph type="title"/>
          </p:nvPr>
        </p:nvSpPr>
        <p:spPr/>
        <p:txBody>
          <a:bodyPr/>
          <a:lstStyle/>
          <a:p>
            <a:r>
              <a:rPr lang="en-GB"/>
              <a:t>Business Critical Assets – can include…</a:t>
            </a:r>
          </a:p>
        </p:txBody>
      </p:sp>
      <p:sp>
        <p:nvSpPr>
          <p:cNvPr id="3" name="Content Placeholder 2">
            <a:extLst>
              <a:ext uri="{FF2B5EF4-FFF2-40B4-BE49-F238E27FC236}">
                <a16:creationId xmlns:a16="http://schemas.microsoft.com/office/drawing/2014/main" id="{62D8377A-538F-4C9F-AA9D-21C9702C5C4F}"/>
              </a:ext>
            </a:extLst>
          </p:cNvPr>
          <p:cNvSpPr>
            <a:spLocks noGrp="1"/>
          </p:cNvSpPr>
          <p:nvPr>
            <p:ph idx="1"/>
          </p:nvPr>
        </p:nvSpPr>
        <p:spPr/>
        <p:txBody>
          <a:bodyPr>
            <a:normAutofit lnSpcReduction="10000"/>
          </a:bodyPr>
          <a:lstStyle/>
          <a:p>
            <a:r>
              <a:rPr lang="en-GB"/>
              <a:t>Externally facing Websites</a:t>
            </a:r>
          </a:p>
          <a:p>
            <a:endParaRPr lang="en-GB"/>
          </a:p>
          <a:p>
            <a:r>
              <a:rPr lang="en-GB"/>
              <a:t>Internal / External Production Applications</a:t>
            </a:r>
          </a:p>
          <a:p>
            <a:endParaRPr lang="en-GB"/>
          </a:p>
          <a:p>
            <a:r>
              <a:rPr lang="en-GB"/>
              <a:t>Intellectual Property i.e. </a:t>
            </a:r>
          </a:p>
          <a:p>
            <a:pPr lvl="1"/>
            <a:r>
              <a:rPr lang="en-GB"/>
              <a:t>Product Design Patterns</a:t>
            </a:r>
          </a:p>
          <a:p>
            <a:pPr lvl="1"/>
            <a:r>
              <a:rPr lang="en-GB"/>
              <a:t>Insurance Rating Tables</a:t>
            </a:r>
          </a:p>
          <a:p>
            <a:pPr lvl="1"/>
            <a:r>
              <a:rPr lang="en-GB"/>
              <a:t>Pre-release Marketing Material</a:t>
            </a:r>
          </a:p>
          <a:p>
            <a:pPr lvl="1"/>
            <a:endParaRPr lang="en-GB"/>
          </a:p>
          <a:p>
            <a:r>
              <a:rPr lang="en-GB"/>
              <a:t>Commercially Sensitive Information i.e. pre-award bid information</a:t>
            </a:r>
          </a:p>
          <a:p>
            <a:endParaRPr lang="en-GB"/>
          </a:p>
        </p:txBody>
      </p:sp>
    </p:spTree>
    <p:extLst>
      <p:ext uri="{BB962C8B-B14F-4D97-AF65-F5344CB8AC3E}">
        <p14:creationId xmlns:p14="http://schemas.microsoft.com/office/powerpoint/2010/main" val="4180005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3B4-48D8-45C8-9326-B45D81CEF4A8}"/>
              </a:ext>
            </a:extLst>
          </p:cNvPr>
          <p:cNvSpPr>
            <a:spLocks noGrp="1"/>
          </p:cNvSpPr>
          <p:nvPr>
            <p:ph type="title"/>
          </p:nvPr>
        </p:nvSpPr>
        <p:spPr/>
        <p:txBody>
          <a:bodyPr/>
          <a:lstStyle/>
          <a:p>
            <a:r>
              <a:rPr lang="en-GB"/>
              <a:t>Business Critical Assets – can include…</a:t>
            </a:r>
          </a:p>
        </p:txBody>
      </p:sp>
      <p:sp>
        <p:nvSpPr>
          <p:cNvPr id="3" name="Content Placeholder 2">
            <a:extLst>
              <a:ext uri="{FF2B5EF4-FFF2-40B4-BE49-F238E27FC236}">
                <a16:creationId xmlns:a16="http://schemas.microsoft.com/office/drawing/2014/main" id="{62D8377A-538F-4C9F-AA9D-21C9702C5C4F}"/>
              </a:ext>
            </a:extLst>
          </p:cNvPr>
          <p:cNvSpPr>
            <a:spLocks noGrp="1"/>
          </p:cNvSpPr>
          <p:nvPr>
            <p:ph idx="1"/>
          </p:nvPr>
        </p:nvSpPr>
        <p:spPr/>
        <p:txBody>
          <a:bodyPr>
            <a:normAutofit/>
          </a:bodyPr>
          <a:lstStyle/>
          <a:p>
            <a:r>
              <a:rPr lang="en-GB"/>
              <a:t>Employee Information i.e. Payroll Information</a:t>
            </a:r>
          </a:p>
          <a:p>
            <a:endParaRPr lang="en-GB"/>
          </a:p>
          <a:p>
            <a:r>
              <a:rPr lang="en-GB"/>
              <a:t>PII (Person Identifiable Information) i.e. Name, Address, Date of Birth, NI Number, IP Address etc.</a:t>
            </a:r>
          </a:p>
          <a:p>
            <a:endParaRPr lang="en-GB"/>
          </a:p>
          <a:p>
            <a:r>
              <a:rPr lang="en-GB"/>
              <a:t>Customer Information i.e. Orders, Purchasing / Account Information, Pricing etc. </a:t>
            </a:r>
          </a:p>
          <a:p>
            <a:endParaRPr lang="en-GB"/>
          </a:p>
          <a:p>
            <a:r>
              <a:rPr lang="en-GB"/>
              <a:t>Third Party (Supply Chain) i.e. Business Relationship, Connectivity etc.</a:t>
            </a:r>
          </a:p>
        </p:txBody>
      </p:sp>
    </p:spTree>
    <p:extLst>
      <p:ext uri="{BB962C8B-B14F-4D97-AF65-F5344CB8AC3E}">
        <p14:creationId xmlns:p14="http://schemas.microsoft.com/office/powerpoint/2010/main" val="1051106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3B4-48D8-45C8-9326-B45D81CEF4A8}"/>
              </a:ext>
            </a:extLst>
          </p:cNvPr>
          <p:cNvSpPr>
            <a:spLocks noGrp="1"/>
          </p:cNvSpPr>
          <p:nvPr>
            <p:ph type="title"/>
          </p:nvPr>
        </p:nvSpPr>
        <p:spPr/>
        <p:txBody>
          <a:bodyPr/>
          <a:lstStyle/>
          <a:p>
            <a:r>
              <a:rPr lang="en-GB"/>
              <a:t>Network Infrastructure – can include…</a:t>
            </a:r>
          </a:p>
        </p:txBody>
      </p:sp>
      <p:sp>
        <p:nvSpPr>
          <p:cNvPr id="3" name="Content Placeholder 2">
            <a:extLst>
              <a:ext uri="{FF2B5EF4-FFF2-40B4-BE49-F238E27FC236}">
                <a16:creationId xmlns:a16="http://schemas.microsoft.com/office/drawing/2014/main" id="{62D8377A-538F-4C9F-AA9D-21C9702C5C4F}"/>
              </a:ext>
            </a:extLst>
          </p:cNvPr>
          <p:cNvSpPr>
            <a:spLocks noGrp="1"/>
          </p:cNvSpPr>
          <p:nvPr>
            <p:ph idx="1"/>
          </p:nvPr>
        </p:nvSpPr>
        <p:spPr/>
        <p:txBody>
          <a:bodyPr>
            <a:normAutofit/>
          </a:bodyPr>
          <a:lstStyle/>
          <a:p>
            <a:r>
              <a:rPr lang="en-GB"/>
              <a:t>Firewalls, Switches, Routers, Hubs</a:t>
            </a:r>
          </a:p>
          <a:p>
            <a:endParaRPr lang="en-GB"/>
          </a:p>
          <a:p>
            <a:r>
              <a:rPr lang="en-GB"/>
              <a:t>IDS / IPS (Intrusion Detection / Prevention Systems)</a:t>
            </a:r>
          </a:p>
          <a:p>
            <a:endParaRPr lang="en-GB"/>
          </a:p>
          <a:p>
            <a:r>
              <a:rPr lang="en-GB"/>
              <a:t>VPN (Virtual Private Networks)</a:t>
            </a:r>
          </a:p>
          <a:p>
            <a:endParaRPr lang="en-GB"/>
          </a:p>
          <a:p>
            <a:r>
              <a:rPr lang="en-GB"/>
              <a:t>Internet Proxy / Internet Filtering</a:t>
            </a:r>
          </a:p>
        </p:txBody>
      </p:sp>
    </p:spTree>
    <p:extLst>
      <p:ext uri="{BB962C8B-B14F-4D97-AF65-F5344CB8AC3E}">
        <p14:creationId xmlns:p14="http://schemas.microsoft.com/office/powerpoint/2010/main" val="3822065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3B4-48D8-45C8-9326-B45D81CEF4A8}"/>
              </a:ext>
            </a:extLst>
          </p:cNvPr>
          <p:cNvSpPr>
            <a:spLocks noGrp="1"/>
          </p:cNvSpPr>
          <p:nvPr>
            <p:ph type="title"/>
          </p:nvPr>
        </p:nvSpPr>
        <p:spPr/>
        <p:txBody>
          <a:bodyPr/>
          <a:lstStyle/>
          <a:p>
            <a:r>
              <a:rPr lang="en-GB"/>
              <a:t>Technical Infrastructure – can include…</a:t>
            </a:r>
          </a:p>
        </p:txBody>
      </p:sp>
      <p:sp>
        <p:nvSpPr>
          <p:cNvPr id="3" name="Content Placeholder 2">
            <a:extLst>
              <a:ext uri="{FF2B5EF4-FFF2-40B4-BE49-F238E27FC236}">
                <a16:creationId xmlns:a16="http://schemas.microsoft.com/office/drawing/2014/main" id="{62D8377A-538F-4C9F-AA9D-21C9702C5C4F}"/>
              </a:ext>
            </a:extLst>
          </p:cNvPr>
          <p:cNvSpPr>
            <a:spLocks noGrp="1"/>
          </p:cNvSpPr>
          <p:nvPr>
            <p:ph idx="1"/>
          </p:nvPr>
        </p:nvSpPr>
        <p:spPr/>
        <p:txBody>
          <a:bodyPr>
            <a:normAutofit/>
          </a:bodyPr>
          <a:lstStyle/>
          <a:p>
            <a:r>
              <a:rPr lang="en-GB"/>
              <a:t>PC’s, Servers, Laptops, Tablets, Smartphones</a:t>
            </a:r>
          </a:p>
          <a:p>
            <a:endParaRPr lang="en-GB"/>
          </a:p>
          <a:p>
            <a:r>
              <a:rPr lang="en-GB" err="1"/>
              <a:t>Wifi</a:t>
            </a:r>
            <a:r>
              <a:rPr lang="en-GB"/>
              <a:t> Network (Corporate / Guest Access)</a:t>
            </a:r>
          </a:p>
          <a:p>
            <a:endParaRPr lang="en-GB"/>
          </a:p>
          <a:p>
            <a:r>
              <a:rPr lang="en-GB"/>
              <a:t>Client &amp; Server Operating Systems</a:t>
            </a:r>
          </a:p>
          <a:p>
            <a:pPr lvl="1"/>
            <a:r>
              <a:rPr lang="en-GB"/>
              <a:t>MS Windows</a:t>
            </a:r>
          </a:p>
          <a:p>
            <a:pPr lvl="1"/>
            <a:r>
              <a:rPr lang="en-GB"/>
              <a:t>Linux</a:t>
            </a:r>
          </a:p>
          <a:p>
            <a:pPr lvl="1"/>
            <a:r>
              <a:rPr lang="en-GB"/>
              <a:t>Android</a:t>
            </a:r>
          </a:p>
          <a:p>
            <a:pPr lvl="1"/>
            <a:r>
              <a:rPr lang="en-GB"/>
              <a:t>Apple IOS </a:t>
            </a:r>
          </a:p>
          <a:p>
            <a:endParaRPr lang="en-GB"/>
          </a:p>
        </p:txBody>
      </p:sp>
    </p:spTree>
    <p:extLst>
      <p:ext uri="{BB962C8B-B14F-4D97-AF65-F5344CB8AC3E}">
        <p14:creationId xmlns:p14="http://schemas.microsoft.com/office/powerpoint/2010/main" val="1198847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3B4-48D8-45C8-9326-B45D81CEF4A8}"/>
              </a:ext>
            </a:extLst>
          </p:cNvPr>
          <p:cNvSpPr>
            <a:spLocks noGrp="1"/>
          </p:cNvSpPr>
          <p:nvPr>
            <p:ph type="title"/>
          </p:nvPr>
        </p:nvSpPr>
        <p:spPr/>
        <p:txBody>
          <a:bodyPr/>
          <a:lstStyle/>
          <a:p>
            <a:r>
              <a:rPr lang="en-GB"/>
              <a:t>Cloud Infrastructure – can include…</a:t>
            </a:r>
          </a:p>
        </p:txBody>
      </p:sp>
      <p:sp>
        <p:nvSpPr>
          <p:cNvPr id="3" name="Content Placeholder 2">
            <a:extLst>
              <a:ext uri="{FF2B5EF4-FFF2-40B4-BE49-F238E27FC236}">
                <a16:creationId xmlns:a16="http://schemas.microsoft.com/office/drawing/2014/main" id="{62D8377A-538F-4C9F-AA9D-21C9702C5C4F}"/>
              </a:ext>
            </a:extLst>
          </p:cNvPr>
          <p:cNvSpPr>
            <a:spLocks noGrp="1"/>
          </p:cNvSpPr>
          <p:nvPr>
            <p:ph idx="1"/>
          </p:nvPr>
        </p:nvSpPr>
        <p:spPr/>
        <p:txBody>
          <a:bodyPr>
            <a:normAutofit/>
          </a:bodyPr>
          <a:lstStyle/>
          <a:p>
            <a:r>
              <a:rPr lang="en-GB"/>
              <a:t>On-Premise, Cloud and/or Hybrid Cloud Infrastructure</a:t>
            </a:r>
          </a:p>
          <a:p>
            <a:endParaRPr lang="en-GB"/>
          </a:p>
        </p:txBody>
      </p:sp>
      <p:pic>
        <p:nvPicPr>
          <p:cNvPr id="5" name="Picture 4" descr="Diagram&#10;&#10;Description automatically generated with medium confidence">
            <a:extLst>
              <a:ext uri="{FF2B5EF4-FFF2-40B4-BE49-F238E27FC236}">
                <a16:creationId xmlns:a16="http://schemas.microsoft.com/office/drawing/2014/main" id="{AE151C58-085D-4E2D-99E1-614AB23CBD7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3500" y="2388359"/>
            <a:ext cx="9525000" cy="3981450"/>
          </a:xfrm>
          <a:prstGeom prst="rect">
            <a:avLst/>
          </a:prstGeom>
        </p:spPr>
      </p:pic>
    </p:spTree>
    <p:extLst>
      <p:ext uri="{BB962C8B-B14F-4D97-AF65-F5344CB8AC3E}">
        <p14:creationId xmlns:p14="http://schemas.microsoft.com/office/powerpoint/2010/main" val="1747615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3B4-48D8-45C8-9326-B45D81CEF4A8}"/>
              </a:ext>
            </a:extLst>
          </p:cNvPr>
          <p:cNvSpPr>
            <a:spLocks noGrp="1"/>
          </p:cNvSpPr>
          <p:nvPr>
            <p:ph type="title"/>
          </p:nvPr>
        </p:nvSpPr>
        <p:spPr/>
        <p:txBody>
          <a:bodyPr/>
          <a:lstStyle/>
          <a:p>
            <a:r>
              <a:rPr lang="en-GB"/>
              <a:t>IOT Infrastructure – can include…</a:t>
            </a:r>
          </a:p>
        </p:txBody>
      </p:sp>
      <p:sp>
        <p:nvSpPr>
          <p:cNvPr id="3" name="Content Placeholder 2">
            <a:extLst>
              <a:ext uri="{FF2B5EF4-FFF2-40B4-BE49-F238E27FC236}">
                <a16:creationId xmlns:a16="http://schemas.microsoft.com/office/drawing/2014/main" id="{62D8377A-538F-4C9F-AA9D-21C9702C5C4F}"/>
              </a:ext>
            </a:extLst>
          </p:cNvPr>
          <p:cNvSpPr>
            <a:spLocks noGrp="1"/>
          </p:cNvSpPr>
          <p:nvPr>
            <p:ph idx="1"/>
          </p:nvPr>
        </p:nvSpPr>
        <p:spPr/>
        <p:txBody>
          <a:bodyPr>
            <a:normAutofit/>
          </a:bodyPr>
          <a:lstStyle/>
          <a:p>
            <a:pPr marL="0" indent="0">
              <a:buNone/>
            </a:pPr>
            <a:endParaRPr lang="en-GB"/>
          </a:p>
        </p:txBody>
      </p:sp>
      <p:sp>
        <p:nvSpPr>
          <p:cNvPr id="4" name="Rectangle: Rounded Corners 3">
            <a:extLst>
              <a:ext uri="{FF2B5EF4-FFF2-40B4-BE49-F238E27FC236}">
                <a16:creationId xmlns:a16="http://schemas.microsoft.com/office/drawing/2014/main" id="{1CD636EA-BD0C-4BA6-8775-4E514AC04959}"/>
              </a:ext>
            </a:extLst>
          </p:cNvPr>
          <p:cNvSpPr/>
          <p:nvPr/>
        </p:nvSpPr>
        <p:spPr>
          <a:xfrm>
            <a:off x="4561114" y="3390834"/>
            <a:ext cx="2491992" cy="1105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IOT </a:t>
            </a:r>
          </a:p>
          <a:p>
            <a:pPr algn="ctr"/>
            <a:r>
              <a:rPr lang="en-GB"/>
              <a:t>(Internet of Things)</a:t>
            </a:r>
          </a:p>
        </p:txBody>
      </p:sp>
      <p:sp>
        <p:nvSpPr>
          <p:cNvPr id="5" name="Oval 4">
            <a:extLst>
              <a:ext uri="{FF2B5EF4-FFF2-40B4-BE49-F238E27FC236}">
                <a16:creationId xmlns:a16="http://schemas.microsoft.com/office/drawing/2014/main" id="{72D3C76F-0AE1-48D4-B2B5-4CE0D3926049}"/>
              </a:ext>
            </a:extLst>
          </p:cNvPr>
          <p:cNvSpPr/>
          <p:nvPr/>
        </p:nvSpPr>
        <p:spPr>
          <a:xfrm>
            <a:off x="1943428" y="2531702"/>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Multi-function Printers</a:t>
            </a:r>
          </a:p>
        </p:txBody>
      </p:sp>
      <p:sp>
        <p:nvSpPr>
          <p:cNvPr id="6" name="Oval 5">
            <a:extLst>
              <a:ext uri="{FF2B5EF4-FFF2-40B4-BE49-F238E27FC236}">
                <a16:creationId xmlns:a16="http://schemas.microsoft.com/office/drawing/2014/main" id="{0CEC2FDA-34EE-4E27-8886-1D34F9E7889F}"/>
              </a:ext>
            </a:extLst>
          </p:cNvPr>
          <p:cNvSpPr/>
          <p:nvPr/>
        </p:nvSpPr>
        <p:spPr>
          <a:xfrm>
            <a:off x="8578690" y="3694848"/>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Wearable Tech.</a:t>
            </a:r>
          </a:p>
        </p:txBody>
      </p:sp>
      <p:sp>
        <p:nvSpPr>
          <p:cNvPr id="8" name="Oval 7">
            <a:extLst>
              <a:ext uri="{FF2B5EF4-FFF2-40B4-BE49-F238E27FC236}">
                <a16:creationId xmlns:a16="http://schemas.microsoft.com/office/drawing/2014/main" id="{5457C227-3619-4F9B-B922-8FD567FAF1C6}"/>
              </a:ext>
            </a:extLst>
          </p:cNvPr>
          <p:cNvSpPr/>
          <p:nvPr/>
        </p:nvSpPr>
        <p:spPr>
          <a:xfrm>
            <a:off x="3725769" y="1937451"/>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Medical Devices</a:t>
            </a:r>
          </a:p>
        </p:txBody>
      </p:sp>
      <p:sp>
        <p:nvSpPr>
          <p:cNvPr id="9" name="Oval 8">
            <a:extLst>
              <a:ext uri="{FF2B5EF4-FFF2-40B4-BE49-F238E27FC236}">
                <a16:creationId xmlns:a16="http://schemas.microsoft.com/office/drawing/2014/main" id="{A61C596E-B3C1-41CA-89AE-09518118825A}"/>
              </a:ext>
            </a:extLst>
          </p:cNvPr>
          <p:cNvSpPr/>
          <p:nvPr/>
        </p:nvSpPr>
        <p:spPr>
          <a:xfrm>
            <a:off x="6003476" y="1937440"/>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CCTV </a:t>
            </a:r>
          </a:p>
        </p:txBody>
      </p:sp>
      <p:sp>
        <p:nvSpPr>
          <p:cNvPr id="10" name="Oval 9">
            <a:extLst>
              <a:ext uri="{FF2B5EF4-FFF2-40B4-BE49-F238E27FC236}">
                <a16:creationId xmlns:a16="http://schemas.microsoft.com/office/drawing/2014/main" id="{BCA65C80-4183-48CB-84D5-6EB0DA573F88}"/>
              </a:ext>
            </a:extLst>
          </p:cNvPr>
          <p:cNvSpPr/>
          <p:nvPr/>
        </p:nvSpPr>
        <p:spPr>
          <a:xfrm>
            <a:off x="2747297" y="4976316"/>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Smart Fridges</a:t>
            </a:r>
          </a:p>
        </p:txBody>
      </p:sp>
      <p:sp>
        <p:nvSpPr>
          <p:cNvPr id="11" name="Oval 10">
            <a:extLst>
              <a:ext uri="{FF2B5EF4-FFF2-40B4-BE49-F238E27FC236}">
                <a16:creationId xmlns:a16="http://schemas.microsoft.com/office/drawing/2014/main" id="{FBD61287-8455-44E0-AE79-B8A2051D42A3}"/>
              </a:ext>
            </a:extLst>
          </p:cNvPr>
          <p:cNvSpPr/>
          <p:nvPr/>
        </p:nvSpPr>
        <p:spPr>
          <a:xfrm>
            <a:off x="5108659" y="5030765"/>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Smart TVs</a:t>
            </a:r>
          </a:p>
        </p:txBody>
      </p:sp>
      <p:sp>
        <p:nvSpPr>
          <p:cNvPr id="13" name="Oval 12">
            <a:extLst>
              <a:ext uri="{FF2B5EF4-FFF2-40B4-BE49-F238E27FC236}">
                <a16:creationId xmlns:a16="http://schemas.microsoft.com/office/drawing/2014/main" id="{68AF1FD3-D69D-43E7-8D03-D13E2E2F762F}"/>
              </a:ext>
            </a:extLst>
          </p:cNvPr>
          <p:cNvSpPr/>
          <p:nvPr/>
        </p:nvSpPr>
        <p:spPr>
          <a:xfrm>
            <a:off x="8000911" y="2407824"/>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Environ. Mgmt. Systems</a:t>
            </a:r>
          </a:p>
        </p:txBody>
      </p:sp>
      <p:sp>
        <p:nvSpPr>
          <p:cNvPr id="14" name="Oval 13">
            <a:extLst>
              <a:ext uri="{FF2B5EF4-FFF2-40B4-BE49-F238E27FC236}">
                <a16:creationId xmlns:a16="http://schemas.microsoft.com/office/drawing/2014/main" id="{821A9DA0-FF6D-4679-8A20-9658F76E0181}"/>
              </a:ext>
            </a:extLst>
          </p:cNvPr>
          <p:cNvSpPr/>
          <p:nvPr/>
        </p:nvSpPr>
        <p:spPr>
          <a:xfrm>
            <a:off x="1408445" y="3791984"/>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Physical Access Systems</a:t>
            </a:r>
          </a:p>
        </p:txBody>
      </p:sp>
      <p:sp>
        <p:nvSpPr>
          <p:cNvPr id="15" name="Oval 14">
            <a:extLst>
              <a:ext uri="{FF2B5EF4-FFF2-40B4-BE49-F238E27FC236}">
                <a16:creationId xmlns:a16="http://schemas.microsoft.com/office/drawing/2014/main" id="{FE32BF04-1ADB-46F4-8FDD-3EAF54B72B18}"/>
              </a:ext>
            </a:extLst>
          </p:cNvPr>
          <p:cNvSpPr/>
          <p:nvPr/>
        </p:nvSpPr>
        <p:spPr>
          <a:xfrm>
            <a:off x="7560457" y="4900448"/>
            <a:ext cx="1607737" cy="9395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Smart Lighting</a:t>
            </a:r>
          </a:p>
        </p:txBody>
      </p:sp>
    </p:spTree>
    <p:extLst>
      <p:ext uri="{BB962C8B-B14F-4D97-AF65-F5344CB8AC3E}">
        <p14:creationId xmlns:p14="http://schemas.microsoft.com/office/powerpoint/2010/main" val="269482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a:t>Cyber Security</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a:bodyPr>
          <a:lstStyle/>
          <a:p>
            <a:pPr marL="0" indent="0">
              <a:buNone/>
            </a:pPr>
            <a:r>
              <a:rPr lang="en-GB"/>
              <a:t>What is cyber security?</a:t>
            </a:r>
          </a:p>
          <a:p>
            <a:endParaRPr lang="en-GB" i="1">
              <a:solidFill>
                <a:schemeClr val="bg1">
                  <a:lumMod val="50000"/>
                </a:schemeClr>
              </a:solidFill>
            </a:endParaRPr>
          </a:p>
          <a:p>
            <a:r>
              <a:rPr lang="en-GB" i="1">
                <a:solidFill>
                  <a:schemeClr val="bg1">
                    <a:lumMod val="50000"/>
                  </a:schemeClr>
                </a:solidFill>
              </a:rPr>
              <a:t>Take 5 minutes </a:t>
            </a:r>
          </a:p>
          <a:p>
            <a:endParaRPr lang="en-GB" i="1">
              <a:solidFill>
                <a:schemeClr val="bg1">
                  <a:lumMod val="50000"/>
                </a:schemeClr>
              </a:solidFill>
            </a:endParaRPr>
          </a:p>
          <a:p>
            <a:r>
              <a:rPr lang="en-GB" i="1">
                <a:solidFill>
                  <a:schemeClr val="bg1">
                    <a:lumMod val="50000"/>
                  </a:schemeClr>
                </a:solidFill>
              </a:rPr>
              <a:t>What does “Cyber Security” mean to you?</a:t>
            </a:r>
          </a:p>
          <a:p>
            <a:endParaRPr lang="en-GB" i="1">
              <a:solidFill>
                <a:schemeClr val="bg1">
                  <a:lumMod val="50000"/>
                </a:schemeClr>
              </a:solidFill>
            </a:endParaRPr>
          </a:p>
          <a:p>
            <a:r>
              <a:rPr lang="en-GB" i="1">
                <a:solidFill>
                  <a:schemeClr val="bg1">
                    <a:lumMod val="50000"/>
                  </a:schemeClr>
                </a:solidFill>
              </a:rPr>
              <a:t>Prepare for a  group discussion</a:t>
            </a: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913469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D659-1062-4D4F-BFCC-8B90868779F8}"/>
              </a:ext>
            </a:extLst>
          </p:cNvPr>
          <p:cNvSpPr>
            <a:spLocks noGrp="1"/>
          </p:cNvSpPr>
          <p:nvPr>
            <p:ph type="title"/>
          </p:nvPr>
        </p:nvSpPr>
        <p:spPr/>
        <p:txBody>
          <a:bodyPr/>
          <a:lstStyle/>
          <a:p>
            <a:r>
              <a:rPr lang="en-GB"/>
              <a:t>Asset Management </a:t>
            </a:r>
          </a:p>
        </p:txBody>
      </p:sp>
      <p:sp>
        <p:nvSpPr>
          <p:cNvPr id="3" name="Content Placeholder 2">
            <a:extLst>
              <a:ext uri="{FF2B5EF4-FFF2-40B4-BE49-F238E27FC236}">
                <a16:creationId xmlns:a16="http://schemas.microsoft.com/office/drawing/2014/main" id="{A244261C-9D1E-424A-8E33-15AF65A18E04}"/>
              </a:ext>
            </a:extLst>
          </p:cNvPr>
          <p:cNvSpPr>
            <a:spLocks noGrp="1"/>
          </p:cNvSpPr>
          <p:nvPr>
            <p:ph idx="1"/>
          </p:nvPr>
        </p:nvSpPr>
        <p:spPr/>
        <p:txBody>
          <a:bodyPr/>
          <a:lstStyle/>
          <a:p>
            <a:r>
              <a:rPr lang="en-GB"/>
              <a:t>Good “Asset Management” is critical to Cyber Security</a:t>
            </a:r>
          </a:p>
          <a:p>
            <a:endParaRPr lang="en-GB"/>
          </a:p>
          <a:p>
            <a:r>
              <a:rPr lang="en-GB"/>
              <a:t>You cannot manage the security relating to something if you don’t know it exists!</a:t>
            </a:r>
          </a:p>
          <a:p>
            <a:endParaRPr lang="en-GB"/>
          </a:p>
          <a:p>
            <a:r>
              <a:rPr lang="en-GB"/>
              <a:t>Assets must be tracked throughout their entire lifecycle…</a:t>
            </a:r>
          </a:p>
          <a:p>
            <a:endParaRPr lang="en-GB"/>
          </a:p>
        </p:txBody>
      </p:sp>
    </p:spTree>
    <p:extLst>
      <p:ext uri="{BB962C8B-B14F-4D97-AF65-F5344CB8AC3E}">
        <p14:creationId xmlns:p14="http://schemas.microsoft.com/office/powerpoint/2010/main" val="1877558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03DD-04AD-44AD-8327-E775EC5C2C79}"/>
              </a:ext>
            </a:extLst>
          </p:cNvPr>
          <p:cNvSpPr>
            <a:spLocks noGrp="1"/>
          </p:cNvSpPr>
          <p:nvPr>
            <p:ph type="title"/>
          </p:nvPr>
        </p:nvSpPr>
        <p:spPr/>
        <p:txBody>
          <a:bodyPr/>
          <a:lstStyle/>
          <a:p>
            <a:r>
              <a:rPr lang="en-GB"/>
              <a:t>Asset Management</a:t>
            </a:r>
          </a:p>
        </p:txBody>
      </p:sp>
      <p:graphicFrame>
        <p:nvGraphicFramePr>
          <p:cNvPr id="10" name="Content Placeholder 9">
            <a:extLst>
              <a:ext uri="{FF2B5EF4-FFF2-40B4-BE49-F238E27FC236}">
                <a16:creationId xmlns:a16="http://schemas.microsoft.com/office/drawing/2014/main" id="{BD26FE51-0E07-4FFB-BC9C-59DECE959410}"/>
              </a:ext>
            </a:extLst>
          </p:cNvPr>
          <p:cNvGraphicFramePr>
            <a:graphicFrameLocks noGrp="1"/>
          </p:cNvGraphicFramePr>
          <p:nvPr>
            <p:ph idx="1"/>
            <p:extLst>
              <p:ext uri="{D42A27DB-BD31-4B8C-83A1-F6EECF244321}">
                <p14:modId xmlns:p14="http://schemas.microsoft.com/office/powerpoint/2010/main" val="6504429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394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03DD-04AD-44AD-8327-E775EC5C2C79}"/>
              </a:ext>
            </a:extLst>
          </p:cNvPr>
          <p:cNvSpPr>
            <a:spLocks noGrp="1"/>
          </p:cNvSpPr>
          <p:nvPr>
            <p:ph type="title"/>
          </p:nvPr>
        </p:nvSpPr>
        <p:spPr/>
        <p:txBody>
          <a:bodyPr/>
          <a:lstStyle/>
          <a:p>
            <a:r>
              <a:rPr lang="en-GB"/>
              <a:t>Asset Management Continued…</a:t>
            </a:r>
          </a:p>
        </p:txBody>
      </p:sp>
      <p:graphicFrame>
        <p:nvGraphicFramePr>
          <p:cNvPr id="10" name="Content Placeholder 9">
            <a:extLst>
              <a:ext uri="{FF2B5EF4-FFF2-40B4-BE49-F238E27FC236}">
                <a16:creationId xmlns:a16="http://schemas.microsoft.com/office/drawing/2014/main" id="{BD26FE51-0E07-4FFB-BC9C-59DECE959410}"/>
              </a:ext>
            </a:extLst>
          </p:cNvPr>
          <p:cNvGraphicFramePr>
            <a:graphicFrameLocks noGrp="1"/>
          </p:cNvGraphicFramePr>
          <p:nvPr>
            <p:ph idx="1"/>
            <p:extLst>
              <p:ext uri="{D42A27DB-BD31-4B8C-83A1-F6EECF244321}">
                <p14:modId xmlns:p14="http://schemas.microsoft.com/office/powerpoint/2010/main" val="41023803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761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03DD-04AD-44AD-8327-E775EC5C2C79}"/>
              </a:ext>
            </a:extLst>
          </p:cNvPr>
          <p:cNvSpPr>
            <a:spLocks noGrp="1"/>
          </p:cNvSpPr>
          <p:nvPr>
            <p:ph type="title"/>
          </p:nvPr>
        </p:nvSpPr>
        <p:spPr/>
        <p:txBody>
          <a:bodyPr/>
          <a:lstStyle/>
          <a:p>
            <a:r>
              <a:rPr lang="en-GB"/>
              <a:t>Asset Management Continued…</a:t>
            </a:r>
          </a:p>
        </p:txBody>
      </p:sp>
      <p:graphicFrame>
        <p:nvGraphicFramePr>
          <p:cNvPr id="10" name="Content Placeholder 9">
            <a:extLst>
              <a:ext uri="{FF2B5EF4-FFF2-40B4-BE49-F238E27FC236}">
                <a16:creationId xmlns:a16="http://schemas.microsoft.com/office/drawing/2014/main" id="{BD26FE51-0E07-4FFB-BC9C-59DECE959410}"/>
              </a:ext>
            </a:extLst>
          </p:cNvPr>
          <p:cNvGraphicFramePr>
            <a:graphicFrameLocks noGrp="1"/>
          </p:cNvGraphicFramePr>
          <p:nvPr>
            <p:ph idx="1"/>
            <p:extLst>
              <p:ext uri="{D42A27DB-BD31-4B8C-83A1-F6EECF244321}">
                <p14:modId xmlns:p14="http://schemas.microsoft.com/office/powerpoint/2010/main" val="2263751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328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a:t>Organisational Assets</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fontScale="92500" lnSpcReduction="10000"/>
          </a:bodyPr>
          <a:lstStyle/>
          <a:p>
            <a:pPr marL="0" indent="0">
              <a:buNone/>
            </a:pPr>
            <a:r>
              <a:rPr lang="en-GB"/>
              <a:t>What are </a:t>
            </a:r>
            <a:r>
              <a:rPr lang="en-GB" u="sng"/>
              <a:t>your</a:t>
            </a:r>
            <a:r>
              <a:rPr lang="en-GB"/>
              <a:t> organisations Assets?</a:t>
            </a:r>
          </a:p>
          <a:p>
            <a:endParaRPr lang="en-GB" i="1">
              <a:solidFill>
                <a:schemeClr val="bg1">
                  <a:lumMod val="50000"/>
                </a:schemeClr>
              </a:solidFill>
            </a:endParaRPr>
          </a:p>
          <a:p>
            <a:r>
              <a:rPr lang="en-GB" i="1">
                <a:solidFill>
                  <a:schemeClr val="bg1">
                    <a:lumMod val="50000"/>
                  </a:schemeClr>
                </a:solidFill>
              </a:rPr>
              <a:t>What Assets do you have, use, need?</a:t>
            </a:r>
          </a:p>
          <a:p>
            <a:endParaRPr lang="en-GB" i="1">
              <a:solidFill>
                <a:schemeClr val="bg1">
                  <a:lumMod val="50000"/>
                </a:schemeClr>
              </a:solidFill>
            </a:endParaRPr>
          </a:p>
          <a:p>
            <a:r>
              <a:rPr lang="en-GB" i="1">
                <a:solidFill>
                  <a:schemeClr val="bg1">
                    <a:lumMod val="50000"/>
                  </a:schemeClr>
                </a:solidFill>
              </a:rPr>
              <a:t>What are the most important Assets, which if compromised could impact the business?</a:t>
            </a:r>
          </a:p>
          <a:p>
            <a:endParaRPr lang="en-GB" i="1">
              <a:solidFill>
                <a:schemeClr val="bg1">
                  <a:lumMod val="50000"/>
                </a:schemeClr>
              </a:solidFill>
            </a:endParaRPr>
          </a:p>
          <a:p>
            <a:r>
              <a:rPr lang="en-GB" i="1">
                <a:solidFill>
                  <a:schemeClr val="bg1">
                    <a:lumMod val="50000"/>
                  </a:schemeClr>
                </a:solidFill>
              </a:rPr>
              <a:t>What types of “Threats” would you worry about?</a:t>
            </a: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3978370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2038661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a:xfrm>
            <a:off x="838200" y="322262"/>
            <a:ext cx="10515600" cy="1325563"/>
          </a:xfrm>
        </p:spPr>
        <p:txBody>
          <a:bodyPr/>
          <a:lstStyle/>
          <a:p>
            <a:r>
              <a:rPr lang="en-GB"/>
              <a:t>Recap Session (15 Mins)</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vert="horz" lIns="91440" tIns="45720" rIns="91440" bIns="45720" rtlCol="0" anchor="t">
            <a:normAutofit fontScale="85000" lnSpcReduction="10000"/>
          </a:bodyPr>
          <a:lstStyle/>
          <a:p>
            <a:r>
              <a:rPr lang="en-GB" sz="2400"/>
              <a:t>What is the role of a Cyber Security Professional?</a:t>
            </a:r>
          </a:p>
          <a:p>
            <a:endParaRPr lang="en-GB" sz="2400"/>
          </a:p>
          <a:p>
            <a:r>
              <a:rPr lang="en-GB" sz="2400"/>
              <a:t>What aspects need to be considered when implementing security well?</a:t>
            </a:r>
            <a:endParaRPr lang="en-GB" sz="2400">
              <a:cs typeface="Calibri"/>
            </a:endParaRPr>
          </a:p>
          <a:p>
            <a:endParaRPr lang="en-GB" sz="2400"/>
          </a:p>
          <a:p>
            <a:r>
              <a:rPr lang="en-GB" sz="2400"/>
              <a:t>What do we mean by the term Assets?</a:t>
            </a:r>
            <a:endParaRPr lang="en-GB" sz="2400">
              <a:cs typeface="Calibri"/>
            </a:endParaRPr>
          </a:p>
          <a:p>
            <a:endParaRPr lang="en-GB" sz="2400"/>
          </a:p>
          <a:p>
            <a:r>
              <a:rPr lang="en-GB" sz="2400"/>
              <a:t>What are the levels of Cloud services?</a:t>
            </a:r>
            <a:endParaRPr lang="en-GB" sz="2400">
              <a:cs typeface="Calibri"/>
            </a:endParaRPr>
          </a:p>
          <a:p>
            <a:endParaRPr lang="en-GB" sz="2400">
              <a:cs typeface="Calibri"/>
            </a:endParaRPr>
          </a:p>
          <a:p>
            <a:r>
              <a:rPr lang="en-GB" sz="2400">
                <a:cs typeface="Calibri"/>
              </a:rPr>
              <a:t>What are "Hybrid" Cloud services?</a:t>
            </a:r>
          </a:p>
          <a:p>
            <a:endParaRPr lang="en-GB" sz="2400"/>
          </a:p>
          <a:p>
            <a:r>
              <a:rPr lang="en-GB" sz="2400"/>
              <a:t>What IOT Devices can you name?</a:t>
            </a:r>
            <a:endParaRPr lang="en-GB" sz="2400">
              <a:cs typeface="Calibri"/>
            </a:endParaRPr>
          </a:p>
          <a:p>
            <a:endParaRPr lang="en-GB"/>
          </a:p>
          <a:p>
            <a:pPr marL="0" indent="0" algn="ctr">
              <a:buNone/>
            </a:pPr>
            <a:endParaRPr lang="en-GB" sz="8800"/>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03082" y="1436157"/>
            <a:ext cx="4705623" cy="4692062"/>
          </a:xfrm>
          <a:prstGeom prst="rect">
            <a:avLst/>
          </a:prstGeom>
        </p:spPr>
      </p:pic>
    </p:spTree>
    <p:extLst>
      <p:ext uri="{BB962C8B-B14F-4D97-AF65-F5344CB8AC3E}">
        <p14:creationId xmlns:p14="http://schemas.microsoft.com/office/powerpoint/2010/main" val="2105639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a:t>Syllabus – Week 1</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a:normAutofit/>
          </a:bodyPr>
          <a:lstStyle/>
          <a:p>
            <a:r>
              <a:rPr lang="en-US" sz="1800" b="1" i="0" u="none" strike="noStrike" baseline="0">
                <a:solidFill>
                  <a:srgbClr val="223346"/>
                </a:solidFill>
                <a:latin typeface="Arial" panose="020B0604020202020204" pitchFamily="34" charset="0"/>
              </a:rPr>
              <a:t>Monday</a:t>
            </a:r>
          </a:p>
          <a:p>
            <a:pPr lvl="1"/>
            <a:r>
              <a:rPr lang="en-US" sz="1400">
                <a:solidFill>
                  <a:srgbClr val="223346"/>
                </a:solidFill>
                <a:latin typeface="Arial" panose="020B0604020202020204" pitchFamily="34" charset="0"/>
              </a:rPr>
              <a:t>What is Cyber Security, History of Cyber Security, Role of Cyber Security</a:t>
            </a:r>
            <a:endParaRPr lang="en-US" sz="1400" i="0" u="none" strike="noStrike" baseline="0">
              <a:solidFill>
                <a:srgbClr val="223346"/>
              </a:solidFill>
              <a:latin typeface="Arial" panose="020B0604020202020204" pitchFamily="34" charset="0"/>
            </a:endParaRPr>
          </a:p>
          <a:p>
            <a:pPr lvl="1"/>
            <a:r>
              <a:rPr lang="en-US" sz="1400">
                <a:solidFill>
                  <a:srgbClr val="223346"/>
                </a:solidFill>
                <a:latin typeface="Arial" panose="020B0604020202020204" pitchFamily="34" charset="0"/>
              </a:rPr>
              <a:t>Managing Cyber Security, Implementing Cyber Security</a:t>
            </a:r>
          </a:p>
          <a:p>
            <a:r>
              <a:rPr lang="en-GB" sz="1800" b="1" i="0" u="none" strike="noStrike" baseline="0">
                <a:solidFill>
                  <a:schemeClr val="accent2"/>
                </a:solidFill>
                <a:latin typeface="Arial" panose="020B0604020202020204" pitchFamily="34" charset="0"/>
              </a:rPr>
              <a:t>Tuesday</a:t>
            </a:r>
          </a:p>
          <a:p>
            <a:pPr lvl="1"/>
            <a:r>
              <a:rPr lang="en-US" sz="1400">
                <a:solidFill>
                  <a:schemeClr val="accent2"/>
                </a:solidFill>
                <a:latin typeface="Arial" panose="020B0604020202020204" pitchFamily="34" charset="0"/>
              </a:rPr>
              <a:t>Cyber Security Principles, Cyber Security Terminology</a:t>
            </a:r>
          </a:p>
          <a:p>
            <a:pPr lvl="1"/>
            <a:r>
              <a:rPr lang="en-US" sz="1400">
                <a:solidFill>
                  <a:schemeClr val="accent2"/>
                </a:solidFill>
                <a:latin typeface="Arial" panose="020B0604020202020204" pitchFamily="34" charset="0"/>
              </a:rPr>
              <a:t>Access Control, Identity Access Management</a:t>
            </a:r>
          </a:p>
          <a:p>
            <a:r>
              <a:rPr lang="en-GB" sz="1800" b="1" i="0" u="none" strike="noStrike" baseline="0">
                <a:solidFill>
                  <a:srgbClr val="000000"/>
                </a:solidFill>
                <a:latin typeface="Arial" panose="020B0604020202020204" pitchFamily="34" charset="0"/>
              </a:rPr>
              <a:t>Wednesday</a:t>
            </a:r>
          </a:p>
          <a:p>
            <a:pPr lvl="1"/>
            <a:r>
              <a:rPr lang="en-US" sz="1400">
                <a:latin typeface="Arial" panose="020B0604020202020204" pitchFamily="34" charset="0"/>
              </a:rPr>
              <a:t>Internet &amp; Cyber Security Evolution, Threat Landscape, </a:t>
            </a:r>
          </a:p>
          <a:p>
            <a:pPr lvl="1"/>
            <a:r>
              <a:rPr lang="en-US" sz="1400">
                <a:latin typeface="Arial" panose="020B0604020202020204" pitchFamily="34" charset="0"/>
              </a:rPr>
              <a:t>Threat Actors, Threats / Attacks, Targets</a:t>
            </a:r>
          </a:p>
          <a:p>
            <a:r>
              <a:rPr lang="en-GB" sz="1800" b="1">
                <a:solidFill>
                  <a:srgbClr val="000000"/>
                </a:solidFill>
                <a:latin typeface="Arial" panose="020B0604020202020204" pitchFamily="34" charset="0"/>
              </a:rPr>
              <a:t>Thursday</a:t>
            </a:r>
          </a:p>
          <a:p>
            <a:pPr lvl="1"/>
            <a:r>
              <a:rPr lang="en-US" sz="1400">
                <a:latin typeface="Arial" panose="020B0604020202020204" pitchFamily="34" charset="0"/>
              </a:rPr>
              <a:t>Legislation &amp; Regulation</a:t>
            </a:r>
          </a:p>
          <a:p>
            <a:r>
              <a:rPr lang="en-US" sz="1800" b="1">
                <a:solidFill>
                  <a:srgbClr val="000000"/>
                </a:solidFill>
                <a:latin typeface="Arial" panose="020B0604020202020204" pitchFamily="34" charset="0"/>
              </a:rPr>
              <a:t>Friday</a:t>
            </a:r>
          </a:p>
          <a:p>
            <a:pPr lvl="1"/>
            <a:r>
              <a:rPr lang="en-US" sz="1400">
                <a:latin typeface="Arial" panose="020B0604020202020204" pitchFamily="34" charset="0"/>
              </a:rPr>
              <a:t>Legislation &amp; Regulation Continued…</a:t>
            </a:r>
          </a:p>
          <a:p>
            <a:pPr lvl="1"/>
            <a:r>
              <a:rPr lang="en-US" sz="1400">
                <a:latin typeface="Arial" panose="020B0604020202020204" pitchFamily="34" charset="0"/>
              </a:rPr>
              <a:t>Security Policies, </a:t>
            </a:r>
            <a:r>
              <a:rPr lang="en-GB" sz="1400" i="0" u="none" strike="noStrike" baseline="0">
                <a:solidFill>
                  <a:srgbClr val="000000"/>
                </a:solidFill>
                <a:latin typeface="Arial" panose="020B0604020202020204" pitchFamily="34" charset="0"/>
              </a:rPr>
              <a:t>Data Ethics</a:t>
            </a:r>
          </a:p>
        </p:txBody>
      </p:sp>
    </p:spTree>
    <p:extLst>
      <p:ext uri="{BB962C8B-B14F-4D97-AF65-F5344CB8AC3E}">
        <p14:creationId xmlns:p14="http://schemas.microsoft.com/office/powerpoint/2010/main" val="3063034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4800"/>
              <a:t>Cyber Security Terminology</a:t>
            </a:r>
            <a:endParaRPr lang="en-US"/>
          </a:p>
        </p:txBody>
      </p:sp>
    </p:spTree>
    <p:extLst>
      <p:ext uri="{BB962C8B-B14F-4D97-AF65-F5344CB8AC3E}">
        <p14:creationId xmlns:p14="http://schemas.microsoft.com/office/powerpoint/2010/main" val="23457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Cyber Security Principles</a:t>
            </a:r>
          </a:p>
        </p:txBody>
      </p:sp>
    </p:spTree>
    <p:extLst>
      <p:ext uri="{BB962C8B-B14F-4D97-AF65-F5344CB8AC3E}">
        <p14:creationId xmlns:p14="http://schemas.microsoft.com/office/powerpoint/2010/main" val="263163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a:t>History of Cyber Security</a:t>
            </a:r>
            <a:endParaRPr lang="en-GB" sz="4800"/>
          </a:p>
        </p:txBody>
      </p:sp>
    </p:spTree>
    <p:extLst>
      <p:ext uri="{BB962C8B-B14F-4D97-AF65-F5344CB8AC3E}">
        <p14:creationId xmlns:p14="http://schemas.microsoft.com/office/powerpoint/2010/main" val="2951383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the CIA Triad?</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77060" y="1557337"/>
            <a:ext cx="5590415" cy="4935538"/>
          </a:xfrm>
        </p:spPr>
      </p:pic>
    </p:spTree>
    <p:extLst>
      <p:ext uri="{BB962C8B-B14F-4D97-AF65-F5344CB8AC3E}">
        <p14:creationId xmlns:p14="http://schemas.microsoft.com/office/powerpoint/2010/main" val="716867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95A1-4E3A-437B-9A7C-7878FA37E32D}"/>
              </a:ext>
            </a:extLst>
          </p:cNvPr>
          <p:cNvSpPr>
            <a:spLocks noGrp="1"/>
          </p:cNvSpPr>
          <p:nvPr>
            <p:ph type="title"/>
          </p:nvPr>
        </p:nvSpPr>
        <p:spPr/>
        <p:txBody>
          <a:bodyPr/>
          <a:lstStyle/>
          <a:p>
            <a:r>
              <a:rPr lang="en-US"/>
              <a:t>CIA Principles</a:t>
            </a:r>
            <a:endParaRPr lang="en-GB"/>
          </a:p>
        </p:txBody>
      </p:sp>
      <p:sp>
        <p:nvSpPr>
          <p:cNvPr id="3" name="Content Placeholder 2">
            <a:extLst>
              <a:ext uri="{FF2B5EF4-FFF2-40B4-BE49-F238E27FC236}">
                <a16:creationId xmlns:a16="http://schemas.microsoft.com/office/drawing/2014/main" id="{B7D3216E-1FF0-49FD-BCE0-239D5BC11630}"/>
              </a:ext>
            </a:extLst>
          </p:cNvPr>
          <p:cNvSpPr>
            <a:spLocks noGrp="1"/>
          </p:cNvSpPr>
          <p:nvPr>
            <p:ph idx="1"/>
          </p:nvPr>
        </p:nvSpPr>
        <p:spPr/>
        <p:txBody>
          <a:bodyPr>
            <a:normAutofit/>
          </a:bodyPr>
          <a:lstStyle/>
          <a:p>
            <a:pPr marL="0" indent="0">
              <a:buNone/>
            </a:pPr>
            <a:r>
              <a:rPr lang="en-US" sz="4000"/>
              <a:t>Confidentiality         Integrity               Availability</a:t>
            </a:r>
            <a:endParaRPr lang="en-GB" sz="4000"/>
          </a:p>
        </p:txBody>
      </p:sp>
      <p:pic>
        <p:nvPicPr>
          <p:cNvPr id="5" name="Picture 4" descr="Padlock on computer motherboard">
            <a:extLst>
              <a:ext uri="{FF2B5EF4-FFF2-40B4-BE49-F238E27FC236}">
                <a16:creationId xmlns:a16="http://schemas.microsoft.com/office/drawing/2014/main" id="{85734B03-A33E-4651-8008-A7FBEE056B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266" y="2360897"/>
            <a:ext cx="3200400" cy="2136205"/>
          </a:xfrm>
          <a:prstGeom prst="rect">
            <a:avLst/>
          </a:prstGeom>
          <a:effectLst>
            <a:softEdge rad="279400"/>
          </a:effectLst>
        </p:spPr>
      </p:pic>
      <p:pic>
        <p:nvPicPr>
          <p:cNvPr id="7" name="Picture 6" descr="Two steel chains joined">
            <a:extLst>
              <a:ext uri="{FF2B5EF4-FFF2-40B4-BE49-F238E27FC236}">
                <a16:creationId xmlns:a16="http://schemas.microsoft.com/office/drawing/2014/main" id="{A76F412B-D6E0-4EB2-AD52-AC62ED2189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0543" y="2424608"/>
            <a:ext cx="2678662" cy="2008782"/>
          </a:xfrm>
          <a:prstGeom prst="rect">
            <a:avLst/>
          </a:prstGeom>
          <a:effectLst>
            <a:softEdge rad="266700"/>
          </a:effectLst>
        </p:spPr>
      </p:pic>
      <p:pic>
        <p:nvPicPr>
          <p:cNvPr id="6" name="Picture 5" descr="Computer script on a screen">
            <a:extLst>
              <a:ext uri="{FF2B5EF4-FFF2-40B4-BE49-F238E27FC236}">
                <a16:creationId xmlns:a16="http://schemas.microsoft.com/office/drawing/2014/main" id="{F95DE393-3F0C-45C5-BE90-19C3ED60B2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5247" y="2360897"/>
            <a:ext cx="3032601" cy="2021240"/>
          </a:xfrm>
          <a:prstGeom prst="rect">
            <a:avLst/>
          </a:prstGeom>
          <a:effectLst>
            <a:softEdge rad="266700"/>
          </a:effectLst>
        </p:spPr>
      </p:pic>
      <p:sp>
        <p:nvSpPr>
          <p:cNvPr id="4" name="TextBox 3">
            <a:extLst>
              <a:ext uri="{FF2B5EF4-FFF2-40B4-BE49-F238E27FC236}">
                <a16:creationId xmlns:a16="http://schemas.microsoft.com/office/drawing/2014/main" id="{F323EBC2-6BA7-406B-B52A-0275E0B6864D}"/>
              </a:ext>
            </a:extLst>
          </p:cNvPr>
          <p:cNvSpPr txBox="1"/>
          <p:nvPr/>
        </p:nvSpPr>
        <p:spPr>
          <a:xfrm>
            <a:off x="945501" y="4569101"/>
            <a:ext cx="2993666" cy="923330"/>
          </a:xfrm>
          <a:prstGeom prst="rect">
            <a:avLst/>
          </a:prstGeom>
          <a:noFill/>
        </p:spPr>
        <p:txBody>
          <a:bodyPr wrap="square" rtlCol="0">
            <a:spAutoFit/>
          </a:bodyPr>
          <a:lstStyle/>
          <a:p>
            <a:r>
              <a:rPr lang="en-US"/>
              <a:t>Ensuring that the sensitive information is protected from unauthorized access </a:t>
            </a:r>
            <a:endParaRPr lang="en-GB"/>
          </a:p>
        </p:txBody>
      </p:sp>
      <p:sp>
        <p:nvSpPr>
          <p:cNvPr id="8" name="TextBox 7">
            <a:extLst>
              <a:ext uri="{FF2B5EF4-FFF2-40B4-BE49-F238E27FC236}">
                <a16:creationId xmlns:a16="http://schemas.microsoft.com/office/drawing/2014/main" id="{BFCDB9A3-FEBF-4EEB-BA83-8B205EF87025}"/>
              </a:ext>
            </a:extLst>
          </p:cNvPr>
          <p:cNvSpPr txBox="1"/>
          <p:nvPr/>
        </p:nvSpPr>
        <p:spPr>
          <a:xfrm>
            <a:off x="4540543" y="4568327"/>
            <a:ext cx="2993666" cy="1754326"/>
          </a:xfrm>
          <a:prstGeom prst="rect">
            <a:avLst/>
          </a:prstGeom>
          <a:noFill/>
        </p:spPr>
        <p:txBody>
          <a:bodyPr wrap="square" rtlCol="0">
            <a:spAutoFit/>
          </a:bodyPr>
          <a:lstStyle/>
          <a:p>
            <a:r>
              <a:rPr lang="en-US"/>
              <a:t>Ensuring the consistency, accuracy, completeness and general trustworthiness of data is maintained, “In Transit” and “At Rest”, and throughout its lifecycle</a:t>
            </a:r>
            <a:endParaRPr lang="en-GB"/>
          </a:p>
        </p:txBody>
      </p:sp>
      <p:sp>
        <p:nvSpPr>
          <p:cNvPr id="9" name="TextBox 8">
            <a:extLst>
              <a:ext uri="{FF2B5EF4-FFF2-40B4-BE49-F238E27FC236}">
                <a16:creationId xmlns:a16="http://schemas.microsoft.com/office/drawing/2014/main" id="{80A6409D-2297-46DD-8565-9E81FE379516}"/>
              </a:ext>
            </a:extLst>
          </p:cNvPr>
          <p:cNvSpPr txBox="1"/>
          <p:nvPr/>
        </p:nvSpPr>
        <p:spPr>
          <a:xfrm>
            <a:off x="8061783" y="4564720"/>
            <a:ext cx="2993666" cy="1200329"/>
          </a:xfrm>
          <a:prstGeom prst="rect">
            <a:avLst/>
          </a:prstGeom>
          <a:noFill/>
        </p:spPr>
        <p:txBody>
          <a:bodyPr wrap="square" rtlCol="0">
            <a:spAutoFit/>
          </a:bodyPr>
          <a:lstStyle/>
          <a:p>
            <a:r>
              <a:rPr lang="en-US"/>
              <a:t>Ensuring that information is readily available and accessible for authorized parties with a legitimate need </a:t>
            </a:r>
            <a:endParaRPr lang="en-GB"/>
          </a:p>
        </p:txBody>
      </p:sp>
    </p:spTree>
    <p:extLst>
      <p:ext uri="{BB962C8B-B14F-4D97-AF65-F5344CB8AC3E}">
        <p14:creationId xmlns:p14="http://schemas.microsoft.com/office/powerpoint/2010/main" val="262388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57FE-6C02-439A-9EB8-8B6BDBD371F2}"/>
              </a:ext>
            </a:extLst>
          </p:cNvPr>
          <p:cNvSpPr>
            <a:spLocks noGrp="1"/>
          </p:cNvSpPr>
          <p:nvPr>
            <p:ph type="title"/>
          </p:nvPr>
        </p:nvSpPr>
        <p:spPr/>
        <p:txBody>
          <a:bodyPr/>
          <a:lstStyle/>
          <a:p>
            <a:r>
              <a:rPr lang="en-GB"/>
              <a:t>CIA Principles</a:t>
            </a:r>
          </a:p>
        </p:txBody>
      </p:sp>
      <p:sp>
        <p:nvSpPr>
          <p:cNvPr id="10" name="Content Placeholder 9">
            <a:extLst>
              <a:ext uri="{FF2B5EF4-FFF2-40B4-BE49-F238E27FC236}">
                <a16:creationId xmlns:a16="http://schemas.microsoft.com/office/drawing/2014/main" id="{FCED908F-D41E-495C-8D26-A2309EA4999B}"/>
              </a:ext>
            </a:extLst>
          </p:cNvPr>
          <p:cNvSpPr>
            <a:spLocks noGrp="1"/>
          </p:cNvSpPr>
          <p:nvPr>
            <p:ph idx="1"/>
          </p:nvPr>
        </p:nvSpPr>
        <p:spPr/>
        <p:txBody>
          <a:bodyPr>
            <a:normAutofit/>
          </a:bodyPr>
          <a:lstStyle/>
          <a:p>
            <a:pPr marL="0" indent="0">
              <a:buNone/>
            </a:pPr>
            <a:r>
              <a:rPr lang="en-US"/>
              <a:t>Confidentiality, Integrity and Availability </a:t>
            </a:r>
          </a:p>
          <a:p>
            <a:pPr marL="0" indent="0">
              <a:buNone/>
            </a:pPr>
            <a:endParaRPr lang="en-US"/>
          </a:p>
          <a:p>
            <a:pPr marL="0" indent="0">
              <a:buNone/>
            </a:pPr>
            <a:r>
              <a:rPr lang="en-US"/>
              <a:t>Could also be considered as…</a:t>
            </a:r>
          </a:p>
          <a:p>
            <a:pPr marL="0" indent="0">
              <a:buNone/>
            </a:pPr>
            <a:endParaRPr lang="en-US"/>
          </a:p>
          <a:p>
            <a:pPr marL="0" indent="0" algn="ctr">
              <a:buNone/>
            </a:pPr>
            <a:r>
              <a:rPr lang="en-US" sz="3600" i="1"/>
              <a:t>“Ensuring that authorised individuals have access to accurate information in a timely manner”</a:t>
            </a:r>
          </a:p>
          <a:p>
            <a:endParaRPr lang="en-US"/>
          </a:p>
          <a:p>
            <a:endParaRPr lang="en-US"/>
          </a:p>
        </p:txBody>
      </p:sp>
      <p:pic>
        <p:nvPicPr>
          <p:cNvPr id="4" name="Picture 3" descr="Icon&#10;&#10;Description automatically generated">
            <a:extLst>
              <a:ext uri="{FF2B5EF4-FFF2-40B4-BE49-F238E27FC236}">
                <a16:creationId xmlns:a16="http://schemas.microsoft.com/office/drawing/2014/main" id="{AA3BFA96-7FE3-4555-A4DA-13F8A9ED6C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7995" y="4378475"/>
            <a:ext cx="428492" cy="428492"/>
          </a:xfrm>
          <a:prstGeom prst="rect">
            <a:avLst/>
          </a:prstGeom>
        </p:spPr>
      </p:pic>
    </p:spTree>
    <p:extLst>
      <p:ext uri="{BB962C8B-B14F-4D97-AF65-F5344CB8AC3E}">
        <p14:creationId xmlns:p14="http://schemas.microsoft.com/office/powerpoint/2010/main" val="707820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2244" y="1591182"/>
            <a:ext cx="5689461" cy="4088940"/>
          </a:xfrm>
          <a:prstGeom prst="rect">
            <a:avLst/>
          </a:prstGeom>
        </p:spPr>
        <p:txBody>
          <a:bodyPr vert="horz" wrap="square" lIns="0" tIns="13335" rIns="0" bIns="0" rtlCol="0">
            <a:spAutoFit/>
          </a:bodyPr>
          <a:lstStyle/>
          <a:p>
            <a:pPr marL="469900" marR="934085" indent="-457200">
              <a:lnSpc>
                <a:spcPct val="100000"/>
              </a:lnSpc>
              <a:spcBef>
                <a:spcPts val="105"/>
              </a:spcBef>
              <a:buFont typeface="Arial" panose="020B0604020202020204" pitchFamily="34" charset="0"/>
              <a:buChar char="•"/>
              <a:tabLst>
                <a:tab pos="299085" algn="l"/>
                <a:tab pos="299720" algn="l"/>
              </a:tabLst>
            </a:pPr>
            <a:r>
              <a:rPr sz="2400" spc="-10">
                <a:latin typeface="Calibri" panose="020F0502020204030204" pitchFamily="34" charset="0"/>
                <a:cs typeface="Calibri" panose="020F0502020204030204" pitchFamily="34" charset="0"/>
              </a:rPr>
              <a:t>Anything that </a:t>
            </a:r>
            <a:r>
              <a:rPr sz="2400" spc="-5">
                <a:latin typeface="Calibri" panose="020F0502020204030204" pitchFamily="34" charset="0"/>
                <a:cs typeface="Calibri" panose="020F0502020204030204" pitchFamily="34" charset="0"/>
              </a:rPr>
              <a:t>needs </a:t>
            </a:r>
            <a:r>
              <a:rPr sz="2400" spc="-25">
                <a:latin typeface="Calibri" panose="020F0502020204030204" pitchFamily="34" charset="0"/>
                <a:cs typeface="Calibri" panose="020F0502020204030204" pitchFamily="34" charset="0"/>
              </a:rPr>
              <a:t>to </a:t>
            </a:r>
            <a:r>
              <a:rPr sz="2400" spc="-5">
                <a:latin typeface="Calibri" panose="020F0502020204030204" pitchFamily="34" charset="0"/>
                <a:cs typeface="Calibri" panose="020F0502020204030204" pitchFamily="34" charset="0"/>
              </a:rPr>
              <a:t>be  </a:t>
            </a:r>
            <a:r>
              <a:rPr sz="2400" spc="-15">
                <a:latin typeface="Calibri" panose="020F0502020204030204" pitchFamily="34" charset="0"/>
                <a:cs typeface="Calibri" panose="020F0502020204030204" pitchFamily="34" charset="0"/>
              </a:rPr>
              <a:t>protected</a:t>
            </a:r>
            <a:endParaRPr lang="en-GB" sz="2400" spc="-15">
              <a:latin typeface="Calibri" panose="020F0502020204030204" pitchFamily="34" charset="0"/>
              <a:cs typeface="Calibri" panose="020F0502020204030204" pitchFamily="34" charset="0"/>
            </a:endParaRPr>
          </a:p>
          <a:p>
            <a:pPr marL="469900" marR="934085" indent="-457200">
              <a:lnSpc>
                <a:spcPct val="100000"/>
              </a:lnSpc>
              <a:spcBef>
                <a:spcPts val="105"/>
              </a:spcBef>
              <a:buFont typeface="Arial" panose="020B0604020202020204" pitchFamily="34" charset="0"/>
              <a:buChar char="•"/>
              <a:tabLst>
                <a:tab pos="299085" algn="l"/>
                <a:tab pos="299720" algn="l"/>
              </a:tabLst>
            </a:pPr>
            <a:endParaRPr sz="2400">
              <a:latin typeface="Calibri" panose="020F0502020204030204" pitchFamily="34" charset="0"/>
              <a:cs typeface="Calibri" panose="020F0502020204030204" pitchFamily="34" charset="0"/>
            </a:endParaRPr>
          </a:p>
          <a:p>
            <a:pPr marL="469900" marR="5080" indent="-457200">
              <a:lnSpc>
                <a:spcPct val="100000"/>
              </a:lnSpc>
              <a:buFont typeface="Arial" panose="020B0604020202020204" pitchFamily="34" charset="0"/>
              <a:buChar char="•"/>
              <a:tabLst>
                <a:tab pos="299085" algn="l"/>
                <a:tab pos="299720" algn="l"/>
              </a:tabLst>
            </a:pPr>
            <a:r>
              <a:rPr sz="2400" spc="-20">
                <a:latin typeface="Calibri" panose="020F0502020204030204" pitchFamily="34" charset="0"/>
                <a:cs typeface="Calibri" panose="020F0502020204030204" pitchFamily="34" charset="0"/>
              </a:rPr>
              <a:t>Safeguard </a:t>
            </a:r>
            <a:r>
              <a:rPr sz="2400" spc="-15">
                <a:latin typeface="Calibri" panose="020F0502020204030204" pitchFamily="34" charset="0"/>
                <a:cs typeface="Calibri" panose="020F0502020204030204" pitchFamily="34" charset="0"/>
              </a:rPr>
              <a:t>against </a:t>
            </a:r>
            <a:r>
              <a:rPr sz="2400" spc="-10">
                <a:latin typeface="Calibri" panose="020F0502020204030204" pitchFamily="34" charset="0"/>
                <a:cs typeface="Calibri" panose="020F0502020204030204" pitchFamily="34" charset="0"/>
              </a:rPr>
              <a:t>unauthorized  </a:t>
            </a:r>
            <a:r>
              <a:rPr sz="2400">
                <a:latin typeface="Calibri" panose="020F0502020204030204" pitchFamily="34" charset="0"/>
                <a:cs typeface="Calibri" panose="020F0502020204030204" pitchFamily="34" charset="0"/>
              </a:rPr>
              <a:t>access, </a:t>
            </a:r>
            <a:r>
              <a:rPr sz="2400" spc="-5">
                <a:latin typeface="Calibri" panose="020F0502020204030204" pitchFamily="34" charset="0"/>
                <a:cs typeface="Calibri" panose="020F0502020204030204" pitchFamily="34" charset="0"/>
              </a:rPr>
              <a:t>notice,</a:t>
            </a:r>
            <a:r>
              <a:rPr sz="2400" spc="-30">
                <a:latin typeface="Calibri" panose="020F0502020204030204" pitchFamily="34" charset="0"/>
                <a:cs typeface="Calibri" panose="020F0502020204030204" pitchFamily="34" charset="0"/>
              </a:rPr>
              <a:t> </a:t>
            </a:r>
            <a:r>
              <a:rPr sz="2400" spc="-10">
                <a:latin typeface="Calibri" panose="020F0502020204030204" pitchFamily="34" charset="0"/>
                <a:cs typeface="Calibri" panose="020F0502020204030204" pitchFamily="34" charset="0"/>
              </a:rPr>
              <a:t>use</a:t>
            </a:r>
            <a:endParaRPr lang="en-GB" sz="2400" spc="-10">
              <a:latin typeface="Calibri" panose="020F0502020204030204" pitchFamily="34" charset="0"/>
              <a:cs typeface="Calibri" panose="020F0502020204030204" pitchFamily="34" charset="0"/>
            </a:endParaRPr>
          </a:p>
          <a:p>
            <a:pPr marL="469900" marR="5080" indent="-457200">
              <a:lnSpc>
                <a:spcPct val="100000"/>
              </a:lnSpc>
              <a:buFont typeface="Arial" panose="020B0604020202020204" pitchFamily="34" charset="0"/>
              <a:buChar char="•"/>
              <a:tabLst>
                <a:tab pos="299085" algn="l"/>
                <a:tab pos="299720" algn="l"/>
              </a:tabLst>
            </a:pPr>
            <a:endParaRPr sz="2400">
              <a:latin typeface="Calibri" panose="020F0502020204030204" pitchFamily="34" charset="0"/>
              <a:cs typeface="Calibri" panose="020F0502020204030204" pitchFamily="34" charset="0"/>
            </a:endParaRPr>
          </a:p>
          <a:p>
            <a:pPr marL="469900" marR="424815" indent="-457200">
              <a:lnSpc>
                <a:spcPct val="100000"/>
              </a:lnSpc>
              <a:buFont typeface="Arial" panose="020B0604020202020204" pitchFamily="34" charset="0"/>
              <a:buChar char="•"/>
              <a:tabLst>
                <a:tab pos="299085" algn="l"/>
                <a:tab pos="299720" algn="l"/>
              </a:tabLst>
            </a:pPr>
            <a:r>
              <a:rPr sz="2400" spc="-10">
                <a:latin typeface="Calibri" panose="020F0502020204030204" pitchFamily="34" charset="0"/>
                <a:cs typeface="Calibri" panose="020F0502020204030204" pitchFamily="34" charset="0"/>
              </a:rPr>
              <a:t>Protecting </a:t>
            </a:r>
            <a:r>
              <a:rPr sz="2400" spc="-20">
                <a:latin typeface="Calibri" panose="020F0502020204030204" pitchFamily="34" charset="0"/>
                <a:cs typeface="Calibri" panose="020F0502020204030204" pitchFamily="34" charset="0"/>
              </a:rPr>
              <a:t>data </a:t>
            </a:r>
            <a:r>
              <a:rPr sz="2400" spc="-10">
                <a:latin typeface="Calibri" panose="020F0502020204030204" pitchFamily="34" charset="0"/>
                <a:cs typeface="Calibri" panose="020F0502020204030204" pitchFamily="34" charset="0"/>
              </a:rPr>
              <a:t>at </a:t>
            </a:r>
            <a:r>
              <a:rPr sz="2400">
                <a:latin typeface="Calibri" panose="020F0502020204030204" pitchFamily="34" charset="0"/>
                <a:cs typeface="Calibri" panose="020F0502020204030204" pitchFamily="34" charset="0"/>
              </a:rPr>
              <a:t>each </a:t>
            </a:r>
            <a:r>
              <a:rPr sz="2400" spc="-25">
                <a:latin typeface="Calibri" panose="020F0502020204030204" pitchFamily="34" charset="0"/>
                <a:cs typeface="Calibri" panose="020F0502020204030204" pitchFamily="34" charset="0"/>
              </a:rPr>
              <a:t>stage  </a:t>
            </a:r>
            <a:r>
              <a:rPr sz="2400" spc="-20">
                <a:latin typeface="Calibri" panose="020F0502020204030204" pitchFamily="34" charset="0"/>
                <a:cs typeface="Calibri" panose="020F0502020204030204" pitchFamily="34" charset="0"/>
              </a:rPr>
              <a:t>(</a:t>
            </a:r>
            <a:r>
              <a:rPr lang="en-GB" sz="2400" spc="-20">
                <a:latin typeface="Calibri" panose="020F0502020204030204" pitchFamily="34" charset="0"/>
                <a:cs typeface="Calibri" panose="020F0502020204030204" pitchFamily="34" charset="0"/>
              </a:rPr>
              <a:t>Collection, In-Transit, Processing &amp; Storage)</a:t>
            </a:r>
            <a:endParaRPr lang="en-GB" sz="2400" spc="-10">
              <a:latin typeface="Calibri" panose="020F0502020204030204" pitchFamily="34" charset="0"/>
              <a:cs typeface="Calibri" panose="020F0502020204030204" pitchFamily="34" charset="0"/>
            </a:endParaRPr>
          </a:p>
          <a:p>
            <a:pPr marL="469900" marR="424815" indent="-457200">
              <a:lnSpc>
                <a:spcPct val="100000"/>
              </a:lnSpc>
              <a:buFont typeface="Arial" panose="020B0604020202020204" pitchFamily="34" charset="0"/>
              <a:buChar char="•"/>
              <a:tabLst>
                <a:tab pos="299085" algn="l"/>
                <a:tab pos="299720" algn="l"/>
              </a:tabLst>
            </a:pPr>
            <a:endParaRPr lang="en-GB" sz="2400" spc="-10">
              <a:latin typeface="Calibri" panose="020F0502020204030204" pitchFamily="34" charset="0"/>
              <a:cs typeface="Calibri" panose="020F0502020204030204" pitchFamily="34" charset="0"/>
            </a:endParaRPr>
          </a:p>
          <a:p>
            <a:pPr marL="469900" marR="424815" indent="-457200">
              <a:buFont typeface="Arial" panose="020B0604020202020204" pitchFamily="34" charset="0"/>
              <a:buChar char="•"/>
              <a:tabLst>
                <a:tab pos="299085" algn="l"/>
                <a:tab pos="299720" algn="l"/>
              </a:tabLst>
            </a:pPr>
            <a:r>
              <a:rPr lang="en-GB" sz="2400">
                <a:latin typeface="Calibri" panose="020F0502020204030204" pitchFamily="34" charset="0"/>
                <a:cs typeface="Calibri" panose="020F0502020204030204" pitchFamily="34" charset="0"/>
              </a:rPr>
              <a:t>Also known as: “secrecy” or “privacy”</a:t>
            </a:r>
          </a:p>
        </p:txBody>
      </p:sp>
      <p:sp>
        <p:nvSpPr>
          <p:cNvPr id="4" name="object 4"/>
          <p:cNvSpPr/>
          <p:nvPr/>
        </p:nvSpPr>
        <p:spPr>
          <a:xfrm>
            <a:off x="6670547" y="1357883"/>
            <a:ext cx="4826635" cy="527685"/>
          </a:xfrm>
          <a:custGeom>
            <a:avLst/>
            <a:gdLst/>
            <a:ahLst/>
            <a:cxnLst/>
            <a:rect l="l" t="t" r="r" b="b"/>
            <a:pathLst>
              <a:path w="4826634" h="527685">
                <a:moveTo>
                  <a:pt x="4738624" y="0"/>
                </a:moveTo>
                <a:lnTo>
                  <a:pt x="87883" y="0"/>
                </a:lnTo>
                <a:lnTo>
                  <a:pt x="53685" y="6909"/>
                </a:lnTo>
                <a:lnTo>
                  <a:pt x="25749" y="25749"/>
                </a:lnTo>
                <a:lnTo>
                  <a:pt x="6909" y="53685"/>
                </a:lnTo>
                <a:lnTo>
                  <a:pt x="0" y="87883"/>
                </a:lnTo>
                <a:lnTo>
                  <a:pt x="0" y="439419"/>
                </a:lnTo>
                <a:lnTo>
                  <a:pt x="6909" y="473618"/>
                </a:lnTo>
                <a:lnTo>
                  <a:pt x="25749" y="501554"/>
                </a:lnTo>
                <a:lnTo>
                  <a:pt x="53685" y="520394"/>
                </a:lnTo>
                <a:lnTo>
                  <a:pt x="87883" y="527303"/>
                </a:lnTo>
                <a:lnTo>
                  <a:pt x="4738624" y="527303"/>
                </a:lnTo>
                <a:lnTo>
                  <a:pt x="4772822" y="520394"/>
                </a:lnTo>
                <a:lnTo>
                  <a:pt x="4800758" y="501554"/>
                </a:lnTo>
                <a:lnTo>
                  <a:pt x="4819598" y="473618"/>
                </a:lnTo>
                <a:lnTo>
                  <a:pt x="4826508" y="439419"/>
                </a:lnTo>
                <a:lnTo>
                  <a:pt x="4826508" y="87883"/>
                </a:lnTo>
                <a:lnTo>
                  <a:pt x="4819598" y="53685"/>
                </a:lnTo>
                <a:lnTo>
                  <a:pt x="4800758" y="25749"/>
                </a:lnTo>
                <a:lnTo>
                  <a:pt x="4772822" y="6909"/>
                </a:lnTo>
                <a:lnTo>
                  <a:pt x="4738624" y="0"/>
                </a:lnTo>
                <a:close/>
              </a:path>
            </a:pathLst>
          </a:custGeom>
          <a:solidFill>
            <a:srgbClr val="00AC64"/>
          </a:solidFill>
        </p:spPr>
        <p:txBody>
          <a:bodyPr wrap="square" lIns="0" tIns="0" rIns="0" bIns="0" rtlCol="0"/>
          <a:lstStyle/>
          <a:p>
            <a:endParaRPr/>
          </a:p>
        </p:txBody>
      </p:sp>
      <p:sp>
        <p:nvSpPr>
          <p:cNvPr id="5" name="object 5"/>
          <p:cNvSpPr/>
          <p:nvPr/>
        </p:nvSpPr>
        <p:spPr>
          <a:xfrm>
            <a:off x="6670547" y="1357883"/>
            <a:ext cx="4826635" cy="527685"/>
          </a:xfrm>
          <a:custGeom>
            <a:avLst/>
            <a:gdLst/>
            <a:ahLst/>
            <a:cxnLst/>
            <a:rect l="l" t="t" r="r" b="b"/>
            <a:pathLst>
              <a:path w="4826634" h="527685">
                <a:moveTo>
                  <a:pt x="0" y="87883"/>
                </a:moveTo>
                <a:lnTo>
                  <a:pt x="6909" y="53685"/>
                </a:lnTo>
                <a:lnTo>
                  <a:pt x="25749" y="25749"/>
                </a:lnTo>
                <a:lnTo>
                  <a:pt x="53685" y="6909"/>
                </a:lnTo>
                <a:lnTo>
                  <a:pt x="87883" y="0"/>
                </a:lnTo>
                <a:lnTo>
                  <a:pt x="4738624" y="0"/>
                </a:lnTo>
                <a:lnTo>
                  <a:pt x="4772822" y="6909"/>
                </a:lnTo>
                <a:lnTo>
                  <a:pt x="4800758" y="25749"/>
                </a:lnTo>
                <a:lnTo>
                  <a:pt x="4819598" y="53685"/>
                </a:lnTo>
                <a:lnTo>
                  <a:pt x="4826508" y="87883"/>
                </a:lnTo>
                <a:lnTo>
                  <a:pt x="4826508" y="439419"/>
                </a:lnTo>
                <a:lnTo>
                  <a:pt x="4819598" y="473618"/>
                </a:lnTo>
                <a:lnTo>
                  <a:pt x="4800758" y="501554"/>
                </a:lnTo>
                <a:lnTo>
                  <a:pt x="4772822" y="520394"/>
                </a:lnTo>
                <a:lnTo>
                  <a:pt x="4738624" y="527303"/>
                </a:lnTo>
                <a:lnTo>
                  <a:pt x="87883" y="527303"/>
                </a:lnTo>
                <a:lnTo>
                  <a:pt x="53685" y="520394"/>
                </a:lnTo>
                <a:lnTo>
                  <a:pt x="25749" y="501554"/>
                </a:lnTo>
                <a:lnTo>
                  <a:pt x="6909" y="473618"/>
                </a:lnTo>
                <a:lnTo>
                  <a:pt x="0" y="439419"/>
                </a:lnTo>
                <a:lnTo>
                  <a:pt x="0" y="87883"/>
                </a:lnTo>
                <a:close/>
              </a:path>
            </a:pathLst>
          </a:custGeom>
          <a:ln w="12192">
            <a:solidFill>
              <a:srgbClr val="FFFFFF"/>
            </a:solidFill>
          </a:ln>
        </p:spPr>
        <p:txBody>
          <a:bodyPr wrap="square" lIns="0" tIns="0" rIns="0" bIns="0" rtlCol="0"/>
          <a:lstStyle/>
          <a:p>
            <a:endParaRPr/>
          </a:p>
        </p:txBody>
      </p:sp>
      <p:sp>
        <p:nvSpPr>
          <p:cNvPr id="6" name="object 6"/>
          <p:cNvSpPr/>
          <p:nvPr/>
        </p:nvSpPr>
        <p:spPr>
          <a:xfrm>
            <a:off x="6670547" y="3934967"/>
            <a:ext cx="4826635" cy="527685"/>
          </a:xfrm>
          <a:custGeom>
            <a:avLst/>
            <a:gdLst/>
            <a:ahLst/>
            <a:cxnLst/>
            <a:rect l="l" t="t" r="r" b="b"/>
            <a:pathLst>
              <a:path w="4826634" h="527685">
                <a:moveTo>
                  <a:pt x="4738624" y="0"/>
                </a:moveTo>
                <a:lnTo>
                  <a:pt x="87883" y="0"/>
                </a:lnTo>
                <a:lnTo>
                  <a:pt x="53685" y="6909"/>
                </a:lnTo>
                <a:lnTo>
                  <a:pt x="25749" y="25749"/>
                </a:lnTo>
                <a:lnTo>
                  <a:pt x="6909" y="53685"/>
                </a:lnTo>
                <a:lnTo>
                  <a:pt x="0" y="87883"/>
                </a:lnTo>
                <a:lnTo>
                  <a:pt x="0" y="439419"/>
                </a:lnTo>
                <a:lnTo>
                  <a:pt x="6909" y="473618"/>
                </a:lnTo>
                <a:lnTo>
                  <a:pt x="25749" y="501554"/>
                </a:lnTo>
                <a:lnTo>
                  <a:pt x="53685" y="520394"/>
                </a:lnTo>
                <a:lnTo>
                  <a:pt x="87883" y="527303"/>
                </a:lnTo>
                <a:lnTo>
                  <a:pt x="4738624" y="527303"/>
                </a:lnTo>
                <a:lnTo>
                  <a:pt x="4772822" y="520394"/>
                </a:lnTo>
                <a:lnTo>
                  <a:pt x="4800758" y="501554"/>
                </a:lnTo>
                <a:lnTo>
                  <a:pt x="4819598" y="473618"/>
                </a:lnTo>
                <a:lnTo>
                  <a:pt x="4826508" y="439419"/>
                </a:lnTo>
                <a:lnTo>
                  <a:pt x="4826508" y="87883"/>
                </a:lnTo>
                <a:lnTo>
                  <a:pt x="4819598" y="53685"/>
                </a:lnTo>
                <a:lnTo>
                  <a:pt x="4800758" y="25749"/>
                </a:lnTo>
                <a:lnTo>
                  <a:pt x="4772822" y="6909"/>
                </a:lnTo>
                <a:lnTo>
                  <a:pt x="4738624" y="0"/>
                </a:lnTo>
                <a:close/>
              </a:path>
            </a:pathLst>
          </a:custGeom>
          <a:solidFill>
            <a:srgbClr val="00AC64"/>
          </a:solidFill>
        </p:spPr>
        <p:txBody>
          <a:bodyPr wrap="square" lIns="0" tIns="0" rIns="0" bIns="0" rtlCol="0"/>
          <a:lstStyle/>
          <a:p>
            <a:endParaRPr/>
          </a:p>
        </p:txBody>
      </p:sp>
      <p:sp>
        <p:nvSpPr>
          <p:cNvPr id="7" name="object 7"/>
          <p:cNvSpPr/>
          <p:nvPr/>
        </p:nvSpPr>
        <p:spPr>
          <a:xfrm>
            <a:off x="6670547" y="3934967"/>
            <a:ext cx="4826635" cy="527685"/>
          </a:xfrm>
          <a:custGeom>
            <a:avLst/>
            <a:gdLst/>
            <a:ahLst/>
            <a:cxnLst/>
            <a:rect l="l" t="t" r="r" b="b"/>
            <a:pathLst>
              <a:path w="4826634" h="527685">
                <a:moveTo>
                  <a:pt x="0" y="87883"/>
                </a:moveTo>
                <a:lnTo>
                  <a:pt x="6909" y="53685"/>
                </a:lnTo>
                <a:lnTo>
                  <a:pt x="25749" y="25749"/>
                </a:lnTo>
                <a:lnTo>
                  <a:pt x="53685" y="6909"/>
                </a:lnTo>
                <a:lnTo>
                  <a:pt x="87883" y="0"/>
                </a:lnTo>
                <a:lnTo>
                  <a:pt x="4738624" y="0"/>
                </a:lnTo>
                <a:lnTo>
                  <a:pt x="4772822" y="6909"/>
                </a:lnTo>
                <a:lnTo>
                  <a:pt x="4800758" y="25749"/>
                </a:lnTo>
                <a:lnTo>
                  <a:pt x="4819598" y="53685"/>
                </a:lnTo>
                <a:lnTo>
                  <a:pt x="4826508" y="87883"/>
                </a:lnTo>
                <a:lnTo>
                  <a:pt x="4826508" y="439419"/>
                </a:lnTo>
                <a:lnTo>
                  <a:pt x="4819598" y="473618"/>
                </a:lnTo>
                <a:lnTo>
                  <a:pt x="4800758" y="501554"/>
                </a:lnTo>
                <a:lnTo>
                  <a:pt x="4772822" y="520394"/>
                </a:lnTo>
                <a:lnTo>
                  <a:pt x="4738624" y="527303"/>
                </a:lnTo>
                <a:lnTo>
                  <a:pt x="87883" y="527303"/>
                </a:lnTo>
                <a:lnTo>
                  <a:pt x="53685" y="520394"/>
                </a:lnTo>
                <a:lnTo>
                  <a:pt x="25749" y="501554"/>
                </a:lnTo>
                <a:lnTo>
                  <a:pt x="6909" y="473618"/>
                </a:lnTo>
                <a:lnTo>
                  <a:pt x="0" y="439419"/>
                </a:lnTo>
                <a:lnTo>
                  <a:pt x="0" y="87883"/>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6767830" y="1252032"/>
            <a:ext cx="3062605" cy="5227713"/>
          </a:xfrm>
          <a:prstGeom prst="rect">
            <a:avLst/>
          </a:prstGeom>
        </p:spPr>
        <p:txBody>
          <a:bodyPr vert="horz" wrap="square" lIns="0" tIns="168275" rIns="0" bIns="0" rtlCol="0">
            <a:spAutoFit/>
          </a:bodyPr>
          <a:lstStyle/>
          <a:p>
            <a:pPr marL="12700">
              <a:lnSpc>
                <a:spcPct val="100000"/>
              </a:lnSpc>
              <a:spcBef>
                <a:spcPts val="1325"/>
              </a:spcBef>
            </a:pPr>
            <a:r>
              <a:rPr sz="2200" spc="-15">
                <a:solidFill>
                  <a:srgbClr val="FFFFFF"/>
                </a:solidFill>
                <a:latin typeface="Calibri"/>
                <a:cs typeface="Calibri"/>
              </a:rPr>
              <a:t>Threats</a:t>
            </a:r>
            <a:endParaRPr sz="2200">
              <a:latin typeface="Calibri"/>
              <a:cs typeface="Calibri"/>
            </a:endParaRPr>
          </a:p>
          <a:p>
            <a:pPr marL="228600" indent="-172720">
              <a:lnSpc>
                <a:spcPct val="100000"/>
              </a:lnSpc>
              <a:spcBef>
                <a:spcPts val="960"/>
              </a:spcBef>
              <a:buChar char="•"/>
              <a:tabLst>
                <a:tab pos="228600" algn="l"/>
              </a:tabLst>
            </a:pPr>
            <a:r>
              <a:rPr sz="1700" spc="-5">
                <a:latin typeface="Calibri"/>
                <a:cs typeface="Calibri"/>
              </a:rPr>
              <a:t>Capturing network</a:t>
            </a:r>
            <a:r>
              <a:rPr sz="1700" spc="-80">
                <a:latin typeface="Calibri"/>
                <a:cs typeface="Calibri"/>
              </a:rPr>
              <a:t> </a:t>
            </a:r>
            <a:r>
              <a:rPr sz="1700" spc="-10">
                <a:latin typeface="Calibri"/>
                <a:cs typeface="Calibri"/>
              </a:rPr>
              <a:t>traffic</a:t>
            </a:r>
            <a:endParaRPr sz="1700">
              <a:latin typeface="Calibri"/>
              <a:cs typeface="Calibri"/>
            </a:endParaRPr>
          </a:p>
          <a:p>
            <a:pPr marL="228600" indent="-172720">
              <a:lnSpc>
                <a:spcPct val="100000"/>
              </a:lnSpc>
              <a:spcBef>
                <a:spcPts val="240"/>
              </a:spcBef>
              <a:buChar char="•"/>
              <a:tabLst>
                <a:tab pos="228600" algn="l"/>
              </a:tabLst>
            </a:pPr>
            <a:r>
              <a:rPr sz="1700" spc="-5">
                <a:latin typeface="Calibri"/>
                <a:cs typeface="Calibri"/>
              </a:rPr>
              <a:t>Unauthorized </a:t>
            </a:r>
            <a:r>
              <a:rPr sz="1700">
                <a:latin typeface="Calibri"/>
                <a:cs typeface="Calibri"/>
              </a:rPr>
              <a:t>access </a:t>
            </a:r>
            <a:r>
              <a:rPr sz="1700" spc="-5">
                <a:latin typeface="Calibri"/>
                <a:cs typeface="Calibri"/>
              </a:rPr>
              <a:t>to</a:t>
            </a:r>
            <a:r>
              <a:rPr sz="1700" spc="-110">
                <a:latin typeface="Calibri"/>
                <a:cs typeface="Calibri"/>
              </a:rPr>
              <a:t> </a:t>
            </a:r>
            <a:r>
              <a:rPr sz="1700" spc="-5">
                <a:latin typeface="Calibri"/>
                <a:cs typeface="Calibri"/>
              </a:rPr>
              <a:t>network</a:t>
            </a:r>
            <a:endParaRPr sz="1700">
              <a:latin typeface="Calibri"/>
              <a:cs typeface="Calibri"/>
            </a:endParaRPr>
          </a:p>
          <a:p>
            <a:pPr marL="228600" indent="-172720">
              <a:lnSpc>
                <a:spcPct val="100000"/>
              </a:lnSpc>
              <a:spcBef>
                <a:spcPts val="240"/>
              </a:spcBef>
              <a:buChar char="•"/>
              <a:tabLst>
                <a:tab pos="228600" algn="l"/>
              </a:tabLst>
            </a:pPr>
            <a:r>
              <a:rPr sz="1700" spc="-10">
                <a:latin typeface="Calibri"/>
                <a:cs typeface="Calibri"/>
              </a:rPr>
              <a:t>Password </a:t>
            </a:r>
            <a:r>
              <a:rPr sz="1700">
                <a:latin typeface="Calibri"/>
                <a:cs typeface="Calibri"/>
              </a:rPr>
              <a:t>dump</a:t>
            </a:r>
            <a:r>
              <a:rPr sz="1700" spc="-60">
                <a:latin typeface="Calibri"/>
                <a:cs typeface="Calibri"/>
              </a:rPr>
              <a:t> </a:t>
            </a:r>
            <a:r>
              <a:rPr sz="1700" spc="-5">
                <a:latin typeface="Calibri"/>
                <a:cs typeface="Calibri"/>
              </a:rPr>
              <a:t>stealing</a:t>
            </a:r>
            <a:endParaRPr sz="1700">
              <a:latin typeface="Calibri"/>
              <a:cs typeface="Calibri"/>
            </a:endParaRPr>
          </a:p>
          <a:p>
            <a:pPr marL="228600" indent="-172720">
              <a:lnSpc>
                <a:spcPct val="100000"/>
              </a:lnSpc>
              <a:spcBef>
                <a:spcPts val="240"/>
              </a:spcBef>
              <a:buChar char="•"/>
              <a:tabLst>
                <a:tab pos="228600" algn="l"/>
              </a:tabLst>
            </a:pPr>
            <a:r>
              <a:rPr sz="1700" spc="-10">
                <a:latin typeface="Calibri"/>
                <a:cs typeface="Calibri"/>
              </a:rPr>
              <a:t>Dumpster</a:t>
            </a:r>
            <a:r>
              <a:rPr sz="1700" spc="-25">
                <a:latin typeface="Calibri"/>
                <a:cs typeface="Calibri"/>
              </a:rPr>
              <a:t> </a:t>
            </a:r>
            <a:r>
              <a:rPr sz="1700">
                <a:latin typeface="Calibri"/>
                <a:cs typeface="Calibri"/>
              </a:rPr>
              <a:t>diving</a:t>
            </a:r>
          </a:p>
          <a:p>
            <a:pPr marL="228600" indent="-172720">
              <a:lnSpc>
                <a:spcPct val="100000"/>
              </a:lnSpc>
              <a:spcBef>
                <a:spcPts val="240"/>
              </a:spcBef>
              <a:buChar char="•"/>
              <a:tabLst>
                <a:tab pos="228600" algn="l"/>
              </a:tabLst>
            </a:pPr>
            <a:r>
              <a:rPr sz="1700" spc="-5">
                <a:latin typeface="Calibri"/>
                <a:cs typeface="Calibri"/>
              </a:rPr>
              <a:t>Social</a:t>
            </a:r>
            <a:r>
              <a:rPr sz="1700" spc="-15">
                <a:latin typeface="Calibri"/>
                <a:cs typeface="Calibri"/>
              </a:rPr>
              <a:t> </a:t>
            </a:r>
            <a:r>
              <a:rPr sz="1700">
                <a:latin typeface="Calibri"/>
                <a:cs typeface="Calibri"/>
              </a:rPr>
              <a:t>engineering</a:t>
            </a:r>
          </a:p>
          <a:p>
            <a:pPr marL="228600" indent="-172720">
              <a:lnSpc>
                <a:spcPct val="100000"/>
              </a:lnSpc>
              <a:spcBef>
                <a:spcPts val="254"/>
              </a:spcBef>
              <a:buChar char="•"/>
              <a:tabLst>
                <a:tab pos="228600" algn="l"/>
              </a:tabLst>
            </a:pPr>
            <a:r>
              <a:rPr sz="1700" spc="-15">
                <a:latin typeface="Calibri"/>
                <a:cs typeface="Calibri"/>
              </a:rPr>
              <a:t>Port </a:t>
            </a:r>
            <a:r>
              <a:rPr sz="1700">
                <a:latin typeface="Calibri"/>
                <a:cs typeface="Calibri"/>
              </a:rPr>
              <a:t>scanning</a:t>
            </a:r>
          </a:p>
          <a:p>
            <a:pPr marL="228600" indent="-172720">
              <a:lnSpc>
                <a:spcPct val="100000"/>
              </a:lnSpc>
              <a:spcBef>
                <a:spcPts val="240"/>
              </a:spcBef>
              <a:buChar char="•"/>
              <a:tabLst>
                <a:tab pos="228600" algn="l"/>
              </a:tabLst>
            </a:pPr>
            <a:r>
              <a:rPr sz="1700" spc="-10">
                <a:latin typeface="Calibri"/>
                <a:cs typeface="Calibri"/>
              </a:rPr>
              <a:t>Eavesdropping</a:t>
            </a:r>
            <a:endParaRPr sz="1700">
              <a:latin typeface="Calibri"/>
              <a:cs typeface="Calibri"/>
            </a:endParaRPr>
          </a:p>
          <a:p>
            <a:pPr marL="12700">
              <a:lnSpc>
                <a:spcPct val="100000"/>
              </a:lnSpc>
              <a:spcBef>
                <a:spcPts val="960"/>
              </a:spcBef>
            </a:pPr>
            <a:r>
              <a:rPr sz="2200" spc="-10">
                <a:solidFill>
                  <a:srgbClr val="FFFFFF"/>
                </a:solidFill>
                <a:latin typeface="Calibri"/>
                <a:cs typeface="Calibri"/>
              </a:rPr>
              <a:t>Countermeasures</a:t>
            </a:r>
            <a:endParaRPr sz="2200">
              <a:latin typeface="Calibri"/>
              <a:cs typeface="Calibri"/>
            </a:endParaRPr>
          </a:p>
          <a:p>
            <a:pPr marL="228600" indent="-172720">
              <a:lnSpc>
                <a:spcPct val="100000"/>
              </a:lnSpc>
              <a:spcBef>
                <a:spcPts val="960"/>
              </a:spcBef>
              <a:buChar char="•"/>
              <a:tabLst>
                <a:tab pos="228600" algn="l"/>
              </a:tabLst>
            </a:pPr>
            <a:r>
              <a:rPr sz="1700">
                <a:latin typeface="Calibri"/>
                <a:cs typeface="Calibri"/>
              </a:rPr>
              <a:t>Encryption</a:t>
            </a:r>
          </a:p>
          <a:p>
            <a:pPr marL="228600" indent="-172720">
              <a:lnSpc>
                <a:spcPct val="100000"/>
              </a:lnSpc>
              <a:spcBef>
                <a:spcPts val="240"/>
              </a:spcBef>
              <a:buChar char="•"/>
              <a:tabLst>
                <a:tab pos="228600" algn="l"/>
              </a:tabLst>
            </a:pPr>
            <a:r>
              <a:rPr lang="en-GB" sz="1700" spc="-5">
                <a:latin typeface="Calibri"/>
                <a:cs typeface="Calibri"/>
              </a:rPr>
              <a:t>VPN</a:t>
            </a:r>
          </a:p>
          <a:p>
            <a:pPr marL="228600" indent="-172720">
              <a:lnSpc>
                <a:spcPct val="100000"/>
              </a:lnSpc>
              <a:spcBef>
                <a:spcPts val="240"/>
              </a:spcBef>
              <a:buChar char="•"/>
              <a:tabLst>
                <a:tab pos="228600" algn="l"/>
              </a:tabLst>
            </a:pPr>
            <a:r>
              <a:rPr sz="1700" spc="-5">
                <a:latin typeface="Calibri"/>
                <a:cs typeface="Calibri"/>
              </a:rPr>
              <a:t>Authentication to</a:t>
            </a:r>
            <a:r>
              <a:rPr sz="1700" spc="-60">
                <a:latin typeface="Calibri"/>
                <a:cs typeface="Calibri"/>
              </a:rPr>
              <a:t> </a:t>
            </a:r>
            <a:r>
              <a:rPr sz="1700" spc="-15">
                <a:latin typeface="Calibri"/>
                <a:cs typeface="Calibri"/>
              </a:rPr>
              <a:t>systems</a:t>
            </a:r>
            <a:endParaRPr sz="1700">
              <a:latin typeface="Calibri"/>
              <a:cs typeface="Calibri"/>
            </a:endParaRPr>
          </a:p>
          <a:p>
            <a:pPr marL="228600" indent="-172720">
              <a:lnSpc>
                <a:spcPct val="100000"/>
              </a:lnSpc>
              <a:spcBef>
                <a:spcPts val="240"/>
              </a:spcBef>
              <a:buChar char="•"/>
              <a:tabLst>
                <a:tab pos="228600" algn="l"/>
              </a:tabLst>
            </a:pPr>
            <a:r>
              <a:rPr sz="1700">
                <a:latin typeface="Calibri"/>
                <a:cs typeface="Calibri"/>
              </a:rPr>
              <a:t>Access</a:t>
            </a:r>
            <a:r>
              <a:rPr sz="1700" spc="-25">
                <a:latin typeface="Calibri"/>
                <a:cs typeface="Calibri"/>
              </a:rPr>
              <a:t> </a:t>
            </a:r>
            <a:r>
              <a:rPr sz="1700" spc="-10">
                <a:latin typeface="Calibri"/>
                <a:cs typeface="Calibri"/>
              </a:rPr>
              <a:t>control</a:t>
            </a:r>
            <a:endParaRPr sz="1700">
              <a:latin typeface="Calibri"/>
              <a:cs typeface="Calibri"/>
            </a:endParaRPr>
          </a:p>
          <a:p>
            <a:pPr marL="228600" indent="-172720">
              <a:lnSpc>
                <a:spcPct val="100000"/>
              </a:lnSpc>
              <a:spcBef>
                <a:spcPts val="240"/>
              </a:spcBef>
              <a:buChar char="•"/>
              <a:tabLst>
                <a:tab pos="228600" algn="l"/>
              </a:tabLst>
            </a:pPr>
            <a:r>
              <a:rPr sz="1700" spc="-5">
                <a:latin typeface="Calibri"/>
                <a:cs typeface="Calibri"/>
              </a:rPr>
              <a:t>Network </a:t>
            </a:r>
            <a:r>
              <a:rPr sz="1700" spc="-10">
                <a:latin typeface="Calibri"/>
                <a:cs typeface="Calibri"/>
              </a:rPr>
              <a:t>traffic</a:t>
            </a:r>
            <a:r>
              <a:rPr sz="1700" spc="-65">
                <a:latin typeface="Calibri"/>
                <a:cs typeface="Calibri"/>
              </a:rPr>
              <a:t> </a:t>
            </a:r>
            <a:r>
              <a:rPr sz="1700">
                <a:latin typeface="Calibri"/>
                <a:cs typeface="Calibri"/>
              </a:rPr>
              <a:t>padding</a:t>
            </a:r>
          </a:p>
          <a:p>
            <a:pPr marL="228600" indent="-172720">
              <a:lnSpc>
                <a:spcPct val="100000"/>
              </a:lnSpc>
              <a:spcBef>
                <a:spcPts val="240"/>
              </a:spcBef>
              <a:buChar char="•"/>
              <a:tabLst>
                <a:tab pos="228600" algn="l"/>
              </a:tabLst>
            </a:pPr>
            <a:r>
              <a:rPr sz="1700" spc="-10">
                <a:latin typeface="Calibri"/>
                <a:cs typeface="Calibri"/>
              </a:rPr>
              <a:t>Data</a:t>
            </a:r>
            <a:r>
              <a:rPr sz="1700" spc="-20">
                <a:latin typeface="Calibri"/>
                <a:cs typeface="Calibri"/>
              </a:rPr>
              <a:t> </a:t>
            </a:r>
            <a:r>
              <a:rPr sz="1700" spc="-5">
                <a:latin typeface="Calibri"/>
                <a:cs typeface="Calibri"/>
              </a:rPr>
              <a:t>classification</a:t>
            </a:r>
            <a:endParaRPr sz="1700">
              <a:latin typeface="Calibri"/>
              <a:cs typeface="Calibri"/>
            </a:endParaRPr>
          </a:p>
          <a:p>
            <a:pPr marL="228600" indent="-172720">
              <a:lnSpc>
                <a:spcPct val="100000"/>
              </a:lnSpc>
              <a:spcBef>
                <a:spcPts val="250"/>
              </a:spcBef>
              <a:buChar char="•"/>
              <a:tabLst>
                <a:tab pos="228600" algn="l"/>
              </a:tabLst>
            </a:pPr>
            <a:r>
              <a:rPr sz="1700" spc="-5">
                <a:latin typeface="Calibri"/>
                <a:cs typeface="Calibri"/>
              </a:rPr>
              <a:t>End-user</a:t>
            </a:r>
            <a:r>
              <a:rPr sz="1700" spc="-35">
                <a:latin typeface="Calibri"/>
                <a:cs typeface="Calibri"/>
              </a:rPr>
              <a:t> </a:t>
            </a:r>
            <a:r>
              <a:rPr sz="1700" spc="-5">
                <a:latin typeface="Calibri"/>
                <a:cs typeface="Calibri"/>
              </a:rPr>
              <a:t>training</a:t>
            </a:r>
            <a:endParaRPr sz="1700">
              <a:latin typeface="Calibri"/>
              <a:cs typeface="Calibri"/>
            </a:endParaRPr>
          </a:p>
        </p:txBody>
      </p:sp>
      <p:sp>
        <p:nvSpPr>
          <p:cNvPr id="10" name="Title 1"/>
          <p:cNvSpPr txBox="1">
            <a:spLocks/>
          </p:cNvSpPr>
          <p:nvPr/>
        </p:nvSpPr>
        <p:spPr>
          <a:xfrm>
            <a:off x="875336" y="375549"/>
            <a:ext cx="11590421"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b="0" i="0" kern="1200">
                <a:solidFill>
                  <a:srgbClr val="585858"/>
                </a:solidFill>
                <a:latin typeface="Arial"/>
                <a:ea typeface="+mj-ea"/>
                <a:cs typeface="Arial"/>
              </a:defRPr>
            </a:lvl1pPr>
          </a:lstStyle>
          <a:p>
            <a:r>
              <a:rPr lang="en-US" sz="4400">
                <a:solidFill>
                  <a:srgbClr val="223346"/>
                </a:solidFill>
                <a:latin typeface="+mj-lt"/>
              </a:rPr>
              <a:t>Confidentiality</a:t>
            </a:r>
            <a:endParaRPr lang="en-GB">
              <a:solidFill>
                <a:srgbClr val="223346"/>
              </a:solidFill>
              <a:latin typeface="+mj-lt"/>
            </a:endParaRPr>
          </a:p>
        </p:txBody>
      </p:sp>
    </p:spTree>
    <p:extLst>
      <p:ext uri="{BB962C8B-B14F-4D97-AF65-F5344CB8AC3E}">
        <p14:creationId xmlns:p14="http://schemas.microsoft.com/office/powerpoint/2010/main" val="863286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762" y="631240"/>
            <a:ext cx="3707840" cy="689291"/>
          </a:xfrm>
          <a:prstGeom prst="rect">
            <a:avLst/>
          </a:prstGeom>
        </p:spPr>
        <p:txBody>
          <a:bodyPr vert="horz" wrap="square" lIns="0" tIns="12065" rIns="0" bIns="0" rtlCol="0">
            <a:spAutoFit/>
          </a:bodyPr>
          <a:lstStyle/>
          <a:p>
            <a:pPr marL="12700">
              <a:lnSpc>
                <a:spcPct val="100000"/>
              </a:lnSpc>
              <a:spcBef>
                <a:spcPts val="95"/>
              </a:spcBef>
            </a:pPr>
            <a:r>
              <a:rPr spc="-5"/>
              <a:t>Integrity</a:t>
            </a:r>
          </a:p>
        </p:txBody>
      </p:sp>
      <p:sp>
        <p:nvSpPr>
          <p:cNvPr id="3" name="object 3"/>
          <p:cNvSpPr txBox="1"/>
          <p:nvPr/>
        </p:nvSpPr>
        <p:spPr>
          <a:xfrm>
            <a:off x="182371" y="1506805"/>
            <a:ext cx="6176865" cy="2597506"/>
          </a:xfrm>
          <a:prstGeom prst="rect">
            <a:avLst/>
          </a:prstGeom>
        </p:spPr>
        <p:txBody>
          <a:bodyPr vert="horz" wrap="square" lIns="0" tIns="12065" rIns="0" bIns="0" rtlCol="0">
            <a:spAutoFit/>
          </a:bodyPr>
          <a:lstStyle/>
          <a:p>
            <a:pPr marL="299085" indent="-286385">
              <a:lnSpc>
                <a:spcPct val="100000"/>
              </a:lnSpc>
              <a:buFont typeface="Arial"/>
              <a:buChar char="•"/>
              <a:tabLst>
                <a:tab pos="299085" algn="l"/>
                <a:tab pos="299720" algn="l"/>
              </a:tabLst>
            </a:pPr>
            <a:r>
              <a:rPr sz="2400" spc="-20">
                <a:latin typeface="Calibri"/>
                <a:cs typeface="Calibri"/>
              </a:rPr>
              <a:t>Enforces</a:t>
            </a:r>
            <a:r>
              <a:rPr sz="2400" spc="-10">
                <a:latin typeface="Calibri"/>
                <a:cs typeface="Calibri"/>
              </a:rPr>
              <a:t> Accuracy</a:t>
            </a:r>
            <a:endParaRPr sz="2400">
              <a:latin typeface="Calibri"/>
              <a:cs typeface="Calibri"/>
            </a:endParaRPr>
          </a:p>
          <a:p>
            <a:pPr marL="299085" indent="-286385">
              <a:lnSpc>
                <a:spcPct val="100000"/>
              </a:lnSpc>
              <a:spcBef>
                <a:spcPts val="5"/>
              </a:spcBef>
              <a:buFont typeface="Arial"/>
              <a:buChar char="•"/>
              <a:tabLst>
                <a:tab pos="299085" algn="l"/>
                <a:tab pos="299720" algn="l"/>
              </a:tabLst>
            </a:pPr>
            <a:r>
              <a:rPr sz="2400" spc="-15">
                <a:latin typeface="Calibri"/>
                <a:cs typeface="Calibri"/>
              </a:rPr>
              <a:t>Provides</a:t>
            </a:r>
            <a:r>
              <a:rPr sz="2400" spc="35">
                <a:latin typeface="Calibri"/>
                <a:cs typeface="Calibri"/>
              </a:rPr>
              <a:t> </a:t>
            </a:r>
            <a:r>
              <a:rPr sz="2400" spc="-10">
                <a:latin typeface="Calibri"/>
                <a:cs typeface="Calibri"/>
              </a:rPr>
              <a:t>Assurance</a:t>
            </a:r>
            <a:endParaRPr sz="2400">
              <a:latin typeface="Calibri"/>
              <a:cs typeface="Calibri"/>
            </a:endParaRPr>
          </a:p>
          <a:p>
            <a:pPr marL="299085" indent="-286385">
              <a:lnSpc>
                <a:spcPct val="100000"/>
              </a:lnSpc>
              <a:buFont typeface="Arial"/>
              <a:buChar char="•"/>
              <a:tabLst>
                <a:tab pos="299085" algn="l"/>
                <a:tab pos="299720" algn="l"/>
              </a:tabLst>
            </a:pPr>
            <a:r>
              <a:rPr sz="2400" spc="-20">
                <a:latin typeface="Calibri"/>
                <a:cs typeface="Calibri"/>
              </a:rPr>
              <a:t>Prevent </a:t>
            </a:r>
            <a:r>
              <a:rPr sz="2400" spc="-15">
                <a:latin typeface="Calibri"/>
                <a:cs typeface="Calibri"/>
              </a:rPr>
              <a:t>unauthorized</a:t>
            </a:r>
            <a:r>
              <a:rPr sz="2400" spc="95">
                <a:latin typeface="Calibri"/>
                <a:cs typeface="Calibri"/>
              </a:rPr>
              <a:t> </a:t>
            </a:r>
            <a:r>
              <a:rPr sz="2400" spc="-10">
                <a:latin typeface="Calibri"/>
                <a:cs typeface="Calibri"/>
              </a:rPr>
              <a:t>modifications</a:t>
            </a:r>
            <a:endParaRPr sz="2400">
              <a:latin typeface="Calibri"/>
              <a:cs typeface="Calibri"/>
            </a:endParaRPr>
          </a:p>
          <a:p>
            <a:pPr marL="299085" marR="5080" indent="-286385">
              <a:lnSpc>
                <a:spcPct val="100000"/>
              </a:lnSpc>
              <a:buFont typeface="Arial"/>
              <a:buChar char="•"/>
              <a:tabLst>
                <a:tab pos="299085" algn="l"/>
                <a:tab pos="299720" algn="l"/>
              </a:tabLst>
            </a:pPr>
            <a:r>
              <a:rPr sz="2400" spc="-20">
                <a:latin typeface="Calibri"/>
                <a:cs typeface="Calibri"/>
              </a:rPr>
              <a:t>Prevent </a:t>
            </a:r>
            <a:r>
              <a:rPr sz="2400" spc="-15">
                <a:latin typeface="Calibri"/>
                <a:cs typeface="Calibri"/>
              </a:rPr>
              <a:t>unauthorized </a:t>
            </a:r>
            <a:r>
              <a:rPr sz="2400" spc="-10">
                <a:latin typeface="Calibri"/>
                <a:cs typeface="Calibri"/>
              </a:rPr>
              <a:t>modifications  </a:t>
            </a:r>
            <a:r>
              <a:rPr sz="2400" spc="-15">
                <a:latin typeface="Calibri"/>
                <a:cs typeface="Calibri"/>
              </a:rPr>
              <a:t>by </a:t>
            </a:r>
            <a:r>
              <a:rPr sz="2400" spc="-10">
                <a:latin typeface="Calibri"/>
                <a:cs typeface="Calibri"/>
              </a:rPr>
              <a:t>authorized</a:t>
            </a:r>
            <a:r>
              <a:rPr sz="2400" spc="35">
                <a:latin typeface="Calibri"/>
                <a:cs typeface="Calibri"/>
              </a:rPr>
              <a:t> </a:t>
            </a:r>
            <a:r>
              <a:rPr sz="2400" spc="-20">
                <a:latin typeface="Calibri"/>
                <a:cs typeface="Calibri"/>
              </a:rPr>
              <a:t>users</a:t>
            </a:r>
            <a:endParaRPr sz="2400">
              <a:latin typeface="Calibri"/>
              <a:cs typeface="Calibri"/>
            </a:endParaRPr>
          </a:p>
          <a:p>
            <a:pPr marL="299085" marR="780415" indent="-286385">
              <a:lnSpc>
                <a:spcPct val="100000"/>
              </a:lnSpc>
              <a:buFont typeface="Arial"/>
              <a:buChar char="•"/>
              <a:tabLst>
                <a:tab pos="299085" algn="l"/>
                <a:tab pos="299720" algn="l"/>
              </a:tabLst>
            </a:pPr>
            <a:r>
              <a:rPr sz="2400" spc="-15">
                <a:latin typeface="Calibri"/>
                <a:cs typeface="Calibri"/>
              </a:rPr>
              <a:t>Maintain </a:t>
            </a:r>
            <a:r>
              <a:rPr sz="2400" spc="-10">
                <a:latin typeface="Calibri"/>
                <a:cs typeface="Calibri"/>
              </a:rPr>
              <a:t>internal </a:t>
            </a:r>
            <a:r>
              <a:rPr sz="2400" spc="-5">
                <a:latin typeface="Calibri"/>
                <a:cs typeface="Calibri"/>
              </a:rPr>
              <a:t>and </a:t>
            </a:r>
            <a:r>
              <a:rPr sz="2400" spc="-10">
                <a:latin typeface="Calibri"/>
                <a:cs typeface="Calibri"/>
              </a:rPr>
              <a:t>external  </a:t>
            </a:r>
            <a:r>
              <a:rPr sz="2400" spc="-15">
                <a:latin typeface="Calibri"/>
                <a:cs typeface="Calibri"/>
              </a:rPr>
              <a:t>consistency </a:t>
            </a:r>
            <a:r>
              <a:rPr sz="2400" spc="-5">
                <a:latin typeface="Calibri"/>
                <a:cs typeface="Calibri"/>
              </a:rPr>
              <a:t>of</a:t>
            </a:r>
            <a:r>
              <a:rPr sz="2400" spc="40">
                <a:latin typeface="Calibri"/>
                <a:cs typeface="Calibri"/>
              </a:rPr>
              <a:t> </a:t>
            </a:r>
            <a:r>
              <a:rPr sz="2400" spc="-5">
                <a:latin typeface="Calibri"/>
                <a:cs typeface="Calibri"/>
              </a:rPr>
              <a:t>objects</a:t>
            </a:r>
            <a:endParaRPr sz="2400">
              <a:latin typeface="Calibri"/>
              <a:cs typeface="Calibri"/>
            </a:endParaRPr>
          </a:p>
        </p:txBody>
      </p:sp>
      <p:sp>
        <p:nvSpPr>
          <p:cNvPr id="4" name="object 4"/>
          <p:cNvSpPr/>
          <p:nvPr/>
        </p:nvSpPr>
        <p:spPr>
          <a:xfrm>
            <a:off x="6670547" y="1217754"/>
            <a:ext cx="4826635" cy="551815"/>
          </a:xfrm>
          <a:custGeom>
            <a:avLst/>
            <a:gdLst/>
            <a:ahLst/>
            <a:cxnLst/>
            <a:rect l="l" t="t" r="r" b="b"/>
            <a:pathLst>
              <a:path w="4826634" h="551815">
                <a:moveTo>
                  <a:pt x="4734559" y="0"/>
                </a:moveTo>
                <a:lnTo>
                  <a:pt x="91948" y="0"/>
                </a:lnTo>
                <a:lnTo>
                  <a:pt x="56149" y="7223"/>
                </a:lnTo>
                <a:lnTo>
                  <a:pt x="26924" y="26924"/>
                </a:lnTo>
                <a:lnTo>
                  <a:pt x="7223" y="56149"/>
                </a:lnTo>
                <a:lnTo>
                  <a:pt x="0" y="91948"/>
                </a:lnTo>
                <a:lnTo>
                  <a:pt x="0" y="459739"/>
                </a:lnTo>
                <a:lnTo>
                  <a:pt x="7223" y="495538"/>
                </a:lnTo>
                <a:lnTo>
                  <a:pt x="26924" y="524763"/>
                </a:lnTo>
                <a:lnTo>
                  <a:pt x="56149" y="544464"/>
                </a:lnTo>
                <a:lnTo>
                  <a:pt x="91948" y="551688"/>
                </a:lnTo>
                <a:lnTo>
                  <a:pt x="4734559" y="551688"/>
                </a:lnTo>
                <a:lnTo>
                  <a:pt x="4770358" y="544464"/>
                </a:lnTo>
                <a:lnTo>
                  <a:pt x="4799583" y="524763"/>
                </a:lnTo>
                <a:lnTo>
                  <a:pt x="4819284" y="495538"/>
                </a:lnTo>
                <a:lnTo>
                  <a:pt x="4826508" y="459739"/>
                </a:lnTo>
                <a:lnTo>
                  <a:pt x="4826508" y="91948"/>
                </a:lnTo>
                <a:lnTo>
                  <a:pt x="4819284" y="56149"/>
                </a:lnTo>
                <a:lnTo>
                  <a:pt x="4799583" y="26924"/>
                </a:lnTo>
                <a:lnTo>
                  <a:pt x="4770358" y="7223"/>
                </a:lnTo>
                <a:lnTo>
                  <a:pt x="4734559" y="0"/>
                </a:lnTo>
                <a:close/>
              </a:path>
            </a:pathLst>
          </a:custGeom>
          <a:solidFill>
            <a:srgbClr val="00AC64"/>
          </a:solidFill>
        </p:spPr>
        <p:txBody>
          <a:bodyPr wrap="square" lIns="0" tIns="0" rIns="0" bIns="0" rtlCol="0"/>
          <a:lstStyle/>
          <a:p>
            <a:endParaRPr/>
          </a:p>
        </p:txBody>
      </p:sp>
      <p:sp>
        <p:nvSpPr>
          <p:cNvPr id="5" name="object 5"/>
          <p:cNvSpPr/>
          <p:nvPr/>
        </p:nvSpPr>
        <p:spPr>
          <a:xfrm>
            <a:off x="6670547" y="1217754"/>
            <a:ext cx="4826635" cy="551815"/>
          </a:xfrm>
          <a:custGeom>
            <a:avLst/>
            <a:gdLst/>
            <a:ahLst/>
            <a:cxnLst/>
            <a:rect l="l" t="t" r="r" b="b"/>
            <a:pathLst>
              <a:path w="4826634" h="551815">
                <a:moveTo>
                  <a:pt x="0" y="91948"/>
                </a:moveTo>
                <a:lnTo>
                  <a:pt x="7223" y="56149"/>
                </a:lnTo>
                <a:lnTo>
                  <a:pt x="26924" y="26924"/>
                </a:lnTo>
                <a:lnTo>
                  <a:pt x="56149" y="7223"/>
                </a:lnTo>
                <a:lnTo>
                  <a:pt x="91948" y="0"/>
                </a:lnTo>
                <a:lnTo>
                  <a:pt x="4734559" y="0"/>
                </a:lnTo>
                <a:lnTo>
                  <a:pt x="4770358" y="7223"/>
                </a:lnTo>
                <a:lnTo>
                  <a:pt x="4799583" y="26924"/>
                </a:lnTo>
                <a:lnTo>
                  <a:pt x="4819284" y="56149"/>
                </a:lnTo>
                <a:lnTo>
                  <a:pt x="4826508" y="91948"/>
                </a:lnTo>
                <a:lnTo>
                  <a:pt x="4826508" y="459739"/>
                </a:lnTo>
                <a:lnTo>
                  <a:pt x="4819284" y="495538"/>
                </a:lnTo>
                <a:lnTo>
                  <a:pt x="4799583" y="524763"/>
                </a:lnTo>
                <a:lnTo>
                  <a:pt x="4770358" y="544464"/>
                </a:lnTo>
                <a:lnTo>
                  <a:pt x="4734559" y="551688"/>
                </a:lnTo>
                <a:lnTo>
                  <a:pt x="91948" y="551688"/>
                </a:lnTo>
                <a:lnTo>
                  <a:pt x="56149" y="544464"/>
                </a:lnTo>
                <a:lnTo>
                  <a:pt x="26924" y="524763"/>
                </a:lnTo>
                <a:lnTo>
                  <a:pt x="7223" y="495538"/>
                </a:lnTo>
                <a:lnTo>
                  <a:pt x="0" y="459739"/>
                </a:lnTo>
                <a:lnTo>
                  <a:pt x="0" y="91948"/>
                </a:lnTo>
                <a:close/>
              </a:path>
            </a:pathLst>
          </a:custGeom>
          <a:ln w="12192">
            <a:solidFill>
              <a:srgbClr val="FFFFFF"/>
            </a:solidFill>
          </a:ln>
        </p:spPr>
        <p:txBody>
          <a:bodyPr wrap="square" lIns="0" tIns="0" rIns="0" bIns="0" rtlCol="0"/>
          <a:lstStyle/>
          <a:p>
            <a:endParaRPr/>
          </a:p>
        </p:txBody>
      </p:sp>
      <p:sp>
        <p:nvSpPr>
          <p:cNvPr id="6" name="object 6"/>
          <p:cNvSpPr/>
          <p:nvPr/>
        </p:nvSpPr>
        <p:spPr>
          <a:xfrm>
            <a:off x="6670547" y="3625673"/>
            <a:ext cx="4826635" cy="551815"/>
          </a:xfrm>
          <a:custGeom>
            <a:avLst/>
            <a:gdLst/>
            <a:ahLst/>
            <a:cxnLst/>
            <a:rect l="l" t="t" r="r" b="b"/>
            <a:pathLst>
              <a:path w="4826634" h="551814">
                <a:moveTo>
                  <a:pt x="4734559" y="0"/>
                </a:moveTo>
                <a:lnTo>
                  <a:pt x="91948" y="0"/>
                </a:lnTo>
                <a:lnTo>
                  <a:pt x="56149" y="7223"/>
                </a:lnTo>
                <a:lnTo>
                  <a:pt x="26924" y="26924"/>
                </a:lnTo>
                <a:lnTo>
                  <a:pt x="7223" y="56149"/>
                </a:lnTo>
                <a:lnTo>
                  <a:pt x="0" y="91948"/>
                </a:lnTo>
                <a:lnTo>
                  <a:pt x="0" y="459740"/>
                </a:lnTo>
                <a:lnTo>
                  <a:pt x="7223" y="495538"/>
                </a:lnTo>
                <a:lnTo>
                  <a:pt x="26924" y="524764"/>
                </a:lnTo>
                <a:lnTo>
                  <a:pt x="56149" y="544464"/>
                </a:lnTo>
                <a:lnTo>
                  <a:pt x="91948" y="551688"/>
                </a:lnTo>
                <a:lnTo>
                  <a:pt x="4734559" y="551688"/>
                </a:lnTo>
                <a:lnTo>
                  <a:pt x="4770358" y="544464"/>
                </a:lnTo>
                <a:lnTo>
                  <a:pt x="4799583" y="524764"/>
                </a:lnTo>
                <a:lnTo>
                  <a:pt x="4819284" y="495538"/>
                </a:lnTo>
                <a:lnTo>
                  <a:pt x="4826508" y="459740"/>
                </a:lnTo>
                <a:lnTo>
                  <a:pt x="4826508" y="91948"/>
                </a:lnTo>
                <a:lnTo>
                  <a:pt x="4819284" y="56149"/>
                </a:lnTo>
                <a:lnTo>
                  <a:pt x="4799583" y="26924"/>
                </a:lnTo>
                <a:lnTo>
                  <a:pt x="4770358" y="7223"/>
                </a:lnTo>
                <a:lnTo>
                  <a:pt x="4734559" y="0"/>
                </a:lnTo>
                <a:close/>
              </a:path>
            </a:pathLst>
          </a:custGeom>
          <a:solidFill>
            <a:srgbClr val="00AC64"/>
          </a:solidFill>
        </p:spPr>
        <p:txBody>
          <a:bodyPr wrap="square" lIns="0" tIns="0" rIns="0" bIns="0" rtlCol="0"/>
          <a:lstStyle/>
          <a:p>
            <a:endParaRPr/>
          </a:p>
        </p:txBody>
      </p:sp>
      <p:sp>
        <p:nvSpPr>
          <p:cNvPr id="7" name="object 7"/>
          <p:cNvSpPr/>
          <p:nvPr/>
        </p:nvSpPr>
        <p:spPr>
          <a:xfrm>
            <a:off x="6670547" y="3625673"/>
            <a:ext cx="4826635" cy="551815"/>
          </a:xfrm>
          <a:custGeom>
            <a:avLst/>
            <a:gdLst/>
            <a:ahLst/>
            <a:cxnLst/>
            <a:rect l="l" t="t" r="r" b="b"/>
            <a:pathLst>
              <a:path w="4826634" h="551814">
                <a:moveTo>
                  <a:pt x="0" y="91948"/>
                </a:moveTo>
                <a:lnTo>
                  <a:pt x="7223" y="56149"/>
                </a:lnTo>
                <a:lnTo>
                  <a:pt x="26924" y="26924"/>
                </a:lnTo>
                <a:lnTo>
                  <a:pt x="56149" y="7223"/>
                </a:lnTo>
                <a:lnTo>
                  <a:pt x="91948" y="0"/>
                </a:lnTo>
                <a:lnTo>
                  <a:pt x="4734559" y="0"/>
                </a:lnTo>
                <a:lnTo>
                  <a:pt x="4770358" y="7223"/>
                </a:lnTo>
                <a:lnTo>
                  <a:pt x="4799583" y="26924"/>
                </a:lnTo>
                <a:lnTo>
                  <a:pt x="4819284" y="56149"/>
                </a:lnTo>
                <a:lnTo>
                  <a:pt x="4826508" y="91948"/>
                </a:lnTo>
                <a:lnTo>
                  <a:pt x="4826508" y="459740"/>
                </a:lnTo>
                <a:lnTo>
                  <a:pt x="4819284" y="495538"/>
                </a:lnTo>
                <a:lnTo>
                  <a:pt x="4799583" y="524764"/>
                </a:lnTo>
                <a:lnTo>
                  <a:pt x="4770358" y="544464"/>
                </a:lnTo>
                <a:lnTo>
                  <a:pt x="4734559" y="551688"/>
                </a:lnTo>
                <a:lnTo>
                  <a:pt x="91948" y="551688"/>
                </a:lnTo>
                <a:lnTo>
                  <a:pt x="56149" y="544464"/>
                </a:lnTo>
                <a:lnTo>
                  <a:pt x="26924" y="524764"/>
                </a:lnTo>
                <a:lnTo>
                  <a:pt x="7223" y="495538"/>
                </a:lnTo>
                <a:lnTo>
                  <a:pt x="0" y="459740"/>
                </a:lnTo>
                <a:lnTo>
                  <a:pt x="0" y="91948"/>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6772782" y="1108009"/>
            <a:ext cx="2794000" cy="5255285"/>
          </a:xfrm>
          <a:prstGeom prst="rect">
            <a:avLst/>
          </a:prstGeom>
        </p:spPr>
        <p:txBody>
          <a:bodyPr vert="horz" wrap="square" lIns="0" tIns="175260" rIns="0" bIns="0" rtlCol="0">
            <a:spAutoFit/>
          </a:bodyPr>
          <a:lstStyle/>
          <a:p>
            <a:pPr marL="12700">
              <a:lnSpc>
                <a:spcPct val="100000"/>
              </a:lnSpc>
              <a:spcBef>
                <a:spcPts val="1380"/>
              </a:spcBef>
            </a:pPr>
            <a:r>
              <a:rPr sz="2300" spc="-10">
                <a:solidFill>
                  <a:srgbClr val="FFFFFF"/>
                </a:solidFill>
                <a:latin typeface="Calibri"/>
                <a:cs typeface="Calibri"/>
              </a:rPr>
              <a:t>Threats</a:t>
            </a:r>
            <a:endParaRPr sz="2300">
              <a:latin typeface="Calibri"/>
              <a:cs typeface="Calibri"/>
            </a:endParaRPr>
          </a:p>
          <a:p>
            <a:pPr marL="223520" indent="-172085">
              <a:lnSpc>
                <a:spcPct val="100000"/>
              </a:lnSpc>
              <a:spcBef>
                <a:spcPts val="994"/>
              </a:spcBef>
              <a:buChar char="•"/>
              <a:tabLst>
                <a:tab pos="224154" algn="l"/>
              </a:tabLst>
            </a:pPr>
            <a:r>
              <a:rPr lang="en-GB" sz="1800" spc="-5">
                <a:latin typeface="Calibri"/>
                <a:cs typeface="Calibri"/>
              </a:rPr>
              <a:t>Malicious Code i.e. Virus</a:t>
            </a:r>
            <a:endParaRPr sz="1800">
              <a:latin typeface="Calibri"/>
              <a:cs typeface="Calibri"/>
            </a:endParaRPr>
          </a:p>
          <a:p>
            <a:pPr marL="223520" indent="-172085">
              <a:lnSpc>
                <a:spcPct val="100000"/>
              </a:lnSpc>
              <a:spcBef>
                <a:spcPts val="250"/>
              </a:spcBef>
              <a:buChar char="•"/>
              <a:tabLst>
                <a:tab pos="224154" algn="l"/>
              </a:tabLst>
            </a:pPr>
            <a:r>
              <a:rPr sz="1800" spc="-5">
                <a:latin typeface="Calibri"/>
                <a:cs typeface="Calibri"/>
              </a:rPr>
              <a:t>Logic</a:t>
            </a:r>
            <a:r>
              <a:rPr sz="1800" spc="-15">
                <a:latin typeface="Calibri"/>
                <a:cs typeface="Calibri"/>
              </a:rPr>
              <a:t> </a:t>
            </a:r>
            <a:r>
              <a:rPr sz="1800" spc="-5">
                <a:latin typeface="Calibri"/>
                <a:cs typeface="Calibri"/>
              </a:rPr>
              <a:t>bombs</a:t>
            </a:r>
            <a:endParaRPr sz="1800">
              <a:latin typeface="Calibri"/>
              <a:cs typeface="Calibri"/>
            </a:endParaRPr>
          </a:p>
          <a:p>
            <a:pPr marL="223520" indent="-172085">
              <a:lnSpc>
                <a:spcPct val="100000"/>
              </a:lnSpc>
              <a:spcBef>
                <a:spcPts val="254"/>
              </a:spcBef>
              <a:buChar char="•"/>
              <a:tabLst>
                <a:tab pos="224154" algn="l"/>
              </a:tabLst>
            </a:pPr>
            <a:r>
              <a:rPr sz="1800" spc="-20">
                <a:latin typeface="Calibri"/>
                <a:cs typeface="Calibri"/>
              </a:rPr>
              <a:t>Errors</a:t>
            </a:r>
            <a:endParaRPr sz="1800">
              <a:latin typeface="Calibri"/>
              <a:cs typeface="Calibri"/>
            </a:endParaRPr>
          </a:p>
          <a:p>
            <a:pPr marL="223520" indent="-172085">
              <a:lnSpc>
                <a:spcPct val="100000"/>
              </a:lnSpc>
              <a:spcBef>
                <a:spcPts val="265"/>
              </a:spcBef>
              <a:buChar char="•"/>
              <a:tabLst>
                <a:tab pos="224154" algn="l"/>
              </a:tabLst>
            </a:pPr>
            <a:r>
              <a:rPr sz="1800" spc="-5">
                <a:latin typeface="Calibri"/>
                <a:cs typeface="Calibri"/>
              </a:rPr>
              <a:t>Malicious</a:t>
            </a:r>
            <a:r>
              <a:rPr sz="1800">
                <a:latin typeface="Calibri"/>
                <a:cs typeface="Calibri"/>
              </a:rPr>
              <a:t> </a:t>
            </a:r>
            <a:r>
              <a:rPr sz="1800" spc="-5">
                <a:latin typeface="Calibri"/>
                <a:cs typeface="Calibri"/>
              </a:rPr>
              <a:t>modifications</a:t>
            </a:r>
            <a:endParaRPr sz="1800">
              <a:latin typeface="Calibri"/>
              <a:cs typeface="Calibri"/>
            </a:endParaRPr>
          </a:p>
          <a:p>
            <a:pPr marL="223520" indent="-172085">
              <a:lnSpc>
                <a:spcPct val="100000"/>
              </a:lnSpc>
              <a:spcBef>
                <a:spcPts val="250"/>
              </a:spcBef>
              <a:buChar char="•"/>
              <a:tabLst>
                <a:tab pos="224154" algn="l"/>
              </a:tabLst>
            </a:pPr>
            <a:r>
              <a:rPr sz="1800" spc="-10">
                <a:latin typeface="Calibri"/>
                <a:cs typeface="Calibri"/>
              </a:rPr>
              <a:t>Intentional</a:t>
            </a:r>
            <a:r>
              <a:rPr sz="1800" spc="-15">
                <a:latin typeface="Calibri"/>
                <a:cs typeface="Calibri"/>
              </a:rPr>
              <a:t> </a:t>
            </a:r>
            <a:r>
              <a:rPr sz="1800" spc="-5">
                <a:latin typeface="Calibri"/>
                <a:cs typeface="Calibri"/>
              </a:rPr>
              <a:t>replacement</a:t>
            </a:r>
            <a:endParaRPr sz="1800">
              <a:latin typeface="Calibri"/>
              <a:cs typeface="Calibri"/>
            </a:endParaRPr>
          </a:p>
          <a:p>
            <a:pPr marL="223520" indent="-172085">
              <a:lnSpc>
                <a:spcPct val="100000"/>
              </a:lnSpc>
              <a:spcBef>
                <a:spcPts val="265"/>
              </a:spcBef>
              <a:buChar char="•"/>
              <a:tabLst>
                <a:tab pos="224154" algn="l"/>
              </a:tabLst>
            </a:pPr>
            <a:r>
              <a:rPr sz="1800" spc="-15">
                <a:latin typeface="Calibri"/>
                <a:cs typeface="Calibri"/>
              </a:rPr>
              <a:t>System </a:t>
            </a:r>
            <a:r>
              <a:rPr sz="1800" spc="-5">
                <a:latin typeface="Calibri"/>
                <a:cs typeface="Calibri"/>
              </a:rPr>
              <a:t>back</a:t>
            </a:r>
            <a:r>
              <a:rPr sz="1800" spc="5">
                <a:latin typeface="Calibri"/>
                <a:cs typeface="Calibri"/>
              </a:rPr>
              <a:t> </a:t>
            </a:r>
            <a:r>
              <a:rPr sz="1800" spc="-5">
                <a:latin typeface="Calibri"/>
                <a:cs typeface="Calibri"/>
              </a:rPr>
              <a:t>door</a:t>
            </a:r>
            <a:endParaRPr sz="1800">
              <a:latin typeface="Calibri"/>
              <a:cs typeface="Calibri"/>
            </a:endParaRPr>
          </a:p>
          <a:p>
            <a:pPr marL="12700">
              <a:lnSpc>
                <a:spcPct val="100000"/>
              </a:lnSpc>
              <a:spcBef>
                <a:spcPts val="965"/>
              </a:spcBef>
            </a:pPr>
            <a:r>
              <a:rPr sz="2300" spc="-10">
                <a:solidFill>
                  <a:srgbClr val="FFFFFF"/>
                </a:solidFill>
                <a:latin typeface="Calibri"/>
                <a:cs typeface="Calibri"/>
              </a:rPr>
              <a:t>Countermeasures</a:t>
            </a:r>
            <a:endParaRPr sz="2300">
              <a:latin typeface="Calibri"/>
              <a:cs typeface="Calibri"/>
            </a:endParaRPr>
          </a:p>
          <a:p>
            <a:pPr marL="223520" indent="-172085">
              <a:lnSpc>
                <a:spcPct val="100000"/>
              </a:lnSpc>
              <a:spcBef>
                <a:spcPts val="994"/>
              </a:spcBef>
              <a:buChar char="•"/>
              <a:tabLst>
                <a:tab pos="224154" algn="l"/>
              </a:tabLst>
            </a:pPr>
            <a:r>
              <a:rPr sz="1800" spc="-5">
                <a:latin typeface="Calibri"/>
                <a:cs typeface="Calibri"/>
              </a:rPr>
              <a:t>Activity</a:t>
            </a:r>
            <a:r>
              <a:rPr sz="1800" spc="5">
                <a:latin typeface="Calibri"/>
                <a:cs typeface="Calibri"/>
              </a:rPr>
              <a:t> </a:t>
            </a:r>
            <a:r>
              <a:rPr sz="1800">
                <a:latin typeface="Calibri"/>
                <a:cs typeface="Calibri"/>
              </a:rPr>
              <a:t>logging</a:t>
            </a:r>
          </a:p>
          <a:p>
            <a:pPr marL="223520" indent="-172085">
              <a:lnSpc>
                <a:spcPct val="100000"/>
              </a:lnSpc>
              <a:spcBef>
                <a:spcPts val="254"/>
              </a:spcBef>
              <a:buChar char="•"/>
              <a:tabLst>
                <a:tab pos="224154" algn="l"/>
              </a:tabLst>
            </a:pPr>
            <a:r>
              <a:rPr sz="1800" spc="-5">
                <a:latin typeface="Calibri"/>
                <a:cs typeface="Calibri"/>
              </a:rPr>
              <a:t>Access</a:t>
            </a:r>
            <a:r>
              <a:rPr sz="1800" spc="-15">
                <a:latin typeface="Calibri"/>
                <a:cs typeface="Calibri"/>
              </a:rPr>
              <a:t> control</a:t>
            </a:r>
            <a:endParaRPr sz="1800">
              <a:latin typeface="Calibri"/>
              <a:cs typeface="Calibri"/>
            </a:endParaRPr>
          </a:p>
          <a:p>
            <a:pPr marL="223520" indent="-172085">
              <a:lnSpc>
                <a:spcPct val="100000"/>
              </a:lnSpc>
              <a:spcBef>
                <a:spcPts val="254"/>
              </a:spcBef>
              <a:buChar char="•"/>
              <a:tabLst>
                <a:tab pos="224154" algn="l"/>
              </a:tabLst>
            </a:pPr>
            <a:r>
              <a:rPr sz="1800" spc="-5">
                <a:latin typeface="Calibri"/>
                <a:cs typeface="Calibri"/>
              </a:rPr>
              <a:t>Authentication</a:t>
            </a:r>
            <a:r>
              <a:rPr lang="en-GB" sz="1800" spc="-5">
                <a:latin typeface="Calibri"/>
                <a:cs typeface="Calibri"/>
              </a:rPr>
              <a:t> / permissions</a:t>
            </a:r>
            <a:endParaRPr sz="1800">
              <a:latin typeface="Calibri"/>
              <a:cs typeface="Calibri"/>
            </a:endParaRPr>
          </a:p>
          <a:p>
            <a:pPr marL="223520" indent="-172085">
              <a:lnSpc>
                <a:spcPct val="100000"/>
              </a:lnSpc>
              <a:spcBef>
                <a:spcPts val="265"/>
              </a:spcBef>
              <a:buChar char="•"/>
              <a:tabLst>
                <a:tab pos="224154" algn="l"/>
              </a:tabLst>
            </a:pPr>
            <a:r>
              <a:rPr sz="1800" spc="-5">
                <a:latin typeface="Calibri"/>
                <a:cs typeface="Calibri"/>
              </a:rPr>
              <a:t>Hashing</a:t>
            </a:r>
            <a:endParaRPr sz="1800">
              <a:latin typeface="Calibri"/>
              <a:cs typeface="Calibri"/>
            </a:endParaRPr>
          </a:p>
          <a:p>
            <a:pPr marL="223520" indent="-172085">
              <a:lnSpc>
                <a:spcPct val="100000"/>
              </a:lnSpc>
              <a:spcBef>
                <a:spcPts val="250"/>
              </a:spcBef>
              <a:buChar char="•"/>
              <a:tabLst>
                <a:tab pos="224154" algn="l"/>
              </a:tabLst>
            </a:pPr>
            <a:r>
              <a:rPr sz="1800" spc="-10">
                <a:latin typeface="Calibri"/>
                <a:cs typeface="Calibri"/>
              </a:rPr>
              <a:t>Encryption</a:t>
            </a:r>
            <a:endParaRPr sz="1800">
              <a:latin typeface="Calibri"/>
              <a:cs typeface="Calibri"/>
            </a:endParaRPr>
          </a:p>
          <a:p>
            <a:pPr marL="223520" indent="-172085">
              <a:lnSpc>
                <a:spcPct val="100000"/>
              </a:lnSpc>
              <a:spcBef>
                <a:spcPts val="265"/>
              </a:spcBef>
              <a:buChar char="•"/>
              <a:tabLst>
                <a:tab pos="224154" algn="l"/>
              </a:tabLst>
            </a:pPr>
            <a:r>
              <a:rPr lang="en-GB" sz="1800" spc="-5">
                <a:latin typeface="Calibri"/>
                <a:cs typeface="Calibri"/>
              </a:rPr>
              <a:t>IDS / IPS</a:t>
            </a:r>
            <a:endParaRPr sz="1800">
              <a:latin typeface="Calibri"/>
              <a:cs typeface="Calibri"/>
            </a:endParaRPr>
          </a:p>
        </p:txBody>
      </p:sp>
    </p:spTree>
    <p:extLst>
      <p:ext uri="{BB962C8B-B14F-4D97-AF65-F5344CB8AC3E}">
        <p14:creationId xmlns:p14="http://schemas.microsoft.com/office/powerpoint/2010/main" val="3448029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7765" y="639295"/>
            <a:ext cx="3801027" cy="689291"/>
          </a:xfrm>
          <a:prstGeom prst="rect">
            <a:avLst/>
          </a:prstGeom>
        </p:spPr>
        <p:txBody>
          <a:bodyPr vert="horz" wrap="square" lIns="0" tIns="12065" rIns="0" bIns="0" rtlCol="0">
            <a:spAutoFit/>
          </a:bodyPr>
          <a:lstStyle/>
          <a:p>
            <a:pPr marL="12700">
              <a:lnSpc>
                <a:spcPct val="100000"/>
              </a:lnSpc>
              <a:spcBef>
                <a:spcPts val="95"/>
              </a:spcBef>
            </a:pPr>
            <a:r>
              <a:rPr spc="-80"/>
              <a:t>A</a:t>
            </a:r>
            <a:r>
              <a:rPr spc="-5"/>
              <a:t>vailability</a:t>
            </a:r>
          </a:p>
        </p:txBody>
      </p:sp>
      <p:sp>
        <p:nvSpPr>
          <p:cNvPr id="3" name="object 3"/>
          <p:cNvSpPr/>
          <p:nvPr/>
        </p:nvSpPr>
        <p:spPr>
          <a:xfrm>
            <a:off x="6922007" y="1328586"/>
            <a:ext cx="4826635" cy="551815"/>
          </a:xfrm>
          <a:custGeom>
            <a:avLst/>
            <a:gdLst/>
            <a:ahLst/>
            <a:cxnLst/>
            <a:rect l="l" t="t" r="r" b="b"/>
            <a:pathLst>
              <a:path w="4826634" h="551815">
                <a:moveTo>
                  <a:pt x="4734560" y="0"/>
                </a:moveTo>
                <a:lnTo>
                  <a:pt x="91948" y="0"/>
                </a:lnTo>
                <a:lnTo>
                  <a:pt x="56149" y="7223"/>
                </a:lnTo>
                <a:lnTo>
                  <a:pt x="26924" y="26924"/>
                </a:lnTo>
                <a:lnTo>
                  <a:pt x="7223" y="56149"/>
                </a:lnTo>
                <a:lnTo>
                  <a:pt x="0" y="91948"/>
                </a:lnTo>
                <a:lnTo>
                  <a:pt x="0" y="459740"/>
                </a:lnTo>
                <a:lnTo>
                  <a:pt x="7223" y="495538"/>
                </a:lnTo>
                <a:lnTo>
                  <a:pt x="26924" y="524764"/>
                </a:lnTo>
                <a:lnTo>
                  <a:pt x="56149" y="544464"/>
                </a:lnTo>
                <a:lnTo>
                  <a:pt x="91948" y="551688"/>
                </a:lnTo>
                <a:lnTo>
                  <a:pt x="4734560" y="551688"/>
                </a:lnTo>
                <a:lnTo>
                  <a:pt x="4770358" y="544464"/>
                </a:lnTo>
                <a:lnTo>
                  <a:pt x="4799583" y="524764"/>
                </a:lnTo>
                <a:lnTo>
                  <a:pt x="4819284" y="495538"/>
                </a:lnTo>
                <a:lnTo>
                  <a:pt x="4826508" y="459740"/>
                </a:lnTo>
                <a:lnTo>
                  <a:pt x="4826508" y="91948"/>
                </a:lnTo>
                <a:lnTo>
                  <a:pt x="4819284" y="56149"/>
                </a:lnTo>
                <a:lnTo>
                  <a:pt x="4799584" y="26924"/>
                </a:lnTo>
                <a:lnTo>
                  <a:pt x="4770358" y="7223"/>
                </a:lnTo>
                <a:lnTo>
                  <a:pt x="4734560" y="0"/>
                </a:lnTo>
                <a:close/>
              </a:path>
            </a:pathLst>
          </a:custGeom>
          <a:solidFill>
            <a:srgbClr val="00AC64"/>
          </a:solidFill>
        </p:spPr>
        <p:txBody>
          <a:bodyPr wrap="square" lIns="0" tIns="0" rIns="0" bIns="0" rtlCol="0"/>
          <a:lstStyle/>
          <a:p>
            <a:endParaRPr/>
          </a:p>
        </p:txBody>
      </p:sp>
      <p:sp>
        <p:nvSpPr>
          <p:cNvPr id="5" name="object 5"/>
          <p:cNvSpPr/>
          <p:nvPr/>
        </p:nvSpPr>
        <p:spPr>
          <a:xfrm>
            <a:off x="6922007" y="3738030"/>
            <a:ext cx="4826635" cy="551815"/>
          </a:xfrm>
          <a:custGeom>
            <a:avLst/>
            <a:gdLst/>
            <a:ahLst/>
            <a:cxnLst/>
            <a:rect l="l" t="t" r="r" b="b"/>
            <a:pathLst>
              <a:path w="4826634" h="551814">
                <a:moveTo>
                  <a:pt x="4734560" y="0"/>
                </a:moveTo>
                <a:lnTo>
                  <a:pt x="91948" y="0"/>
                </a:lnTo>
                <a:lnTo>
                  <a:pt x="56149" y="7223"/>
                </a:lnTo>
                <a:lnTo>
                  <a:pt x="26924" y="26924"/>
                </a:lnTo>
                <a:lnTo>
                  <a:pt x="7223" y="56149"/>
                </a:lnTo>
                <a:lnTo>
                  <a:pt x="0" y="91948"/>
                </a:lnTo>
                <a:lnTo>
                  <a:pt x="0" y="459739"/>
                </a:lnTo>
                <a:lnTo>
                  <a:pt x="7223" y="495538"/>
                </a:lnTo>
                <a:lnTo>
                  <a:pt x="26924" y="524763"/>
                </a:lnTo>
                <a:lnTo>
                  <a:pt x="56149" y="544464"/>
                </a:lnTo>
                <a:lnTo>
                  <a:pt x="91948" y="551688"/>
                </a:lnTo>
                <a:lnTo>
                  <a:pt x="4734560" y="551688"/>
                </a:lnTo>
                <a:lnTo>
                  <a:pt x="4770358" y="544464"/>
                </a:lnTo>
                <a:lnTo>
                  <a:pt x="4799584" y="524763"/>
                </a:lnTo>
                <a:lnTo>
                  <a:pt x="4819284" y="495538"/>
                </a:lnTo>
                <a:lnTo>
                  <a:pt x="4826508" y="459739"/>
                </a:lnTo>
                <a:lnTo>
                  <a:pt x="4826508" y="91948"/>
                </a:lnTo>
                <a:lnTo>
                  <a:pt x="4819284" y="56149"/>
                </a:lnTo>
                <a:lnTo>
                  <a:pt x="4799584" y="26924"/>
                </a:lnTo>
                <a:lnTo>
                  <a:pt x="4770358" y="7223"/>
                </a:lnTo>
                <a:lnTo>
                  <a:pt x="4734560" y="0"/>
                </a:lnTo>
                <a:close/>
              </a:path>
            </a:pathLst>
          </a:custGeom>
          <a:solidFill>
            <a:srgbClr val="00AC64"/>
          </a:solidFill>
        </p:spPr>
        <p:txBody>
          <a:bodyPr wrap="square" lIns="0" tIns="0" rIns="0" bIns="0" rtlCol="0"/>
          <a:lstStyle/>
          <a:p>
            <a:endParaRPr/>
          </a:p>
        </p:txBody>
      </p:sp>
      <p:sp>
        <p:nvSpPr>
          <p:cNvPr id="6" name="object 6"/>
          <p:cNvSpPr/>
          <p:nvPr/>
        </p:nvSpPr>
        <p:spPr>
          <a:xfrm>
            <a:off x="6922007" y="3738030"/>
            <a:ext cx="4826635" cy="551815"/>
          </a:xfrm>
          <a:custGeom>
            <a:avLst/>
            <a:gdLst/>
            <a:ahLst/>
            <a:cxnLst/>
            <a:rect l="l" t="t" r="r" b="b"/>
            <a:pathLst>
              <a:path w="4826634" h="551814">
                <a:moveTo>
                  <a:pt x="0" y="91948"/>
                </a:moveTo>
                <a:lnTo>
                  <a:pt x="7223" y="56149"/>
                </a:lnTo>
                <a:lnTo>
                  <a:pt x="26924" y="26924"/>
                </a:lnTo>
                <a:lnTo>
                  <a:pt x="56149" y="7223"/>
                </a:lnTo>
                <a:lnTo>
                  <a:pt x="91948" y="0"/>
                </a:lnTo>
                <a:lnTo>
                  <a:pt x="4734560" y="0"/>
                </a:lnTo>
                <a:lnTo>
                  <a:pt x="4770358" y="7223"/>
                </a:lnTo>
                <a:lnTo>
                  <a:pt x="4799584" y="26924"/>
                </a:lnTo>
                <a:lnTo>
                  <a:pt x="4819284" y="56149"/>
                </a:lnTo>
                <a:lnTo>
                  <a:pt x="4826508" y="91948"/>
                </a:lnTo>
                <a:lnTo>
                  <a:pt x="4826508" y="459739"/>
                </a:lnTo>
                <a:lnTo>
                  <a:pt x="4819284" y="495538"/>
                </a:lnTo>
                <a:lnTo>
                  <a:pt x="4799584" y="524763"/>
                </a:lnTo>
                <a:lnTo>
                  <a:pt x="4770358" y="544464"/>
                </a:lnTo>
                <a:lnTo>
                  <a:pt x="4734560" y="551688"/>
                </a:lnTo>
                <a:lnTo>
                  <a:pt x="91948" y="551688"/>
                </a:lnTo>
                <a:lnTo>
                  <a:pt x="56149" y="544464"/>
                </a:lnTo>
                <a:lnTo>
                  <a:pt x="26924" y="524763"/>
                </a:lnTo>
                <a:lnTo>
                  <a:pt x="7223" y="495538"/>
                </a:lnTo>
                <a:lnTo>
                  <a:pt x="0" y="459739"/>
                </a:lnTo>
                <a:lnTo>
                  <a:pt x="0" y="91948"/>
                </a:lnTo>
                <a:close/>
              </a:path>
            </a:pathLst>
          </a:custGeom>
          <a:ln w="12192">
            <a:solidFill>
              <a:srgbClr val="FFFFFF"/>
            </a:solidFill>
          </a:ln>
        </p:spPr>
        <p:txBody>
          <a:bodyPr wrap="square" lIns="0" tIns="0" rIns="0" bIns="0" rtlCol="0"/>
          <a:lstStyle/>
          <a:p>
            <a:endParaRPr/>
          </a:p>
        </p:txBody>
      </p:sp>
      <p:sp>
        <p:nvSpPr>
          <p:cNvPr id="7" name="object 7"/>
          <p:cNvSpPr txBox="1"/>
          <p:nvPr/>
        </p:nvSpPr>
        <p:spPr>
          <a:xfrm>
            <a:off x="7024242" y="1219242"/>
            <a:ext cx="3801027" cy="5609228"/>
          </a:xfrm>
          <a:prstGeom prst="rect">
            <a:avLst/>
          </a:prstGeom>
        </p:spPr>
        <p:txBody>
          <a:bodyPr vert="horz" wrap="square" lIns="0" tIns="175260" rIns="0" bIns="0" rtlCol="0">
            <a:spAutoFit/>
          </a:bodyPr>
          <a:lstStyle/>
          <a:p>
            <a:pPr marL="12700">
              <a:lnSpc>
                <a:spcPct val="100000"/>
              </a:lnSpc>
              <a:spcBef>
                <a:spcPts val="1380"/>
              </a:spcBef>
            </a:pPr>
            <a:r>
              <a:rPr sz="2300" spc="-10">
                <a:solidFill>
                  <a:srgbClr val="FFFFFF"/>
                </a:solidFill>
                <a:latin typeface="Calibri"/>
                <a:cs typeface="Calibri"/>
              </a:rPr>
              <a:t>Threats</a:t>
            </a:r>
            <a:endParaRPr sz="2300">
              <a:latin typeface="Calibri"/>
              <a:cs typeface="Calibri"/>
            </a:endParaRPr>
          </a:p>
          <a:p>
            <a:pPr marL="223520" indent="-172085">
              <a:lnSpc>
                <a:spcPct val="100000"/>
              </a:lnSpc>
              <a:spcBef>
                <a:spcPts val="1000"/>
              </a:spcBef>
              <a:buChar char="•"/>
              <a:tabLst>
                <a:tab pos="224154" algn="l"/>
              </a:tabLst>
            </a:pPr>
            <a:r>
              <a:rPr sz="1800" spc="-5">
                <a:latin typeface="Calibri"/>
                <a:cs typeface="Calibri"/>
              </a:rPr>
              <a:t>Device</a:t>
            </a:r>
            <a:r>
              <a:rPr sz="1800" spc="-10">
                <a:latin typeface="Calibri"/>
                <a:cs typeface="Calibri"/>
              </a:rPr>
              <a:t> </a:t>
            </a:r>
            <a:r>
              <a:rPr sz="1800" spc="-15">
                <a:latin typeface="Calibri"/>
                <a:cs typeface="Calibri"/>
              </a:rPr>
              <a:t>failure</a:t>
            </a:r>
            <a:endParaRPr sz="1800">
              <a:latin typeface="Calibri"/>
              <a:cs typeface="Calibri"/>
            </a:endParaRPr>
          </a:p>
          <a:p>
            <a:pPr marL="223520" indent="-172085">
              <a:lnSpc>
                <a:spcPct val="100000"/>
              </a:lnSpc>
              <a:spcBef>
                <a:spcPts val="254"/>
              </a:spcBef>
              <a:buChar char="•"/>
              <a:tabLst>
                <a:tab pos="224154" algn="l"/>
              </a:tabLst>
            </a:pPr>
            <a:r>
              <a:rPr sz="1800" spc="-10">
                <a:latin typeface="Calibri"/>
                <a:cs typeface="Calibri"/>
              </a:rPr>
              <a:t>Software error</a:t>
            </a:r>
            <a:endParaRPr sz="1800">
              <a:latin typeface="Calibri"/>
              <a:cs typeface="Calibri"/>
            </a:endParaRPr>
          </a:p>
          <a:p>
            <a:pPr marL="223520" indent="-172085">
              <a:lnSpc>
                <a:spcPct val="100000"/>
              </a:lnSpc>
              <a:spcBef>
                <a:spcPts val="250"/>
              </a:spcBef>
              <a:buChar char="•"/>
              <a:tabLst>
                <a:tab pos="224154" algn="l"/>
              </a:tabLst>
            </a:pPr>
            <a:r>
              <a:rPr sz="1800" spc="-10">
                <a:latin typeface="Calibri"/>
                <a:cs typeface="Calibri"/>
              </a:rPr>
              <a:t>Natural</a:t>
            </a:r>
            <a:r>
              <a:rPr sz="1800" spc="-15">
                <a:latin typeface="Calibri"/>
                <a:cs typeface="Calibri"/>
              </a:rPr>
              <a:t> </a:t>
            </a:r>
            <a:r>
              <a:rPr sz="1800" spc="-5">
                <a:latin typeface="Calibri"/>
                <a:cs typeface="Calibri"/>
              </a:rPr>
              <a:t>calamity</a:t>
            </a:r>
            <a:endParaRPr sz="1800">
              <a:latin typeface="Calibri"/>
              <a:cs typeface="Calibri"/>
            </a:endParaRPr>
          </a:p>
          <a:p>
            <a:pPr marL="223520" indent="-172085">
              <a:lnSpc>
                <a:spcPct val="100000"/>
              </a:lnSpc>
              <a:spcBef>
                <a:spcPts val="265"/>
              </a:spcBef>
              <a:buChar char="•"/>
              <a:tabLst>
                <a:tab pos="224154" algn="l"/>
              </a:tabLst>
            </a:pPr>
            <a:r>
              <a:rPr sz="1800" spc="-15">
                <a:latin typeface="Calibri"/>
                <a:cs typeface="Calibri"/>
              </a:rPr>
              <a:t>Power</a:t>
            </a:r>
            <a:endParaRPr sz="1800">
              <a:latin typeface="Calibri"/>
              <a:cs typeface="Calibri"/>
            </a:endParaRPr>
          </a:p>
          <a:p>
            <a:pPr marL="223520" indent="-172085">
              <a:lnSpc>
                <a:spcPct val="100000"/>
              </a:lnSpc>
              <a:spcBef>
                <a:spcPts val="250"/>
              </a:spcBef>
              <a:buChar char="•"/>
              <a:tabLst>
                <a:tab pos="224154" algn="l"/>
              </a:tabLst>
            </a:pPr>
            <a:r>
              <a:rPr sz="1800" spc="-5">
                <a:latin typeface="Calibri"/>
                <a:cs typeface="Calibri"/>
              </a:rPr>
              <a:t>Human</a:t>
            </a:r>
            <a:r>
              <a:rPr sz="1800" spc="-15">
                <a:latin typeface="Calibri"/>
                <a:cs typeface="Calibri"/>
              </a:rPr>
              <a:t> </a:t>
            </a:r>
            <a:r>
              <a:rPr sz="1800" spc="-10">
                <a:latin typeface="Calibri"/>
                <a:cs typeface="Calibri"/>
              </a:rPr>
              <a:t>error</a:t>
            </a:r>
            <a:r>
              <a:rPr lang="en-GB" spc="-10">
                <a:latin typeface="Calibri"/>
                <a:cs typeface="Calibri"/>
              </a:rPr>
              <a:t> / Oversight</a:t>
            </a:r>
            <a:endParaRPr sz="1800">
              <a:latin typeface="Calibri"/>
              <a:cs typeface="Calibri"/>
            </a:endParaRPr>
          </a:p>
          <a:p>
            <a:pPr marL="223520" indent="-172085">
              <a:lnSpc>
                <a:spcPct val="100000"/>
              </a:lnSpc>
              <a:spcBef>
                <a:spcPts val="265"/>
              </a:spcBef>
              <a:buChar char="•"/>
              <a:tabLst>
                <a:tab pos="224154" algn="l"/>
              </a:tabLst>
            </a:pPr>
            <a:r>
              <a:rPr lang="en-GB" spc="-10">
                <a:latin typeface="Calibri"/>
                <a:cs typeface="Calibri"/>
              </a:rPr>
              <a:t>Denial of Service (DOS / DDOS)</a:t>
            </a:r>
            <a:endParaRPr sz="1800">
              <a:latin typeface="Calibri"/>
              <a:cs typeface="Calibri"/>
            </a:endParaRPr>
          </a:p>
          <a:p>
            <a:pPr marL="12700">
              <a:lnSpc>
                <a:spcPct val="100000"/>
              </a:lnSpc>
              <a:spcBef>
                <a:spcPts val="965"/>
              </a:spcBef>
            </a:pPr>
            <a:r>
              <a:rPr sz="2300" spc="-5">
                <a:solidFill>
                  <a:srgbClr val="FFFFFF"/>
                </a:solidFill>
                <a:latin typeface="Calibri"/>
                <a:cs typeface="Calibri"/>
              </a:rPr>
              <a:t>C</a:t>
            </a:r>
            <a:r>
              <a:rPr sz="2300" spc="-10">
                <a:solidFill>
                  <a:srgbClr val="FFFFFF"/>
                </a:solidFill>
                <a:latin typeface="Calibri"/>
                <a:cs typeface="Calibri"/>
              </a:rPr>
              <a:t>o</a:t>
            </a:r>
            <a:r>
              <a:rPr sz="2300" spc="-5">
                <a:solidFill>
                  <a:srgbClr val="FFFFFF"/>
                </a:solidFill>
                <a:latin typeface="Calibri"/>
                <a:cs typeface="Calibri"/>
              </a:rPr>
              <a:t>u</a:t>
            </a:r>
            <a:r>
              <a:rPr sz="2300" spc="-25">
                <a:solidFill>
                  <a:srgbClr val="FFFFFF"/>
                </a:solidFill>
                <a:latin typeface="Calibri"/>
                <a:cs typeface="Calibri"/>
              </a:rPr>
              <a:t>n</a:t>
            </a:r>
            <a:r>
              <a:rPr sz="2300" spc="-30">
                <a:solidFill>
                  <a:srgbClr val="FFFFFF"/>
                </a:solidFill>
                <a:latin typeface="Calibri"/>
                <a:cs typeface="Calibri"/>
              </a:rPr>
              <a:t>t</a:t>
            </a:r>
            <a:r>
              <a:rPr sz="2300">
                <a:solidFill>
                  <a:srgbClr val="FFFFFF"/>
                </a:solidFill>
                <a:latin typeface="Calibri"/>
                <a:cs typeface="Calibri"/>
              </a:rPr>
              <a:t>ermeasu</a:t>
            </a:r>
            <a:r>
              <a:rPr sz="2300" spc="-40">
                <a:solidFill>
                  <a:srgbClr val="FFFFFF"/>
                </a:solidFill>
                <a:latin typeface="Calibri"/>
                <a:cs typeface="Calibri"/>
              </a:rPr>
              <a:t>r</a:t>
            </a:r>
            <a:r>
              <a:rPr sz="2300">
                <a:solidFill>
                  <a:srgbClr val="FFFFFF"/>
                </a:solidFill>
                <a:latin typeface="Calibri"/>
                <a:cs typeface="Calibri"/>
              </a:rPr>
              <a:t>es</a:t>
            </a:r>
            <a:endParaRPr sz="2300">
              <a:latin typeface="Calibri"/>
              <a:cs typeface="Calibri"/>
            </a:endParaRPr>
          </a:p>
          <a:p>
            <a:pPr marL="223520" indent="-172085">
              <a:lnSpc>
                <a:spcPct val="100000"/>
              </a:lnSpc>
              <a:spcBef>
                <a:spcPts val="1000"/>
              </a:spcBef>
              <a:buChar char="•"/>
              <a:tabLst>
                <a:tab pos="224154" algn="l"/>
              </a:tabLst>
            </a:pPr>
            <a:r>
              <a:rPr sz="1800">
                <a:latin typeface="Calibri"/>
                <a:cs typeface="Calibri"/>
              </a:rPr>
              <a:t>RAID</a:t>
            </a:r>
          </a:p>
          <a:p>
            <a:pPr marL="223520" indent="-172085">
              <a:lnSpc>
                <a:spcPct val="100000"/>
              </a:lnSpc>
              <a:spcBef>
                <a:spcPts val="250"/>
              </a:spcBef>
              <a:buChar char="•"/>
              <a:tabLst>
                <a:tab pos="224154" algn="l"/>
              </a:tabLst>
            </a:pPr>
            <a:r>
              <a:rPr sz="1800" spc="-10">
                <a:latin typeface="Calibri"/>
                <a:cs typeface="Calibri"/>
              </a:rPr>
              <a:t>Redundant</a:t>
            </a:r>
            <a:r>
              <a:rPr sz="1800" spc="-85">
                <a:latin typeface="Calibri"/>
                <a:cs typeface="Calibri"/>
              </a:rPr>
              <a:t> </a:t>
            </a:r>
            <a:r>
              <a:rPr sz="1800" spc="-15">
                <a:latin typeface="Calibri"/>
                <a:cs typeface="Calibri"/>
              </a:rPr>
              <a:t>systems</a:t>
            </a:r>
            <a:endParaRPr sz="1800">
              <a:latin typeface="Calibri"/>
              <a:cs typeface="Calibri"/>
            </a:endParaRPr>
          </a:p>
          <a:p>
            <a:pPr marL="223520" indent="-172085">
              <a:lnSpc>
                <a:spcPct val="100000"/>
              </a:lnSpc>
              <a:spcBef>
                <a:spcPts val="250"/>
              </a:spcBef>
              <a:buChar char="•"/>
              <a:tabLst>
                <a:tab pos="224154" algn="l"/>
              </a:tabLst>
            </a:pPr>
            <a:r>
              <a:rPr sz="1800" spc="-10">
                <a:latin typeface="Calibri"/>
                <a:cs typeface="Calibri"/>
              </a:rPr>
              <a:t>Clustering</a:t>
            </a:r>
            <a:endParaRPr sz="1800">
              <a:latin typeface="Calibri"/>
              <a:cs typeface="Calibri"/>
            </a:endParaRPr>
          </a:p>
          <a:p>
            <a:pPr marL="223520" indent="-172085">
              <a:lnSpc>
                <a:spcPct val="100000"/>
              </a:lnSpc>
              <a:spcBef>
                <a:spcPts val="265"/>
              </a:spcBef>
              <a:buChar char="•"/>
              <a:tabLst>
                <a:tab pos="224154" algn="l"/>
              </a:tabLst>
            </a:pPr>
            <a:r>
              <a:rPr sz="1800" spc="-5">
                <a:latin typeface="Calibri"/>
                <a:cs typeface="Calibri"/>
              </a:rPr>
              <a:t>Access</a:t>
            </a:r>
            <a:r>
              <a:rPr sz="1800" spc="-15">
                <a:latin typeface="Calibri"/>
                <a:cs typeface="Calibri"/>
              </a:rPr>
              <a:t> control</a:t>
            </a:r>
            <a:endParaRPr sz="1800">
              <a:latin typeface="Calibri"/>
              <a:cs typeface="Calibri"/>
            </a:endParaRPr>
          </a:p>
          <a:p>
            <a:pPr marL="223520" indent="-172085">
              <a:lnSpc>
                <a:spcPct val="100000"/>
              </a:lnSpc>
              <a:spcBef>
                <a:spcPts val="254"/>
              </a:spcBef>
              <a:buChar char="•"/>
              <a:tabLst>
                <a:tab pos="224154" algn="l"/>
              </a:tabLst>
            </a:pPr>
            <a:r>
              <a:rPr sz="1800" spc="-20">
                <a:latin typeface="Calibri"/>
                <a:cs typeface="Calibri"/>
              </a:rPr>
              <a:t>BCP/DR</a:t>
            </a:r>
            <a:endParaRPr sz="1800">
              <a:latin typeface="Calibri"/>
              <a:cs typeface="Calibri"/>
            </a:endParaRPr>
          </a:p>
          <a:p>
            <a:pPr marL="223520" indent="-172085">
              <a:lnSpc>
                <a:spcPct val="100000"/>
              </a:lnSpc>
              <a:spcBef>
                <a:spcPts val="265"/>
              </a:spcBef>
              <a:buChar char="•"/>
              <a:tabLst>
                <a:tab pos="224154" algn="l"/>
              </a:tabLst>
            </a:pPr>
            <a:r>
              <a:rPr sz="1800" spc="-10">
                <a:latin typeface="Calibri"/>
                <a:cs typeface="Calibri"/>
              </a:rPr>
              <a:t>Fault</a:t>
            </a:r>
            <a:r>
              <a:rPr sz="1800" spc="-15">
                <a:latin typeface="Calibri"/>
                <a:cs typeface="Calibri"/>
              </a:rPr>
              <a:t> </a:t>
            </a:r>
            <a:r>
              <a:rPr sz="1800" spc="-10">
                <a:latin typeface="Calibri"/>
                <a:cs typeface="Calibri"/>
              </a:rPr>
              <a:t>tolerance</a:t>
            </a:r>
            <a:endParaRPr lang="en-GB" sz="1800" spc="-10">
              <a:latin typeface="Calibri"/>
              <a:cs typeface="Calibri"/>
            </a:endParaRPr>
          </a:p>
          <a:p>
            <a:pPr marL="223520" indent="-172085">
              <a:lnSpc>
                <a:spcPct val="100000"/>
              </a:lnSpc>
              <a:spcBef>
                <a:spcPts val="265"/>
              </a:spcBef>
              <a:buChar char="•"/>
              <a:tabLst>
                <a:tab pos="224154" algn="l"/>
              </a:tabLst>
            </a:pPr>
            <a:r>
              <a:rPr lang="en-GB" spc="-10">
                <a:latin typeface="Calibri"/>
                <a:cs typeface="Calibri"/>
              </a:rPr>
              <a:t>Battery Backup (UPS)</a:t>
            </a:r>
          </a:p>
          <a:p>
            <a:pPr marL="223520" indent="-172085">
              <a:lnSpc>
                <a:spcPct val="100000"/>
              </a:lnSpc>
              <a:spcBef>
                <a:spcPts val="265"/>
              </a:spcBef>
              <a:buChar char="•"/>
              <a:tabLst>
                <a:tab pos="224154" algn="l"/>
              </a:tabLst>
            </a:pPr>
            <a:r>
              <a:rPr lang="en-GB" spc="-10">
                <a:latin typeface="Calibri"/>
                <a:cs typeface="Calibri"/>
              </a:rPr>
              <a:t>GEO-IP Filtering / DDOS Protection </a:t>
            </a:r>
            <a:endParaRPr sz="1800">
              <a:latin typeface="Calibri"/>
              <a:cs typeface="Calibri"/>
            </a:endParaRPr>
          </a:p>
        </p:txBody>
      </p:sp>
      <p:sp>
        <p:nvSpPr>
          <p:cNvPr id="8" name="object 8"/>
          <p:cNvSpPr txBox="1"/>
          <p:nvPr/>
        </p:nvSpPr>
        <p:spPr>
          <a:xfrm>
            <a:off x="209499" y="1540169"/>
            <a:ext cx="6249670" cy="3719608"/>
          </a:xfrm>
          <a:prstGeom prst="rect">
            <a:avLst/>
          </a:prstGeom>
        </p:spPr>
        <p:txBody>
          <a:bodyPr vert="horz" wrap="square" lIns="0" tIns="13335" rIns="0" bIns="0" rtlCol="0">
            <a:spAutoFit/>
          </a:bodyPr>
          <a:lstStyle/>
          <a:p>
            <a:pPr marL="299085" marR="6985" indent="-286385">
              <a:lnSpc>
                <a:spcPct val="100000"/>
              </a:lnSpc>
              <a:spcBef>
                <a:spcPts val="105"/>
              </a:spcBef>
              <a:buFont typeface="Arial"/>
              <a:buChar char="•"/>
              <a:tabLst>
                <a:tab pos="299720" algn="l"/>
              </a:tabLst>
            </a:pPr>
            <a:r>
              <a:rPr lang="en-GB" sz="2400" spc="-10" dirty="0">
                <a:latin typeface="Calibri"/>
                <a:cs typeface="Calibri"/>
              </a:rPr>
              <a:t>Provision of u</a:t>
            </a:r>
            <a:r>
              <a:rPr sz="2400" spc="-10" dirty="0">
                <a:latin typeface="Calibri"/>
                <a:cs typeface="Calibri"/>
              </a:rPr>
              <a:t>n-interrupted </a:t>
            </a:r>
            <a:r>
              <a:rPr sz="2400" dirty="0">
                <a:latin typeface="Calibri"/>
                <a:cs typeface="Calibri"/>
              </a:rPr>
              <a:t>and </a:t>
            </a:r>
            <a:r>
              <a:rPr sz="2400" spc="-5" dirty="0">
                <a:latin typeface="Calibri"/>
                <a:cs typeface="Calibri"/>
              </a:rPr>
              <a:t>timely </a:t>
            </a:r>
            <a:r>
              <a:rPr sz="2400" dirty="0">
                <a:latin typeface="Calibri"/>
                <a:cs typeface="Calibri"/>
              </a:rPr>
              <a:t>access </a:t>
            </a:r>
            <a:r>
              <a:rPr sz="2400" spc="-20" dirty="0">
                <a:latin typeface="Calibri"/>
                <a:cs typeface="Calibri"/>
              </a:rPr>
              <a:t>to </a:t>
            </a:r>
            <a:r>
              <a:rPr sz="2400" spc="-10" dirty="0">
                <a:latin typeface="Calibri"/>
                <a:cs typeface="Calibri"/>
              </a:rPr>
              <a:t>authorized</a:t>
            </a:r>
            <a:r>
              <a:rPr sz="2400" spc="-30" dirty="0">
                <a:latin typeface="Calibri"/>
                <a:cs typeface="Calibri"/>
              </a:rPr>
              <a:t> </a:t>
            </a:r>
            <a:r>
              <a:rPr sz="2400" spc="-5" dirty="0">
                <a:latin typeface="Calibri"/>
                <a:cs typeface="Calibri"/>
              </a:rPr>
              <a:t>subjects</a:t>
            </a:r>
            <a:endParaRPr lang="en-GB" sz="2400" spc="-5" dirty="0">
              <a:latin typeface="Calibri"/>
              <a:cs typeface="Calibri"/>
            </a:endParaRPr>
          </a:p>
          <a:p>
            <a:pPr marL="299085" marR="6985" indent="-286385">
              <a:lnSpc>
                <a:spcPct val="100000"/>
              </a:lnSpc>
              <a:spcBef>
                <a:spcPts val="105"/>
              </a:spcBef>
              <a:buFont typeface="Arial"/>
              <a:buChar char="•"/>
              <a:tabLst>
                <a:tab pos="299720" algn="l"/>
              </a:tabLst>
            </a:pPr>
            <a:endParaRPr sz="2400" dirty="0">
              <a:latin typeface="Calibri"/>
              <a:cs typeface="Calibri"/>
            </a:endParaRPr>
          </a:p>
          <a:p>
            <a:pPr marL="299085" marR="5080" indent="-286385">
              <a:lnSpc>
                <a:spcPct val="100000"/>
              </a:lnSpc>
              <a:buFont typeface="Arial"/>
              <a:buChar char="•"/>
              <a:tabLst>
                <a:tab pos="299720" algn="l"/>
              </a:tabLst>
            </a:pPr>
            <a:r>
              <a:rPr sz="2400" spc="-35" dirty="0">
                <a:latin typeface="Calibri"/>
                <a:cs typeface="Calibri"/>
              </a:rPr>
              <a:t>Offers </a:t>
            </a:r>
            <a:r>
              <a:rPr sz="2400" spc="-5" dirty="0">
                <a:latin typeface="Calibri"/>
                <a:cs typeface="Calibri"/>
              </a:rPr>
              <a:t>high </a:t>
            </a:r>
            <a:r>
              <a:rPr sz="2400" spc="-10" dirty="0">
                <a:latin typeface="Calibri"/>
                <a:cs typeface="Calibri"/>
              </a:rPr>
              <a:t>level </a:t>
            </a:r>
            <a:r>
              <a:rPr sz="2400" spc="-5" dirty="0">
                <a:latin typeface="Calibri"/>
                <a:cs typeface="Calibri"/>
              </a:rPr>
              <a:t>of </a:t>
            </a:r>
            <a:r>
              <a:rPr sz="2400" spc="-10" dirty="0">
                <a:latin typeface="Calibri"/>
                <a:cs typeface="Calibri"/>
              </a:rPr>
              <a:t>assurance that  </a:t>
            </a:r>
            <a:r>
              <a:rPr sz="2400" spc="-20" dirty="0">
                <a:latin typeface="Calibri"/>
                <a:cs typeface="Calibri"/>
              </a:rPr>
              <a:t>data </a:t>
            </a:r>
            <a:r>
              <a:rPr sz="2400" spc="-5" dirty="0">
                <a:latin typeface="Calibri"/>
                <a:cs typeface="Calibri"/>
              </a:rPr>
              <a:t>shall be </a:t>
            </a:r>
            <a:r>
              <a:rPr sz="2400" spc="-15" dirty="0">
                <a:latin typeface="Calibri"/>
                <a:cs typeface="Calibri"/>
              </a:rPr>
              <a:t>available </a:t>
            </a:r>
            <a:r>
              <a:rPr sz="2400" spc="-20" dirty="0">
                <a:latin typeface="Calibri"/>
                <a:cs typeface="Calibri"/>
              </a:rPr>
              <a:t>to </a:t>
            </a:r>
            <a:r>
              <a:rPr sz="2400" spc="-10" dirty="0">
                <a:latin typeface="Calibri"/>
                <a:cs typeface="Calibri"/>
              </a:rPr>
              <a:t>authorized  </a:t>
            </a:r>
            <a:r>
              <a:rPr sz="2400" spc="-5" dirty="0">
                <a:latin typeface="Calibri"/>
                <a:cs typeface="Calibri"/>
              </a:rPr>
              <a:t>subjects</a:t>
            </a:r>
            <a:endParaRPr lang="en-GB" sz="2400" spc="-5" dirty="0">
              <a:latin typeface="Calibri"/>
              <a:cs typeface="Calibri"/>
            </a:endParaRPr>
          </a:p>
          <a:p>
            <a:pPr marL="299085" marR="5080" indent="-286385">
              <a:lnSpc>
                <a:spcPct val="100000"/>
              </a:lnSpc>
              <a:buFont typeface="Arial"/>
              <a:buChar char="•"/>
              <a:tabLst>
                <a:tab pos="299720" algn="l"/>
              </a:tabLst>
            </a:pPr>
            <a:endParaRPr sz="2400" dirty="0">
              <a:latin typeface="Calibri"/>
              <a:cs typeface="Calibri"/>
            </a:endParaRPr>
          </a:p>
          <a:p>
            <a:pPr marL="299085" indent="-286385">
              <a:lnSpc>
                <a:spcPct val="100000"/>
              </a:lnSpc>
              <a:spcBef>
                <a:spcPts val="5"/>
              </a:spcBef>
              <a:buFont typeface="Arial"/>
              <a:buChar char="•"/>
              <a:tabLst>
                <a:tab pos="299720" algn="l"/>
              </a:tabLst>
            </a:pPr>
            <a:r>
              <a:rPr sz="2400" dirty="0">
                <a:latin typeface="Calibri"/>
                <a:cs typeface="Calibri"/>
              </a:rPr>
              <a:t>It </a:t>
            </a:r>
            <a:r>
              <a:rPr sz="2400" spc="-5" dirty="0">
                <a:latin typeface="Calibri"/>
                <a:cs typeface="Calibri"/>
              </a:rPr>
              <a:t>includes</a:t>
            </a:r>
            <a:endParaRPr sz="2400" dirty="0">
              <a:latin typeface="Calibri"/>
              <a:cs typeface="Calibri"/>
            </a:endParaRPr>
          </a:p>
          <a:p>
            <a:pPr marL="756285" lvl="1" indent="-286385">
              <a:lnSpc>
                <a:spcPct val="100000"/>
              </a:lnSpc>
              <a:buFont typeface="Arial"/>
              <a:buChar char="•"/>
              <a:tabLst>
                <a:tab pos="756920" algn="l"/>
              </a:tabLst>
            </a:pPr>
            <a:r>
              <a:rPr sz="2400" spc="-5" dirty="0">
                <a:latin typeface="Calibri"/>
                <a:cs typeface="Calibri"/>
              </a:rPr>
              <a:t>Usability</a:t>
            </a:r>
            <a:endParaRPr sz="2400" dirty="0">
              <a:latin typeface="Calibri"/>
              <a:cs typeface="Calibri"/>
            </a:endParaRPr>
          </a:p>
          <a:p>
            <a:pPr marL="756285" lvl="1" indent="-286385">
              <a:lnSpc>
                <a:spcPct val="100000"/>
              </a:lnSpc>
              <a:buFont typeface="Arial"/>
              <a:buChar char="•"/>
              <a:tabLst>
                <a:tab pos="756920" algn="l"/>
              </a:tabLst>
            </a:pPr>
            <a:r>
              <a:rPr sz="2400" spc="-5" dirty="0">
                <a:latin typeface="Calibri"/>
                <a:cs typeface="Calibri"/>
              </a:rPr>
              <a:t>Accessibility</a:t>
            </a:r>
            <a:endParaRPr sz="2400" dirty="0">
              <a:latin typeface="Calibri"/>
              <a:cs typeface="Calibri"/>
            </a:endParaRPr>
          </a:p>
          <a:p>
            <a:pPr marL="756285" lvl="1" indent="-286385">
              <a:lnSpc>
                <a:spcPct val="100000"/>
              </a:lnSpc>
              <a:buFont typeface="Arial"/>
              <a:buChar char="•"/>
              <a:tabLst>
                <a:tab pos="756920" algn="l"/>
              </a:tabLst>
            </a:pPr>
            <a:r>
              <a:rPr sz="2400" spc="-5" dirty="0">
                <a:latin typeface="Calibri"/>
                <a:cs typeface="Calibri"/>
              </a:rPr>
              <a:t>Timeliness</a:t>
            </a:r>
            <a:endParaRPr sz="2400" dirty="0">
              <a:latin typeface="Calibri"/>
              <a:cs typeface="Calibri"/>
            </a:endParaRPr>
          </a:p>
        </p:txBody>
      </p:sp>
    </p:spTree>
    <p:extLst>
      <p:ext uri="{BB962C8B-B14F-4D97-AF65-F5344CB8AC3E}">
        <p14:creationId xmlns:p14="http://schemas.microsoft.com/office/powerpoint/2010/main" val="815341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35C3-DFE7-40A7-83E4-2A1DDC9240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29D2BB-7EEC-4338-ABD6-E6584936B239}"/>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A72F8C08-12DD-4BAE-AD5F-12F694E3E45E}"/>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a:t>Cyber Security Terms</a:t>
            </a:r>
          </a:p>
        </p:txBody>
      </p:sp>
    </p:spTree>
    <p:extLst>
      <p:ext uri="{BB962C8B-B14F-4D97-AF65-F5344CB8AC3E}">
        <p14:creationId xmlns:p14="http://schemas.microsoft.com/office/powerpoint/2010/main" val="914509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Identity</a:t>
            </a:r>
            <a:endParaRPr lang="en-GB"/>
          </a:p>
        </p:txBody>
      </p:sp>
      <p:sp>
        <p:nvSpPr>
          <p:cNvPr id="3" name="Content Placeholder 2"/>
          <p:cNvSpPr>
            <a:spLocks noGrp="1"/>
          </p:cNvSpPr>
          <p:nvPr>
            <p:ph idx="1"/>
          </p:nvPr>
        </p:nvSpPr>
        <p:spPr/>
        <p:txBody>
          <a:bodyPr/>
          <a:lstStyle/>
          <a:p>
            <a:r>
              <a:rPr lang="en-GB"/>
              <a:t>The fact of being who or what a person or thing is</a:t>
            </a:r>
          </a:p>
          <a:p>
            <a:endParaRPr lang="en-GB"/>
          </a:p>
          <a:p>
            <a:r>
              <a:rPr lang="en-GB"/>
              <a:t>Most commonly a user account</a:t>
            </a:r>
          </a:p>
          <a:p>
            <a:endParaRPr lang="en-GB"/>
          </a:p>
          <a:p>
            <a:r>
              <a:rPr lang="en-GB"/>
              <a:t>Identity must be unique</a:t>
            </a:r>
          </a:p>
        </p:txBody>
      </p:sp>
    </p:spTree>
    <p:extLst>
      <p:ext uri="{BB962C8B-B14F-4D97-AF65-F5344CB8AC3E}">
        <p14:creationId xmlns:p14="http://schemas.microsoft.com/office/powerpoint/2010/main" val="3445784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A62F-E01C-4FD5-96BC-35B9E5E911F5}"/>
              </a:ext>
            </a:extLst>
          </p:cNvPr>
          <p:cNvSpPr>
            <a:spLocks noGrp="1"/>
          </p:cNvSpPr>
          <p:nvPr>
            <p:ph type="title"/>
          </p:nvPr>
        </p:nvSpPr>
        <p:spPr/>
        <p:txBody>
          <a:bodyPr/>
          <a:lstStyle/>
          <a:p>
            <a:r>
              <a:rPr lang="en-GB"/>
              <a:t>Credentials</a:t>
            </a:r>
          </a:p>
        </p:txBody>
      </p:sp>
      <p:sp>
        <p:nvSpPr>
          <p:cNvPr id="3" name="Content Placeholder 2">
            <a:extLst>
              <a:ext uri="{FF2B5EF4-FFF2-40B4-BE49-F238E27FC236}">
                <a16:creationId xmlns:a16="http://schemas.microsoft.com/office/drawing/2014/main" id="{D586D767-1D76-4B0F-9D0B-A4A5E452808D}"/>
              </a:ext>
            </a:extLst>
          </p:cNvPr>
          <p:cNvSpPr>
            <a:spLocks noGrp="1"/>
          </p:cNvSpPr>
          <p:nvPr>
            <p:ph idx="1"/>
          </p:nvPr>
        </p:nvSpPr>
        <p:spPr/>
        <p:txBody>
          <a:bodyPr/>
          <a:lstStyle/>
          <a:p>
            <a:r>
              <a:rPr lang="en-GB"/>
              <a:t>Combination of unique information</a:t>
            </a:r>
          </a:p>
          <a:p>
            <a:endParaRPr lang="en-GB"/>
          </a:p>
          <a:p>
            <a:r>
              <a:rPr lang="en-GB"/>
              <a:t>At a minimum includes:</a:t>
            </a:r>
          </a:p>
          <a:p>
            <a:r>
              <a:rPr lang="en-GB"/>
              <a:t>Username</a:t>
            </a:r>
          </a:p>
          <a:p>
            <a:r>
              <a:rPr lang="en-GB"/>
              <a:t>Password</a:t>
            </a:r>
          </a:p>
        </p:txBody>
      </p:sp>
    </p:spTree>
    <p:extLst>
      <p:ext uri="{BB962C8B-B14F-4D97-AF65-F5344CB8AC3E}">
        <p14:creationId xmlns:p14="http://schemas.microsoft.com/office/powerpoint/2010/main" val="284633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a:t>Passwords – Activity Part 1</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fontScale="85000" lnSpcReduction="20000"/>
          </a:bodyPr>
          <a:lstStyle/>
          <a:p>
            <a:pPr marL="0" indent="0">
              <a:buNone/>
            </a:pPr>
            <a:r>
              <a:rPr lang="en-GB"/>
              <a:t>Password Strength?</a:t>
            </a:r>
          </a:p>
          <a:p>
            <a:endParaRPr lang="en-GB" i="1">
              <a:solidFill>
                <a:schemeClr val="bg1">
                  <a:lumMod val="50000"/>
                </a:schemeClr>
              </a:solidFill>
            </a:endParaRPr>
          </a:p>
          <a:p>
            <a:r>
              <a:rPr lang="en-GB" i="1">
                <a:solidFill>
                  <a:schemeClr val="bg1">
                    <a:lumMod val="50000"/>
                  </a:schemeClr>
                </a:solidFill>
              </a:rPr>
              <a:t>Take 15 minutes </a:t>
            </a:r>
          </a:p>
          <a:p>
            <a:endParaRPr lang="en-GB" i="1">
              <a:solidFill>
                <a:schemeClr val="bg1">
                  <a:lumMod val="50000"/>
                </a:schemeClr>
              </a:solidFill>
            </a:endParaRPr>
          </a:p>
          <a:p>
            <a:r>
              <a:rPr lang="en-GB" i="1">
                <a:solidFill>
                  <a:schemeClr val="bg1">
                    <a:lumMod val="50000"/>
                  </a:schemeClr>
                </a:solidFill>
              </a:rPr>
              <a:t>Research what makes a strong password? </a:t>
            </a:r>
          </a:p>
          <a:p>
            <a:endParaRPr lang="en-GB" i="1">
              <a:solidFill>
                <a:schemeClr val="bg1">
                  <a:lumMod val="50000"/>
                </a:schemeClr>
              </a:solidFill>
            </a:endParaRPr>
          </a:p>
          <a:p>
            <a:r>
              <a:rPr lang="en-GB" i="1">
                <a:solidFill>
                  <a:schemeClr val="bg1">
                    <a:lumMod val="50000"/>
                  </a:schemeClr>
                </a:solidFill>
              </a:rPr>
              <a:t>Think of a strong password?</a:t>
            </a:r>
          </a:p>
          <a:p>
            <a:endParaRPr lang="en-GB" i="1">
              <a:solidFill>
                <a:schemeClr val="bg1">
                  <a:lumMod val="50000"/>
                </a:schemeClr>
              </a:solidFill>
            </a:endParaRPr>
          </a:p>
          <a:p>
            <a:r>
              <a:rPr lang="en-GB" i="1">
                <a:solidFill>
                  <a:schemeClr val="bg1">
                    <a:lumMod val="50000"/>
                  </a:schemeClr>
                </a:solidFill>
              </a:rPr>
              <a:t>Check your password at:</a:t>
            </a:r>
          </a:p>
          <a:p>
            <a:pPr marL="0" indent="0">
              <a:buNone/>
            </a:pPr>
            <a:r>
              <a:rPr lang="en-GB" i="1">
                <a:solidFill>
                  <a:schemeClr val="bg1">
                    <a:lumMod val="50000"/>
                  </a:schemeClr>
                </a:solidFill>
                <a:hlinkClick r:id="rId3"/>
              </a:rPr>
              <a:t>https://password.kaspersky.com/</a:t>
            </a:r>
            <a:endParaRPr lang="en-GB" i="1">
              <a:solidFill>
                <a:schemeClr val="bg1">
                  <a:lumMod val="50000"/>
                </a:schemeClr>
              </a:solidFill>
            </a:endParaRPr>
          </a:p>
          <a:p>
            <a:endParaRPr lang="en-GB" i="1">
              <a:solidFill>
                <a:schemeClr val="bg1">
                  <a:lumMod val="50000"/>
                </a:schemeClr>
              </a:solidFill>
            </a:endParaRP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52663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B289-F979-4279-9CEB-1ECDE7867E44}"/>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4A669570-77B9-4C9C-B644-CABB2CE423C0}"/>
              </a:ext>
            </a:extLst>
          </p:cNvPr>
          <p:cNvSpPr>
            <a:spLocks noGrp="1"/>
          </p:cNvSpPr>
          <p:nvPr>
            <p:ph idx="1"/>
          </p:nvPr>
        </p:nvSpPr>
        <p:spPr>
          <a:xfrm>
            <a:off x="838200" y="1825625"/>
            <a:ext cx="4824211" cy="4351338"/>
          </a:xfrm>
        </p:spPr>
        <p:txBody>
          <a:bodyPr/>
          <a:lstStyle/>
          <a:p>
            <a:pPr marL="0" indent="0">
              <a:buNone/>
            </a:pPr>
            <a:r>
              <a:rPr lang="en-GB"/>
              <a:t>In the early days, security focussed largely on:</a:t>
            </a:r>
          </a:p>
          <a:p>
            <a:endParaRPr lang="en-GB"/>
          </a:p>
          <a:p>
            <a:r>
              <a:rPr lang="en-GB"/>
              <a:t>Policy Creation</a:t>
            </a:r>
          </a:p>
          <a:p>
            <a:endParaRPr lang="en-GB"/>
          </a:p>
          <a:p>
            <a:r>
              <a:rPr lang="en-GB"/>
              <a:t>Policy Compliance </a:t>
            </a:r>
          </a:p>
          <a:p>
            <a:endParaRPr lang="en-GB"/>
          </a:p>
          <a:p>
            <a:r>
              <a:rPr lang="en-GB"/>
              <a:t>Policy Enforcement </a:t>
            </a:r>
          </a:p>
        </p:txBody>
      </p:sp>
      <p:pic>
        <p:nvPicPr>
          <p:cNvPr id="7" name="Picture 6" descr="Stack of open books">
            <a:extLst>
              <a:ext uri="{FF2B5EF4-FFF2-40B4-BE49-F238E27FC236}">
                <a16:creationId xmlns:a16="http://schemas.microsoft.com/office/drawing/2014/main" id="{04873604-9D1B-4826-B878-28282999183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62411" y="2043448"/>
            <a:ext cx="5380176" cy="3585908"/>
          </a:xfrm>
          <a:prstGeom prst="rect">
            <a:avLst/>
          </a:prstGeom>
          <a:effectLst>
            <a:softEdge rad="266700"/>
          </a:effectLst>
        </p:spPr>
      </p:pic>
    </p:spTree>
    <p:extLst>
      <p:ext uri="{BB962C8B-B14F-4D97-AF65-F5344CB8AC3E}">
        <p14:creationId xmlns:p14="http://schemas.microsoft.com/office/powerpoint/2010/main" val="749394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a:t>Passwords – Activity Part 2</a:t>
            </a:r>
          </a:p>
        </p:txBody>
      </p:sp>
      <p:sp>
        <p:nvSpPr>
          <p:cNvPr id="6" name="Content Placeholder 5">
            <a:extLst>
              <a:ext uri="{FF2B5EF4-FFF2-40B4-BE49-F238E27FC236}">
                <a16:creationId xmlns:a16="http://schemas.microsoft.com/office/drawing/2014/main" id="{FD17F2FB-5972-4546-B191-D3E418F11379}"/>
              </a:ext>
            </a:extLst>
          </p:cNvPr>
          <p:cNvSpPr>
            <a:spLocks noGrp="1"/>
          </p:cNvSpPr>
          <p:nvPr>
            <p:ph idx="1"/>
          </p:nvPr>
        </p:nvSpPr>
        <p:spPr>
          <a:xfrm>
            <a:off x="838200" y="1911531"/>
            <a:ext cx="6739393" cy="4032069"/>
          </a:xfrm>
        </p:spPr>
        <p:txBody>
          <a:bodyPr>
            <a:normAutofit lnSpcReduction="10000"/>
          </a:bodyPr>
          <a:lstStyle/>
          <a:p>
            <a:pPr marL="0" indent="0">
              <a:buNone/>
            </a:pPr>
            <a:r>
              <a:rPr lang="en-GB"/>
              <a:t>What are the problems with passwords?</a:t>
            </a:r>
          </a:p>
          <a:p>
            <a:pPr marL="0" indent="0">
              <a:buNone/>
            </a:pPr>
            <a:endParaRPr lang="en-GB" i="1">
              <a:solidFill>
                <a:schemeClr val="bg1">
                  <a:lumMod val="50000"/>
                </a:schemeClr>
              </a:solidFill>
            </a:endParaRPr>
          </a:p>
          <a:p>
            <a:r>
              <a:rPr lang="en-GB" sz="2400" i="1">
                <a:solidFill>
                  <a:schemeClr val="bg1">
                    <a:lumMod val="50000"/>
                  </a:schemeClr>
                </a:solidFill>
              </a:rPr>
              <a:t>Take another 15 minutes</a:t>
            </a:r>
          </a:p>
          <a:p>
            <a:endParaRPr lang="en-GB" sz="2400" i="1">
              <a:solidFill>
                <a:schemeClr val="bg1">
                  <a:lumMod val="50000"/>
                </a:schemeClr>
              </a:solidFill>
            </a:endParaRPr>
          </a:p>
          <a:p>
            <a:r>
              <a:rPr lang="en-GB" sz="2400" i="1">
                <a:solidFill>
                  <a:schemeClr val="bg1">
                    <a:lumMod val="50000"/>
                  </a:schemeClr>
                </a:solidFill>
              </a:rPr>
              <a:t>The number of systems we access are increasing exponentially!</a:t>
            </a:r>
          </a:p>
          <a:p>
            <a:endParaRPr lang="en-GB" sz="2400" i="1">
              <a:solidFill>
                <a:schemeClr val="bg1">
                  <a:lumMod val="50000"/>
                </a:schemeClr>
              </a:solidFill>
            </a:endParaRPr>
          </a:p>
          <a:p>
            <a:r>
              <a:rPr lang="en-GB" sz="2400" i="1">
                <a:solidFill>
                  <a:schemeClr val="bg1">
                    <a:lumMod val="50000"/>
                  </a:schemeClr>
                </a:solidFill>
              </a:rPr>
              <a:t>Think about how we might be able to stay secure, without remembering long and complex passwords?</a:t>
            </a:r>
          </a:p>
          <a:p>
            <a:pPr marL="0" indent="0">
              <a:buNone/>
            </a:pPr>
            <a:endParaRPr lang="en-GB" i="1">
              <a:solidFill>
                <a:schemeClr val="bg1">
                  <a:lumMod val="50000"/>
                </a:schemeClr>
              </a:solidFill>
            </a:endParaRPr>
          </a:p>
          <a:p>
            <a:endParaRPr lang="en-GB" i="1">
              <a:solidFill>
                <a:schemeClr val="bg1">
                  <a:lumMod val="50000"/>
                </a:schemeClr>
              </a:solidFill>
            </a:endParaRPr>
          </a:p>
        </p:txBody>
      </p:sp>
      <p:pic>
        <p:nvPicPr>
          <p:cNvPr id="7" name="Picture 6">
            <a:extLst>
              <a:ext uri="{FF2B5EF4-FFF2-40B4-BE49-F238E27FC236}">
                <a16:creationId xmlns:a16="http://schemas.microsoft.com/office/drawing/2014/main" id="{7A2D5806-6240-4731-80DC-7BAAD66A7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5480" y="1524988"/>
            <a:ext cx="4706520" cy="4706520"/>
          </a:xfrm>
          <a:prstGeom prst="rect">
            <a:avLst/>
          </a:prstGeom>
        </p:spPr>
      </p:pic>
    </p:spTree>
    <p:extLst>
      <p:ext uri="{BB962C8B-B14F-4D97-AF65-F5344CB8AC3E}">
        <p14:creationId xmlns:p14="http://schemas.microsoft.com/office/powerpoint/2010/main" val="2901859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Authentication</a:t>
            </a:r>
            <a:endParaRPr lang="en-GB"/>
          </a:p>
        </p:txBody>
      </p:sp>
      <p:sp>
        <p:nvSpPr>
          <p:cNvPr id="3" name="Content Placeholder 2"/>
          <p:cNvSpPr>
            <a:spLocks noGrp="1"/>
          </p:cNvSpPr>
          <p:nvPr>
            <p:ph idx="1"/>
          </p:nvPr>
        </p:nvSpPr>
        <p:spPr>
          <a:xfrm>
            <a:off x="838200" y="1825625"/>
            <a:ext cx="5722517" cy="4351338"/>
          </a:xfrm>
        </p:spPr>
        <p:txBody>
          <a:bodyPr>
            <a:normAutofit fontScale="85000" lnSpcReduction="20000"/>
          </a:bodyPr>
          <a:lstStyle/>
          <a:p>
            <a:r>
              <a:rPr lang="en-GB"/>
              <a:t>Process or action of proving or showing something to be true, genuine, or valid</a:t>
            </a:r>
          </a:p>
          <a:p>
            <a:endParaRPr lang="en-GB"/>
          </a:p>
          <a:p>
            <a:r>
              <a:rPr lang="en-GB"/>
              <a:t>Process of determining whether someone or something is in fact who or what it declares itself to be</a:t>
            </a:r>
          </a:p>
          <a:p>
            <a:endParaRPr lang="en-GB"/>
          </a:p>
          <a:p>
            <a:r>
              <a:rPr lang="en-GB"/>
              <a:t>Process of recognising someone’s identity</a:t>
            </a:r>
          </a:p>
          <a:p>
            <a:endParaRPr lang="en-GB"/>
          </a:p>
          <a:p>
            <a:r>
              <a:rPr lang="en-GB"/>
              <a:t>Authentication process can be described in two distinct phases</a:t>
            </a:r>
          </a:p>
          <a:p>
            <a:pPr lvl="1"/>
            <a:r>
              <a:rPr lang="en-GB"/>
              <a:t>Identification</a:t>
            </a:r>
          </a:p>
          <a:p>
            <a:pPr lvl="1"/>
            <a:r>
              <a:rPr lang="en-GB"/>
              <a:t>Actual authentication</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9081" y="2285375"/>
            <a:ext cx="4494964" cy="2938596"/>
          </a:xfrm>
          <a:prstGeom prst="rect">
            <a:avLst/>
          </a:prstGeom>
        </p:spPr>
      </p:pic>
    </p:spTree>
    <p:extLst>
      <p:ext uri="{BB962C8B-B14F-4D97-AF65-F5344CB8AC3E}">
        <p14:creationId xmlns:p14="http://schemas.microsoft.com/office/powerpoint/2010/main" val="2038640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Authentication and Authorisation</a:t>
            </a:r>
          </a:p>
        </p:txBody>
      </p:sp>
      <p:sp>
        <p:nvSpPr>
          <p:cNvPr id="3" name="Content Placeholder 2"/>
          <p:cNvSpPr>
            <a:spLocks noGrp="1"/>
          </p:cNvSpPr>
          <p:nvPr>
            <p:ph idx="1"/>
          </p:nvPr>
        </p:nvSpPr>
        <p:spPr/>
        <p:txBody>
          <a:bodyPr/>
          <a:lstStyle/>
          <a:p>
            <a:r>
              <a:rPr lang="en-GB"/>
              <a:t>These two parts of access control can be summarized as follows:</a:t>
            </a:r>
          </a:p>
          <a:p>
            <a:endParaRPr lang="en-GB"/>
          </a:p>
          <a:p>
            <a:pPr lvl="1"/>
            <a:r>
              <a:rPr lang="en-GB"/>
              <a:t>Authentication: </a:t>
            </a:r>
          </a:p>
          <a:p>
            <a:pPr lvl="2"/>
            <a:r>
              <a:rPr lang="en-GB"/>
              <a:t>Are you who you say you are?</a:t>
            </a:r>
          </a:p>
          <a:p>
            <a:pPr lvl="1"/>
            <a:endParaRPr lang="en-GB"/>
          </a:p>
          <a:p>
            <a:pPr lvl="1"/>
            <a:r>
              <a:rPr lang="en-GB"/>
              <a:t>Authorization: </a:t>
            </a:r>
          </a:p>
          <a:p>
            <a:pPr lvl="2"/>
            <a:r>
              <a:rPr lang="en-GB"/>
              <a:t>Are you allowed to do that?</a:t>
            </a:r>
          </a:p>
        </p:txBody>
      </p:sp>
    </p:spTree>
    <p:extLst>
      <p:ext uri="{BB962C8B-B14F-4D97-AF65-F5344CB8AC3E}">
        <p14:creationId xmlns:p14="http://schemas.microsoft.com/office/powerpoint/2010/main" val="645306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Authorisation</a:t>
            </a:r>
          </a:p>
        </p:txBody>
      </p:sp>
      <p:sp>
        <p:nvSpPr>
          <p:cNvPr id="3" name="Content Placeholder 2"/>
          <p:cNvSpPr>
            <a:spLocks noGrp="1"/>
          </p:cNvSpPr>
          <p:nvPr>
            <p:ph idx="1"/>
          </p:nvPr>
        </p:nvSpPr>
        <p:spPr/>
        <p:txBody>
          <a:bodyPr/>
          <a:lstStyle/>
          <a:p>
            <a:r>
              <a:rPr lang="en-GB"/>
              <a:t>The action of authorizing</a:t>
            </a:r>
          </a:p>
          <a:p>
            <a:endParaRPr lang="en-GB"/>
          </a:p>
          <a:p>
            <a:r>
              <a:rPr lang="en-GB"/>
              <a:t>The function of specifying access rights/privileges</a:t>
            </a:r>
          </a:p>
          <a:p>
            <a:endParaRPr lang="en-GB"/>
          </a:p>
          <a:p>
            <a:r>
              <a:rPr lang="en-GB"/>
              <a:t>Resources can include systems, servers, computers, folders and files</a:t>
            </a:r>
          </a:p>
        </p:txBody>
      </p:sp>
    </p:spTree>
    <p:extLst>
      <p:ext uri="{BB962C8B-B14F-4D97-AF65-F5344CB8AC3E}">
        <p14:creationId xmlns:p14="http://schemas.microsoft.com/office/powerpoint/2010/main" val="26228663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796C-CAF9-4264-AAA7-6BDA7D52D1E3}"/>
              </a:ext>
            </a:extLst>
          </p:cNvPr>
          <p:cNvSpPr>
            <a:spLocks noGrp="1"/>
          </p:cNvSpPr>
          <p:nvPr>
            <p:ph type="title"/>
          </p:nvPr>
        </p:nvSpPr>
        <p:spPr/>
        <p:txBody>
          <a:bodyPr/>
          <a:lstStyle/>
          <a:p>
            <a:r>
              <a:rPr lang="en-GB"/>
              <a:t>Accountability</a:t>
            </a:r>
          </a:p>
        </p:txBody>
      </p:sp>
      <p:sp>
        <p:nvSpPr>
          <p:cNvPr id="3" name="Content Placeholder 2">
            <a:extLst>
              <a:ext uri="{FF2B5EF4-FFF2-40B4-BE49-F238E27FC236}">
                <a16:creationId xmlns:a16="http://schemas.microsoft.com/office/drawing/2014/main" id="{A9880288-D210-4079-A45E-FA2FB6A2EE84}"/>
              </a:ext>
            </a:extLst>
          </p:cNvPr>
          <p:cNvSpPr>
            <a:spLocks noGrp="1"/>
          </p:cNvSpPr>
          <p:nvPr>
            <p:ph idx="1"/>
          </p:nvPr>
        </p:nvSpPr>
        <p:spPr/>
        <p:txBody>
          <a:bodyPr/>
          <a:lstStyle/>
          <a:p>
            <a:r>
              <a:rPr lang="en-US"/>
              <a:t>Accountability means that people will be held responsible for their actions and for how they perform their duties</a:t>
            </a:r>
          </a:p>
          <a:p>
            <a:endParaRPr lang="en-US"/>
          </a:p>
          <a:p>
            <a:r>
              <a:rPr lang="en-US"/>
              <a:t>Accountability involves having control and verification systems in place, and, if necessary, the ability to reprimand,  arrest, prosecute and convict offenders for illegal, or corrupt </a:t>
            </a:r>
            <a:r>
              <a:rPr lang="en-GB"/>
              <a:t>behaviour</a:t>
            </a:r>
          </a:p>
          <a:p>
            <a:endParaRPr lang="en-US"/>
          </a:p>
          <a:p>
            <a:r>
              <a:rPr lang="en-US"/>
              <a:t>All personnel must be held accountable </a:t>
            </a:r>
            <a:endParaRPr lang="en-GB"/>
          </a:p>
        </p:txBody>
      </p:sp>
    </p:spTree>
    <p:extLst>
      <p:ext uri="{BB962C8B-B14F-4D97-AF65-F5344CB8AC3E}">
        <p14:creationId xmlns:p14="http://schemas.microsoft.com/office/powerpoint/2010/main" val="11410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8E65-79C0-4CD9-BB68-3F0BAEAD5C44}"/>
              </a:ext>
            </a:extLst>
          </p:cNvPr>
          <p:cNvSpPr>
            <a:spLocks noGrp="1"/>
          </p:cNvSpPr>
          <p:nvPr>
            <p:ph type="title"/>
          </p:nvPr>
        </p:nvSpPr>
        <p:spPr/>
        <p:txBody>
          <a:bodyPr/>
          <a:lstStyle/>
          <a:p>
            <a:r>
              <a:rPr lang="en-GB"/>
              <a:t>In summary… </a:t>
            </a:r>
            <a:r>
              <a:rPr lang="en-GB" b="1"/>
              <a:t>AAA</a:t>
            </a:r>
          </a:p>
        </p:txBody>
      </p:sp>
      <p:sp>
        <p:nvSpPr>
          <p:cNvPr id="3" name="Content Placeholder 2">
            <a:extLst>
              <a:ext uri="{FF2B5EF4-FFF2-40B4-BE49-F238E27FC236}">
                <a16:creationId xmlns:a16="http://schemas.microsoft.com/office/drawing/2014/main" id="{A4609289-55F8-4E21-8443-5CB1656E5CF3}"/>
              </a:ext>
            </a:extLst>
          </p:cNvPr>
          <p:cNvSpPr>
            <a:spLocks noGrp="1"/>
          </p:cNvSpPr>
          <p:nvPr>
            <p:ph idx="1"/>
          </p:nvPr>
        </p:nvSpPr>
        <p:spPr/>
        <p:txBody>
          <a:bodyPr/>
          <a:lstStyle/>
          <a:p>
            <a:pPr marL="0" indent="0">
              <a:buNone/>
            </a:pPr>
            <a:r>
              <a:rPr lang="en-US"/>
              <a:t>AAA stands for </a:t>
            </a:r>
            <a:r>
              <a:rPr lang="en-US" b="1"/>
              <a:t>A</a:t>
            </a:r>
            <a:r>
              <a:rPr lang="en-US"/>
              <a:t>uthentication, </a:t>
            </a:r>
            <a:r>
              <a:rPr lang="en-US" b="1"/>
              <a:t>A</a:t>
            </a:r>
            <a:r>
              <a:rPr lang="en-US"/>
              <a:t>uthorization and </a:t>
            </a:r>
            <a:r>
              <a:rPr lang="en-US" b="1"/>
              <a:t>A</a:t>
            </a:r>
            <a:r>
              <a:rPr lang="en-US"/>
              <a:t>ccounting</a:t>
            </a:r>
          </a:p>
          <a:p>
            <a:endParaRPr lang="en-US"/>
          </a:p>
          <a:p>
            <a:r>
              <a:rPr lang="en-US" b="1"/>
              <a:t>Authentication</a:t>
            </a:r>
            <a:r>
              <a:rPr lang="en-US"/>
              <a:t> is used to verify the identity of a person</a:t>
            </a:r>
          </a:p>
          <a:p>
            <a:endParaRPr lang="en-US"/>
          </a:p>
          <a:p>
            <a:r>
              <a:rPr lang="en-US" b="1"/>
              <a:t>Authorization</a:t>
            </a:r>
            <a:r>
              <a:rPr lang="en-US"/>
              <a:t> is used to verify the persons has the correct permissions to access something</a:t>
            </a:r>
          </a:p>
          <a:p>
            <a:endParaRPr lang="en-US"/>
          </a:p>
          <a:p>
            <a:r>
              <a:rPr lang="en-US" b="1"/>
              <a:t>Accounting</a:t>
            </a:r>
            <a:r>
              <a:rPr lang="en-US"/>
              <a:t> involves recording the persons access, by logging their activities</a:t>
            </a:r>
            <a:endParaRPr lang="en-GB"/>
          </a:p>
        </p:txBody>
      </p:sp>
    </p:spTree>
    <p:extLst>
      <p:ext uri="{BB962C8B-B14F-4D97-AF65-F5344CB8AC3E}">
        <p14:creationId xmlns:p14="http://schemas.microsoft.com/office/powerpoint/2010/main" val="3977397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Access Control</a:t>
            </a:r>
          </a:p>
        </p:txBody>
      </p:sp>
      <p:sp>
        <p:nvSpPr>
          <p:cNvPr id="3" name="Content Placeholder 2"/>
          <p:cNvSpPr>
            <a:spLocks noGrp="1"/>
          </p:cNvSpPr>
          <p:nvPr>
            <p:ph idx="1"/>
          </p:nvPr>
        </p:nvSpPr>
        <p:spPr/>
        <p:txBody>
          <a:bodyPr/>
          <a:lstStyle/>
          <a:p>
            <a:r>
              <a:rPr lang="en-US"/>
              <a:t>Access control is a fundamental component of data security that defines who's allowed to access and use company information and resources. </a:t>
            </a:r>
          </a:p>
          <a:p>
            <a:endParaRPr lang="en-US"/>
          </a:p>
          <a:p>
            <a:r>
              <a:rPr lang="en-US"/>
              <a:t>Through authentication and authorization, access control policies make sure users are who they say they are and that they have appropriate access to company data.</a:t>
            </a:r>
            <a:endParaRPr lang="en-GB"/>
          </a:p>
        </p:txBody>
      </p:sp>
    </p:spTree>
    <p:extLst>
      <p:ext uri="{BB962C8B-B14F-4D97-AF65-F5344CB8AC3E}">
        <p14:creationId xmlns:p14="http://schemas.microsoft.com/office/powerpoint/2010/main" val="25933378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Authenticity</a:t>
            </a:r>
          </a:p>
        </p:txBody>
      </p:sp>
      <p:sp>
        <p:nvSpPr>
          <p:cNvPr id="3" name="Content Placeholder 2"/>
          <p:cNvSpPr>
            <a:spLocks noGrp="1"/>
          </p:cNvSpPr>
          <p:nvPr>
            <p:ph idx="1"/>
          </p:nvPr>
        </p:nvSpPr>
        <p:spPr/>
        <p:txBody>
          <a:bodyPr/>
          <a:lstStyle/>
          <a:p>
            <a:r>
              <a:rPr lang="en-US"/>
              <a:t>What do we mean by Authenticity? </a:t>
            </a:r>
          </a:p>
          <a:p>
            <a:endParaRPr lang="en-US"/>
          </a:p>
          <a:p>
            <a:r>
              <a:rPr lang="en-US"/>
              <a:t>Authenticity is assurance that a message, transaction, or other exchange of information is from the source it claims to be from. Authenticity involves proof of identity.</a:t>
            </a:r>
          </a:p>
          <a:p>
            <a:endParaRPr lang="en-US"/>
          </a:p>
          <a:p>
            <a:r>
              <a:rPr lang="en-US"/>
              <a:t>We can verify authenticity through authentication. The process of authentication usually involves more than one “proof” of identity</a:t>
            </a:r>
            <a:endParaRPr lang="en-GB"/>
          </a:p>
        </p:txBody>
      </p:sp>
    </p:spTree>
    <p:extLst>
      <p:ext uri="{BB962C8B-B14F-4D97-AF65-F5344CB8AC3E}">
        <p14:creationId xmlns:p14="http://schemas.microsoft.com/office/powerpoint/2010/main" val="1078395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Non-repudiation</a:t>
            </a:r>
            <a:endParaRPr lang="en-GB"/>
          </a:p>
        </p:txBody>
      </p:sp>
      <p:sp>
        <p:nvSpPr>
          <p:cNvPr id="3" name="Content Placeholder 2"/>
          <p:cNvSpPr>
            <a:spLocks noGrp="1"/>
          </p:cNvSpPr>
          <p:nvPr>
            <p:ph idx="1"/>
          </p:nvPr>
        </p:nvSpPr>
        <p:spPr/>
        <p:txBody>
          <a:bodyPr/>
          <a:lstStyle/>
          <a:p>
            <a:r>
              <a:rPr lang="en-GB"/>
              <a:t>Repudiation means to refuse to acknowledge a fact </a:t>
            </a:r>
          </a:p>
          <a:p>
            <a:endParaRPr lang="en-GB"/>
          </a:p>
          <a:p>
            <a:r>
              <a:rPr lang="en-GB"/>
              <a:t>Non-repudiation is the assurance that someone cannot deny something</a:t>
            </a:r>
          </a:p>
          <a:p>
            <a:endParaRPr lang="en-GB"/>
          </a:p>
          <a:p>
            <a:r>
              <a:rPr lang="en-GB"/>
              <a:t>Typically, non-repudiation refers to:</a:t>
            </a:r>
          </a:p>
          <a:p>
            <a:pPr lvl="1"/>
            <a:r>
              <a:rPr lang="en-GB"/>
              <a:t>The ability to ensure that a party to a contract or a communication cannot deny the authenticity of their signature on a document</a:t>
            </a:r>
          </a:p>
          <a:p>
            <a:pPr lvl="1"/>
            <a:r>
              <a:rPr lang="en-GB"/>
              <a:t>Or, the sending of a message that they originated</a:t>
            </a:r>
          </a:p>
        </p:txBody>
      </p:sp>
    </p:spTree>
    <p:extLst>
      <p:ext uri="{BB962C8B-B14F-4D97-AF65-F5344CB8AC3E}">
        <p14:creationId xmlns:p14="http://schemas.microsoft.com/office/powerpoint/2010/main" val="2845591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EF8E-F900-4CEE-9E9A-E796130E009C}"/>
              </a:ext>
            </a:extLst>
          </p:cNvPr>
          <p:cNvSpPr>
            <a:spLocks noGrp="1"/>
          </p:cNvSpPr>
          <p:nvPr>
            <p:ph type="title"/>
          </p:nvPr>
        </p:nvSpPr>
        <p:spPr/>
        <p:txBody>
          <a:bodyPr/>
          <a:lstStyle/>
          <a:p>
            <a:r>
              <a:rPr lang="en-GB"/>
              <a:t>Reliability</a:t>
            </a:r>
          </a:p>
        </p:txBody>
      </p:sp>
      <p:sp>
        <p:nvSpPr>
          <p:cNvPr id="3" name="Content Placeholder 2">
            <a:extLst>
              <a:ext uri="{FF2B5EF4-FFF2-40B4-BE49-F238E27FC236}">
                <a16:creationId xmlns:a16="http://schemas.microsoft.com/office/drawing/2014/main" id="{B99E7E69-5616-4890-B5A7-1D41035C2896}"/>
              </a:ext>
            </a:extLst>
          </p:cNvPr>
          <p:cNvSpPr>
            <a:spLocks noGrp="1"/>
          </p:cNvSpPr>
          <p:nvPr>
            <p:ph idx="1"/>
          </p:nvPr>
        </p:nvSpPr>
        <p:spPr/>
        <p:txBody>
          <a:bodyPr/>
          <a:lstStyle/>
          <a:p>
            <a:r>
              <a:rPr lang="en-US"/>
              <a:t>Reliability is an attribute of any computer-related component (software, or hardware, or a network, for example) that consistently performs according to its specifications </a:t>
            </a:r>
          </a:p>
          <a:p>
            <a:endParaRPr lang="en-US"/>
          </a:p>
          <a:p>
            <a:r>
              <a:rPr lang="en-US"/>
              <a:t>It has long been considered one of three related attributes that must be considered when making, buying, or using a computer product or component</a:t>
            </a:r>
            <a:endParaRPr lang="en-GB"/>
          </a:p>
        </p:txBody>
      </p:sp>
    </p:spTree>
    <p:extLst>
      <p:ext uri="{BB962C8B-B14F-4D97-AF65-F5344CB8AC3E}">
        <p14:creationId xmlns:p14="http://schemas.microsoft.com/office/powerpoint/2010/main" val="218268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464A-8DDC-4B97-958E-8064B9FB5248}"/>
              </a:ext>
            </a:extLst>
          </p:cNvPr>
          <p:cNvSpPr>
            <a:spLocks noGrp="1"/>
          </p:cNvSpPr>
          <p:nvPr>
            <p:ph type="title"/>
          </p:nvPr>
        </p:nvSpPr>
        <p:spPr/>
        <p:txBody>
          <a:bodyPr/>
          <a:lstStyle/>
          <a:p>
            <a:r>
              <a:rPr lang="en-GB"/>
              <a:t>Security – Challenges / Issues </a:t>
            </a:r>
          </a:p>
        </p:txBody>
      </p:sp>
      <p:sp>
        <p:nvSpPr>
          <p:cNvPr id="3" name="Content Placeholder 2">
            <a:extLst>
              <a:ext uri="{FF2B5EF4-FFF2-40B4-BE49-F238E27FC236}">
                <a16:creationId xmlns:a16="http://schemas.microsoft.com/office/drawing/2014/main" id="{4FC85B79-2798-4E83-9E79-7FEA9FEBCE26}"/>
              </a:ext>
            </a:extLst>
          </p:cNvPr>
          <p:cNvSpPr>
            <a:spLocks noGrp="1"/>
          </p:cNvSpPr>
          <p:nvPr>
            <p:ph idx="1"/>
          </p:nvPr>
        </p:nvSpPr>
        <p:spPr>
          <a:xfrm>
            <a:off x="838200" y="1825625"/>
            <a:ext cx="7897969" cy="4351338"/>
          </a:xfrm>
        </p:spPr>
        <p:txBody>
          <a:bodyPr/>
          <a:lstStyle/>
          <a:p>
            <a:r>
              <a:rPr lang="en-GB"/>
              <a:t>Focused mainly on governance</a:t>
            </a:r>
          </a:p>
          <a:p>
            <a:endParaRPr lang="en-GB"/>
          </a:p>
          <a:p>
            <a:r>
              <a:rPr lang="en-GB"/>
              <a:t>Doesn’t consider the needs of the business</a:t>
            </a:r>
          </a:p>
          <a:p>
            <a:endParaRPr lang="en-GB"/>
          </a:p>
          <a:p>
            <a:r>
              <a:rPr lang="en-GB"/>
              <a:t>Not proactively involved in business or IT change</a:t>
            </a:r>
          </a:p>
          <a:p>
            <a:endParaRPr lang="en-GB"/>
          </a:p>
          <a:p>
            <a:r>
              <a:rPr lang="en-GB"/>
              <a:t>Little visibility or concern with protection of organisational assets</a:t>
            </a:r>
          </a:p>
          <a:p>
            <a:endParaRPr lang="en-GB"/>
          </a:p>
          <a:p>
            <a:endParaRPr lang="en-GB"/>
          </a:p>
          <a:p>
            <a:endParaRPr lang="en-GB"/>
          </a:p>
          <a:p>
            <a:endParaRPr lang="en-GB"/>
          </a:p>
          <a:p>
            <a:endParaRPr lang="en-GB"/>
          </a:p>
          <a:p>
            <a:endParaRPr lang="en-GB"/>
          </a:p>
          <a:p>
            <a:endParaRPr lang="en-GB"/>
          </a:p>
          <a:p>
            <a:endParaRPr lang="en-GB"/>
          </a:p>
        </p:txBody>
      </p:sp>
      <p:pic>
        <p:nvPicPr>
          <p:cNvPr id="5" name="Graphic 4">
            <a:extLst>
              <a:ext uri="{FF2B5EF4-FFF2-40B4-BE49-F238E27FC236}">
                <a16:creationId xmlns:a16="http://schemas.microsoft.com/office/drawing/2014/main" id="{93C61CFF-CBBD-4A78-A420-F83E216022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57023">
            <a:off x="8240332" y="1596243"/>
            <a:ext cx="3952696" cy="3952696"/>
          </a:xfrm>
          <a:prstGeom prst="rect">
            <a:avLst/>
          </a:prstGeom>
        </p:spPr>
      </p:pic>
    </p:spTree>
    <p:extLst>
      <p:ext uri="{BB962C8B-B14F-4D97-AF65-F5344CB8AC3E}">
        <p14:creationId xmlns:p14="http://schemas.microsoft.com/office/powerpoint/2010/main" val="25826501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Threat</a:t>
            </a:r>
            <a:endParaRPr lang="en-GB"/>
          </a:p>
        </p:txBody>
      </p:sp>
      <p:sp>
        <p:nvSpPr>
          <p:cNvPr id="3" name="Content Placeholder 2"/>
          <p:cNvSpPr>
            <a:spLocks noGrp="1"/>
          </p:cNvSpPr>
          <p:nvPr>
            <p:ph idx="1"/>
          </p:nvPr>
        </p:nvSpPr>
        <p:spPr/>
        <p:txBody>
          <a:bodyPr/>
          <a:lstStyle/>
          <a:p>
            <a:r>
              <a:rPr lang="en-US"/>
              <a:t>A cyber or cybersecurity threat… </a:t>
            </a:r>
          </a:p>
          <a:p>
            <a:pPr marL="0" indent="0">
              <a:buNone/>
            </a:pPr>
            <a:endParaRPr lang="en-US"/>
          </a:p>
          <a:p>
            <a:r>
              <a:rPr lang="en-US"/>
              <a:t>Is a malicious act conducted by a “Threat Actor” that seeks to damage data, steal data, or disrupt digital life in general</a:t>
            </a:r>
            <a:endParaRPr lang="en-GB"/>
          </a:p>
        </p:txBody>
      </p:sp>
    </p:spTree>
    <p:extLst>
      <p:ext uri="{BB962C8B-B14F-4D97-AF65-F5344CB8AC3E}">
        <p14:creationId xmlns:p14="http://schemas.microsoft.com/office/powerpoint/2010/main" val="1098156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a:t>
            </a:r>
            <a:endParaRPr lang="en-GB"/>
          </a:p>
        </p:txBody>
      </p:sp>
      <p:sp>
        <p:nvSpPr>
          <p:cNvPr id="3" name="Content Placeholder 2"/>
          <p:cNvSpPr>
            <a:spLocks noGrp="1"/>
          </p:cNvSpPr>
          <p:nvPr>
            <p:ph idx="1"/>
          </p:nvPr>
        </p:nvSpPr>
        <p:spPr/>
        <p:txBody>
          <a:bodyPr>
            <a:normAutofit/>
          </a:bodyPr>
          <a:lstStyle/>
          <a:p>
            <a:r>
              <a:rPr lang="en-US" b="0" i="0">
                <a:solidFill>
                  <a:srgbClr val="000000"/>
                </a:solidFill>
                <a:effectLst/>
              </a:rPr>
              <a:t>A vulnerability is a weakness in an IT system that can be exploited by an attacker to deliver a successful attack.</a:t>
            </a:r>
          </a:p>
          <a:p>
            <a:endParaRPr lang="en-US">
              <a:solidFill>
                <a:srgbClr val="000000"/>
              </a:solidFill>
            </a:endParaRPr>
          </a:p>
          <a:p>
            <a:r>
              <a:rPr lang="en-US" b="0" i="0">
                <a:solidFill>
                  <a:srgbClr val="000000"/>
                </a:solidFill>
                <a:effectLst/>
              </a:rPr>
              <a:t>They can occur through flaws, features or user error, and attackers will look to exploit any of them, often combining one or more, to achieve their end goal.</a:t>
            </a:r>
            <a:endParaRPr lang="en-GB"/>
          </a:p>
        </p:txBody>
      </p:sp>
    </p:spTree>
    <p:extLst>
      <p:ext uri="{BB962C8B-B14F-4D97-AF65-F5344CB8AC3E}">
        <p14:creationId xmlns:p14="http://schemas.microsoft.com/office/powerpoint/2010/main" val="1620893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 - Flaw</a:t>
            </a:r>
            <a:endParaRPr lang="en-GB"/>
          </a:p>
        </p:txBody>
      </p:sp>
      <p:sp>
        <p:nvSpPr>
          <p:cNvPr id="3" name="Content Placeholder 2"/>
          <p:cNvSpPr>
            <a:spLocks noGrp="1"/>
          </p:cNvSpPr>
          <p:nvPr>
            <p:ph idx="1"/>
          </p:nvPr>
        </p:nvSpPr>
        <p:spPr/>
        <p:txBody>
          <a:bodyPr>
            <a:normAutofit/>
          </a:bodyPr>
          <a:lstStyle/>
          <a:p>
            <a:r>
              <a:rPr lang="en-US" sz="2400" b="0" i="0">
                <a:solidFill>
                  <a:srgbClr val="000000"/>
                </a:solidFill>
                <a:effectLst/>
              </a:rPr>
              <a:t>A flaw is unintended functionality. This may either be a result of poor design or through mistakes made during implementation. </a:t>
            </a:r>
          </a:p>
          <a:p>
            <a:endParaRPr lang="en-US" sz="2400" b="0" i="0">
              <a:solidFill>
                <a:srgbClr val="000000"/>
              </a:solidFill>
              <a:effectLst/>
            </a:endParaRPr>
          </a:p>
          <a:p>
            <a:r>
              <a:rPr lang="en-US" sz="2400" b="0" i="0">
                <a:solidFill>
                  <a:srgbClr val="000000"/>
                </a:solidFill>
                <a:effectLst/>
              </a:rPr>
              <a:t>Flaws may go undetected for a </a:t>
            </a:r>
            <a:r>
              <a:rPr lang="en-GB" sz="2400" b="0" i="0">
                <a:solidFill>
                  <a:srgbClr val="000000"/>
                </a:solidFill>
                <a:effectLst/>
              </a:rPr>
              <a:t>significant</a:t>
            </a:r>
            <a:r>
              <a:rPr lang="en-US" sz="2400" b="0" i="0">
                <a:solidFill>
                  <a:srgbClr val="000000"/>
                </a:solidFill>
                <a:effectLst/>
              </a:rPr>
              <a:t> period of time. </a:t>
            </a:r>
          </a:p>
          <a:p>
            <a:endParaRPr lang="en-US" sz="2400" b="0" i="0">
              <a:solidFill>
                <a:srgbClr val="000000"/>
              </a:solidFill>
              <a:effectLst/>
            </a:endParaRPr>
          </a:p>
          <a:p>
            <a:r>
              <a:rPr lang="en-US" sz="2400">
                <a:solidFill>
                  <a:srgbClr val="000000"/>
                </a:solidFill>
              </a:rPr>
              <a:t>C</a:t>
            </a:r>
            <a:r>
              <a:rPr lang="en-US" sz="2400" b="0" i="0">
                <a:solidFill>
                  <a:srgbClr val="000000"/>
                </a:solidFill>
                <a:effectLst/>
              </a:rPr>
              <a:t>ommon attacks we see today exploit these types of vulnerabilities. </a:t>
            </a:r>
          </a:p>
          <a:p>
            <a:endParaRPr lang="en-US" sz="2400" b="0" i="0">
              <a:solidFill>
                <a:srgbClr val="000000"/>
              </a:solidFill>
              <a:effectLst/>
            </a:endParaRPr>
          </a:p>
          <a:p>
            <a:r>
              <a:rPr lang="en-US" sz="2400" b="0" i="0">
                <a:solidFill>
                  <a:srgbClr val="000000"/>
                </a:solidFill>
                <a:effectLst/>
              </a:rPr>
              <a:t>Between 2014 and 2015, nearly 8,000 unique and verified software vulnerabilities were disclosed in the US National Vulnerability Database (NVD).</a:t>
            </a:r>
            <a:endParaRPr lang="en-GB" sz="2400"/>
          </a:p>
        </p:txBody>
      </p:sp>
    </p:spTree>
    <p:extLst>
      <p:ext uri="{BB962C8B-B14F-4D97-AF65-F5344CB8AC3E}">
        <p14:creationId xmlns:p14="http://schemas.microsoft.com/office/powerpoint/2010/main" val="4216938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 – Zero Day Vulnerabilities</a:t>
            </a:r>
            <a:endParaRPr lang="en-GB"/>
          </a:p>
        </p:txBody>
      </p:sp>
      <p:sp>
        <p:nvSpPr>
          <p:cNvPr id="3" name="Content Placeholder 2"/>
          <p:cNvSpPr>
            <a:spLocks noGrp="1"/>
          </p:cNvSpPr>
          <p:nvPr>
            <p:ph idx="1"/>
          </p:nvPr>
        </p:nvSpPr>
        <p:spPr/>
        <p:txBody>
          <a:bodyPr>
            <a:normAutofit/>
          </a:bodyPr>
          <a:lstStyle/>
          <a:p>
            <a:r>
              <a:rPr lang="en-US" sz="2400" b="0" i="0">
                <a:solidFill>
                  <a:srgbClr val="000000"/>
                </a:solidFill>
                <a:effectLst/>
                <a:latin typeface="Calibri" panose="020F0502020204030204" pitchFamily="34" charset="0"/>
                <a:cs typeface="Calibri" panose="020F0502020204030204" pitchFamily="34" charset="0"/>
              </a:rPr>
              <a:t>Zero-days are frequently used in bespoke attacks by the more capable and resourced attackers. </a:t>
            </a:r>
          </a:p>
          <a:p>
            <a:endParaRPr lang="en-US" sz="2400">
              <a:solidFill>
                <a:srgbClr val="000000"/>
              </a:solidFill>
              <a:latin typeface="Calibri" panose="020F0502020204030204" pitchFamily="34" charset="0"/>
              <a:cs typeface="Calibri" panose="020F0502020204030204" pitchFamily="34" charset="0"/>
            </a:endParaRPr>
          </a:p>
          <a:p>
            <a:r>
              <a:rPr lang="en-US" sz="2400" b="0" i="0">
                <a:solidFill>
                  <a:srgbClr val="000000"/>
                </a:solidFill>
                <a:effectLst/>
                <a:latin typeface="Calibri" panose="020F0502020204030204" pitchFamily="34" charset="0"/>
                <a:cs typeface="Calibri" panose="020F0502020204030204" pitchFamily="34" charset="0"/>
              </a:rPr>
              <a:t>Once the zero-days become publicly known, reusable attacks are developed and they quickly become a commodity capability. </a:t>
            </a:r>
          </a:p>
          <a:p>
            <a:endParaRPr lang="en-US" sz="2400">
              <a:solidFill>
                <a:srgbClr val="000000"/>
              </a:solidFill>
              <a:latin typeface="Calibri" panose="020F0502020204030204" pitchFamily="34" charset="0"/>
              <a:cs typeface="Calibri" panose="020F0502020204030204" pitchFamily="34" charset="0"/>
            </a:endParaRPr>
          </a:p>
          <a:p>
            <a:r>
              <a:rPr lang="en-US" sz="2400" b="0" i="0">
                <a:solidFill>
                  <a:srgbClr val="000000"/>
                </a:solidFill>
                <a:effectLst/>
                <a:latin typeface="Calibri" panose="020F0502020204030204" pitchFamily="34" charset="0"/>
                <a:cs typeface="Calibri" panose="020F0502020204030204" pitchFamily="34" charset="0"/>
              </a:rPr>
              <a:t>This poses a risk to any computer or system that has not had the relevant patch applied or updated its antivirus software. </a:t>
            </a:r>
            <a:endParaRPr lang="en-GB"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56073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 – Feature</a:t>
            </a:r>
            <a:endParaRPr lang="en-GB"/>
          </a:p>
        </p:txBody>
      </p:sp>
      <p:sp>
        <p:nvSpPr>
          <p:cNvPr id="3" name="Content Placeholder 2"/>
          <p:cNvSpPr>
            <a:spLocks noGrp="1"/>
          </p:cNvSpPr>
          <p:nvPr>
            <p:ph idx="1"/>
          </p:nvPr>
        </p:nvSpPr>
        <p:spPr/>
        <p:txBody>
          <a:bodyPr>
            <a:normAutofit/>
          </a:bodyPr>
          <a:lstStyle/>
          <a:p>
            <a:r>
              <a:rPr lang="en-US" sz="2400" b="0" i="0">
                <a:solidFill>
                  <a:srgbClr val="000000"/>
                </a:solidFill>
                <a:effectLst/>
              </a:rPr>
              <a:t>A feature is intended functionality which can be misused by an attacker to breach a system </a:t>
            </a:r>
          </a:p>
          <a:p>
            <a:endParaRPr lang="en-US" sz="2400">
              <a:solidFill>
                <a:srgbClr val="000000"/>
              </a:solidFill>
            </a:endParaRPr>
          </a:p>
          <a:p>
            <a:r>
              <a:rPr lang="en-US" sz="2400" b="0" i="0">
                <a:solidFill>
                  <a:srgbClr val="000000"/>
                </a:solidFill>
                <a:effectLst/>
              </a:rPr>
              <a:t>Features may improve the user’s experience, help diagnose problems or improve management, but they can also be exploited by an attacker</a:t>
            </a:r>
          </a:p>
          <a:p>
            <a:endParaRPr lang="en-US" sz="2400">
              <a:solidFill>
                <a:srgbClr val="000000"/>
              </a:solidFill>
            </a:endParaRPr>
          </a:p>
          <a:p>
            <a:r>
              <a:rPr lang="en-US" sz="2400" b="0" i="0">
                <a:solidFill>
                  <a:srgbClr val="000000"/>
                </a:solidFill>
                <a:effectLst/>
              </a:rPr>
              <a:t>When Microsoft introduced macros into their Office suite in the late 1990s, macros soon became the vulnerability of choice with the Melissa worm in 1999 being a prime example </a:t>
            </a:r>
            <a:endParaRPr lang="en-GB" sz="2400"/>
          </a:p>
        </p:txBody>
      </p:sp>
    </p:spTree>
    <p:extLst>
      <p:ext uri="{BB962C8B-B14F-4D97-AF65-F5344CB8AC3E}">
        <p14:creationId xmlns:p14="http://schemas.microsoft.com/office/powerpoint/2010/main" val="33650422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 – User Error</a:t>
            </a:r>
            <a:endParaRPr lang="en-GB"/>
          </a:p>
        </p:txBody>
      </p:sp>
      <p:sp>
        <p:nvSpPr>
          <p:cNvPr id="3" name="Content Placeholder 2"/>
          <p:cNvSpPr>
            <a:spLocks noGrp="1"/>
          </p:cNvSpPr>
          <p:nvPr>
            <p:ph idx="1"/>
          </p:nvPr>
        </p:nvSpPr>
        <p:spPr/>
        <p:txBody>
          <a:bodyPr>
            <a:normAutofit/>
          </a:bodyPr>
          <a:lstStyle/>
          <a:p>
            <a:pPr algn="l" fontAlgn="base"/>
            <a:r>
              <a:rPr lang="en-US" sz="2400" b="0" i="0">
                <a:solidFill>
                  <a:srgbClr val="000000"/>
                </a:solidFill>
                <a:effectLst/>
              </a:rPr>
              <a:t>A computer or system that has been carefully designed and implemented can </a:t>
            </a:r>
            <a:r>
              <a:rPr lang="en-US" sz="2400" b="0" i="0" err="1">
                <a:solidFill>
                  <a:srgbClr val="000000"/>
                </a:solidFill>
                <a:effectLst/>
              </a:rPr>
              <a:t>minimise</a:t>
            </a:r>
            <a:r>
              <a:rPr lang="en-US" sz="2400" b="0" i="0">
                <a:solidFill>
                  <a:srgbClr val="000000"/>
                </a:solidFill>
                <a:effectLst/>
              </a:rPr>
              <a:t> the vulnerabilities of exposure to the Internet. </a:t>
            </a:r>
          </a:p>
          <a:p>
            <a:pPr algn="l" fontAlgn="base"/>
            <a:endParaRPr lang="en-US" sz="2400" b="0" i="0">
              <a:solidFill>
                <a:srgbClr val="000000"/>
              </a:solidFill>
              <a:effectLst/>
            </a:endParaRPr>
          </a:p>
          <a:p>
            <a:pPr algn="l" fontAlgn="base"/>
            <a:r>
              <a:rPr lang="en-US" sz="2400" b="0" i="0">
                <a:solidFill>
                  <a:srgbClr val="000000"/>
                </a:solidFill>
                <a:effectLst/>
              </a:rPr>
              <a:t>Unfortunately, such efforts can be easily undone (for example by an inexperienced system administrator who enables vulnerable features, fails to fix a known flaw, or leaves default passwords unchanged).</a:t>
            </a:r>
          </a:p>
          <a:p>
            <a:pPr algn="l" fontAlgn="base"/>
            <a:endParaRPr lang="en-US" sz="2400" b="0" i="0">
              <a:solidFill>
                <a:srgbClr val="000000"/>
              </a:solidFill>
              <a:effectLst/>
            </a:endParaRPr>
          </a:p>
          <a:p>
            <a:pPr algn="l" fontAlgn="base"/>
            <a:r>
              <a:rPr lang="en-US" sz="2400" b="0" i="0">
                <a:solidFill>
                  <a:srgbClr val="000000"/>
                </a:solidFill>
                <a:effectLst/>
              </a:rPr>
              <a:t>More generally, users can be a significant source of vulnerabilities. They make mistakes, such as choosing a common or easily guessed password, or leave their laptop or mobile phone unattended.</a:t>
            </a:r>
          </a:p>
        </p:txBody>
      </p:sp>
    </p:spTree>
    <p:extLst>
      <p:ext uri="{BB962C8B-B14F-4D97-AF65-F5344CB8AC3E}">
        <p14:creationId xmlns:p14="http://schemas.microsoft.com/office/powerpoint/2010/main" val="7529751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Risk</a:t>
            </a:r>
          </a:p>
        </p:txBody>
      </p:sp>
      <p:sp>
        <p:nvSpPr>
          <p:cNvPr id="3" name="Content Placeholder 2"/>
          <p:cNvSpPr>
            <a:spLocks noGrp="1"/>
          </p:cNvSpPr>
          <p:nvPr>
            <p:ph idx="1"/>
          </p:nvPr>
        </p:nvSpPr>
        <p:spPr/>
        <p:txBody>
          <a:bodyPr>
            <a:normAutofit/>
          </a:bodyPr>
          <a:lstStyle/>
          <a:p>
            <a:r>
              <a:rPr lang="en-US" sz="2400"/>
              <a:t>Risk is the probability (or “Likelihood”) of an organization being affected by a given Threat, resulting in a negative consequence (or “Impact”)</a:t>
            </a:r>
          </a:p>
          <a:p>
            <a:endParaRPr lang="en-US" sz="2400"/>
          </a:p>
          <a:p>
            <a:r>
              <a:rPr lang="en-US" sz="2400"/>
              <a:t>Negative consequences (or “Impact”) can include loss of critical assets and sensitive information, or reputational harm as a result of a cyber attack or breach within an organization’s network</a:t>
            </a:r>
          </a:p>
          <a:p>
            <a:endParaRPr lang="en-GB" sz="2400"/>
          </a:p>
          <a:p>
            <a:r>
              <a:rPr lang="en-GB" sz="2400"/>
              <a:t>Typically, “Impact” is considered in terms of the Confidentiality, Integrity and/or Availability of an Asset being negatively affected</a:t>
            </a:r>
          </a:p>
        </p:txBody>
      </p:sp>
    </p:spTree>
    <p:extLst>
      <p:ext uri="{BB962C8B-B14F-4D97-AF65-F5344CB8AC3E}">
        <p14:creationId xmlns:p14="http://schemas.microsoft.com/office/powerpoint/2010/main" val="85026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Risk Calculation</a:t>
            </a:r>
          </a:p>
        </p:txBody>
      </p:sp>
      <p:sp>
        <p:nvSpPr>
          <p:cNvPr id="3" name="Content Placeholder 2"/>
          <p:cNvSpPr>
            <a:spLocks noGrp="1"/>
          </p:cNvSpPr>
          <p:nvPr>
            <p:ph idx="1"/>
          </p:nvPr>
        </p:nvSpPr>
        <p:spPr/>
        <p:txBody>
          <a:bodyPr>
            <a:normAutofit/>
          </a:bodyPr>
          <a:lstStyle/>
          <a:p>
            <a:r>
              <a:rPr lang="en-GB"/>
              <a:t>The significance of a Risk is generally calculated by the following equation:</a:t>
            </a:r>
          </a:p>
          <a:p>
            <a:endParaRPr lang="en-GB"/>
          </a:p>
          <a:p>
            <a:r>
              <a:rPr lang="en-GB"/>
              <a:t>Risk = Likelihood x Impact</a:t>
            </a:r>
          </a:p>
          <a:p>
            <a:endParaRPr lang="en-GB"/>
          </a:p>
          <a:p>
            <a:r>
              <a:rPr lang="en-GB"/>
              <a:t>Likelihood and Impact are assigned a number from 1 (being lowest) to 5 (being highest), prior to multiplying one with the other, giving you a maximum possible Risk Score of 25</a:t>
            </a:r>
          </a:p>
          <a:p>
            <a:endParaRPr lang="en-GB"/>
          </a:p>
          <a:p>
            <a:endParaRPr lang="en-GB"/>
          </a:p>
        </p:txBody>
      </p:sp>
    </p:spTree>
    <p:extLst>
      <p:ext uri="{BB962C8B-B14F-4D97-AF65-F5344CB8AC3E}">
        <p14:creationId xmlns:p14="http://schemas.microsoft.com/office/powerpoint/2010/main" val="1290252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F679-9517-489E-9E99-9F33CADA855B}"/>
              </a:ext>
            </a:extLst>
          </p:cNvPr>
          <p:cNvSpPr>
            <a:spLocks noGrp="1"/>
          </p:cNvSpPr>
          <p:nvPr>
            <p:ph type="title"/>
          </p:nvPr>
        </p:nvSpPr>
        <p:spPr/>
        <p:txBody>
          <a:bodyPr/>
          <a:lstStyle/>
          <a:p>
            <a:r>
              <a:rPr lang="en-GB"/>
              <a:t>Risk Matrix</a:t>
            </a:r>
          </a:p>
        </p:txBody>
      </p:sp>
      <p:sp>
        <p:nvSpPr>
          <p:cNvPr id="3" name="Content Placeholder 2">
            <a:extLst>
              <a:ext uri="{FF2B5EF4-FFF2-40B4-BE49-F238E27FC236}">
                <a16:creationId xmlns:a16="http://schemas.microsoft.com/office/drawing/2014/main" id="{CE196753-04F7-430C-A7AF-A2FC4B8FBA60}"/>
              </a:ext>
            </a:extLst>
          </p:cNvPr>
          <p:cNvSpPr>
            <a:spLocks noGrp="1"/>
          </p:cNvSpPr>
          <p:nvPr>
            <p:ph idx="1"/>
          </p:nvPr>
        </p:nvSpPr>
        <p:spPr>
          <a:xfrm>
            <a:off x="838200" y="1825625"/>
            <a:ext cx="10554477" cy="4351338"/>
          </a:xfrm>
        </p:spPr>
        <p:txBody>
          <a:bodyPr/>
          <a:lstStyle/>
          <a:p>
            <a:endParaRPr lang="en-GB" sz="2400"/>
          </a:p>
          <a:p>
            <a:r>
              <a:rPr lang="en-GB" sz="2400"/>
              <a:t>Once the Risk score has been calculated, the resultant Risk Score is mapped onto a Risk Matrix in order to communicate with senior  stakeholders </a:t>
            </a:r>
          </a:p>
          <a:p>
            <a:endParaRPr lang="en-GB" sz="2400"/>
          </a:p>
          <a:p>
            <a:pPr marL="0" indent="0">
              <a:buNone/>
            </a:pPr>
            <a:r>
              <a:rPr lang="en-GB" sz="2400"/>
              <a:t>Stakeholders may include:</a:t>
            </a:r>
          </a:p>
          <a:p>
            <a:r>
              <a:rPr lang="en-GB" sz="2400"/>
              <a:t>Asset Owner, Security Manager, IT Manager, Risk Manager,</a:t>
            </a:r>
          </a:p>
          <a:p>
            <a:r>
              <a:rPr lang="en-GB" sz="2400"/>
              <a:t>Information Governance Manager, Chief Information Risk Owner (CISO), </a:t>
            </a:r>
          </a:p>
          <a:p>
            <a:r>
              <a:rPr lang="en-GB" sz="2400"/>
              <a:t>Finance Manager, Board Members, Partners</a:t>
            </a:r>
          </a:p>
          <a:p>
            <a:endParaRPr lang="en-GB"/>
          </a:p>
        </p:txBody>
      </p:sp>
    </p:spTree>
    <p:extLst>
      <p:ext uri="{BB962C8B-B14F-4D97-AF65-F5344CB8AC3E}">
        <p14:creationId xmlns:p14="http://schemas.microsoft.com/office/powerpoint/2010/main" val="31156087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F679-9517-489E-9E99-9F33CADA855B}"/>
              </a:ext>
            </a:extLst>
          </p:cNvPr>
          <p:cNvSpPr>
            <a:spLocks noGrp="1"/>
          </p:cNvSpPr>
          <p:nvPr>
            <p:ph type="title"/>
          </p:nvPr>
        </p:nvSpPr>
        <p:spPr/>
        <p:txBody>
          <a:bodyPr/>
          <a:lstStyle/>
          <a:p>
            <a:r>
              <a:rPr lang="en-GB"/>
              <a:t>Risk Matrix - Qualitive</a:t>
            </a:r>
          </a:p>
        </p:txBody>
      </p:sp>
      <p:pic>
        <p:nvPicPr>
          <p:cNvPr id="7" name="Picture 6">
            <a:extLst>
              <a:ext uri="{FF2B5EF4-FFF2-40B4-BE49-F238E27FC236}">
                <a16:creationId xmlns:a16="http://schemas.microsoft.com/office/drawing/2014/main" id="{EF8C62D6-D373-46BE-A07C-AD927D0D460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352402" y="1690689"/>
            <a:ext cx="7483671" cy="4019550"/>
          </a:xfrm>
          <a:prstGeom prst="rect">
            <a:avLst/>
          </a:prstGeom>
        </p:spPr>
      </p:pic>
      <p:sp>
        <p:nvSpPr>
          <p:cNvPr id="8" name="Content Placeholder 2">
            <a:extLst>
              <a:ext uri="{FF2B5EF4-FFF2-40B4-BE49-F238E27FC236}">
                <a16:creationId xmlns:a16="http://schemas.microsoft.com/office/drawing/2014/main" id="{B8A8228E-ABCA-4858-8DD6-485757A52D9A}"/>
              </a:ext>
            </a:extLst>
          </p:cNvPr>
          <p:cNvSpPr>
            <a:spLocks noGrp="1"/>
          </p:cNvSpPr>
          <p:nvPr>
            <p:ph idx="1"/>
          </p:nvPr>
        </p:nvSpPr>
        <p:spPr>
          <a:xfrm>
            <a:off x="838201" y="1825625"/>
            <a:ext cx="2933700" cy="4351338"/>
          </a:xfrm>
        </p:spPr>
        <p:txBody>
          <a:bodyPr>
            <a:normAutofit/>
          </a:bodyPr>
          <a:lstStyle/>
          <a:p>
            <a:endParaRPr lang="en-GB"/>
          </a:p>
          <a:p>
            <a:r>
              <a:rPr lang="en-GB"/>
              <a:t>What do you notice?</a:t>
            </a:r>
          </a:p>
          <a:p>
            <a:endParaRPr lang="en-GB"/>
          </a:p>
          <a:p>
            <a:r>
              <a:rPr lang="en-US"/>
              <a:t>Can you see any problems with this approach?</a:t>
            </a:r>
          </a:p>
          <a:p>
            <a:endParaRPr lang="en-GB"/>
          </a:p>
          <a:p>
            <a:endParaRPr lang="en-GB"/>
          </a:p>
        </p:txBody>
      </p:sp>
    </p:spTree>
    <p:extLst>
      <p:ext uri="{BB962C8B-B14F-4D97-AF65-F5344CB8AC3E}">
        <p14:creationId xmlns:p14="http://schemas.microsoft.com/office/powerpoint/2010/main" val="426165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B812-BA4A-4D6B-8FBF-1A0EB3203C02}"/>
              </a:ext>
            </a:extLst>
          </p:cNvPr>
          <p:cNvSpPr>
            <a:spLocks noGrp="1"/>
          </p:cNvSpPr>
          <p:nvPr>
            <p:ph type="title"/>
          </p:nvPr>
        </p:nvSpPr>
        <p:spPr/>
        <p:txBody>
          <a:bodyPr/>
          <a:lstStyle/>
          <a:p>
            <a:r>
              <a:rPr lang="en-GB"/>
              <a:t>IT Security</a:t>
            </a:r>
          </a:p>
        </p:txBody>
      </p:sp>
      <p:sp>
        <p:nvSpPr>
          <p:cNvPr id="3" name="Content Placeholder 2">
            <a:extLst>
              <a:ext uri="{FF2B5EF4-FFF2-40B4-BE49-F238E27FC236}">
                <a16:creationId xmlns:a16="http://schemas.microsoft.com/office/drawing/2014/main" id="{2918D406-BCFF-43F3-A7F3-D2CB22F5C021}"/>
              </a:ext>
            </a:extLst>
          </p:cNvPr>
          <p:cNvSpPr>
            <a:spLocks noGrp="1"/>
          </p:cNvSpPr>
          <p:nvPr>
            <p:ph idx="1"/>
          </p:nvPr>
        </p:nvSpPr>
        <p:spPr>
          <a:xfrm>
            <a:off x="838200" y="1825625"/>
            <a:ext cx="5429518" cy="4351338"/>
          </a:xfrm>
        </p:spPr>
        <p:txBody>
          <a:bodyPr/>
          <a:lstStyle/>
          <a:p>
            <a:pPr marL="0" indent="0">
              <a:buNone/>
            </a:pPr>
            <a:r>
              <a:rPr lang="en-GB"/>
              <a:t>Focussed largely on:</a:t>
            </a:r>
          </a:p>
          <a:p>
            <a:pPr marL="0" indent="0">
              <a:buNone/>
            </a:pPr>
            <a:endParaRPr lang="en-GB"/>
          </a:p>
          <a:p>
            <a:r>
              <a:rPr lang="en-GB"/>
              <a:t>Firewalls</a:t>
            </a:r>
          </a:p>
          <a:p>
            <a:endParaRPr lang="en-GB"/>
          </a:p>
          <a:p>
            <a:r>
              <a:rPr lang="en-GB"/>
              <a:t>Intrusion Detection / Protection</a:t>
            </a:r>
          </a:p>
          <a:p>
            <a:endParaRPr lang="en-GB"/>
          </a:p>
          <a:p>
            <a:r>
              <a:rPr lang="en-GB"/>
              <a:t>Internet Proxy Filtering</a:t>
            </a:r>
          </a:p>
          <a:p>
            <a:pPr marL="0" indent="0">
              <a:buNone/>
            </a:pPr>
            <a:endParaRPr lang="en-GB"/>
          </a:p>
        </p:txBody>
      </p:sp>
      <p:pic>
        <p:nvPicPr>
          <p:cNvPr id="6" name="Picture 5">
            <a:extLst>
              <a:ext uri="{FF2B5EF4-FFF2-40B4-BE49-F238E27FC236}">
                <a16:creationId xmlns:a16="http://schemas.microsoft.com/office/drawing/2014/main" id="{73B1A170-EC1B-4353-B895-7DEB47755F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3625" y="2037878"/>
            <a:ext cx="5380175" cy="3586784"/>
          </a:xfrm>
          <a:prstGeom prst="rect">
            <a:avLst/>
          </a:prstGeom>
          <a:effectLst>
            <a:softEdge rad="266700"/>
          </a:effectLst>
        </p:spPr>
      </p:pic>
    </p:spTree>
    <p:extLst>
      <p:ext uri="{BB962C8B-B14F-4D97-AF65-F5344CB8AC3E}">
        <p14:creationId xmlns:p14="http://schemas.microsoft.com/office/powerpoint/2010/main" val="12427979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F679-9517-489E-9E99-9F33CADA855B}"/>
              </a:ext>
            </a:extLst>
          </p:cNvPr>
          <p:cNvSpPr>
            <a:spLocks noGrp="1"/>
          </p:cNvSpPr>
          <p:nvPr>
            <p:ph type="title"/>
          </p:nvPr>
        </p:nvSpPr>
        <p:spPr/>
        <p:txBody>
          <a:bodyPr/>
          <a:lstStyle/>
          <a:p>
            <a:r>
              <a:rPr lang="en-GB"/>
              <a:t>Risk Matrix - Quantitative</a:t>
            </a:r>
          </a:p>
        </p:txBody>
      </p:sp>
      <p:pic>
        <p:nvPicPr>
          <p:cNvPr id="5" name="Picture 4">
            <a:extLst>
              <a:ext uri="{FF2B5EF4-FFF2-40B4-BE49-F238E27FC236}">
                <a16:creationId xmlns:a16="http://schemas.microsoft.com/office/drawing/2014/main" id="{467DE452-1C4C-4B4E-AF2B-93AAEC7323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86249" y="1778924"/>
            <a:ext cx="7636819" cy="3568530"/>
          </a:xfrm>
          <a:prstGeom prst="rect">
            <a:avLst/>
          </a:prstGeom>
        </p:spPr>
      </p:pic>
      <p:sp>
        <p:nvSpPr>
          <p:cNvPr id="4" name="Content Placeholder 2">
            <a:extLst>
              <a:ext uri="{FF2B5EF4-FFF2-40B4-BE49-F238E27FC236}">
                <a16:creationId xmlns:a16="http://schemas.microsoft.com/office/drawing/2014/main" id="{73513E71-5FE4-4060-98C1-F8EC34E0DD3C}"/>
              </a:ext>
            </a:extLst>
          </p:cNvPr>
          <p:cNvSpPr>
            <a:spLocks noGrp="1"/>
          </p:cNvSpPr>
          <p:nvPr>
            <p:ph idx="1"/>
          </p:nvPr>
        </p:nvSpPr>
        <p:spPr>
          <a:xfrm>
            <a:off x="838201" y="1825625"/>
            <a:ext cx="2933700" cy="4351338"/>
          </a:xfrm>
        </p:spPr>
        <p:txBody>
          <a:bodyPr>
            <a:normAutofit/>
          </a:bodyPr>
          <a:lstStyle/>
          <a:p>
            <a:endParaRPr lang="en-GB"/>
          </a:p>
          <a:p>
            <a:r>
              <a:rPr lang="en-GB"/>
              <a:t>What do you notice?</a:t>
            </a:r>
          </a:p>
          <a:p>
            <a:endParaRPr lang="en-GB"/>
          </a:p>
          <a:p>
            <a:r>
              <a:rPr lang="en-GB"/>
              <a:t>Can you see any problems with this approach?</a:t>
            </a:r>
          </a:p>
          <a:p>
            <a:endParaRPr lang="en-GB"/>
          </a:p>
        </p:txBody>
      </p:sp>
    </p:spTree>
    <p:extLst>
      <p:ext uri="{BB962C8B-B14F-4D97-AF65-F5344CB8AC3E}">
        <p14:creationId xmlns:p14="http://schemas.microsoft.com/office/powerpoint/2010/main" val="12021357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Risks and Hazards </a:t>
            </a:r>
            <a:endParaRPr lang="en-GB"/>
          </a:p>
        </p:txBody>
      </p:sp>
      <p:sp>
        <p:nvSpPr>
          <p:cNvPr id="3" name="Content Placeholder 2"/>
          <p:cNvSpPr>
            <a:spLocks noGrp="1"/>
          </p:cNvSpPr>
          <p:nvPr>
            <p:ph idx="1"/>
          </p:nvPr>
        </p:nvSpPr>
        <p:spPr/>
        <p:txBody>
          <a:bodyPr>
            <a:normAutofit fontScale="92500" lnSpcReduction="20000"/>
          </a:bodyPr>
          <a:lstStyle/>
          <a:p>
            <a:r>
              <a:rPr lang="en-GB"/>
              <a:t>The possibility of damage or harm, and the likelihood that damage or harm will be realized</a:t>
            </a:r>
          </a:p>
          <a:p>
            <a:endParaRPr lang="en-GB"/>
          </a:p>
          <a:p>
            <a:r>
              <a:rPr lang="en-GB"/>
              <a:t>A function of the likelihood of a given threat source exploiting a potential vulnerability, and the resulting impact of that adverse event on an organization</a:t>
            </a:r>
          </a:p>
          <a:p>
            <a:endParaRPr lang="en-GB"/>
          </a:p>
          <a:p>
            <a:r>
              <a:rPr lang="en-GB"/>
              <a:t>Hazards include physical and environmental hazards</a:t>
            </a:r>
          </a:p>
          <a:p>
            <a:pPr lvl="1"/>
            <a:r>
              <a:rPr lang="en-GB"/>
              <a:t>Breaches</a:t>
            </a:r>
          </a:p>
          <a:p>
            <a:pPr lvl="1"/>
            <a:r>
              <a:rPr lang="en-GB"/>
              <a:t>Moisture</a:t>
            </a:r>
          </a:p>
          <a:p>
            <a:pPr lvl="1"/>
            <a:r>
              <a:rPr lang="en-GB"/>
              <a:t>Exposed cabling</a:t>
            </a:r>
          </a:p>
          <a:p>
            <a:pPr lvl="1"/>
            <a:r>
              <a:rPr lang="en-GB"/>
              <a:t>Natural causes</a:t>
            </a:r>
          </a:p>
        </p:txBody>
      </p:sp>
    </p:spTree>
    <p:extLst>
      <p:ext uri="{BB962C8B-B14F-4D97-AF65-F5344CB8AC3E}">
        <p14:creationId xmlns:p14="http://schemas.microsoft.com/office/powerpoint/2010/main" val="29575815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Hazard</a:t>
            </a:r>
          </a:p>
        </p:txBody>
      </p:sp>
      <p:sp>
        <p:nvSpPr>
          <p:cNvPr id="3" name="Content Placeholder 2"/>
          <p:cNvSpPr>
            <a:spLocks noGrp="1"/>
          </p:cNvSpPr>
          <p:nvPr>
            <p:ph idx="1"/>
          </p:nvPr>
        </p:nvSpPr>
        <p:spPr/>
        <p:txBody>
          <a:bodyPr/>
          <a:lstStyle/>
          <a:p>
            <a:r>
              <a:rPr lang="en-GB"/>
              <a:t>A hazard is any substance, phenomenon or situation, which has the potential to cause disruption or damage to people, their property, their services and their environment</a:t>
            </a:r>
          </a:p>
          <a:p>
            <a:endParaRPr lang="en-GB"/>
          </a:p>
          <a:p>
            <a:r>
              <a:rPr lang="en-GB"/>
              <a:t>Hazards can be:</a:t>
            </a:r>
          </a:p>
          <a:p>
            <a:pPr lvl="1"/>
            <a:r>
              <a:rPr lang="en-GB"/>
              <a:t>Natural </a:t>
            </a:r>
          </a:p>
          <a:p>
            <a:pPr lvl="1"/>
            <a:r>
              <a:rPr lang="en-GB"/>
              <a:t>Biological </a:t>
            </a:r>
          </a:p>
          <a:p>
            <a:pPr lvl="1"/>
            <a:r>
              <a:rPr lang="en-GB"/>
              <a:t>Technological</a:t>
            </a:r>
          </a:p>
          <a:p>
            <a:pPr lvl="1"/>
            <a:r>
              <a:rPr lang="en-GB"/>
              <a:t>Societal</a:t>
            </a:r>
          </a:p>
        </p:txBody>
      </p:sp>
    </p:spTree>
    <p:extLst>
      <p:ext uri="{BB962C8B-B14F-4D97-AF65-F5344CB8AC3E}">
        <p14:creationId xmlns:p14="http://schemas.microsoft.com/office/powerpoint/2010/main" val="10321041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Assurance</a:t>
            </a:r>
          </a:p>
        </p:txBody>
      </p:sp>
      <p:sp>
        <p:nvSpPr>
          <p:cNvPr id="3" name="Content Placeholder 2"/>
          <p:cNvSpPr>
            <a:spLocks noGrp="1"/>
          </p:cNvSpPr>
          <p:nvPr>
            <p:ph idx="1"/>
          </p:nvPr>
        </p:nvSpPr>
        <p:spPr/>
        <p:txBody>
          <a:bodyPr/>
          <a:lstStyle/>
          <a:p>
            <a:pPr marL="0" indent="0">
              <a:buNone/>
            </a:pPr>
            <a:endParaRPr lang="en-US"/>
          </a:p>
          <a:p>
            <a:pPr marL="0" indent="0">
              <a:buNone/>
            </a:pPr>
            <a:r>
              <a:rPr lang="en-US"/>
              <a:t>“Measure of confidence that the security features, practices, procedures, and architecture of an information system accurately mediates and enforces the security policy” </a:t>
            </a:r>
          </a:p>
          <a:p>
            <a:pPr marL="0" indent="0">
              <a:buNone/>
            </a:pPr>
            <a:endParaRPr lang="en-US"/>
          </a:p>
          <a:p>
            <a:pPr marL="0" indent="0">
              <a:buNone/>
            </a:pPr>
            <a:r>
              <a:rPr lang="en-US"/>
              <a:t>– Ref: NIST</a:t>
            </a:r>
          </a:p>
        </p:txBody>
      </p:sp>
    </p:spTree>
    <p:extLst>
      <p:ext uri="{BB962C8B-B14F-4D97-AF65-F5344CB8AC3E}">
        <p14:creationId xmlns:p14="http://schemas.microsoft.com/office/powerpoint/2010/main" val="11080794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a:p>
          <a:p>
            <a:pPr marL="0" indent="0" algn="ctr">
              <a:buNone/>
            </a:pPr>
            <a:endParaRPr lang="en-US" sz="480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4800"/>
              <a:t>Access Control</a:t>
            </a:r>
            <a:endParaRPr lang="en-US"/>
          </a:p>
        </p:txBody>
      </p:sp>
    </p:spTree>
    <p:extLst>
      <p:ext uri="{BB962C8B-B14F-4D97-AF65-F5344CB8AC3E}">
        <p14:creationId xmlns:p14="http://schemas.microsoft.com/office/powerpoint/2010/main" val="22702117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E384-444D-4D5B-83C1-A029472AF4A1}"/>
              </a:ext>
            </a:extLst>
          </p:cNvPr>
          <p:cNvSpPr>
            <a:spLocks noGrp="1"/>
          </p:cNvSpPr>
          <p:nvPr>
            <p:ph type="title"/>
          </p:nvPr>
        </p:nvSpPr>
        <p:spPr/>
        <p:txBody>
          <a:bodyPr/>
          <a:lstStyle/>
          <a:p>
            <a:r>
              <a:rPr lang="en-GB"/>
              <a:t>Password Authentication</a:t>
            </a:r>
          </a:p>
        </p:txBody>
      </p:sp>
      <p:sp>
        <p:nvSpPr>
          <p:cNvPr id="3" name="Content Placeholder 2">
            <a:extLst>
              <a:ext uri="{FF2B5EF4-FFF2-40B4-BE49-F238E27FC236}">
                <a16:creationId xmlns:a16="http://schemas.microsoft.com/office/drawing/2014/main" id="{4CCF1FFF-D682-4690-83A6-A419A5039ACC}"/>
              </a:ext>
            </a:extLst>
          </p:cNvPr>
          <p:cNvSpPr>
            <a:spLocks noGrp="1"/>
          </p:cNvSpPr>
          <p:nvPr>
            <p:ph idx="1"/>
          </p:nvPr>
        </p:nvSpPr>
        <p:spPr>
          <a:xfrm>
            <a:off x="312821" y="1690688"/>
            <a:ext cx="11590421" cy="4935956"/>
          </a:xfrm>
        </p:spPr>
        <p:txBody>
          <a:bodyPr>
            <a:normAutofit fontScale="92500" lnSpcReduction="10000"/>
          </a:bodyPr>
          <a:lstStyle/>
          <a:p>
            <a:r>
              <a:rPr lang="en-GB" sz="3200"/>
              <a:t>The most basic form of authentication</a:t>
            </a:r>
          </a:p>
          <a:p>
            <a:endParaRPr lang="en-GB" sz="3200"/>
          </a:p>
          <a:p>
            <a:r>
              <a:rPr lang="en-GB" sz="3200"/>
              <a:t>After a user enters his or her username, they need to type in a secret code to gain access to the network</a:t>
            </a:r>
          </a:p>
          <a:p>
            <a:endParaRPr lang="en-GB" sz="3200"/>
          </a:p>
          <a:p>
            <a:r>
              <a:rPr lang="en-GB" sz="3200"/>
              <a:t>To reduce this risk, users need to choose secure passwords with both letters and numbers, upper and lower case, special characters (such as $, %, or &amp;), and no words found in the dictionary</a:t>
            </a:r>
          </a:p>
          <a:p>
            <a:endParaRPr lang="en-GB" sz="3200"/>
          </a:p>
          <a:p>
            <a:r>
              <a:rPr lang="en-GB" sz="3200"/>
              <a:t>Example:</a:t>
            </a:r>
          </a:p>
          <a:p>
            <a:pPr lvl="1"/>
            <a:r>
              <a:rPr lang="en-GB" sz="2800">
                <a:latin typeface="Arial" panose="020B0604020202020204" pitchFamily="34" charset="0"/>
                <a:cs typeface="Arial" panose="020B0604020202020204" pitchFamily="34" charset="0"/>
              </a:rPr>
              <a:t>j0hnW1c£@h!</a:t>
            </a:r>
            <a:r>
              <a:rPr lang="en-GB" sz="2800"/>
              <a:t> – john wick rich as hell!</a:t>
            </a:r>
          </a:p>
        </p:txBody>
      </p:sp>
    </p:spTree>
    <p:extLst>
      <p:ext uri="{BB962C8B-B14F-4D97-AF65-F5344CB8AC3E}">
        <p14:creationId xmlns:p14="http://schemas.microsoft.com/office/powerpoint/2010/main" val="5400098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C76C-D206-4957-B886-D285A4BC32E6}"/>
              </a:ext>
            </a:extLst>
          </p:cNvPr>
          <p:cNvSpPr>
            <a:spLocks noGrp="1"/>
          </p:cNvSpPr>
          <p:nvPr>
            <p:ph type="title"/>
          </p:nvPr>
        </p:nvSpPr>
        <p:spPr/>
        <p:txBody>
          <a:bodyPr/>
          <a:lstStyle/>
          <a:p>
            <a:r>
              <a:rPr lang="en-GB"/>
              <a:t>Two-factor Authentication (2FA)</a:t>
            </a:r>
          </a:p>
        </p:txBody>
      </p:sp>
      <p:sp>
        <p:nvSpPr>
          <p:cNvPr id="3" name="Content Placeholder 2">
            <a:extLst>
              <a:ext uri="{FF2B5EF4-FFF2-40B4-BE49-F238E27FC236}">
                <a16:creationId xmlns:a16="http://schemas.microsoft.com/office/drawing/2014/main" id="{D668031C-D783-4B71-8CCC-F5FB259C2C37}"/>
              </a:ext>
            </a:extLst>
          </p:cNvPr>
          <p:cNvSpPr>
            <a:spLocks noGrp="1"/>
          </p:cNvSpPr>
          <p:nvPr>
            <p:ph idx="1"/>
          </p:nvPr>
        </p:nvSpPr>
        <p:spPr/>
        <p:txBody>
          <a:bodyPr>
            <a:normAutofit fontScale="77500" lnSpcReduction="20000"/>
          </a:bodyPr>
          <a:lstStyle/>
          <a:p>
            <a:r>
              <a:rPr lang="en-GB"/>
              <a:t>Passwords are historically bad, but are still in use!</a:t>
            </a:r>
          </a:p>
          <a:p>
            <a:endParaRPr lang="en-GB"/>
          </a:p>
          <a:p>
            <a:r>
              <a:rPr lang="en-GB"/>
              <a:t>Two-factor authentication builds on passwords to create a significantly more robust security solution</a:t>
            </a:r>
          </a:p>
          <a:p>
            <a:endParaRPr lang="en-GB"/>
          </a:p>
          <a:p>
            <a:r>
              <a:rPr lang="en-GB"/>
              <a:t>The principle of 2FA is that you have 2 out of the 3 following factors:</a:t>
            </a:r>
          </a:p>
          <a:p>
            <a:endParaRPr lang="en-GB"/>
          </a:p>
          <a:p>
            <a:r>
              <a:rPr lang="en-GB"/>
              <a:t>Something you have i.e. a mobile phone</a:t>
            </a:r>
          </a:p>
          <a:p>
            <a:r>
              <a:rPr lang="en-GB"/>
              <a:t>Something you know i.e. a password</a:t>
            </a:r>
          </a:p>
          <a:p>
            <a:r>
              <a:rPr lang="en-GB"/>
              <a:t>Or Something you are i.e. Fingerprint or Retina Scan (Biometrics) </a:t>
            </a:r>
          </a:p>
          <a:p>
            <a:endParaRPr lang="en-GB"/>
          </a:p>
          <a:p>
            <a:pPr marL="0" indent="0">
              <a:buNone/>
            </a:pPr>
            <a:r>
              <a:rPr lang="en-GB"/>
              <a:t>Ref (The hacker who got hacked)</a:t>
            </a:r>
          </a:p>
        </p:txBody>
      </p:sp>
    </p:spTree>
    <p:extLst>
      <p:ext uri="{BB962C8B-B14F-4D97-AF65-F5344CB8AC3E}">
        <p14:creationId xmlns:p14="http://schemas.microsoft.com/office/powerpoint/2010/main" val="37308162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4052-CA93-4670-BAB8-01C18682215F}"/>
              </a:ext>
            </a:extLst>
          </p:cNvPr>
          <p:cNvSpPr>
            <a:spLocks noGrp="1"/>
          </p:cNvSpPr>
          <p:nvPr>
            <p:ph type="title"/>
          </p:nvPr>
        </p:nvSpPr>
        <p:spPr/>
        <p:txBody>
          <a:bodyPr/>
          <a:lstStyle/>
          <a:p>
            <a:r>
              <a:rPr lang="en-GB"/>
              <a:t>Two Factor Authentication Example</a:t>
            </a:r>
          </a:p>
        </p:txBody>
      </p:sp>
      <p:sp>
        <p:nvSpPr>
          <p:cNvPr id="3" name="Content Placeholder 2">
            <a:extLst>
              <a:ext uri="{FF2B5EF4-FFF2-40B4-BE49-F238E27FC236}">
                <a16:creationId xmlns:a16="http://schemas.microsoft.com/office/drawing/2014/main" id="{CE4F47F5-465F-4508-A2C5-06F7477654AE}"/>
              </a:ext>
            </a:extLst>
          </p:cNvPr>
          <p:cNvSpPr>
            <a:spLocks noGrp="1"/>
          </p:cNvSpPr>
          <p:nvPr>
            <p:ph idx="1"/>
          </p:nvPr>
        </p:nvSpPr>
        <p:spPr/>
        <p:txBody>
          <a:bodyPr>
            <a:normAutofit lnSpcReduction="10000"/>
          </a:bodyPr>
          <a:lstStyle/>
          <a:p>
            <a:pPr marL="0" indent="0">
              <a:buNone/>
            </a:pPr>
            <a:r>
              <a:rPr lang="en-GB"/>
              <a:t>Example, using a mobile phone for the “Something you have”…</a:t>
            </a:r>
          </a:p>
          <a:p>
            <a:endParaRPr lang="en-GB"/>
          </a:p>
          <a:p>
            <a:r>
              <a:rPr lang="en-GB"/>
              <a:t> After entering their username and a password, users must clear an additional hurdle to login </a:t>
            </a:r>
          </a:p>
          <a:p>
            <a:endParaRPr lang="en-GB"/>
          </a:p>
          <a:p>
            <a:r>
              <a:rPr lang="en-GB"/>
              <a:t>They need to input a one-time code from their registered mobile phone</a:t>
            </a:r>
          </a:p>
          <a:p>
            <a:endParaRPr lang="en-GB"/>
          </a:p>
          <a:p>
            <a:r>
              <a:rPr lang="en-GB"/>
              <a:t>2FA is being implemented on an increasing number of banking, email, and social media websites</a:t>
            </a:r>
          </a:p>
          <a:p>
            <a:endParaRPr lang="en-GB"/>
          </a:p>
        </p:txBody>
      </p:sp>
    </p:spTree>
    <p:extLst>
      <p:ext uri="{BB962C8B-B14F-4D97-AF65-F5344CB8AC3E}">
        <p14:creationId xmlns:p14="http://schemas.microsoft.com/office/powerpoint/2010/main" val="3168243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9D2D-48AF-40E6-8072-DD3C3A2A41B4}"/>
              </a:ext>
            </a:extLst>
          </p:cNvPr>
          <p:cNvSpPr>
            <a:spLocks noGrp="1"/>
          </p:cNvSpPr>
          <p:nvPr>
            <p:ph type="title"/>
          </p:nvPr>
        </p:nvSpPr>
        <p:spPr/>
        <p:txBody>
          <a:bodyPr/>
          <a:lstStyle/>
          <a:p>
            <a:r>
              <a:rPr lang="en-GB"/>
              <a:t>Two-factor Authentication (2FA)</a:t>
            </a:r>
          </a:p>
        </p:txBody>
      </p:sp>
      <mc:AlternateContent xmlns:mc="http://schemas.openxmlformats.org/markup-compatibility/2006">
        <mc:Choice xmlns:am3d="http://schemas.microsoft.com/office/drawing/2017/model3d" Requires="am3d">
          <p:graphicFrame>
            <p:nvGraphicFramePr>
              <p:cNvPr id="4" name="Content Placeholder 3" descr="Laptop">
                <a:extLst>
                  <a:ext uri="{FF2B5EF4-FFF2-40B4-BE49-F238E27FC236}">
                    <a16:creationId xmlns:a16="http://schemas.microsoft.com/office/drawing/2014/main" id="{424B03C4-A74E-4020-8C30-E307419E5F38}"/>
                  </a:ext>
                </a:extLst>
              </p:cNvPr>
              <p:cNvGraphicFramePr>
                <a:graphicFrameLocks noGrp="1" noChangeAspect="1"/>
              </p:cNvGraphicFramePr>
              <p:nvPr>
                <p:ph idx="1"/>
                <p:extLst>
                  <p:ext uri="{D42A27DB-BD31-4B8C-83A1-F6EECF244321}">
                    <p14:modId xmlns:p14="http://schemas.microsoft.com/office/powerpoint/2010/main" val="1893421402"/>
                  </p:ext>
                </p:extLst>
              </p:nvPr>
            </p:nvGraphicFramePr>
            <p:xfrm>
              <a:off x="1618548" y="2003196"/>
              <a:ext cx="3667828" cy="3045053"/>
            </p:xfrm>
            <a:graphic>
              <a:graphicData uri="http://schemas.microsoft.com/office/drawing/2017/model3d">
                <am3d:model3d r:embed="rId3">
                  <am3d:spPr>
                    <a:xfrm>
                      <a:off x="0" y="0"/>
                      <a:ext cx="3667828" cy="3045053"/>
                    </a:xfrm>
                    <a:prstGeom prst="rect">
                      <a:avLst/>
                    </a:prstGeom>
                  </am3d:spPr>
                  <am3d:camera>
                    <am3d:pos x="0" y="0" z="70087151"/>
                    <am3d:up dx="0" dy="36000000" dz="0"/>
                    <am3d:lookAt x="0" y="0" z="0"/>
                    <am3d:perspective fov="2700000"/>
                  </am3d:camera>
                  <am3d:trans>
                    <am3d:meterPerModelUnit n="1970604" d="1000000"/>
                    <am3d:preTrans dx="0" dy="-12157734" dz="3432165"/>
                    <am3d:scale>
                      <am3d:sx n="1000000" d="1000000"/>
                      <am3d:sy n="1000000" d="1000000"/>
                      <am3d:sz n="1000000" d="1000000"/>
                    </am3d:scale>
                    <am3d:rot ax="787357" ay="26832" az="6243"/>
                    <am3d:postTrans dx="0" dy="0" dz="0"/>
                  </am3d:trans>
                  <am3d:raster rName="Office3DRenderer" rVer="16.0.8326">
                    <am3d:blip r:embed="rId4"/>
                  </am3d:raster>
                  <am3d:objViewport viewportSz="46669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Content Placeholder 3" descr="Laptop">
                <a:extLst>
                  <a:ext uri="{FF2B5EF4-FFF2-40B4-BE49-F238E27FC236}">
                    <a16:creationId xmlns:a16="http://schemas.microsoft.com/office/drawing/2014/main" id="{424B03C4-A74E-4020-8C30-E307419E5F38}"/>
                  </a:ext>
                </a:extLst>
              </p:cNvPr>
              <p:cNvPicPr>
                <a:picLocks noGrp="1" noRot="1" noChangeAspect="1" noMove="1" noResize="1" noEditPoints="1" noAdjustHandles="1" noChangeArrowheads="1" noChangeShapeType="1" noCrop="1"/>
              </p:cNvPicPr>
              <p:nvPr/>
            </p:nvPicPr>
            <p:blipFill>
              <a:blip r:embed="rId4"/>
              <a:stretch>
                <a:fillRect/>
              </a:stretch>
            </p:blipFill>
            <p:spPr>
              <a:xfrm>
                <a:off x="1618548" y="2003196"/>
                <a:ext cx="3667828" cy="304505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descr="Mobile phone">
                <a:extLst>
                  <a:ext uri="{FF2B5EF4-FFF2-40B4-BE49-F238E27FC236}">
                    <a16:creationId xmlns:a16="http://schemas.microsoft.com/office/drawing/2014/main" id="{9A72CCC4-3FD1-43D8-A8F6-39B25EF7742F}"/>
                  </a:ext>
                </a:extLst>
              </p:cNvPr>
              <p:cNvGraphicFramePr>
                <a:graphicFrameLocks noChangeAspect="1"/>
              </p:cNvGraphicFramePr>
              <p:nvPr>
                <p:extLst>
                  <p:ext uri="{D42A27DB-BD31-4B8C-83A1-F6EECF244321}">
                    <p14:modId xmlns:p14="http://schemas.microsoft.com/office/powerpoint/2010/main" val="4053414070"/>
                  </p:ext>
                </p:extLst>
              </p:nvPr>
            </p:nvGraphicFramePr>
            <p:xfrm rot="761085">
              <a:off x="9502065" y="1492296"/>
              <a:ext cx="856595" cy="1581765"/>
            </p:xfrm>
            <a:graphic>
              <a:graphicData uri="http://schemas.microsoft.com/office/drawing/2017/model3d">
                <am3d:model3d r:embed="rId5">
                  <am3d:spPr>
                    <a:xfrm rot="761085">
                      <a:off x="0" y="0"/>
                      <a:ext cx="856595" cy="1581765"/>
                    </a:xfrm>
                    <a:prstGeom prst="rect">
                      <a:avLst/>
                    </a:prstGeom>
                  </am3d:spPr>
                  <am3d:camera>
                    <am3d:pos x="0" y="0" z="52500700"/>
                    <am3d:up dx="0" dy="36000000" dz="0"/>
                    <am3d:lookAt x="0" y="0" z="0"/>
                    <am3d:perspective fov="2700000"/>
                  </am3d:camera>
                  <am3d:trans>
                    <am3d:meterPerModelUnit n="32307497" d="1000000"/>
                    <am3d:preTrans dx="-44610" dy="-17992235" dz="888902"/>
                    <am3d:scale>
                      <am3d:sx n="1000000" d="1000000"/>
                      <am3d:sy n="1000000" d="1000000"/>
                      <am3d:sz n="1000000" d="1000000"/>
                    </am3d:scale>
                    <am3d:rot ax="-1471034" ay="-814839" az="366769"/>
                    <am3d:postTrans dx="0" dy="0" dz="0"/>
                  </am3d:trans>
                  <am3d:raster rName="Office3DRenderer" rVer="16.0.8326">
                    <am3d:blip r:embed="rId6"/>
                  </am3d:raster>
                  <am3d:objViewport viewportSz="17742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Mobile phone">
                <a:extLst>
                  <a:ext uri="{FF2B5EF4-FFF2-40B4-BE49-F238E27FC236}">
                    <a16:creationId xmlns:a16="http://schemas.microsoft.com/office/drawing/2014/main" id="{9A72CCC4-3FD1-43D8-A8F6-39B25EF7742F}"/>
                  </a:ext>
                </a:extLst>
              </p:cNvPr>
              <p:cNvPicPr>
                <a:picLocks noGrp="1" noRot="1" noChangeAspect="1" noMove="1" noResize="1" noEditPoints="1" noAdjustHandles="1" noChangeArrowheads="1" noChangeShapeType="1" noCrop="1"/>
              </p:cNvPicPr>
              <p:nvPr/>
            </p:nvPicPr>
            <p:blipFill>
              <a:blip r:embed="rId6"/>
              <a:stretch>
                <a:fillRect/>
              </a:stretch>
            </p:blipFill>
            <p:spPr>
              <a:xfrm rot="761085">
                <a:off x="9502065" y="1492296"/>
                <a:ext cx="856595" cy="1581765"/>
              </a:xfrm>
              <a:prstGeom prst="rect">
                <a:avLst/>
              </a:prstGeom>
            </p:spPr>
          </p:pic>
        </mc:Fallback>
      </mc:AlternateContent>
      <p:sp>
        <p:nvSpPr>
          <p:cNvPr id="7" name="Rectangle 6">
            <a:extLst>
              <a:ext uri="{FF2B5EF4-FFF2-40B4-BE49-F238E27FC236}">
                <a16:creationId xmlns:a16="http://schemas.microsoft.com/office/drawing/2014/main" id="{21A4F50E-4F33-4AD5-AE20-9D703633992E}"/>
              </a:ext>
            </a:extLst>
          </p:cNvPr>
          <p:cNvSpPr/>
          <p:nvPr/>
        </p:nvSpPr>
        <p:spPr>
          <a:xfrm rot="550507">
            <a:off x="9635738" y="2538018"/>
            <a:ext cx="447675" cy="190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Yes</a:t>
            </a:r>
          </a:p>
        </p:txBody>
      </p:sp>
      <p:sp>
        <p:nvSpPr>
          <p:cNvPr id="8" name="Rectangle 7">
            <a:extLst>
              <a:ext uri="{FF2B5EF4-FFF2-40B4-BE49-F238E27FC236}">
                <a16:creationId xmlns:a16="http://schemas.microsoft.com/office/drawing/2014/main" id="{6D9CB86C-2633-4B21-AE11-8E5DF480503B}"/>
              </a:ext>
            </a:extLst>
          </p:cNvPr>
          <p:cNvSpPr/>
          <p:nvPr/>
        </p:nvSpPr>
        <p:spPr>
          <a:xfrm rot="550507">
            <a:off x="9681924" y="2308288"/>
            <a:ext cx="447675" cy="190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No</a:t>
            </a:r>
          </a:p>
        </p:txBody>
      </p:sp>
      <p:sp>
        <p:nvSpPr>
          <p:cNvPr id="9" name="TextBox 8">
            <a:extLst>
              <a:ext uri="{FF2B5EF4-FFF2-40B4-BE49-F238E27FC236}">
                <a16:creationId xmlns:a16="http://schemas.microsoft.com/office/drawing/2014/main" id="{C5F61935-5818-4816-B358-8B6B06418EA0}"/>
              </a:ext>
            </a:extLst>
          </p:cNvPr>
          <p:cNvSpPr txBox="1"/>
          <p:nvPr/>
        </p:nvSpPr>
        <p:spPr>
          <a:xfrm rot="326328">
            <a:off x="9668554" y="1819531"/>
            <a:ext cx="704039" cy="338554"/>
          </a:xfrm>
          <a:prstGeom prst="rect">
            <a:avLst/>
          </a:prstGeom>
          <a:noFill/>
        </p:spPr>
        <p:txBody>
          <a:bodyPr wrap="none" rtlCol="0">
            <a:spAutoFit/>
          </a:bodyPr>
          <a:lstStyle/>
          <a:p>
            <a:r>
              <a:rPr lang="en-GB" sz="1600" b="1"/>
              <a:t>Trust?</a:t>
            </a:r>
          </a:p>
        </p:txBody>
      </p:sp>
      <p:grpSp>
        <p:nvGrpSpPr>
          <p:cNvPr id="21" name="Group 20">
            <a:extLst>
              <a:ext uri="{FF2B5EF4-FFF2-40B4-BE49-F238E27FC236}">
                <a16:creationId xmlns:a16="http://schemas.microsoft.com/office/drawing/2014/main" id="{B5165744-1FCA-40CB-B425-1E0B86B71FCD}"/>
              </a:ext>
            </a:extLst>
          </p:cNvPr>
          <p:cNvGrpSpPr/>
          <p:nvPr/>
        </p:nvGrpSpPr>
        <p:grpSpPr>
          <a:xfrm>
            <a:off x="2976212" y="2682147"/>
            <a:ext cx="952500" cy="1123950"/>
            <a:chOff x="4572000" y="3933825"/>
            <a:chExt cx="1247775" cy="1581150"/>
          </a:xfrm>
        </p:grpSpPr>
        <p:sp>
          <p:nvSpPr>
            <p:cNvPr id="13" name="Rectangle 12">
              <a:extLst>
                <a:ext uri="{FF2B5EF4-FFF2-40B4-BE49-F238E27FC236}">
                  <a16:creationId xmlns:a16="http://schemas.microsoft.com/office/drawing/2014/main" id="{D5976A56-424D-4442-A6AE-736841318836}"/>
                </a:ext>
              </a:extLst>
            </p:cNvPr>
            <p:cNvSpPr/>
            <p:nvPr/>
          </p:nvSpPr>
          <p:spPr>
            <a:xfrm>
              <a:off x="4572000" y="3933825"/>
              <a:ext cx="1247775" cy="1581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6408C7C-13CF-4EF1-9885-5C988D39A3D1}"/>
                </a:ext>
              </a:extLst>
            </p:cNvPr>
            <p:cNvSpPr/>
            <p:nvPr/>
          </p:nvSpPr>
          <p:spPr>
            <a:xfrm>
              <a:off x="4572000" y="3933825"/>
              <a:ext cx="1247775" cy="24765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CF7DD9-1D47-440D-99A0-9082DF716516}"/>
                </a:ext>
              </a:extLst>
            </p:cNvPr>
            <p:cNvSpPr/>
            <p:nvPr/>
          </p:nvSpPr>
          <p:spPr>
            <a:xfrm>
              <a:off x="4921452" y="4205456"/>
              <a:ext cx="548869" cy="54886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User">
              <a:extLst>
                <a:ext uri="{FF2B5EF4-FFF2-40B4-BE49-F238E27FC236}">
                  <a16:creationId xmlns:a16="http://schemas.microsoft.com/office/drawing/2014/main" id="{29D735FB-2E75-402E-9B72-66F7EA1E4AA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11271" y="4177500"/>
              <a:ext cx="540000" cy="540000"/>
            </a:xfrm>
            <a:prstGeom prst="rect">
              <a:avLst/>
            </a:prstGeom>
          </p:spPr>
        </p:pic>
        <p:grpSp>
          <p:nvGrpSpPr>
            <p:cNvPr id="20" name="Group 19">
              <a:extLst>
                <a:ext uri="{FF2B5EF4-FFF2-40B4-BE49-F238E27FC236}">
                  <a16:creationId xmlns:a16="http://schemas.microsoft.com/office/drawing/2014/main" id="{4269EA42-15EA-4F94-A2C6-A0247D183DCA}"/>
                </a:ext>
              </a:extLst>
            </p:cNvPr>
            <p:cNvGrpSpPr/>
            <p:nvPr/>
          </p:nvGrpSpPr>
          <p:grpSpPr>
            <a:xfrm>
              <a:off x="4587211" y="4870396"/>
              <a:ext cx="1193130" cy="271135"/>
              <a:chOff x="6083970" y="4717500"/>
              <a:chExt cx="1193130" cy="271135"/>
            </a:xfrm>
          </p:grpSpPr>
          <p:sp>
            <p:nvSpPr>
              <p:cNvPr id="15" name="Rectangle 14">
                <a:extLst>
                  <a:ext uri="{FF2B5EF4-FFF2-40B4-BE49-F238E27FC236}">
                    <a16:creationId xmlns:a16="http://schemas.microsoft.com/office/drawing/2014/main" id="{D9FBD615-C9CB-4763-9B3F-38AAFF52248A}"/>
                  </a:ext>
                </a:extLst>
              </p:cNvPr>
              <p:cNvSpPr/>
              <p:nvPr/>
            </p:nvSpPr>
            <p:spPr>
              <a:xfrm>
                <a:off x="6108031" y="4717500"/>
                <a:ext cx="1169069" cy="27113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671FF74-56B6-4922-93DA-D728DC50BE14}"/>
                  </a:ext>
                </a:extLst>
              </p:cNvPr>
              <p:cNvSpPr txBox="1"/>
              <p:nvPr/>
            </p:nvSpPr>
            <p:spPr>
              <a:xfrm>
                <a:off x="6083970" y="4727025"/>
                <a:ext cx="772969" cy="261610"/>
              </a:xfrm>
              <a:prstGeom prst="rect">
                <a:avLst/>
              </a:prstGeom>
              <a:noFill/>
            </p:spPr>
            <p:txBody>
              <a:bodyPr wrap="none" rtlCol="0">
                <a:spAutoFit/>
              </a:bodyPr>
              <a:lstStyle/>
              <a:p>
                <a:r>
                  <a:rPr lang="en-GB" sz="1100">
                    <a:solidFill>
                      <a:schemeClr val="tx1">
                        <a:lumMod val="65000"/>
                        <a:lumOff val="35000"/>
                      </a:schemeClr>
                    </a:solidFill>
                  </a:rPr>
                  <a:t>Username</a:t>
                </a:r>
              </a:p>
            </p:txBody>
          </p:sp>
        </p:grpSp>
        <p:grpSp>
          <p:nvGrpSpPr>
            <p:cNvPr id="19" name="Group 18">
              <a:extLst>
                <a:ext uri="{FF2B5EF4-FFF2-40B4-BE49-F238E27FC236}">
                  <a16:creationId xmlns:a16="http://schemas.microsoft.com/office/drawing/2014/main" id="{1674C590-01B9-487C-A4BB-E5A693B7520B}"/>
                </a:ext>
              </a:extLst>
            </p:cNvPr>
            <p:cNvGrpSpPr/>
            <p:nvPr/>
          </p:nvGrpSpPr>
          <p:grpSpPr>
            <a:xfrm>
              <a:off x="4584706" y="5157956"/>
              <a:ext cx="1193130" cy="271135"/>
              <a:chOff x="6236370" y="4869900"/>
              <a:chExt cx="1193130" cy="271135"/>
            </a:xfrm>
          </p:grpSpPr>
          <p:sp>
            <p:nvSpPr>
              <p:cNvPr id="17" name="Rectangle 16">
                <a:extLst>
                  <a:ext uri="{FF2B5EF4-FFF2-40B4-BE49-F238E27FC236}">
                    <a16:creationId xmlns:a16="http://schemas.microsoft.com/office/drawing/2014/main" id="{0FD5CE34-2248-4963-A5D8-0A75D9DA65A1}"/>
                  </a:ext>
                </a:extLst>
              </p:cNvPr>
              <p:cNvSpPr/>
              <p:nvPr/>
            </p:nvSpPr>
            <p:spPr>
              <a:xfrm>
                <a:off x="6260431" y="4869900"/>
                <a:ext cx="1169069" cy="27113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A8F6E32-0FC9-48A3-A29D-53F7776E7A5F}"/>
                  </a:ext>
                </a:extLst>
              </p:cNvPr>
              <p:cNvSpPr txBox="1"/>
              <p:nvPr/>
            </p:nvSpPr>
            <p:spPr>
              <a:xfrm>
                <a:off x="6236370" y="4879425"/>
                <a:ext cx="731290" cy="261610"/>
              </a:xfrm>
              <a:prstGeom prst="rect">
                <a:avLst/>
              </a:prstGeom>
              <a:noFill/>
            </p:spPr>
            <p:txBody>
              <a:bodyPr wrap="none" rtlCol="0">
                <a:spAutoFit/>
              </a:bodyPr>
              <a:lstStyle/>
              <a:p>
                <a:r>
                  <a:rPr lang="en-GB" sz="1100">
                    <a:solidFill>
                      <a:schemeClr val="tx1">
                        <a:lumMod val="65000"/>
                        <a:lumOff val="35000"/>
                      </a:schemeClr>
                    </a:solidFill>
                  </a:rPr>
                  <a:t>Password</a:t>
                </a:r>
              </a:p>
            </p:txBody>
          </p:sp>
        </p:grpSp>
      </p:grpSp>
      <p:pic>
        <p:nvPicPr>
          <p:cNvPr id="23" name="Graphic 22" descr="Shield Tick">
            <a:extLst>
              <a:ext uri="{FF2B5EF4-FFF2-40B4-BE49-F238E27FC236}">
                <a16:creationId xmlns:a16="http://schemas.microsoft.com/office/drawing/2014/main" id="{8A6E9BBF-B751-44F0-B165-E256777E3C0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09678" y="4352925"/>
            <a:ext cx="2305050" cy="2305050"/>
          </a:xfrm>
          <a:prstGeom prst="rect">
            <a:avLst/>
          </a:prstGeom>
        </p:spPr>
      </p:pic>
      <p:cxnSp>
        <p:nvCxnSpPr>
          <p:cNvPr id="25" name="Straight Arrow Connector 24">
            <a:extLst>
              <a:ext uri="{FF2B5EF4-FFF2-40B4-BE49-F238E27FC236}">
                <a16:creationId xmlns:a16="http://schemas.microsoft.com/office/drawing/2014/main" id="{BE8F9F58-2571-4446-AA8B-7DC778863765}"/>
              </a:ext>
            </a:extLst>
          </p:cNvPr>
          <p:cNvCxnSpPr>
            <a:cxnSpLocks/>
          </p:cNvCxnSpPr>
          <p:nvPr/>
        </p:nvCxnSpPr>
        <p:spPr>
          <a:xfrm flipV="1">
            <a:off x="4709732" y="2403538"/>
            <a:ext cx="4708993" cy="95484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29EE7D-FD1C-4515-B604-B41E50E579BD}"/>
              </a:ext>
            </a:extLst>
          </p:cNvPr>
          <p:cNvCxnSpPr>
            <a:cxnSpLocks/>
          </p:cNvCxnSpPr>
          <p:nvPr/>
        </p:nvCxnSpPr>
        <p:spPr>
          <a:xfrm flipH="1">
            <a:off x="7794947" y="3148807"/>
            <a:ext cx="1787796" cy="1550307"/>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99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9AB9-2657-49AD-BD4E-B35EE4506571}"/>
              </a:ext>
            </a:extLst>
          </p:cNvPr>
          <p:cNvSpPr>
            <a:spLocks noGrp="1"/>
          </p:cNvSpPr>
          <p:nvPr>
            <p:ph type="title"/>
          </p:nvPr>
        </p:nvSpPr>
        <p:spPr/>
        <p:txBody>
          <a:bodyPr/>
          <a:lstStyle/>
          <a:p>
            <a:r>
              <a:rPr lang="en-GB"/>
              <a:t>Token authentication</a:t>
            </a:r>
          </a:p>
        </p:txBody>
      </p:sp>
      <p:sp>
        <p:nvSpPr>
          <p:cNvPr id="3" name="Content Placeholder 2">
            <a:extLst>
              <a:ext uri="{FF2B5EF4-FFF2-40B4-BE49-F238E27FC236}">
                <a16:creationId xmlns:a16="http://schemas.microsoft.com/office/drawing/2014/main" id="{BC364427-5F44-4FD6-A589-E9E427FBFF9F}"/>
              </a:ext>
            </a:extLst>
          </p:cNvPr>
          <p:cNvSpPr>
            <a:spLocks noGrp="1"/>
          </p:cNvSpPr>
          <p:nvPr>
            <p:ph idx="1"/>
          </p:nvPr>
        </p:nvSpPr>
        <p:spPr/>
        <p:txBody>
          <a:bodyPr/>
          <a:lstStyle/>
          <a:p>
            <a:r>
              <a:rPr lang="en-GB"/>
              <a:t>Token authentication requires users to obtain a computer-generated code (or token) before they're granted network entry</a:t>
            </a:r>
          </a:p>
          <a:p>
            <a:endParaRPr lang="en-GB"/>
          </a:p>
          <a:p>
            <a:r>
              <a:rPr lang="en-GB"/>
              <a:t>Token authentication is typically used in conjunction with password authentication for an added layer of security</a:t>
            </a:r>
          </a:p>
          <a:p>
            <a:endParaRPr lang="en-GB"/>
          </a:p>
          <a:p>
            <a:r>
              <a:rPr lang="en-GB"/>
              <a:t>This is what we refer to as two-factor authentication (2FA)</a:t>
            </a:r>
          </a:p>
        </p:txBody>
      </p:sp>
    </p:spTree>
    <p:extLst>
      <p:ext uri="{BB962C8B-B14F-4D97-AF65-F5344CB8AC3E}">
        <p14:creationId xmlns:p14="http://schemas.microsoft.com/office/powerpoint/2010/main" val="3616992650"/>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2" ma:contentTypeDescription="Create a new document." ma:contentTypeScope="" ma:versionID="33593a38736335e42a39cf1bdc9c157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72cfa9850d34c0af169e4cb7279ca6ac"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93758A-F86C-46B2-B4BD-4316713BDBAC}">
  <ds:schemaRefs>
    <ds:schemaRef ds:uri="http://schemas.microsoft.com/sharepoint/v3/contenttype/forms"/>
  </ds:schemaRefs>
</ds:datastoreItem>
</file>

<file path=customXml/itemProps2.xml><?xml version="1.0" encoding="utf-8"?>
<ds:datastoreItem xmlns:ds="http://schemas.openxmlformats.org/officeDocument/2006/customXml" ds:itemID="{DE3E4363-18D1-40AD-B7A3-985A579430B8}">
  <ds:schemaRefs>
    <ds:schemaRef ds:uri="4a02df82-8de1-40de-837c-d16ad8d3d107"/>
    <ds:schemaRef ds:uri="97cb88b6-6f55-437d-af73-4cb2e3d1b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A7F92C-7620-4023-8D6A-4B90EB35BBCB}">
  <ds:schemaRefs>
    <ds:schemaRef ds:uri="4a02df82-8de1-40de-837c-d16ad8d3d107"/>
    <ds:schemaRef ds:uri="97cb88b6-6f55-437d-af73-4cb2e3d1be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degree2</Template>
  <TotalTime>0</TotalTime>
  <Words>13922</Words>
  <Application>Microsoft Office PowerPoint</Application>
  <PresentationFormat>Widescreen</PresentationFormat>
  <Paragraphs>2308</Paragraphs>
  <Slides>287</Slides>
  <Notes>110</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287</vt:i4>
      </vt:variant>
    </vt:vector>
  </HeadingPairs>
  <TitlesOfParts>
    <vt:vector size="296" baseType="lpstr">
      <vt:lpstr>arial</vt:lpstr>
      <vt:lpstr>arial</vt:lpstr>
      <vt:lpstr>Calibri</vt:lpstr>
      <vt:lpstr>Calibri Light</vt:lpstr>
      <vt:lpstr>EuroStyle</vt:lpstr>
      <vt:lpstr>Impact</vt:lpstr>
      <vt:lpstr>Roboto</vt:lpstr>
      <vt:lpstr>Tw Cen MT Condensed Extra Bold</vt:lpstr>
      <vt:lpstr>degree2</vt:lpstr>
      <vt:lpstr>Cyber Security Technician</vt:lpstr>
      <vt:lpstr>PowerPoint Presentation</vt:lpstr>
      <vt:lpstr>PowerPoint Presentation</vt:lpstr>
      <vt:lpstr>Syllabus – Week 1</vt:lpstr>
      <vt:lpstr>Cyber Security</vt:lpstr>
      <vt:lpstr>PowerPoint Presentation</vt:lpstr>
      <vt:lpstr>Security</vt:lpstr>
      <vt:lpstr>Security – Challenges / Issues </vt:lpstr>
      <vt:lpstr>IT Security</vt:lpstr>
      <vt:lpstr>IT Security – Challenges / Issues </vt:lpstr>
      <vt:lpstr>Information Security</vt:lpstr>
      <vt:lpstr>Information Security –Challenges &amp; Issues</vt:lpstr>
      <vt:lpstr>Cyber Security</vt:lpstr>
      <vt:lpstr>Cyber Security - Benefits</vt:lpstr>
      <vt:lpstr>What is Cyber Security?</vt:lpstr>
      <vt:lpstr>PowerPoint Presentation</vt:lpstr>
      <vt:lpstr>Cyber Security Professionals</vt:lpstr>
      <vt:lpstr>Cyber Security Roles</vt:lpstr>
      <vt:lpstr>Cyber Security Roles</vt:lpstr>
      <vt:lpstr>Cyber Security Professionals</vt:lpstr>
      <vt:lpstr>Who do Cyber Professionals work with?</vt:lpstr>
      <vt:lpstr>PowerPoint Presentation</vt:lpstr>
      <vt:lpstr>PowerPoint Presentation</vt:lpstr>
      <vt:lpstr>Security Governance - Background</vt:lpstr>
      <vt:lpstr>Security Governance Objectives</vt:lpstr>
      <vt:lpstr>Establishing Security Governance</vt:lpstr>
      <vt:lpstr>Security Governance Considerations</vt:lpstr>
      <vt:lpstr>Security Governance Frameworks</vt:lpstr>
      <vt:lpstr>PowerPoint Presentation</vt:lpstr>
      <vt:lpstr>Business Strategy</vt:lpstr>
      <vt:lpstr>IT Strategy</vt:lpstr>
      <vt:lpstr>Security Strategy</vt:lpstr>
      <vt:lpstr>PowerPoint Presentation</vt:lpstr>
      <vt:lpstr>Business Culture</vt:lpstr>
      <vt:lpstr>Security Policies</vt:lpstr>
      <vt:lpstr>Cyber Security – Enabler? or Blocker?</vt:lpstr>
      <vt:lpstr>PowerPoint Presentation</vt:lpstr>
      <vt:lpstr>Understanding the Business</vt:lpstr>
      <vt:lpstr>Understanding the Business</vt:lpstr>
      <vt:lpstr>PowerPoint Presentation</vt:lpstr>
      <vt:lpstr>Business Assets</vt:lpstr>
      <vt:lpstr>Business Critical Assets</vt:lpstr>
      <vt:lpstr>Business Critical Assets – Guess the Graphic?</vt:lpstr>
      <vt:lpstr>Business Critical Assets – can include…</vt:lpstr>
      <vt:lpstr>Business Critical Assets – can include…</vt:lpstr>
      <vt:lpstr>Network Infrastructure – can include…</vt:lpstr>
      <vt:lpstr>Technical Infrastructure – can include…</vt:lpstr>
      <vt:lpstr>Cloud Infrastructure – can include…</vt:lpstr>
      <vt:lpstr>IOT Infrastructure – can include…</vt:lpstr>
      <vt:lpstr>Asset Management </vt:lpstr>
      <vt:lpstr>Asset Management</vt:lpstr>
      <vt:lpstr>Asset Management Continued…</vt:lpstr>
      <vt:lpstr>Asset Management Continued…</vt:lpstr>
      <vt:lpstr>Organisational Assets</vt:lpstr>
      <vt:lpstr>PowerPoint Presentation</vt:lpstr>
      <vt:lpstr>Recap Session (15 Mins)</vt:lpstr>
      <vt:lpstr>Syllabus – Week 1</vt:lpstr>
      <vt:lpstr>PowerPoint Presentation</vt:lpstr>
      <vt:lpstr>PowerPoint Presentation</vt:lpstr>
      <vt:lpstr>What is the CIA Triad?</vt:lpstr>
      <vt:lpstr>CIA Principles</vt:lpstr>
      <vt:lpstr>CIA Principles</vt:lpstr>
      <vt:lpstr>PowerPoint Presentation</vt:lpstr>
      <vt:lpstr>Integrity</vt:lpstr>
      <vt:lpstr>Availability</vt:lpstr>
      <vt:lpstr>PowerPoint Presentation</vt:lpstr>
      <vt:lpstr>Identity</vt:lpstr>
      <vt:lpstr>Credentials</vt:lpstr>
      <vt:lpstr>Passwords – Activity Part 1</vt:lpstr>
      <vt:lpstr>Passwords – Activity Part 2</vt:lpstr>
      <vt:lpstr>Authentication</vt:lpstr>
      <vt:lpstr>Authentication and Authorisation</vt:lpstr>
      <vt:lpstr>Authorisation</vt:lpstr>
      <vt:lpstr>Accountability</vt:lpstr>
      <vt:lpstr>In summary… AAA</vt:lpstr>
      <vt:lpstr>Access Control</vt:lpstr>
      <vt:lpstr>Authenticity</vt:lpstr>
      <vt:lpstr>Non-repudiation</vt:lpstr>
      <vt:lpstr>Reliability</vt:lpstr>
      <vt:lpstr>Threat</vt:lpstr>
      <vt:lpstr>Vulnerability</vt:lpstr>
      <vt:lpstr>Vulnerability - Flaw</vt:lpstr>
      <vt:lpstr>Vulnerability – Zero Day Vulnerabilities</vt:lpstr>
      <vt:lpstr>Vulnerability – Feature</vt:lpstr>
      <vt:lpstr>Vulnerability – User Error</vt:lpstr>
      <vt:lpstr>Risk</vt:lpstr>
      <vt:lpstr>Risk Calculation</vt:lpstr>
      <vt:lpstr>Risk Matrix</vt:lpstr>
      <vt:lpstr>Risk Matrix - Qualitive</vt:lpstr>
      <vt:lpstr>Risk Matrix - Quantitative</vt:lpstr>
      <vt:lpstr>Risks and Hazards </vt:lpstr>
      <vt:lpstr>Hazard</vt:lpstr>
      <vt:lpstr>Assurance</vt:lpstr>
      <vt:lpstr>PowerPoint Presentation</vt:lpstr>
      <vt:lpstr>Password Authentication</vt:lpstr>
      <vt:lpstr>Two-factor Authentication (2FA)</vt:lpstr>
      <vt:lpstr>Two Factor Authentication Example</vt:lpstr>
      <vt:lpstr>Two-factor Authentication (2FA)</vt:lpstr>
      <vt:lpstr>Token authentication</vt:lpstr>
      <vt:lpstr>Token authentication</vt:lpstr>
      <vt:lpstr>Biometric Authentication</vt:lpstr>
      <vt:lpstr>Biometric Authentication - Types</vt:lpstr>
      <vt:lpstr>Single Sign-on (SSO)</vt:lpstr>
      <vt:lpstr>PowerPoint Presentation</vt:lpstr>
      <vt:lpstr>PowerPoint Presentation</vt:lpstr>
      <vt:lpstr>PowerPoint Presentation</vt:lpstr>
      <vt:lpstr>IAM?</vt:lpstr>
      <vt:lpstr>IAM Benefits - Security</vt:lpstr>
      <vt:lpstr>IAM Benefits - Productivity</vt:lpstr>
      <vt:lpstr>IAM Functionality</vt:lpstr>
      <vt:lpstr>IAM Authentication</vt:lpstr>
      <vt:lpstr>IAM Core Functions</vt:lpstr>
      <vt:lpstr>PowerPoint Presentation</vt:lpstr>
      <vt:lpstr>FIM?</vt:lpstr>
      <vt:lpstr>FIM – How does it work?</vt:lpstr>
      <vt:lpstr>FIM – How does it work?</vt:lpstr>
      <vt:lpstr>FIM Systems</vt:lpstr>
      <vt:lpstr>FIM Process</vt:lpstr>
      <vt:lpstr>FIM – Common Uses</vt:lpstr>
      <vt:lpstr>PowerPoint Presentation</vt:lpstr>
      <vt:lpstr>Recap Session (15 Mins)</vt:lpstr>
      <vt:lpstr>Syllabus – Week 1</vt:lpstr>
      <vt:lpstr>PowerPoint Presentation</vt:lpstr>
      <vt:lpstr>Evolution of the Internet</vt:lpstr>
      <vt:lpstr>Evolution of the Internet</vt:lpstr>
      <vt:lpstr>Evolution of the Internet</vt:lpstr>
      <vt:lpstr>Evolution of Cyber Security – 1970s</vt:lpstr>
      <vt:lpstr>Evolution of Cyber Security – 1980s</vt:lpstr>
      <vt:lpstr>Evolution of Cyber Security – 1990s</vt:lpstr>
      <vt:lpstr>Evolution of Cyber Security – 2000s</vt:lpstr>
      <vt:lpstr>Evolution of Cyber Security – 2021…</vt:lpstr>
      <vt:lpstr>PowerPoint Presentation</vt:lpstr>
      <vt:lpstr>Threat Landscape - Live</vt:lpstr>
      <vt:lpstr>PowerPoint Presentation</vt:lpstr>
      <vt:lpstr>Threat Actors (2021 / 2022)</vt:lpstr>
      <vt:lpstr>Threat Actors (2021 / 2022)</vt:lpstr>
      <vt:lpstr>Threat Actors (2021/2022)</vt:lpstr>
      <vt:lpstr>Threat Actors (2021/2022)</vt:lpstr>
      <vt:lpstr>Threat Actors (2021/2022)</vt:lpstr>
      <vt:lpstr>PowerPoint Presentation</vt:lpstr>
      <vt:lpstr>Threats / Attacks (2021 / 2022)</vt:lpstr>
      <vt:lpstr>Ransomware</vt:lpstr>
      <vt:lpstr>Strategic Vulnerabilities &amp; Supply Chains</vt:lpstr>
      <vt:lpstr>Strategic Vulnerabilities – Solar Winds</vt:lpstr>
      <vt:lpstr>Strategic Vulnerabilities – Microsoft</vt:lpstr>
      <vt:lpstr>Strategic Vulnerabilities – Microsoft</vt:lpstr>
      <vt:lpstr>PowerPoint Presentation</vt:lpstr>
      <vt:lpstr>Targets</vt:lpstr>
      <vt:lpstr>PowerPoint Presentation</vt:lpstr>
      <vt:lpstr>Recap Session (15 Mins)</vt:lpstr>
      <vt:lpstr>Syllabus – Week 1</vt:lpstr>
      <vt:lpstr>PowerPoint Presentation</vt:lpstr>
      <vt:lpstr>Legislation, Regulation, Policies &amp; Standard</vt:lpstr>
      <vt:lpstr>Personal Data</vt:lpstr>
      <vt:lpstr>Personal Data</vt:lpstr>
      <vt:lpstr>Data Processing</vt:lpstr>
      <vt:lpstr>Data Controller</vt:lpstr>
      <vt:lpstr>Data Processor</vt:lpstr>
      <vt:lpstr>Data Subject</vt:lpstr>
      <vt:lpstr>Data Subject Rights</vt:lpstr>
      <vt:lpstr>PowerPoint Presentation</vt:lpstr>
      <vt:lpstr>Data Protection Act (DPA)</vt:lpstr>
      <vt:lpstr>Data Protection Act</vt:lpstr>
      <vt:lpstr>Data Protection Act (DPA)</vt:lpstr>
      <vt:lpstr>Data Protection Act (DPA)</vt:lpstr>
      <vt:lpstr>Data Protection Breaches!</vt:lpstr>
      <vt:lpstr>PowerPoint Presentation</vt:lpstr>
      <vt:lpstr>Geographical Scope</vt:lpstr>
      <vt:lpstr>General Data Protection Regulation (GDPR)</vt:lpstr>
      <vt:lpstr>Lawfulness, fairness and transparency</vt:lpstr>
      <vt:lpstr>Purpose Limitation</vt:lpstr>
      <vt:lpstr>Data Minimisation</vt:lpstr>
      <vt:lpstr>Accuracy</vt:lpstr>
      <vt:lpstr>Storage Limitation</vt:lpstr>
      <vt:lpstr>Integrity and confidentiality</vt:lpstr>
      <vt:lpstr>Accountability</vt:lpstr>
      <vt:lpstr>Conclusion</vt:lpstr>
      <vt:lpstr>Consequences of DPA &amp; GDPR Violation</vt:lpstr>
      <vt:lpstr>PowerPoint Presentation</vt:lpstr>
      <vt:lpstr>The right to be informed</vt:lpstr>
      <vt:lpstr>The right of access</vt:lpstr>
      <vt:lpstr>The right to rectification</vt:lpstr>
      <vt:lpstr>The right to erasure</vt:lpstr>
      <vt:lpstr>The right to restrict processing</vt:lpstr>
      <vt:lpstr>The right of data portability</vt:lpstr>
      <vt:lpstr>The right to object</vt:lpstr>
      <vt:lpstr>Rights in relation to automated decision making and profiling</vt:lpstr>
      <vt:lpstr>Information Commissioner’s Office (ICO)</vt:lpstr>
      <vt:lpstr>PowerPoint Presentation</vt:lpstr>
      <vt:lpstr>PowerPoint Presentation</vt:lpstr>
      <vt:lpstr>Regulation of Investigatory Powers Act 2000 (RIPA)</vt:lpstr>
      <vt:lpstr>Regulation of Investigatory Powers Act (RIPA)</vt:lpstr>
      <vt:lpstr>Regulation of Investigatory Act 2000 (RIPA)</vt:lpstr>
      <vt:lpstr>RIPA</vt:lpstr>
      <vt:lpstr>Users and Employees</vt:lpstr>
      <vt:lpstr>Legal Implications</vt:lpstr>
      <vt:lpstr>PowerPoint Presentation</vt:lpstr>
      <vt:lpstr>Humans Right Act</vt:lpstr>
      <vt:lpstr>Humans Right Act</vt:lpstr>
      <vt:lpstr>PowerPoint Presentation</vt:lpstr>
      <vt:lpstr>Computer Misuse Act (1990)</vt:lpstr>
      <vt:lpstr>PowerPoint Presentation</vt:lpstr>
      <vt:lpstr>PowerPoint Presentation</vt:lpstr>
      <vt:lpstr>Freedom of Information Act 2000</vt:lpstr>
      <vt:lpstr>PowerPoint Presentation</vt:lpstr>
      <vt:lpstr>Official Secrets Act 1911 (OSA)</vt:lpstr>
      <vt:lpstr>Protected Information</vt:lpstr>
      <vt:lpstr>Security and Intelligence</vt:lpstr>
      <vt:lpstr>Defence</vt:lpstr>
      <vt:lpstr>International Relations</vt:lpstr>
      <vt:lpstr>Information which might lead to the commission of crime</vt:lpstr>
      <vt:lpstr>PowerPoint Presentation</vt:lpstr>
      <vt:lpstr>Recap Session (15 Mins)</vt:lpstr>
      <vt:lpstr>Syllabus – Week 1</vt:lpstr>
      <vt:lpstr>PowerPoint Presentation</vt:lpstr>
      <vt:lpstr>Payment Card Industry Data Security Standard (PCI-DSS)</vt:lpstr>
      <vt:lpstr>PCI-DSS</vt:lpstr>
      <vt:lpstr>PCI-DSS 12 Requirements</vt:lpstr>
      <vt:lpstr>Firewall Protection</vt:lpstr>
      <vt:lpstr>Password and Settings Configuration</vt:lpstr>
      <vt:lpstr>Protection of stored cardholder data</vt:lpstr>
      <vt:lpstr>Transmission Encryption</vt:lpstr>
      <vt:lpstr>Anti-virus maintenance</vt:lpstr>
      <vt:lpstr>Patching and updating</vt:lpstr>
      <vt:lpstr>Access restriction to cardholder data</vt:lpstr>
      <vt:lpstr>Personnel Unique ID</vt:lpstr>
      <vt:lpstr>Physical Access restriction</vt:lpstr>
      <vt:lpstr>Logging management</vt:lpstr>
      <vt:lpstr>Vulnerability &amp; Penetration</vt:lpstr>
      <vt:lpstr>Assessment and Documentation</vt:lpstr>
      <vt:lpstr>Penalty</vt:lpstr>
      <vt:lpstr>PowerPoint Presentation</vt:lpstr>
      <vt:lpstr>Wireless Telegraphy Act</vt:lpstr>
      <vt:lpstr>Wireless Telegraphy Act</vt:lpstr>
      <vt:lpstr>PowerPoint Presentation</vt:lpstr>
      <vt:lpstr>What a good policy looks like</vt:lpstr>
      <vt:lpstr>Non Compliance of Policies</vt:lpstr>
      <vt:lpstr>Benefits of a Good Policy</vt:lpstr>
      <vt:lpstr>Acceptable Use Policies</vt:lpstr>
      <vt:lpstr>AUP - Supporting Processes</vt:lpstr>
      <vt:lpstr>Incident Management Policies</vt:lpstr>
      <vt:lpstr>Incident Management Requirements</vt:lpstr>
      <vt:lpstr>Patching Policies</vt:lpstr>
      <vt:lpstr>Patching Policy Requirements</vt:lpstr>
      <vt:lpstr>Anti-virus Policies</vt:lpstr>
      <vt:lpstr>Anti-Virus Requirements</vt:lpstr>
      <vt:lpstr>Bring Your Own Device (BYOD) Policies</vt:lpstr>
      <vt:lpstr>BYOD Policy Importance</vt:lpstr>
      <vt:lpstr>Access Control Policies</vt:lpstr>
      <vt:lpstr>Access Control Policy Importance</vt:lpstr>
      <vt:lpstr>Social Media Policies</vt:lpstr>
      <vt:lpstr>Social Media Policy Importance</vt:lpstr>
      <vt:lpstr>Password Policies</vt:lpstr>
      <vt:lpstr>Password Policies Importance</vt:lpstr>
      <vt:lpstr>Data Classification Policies</vt:lpstr>
      <vt:lpstr>PowerPoint Presentation</vt:lpstr>
      <vt:lpstr>Data Handling Policy</vt:lpstr>
      <vt:lpstr>IT Asset Disposal Policies</vt:lpstr>
      <vt:lpstr>IT Asset Disposal Policy Importance</vt:lpstr>
      <vt:lpstr>PowerPoint Presentation</vt:lpstr>
      <vt:lpstr>Can you list data which may be used in an organisation? (think about supply chain)</vt:lpstr>
      <vt:lpstr>Data in Organisations</vt:lpstr>
      <vt:lpstr>Big Data</vt:lpstr>
      <vt:lpstr>Data Collection</vt:lpstr>
      <vt:lpstr>What is Data Ethics?</vt:lpstr>
      <vt:lpstr>Principles of Data Ethics </vt:lpstr>
      <vt:lpstr>Ownership</vt:lpstr>
      <vt:lpstr>Transparency</vt:lpstr>
      <vt:lpstr>Privacy</vt:lpstr>
      <vt:lpstr>Intention</vt:lpstr>
      <vt:lpstr>Data Algorithms Ethics</vt:lpstr>
      <vt:lpstr>Data Ethics – Your data?</vt:lpstr>
      <vt:lpstr>PowerPoint Presentation</vt:lpstr>
      <vt:lpstr>Security Culture – What are the indicators?</vt:lpstr>
      <vt:lpstr>Indicators of poor security culture</vt:lpstr>
      <vt:lpstr>Impact of poor security culture</vt:lpstr>
      <vt:lpstr>Organisational Structures</vt:lpstr>
      <vt:lpstr>Organisations Structure Cultures</vt:lpstr>
      <vt:lpstr>Importance of maintaining privacy and confidentiality</vt:lpstr>
      <vt:lpstr>Security Awareness</vt:lpstr>
      <vt:lpstr>PowerPoint Presentation</vt:lpstr>
      <vt:lpstr>PowerPoint Presentation</vt:lpstr>
      <vt:lpstr>PowerPoint Presentation</vt:lpstr>
      <vt:lpstr>Recap Session (15 Mins)</vt:lpstr>
      <vt:lpstr>If you see a slide with this background…</vt:lpstr>
      <vt:lpstr>If you see a slide with this background…</vt:lpstr>
      <vt:lpstr>If you see a slide with this background…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Sulaiman Janjua</cp:lastModifiedBy>
  <cp:revision>2</cp:revision>
  <dcterms:created xsi:type="dcterms:W3CDTF">2021-01-18T11:18:24Z</dcterms:created>
  <dcterms:modified xsi:type="dcterms:W3CDTF">2022-02-02T11:24:10Z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