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02" y="93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9F187-A741-402D-AEC4-6341F910D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6D347-2AD5-43D2-9088-33075ED50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75EE2-F670-4320-AE8C-D3FB2B33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F0DF2-F717-4024-8AB3-A9394D75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5210C-ABF6-4703-92E9-6E904918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3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54BD-ADA4-49C9-802E-B56E17CC6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99DA0-E933-445E-A52A-7AF70405F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DC513-B6CF-4863-BA23-D404B7E0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CDD4F-B9CA-4FE0-9757-FCD0FC56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7DA92-6157-4347-8512-A811810D2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58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D23F3-25C9-4500-9630-DBF5E4A06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E80D0-F73D-4B60-BF27-981A0C143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E82F0-CE8D-46BC-86AC-6F9646BC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07BA1-3CAF-44F5-A1A5-5CD0F855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4573C-BC5F-45D5-94C4-2F10AEC2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3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C7DA-7F69-4284-8962-01284AF62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58420-BCC5-4EC4-A0F2-A76977705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78AC0-A6E0-4704-9D46-06EB5E87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F45B-EBBC-4001-93AC-17AAFB73A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839B7-AC39-4FBF-AF2D-B4CEF5212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35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3965A-C4EE-45D3-AF68-9CAEE7C5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C96ED-BE2D-469E-972D-75C1ACE7C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14519-F943-4574-99C7-28EC2E26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C6A4-56C3-4898-B62A-E9A802DF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036B1-CE79-47D8-AE47-7B07BC979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59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79EF-7EA9-43C2-AD26-D3CD967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1D4F8-8366-4325-B790-6F13006E0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2FDA1-45F6-42C2-ACA0-7CD04173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4987D-7ADF-4382-8C03-3E0278927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58AE3-A34B-4506-8970-71AE99E8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7FCC9-1BAD-4B12-BE98-5D531CA1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19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E29B4-65D0-47C4-B0BA-7C8C2121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4EDC6-69C3-4272-875A-5B6476B2E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D0ECA0-5F6E-4B72-906A-5309D3968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A407E-37A2-42E8-944A-04E0D5E95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5EE4E8-8A3C-48A9-A8EC-9855C7CF0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B9754-42E4-45FD-BB68-5D356ADC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EF044-2F40-437C-A575-49936AC1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3452A9-69CF-4A02-A322-49AEC1CD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73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D4A85-8527-4319-83CA-F5B975CB3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79D383-F610-401C-80F4-FBEA21BE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14A6F1-B658-4877-B67E-E508CFBC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EE705-8C9B-4159-AA57-40DCBABF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35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0006F-DCB0-4C21-ACBE-23F44A87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7225DF-069C-4377-B51C-0521A773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79CF8-DC8A-42BE-A790-3D2AABBE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3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38DBB-06A5-48E2-AAE1-FC1D5910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81E72-06F1-433B-9D2E-203BC2DB9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C2512-C8E7-46F3-BCE3-CE8CBBF69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3FE13-41DA-410B-B347-D2AF6DA6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A15C6-BFD4-44B8-B9B4-E27481E1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BEB13-A39B-413C-91C0-EB8C807F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61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903C2-A3DB-4FDC-8186-228F0B03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FFBAF9-5B83-43F5-BCD8-14447F941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6746D-983D-490F-A2D0-72C4A6E65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EE98F-D053-4AF1-8740-25C804C5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4CDEE-A880-45D9-A797-CC071065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1942A-8296-4048-9ADE-610B2E6E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88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078A4-FB86-4014-8AF5-3F2D8DE10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4B209-3D7E-47A6-8FBF-ADFC1CF61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9927B-71EF-41F5-AA8C-7FA115070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04DFC-5E6C-4F38-B297-0F45674DEEA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B7327-12F9-423E-811C-046C0F308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852AA-ABC8-4796-AD8A-4126B2124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E392-EBD2-42E7-863D-CA1F90E5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1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081742-D0E8-47ED-90E7-A3EF2B4F88B3}"/>
              </a:ext>
            </a:extLst>
          </p:cNvPr>
          <p:cNvSpPr txBox="1"/>
          <p:nvPr/>
        </p:nvSpPr>
        <p:spPr>
          <a:xfrm>
            <a:off x="92371" y="1024569"/>
            <a:ext cx="19950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Audience: Gamers</a:t>
            </a:r>
          </a:p>
          <a:p>
            <a:r>
              <a:rPr lang="en-GB" dirty="0"/>
              <a:t>Subject: X Box</a:t>
            </a:r>
          </a:p>
          <a:p>
            <a:r>
              <a:rPr lang="en-GB" dirty="0"/>
              <a:t>Colours:</a:t>
            </a:r>
          </a:p>
          <a:p>
            <a:r>
              <a:rPr lang="en-GB" dirty="0"/>
              <a:t>Layout:</a:t>
            </a:r>
          </a:p>
          <a:p>
            <a:r>
              <a:rPr lang="en-GB" dirty="0"/>
              <a:t>  </a:t>
            </a:r>
            <a:r>
              <a:rPr lang="en-GB" sz="3200" b="1" dirty="0">
                <a:solidFill>
                  <a:srgbClr val="FF0000"/>
                </a:solidFill>
              </a:rPr>
              <a:t>blog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  website</a:t>
            </a:r>
          </a:p>
          <a:p>
            <a:r>
              <a:rPr lang="en-GB" dirty="0"/>
              <a:t>  More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1AE133-38B0-4893-B0C3-B3C759778794}"/>
              </a:ext>
            </a:extLst>
          </p:cNvPr>
          <p:cNvCxnSpPr>
            <a:cxnSpLocks/>
          </p:cNvCxnSpPr>
          <p:nvPr/>
        </p:nvCxnSpPr>
        <p:spPr>
          <a:xfrm>
            <a:off x="218868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B242212-FA91-49B1-9AE1-A00E4DF618C4}"/>
              </a:ext>
            </a:extLst>
          </p:cNvPr>
          <p:cNvSpPr/>
          <p:nvPr/>
        </p:nvSpPr>
        <p:spPr>
          <a:xfrm>
            <a:off x="4756727" y="295564"/>
            <a:ext cx="4294893" cy="720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62330D-3D70-443C-92D0-74E8F3D9891A}"/>
              </a:ext>
            </a:extLst>
          </p:cNvPr>
          <p:cNvSpPr/>
          <p:nvPr/>
        </p:nvSpPr>
        <p:spPr>
          <a:xfrm>
            <a:off x="9144003" y="1694874"/>
            <a:ext cx="2789369" cy="4306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News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D1B008-BAD3-46EE-8B88-9E140397CF1A}"/>
              </a:ext>
            </a:extLst>
          </p:cNvPr>
          <p:cNvSpPr/>
          <p:nvPr/>
        </p:nvSpPr>
        <p:spPr>
          <a:xfrm>
            <a:off x="2761672" y="1172017"/>
            <a:ext cx="9171695" cy="2777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Navigation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9BA280-C95C-4F60-ABB3-834BAC1C6D57}"/>
              </a:ext>
            </a:extLst>
          </p:cNvPr>
          <p:cNvGrpSpPr/>
          <p:nvPr/>
        </p:nvGrpSpPr>
        <p:grpSpPr>
          <a:xfrm>
            <a:off x="2761680" y="1694874"/>
            <a:ext cx="5726538" cy="808213"/>
            <a:chOff x="2761680" y="1694874"/>
            <a:chExt cx="5726538" cy="80821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160BD64-2FB2-438A-9935-DC3D45B5265D}"/>
                </a:ext>
              </a:extLst>
            </p:cNvPr>
            <p:cNvSpPr/>
            <p:nvPr/>
          </p:nvSpPr>
          <p:spPr>
            <a:xfrm>
              <a:off x="2761680" y="1694874"/>
              <a:ext cx="5597228" cy="8081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Blog snippets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660661-6031-4957-8507-4CA49A273566}"/>
                </a:ext>
              </a:extLst>
            </p:cNvPr>
            <p:cNvSpPr txBox="1"/>
            <p:nvPr/>
          </p:nvSpPr>
          <p:spPr>
            <a:xfrm flipH="1">
              <a:off x="7102300" y="2226088"/>
              <a:ext cx="1385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Read more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10CBB9-4BBF-4274-83F5-DC2634D6ACBD}"/>
              </a:ext>
            </a:extLst>
          </p:cNvPr>
          <p:cNvGrpSpPr/>
          <p:nvPr/>
        </p:nvGrpSpPr>
        <p:grpSpPr>
          <a:xfrm>
            <a:off x="2775366" y="2611629"/>
            <a:ext cx="5726538" cy="808213"/>
            <a:chOff x="2761680" y="1694874"/>
            <a:chExt cx="5726538" cy="8082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7AD7C0-7728-4B57-A9B5-256C79AEE6DF}"/>
                </a:ext>
              </a:extLst>
            </p:cNvPr>
            <p:cNvSpPr/>
            <p:nvPr/>
          </p:nvSpPr>
          <p:spPr>
            <a:xfrm>
              <a:off x="2761680" y="1694874"/>
              <a:ext cx="5597228" cy="8081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Blog snippets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07055D-7380-4A0D-9F4C-02544911C01C}"/>
                </a:ext>
              </a:extLst>
            </p:cNvPr>
            <p:cNvSpPr txBox="1"/>
            <p:nvPr/>
          </p:nvSpPr>
          <p:spPr>
            <a:xfrm flipH="1">
              <a:off x="7102300" y="2226088"/>
              <a:ext cx="1385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Read more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2FDF88-9C9B-462B-9B02-0EEE39C00383}"/>
              </a:ext>
            </a:extLst>
          </p:cNvPr>
          <p:cNvGrpSpPr/>
          <p:nvPr/>
        </p:nvGrpSpPr>
        <p:grpSpPr>
          <a:xfrm>
            <a:off x="2789052" y="3528384"/>
            <a:ext cx="5726538" cy="808213"/>
            <a:chOff x="2761680" y="1694874"/>
            <a:chExt cx="5726538" cy="80821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BA01777-9D6B-498B-9FDC-AC8D117BD984}"/>
                </a:ext>
              </a:extLst>
            </p:cNvPr>
            <p:cNvSpPr/>
            <p:nvPr/>
          </p:nvSpPr>
          <p:spPr>
            <a:xfrm>
              <a:off x="2761680" y="1694874"/>
              <a:ext cx="5597228" cy="8081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Blog snippets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3EAB13D-BF78-40E6-BCFE-726DD9FF4CC8}"/>
                </a:ext>
              </a:extLst>
            </p:cNvPr>
            <p:cNvSpPr txBox="1"/>
            <p:nvPr/>
          </p:nvSpPr>
          <p:spPr>
            <a:xfrm flipH="1">
              <a:off x="7102300" y="2226088"/>
              <a:ext cx="1385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Read more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1CC9169-B250-467A-BD3B-36EB170A57CF}"/>
              </a:ext>
            </a:extLst>
          </p:cNvPr>
          <p:cNvGrpSpPr/>
          <p:nvPr/>
        </p:nvGrpSpPr>
        <p:grpSpPr>
          <a:xfrm>
            <a:off x="2802738" y="4445139"/>
            <a:ext cx="5726538" cy="808213"/>
            <a:chOff x="2761680" y="1694874"/>
            <a:chExt cx="5726538" cy="80821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128267-19DF-4715-A24E-8E42733BBED1}"/>
                </a:ext>
              </a:extLst>
            </p:cNvPr>
            <p:cNvSpPr/>
            <p:nvPr/>
          </p:nvSpPr>
          <p:spPr>
            <a:xfrm>
              <a:off x="2761680" y="1694874"/>
              <a:ext cx="5597228" cy="8081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Blog snippets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E077918-B0A4-40C3-99AE-89A4C6C38B1E}"/>
                </a:ext>
              </a:extLst>
            </p:cNvPr>
            <p:cNvSpPr txBox="1"/>
            <p:nvPr/>
          </p:nvSpPr>
          <p:spPr>
            <a:xfrm flipH="1">
              <a:off x="7102300" y="2226088"/>
              <a:ext cx="1385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Read more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DF98977-1F01-46BD-BB86-019FF1A8FCB5}"/>
              </a:ext>
            </a:extLst>
          </p:cNvPr>
          <p:cNvGrpSpPr/>
          <p:nvPr/>
        </p:nvGrpSpPr>
        <p:grpSpPr>
          <a:xfrm>
            <a:off x="2816424" y="5361894"/>
            <a:ext cx="5726538" cy="808213"/>
            <a:chOff x="2761680" y="1694874"/>
            <a:chExt cx="5726538" cy="80821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F0B2172-D3C7-4D41-B258-EB6E4ADFA59A}"/>
                </a:ext>
              </a:extLst>
            </p:cNvPr>
            <p:cNvSpPr/>
            <p:nvPr/>
          </p:nvSpPr>
          <p:spPr>
            <a:xfrm>
              <a:off x="2761680" y="1694874"/>
              <a:ext cx="5597228" cy="8081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Blog snippets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6B66CF3-1F21-4F21-A9CB-5D8F31676121}"/>
                </a:ext>
              </a:extLst>
            </p:cNvPr>
            <p:cNvSpPr txBox="1"/>
            <p:nvPr/>
          </p:nvSpPr>
          <p:spPr>
            <a:xfrm flipH="1">
              <a:off x="7102300" y="2226088"/>
              <a:ext cx="1385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Read more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937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6000">
              <a:schemeClr val="accent1">
                <a:lumMod val="5000"/>
                <a:lumOff val="95000"/>
              </a:schemeClr>
            </a:gs>
            <a:gs pos="16000">
              <a:schemeClr val="bg1">
                <a:lumMod val="6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242212-FA91-49B1-9AE1-A00E4DF618C4}"/>
              </a:ext>
            </a:extLst>
          </p:cNvPr>
          <p:cNvSpPr/>
          <p:nvPr/>
        </p:nvSpPr>
        <p:spPr>
          <a:xfrm>
            <a:off x="2133599" y="369455"/>
            <a:ext cx="4294893" cy="720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62330D-3D70-443C-92D0-74E8F3D9891A}"/>
              </a:ext>
            </a:extLst>
          </p:cNvPr>
          <p:cNvSpPr/>
          <p:nvPr/>
        </p:nvSpPr>
        <p:spPr>
          <a:xfrm>
            <a:off x="6661535" y="1753804"/>
            <a:ext cx="2789369" cy="43064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News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D1B008-BAD3-46EE-8B88-9E140397CF1A}"/>
              </a:ext>
            </a:extLst>
          </p:cNvPr>
          <p:cNvSpPr/>
          <p:nvPr/>
        </p:nvSpPr>
        <p:spPr>
          <a:xfrm>
            <a:off x="193296" y="1245908"/>
            <a:ext cx="9171695" cy="277758"/>
          </a:xfrm>
          <a:prstGeom prst="rect">
            <a:avLst/>
          </a:prstGeom>
          <a:solidFill>
            <a:srgbClr val="00B05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Navigation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60BD64-2FB2-438A-9935-DC3D45B5265D}"/>
              </a:ext>
            </a:extLst>
          </p:cNvPr>
          <p:cNvSpPr/>
          <p:nvPr/>
        </p:nvSpPr>
        <p:spPr>
          <a:xfrm>
            <a:off x="193296" y="1754511"/>
            <a:ext cx="5597228" cy="8081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Blog snippets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660661-6031-4957-8507-4CA49A273566}"/>
              </a:ext>
            </a:extLst>
          </p:cNvPr>
          <p:cNvSpPr txBox="1"/>
          <p:nvPr/>
        </p:nvSpPr>
        <p:spPr>
          <a:xfrm flipH="1">
            <a:off x="4479172" y="2299979"/>
            <a:ext cx="1051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Read more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10CBB9-4BBF-4274-83F5-DC2634D6ACBD}"/>
              </a:ext>
            </a:extLst>
          </p:cNvPr>
          <p:cNvGrpSpPr/>
          <p:nvPr/>
        </p:nvGrpSpPr>
        <p:grpSpPr>
          <a:xfrm>
            <a:off x="152238" y="2685520"/>
            <a:ext cx="5726538" cy="808213"/>
            <a:chOff x="2761680" y="1694874"/>
            <a:chExt cx="5726538" cy="8082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7AD7C0-7728-4B57-A9B5-256C79AEE6DF}"/>
                </a:ext>
              </a:extLst>
            </p:cNvPr>
            <p:cNvSpPr/>
            <p:nvPr/>
          </p:nvSpPr>
          <p:spPr>
            <a:xfrm>
              <a:off x="2761680" y="1694874"/>
              <a:ext cx="5597228" cy="80818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Blog snippets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07055D-7380-4A0D-9F4C-02544911C01C}"/>
                </a:ext>
              </a:extLst>
            </p:cNvPr>
            <p:cNvSpPr txBox="1"/>
            <p:nvPr/>
          </p:nvSpPr>
          <p:spPr>
            <a:xfrm flipH="1">
              <a:off x="7102300" y="2226088"/>
              <a:ext cx="1385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Read more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2FDF88-9C9B-462B-9B02-0EEE39C00383}"/>
              </a:ext>
            </a:extLst>
          </p:cNvPr>
          <p:cNvGrpSpPr/>
          <p:nvPr/>
        </p:nvGrpSpPr>
        <p:grpSpPr>
          <a:xfrm>
            <a:off x="193296" y="3580311"/>
            <a:ext cx="5726538" cy="808213"/>
            <a:chOff x="2761680" y="1694874"/>
            <a:chExt cx="5726538" cy="80821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BA01777-9D6B-498B-9FDC-AC8D117BD984}"/>
                </a:ext>
              </a:extLst>
            </p:cNvPr>
            <p:cNvSpPr/>
            <p:nvPr/>
          </p:nvSpPr>
          <p:spPr>
            <a:xfrm>
              <a:off x="2761680" y="1694874"/>
              <a:ext cx="5597228" cy="80818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Blog snippets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3EAB13D-BF78-40E6-BCFE-726DD9FF4CC8}"/>
                </a:ext>
              </a:extLst>
            </p:cNvPr>
            <p:cNvSpPr txBox="1"/>
            <p:nvPr/>
          </p:nvSpPr>
          <p:spPr>
            <a:xfrm flipH="1">
              <a:off x="7102300" y="2226088"/>
              <a:ext cx="1385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Read more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1CC9169-B250-467A-BD3B-36EB170A57CF}"/>
              </a:ext>
            </a:extLst>
          </p:cNvPr>
          <p:cNvGrpSpPr/>
          <p:nvPr/>
        </p:nvGrpSpPr>
        <p:grpSpPr>
          <a:xfrm>
            <a:off x="179610" y="4519030"/>
            <a:ext cx="5726538" cy="808213"/>
            <a:chOff x="2761680" y="1694874"/>
            <a:chExt cx="5726538" cy="80821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128267-19DF-4715-A24E-8E42733BBED1}"/>
                </a:ext>
              </a:extLst>
            </p:cNvPr>
            <p:cNvSpPr/>
            <p:nvPr/>
          </p:nvSpPr>
          <p:spPr>
            <a:xfrm>
              <a:off x="2761680" y="1694874"/>
              <a:ext cx="5597228" cy="8081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Blog snippets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E077918-B0A4-40C3-99AE-89A4C6C38B1E}"/>
                </a:ext>
              </a:extLst>
            </p:cNvPr>
            <p:cNvSpPr txBox="1"/>
            <p:nvPr/>
          </p:nvSpPr>
          <p:spPr>
            <a:xfrm flipH="1">
              <a:off x="7102300" y="2226088"/>
              <a:ext cx="1385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Read more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DF98977-1F01-46BD-BB86-019FF1A8FCB5}"/>
              </a:ext>
            </a:extLst>
          </p:cNvPr>
          <p:cNvGrpSpPr/>
          <p:nvPr/>
        </p:nvGrpSpPr>
        <p:grpSpPr>
          <a:xfrm>
            <a:off x="193296" y="5435785"/>
            <a:ext cx="5726538" cy="808213"/>
            <a:chOff x="2761680" y="1694874"/>
            <a:chExt cx="5726538" cy="80821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F0B2172-D3C7-4D41-B258-EB6E4ADFA59A}"/>
                </a:ext>
              </a:extLst>
            </p:cNvPr>
            <p:cNvSpPr/>
            <p:nvPr/>
          </p:nvSpPr>
          <p:spPr>
            <a:xfrm>
              <a:off x="2761680" y="1694874"/>
              <a:ext cx="5597228" cy="8081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Blog snippets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6B66CF3-1F21-4F21-A9CB-5D8F31676121}"/>
                </a:ext>
              </a:extLst>
            </p:cNvPr>
            <p:cNvSpPr txBox="1"/>
            <p:nvPr/>
          </p:nvSpPr>
          <p:spPr>
            <a:xfrm flipH="1">
              <a:off x="7102300" y="2226088"/>
              <a:ext cx="13859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Read more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CAB56C4-AF04-4971-BDF0-9B9F12E2FA10}"/>
              </a:ext>
            </a:extLst>
          </p:cNvPr>
          <p:cNvSpPr txBox="1"/>
          <p:nvPr/>
        </p:nvSpPr>
        <p:spPr>
          <a:xfrm>
            <a:off x="6936510" y="123646"/>
            <a:ext cx="872355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Header</a:t>
            </a:r>
          </a:p>
          <a:p>
            <a:r>
              <a:rPr lang="en-GB" sz="1100" dirty="0"/>
              <a:t>Banner?</a:t>
            </a:r>
          </a:p>
          <a:p>
            <a:r>
              <a:rPr lang="en-GB" sz="1100" dirty="0"/>
              <a:t>Colours?</a:t>
            </a:r>
          </a:p>
          <a:p>
            <a:r>
              <a:rPr lang="en-GB" sz="1100" dirty="0"/>
              <a:t>Image?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290238-5AFE-4DCF-BE94-AA21B0D8D99B}"/>
              </a:ext>
            </a:extLst>
          </p:cNvPr>
          <p:cNvSpPr txBox="1"/>
          <p:nvPr/>
        </p:nvSpPr>
        <p:spPr>
          <a:xfrm>
            <a:off x="10095334" y="1000809"/>
            <a:ext cx="683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NAV</a:t>
            </a:r>
          </a:p>
          <a:p>
            <a:r>
              <a:rPr lang="en-GB" sz="1100" dirty="0"/>
              <a:t>Colours?</a:t>
            </a:r>
          </a:p>
          <a:p>
            <a:r>
              <a:rPr lang="en-GB" sz="1100" dirty="0"/>
              <a:t>Image?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D17C35-79FE-4B76-A61E-E320143519CA}"/>
              </a:ext>
            </a:extLst>
          </p:cNvPr>
          <p:cNvSpPr txBox="1"/>
          <p:nvPr/>
        </p:nvSpPr>
        <p:spPr>
          <a:xfrm>
            <a:off x="5793571" y="1889298"/>
            <a:ext cx="68320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Post</a:t>
            </a:r>
          </a:p>
          <a:p>
            <a:r>
              <a:rPr lang="en-GB" sz="1100" dirty="0"/>
              <a:t>Colours?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7DB1297-5A53-48B9-A924-3BF7CF60D451}"/>
              </a:ext>
            </a:extLst>
          </p:cNvPr>
          <p:cNvCxnSpPr>
            <a:cxnSpLocks/>
          </p:cNvCxnSpPr>
          <p:nvPr/>
        </p:nvCxnSpPr>
        <p:spPr>
          <a:xfrm flipH="1" flipV="1">
            <a:off x="9838063" y="0"/>
            <a:ext cx="66101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027E3A9-F113-41FB-95D2-EC9AE4FD74BA}"/>
              </a:ext>
            </a:extLst>
          </p:cNvPr>
          <p:cNvSpPr/>
          <p:nvPr/>
        </p:nvSpPr>
        <p:spPr>
          <a:xfrm>
            <a:off x="9838036" y="0"/>
            <a:ext cx="244577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613AC-A38C-4C83-9358-6DD77D83B312}"/>
              </a:ext>
            </a:extLst>
          </p:cNvPr>
          <p:cNvSpPr/>
          <p:nvPr/>
        </p:nvSpPr>
        <p:spPr>
          <a:xfrm>
            <a:off x="0" y="0"/>
            <a:ext cx="9838036" cy="1227578"/>
          </a:xfrm>
          <a:prstGeom prst="rect">
            <a:avLst/>
          </a:prstGeom>
          <a:solidFill>
            <a:srgbClr val="FF0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1C1062-52A5-4F8F-86E0-B1FFBC8FA57A}"/>
              </a:ext>
            </a:extLst>
          </p:cNvPr>
          <p:cNvSpPr/>
          <p:nvPr/>
        </p:nvSpPr>
        <p:spPr>
          <a:xfrm>
            <a:off x="0" y="1233419"/>
            <a:ext cx="9838036" cy="501084"/>
          </a:xfrm>
          <a:prstGeom prst="rect">
            <a:avLst/>
          </a:prstGeom>
          <a:solidFill>
            <a:schemeClr val="accent6">
              <a:lumMod val="75000"/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83F9A5D-4F40-409D-AD2A-22DA08D5DA74}"/>
              </a:ext>
            </a:extLst>
          </p:cNvPr>
          <p:cNvSpPr/>
          <p:nvPr/>
        </p:nvSpPr>
        <p:spPr>
          <a:xfrm>
            <a:off x="0" y="1727761"/>
            <a:ext cx="6096000" cy="4662021"/>
          </a:xfrm>
          <a:prstGeom prst="rect">
            <a:avLst/>
          </a:prstGeom>
          <a:solidFill>
            <a:schemeClr val="accent4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9B484D5-ABFC-46D6-BE87-43F05FF64272}"/>
              </a:ext>
            </a:extLst>
          </p:cNvPr>
          <p:cNvSpPr/>
          <p:nvPr/>
        </p:nvSpPr>
        <p:spPr>
          <a:xfrm>
            <a:off x="6066622" y="1727760"/>
            <a:ext cx="3749721" cy="4662021"/>
          </a:xfrm>
          <a:prstGeom prst="rect">
            <a:avLst/>
          </a:prstGeom>
          <a:solidFill>
            <a:srgbClr val="7030A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F939BB2-77D4-4C2B-8C76-A6D1E84A741D}"/>
              </a:ext>
            </a:extLst>
          </p:cNvPr>
          <p:cNvSpPr/>
          <p:nvPr/>
        </p:nvSpPr>
        <p:spPr>
          <a:xfrm>
            <a:off x="8532" y="6389781"/>
            <a:ext cx="9829504" cy="45930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81599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CB2B30-D444-4704-91C9-87F42C49A90B}"/>
              </a:ext>
            </a:extLst>
          </p:cNvPr>
          <p:cNvSpPr txBox="1"/>
          <p:nvPr/>
        </p:nvSpPr>
        <p:spPr>
          <a:xfrm>
            <a:off x="3470313" y="738130"/>
            <a:ext cx="572877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&lt;!DOCTYPE html&gt;</a:t>
            </a:r>
          </a:p>
          <a:p>
            <a:r>
              <a:rPr lang="en-GB" dirty="0"/>
              <a:t>&lt;html&gt;</a:t>
            </a:r>
          </a:p>
          <a:p>
            <a:r>
              <a:rPr lang="en-GB" dirty="0"/>
              <a:t>&lt;head&gt;</a:t>
            </a:r>
          </a:p>
          <a:p>
            <a:endParaRPr lang="en-GB" dirty="0"/>
          </a:p>
          <a:p>
            <a:r>
              <a:rPr lang="en-GB" dirty="0"/>
              <a:t>&lt;/head&gt;</a:t>
            </a:r>
          </a:p>
          <a:p>
            <a:r>
              <a:rPr lang="en-GB" dirty="0"/>
              <a:t>&lt;body&gt;</a:t>
            </a:r>
          </a:p>
          <a:p>
            <a:r>
              <a:rPr lang="en-GB" dirty="0"/>
              <a:t>&lt;div&gt;This is the header section&lt;/div&gt;</a:t>
            </a:r>
          </a:p>
          <a:p>
            <a:r>
              <a:rPr lang="en-GB" dirty="0"/>
              <a:t>&lt;div&gt;This is the navigation section</a:t>
            </a:r>
          </a:p>
          <a:p>
            <a:r>
              <a:rPr lang="en-GB" dirty="0"/>
              <a:t>&lt;ul&gt;</a:t>
            </a:r>
          </a:p>
          <a:p>
            <a:r>
              <a:rPr lang="en-GB" dirty="0"/>
              <a:t>&lt;li&gt;&lt;/li&gt;</a:t>
            </a:r>
          </a:p>
          <a:p>
            <a:r>
              <a:rPr lang="en-GB" dirty="0"/>
              <a:t>&lt;li&gt;&lt;/li&gt;</a:t>
            </a:r>
          </a:p>
          <a:p>
            <a:r>
              <a:rPr lang="en-GB" dirty="0"/>
              <a:t>&lt;li&gt;&lt;/li&gt;</a:t>
            </a:r>
          </a:p>
          <a:p>
            <a:r>
              <a:rPr lang="en-GB" dirty="0"/>
              <a:t>&lt;li&gt;&lt;/li&gt;</a:t>
            </a:r>
          </a:p>
          <a:p>
            <a:r>
              <a:rPr lang="en-GB" dirty="0"/>
              <a:t>&lt;li&gt;&lt;/li&gt;</a:t>
            </a:r>
          </a:p>
          <a:p>
            <a:r>
              <a:rPr lang="en-GB" dirty="0"/>
              <a:t>&lt;/ul&gt;</a:t>
            </a:r>
          </a:p>
          <a:p>
            <a:r>
              <a:rPr lang="en-GB" dirty="0"/>
              <a:t>&lt;/div&gt;</a:t>
            </a:r>
          </a:p>
          <a:p>
            <a:r>
              <a:rPr lang="en-GB" dirty="0"/>
              <a:t>&lt;div&gt;This is the content&lt;/div&gt;</a:t>
            </a:r>
          </a:p>
          <a:p>
            <a:r>
              <a:rPr lang="en-GB" dirty="0"/>
              <a:t>&lt;div&gt;This is the sidebar&lt;/div&gt;</a:t>
            </a:r>
          </a:p>
          <a:p>
            <a:r>
              <a:rPr lang="en-GB" dirty="0"/>
              <a:t>&lt;div&gt;This is the footer section&lt;/div&gt;</a:t>
            </a:r>
          </a:p>
          <a:p>
            <a:r>
              <a:rPr lang="en-GB" dirty="0"/>
              <a:t>&lt;/body&gt;</a:t>
            </a:r>
          </a:p>
          <a:p>
            <a:r>
              <a:rPr lang="en-GB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261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185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Shand</dc:creator>
  <cp:lastModifiedBy>Leonard Shand</cp:lastModifiedBy>
  <cp:revision>1</cp:revision>
  <dcterms:created xsi:type="dcterms:W3CDTF">2021-01-26T10:34:22Z</dcterms:created>
  <dcterms:modified xsi:type="dcterms:W3CDTF">2021-01-26T10:54:51Z</dcterms:modified>
</cp:coreProperties>
</file>