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notesMasterIdLst>
    <p:notesMasterId r:id="rId211"/>
  </p:notesMasterIdLst>
  <p:sldIdLst>
    <p:sldId id="610" r:id="rId6"/>
    <p:sldId id="311" r:id="rId7"/>
    <p:sldId id="1319" r:id="rId8"/>
    <p:sldId id="1293" r:id="rId9"/>
    <p:sldId id="1320" r:id="rId10"/>
    <p:sldId id="1325" r:id="rId11"/>
    <p:sldId id="1321" r:id="rId12"/>
    <p:sldId id="1322" r:id="rId13"/>
    <p:sldId id="1323" r:id="rId14"/>
    <p:sldId id="262" r:id="rId15"/>
    <p:sldId id="257" r:id="rId16"/>
    <p:sldId id="564" r:id="rId17"/>
    <p:sldId id="565" r:id="rId18"/>
    <p:sldId id="611" r:id="rId19"/>
    <p:sldId id="595" r:id="rId20"/>
    <p:sldId id="579" r:id="rId21"/>
    <p:sldId id="596" r:id="rId22"/>
    <p:sldId id="597" r:id="rId23"/>
    <p:sldId id="598" r:id="rId24"/>
    <p:sldId id="599" r:id="rId25"/>
    <p:sldId id="600" r:id="rId26"/>
    <p:sldId id="601" r:id="rId27"/>
    <p:sldId id="602" r:id="rId28"/>
    <p:sldId id="603" r:id="rId29"/>
    <p:sldId id="604" r:id="rId30"/>
    <p:sldId id="1326" r:id="rId31"/>
    <p:sldId id="580" r:id="rId32"/>
    <p:sldId id="605" r:id="rId33"/>
    <p:sldId id="606" r:id="rId34"/>
    <p:sldId id="607" r:id="rId35"/>
    <p:sldId id="608" r:id="rId36"/>
    <p:sldId id="1327" r:id="rId37"/>
    <p:sldId id="1328" r:id="rId38"/>
    <p:sldId id="1329" r:id="rId39"/>
    <p:sldId id="1330" r:id="rId40"/>
    <p:sldId id="1193" r:id="rId41"/>
    <p:sldId id="1195" r:id="rId42"/>
    <p:sldId id="321" r:id="rId43"/>
    <p:sldId id="1214" r:id="rId44"/>
    <p:sldId id="1217" r:id="rId45"/>
    <p:sldId id="1213" r:id="rId46"/>
    <p:sldId id="1215" r:id="rId47"/>
    <p:sldId id="1218" r:id="rId48"/>
    <p:sldId id="1222" r:id="rId49"/>
    <p:sldId id="1216" r:id="rId50"/>
    <p:sldId id="364" r:id="rId51"/>
    <p:sldId id="365" r:id="rId52"/>
    <p:sldId id="366" r:id="rId53"/>
    <p:sldId id="367" r:id="rId54"/>
    <p:sldId id="377" r:id="rId55"/>
    <p:sldId id="378" r:id="rId56"/>
    <p:sldId id="368" r:id="rId57"/>
    <p:sldId id="369" r:id="rId58"/>
    <p:sldId id="371" r:id="rId59"/>
    <p:sldId id="372" r:id="rId60"/>
    <p:sldId id="375" r:id="rId61"/>
    <p:sldId id="380" r:id="rId62"/>
    <p:sldId id="381" r:id="rId63"/>
    <p:sldId id="1194" r:id="rId64"/>
    <p:sldId id="1219" r:id="rId65"/>
    <p:sldId id="1196" r:id="rId66"/>
    <p:sldId id="1221" r:id="rId67"/>
    <p:sldId id="1220" r:id="rId68"/>
    <p:sldId id="1197" r:id="rId69"/>
    <p:sldId id="1223" r:id="rId70"/>
    <p:sldId id="409" r:id="rId71"/>
    <p:sldId id="544" r:id="rId72"/>
    <p:sldId id="1199" r:id="rId73"/>
    <p:sldId id="1227" r:id="rId74"/>
    <p:sldId id="1228" r:id="rId75"/>
    <p:sldId id="1229" r:id="rId76"/>
    <p:sldId id="1230" r:id="rId77"/>
    <p:sldId id="1200" r:id="rId78"/>
    <p:sldId id="1226" r:id="rId79"/>
    <p:sldId id="1225" r:id="rId80"/>
    <p:sldId id="1224" r:id="rId81"/>
    <p:sldId id="1202" r:id="rId82"/>
    <p:sldId id="1201" r:id="rId83"/>
    <p:sldId id="280" r:id="rId84"/>
    <p:sldId id="1089" r:id="rId85"/>
    <p:sldId id="1331" r:id="rId86"/>
    <p:sldId id="1231" r:id="rId87"/>
    <p:sldId id="1232" r:id="rId88"/>
    <p:sldId id="1233" r:id="rId89"/>
    <p:sldId id="1234" r:id="rId90"/>
    <p:sldId id="1235" r:id="rId91"/>
    <p:sldId id="1236" r:id="rId92"/>
    <p:sldId id="1237" r:id="rId93"/>
    <p:sldId id="404" r:id="rId94"/>
    <p:sldId id="1239" r:id="rId95"/>
    <p:sldId id="1240" r:id="rId96"/>
    <p:sldId id="1241" r:id="rId97"/>
    <p:sldId id="1189" r:id="rId98"/>
    <p:sldId id="1297" r:id="rId99"/>
    <p:sldId id="1302" r:id="rId100"/>
    <p:sldId id="1242" r:id="rId101"/>
    <p:sldId id="826" r:id="rId102"/>
    <p:sldId id="1139" r:id="rId103"/>
    <p:sldId id="1244" r:id="rId104"/>
    <p:sldId id="1245" r:id="rId105"/>
    <p:sldId id="981" r:id="rId106"/>
    <p:sldId id="984" r:id="rId107"/>
    <p:sldId id="985" r:id="rId108"/>
    <p:sldId id="986" r:id="rId109"/>
    <p:sldId id="987" r:id="rId110"/>
    <p:sldId id="1247" r:id="rId111"/>
    <p:sldId id="1249" r:id="rId112"/>
    <p:sldId id="1248" r:id="rId113"/>
    <p:sldId id="1250" r:id="rId114"/>
    <p:sldId id="1246" r:id="rId115"/>
    <p:sldId id="1268" r:id="rId116"/>
    <p:sldId id="1267" r:id="rId117"/>
    <p:sldId id="1252" r:id="rId118"/>
    <p:sldId id="1254" r:id="rId119"/>
    <p:sldId id="1256" r:id="rId120"/>
    <p:sldId id="1255" r:id="rId121"/>
    <p:sldId id="1258" r:id="rId122"/>
    <p:sldId id="1259" r:id="rId123"/>
    <p:sldId id="1261" r:id="rId124"/>
    <p:sldId id="1262" r:id="rId125"/>
    <p:sldId id="1264" r:id="rId126"/>
    <p:sldId id="1265" r:id="rId127"/>
    <p:sldId id="1290" r:id="rId128"/>
    <p:sldId id="1291" r:id="rId129"/>
    <p:sldId id="1292" r:id="rId130"/>
    <p:sldId id="284" r:id="rId131"/>
    <p:sldId id="1088" r:id="rId132"/>
    <p:sldId id="1095" r:id="rId133"/>
    <p:sldId id="1149" r:id="rId134"/>
    <p:sldId id="1270" r:id="rId135"/>
    <p:sldId id="1271" r:id="rId136"/>
    <p:sldId id="1272" r:id="rId137"/>
    <p:sldId id="1274" r:id="rId138"/>
    <p:sldId id="1151" r:id="rId139"/>
    <p:sldId id="1152" r:id="rId140"/>
    <p:sldId id="1161" r:id="rId141"/>
    <p:sldId id="1162" r:id="rId142"/>
    <p:sldId id="1163" r:id="rId143"/>
    <p:sldId id="1164" r:id="rId144"/>
    <p:sldId id="1165" r:id="rId145"/>
    <p:sldId id="1166" r:id="rId146"/>
    <p:sldId id="1309" r:id="rId147"/>
    <p:sldId id="1172" r:id="rId148"/>
    <p:sldId id="1169" r:id="rId149"/>
    <p:sldId id="1178" r:id="rId150"/>
    <p:sldId id="1186" r:id="rId151"/>
    <p:sldId id="1170" r:id="rId152"/>
    <p:sldId id="1179" r:id="rId153"/>
    <p:sldId id="1187" r:id="rId154"/>
    <p:sldId id="1171" r:id="rId155"/>
    <p:sldId id="1180" r:id="rId156"/>
    <p:sldId id="1275" r:id="rId157"/>
    <p:sldId id="1173" r:id="rId158"/>
    <p:sldId id="1181" r:id="rId159"/>
    <p:sldId id="1276" r:id="rId160"/>
    <p:sldId id="1174" r:id="rId161"/>
    <p:sldId id="1182" r:id="rId162"/>
    <p:sldId id="1260" r:id="rId163"/>
    <p:sldId id="1175" r:id="rId164"/>
    <p:sldId id="1183" r:id="rId165"/>
    <p:sldId id="1277" r:id="rId166"/>
    <p:sldId id="1176" r:id="rId167"/>
    <p:sldId id="1184" r:id="rId168"/>
    <p:sldId id="1278" r:id="rId169"/>
    <p:sldId id="1177" r:id="rId170"/>
    <p:sldId id="1185" r:id="rId171"/>
    <p:sldId id="1263" r:id="rId172"/>
    <p:sldId id="1311" r:id="rId173"/>
    <p:sldId id="1312" r:id="rId174"/>
    <p:sldId id="1313" r:id="rId175"/>
    <p:sldId id="1314" r:id="rId176"/>
    <p:sldId id="1315" r:id="rId177"/>
    <p:sldId id="1316" r:id="rId178"/>
    <p:sldId id="1317" r:id="rId179"/>
    <p:sldId id="1318" r:id="rId180"/>
    <p:sldId id="285" r:id="rId181"/>
    <p:sldId id="1087" r:id="rId182"/>
    <p:sldId id="1096" r:id="rId183"/>
    <p:sldId id="1155" r:id="rId184"/>
    <p:sldId id="1209" r:id="rId185"/>
    <p:sldId id="1210" r:id="rId186"/>
    <p:sldId id="1211" r:id="rId187"/>
    <p:sldId id="1279" r:id="rId188"/>
    <p:sldId id="1212" r:id="rId189"/>
    <p:sldId id="1280" r:id="rId190"/>
    <p:sldId id="1266" r:id="rId191"/>
    <p:sldId id="1157" r:id="rId192"/>
    <p:sldId id="1206" r:id="rId193"/>
    <p:sldId id="1281" r:id="rId194"/>
    <p:sldId id="1269" r:id="rId195"/>
    <p:sldId id="1282" r:id="rId196"/>
    <p:sldId id="1273" r:id="rId197"/>
    <p:sldId id="1207" r:id="rId198"/>
    <p:sldId id="1208" r:id="rId199"/>
    <p:sldId id="1156" r:id="rId200"/>
    <p:sldId id="1299" r:id="rId201"/>
    <p:sldId id="1300" r:id="rId202"/>
    <p:sldId id="268" r:id="rId203"/>
    <p:sldId id="1303" r:id="rId204"/>
    <p:sldId id="1304" r:id="rId205"/>
    <p:sldId id="295" r:id="rId206"/>
    <p:sldId id="272" r:id="rId207"/>
    <p:sldId id="1084" r:id="rId208"/>
    <p:sldId id="1083" r:id="rId209"/>
    <p:sldId id="1082" r:id="rId2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279543-55D0-0982-874F-C3EE281CA3FA}" name="Sulaiman Janjua" initials="SJ" userId="Sulaiman Janjua" providerId="None"/>
  <p188:author id="{8460267B-2309-0213-288B-986F47AD3B10}" name="Sulaiman Janjua" initials="SJ" userId="S::janjus@gloscol.ac.uk::66b971f6-af07-45ac-89ef-0fb24ce361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F7792-41F3-424A-9556-094907213B5E}" v="1578" dt="2022-03-15T11:37:04.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microsoft.com/office/2016/11/relationships/changesInfo" Target="changesInfos/changesInfo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microsoft.com/office/2015/10/relationships/revisionInfo" Target="revisionInfo.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microsoft.com/office/2018/10/relationships/authors" Target="authors.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theme" Target="theme/theme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tableStyles" Target="tableStyle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presProps" Target="presProps.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ebley" userId="S::weblem@gloscol.ac.uk::836f531d-195e-4340-bc9a-b5c372095905" providerId="AD" clId="Web-{752A377B-0F5A-4801-9B8F-74F71E9A7D0F}"/>
    <pc:docChg chg="modSld">
      <pc:chgData name="Martin Webley" userId="S::weblem@gloscol.ac.uk::836f531d-195e-4340-bc9a-b5c372095905" providerId="AD" clId="Web-{752A377B-0F5A-4801-9B8F-74F71E9A7D0F}" dt="2022-01-19T14:18:25.536" v="4" actId="1076"/>
      <pc:docMkLst>
        <pc:docMk/>
      </pc:docMkLst>
      <pc:sldChg chg="addSp delSp modSp">
        <pc:chgData name="Martin Webley" userId="S::weblem@gloscol.ac.uk::836f531d-195e-4340-bc9a-b5c372095905" providerId="AD" clId="Web-{752A377B-0F5A-4801-9B8F-74F71E9A7D0F}" dt="2022-01-19T14:18:25.536" v="4" actId="1076"/>
        <pc:sldMkLst>
          <pc:docMk/>
          <pc:sldMk cId="4006779911" sldId="1117"/>
        </pc:sldMkLst>
        <pc:spChg chg="del">
          <ac:chgData name="Martin Webley" userId="S::weblem@gloscol.ac.uk::836f531d-195e-4340-bc9a-b5c372095905" providerId="AD" clId="Web-{752A377B-0F5A-4801-9B8F-74F71E9A7D0F}" dt="2022-01-19T14:17:58.597" v="0"/>
          <ac:spMkLst>
            <pc:docMk/>
            <pc:sldMk cId="4006779911" sldId="1117"/>
            <ac:spMk id="3" creationId="{2AFA5201-803B-4317-A67E-6DE105FD9699}"/>
          </ac:spMkLst>
        </pc:spChg>
        <pc:picChg chg="add mod ord">
          <ac:chgData name="Martin Webley" userId="S::weblem@gloscol.ac.uk::836f531d-195e-4340-bc9a-b5c372095905" providerId="AD" clId="Web-{752A377B-0F5A-4801-9B8F-74F71E9A7D0F}" dt="2022-01-19T14:18:25.536" v="4" actId="1076"/>
          <ac:picMkLst>
            <pc:docMk/>
            <pc:sldMk cId="4006779911" sldId="1117"/>
            <ac:picMk id="4" creationId="{40CCE041-B9DE-468D-814A-815A9FE38A36}"/>
          </ac:picMkLst>
        </pc:picChg>
      </pc:sldChg>
    </pc:docChg>
  </pc:docChgLst>
  <pc:docChgLst>
    <pc:chgData name="Martin Webley" userId="S::weblem@gloscol.ac.uk::836f531d-195e-4340-bc9a-b5c372095905" providerId="AD" clId="Web-{23BC0DF0-283F-4F43-9F51-12C07458D77E}"/>
    <pc:docChg chg="addSld delSld modSld">
      <pc:chgData name="Martin Webley" userId="S::weblem@gloscol.ac.uk::836f531d-195e-4340-bc9a-b5c372095905" providerId="AD" clId="Web-{23BC0DF0-283F-4F43-9F51-12C07458D77E}" dt="2022-01-16T12:42:53.049" v="13"/>
      <pc:docMkLst>
        <pc:docMk/>
      </pc:docMkLst>
      <pc:sldChg chg="modSp add del replId">
        <pc:chgData name="Martin Webley" userId="S::weblem@gloscol.ac.uk::836f531d-195e-4340-bc9a-b5c372095905" providerId="AD" clId="Web-{23BC0DF0-283F-4F43-9F51-12C07458D77E}" dt="2022-01-16T12:42:53.049" v="13"/>
        <pc:sldMkLst>
          <pc:docMk/>
          <pc:sldMk cId="2581864535" sldId="1016"/>
        </pc:sldMkLst>
        <pc:spChg chg="mod">
          <ac:chgData name="Martin Webley" userId="S::weblem@gloscol.ac.uk::836f531d-195e-4340-bc9a-b5c372095905" providerId="AD" clId="Web-{23BC0DF0-283F-4F43-9F51-12C07458D77E}" dt="2022-01-16T12:42:37.861" v="10" actId="20577"/>
          <ac:spMkLst>
            <pc:docMk/>
            <pc:sldMk cId="2581864535" sldId="1016"/>
            <ac:spMk id="3" creationId="{62D8377A-538F-4C9F-AA9D-21C9702C5C4F}"/>
          </ac:spMkLst>
        </pc:spChg>
      </pc:sldChg>
    </pc:docChg>
  </pc:docChgLst>
  <pc:docChgLst>
    <pc:chgData name="Sulaiman Janjua" userId="S::janjus@gloscol.ac.uk::66b971f6-af07-45ac-89ef-0fb24ce3614b" providerId="AD" clId="Web-{F39F54BF-036F-4F90-9588-F83F2CA21C61}"/>
    <pc:docChg chg="modSld">
      <pc:chgData name="Sulaiman Janjua" userId="S::janjus@gloscol.ac.uk::66b971f6-af07-45ac-89ef-0fb24ce3614b" providerId="AD" clId="Web-{F39F54BF-036F-4F90-9588-F83F2CA21C61}" dt="2021-12-13T11:39:05.512" v="15" actId="20577"/>
      <pc:docMkLst>
        <pc:docMk/>
      </pc:docMkLst>
      <pc:sldChg chg="modSp">
        <pc:chgData name="Sulaiman Janjua" userId="S::janjus@gloscol.ac.uk::66b971f6-af07-45ac-89ef-0fb24ce3614b" providerId="AD" clId="Web-{F39F54BF-036F-4F90-9588-F83F2CA21C61}" dt="2021-12-13T11:39:05.512" v="15" actId="20577"/>
        <pc:sldMkLst>
          <pc:docMk/>
          <pc:sldMk cId="23457169" sldId="826"/>
        </pc:sldMkLst>
        <pc:spChg chg="mod">
          <ac:chgData name="Sulaiman Janjua" userId="S::janjus@gloscol.ac.uk::66b971f6-af07-45ac-89ef-0fb24ce3614b" providerId="AD" clId="Web-{F39F54BF-036F-4F90-9588-F83F2CA21C61}" dt="2021-12-13T11:39:05.512" v="15" actId="20577"/>
          <ac:spMkLst>
            <pc:docMk/>
            <pc:sldMk cId="23457169" sldId="826"/>
            <ac:spMk id="4" creationId="{F7A5BD4F-F210-406F-BDA3-5D496D0DBA1D}"/>
          </ac:spMkLst>
        </pc:spChg>
      </pc:sldChg>
    </pc:docChg>
  </pc:docChgLst>
  <pc:docChgLst>
    <pc:chgData name="Anu Duhan" userId="61bdb604-47d9-4ad2-954e-298c773755cb" providerId="ADAL" clId="{BED1471E-D5E4-4FC2-8551-D50B3F81BCA6}"/>
    <pc:docChg chg="addSld modSld">
      <pc:chgData name="Anu Duhan" userId="61bdb604-47d9-4ad2-954e-298c773755cb" providerId="ADAL" clId="{BED1471E-D5E4-4FC2-8551-D50B3F81BCA6}" dt="2022-02-12T12:35:36.511" v="467" actId="1076"/>
      <pc:docMkLst>
        <pc:docMk/>
      </pc:docMkLst>
      <pc:sldChg chg="modSp mod">
        <pc:chgData name="Anu Duhan" userId="61bdb604-47d9-4ad2-954e-298c773755cb" providerId="ADAL" clId="{BED1471E-D5E4-4FC2-8551-D50B3F81BCA6}" dt="2022-02-12T12:35:36.511" v="467" actId="1076"/>
        <pc:sldMkLst>
          <pc:docMk/>
          <pc:sldMk cId="1120319146" sldId="262"/>
        </pc:sldMkLst>
        <pc:spChg chg="mod">
          <ac:chgData name="Anu Duhan" userId="61bdb604-47d9-4ad2-954e-298c773755cb" providerId="ADAL" clId="{BED1471E-D5E4-4FC2-8551-D50B3F81BCA6}" dt="2022-02-12T12:33:50.150" v="466" actId="1076"/>
          <ac:spMkLst>
            <pc:docMk/>
            <pc:sldMk cId="1120319146" sldId="262"/>
            <ac:spMk id="34" creationId="{C658BCC0-52DC-4EAC-90A4-64F4A48930B5}"/>
          </ac:spMkLst>
        </pc:spChg>
        <pc:picChg chg="mod">
          <ac:chgData name="Anu Duhan" userId="61bdb604-47d9-4ad2-954e-298c773755cb" providerId="ADAL" clId="{BED1471E-D5E4-4FC2-8551-D50B3F81BCA6}" dt="2022-02-12T12:35:36.511" v="467" actId="1076"/>
          <ac:picMkLst>
            <pc:docMk/>
            <pc:sldMk cId="1120319146" sldId="262"/>
            <ac:picMk id="49" creationId="{06979707-E88A-4C93-AFA1-30A21E2915BA}"/>
          </ac:picMkLst>
        </pc:picChg>
      </pc:sldChg>
      <pc:sldChg chg="modSp mod">
        <pc:chgData name="Anu Duhan" userId="61bdb604-47d9-4ad2-954e-298c773755cb" providerId="ADAL" clId="{BED1471E-D5E4-4FC2-8551-D50B3F81BCA6}" dt="2022-02-12T12:21:14.707" v="50" actId="20577"/>
        <pc:sldMkLst>
          <pc:docMk/>
          <pc:sldMk cId="713642169" sldId="610"/>
        </pc:sldMkLst>
        <pc:spChg chg="mod">
          <ac:chgData name="Anu Duhan" userId="61bdb604-47d9-4ad2-954e-298c773755cb" providerId="ADAL" clId="{BED1471E-D5E4-4FC2-8551-D50B3F81BCA6}" dt="2022-02-12T12:20:58.048" v="42" actId="20577"/>
          <ac:spMkLst>
            <pc:docMk/>
            <pc:sldMk cId="713642169" sldId="610"/>
            <ac:spMk id="2" creationId="{F1C526F4-FE67-43D6-9908-A68FB728C051}"/>
          </ac:spMkLst>
        </pc:spChg>
        <pc:spChg chg="mod">
          <ac:chgData name="Anu Duhan" userId="61bdb604-47d9-4ad2-954e-298c773755cb" providerId="ADAL" clId="{BED1471E-D5E4-4FC2-8551-D50B3F81BCA6}" dt="2022-02-12T12:21:14.707" v="50" actId="20577"/>
          <ac:spMkLst>
            <pc:docMk/>
            <pc:sldMk cId="713642169" sldId="610"/>
            <ac:spMk id="3" creationId="{78941B76-ADFF-4B8C-BB38-21ADF089D1A0}"/>
          </ac:spMkLst>
        </pc:spChg>
      </pc:sldChg>
      <pc:sldChg chg="modSp mod">
        <pc:chgData name="Anu Duhan" userId="61bdb604-47d9-4ad2-954e-298c773755cb" providerId="ADAL" clId="{BED1471E-D5E4-4FC2-8551-D50B3F81BCA6}" dt="2022-02-12T12:21:58.708" v="74" actId="20577"/>
        <pc:sldMkLst>
          <pc:docMk/>
          <pc:sldMk cId="913469861" sldId="697"/>
        </pc:sldMkLst>
        <pc:spChg chg="mod">
          <ac:chgData name="Anu Duhan" userId="61bdb604-47d9-4ad2-954e-298c773755cb" providerId="ADAL" clId="{BED1471E-D5E4-4FC2-8551-D50B3F81BCA6}" dt="2022-02-12T12:21:58.708" v="74" actId="20577"/>
          <ac:spMkLst>
            <pc:docMk/>
            <pc:sldMk cId="913469861" sldId="697"/>
            <ac:spMk id="6" creationId="{FD17F2FB-5972-4546-B191-D3E418F11379}"/>
          </ac:spMkLst>
        </pc:spChg>
      </pc:sldChg>
      <pc:sldChg chg="modSp mod">
        <pc:chgData name="Anu Duhan" userId="61bdb604-47d9-4ad2-954e-298c773755cb" providerId="ADAL" clId="{BED1471E-D5E4-4FC2-8551-D50B3F81BCA6}" dt="2022-02-12T12:26:36.402" v="402" actId="20577"/>
        <pc:sldMkLst>
          <pc:docMk/>
          <pc:sldMk cId="3127804039" sldId="1191"/>
        </pc:sldMkLst>
        <pc:spChg chg="mod">
          <ac:chgData name="Anu Duhan" userId="61bdb604-47d9-4ad2-954e-298c773755cb" providerId="ADAL" clId="{BED1471E-D5E4-4FC2-8551-D50B3F81BCA6}" dt="2022-02-12T12:23:12.938" v="95" actId="20577"/>
          <ac:spMkLst>
            <pc:docMk/>
            <pc:sldMk cId="3127804039" sldId="1191"/>
            <ac:spMk id="2" creationId="{0401B036-49AD-4B2D-B043-F8A53A01B116}"/>
          </ac:spMkLst>
        </pc:spChg>
        <pc:spChg chg="mod">
          <ac:chgData name="Anu Duhan" userId="61bdb604-47d9-4ad2-954e-298c773755cb" providerId="ADAL" clId="{BED1471E-D5E4-4FC2-8551-D50B3F81BCA6}" dt="2022-02-12T12:26:36.402" v="402" actId="20577"/>
          <ac:spMkLst>
            <pc:docMk/>
            <pc:sldMk cId="3127804039" sldId="1191"/>
            <ac:spMk id="3" creationId="{A61B6123-8AE3-4E01-BA4D-A2B5D8679CF1}"/>
          </ac:spMkLst>
        </pc:spChg>
      </pc:sldChg>
      <pc:sldChg chg="modSp new mod">
        <pc:chgData name="Anu Duhan" userId="61bdb604-47d9-4ad2-954e-298c773755cb" providerId="ADAL" clId="{BED1471E-D5E4-4FC2-8551-D50B3F81BCA6}" dt="2022-02-12T12:30:24.041" v="444" actId="20577"/>
        <pc:sldMkLst>
          <pc:docMk/>
          <pc:sldMk cId="3554026059" sldId="1305"/>
        </pc:sldMkLst>
        <pc:spChg chg="mod">
          <ac:chgData name="Anu Duhan" userId="61bdb604-47d9-4ad2-954e-298c773755cb" providerId="ADAL" clId="{BED1471E-D5E4-4FC2-8551-D50B3F81BCA6}" dt="2022-02-12T12:30:03.545" v="416" actId="20577"/>
          <ac:spMkLst>
            <pc:docMk/>
            <pc:sldMk cId="3554026059" sldId="1305"/>
            <ac:spMk id="2" creationId="{25536E9E-970A-4B37-B850-B95AAA3604B4}"/>
          </ac:spMkLst>
        </pc:spChg>
        <pc:spChg chg="mod">
          <ac:chgData name="Anu Duhan" userId="61bdb604-47d9-4ad2-954e-298c773755cb" providerId="ADAL" clId="{BED1471E-D5E4-4FC2-8551-D50B3F81BCA6}" dt="2022-02-12T12:30:24.041" v="444" actId="20577"/>
          <ac:spMkLst>
            <pc:docMk/>
            <pc:sldMk cId="3554026059" sldId="1305"/>
            <ac:spMk id="3" creationId="{F0455B9B-AA83-4786-B4A7-DCA3ABDC89B6}"/>
          </ac:spMkLst>
        </pc:spChg>
      </pc:sldChg>
      <pc:sldChg chg="modSp new mod">
        <pc:chgData name="Anu Duhan" userId="61bdb604-47d9-4ad2-954e-298c773755cb" providerId="ADAL" clId="{BED1471E-D5E4-4FC2-8551-D50B3F81BCA6}" dt="2022-02-12T12:31:46.682" v="450"/>
        <pc:sldMkLst>
          <pc:docMk/>
          <pc:sldMk cId="2071098184" sldId="1306"/>
        </pc:sldMkLst>
        <pc:spChg chg="mod">
          <ac:chgData name="Anu Duhan" userId="61bdb604-47d9-4ad2-954e-298c773755cb" providerId="ADAL" clId="{BED1471E-D5E4-4FC2-8551-D50B3F81BCA6}" dt="2022-02-12T12:31:22.744" v="449" actId="20577"/>
          <ac:spMkLst>
            <pc:docMk/>
            <pc:sldMk cId="2071098184" sldId="1306"/>
            <ac:spMk id="2" creationId="{D2431DE7-BE2F-45FD-B416-3C232C832445}"/>
          </ac:spMkLst>
        </pc:spChg>
        <pc:spChg chg="mod">
          <ac:chgData name="Anu Duhan" userId="61bdb604-47d9-4ad2-954e-298c773755cb" providerId="ADAL" clId="{BED1471E-D5E4-4FC2-8551-D50B3F81BCA6}" dt="2022-02-12T12:31:46.682" v="450"/>
          <ac:spMkLst>
            <pc:docMk/>
            <pc:sldMk cId="2071098184" sldId="1306"/>
            <ac:spMk id="3" creationId="{0F6042B8-BE20-482F-A142-4EC29856F529}"/>
          </ac:spMkLst>
        </pc:spChg>
      </pc:sldChg>
      <pc:sldChg chg="modSp new mod">
        <pc:chgData name="Anu Duhan" userId="61bdb604-47d9-4ad2-954e-298c773755cb" providerId="ADAL" clId="{BED1471E-D5E4-4FC2-8551-D50B3F81BCA6}" dt="2022-02-12T12:32:21.462" v="464"/>
        <pc:sldMkLst>
          <pc:docMk/>
          <pc:sldMk cId="4227015348" sldId="1307"/>
        </pc:sldMkLst>
        <pc:spChg chg="mod">
          <ac:chgData name="Anu Duhan" userId="61bdb604-47d9-4ad2-954e-298c773755cb" providerId="ADAL" clId="{BED1471E-D5E4-4FC2-8551-D50B3F81BCA6}" dt="2022-02-12T12:32:05.916" v="463" actId="20577"/>
          <ac:spMkLst>
            <pc:docMk/>
            <pc:sldMk cId="4227015348" sldId="1307"/>
            <ac:spMk id="2" creationId="{6F15A7E5-45B4-4910-B988-27E20B4519CC}"/>
          </ac:spMkLst>
        </pc:spChg>
        <pc:spChg chg="mod">
          <ac:chgData name="Anu Duhan" userId="61bdb604-47d9-4ad2-954e-298c773755cb" providerId="ADAL" clId="{BED1471E-D5E4-4FC2-8551-D50B3F81BCA6}" dt="2022-02-12T12:32:21.462" v="464"/>
          <ac:spMkLst>
            <pc:docMk/>
            <pc:sldMk cId="4227015348" sldId="1307"/>
            <ac:spMk id="3" creationId="{E01EEC16-E9C7-46FB-B0C5-83301F225A8D}"/>
          </ac:spMkLst>
        </pc:spChg>
      </pc:sldChg>
      <pc:sldChg chg="new">
        <pc:chgData name="Anu Duhan" userId="61bdb604-47d9-4ad2-954e-298c773755cb" providerId="ADAL" clId="{BED1471E-D5E4-4FC2-8551-D50B3F81BCA6}" dt="2022-02-12T12:32:27.404" v="465" actId="680"/>
        <pc:sldMkLst>
          <pc:docMk/>
          <pc:sldMk cId="1289826281" sldId="1308"/>
        </pc:sldMkLst>
      </pc:sldChg>
    </pc:docChg>
  </pc:docChgLst>
  <pc:docChgLst>
    <pc:chgData name="Sulaiman Janjua" userId="S::janjus@gloscol.ac.uk::66b971f6-af07-45ac-89ef-0fb24ce3614b" providerId="AD" clId="Web-{015F8756-412D-4B3D-8EE2-B010D8DB7FCA}"/>
    <pc:docChg chg="">
      <pc:chgData name="Sulaiman Janjua" userId="S::janjus@gloscol.ac.uk::66b971f6-af07-45ac-89ef-0fb24ce3614b" providerId="AD" clId="Web-{015F8756-412D-4B3D-8EE2-B010D8DB7FCA}" dt="2022-01-10T09:33:37.358" v="0"/>
      <pc:docMkLst>
        <pc:docMk/>
      </pc:docMkLst>
      <pc:sldChg chg="addCm">
        <pc:chgData name="Sulaiman Janjua" userId="S::janjus@gloscol.ac.uk::66b971f6-af07-45ac-89ef-0fb24ce3614b" providerId="AD" clId="Web-{015F8756-412D-4B3D-8EE2-B010D8DB7FCA}" dt="2022-01-10T09:33:37.358" v="0"/>
        <pc:sldMkLst>
          <pc:docMk/>
          <pc:sldMk cId="1248640578" sldId="897"/>
        </pc:sldMkLst>
      </pc:sldChg>
    </pc:docChg>
  </pc:docChgLst>
  <pc:docChgLst>
    <pc:chgData name="Martin Webley" userId="836f531d-195e-4340-bc9a-b5c372095905" providerId="ADAL" clId="{4BB9C026-17AF-4C3A-B9FD-FAE16C94287B}"/>
    <pc:docChg chg="custSel addSld delSld modSld">
      <pc:chgData name="Martin Webley" userId="836f531d-195e-4340-bc9a-b5c372095905" providerId="ADAL" clId="{4BB9C026-17AF-4C3A-B9FD-FAE16C94287B}" dt="2022-01-31T15:26:56.288" v="323" actId="47"/>
      <pc:docMkLst>
        <pc:docMk/>
      </pc:docMkLst>
      <pc:sldChg chg="modSp mod">
        <pc:chgData name="Martin Webley" userId="836f531d-195e-4340-bc9a-b5c372095905" providerId="ADAL" clId="{4BB9C026-17AF-4C3A-B9FD-FAE16C94287B}" dt="2022-01-31T15:16:17.163" v="36" actId="20577"/>
        <pc:sldMkLst>
          <pc:docMk/>
          <pc:sldMk cId="653415081" sldId="257"/>
        </pc:sldMkLst>
        <pc:spChg chg="mod">
          <ac:chgData name="Martin Webley" userId="836f531d-195e-4340-bc9a-b5c372095905" providerId="ADAL" clId="{4BB9C026-17AF-4C3A-B9FD-FAE16C94287B}" dt="2022-01-31T15:15:48.058" v="6" actId="6549"/>
          <ac:spMkLst>
            <pc:docMk/>
            <pc:sldMk cId="653415081" sldId="257"/>
            <ac:spMk id="2" creationId="{6F72D086-A43B-4CDC-A095-32ECF695D0EB}"/>
          </ac:spMkLst>
        </pc:spChg>
        <pc:spChg chg="mod">
          <ac:chgData name="Martin Webley" userId="836f531d-195e-4340-bc9a-b5c372095905" providerId="ADAL" clId="{4BB9C026-17AF-4C3A-B9FD-FAE16C94287B}" dt="2022-01-31T15:16:17.163" v="36" actId="20577"/>
          <ac:spMkLst>
            <pc:docMk/>
            <pc:sldMk cId="653415081" sldId="257"/>
            <ac:spMk id="3" creationId="{93E1A0CE-437E-4089-AE73-03BEE8D4C05A}"/>
          </ac:spMkLst>
        </pc:spChg>
      </pc:sldChg>
      <pc:sldChg chg="modSp mod">
        <pc:chgData name="Martin Webley" userId="836f531d-195e-4340-bc9a-b5c372095905" providerId="ADAL" clId="{4BB9C026-17AF-4C3A-B9FD-FAE16C94287B}" dt="2022-01-31T15:15:42.722" v="4" actId="20577"/>
        <pc:sldMkLst>
          <pc:docMk/>
          <pc:sldMk cId="1120319146" sldId="262"/>
        </pc:sldMkLst>
        <pc:spChg chg="mod">
          <ac:chgData name="Martin Webley" userId="836f531d-195e-4340-bc9a-b5c372095905" providerId="ADAL" clId="{4BB9C026-17AF-4C3A-B9FD-FAE16C94287B}" dt="2022-01-31T15:15:42.722" v="4" actId="20577"/>
          <ac:spMkLst>
            <pc:docMk/>
            <pc:sldMk cId="1120319146" sldId="262"/>
            <ac:spMk id="57" creationId="{C511BFB5-EEAD-4CA1-979C-CC71A3834622}"/>
          </ac:spMkLst>
        </pc:spChg>
      </pc:sldChg>
      <pc:sldChg chg="del">
        <pc:chgData name="Martin Webley" userId="836f531d-195e-4340-bc9a-b5c372095905" providerId="ADAL" clId="{4BB9C026-17AF-4C3A-B9FD-FAE16C94287B}" dt="2022-01-31T15:19:15.351" v="121" actId="47"/>
        <pc:sldMkLst>
          <pc:docMk/>
          <pc:sldMk cId="540009886" sldId="263"/>
        </pc:sldMkLst>
      </pc:sldChg>
      <pc:sldChg chg="del">
        <pc:chgData name="Martin Webley" userId="836f531d-195e-4340-bc9a-b5c372095905" providerId="ADAL" clId="{4BB9C026-17AF-4C3A-B9FD-FAE16C94287B}" dt="2022-01-31T15:19:15.351" v="121" actId="47"/>
        <pc:sldMkLst>
          <pc:docMk/>
          <pc:sldMk cId="3730816214" sldId="264"/>
        </pc:sldMkLst>
      </pc:sldChg>
      <pc:sldChg chg="del">
        <pc:chgData name="Martin Webley" userId="836f531d-195e-4340-bc9a-b5c372095905" providerId="ADAL" clId="{4BB9C026-17AF-4C3A-B9FD-FAE16C94287B}" dt="2022-01-31T15:19:15.351" v="121" actId="47"/>
        <pc:sldMkLst>
          <pc:docMk/>
          <pc:sldMk cId="1242999467" sldId="265"/>
        </pc:sldMkLst>
      </pc:sldChg>
      <pc:sldChg chg="del">
        <pc:chgData name="Martin Webley" userId="836f531d-195e-4340-bc9a-b5c372095905" providerId="ADAL" clId="{4BB9C026-17AF-4C3A-B9FD-FAE16C94287B}" dt="2022-01-31T15:19:15.351" v="121" actId="47"/>
        <pc:sldMkLst>
          <pc:docMk/>
          <pc:sldMk cId="3616992650" sldId="266"/>
        </pc:sldMkLst>
      </pc:sldChg>
      <pc:sldChg chg="del">
        <pc:chgData name="Martin Webley" userId="836f531d-195e-4340-bc9a-b5c372095905" providerId="ADAL" clId="{4BB9C026-17AF-4C3A-B9FD-FAE16C94287B}" dt="2022-01-31T15:19:15.351" v="121" actId="47"/>
        <pc:sldMkLst>
          <pc:docMk/>
          <pc:sldMk cId="195136607" sldId="267"/>
        </pc:sldMkLst>
      </pc:sldChg>
      <pc:sldChg chg="modSp mod">
        <pc:chgData name="Martin Webley" userId="836f531d-195e-4340-bc9a-b5c372095905" providerId="ADAL" clId="{4BB9C026-17AF-4C3A-B9FD-FAE16C94287B}" dt="2022-01-31T15:24:47.208" v="309" actId="20577"/>
        <pc:sldMkLst>
          <pc:docMk/>
          <pc:sldMk cId="1875816114" sldId="268"/>
        </pc:sldMkLst>
        <pc:spChg chg="mod">
          <ac:chgData name="Martin Webley" userId="836f531d-195e-4340-bc9a-b5c372095905" providerId="ADAL" clId="{4BB9C026-17AF-4C3A-B9FD-FAE16C94287B}" dt="2022-01-31T15:24:47.208" v="309" actId="20577"/>
          <ac:spMkLst>
            <pc:docMk/>
            <pc:sldMk cId="1875816114" sldId="268"/>
            <ac:spMk id="57" creationId="{C511BFB5-EEAD-4CA1-979C-CC71A3834622}"/>
          </ac:spMkLst>
        </pc:spChg>
      </pc:sldChg>
      <pc:sldChg chg="del">
        <pc:chgData name="Martin Webley" userId="836f531d-195e-4340-bc9a-b5c372095905" providerId="ADAL" clId="{4BB9C026-17AF-4C3A-B9FD-FAE16C94287B}" dt="2022-01-31T15:19:15.351" v="121" actId="47"/>
        <pc:sldMkLst>
          <pc:docMk/>
          <pc:sldMk cId="1450238664" sldId="269"/>
        </pc:sldMkLst>
      </pc:sldChg>
      <pc:sldChg chg="del">
        <pc:chgData name="Martin Webley" userId="836f531d-195e-4340-bc9a-b5c372095905" providerId="ADAL" clId="{4BB9C026-17AF-4C3A-B9FD-FAE16C94287B}" dt="2022-01-31T15:19:15.351" v="121" actId="47"/>
        <pc:sldMkLst>
          <pc:docMk/>
          <pc:sldMk cId="262388906" sldId="271"/>
        </pc:sldMkLst>
      </pc:sldChg>
      <pc:sldChg chg="del">
        <pc:chgData name="Martin Webley" userId="836f531d-195e-4340-bc9a-b5c372095905" providerId="ADAL" clId="{4BB9C026-17AF-4C3A-B9FD-FAE16C94287B}" dt="2022-01-31T15:19:15.351" v="121" actId="47"/>
        <pc:sldMkLst>
          <pc:docMk/>
          <pc:sldMk cId="3222914940" sldId="274"/>
        </pc:sldMkLst>
      </pc:sldChg>
      <pc:sldChg chg="del">
        <pc:chgData name="Martin Webley" userId="836f531d-195e-4340-bc9a-b5c372095905" providerId="ADAL" clId="{4BB9C026-17AF-4C3A-B9FD-FAE16C94287B}" dt="2022-01-31T15:19:15.351" v="121" actId="47"/>
        <pc:sldMkLst>
          <pc:docMk/>
          <pc:sldMk cId="2499118970" sldId="275"/>
        </pc:sldMkLst>
      </pc:sldChg>
      <pc:sldChg chg="del">
        <pc:chgData name="Martin Webley" userId="836f531d-195e-4340-bc9a-b5c372095905" providerId="ADAL" clId="{4BB9C026-17AF-4C3A-B9FD-FAE16C94287B}" dt="2022-01-31T15:17:24.771" v="64" actId="47"/>
        <pc:sldMkLst>
          <pc:docMk/>
          <pc:sldMk cId="123059656" sldId="276"/>
        </pc:sldMkLst>
      </pc:sldChg>
      <pc:sldChg chg="modSp mod">
        <pc:chgData name="Martin Webley" userId="836f531d-195e-4340-bc9a-b5c372095905" providerId="ADAL" clId="{4BB9C026-17AF-4C3A-B9FD-FAE16C94287B}" dt="2022-01-31T15:26:02.015" v="321" actId="6549"/>
        <pc:sldMkLst>
          <pc:docMk/>
          <pc:sldMk cId="2038661313" sldId="280"/>
        </pc:sldMkLst>
        <pc:spChg chg="mod">
          <ac:chgData name="Martin Webley" userId="836f531d-195e-4340-bc9a-b5c372095905" providerId="ADAL" clId="{4BB9C026-17AF-4C3A-B9FD-FAE16C94287B}" dt="2022-01-31T15:26:02.015" v="321" actId="6549"/>
          <ac:spMkLst>
            <pc:docMk/>
            <pc:sldMk cId="2038661313" sldId="280"/>
            <ac:spMk id="57" creationId="{C511BFB5-EEAD-4CA1-979C-CC71A3834622}"/>
          </ac:spMkLst>
        </pc:spChg>
      </pc:sldChg>
      <pc:sldChg chg="modSp mod">
        <pc:chgData name="Martin Webley" userId="836f531d-195e-4340-bc9a-b5c372095905" providerId="ADAL" clId="{4BB9C026-17AF-4C3A-B9FD-FAE16C94287B}" dt="2022-01-31T15:25:49.302" v="317" actId="6549"/>
        <pc:sldMkLst>
          <pc:docMk/>
          <pc:sldMk cId="3846806104" sldId="284"/>
        </pc:sldMkLst>
        <pc:spChg chg="mod">
          <ac:chgData name="Martin Webley" userId="836f531d-195e-4340-bc9a-b5c372095905" providerId="ADAL" clId="{4BB9C026-17AF-4C3A-B9FD-FAE16C94287B}" dt="2022-01-31T15:25:49.302" v="317" actId="6549"/>
          <ac:spMkLst>
            <pc:docMk/>
            <pc:sldMk cId="3846806104" sldId="284"/>
            <ac:spMk id="57" creationId="{C511BFB5-EEAD-4CA1-979C-CC71A3834622}"/>
          </ac:spMkLst>
        </pc:spChg>
      </pc:sldChg>
      <pc:sldChg chg="modSp mod">
        <pc:chgData name="Martin Webley" userId="836f531d-195e-4340-bc9a-b5c372095905" providerId="ADAL" clId="{4BB9C026-17AF-4C3A-B9FD-FAE16C94287B}" dt="2022-01-31T15:25:29.915" v="313" actId="6549"/>
        <pc:sldMkLst>
          <pc:docMk/>
          <pc:sldMk cId="3977165759" sldId="285"/>
        </pc:sldMkLst>
        <pc:spChg chg="mod">
          <ac:chgData name="Martin Webley" userId="836f531d-195e-4340-bc9a-b5c372095905" providerId="ADAL" clId="{4BB9C026-17AF-4C3A-B9FD-FAE16C94287B}" dt="2022-01-31T15:25:29.915" v="313" actId="6549"/>
          <ac:spMkLst>
            <pc:docMk/>
            <pc:sldMk cId="3977165759" sldId="285"/>
            <ac:spMk id="57" creationId="{C511BFB5-EEAD-4CA1-979C-CC71A3834622}"/>
          </ac:spMkLst>
        </pc:spChg>
      </pc:sldChg>
      <pc:sldChg chg="del">
        <pc:chgData name="Martin Webley" userId="836f531d-195e-4340-bc9a-b5c372095905" providerId="ADAL" clId="{4BB9C026-17AF-4C3A-B9FD-FAE16C94287B}" dt="2022-01-31T15:19:15.351" v="121" actId="47"/>
        <pc:sldMkLst>
          <pc:docMk/>
          <pc:sldMk cId="181594885" sldId="288"/>
        </pc:sldMkLst>
      </pc:sldChg>
      <pc:sldChg chg="del">
        <pc:chgData name="Martin Webley" userId="836f531d-195e-4340-bc9a-b5c372095905" providerId="ADAL" clId="{4BB9C026-17AF-4C3A-B9FD-FAE16C94287B}" dt="2022-01-31T15:19:15.351" v="121" actId="47"/>
        <pc:sldMkLst>
          <pc:docMk/>
          <pc:sldMk cId="3445784470" sldId="302"/>
        </pc:sldMkLst>
      </pc:sldChg>
      <pc:sldChg chg="del">
        <pc:chgData name="Martin Webley" userId="836f531d-195e-4340-bc9a-b5c372095905" providerId="ADAL" clId="{4BB9C026-17AF-4C3A-B9FD-FAE16C94287B}" dt="2022-01-31T15:19:15.351" v="121" actId="47"/>
        <pc:sldMkLst>
          <pc:docMk/>
          <pc:sldMk cId="2038640353" sldId="303"/>
        </pc:sldMkLst>
      </pc:sldChg>
      <pc:sldChg chg="modSp">
        <pc:chgData name="Martin Webley" userId="836f531d-195e-4340-bc9a-b5c372095905" providerId="ADAL" clId="{4BB9C026-17AF-4C3A-B9FD-FAE16C94287B}" dt="2022-01-31T15:15:35.573" v="2" actId="14826"/>
        <pc:sldMkLst>
          <pc:docMk/>
          <pc:sldMk cId="698627143" sldId="311"/>
        </pc:sldMkLst>
        <pc:picChg chg="mod">
          <ac:chgData name="Martin Webley" userId="836f531d-195e-4340-bc9a-b5c372095905" providerId="ADAL" clId="{4BB9C026-17AF-4C3A-B9FD-FAE16C94287B}" dt="2022-01-31T15:15:35.573" v="2" actId="14826"/>
          <ac:picMkLst>
            <pc:docMk/>
            <pc:sldMk cId="698627143" sldId="311"/>
            <ac:picMk id="5" creationId="{4C4FB369-9BB4-46FA-A51A-1EDCEE1F8A3D}"/>
          </ac:picMkLst>
        </pc:picChg>
      </pc:sldChg>
      <pc:sldChg chg="del">
        <pc:chgData name="Martin Webley" userId="836f531d-195e-4340-bc9a-b5c372095905" providerId="ADAL" clId="{4BB9C026-17AF-4C3A-B9FD-FAE16C94287B}" dt="2022-01-31T15:19:15.351" v="121" actId="47"/>
        <pc:sldMkLst>
          <pc:docMk/>
          <pc:sldMk cId="2845591689" sldId="317"/>
        </pc:sldMkLst>
      </pc:sldChg>
      <pc:sldChg chg="del">
        <pc:chgData name="Martin Webley" userId="836f531d-195e-4340-bc9a-b5c372095905" providerId="ADAL" clId="{4BB9C026-17AF-4C3A-B9FD-FAE16C94287B}" dt="2022-01-31T15:19:15.351" v="121" actId="47"/>
        <pc:sldMkLst>
          <pc:docMk/>
          <pc:sldMk cId="1098156027" sldId="321"/>
        </pc:sldMkLst>
      </pc:sldChg>
      <pc:sldChg chg="del">
        <pc:chgData name="Martin Webley" userId="836f531d-195e-4340-bc9a-b5c372095905" providerId="ADAL" clId="{4BB9C026-17AF-4C3A-B9FD-FAE16C94287B}" dt="2022-01-31T15:19:15.351" v="121" actId="47"/>
        <pc:sldMkLst>
          <pc:docMk/>
          <pc:sldMk cId="716867175" sldId="322"/>
        </pc:sldMkLst>
      </pc:sldChg>
      <pc:sldChg chg="del">
        <pc:chgData name="Martin Webley" userId="836f531d-195e-4340-bc9a-b5c372095905" providerId="ADAL" clId="{4BB9C026-17AF-4C3A-B9FD-FAE16C94287B}" dt="2022-01-31T15:19:15.351" v="121" actId="47"/>
        <pc:sldMkLst>
          <pc:docMk/>
          <pc:sldMk cId="1620893470" sldId="323"/>
        </pc:sldMkLst>
      </pc:sldChg>
      <pc:sldChg chg="del">
        <pc:chgData name="Martin Webley" userId="836f531d-195e-4340-bc9a-b5c372095905" providerId="ADAL" clId="{4BB9C026-17AF-4C3A-B9FD-FAE16C94287B}" dt="2022-01-31T15:19:15.351" v="121" actId="47"/>
        <pc:sldMkLst>
          <pc:docMk/>
          <pc:sldMk cId="2957581525" sldId="324"/>
        </pc:sldMkLst>
      </pc:sldChg>
      <pc:sldChg chg="del">
        <pc:chgData name="Martin Webley" userId="836f531d-195e-4340-bc9a-b5c372095905" providerId="ADAL" clId="{4BB9C026-17AF-4C3A-B9FD-FAE16C94287B}" dt="2022-01-31T15:19:15.351" v="121" actId="47"/>
        <pc:sldMkLst>
          <pc:docMk/>
          <pc:sldMk cId="2622866395" sldId="328"/>
        </pc:sldMkLst>
      </pc:sldChg>
      <pc:sldChg chg="del">
        <pc:chgData name="Martin Webley" userId="836f531d-195e-4340-bc9a-b5c372095905" providerId="ADAL" clId="{4BB9C026-17AF-4C3A-B9FD-FAE16C94287B}" dt="2022-01-31T15:19:15.351" v="121" actId="47"/>
        <pc:sldMkLst>
          <pc:docMk/>
          <pc:sldMk cId="645306568" sldId="329"/>
        </pc:sldMkLst>
      </pc:sldChg>
      <pc:sldChg chg="del">
        <pc:chgData name="Martin Webley" userId="836f531d-195e-4340-bc9a-b5c372095905" providerId="ADAL" clId="{4BB9C026-17AF-4C3A-B9FD-FAE16C94287B}" dt="2022-01-31T15:19:15.351" v="121" actId="47"/>
        <pc:sldMkLst>
          <pc:docMk/>
          <pc:sldMk cId="1032104155" sldId="334"/>
        </pc:sldMkLst>
      </pc:sldChg>
      <pc:sldChg chg="del">
        <pc:chgData name="Martin Webley" userId="836f531d-195e-4340-bc9a-b5c372095905" providerId="ADAL" clId="{4BB9C026-17AF-4C3A-B9FD-FAE16C94287B}" dt="2022-01-31T15:19:15.351" v="121" actId="47"/>
        <pc:sldMkLst>
          <pc:docMk/>
          <pc:sldMk cId="863286215" sldId="341"/>
        </pc:sldMkLst>
      </pc:sldChg>
      <pc:sldChg chg="del">
        <pc:chgData name="Martin Webley" userId="836f531d-195e-4340-bc9a-b5c372095905" providerId="ADAL" clId="{4BB9C026-17AF-4C3A-B9FD-FAE16C94287B}" dt="2022-01-31T15:19:15.351" v="121" actId="47"/>
        <pc:sldMkLst>
          <pc:docMk/>
          <pc:sldMk cId="3448029040" sldId="343"/>
        </pc:sldMkLst>
      </pc:sldChg>
      <pc:sldChg chg="del">
        <pc:chgData name="Martin Webley" userId="836f531d-195e-4340-bc9a-b5c372095905" providerId="ADAL" clId="{4BB9C026-17AF-4C3A-B9FD-FAE16C94287B}" dt="2022-01-31T15:19:15.351" v="121" actId="47"/>
        <pc:sldMkLst>
          <pc:docMk/>
          <pc:sldMk cId="815341985" sldId="344"/>
        </pc:sldMkLst>
      </pc:sldChg>
      <pc:sldChg chg="modSp mod">
        <pc:chgData name="Martin Webley" userId="836f531d-195e-4340-bc9a-b5c372095905" providerId="ADAL" clId="{4BB9C026-17AF-4C3A-B9FD-FAE16C94287B}" dt="2022-01-31T15:15:21.371" v="1" actId="6549"/>
        <pc:sldMkLst>
          <pc:docMk/>
          <pc:sldMk cId="713642169" sldId="610"/>
        </pc:sldMkLst>
        <pc:spChg chg="mod">
          <ac:chgData name="Martin Webley" userId="836f531d-195e-4340-bc9a-b5c372095905" providerId="ADAL" clId="{4BB9C026-17AF-4C3A-B9FD-FAE16C94287B}" dt="2022-01-31T15:15:21.371" v="1" actId="6549"/>
          <ac:spMkLst>
            <pc:docMk/>
            <pc:sldMk cId="713642169" sldId="610"/>
            <ac:spMk id="3" creationId="{78941B76-ADFF-4B8C-BB38-21ADF089D1A0}"/>
          </ac:spMkLst>
        </pc:spChg>
      </pc:sldChg>
      <pc:sldChg chg="modSp mod">
        <pc:chgData name="Martin Webley" userId="836f531d-195e-4340-bc9a-b5c372095905" providerId="ADAL" clId="{4BB9C026-17AF-4C3A-B9FD-FAE16C94287B}" dt="2022-01-31T15:16:45.720" v="57" actId="20577"/>
        <pc:sldMkLst>
          <pc:docMk/>
          <pc:sldMk cId="2951383947" sldId="648"/>
        </pc:sldMkLst>
        <pc:spChg chg="mod">
          <ac:chgData name="Martin Webley" userId="836f531d-195e-4340-bc9a-b5c372095905" providerId="ADAL" clId="{4BB9C026-17AF-4C3A-B9FD-FAE16C94287B}" dt="2022-01-31T15:16:45.720" v="57" actId="20577"/>
          <ac:spMkLst>
            <pc:docMk/>
            <pc:sldMk cId="2951383947" sldId="648"/>
            <ac:spMk id="4" creationId="{F7A5BD4F-F210-406F-BDA3-5D496D0DBA1D}"/>
          </ac:spMkLst>
        </pc:spChg>
      </pc:sldChg>
      <pc:sldChg chg="modSp mod">
        <pc:chgData name="Martin Webley" userId="836f531d-195e-4340-bc9a-b5c372095905" providerId="ADAL" clId="{4BB9C026-17AF-4C3A-B9FD-FAE16C94287B}" dt="2022-01-31T15:16:37.936" v="54" actId="20577"/>
        <pc:sldMkLst>
          <pc:docMk/>
          <pc:sldMk cId="913469861" sldId="697"/>
        </pc:sldMkLst>
        <pc:spChg chg="mod">
          <ac:chgData name="Martin Webley" userId="836f531d-195e-4340-bc9a-b5c372095905" providerId="ADAL" clId="{4BB9C026-17AF-4C3A-B9FD-FAE16C94287B}" dt="2022-01-31T15:16:27.213" v="48" actId="6549"/>
          <ac:spMkLst>
            <pc:docMk/>
            <pc:sldMk cId="913469861" sldId="697"/>
            <ac:spMk id="2" creationId="{17092B0F-221B-4509-BDA1-E703AEB526D2}"/>
          </ac:spMkLst>
        </pc:spChg>
        <pc:spChg chg="mod">
          <ac:chgData name="Martin Webley" userId="836f531d-195e-4340-bc9a-b5c372095905" providerId="ADAL" clId="{4BB9C026-17AF-4C3A-B9FD-FAE16C94287B}" dt="2022-01-31T15:16:37.936" v="54" actId="20577"/>
          <ac:spMkLst>
            <pc:docMk/>
            <pc:sldMk cId="913469861" sldId="697"/>
            <ac:spMk id="6" creationId="{FD17F2FB-5972-4546-B191-D3E418F11379}"/>
          </ac:spMkLst>
        </pc:spChg>
      </pc:sldChg>
      <pc:sldChg chg="del">
        <pc:chgData name="Martin Webley" userId="836f531d-195e-4340-bc9a-b5c372095905" providerId="ADAL" clId="{4BB9C026-17AF-4C3A-B9FD-FAE16C94287B}" dt="2022-01-31T15:20:39.219" v="175" actId="47"/>
        <pc:sldMkLst>
          <pc:docMk/>
          <pc:sldMk cId="1351909189" sldId="698"/>
        </pc:sldMkLst>
      </pc:sldChg>
      <pc:sldChg chg="del">
        <pc:chgData name="Martin Webley" userId="836f531d-195e-4340-bc9a-b5c372095905" providerId="ADAL" clId="{4BB9C026-17AF-4C3A-B9FD-FAE16C94287B}" dt="2022-01-31T15:16:53.697" v="58" actId="47"/>
        <pc:sldMkLst>
          <pc:docMk/>
          <pc:sldMk cId="1242797925" sldId="699"/>
        </pc:sldMkLst>
      </pc:sldChg>
      <pc:sldChg chg="del">
        <pc:chgData name="Martin Webley" userId="836f531d-195e-4340-bc9a-b5c372095905" providerId="ADAL" clId="{4BB9C026-17AF-4C3A-B9FD-FAE16C94287B}" dt="2022-01-31T15:17:24.771" v="64" actId="47"/>
        <pc:sldMkLst>
          <pc:docMk/>
          <pc:sldMk cId="1751590070" sldId="702"/>
        </pc:sldMkLst>
      </pc:sldChg>
      <pc:sldChg chg="del">
        <pc:chgData name="Martin Webley" userId="836f531d-195e-4340-bc9a-b5c372095905" providerId="ADAL" clId="{4BB9C026-17AF-4C3A-B9FD-FAE16C94287B}" dt="2022-01-31T15:17:24.771" v="64" actId="47"/>
        <pc:sldMkLst>
          <pc:docMk/>
          <pc:sldMk cId="2910937899" sldId="708"/>
        </pc:sldMkLst>
      </pc:sldChg>
      <pc:sldChg chg="del">
        <pc:chgData name="Martin Webley" userId="836f531d-195e-4340-bc9a-b5c372095905" providerId="ADAL" clId="{4BB9C026-17AF-4C3A-B9FD-FAE16C94287B}" dt="2022-01-31T15:17:24.771" v="64" actId="47"/>
        <pc:sldMkLst>
          <pc:docMk/>
          <pc:sldMk cId="4027777837" sldId="711"/>
        </pc:sldMkLst>
      </pc:sldChg>
      <pc:sldChg chg="del">
        <pc:chgData name="Martin Webley" userId="836f531d-195e-4340-bc9a-b5c372095905" providerId="ADAL" clId="{4BB9C026-17AF-4C3A-B9FD-FAE16C94287B}" dt="2022-01-31T15:16:53.697" v="58" actId="47"/>
        <pc:sldMkLst>
          <pc:docMk/>
          <pc:sldMk cId="749394305" sldId="712"/>
        </pc:sldMkLst>
      </pc:sldChg>
      <pc:sldChg chg="del">
        <pc:chgData name="Martin Webley" userId="836f531d-195e-4340-bc9a-b5c372095905" providerId="ADAL" clId="{4BB9C026-17AF-4C3A-B9FD-FAE16C94287B}" dt="2022-01-31T15:17:24.771" v="64" actId="47"/>
        <pc:sldMkLst>
          <pc:docMk/>
          <pc:sldMk cId="1441200169" sldId="817"/>
        </pc:sldMkLst>
      </pc:sldChg>
      <pc:sldChg chg="modSp mod">
        <pc:chgData name="Martin Webley" userId="836f531d-195e-4340-bc9a-b5c372095905" providerId="ADAL" clId="{4BB9C026-17AF-4C3A-B9FD-FAE16C94287B}" dt="2022-01-31T15:18:35.280" v="115" actId="20577"/>
        <pc:sldMkLst>
          <pc:docMk/>
          <pc:sldMk cId="23457169" sldId="826"/>
        </pc:sldMkLst>
        <pc:spChg chg="mod">
          <ac:chgData name="Martin Webley" userId="836f531d-195e-4340-bc9a-b5c372095905" providerId="ADAL" clId="{4BB9C026-17AF-4C3A-B9FD-FAE16C94287B}" dt="2022-01-31T15:18:35.280" v="115" actId="20577"/>
          <ac:spMkLst>
            <pc:docMk/>
            <pc:sldMk cId="23457169" sldId="826"/>
            <ac:spMk id="4" creationId="{F7A5BD4F-F210-406F-BDA3-5D496D0DBA1D}"/>
          </ac:spMkLst>
        </pc:spChg>
      </pc:sldChg>
      <pc:sldChg chg="modSp mod">
        <pc:chgData name="Martin Webley" userId="836f531d-195e-4340-bc9a-b5c372095905" providerId="ADAL" clId="{4BB9C026-17AF-4C3A-B9FD-FAE16C94287B}" dt="2022-01-31T15:21:55.388" v="228" actId="20577"/>
        <pc:sldMkLst>
          <pc:docMk/>
          <pc:sldMk cId="1287182050" sldId="827"/>
        </pc:sldMkLst>
        <pc:spChg chg="mod">
          <ac:chgData name="Martin Webley" userId="836f531d-195e-4340-bc9a-b5c372095905" providerId="ADAL" clId="{4BB9C026-17AF-4C3A-B9FD-FAE16C94287B}" dt="2022-01-31T15:21:55.388" v="228" actId="20577"/>
          <ac:spMkLst>
            <pc:docMk/>
            <pc:sldMk cId="1287182050" sldId="827"/>
            <ac:spMk id="4" creationId="{F7A5BD4F-F210-406F-BDA3-5D496D0DBA1D}"/>
          </ac:spMkLst>
        </pc:spChg>
      </pc:sldChg>
      <pc:sldChg chg="del">
        <pc:chgData name="Martin Webley" userId="836f531d-195e-4340-bc9a-b5c372095905" providerId="ADAL" clId="{4BB9C026-17AF-4C3A-B9FD-FAE16C94287B}" dt="2022-01-31T15:22:35.099" v="254" actId="47"/>
        <pc:sldMkLst>
          <pc:docMk/>
          <pc:sldMk cId="1723300877" sldId="829"/>
        </pc:sldMkLst>
      </pc:sldChg>
      <pc:sldChg chg="del">
        <pc:chgData name="Martin Webley" userId="836f531d-195e-4340-bc9a-b5c372095905" providerId="ADAL" clId="{4BB9C026-17AF-4C3A-B9FD-FAE16C94287B}" dt="2022-01-31T15:22:35.099" v="254" actId="47"/>
        <pc:sldMkLst>
          <pc:docMk/>
          <pc:sldMk cId="487929426" sldId="830"/>
        </pc:sldMkLst>
      </pc:sldChg>
      <pc:sldChg chg="del">
        <pc:chgData name="Martin Webley" userId="836f531d-195e-4340-bc9a-b5c372095905" providerId="ADAL" clId="{4BB9C026-17AF-4C3A-B9FD-FAE16C94287B}" dt="2022-01-31T15:22:35.099" v="254" actId="47"/>
        <pc:sldMkLst>
          <pc:docMk/>
          <pc:sldMk cId="2077473592" sldId="831"/>
        </pc:sldMkLst>
      </pc:sldChg>
      <pc:sldChg chg="del">
        <pc:chgData name="Martin Webley" userId="836f531d-195e-4340-bc9a-b5c372095905" providerId="ADAL" clId="{4BB9C026-17AF-4C3A-B9FD-FAE16C94287B}" dt="2022-01-31T15:22:35.099" v="254" actId="47"/>
        <pc:sldMkLst>
          <pc:docMk/>
          <pc:sldMk cId="3738995642" sldId="832"/>
        </pc:sldMkLst>
      </pc:sldChg>
      <pc:sldChg chg="del">
        <pc:chgData name="Martin Webley" userId="836f531d-195e-4340-bc9a-b5c372095905" providerId="ADAL" clId="{4BB9C026-17AF-4C3A-B9FD-FAE16C94287B}" dt="2022-01-31T15:22:35.099" v="254" actId="47"/>
        <pc:sldMkLst>
          <pc:docMk/>
          <pc:sldMk cId="1242341928" sldId="833"/>
        </pc:sldMkLst>
      </pc:sldChg>
      <pc:sldChg chg="del">
        <pc:chgData name="Martin Webley" userId="836f531d-195e-4340-bc9a-b5c372095905" providerId="ADAL" clId="{4BB9C026-17AF-4C3A-B9FD-FAE16C94287B}" dt="2022-01-31T15:22:35.099" v="254" actId="47"/>
        <pc:sldMkLst>
          <pc:docMk/>
          <pc:sldMk cId="3644903344" sldId="834"/>
        </pc:sldMkLst>
      </pc:sldChg>
      <pc:sldChg chg="del">
        <pc:chgData name="Martin Webley" userId="836f531d-195e-4340-bc9a-b5c372095905" providerId="ADAL" clId="{4BB9C026-17AF-4C3A-B9FD-FAE16C94287B}" dt="2022-01-31T15:24:23.404" v="305" actId="47"/>
        <pc:sldMkLst>
          <pc:docMk/>
          <pc:sldMk cId="1117916539" sldId="835"/>
        </pc:sldMkLst>
      </pc:sldChg>
      <pc:sldChg chg="del">
        <pc:chgData name="Martin Webley" userId="836f531d-195e-4340-bc9a-b5c372095905" providerId="ADAL" clId="{4BB9C026-17AF-4C3A-B9FD-FAE16C94287B}" dt="2022-01-31T15:24:23.404" v="305" actId="47"/>
        <pc:sldMkLst>
          <pc:docMk/>
          <pc:sldMk cId="3891291109" sldId="836"/>
        </pc:sldMkLst>
      </pc:sldChg>
      <pc:sldChg chg="del">
        <pc:chgData name="Martin Webley" userId="836f531d-195e-4340-bc9a-b5c372095905" providerId="ADAL" clId="{4BB9C026-17AF-4C3A-B9FD-FAE16C94287B}" dt="2022-01-31T15:16:53.697" v="58" actId="47"/>
        <pc:sldMkLst>
          <pc:docMk/>
          <pc:sldMk cId="3751105622" sldId="837"/>
        </pc:sldMkLst>
      </pc:sldChg>
      <pc:sldChg chg="del">
        <pc:chgData name="Martin Webley" userId="836f531d-195e-4340-bc9a-b5c372095905" providerId="ADAL" clId="{4BB9C026-17AF-4C3A-B9FD-FAE16C94287B}" dt="2022-01-31T15:22:35.099" v="254" actId="47"/>
        <pc:sldMkLst>
          <pc:docMk/>
          <pc:sldMk cId="3390975763" sldId="838"/>
        </pc:sldMkLst>
      </pc:sldChg>
      <pc:sldChg chg="del">
        <pc:chgData name="Martin Webley" userId="836f531d-195e-4340-bc9a-b5c372095905" providerId="ADAL" clId="{4BB9C026-17AF-4C3A-B9FD-FAE16C94287B}" dt="2022-01-31T15:16:53.697" v="58" actId="47"/>
        <pc:sldMkLst>
          <pc:docMk/>
          <pc:sldMk cId="2582650101" sldId="839"/>
        </pc:sldMkLst>
      </pc:sldChg>
      <pc:sldChg chg="del">
        <pc:chgData name="Martin Webley" userId="836f531d-195e-4340-bc9a-b5c372095905" providerId="ADAL" clId="{4BB9C026-17AF-4C3A-B9FD-FAE16C94287B}" dt="2022-01-31T15:22:35.099" v="254" actId="47"/>
        <pc:sldMkLst>
          <pc:docMk/>
          <pc:sldMk cId="257219150" sldId="840"/>
        </pc:sldMkLst>
      </pc:sldChg>
      <pc:sldChg chg="del">
        <pc:chgData name="Martin Webley" userId="836f531d-195e-4340-bc9a-b5c372095905" providerId="ADAL" clId="{4BB9C026-17AF-4C3A-B9FD-FAE16C94287B}" dt="2022-01-31T15:16:53.697" v="58" actId="47"/>
        <pc:sldMkLst>
          <pc:docMk/>
          <pc:sldMk cId="849998656" sldId="841"/>
        </pc:sldMkLst>
      </pc:sldChg>
      <pc:sldChg chg="del">
        <pc:chgData name="Martin Webley" userId="836f531d-195e-4340-bc9a-b5c372095905" providerId="ADAL" clId="{4BB9C026-17AF-4C3A-B9FD-FAE16C94287B}" dt="2022-01-31T15:22:35.099" v="254" actId="47"/>
        <pc:sldMkLst>
          <pc:docMk/>
          <pc:sldMk cId="3876754949" sldId="842"/>
        </pc:sldMkLst>
      </pc:sldChg>
      <pc:sldChg chg="del">
        <pc:chgData name="Martin Webley" userId="836f531d-195e-4340-bc9a-b5c372095905" providerId="ADAL" clId="{4BB9C026-17AF-4C3A-B9FD-FAE16C94287B}" dt="2022-01-31T15:16:53.697" v="58" actId="47"/>
        <pc:sldMkLst>
          <pc:docMk/>
          <pc:sldMk cId="1775595812" sldId="843"/>
        </pc:sldMkLst>
      </pc:sldChg>
      <pc:sldChg chg="del">
        <pc:chgData name="Martin Webley" userId="836f531d-195e-4340-bc9a-b5c372095905" providerId="ADAL" clId="{4BB9C026-17AF-4C3A-B9FD-FAE16C94287B}" dt="2022-01-31T15:22:35.099" v="254" actId="47"/>
        <pc:sldMkLst>
          <pc:docMk/>
          <pc:sldMk cId="2337946331" sldId="844"/>
        </pc:sldMkLst>
      </pc:sldChg>
      <pc:sldChg chg="del">
        <pc:chgData name="Martin Webley" userId="836f531d-195e-4340-bc9a-b5c372095905" providerId="ADAL" clId="{4BB9C026-17AF-4C3A-B9FD-FAE16C94287B}" dt="2022-01-31T15:16:53.697" v="58" actId="47"/>
        <pc:sldMkLst>
          <pc:docMk/>
          <pc:sldMk cId="1198668868" sldId="845"/>
        </pc:sldMkLst>
      </pc:sldChg>
      <pc:sldChg chg="del">
        <pc:chgData name="Martin Webley" userId="836f531d-195e-4340-bc9a-b5c372095905" providerId="ADAL" clId="{4BB9C026-17AF-4C3A-B9FD-FAE16C94287B}" dt="2022-01-31T15:22:04.851" v="230" actId="47"/>
        <pc:sldMkLst>
          <pc:docMk/>
          <pc:sldMk cId="2817132084" sldId="846"/>
        </pc:sldMkLst>
      </pc:sldChg>
      <pc:sldChg chg="del">
        <pc:chgData name="Martin Webley" userId="836f531d-195e-4340-bc9a-b5c372095905" providerId="ADAL" clId="{4BB9C026-17AF-4C3A-B9FD-FAE16C94287B}" dt="2022-01-31T15:16:53.697" v="58" actId="47"/>
        <pc:sldMkLst>
          <pc:docMk/>
          <pc:sldMk cId="3801090233" sldId="847"/>
        </pc:sldMkLst>
      </pc:sldChg>
      <pc:sldChg chg="del">
        <pc:chgData name="Martin Webley" userId="836f531d-195e-4340-bc9a-b5c372095905" providerId="ADAL" clId="{4BB9C026-17AF-4C3A-B9FD-FAE16C94287B}" dt="2022-01-31T15:16:53.697" v="58" actId="47"/>
        <pc:sldMkLst>
          <pc:docMk/>
          <pc:sldMk cId="3508664808" sldId="848"/>
        </pc:sldMkLst>
      </pc:sldChg>
      <pc:sldChg chg="del">
        <pc:chgData name="Martin Webley" userId="836f531d-195e-4340-bc9a-b5c372095905" providerId="ADAL" clId="{4BB9C026-17AF-4C3A-B9FD-FAE16C94287B}" dt="2022-01-31T15:22:04.851" v="230" actId="47"/>
        <pc:sldMkLst>
          <pc:docMk/>
          <pc:sldMk cId="1176843232" sldId="849"/>
        </pc:sldMkLst>
      </pc:sldChg>
      <pc:sldChg chg="del">
        <pc:chgData name="Martin Webley" userId="836f531d-195e-4340-bc9a-b5c372095905" providerId="ADAL" clId="{4BB9C026-17AF-4C3A-B9FD-FAE16C94287B}" dt="2022-01-31T15:22:04.851" v="230" actId="47"/>
        <pc:sldMkLst>
          <pc:docMk/>
          <pc:sldMk cId="2758142869" sldId="850"/>
        </pc:sldMkLst>
      </pc:sldChg>
      <pc:sldChg chg="del">
        <pc:chgData name="Martin Webley" userId="836f531d-195e-4340-bc9a-b5c372095905" providerId="ADAL" clId="{4BB9C026-17AF-4C3A-B9FD-FAE16C94287B}" dt="2022-01-31T15:22:04.851" v="230" actId="47"/>
        <pc:sldMkLst>
          <pc:docMk/>
          <pc:sldMk cId="423886479" sldId="851"/>
        </pc:sldMkLst>
      </pc:sldChg>
      <pc:sldChg chg="del">
        <pc:chgData name="Martin Webley" userId="836f531d-195e-4340-bc9a-b5c372095905" providerId="ADAL" clId="{4BB9C026-17AF-4C3A-B9FD-FAE16C94287B}" dt="2022-01-31T15:22:04.851" v="230" actId="47"/>
        <pc:sldMkLst>
          <pc:docMk/>
          <pc:sldMk cId="3921930152" sldId="853"/>
        </pc:sldMkLst>
      </pc:sldChg>
      <pc:sldChg chg="del">
        <pc:chgData name="Martin Webley" userId="836f531d-195e-4340-bc9a-b5c372095905" providerId="ADAL" clId="{4BB9C026-17AF-4C3A-B9FD-FAE16C94287B}" dt="2022-01-31T15:22:35.099" v="254" actId="47"/>
        <pc:sldMkLst>
          <pc:docMk/>
          <pc:sldMk cId="2216582785" sldId="854"/>
        </pc:sldMkLst>
      </pc:sldChg>
      <pc:sldChg chg="del">
        <pc:chgData name="Martin Webley" userId="836f531d-195e-4340-bc9a-b5c372095905" providerId="ADAL" clId="{4BB9C026-17AF-4C3A-B9FD-FAE16C94287B}" dt="2022-01-31T15:22:04.851" v="230" actId="47"/>
        <pc:sldMkLst>
          <pc:docMk/>
          <pc:sldMk cId="3347736166" sldId="855"/>
        </pc:sldMkLst>
      </pc:sldChg>
      <pc:sldChg chg="del">
        <pc:chgData name="Martin Webley" userId="836f531d-195e-4340-bc9a-b5c372095905" providerId="ADAL" clId="{4BB9C026-17AF-4C3A-B9FD-FAE16C94287B}" dt="2022-01-31T15:17:24.771" v="64" actId="47"/>
        <pc:sldMkLst>
          <pc:docMk/>
          <pc:sldMk cId="4180005285" sldId="856"/>
        </pc:sldMkLst>
      </pc:sldChg>
      <pc:sldChg chg="del">
        <pc:chgData name="Martin Webley" userId="836f531d-195e-4340-bc9a-b5c372095905" providerId="ADAL" clId="{4BB9C026-17AF-4C3A-B9FD-FAE16C94287B}" dt="2022-01-31T15:17:24.771" v="64" actId="47"/>
        <pc:sldMkLst>
          <pc:docMk/>
          <pc:sldMk cId="1310743801" sldId="857"/>
        </pc:sldMkLst>
      </pc:sldChg>
      <pc:sldChg chg="del">
        <pc:chgData name="Martin Webley" userId="836f531d-195e-4340-bc9a-b5c372095905" providerId="ADAL" clId="{4BB9C026-17AF-4C3A-B9FD-FAE16C94287B}" dt="2022-01-31T15:17:24.771" v="64" actId="47"/>
        <pc:sldMkLst>
          <pc:docMk/>
          <pc:sldMk cId="2601407434" sldId="858"/>
        </pc:sldMkLst>
      </pc:sldChg>
      <pc:sldChg chg="del">
        <pc:chgData name="Martin Webley" userId="836f531d-195e-4340-bc9a-b5c372095905" providerId="ADAL" clId="{4BB9C026-17AF-4C3A-B9FD-FAE16C94287B}" dt="2022-01-31T15:17:24.771" v="64" actId="47"/>
        <pc:sldMkLst>
          <pc:docMk/>
          <pc:sldMk cId="2026357370" sldId="859"/>
        </pc:sldMkLst>
      </pc:sldChg>
      <pc:sldChg chg="del">
        <pc:chgData name="Martin Webley" userId="836f531d-195e-4340-bc9a-b5c372095905" providerId="ADAL" clId="{4BB9C026-17AF-4C3A-B9FD-FAE16C94287B}" dt="2022-01-31T15:17:24.771" v="64" actId="47"/>
        <pc:sldMkLst>
          <pc:docMk/>
          <pc:sldMk cId="1719923584" sldId="860"/>
        </pc:sldMkLst>
      </pc:sldChg>
      <pc:sldChg chg="del">
        <pc:chgData name="Martin Webley" userId="836f531d-195e-4340-bc9a-b5c372095905" providerId="ADAL" clId="{4BB9C026-17AF-4C3A-B9FD-FAE16C94287B}" dt="2022-01-31T15:17:24.771" v="64" actId="47"/>
        <pc:sldMkLst>
          <pc:docMk/>
          <pc:sldMk cId="3227299096" sldId="861"/>
        </pc:sldMkLst>
      </pc:sldChg>
      <pc:sldChg chg="del">
        <pc:chgData name="Martin Webley" userId="836f531d-195e-4340-bc9a-b5c372095905" providerId="ADAL" clId="{4BB9C026-17AF-4C3A-B9FD-FAE16C94287B}" dt="2022-01-31T15:17:24.771" v="64" actId="47"/>
        <pc:sldMkLst>
          <pc:docMk/>
          <pc:sldMk cId="4159339767" sldId="862"/>
        </pc:sldMkLst>
      </pc:sldChg>
      <pc:sldChg chg="del">
        <pc:chgData name="Martin Webley" userId="836f531d-195e-4340-bc9a-b5c372095905" providerId="ADAL" clId="{4BB9C026-17AF-4C3A-B9FD-FAE16C94287B}" dt="2022-01-31T15:17:24.771" v="64" actId="47"/>
        <pc:sldMkLst>
          <pc:docMk/>
          <pc:sldMk cId="1396187242" sldId="863"/>
        </pc:sldMkLst>
      </pc:sldChg>
      <pc:sldChg chg="del">
        <pc:chgData name="Martin Webley" userId="836f531d-195e-4340-bc9a-b5c372095905" providerId="ADAL" clId="{4BB9C026-17AF-4C3A-B9FD-FAE16C94287B}" dt="2022-01-31T15:22:35.099" v="254" actId="47"/>
        <pc:sldMkLst>
          <pc:docMk/>
          <pc:sldMk cId="788154088" sldId="864"/>
        </pc:sldMkLst>
      </pc:sldChg>
      <pc:sldChg chg="del">
        <pc:chgData name="Martin Webley" userId="836f531d-195e-4340-bc9a-b5c372095905" providerId="ADAL" clId="{4BB9C026-17AF-4C3A-B9FD-FAE16C94287B}" dt="2022-01-31T15:22:35.099" v="254" actId="47"/>
        <pc:sldMkLst>
          <pc:docMk/>
          <pc:sldMk cId="2612249376" sldId="869"/>
        </pc:sldMkLst>
      </pc:sldChg>
      <pc:sldChg chg="del">
        <pc:chgData name="Martin Webley" userId="836f531d-195e-4340-bc9a-b5c372095905" providerId="ADAL" clId="{4BB9C026-17AF-4C3A-B9FD-FAE16C94287B}" dt="2022-01-31T15:22:35.099" v="254" actId="47"/>
        <pc:sldMkLst>
          <pc:docMk/>
          <pc:sldMk cId="553740688" sldId="870"/>
        </pc:sldMkLst>
      </pc:sldChg>
      <pc:sldChg chg="del">
        <pc:chgData name="Martin Webley" userId="836f531d-195e-4340-bc9a-b5c372095905" providerId="ADAL" clId="{4BB9C026-17AF-4C3A-B9FD-FAE16C94287B}" dt="2022-01-31T15:22:35.099" v="254" actId="47"/>
        <pc:sldMkLst>
          <pc:docMk/>
          <pc:sldMk cId="4160284238" sldId="871"/>
        </pc:sldMkLst>
      </pc:sldChg>
      <pc:sldChg chg="del">
        <pc:chgData name="Martin Webley" userId="836f531d-195e-4340-bc9a-b5c372095905" providerId="ADAL" clId="{4BB9C026-17AF-4C3A-B9FD-FAE16C94287B}" dt="2022-01-31T15:22:35.099" v="254" actId="47"/>
        <pc:sldMkLst>
          <pc:docMk/>
          <pc:sldMk cId="3327645296" sldId="872"/>
        </pc:sldMkLst>
      </pc:sldChg>
      <pc:sldChg chg="del">
        <pc:chgData name="Martin Webley" userId="836f531d-195e-4340-bc9a-b5c372095905" providerId="ADAL" clId="{4BB9C026-17AF-4C3A-B9FD-FAE16C94287B}" dt="2022-01-31T15:22:35.099" v="254" actId="47"/>
        <pc:sldMkLst>
          <pc:docMk/>
          <pc:sldMk cId="1357292102" sldId="873"/>
        </pc:sldMkLst>
      </pc:sldChg>
      <pc:sldChg chg="del">
        <pc:chgData name="Martin Webley" userId="836f531d-195e-4340-bc9a-b5c372095905" providerId="ADAL" clId="{4BB9C026-17AF-4C3A-B9FD-FAE16C94287B}" dt="2022-01-31T15:22:35.099" v="254" actId="47"/>
        <pc:sldMkLst>
          <pc:docMk/>
          <pc:sldMk cId="1656057879" sldId="874"/>
        </pc:sldMkLst>
      </pc:sldChg>
      <pc:sldChg chg="del">
        <pc:chgData name="Martin Webley" userId="836f531d-195e-4340-bc9a-b5c372095905" providerId="ADAL" clId="{4BB9C026-17AF-4C3A-B9FD-FAE16C94287B}" dt="2022-01-31T15:22:35.099" v="254" actId="47"/>
        <pc:sldMkLst>
          <pc:docMk/>
          <pc:sldMk cId="970259723" sldId="875"/>
        </pc:sldMkLst>
      </pc:sldChg>
      <pc:sldChg chg="del">
        <pc:chgData name="Martin Webley" userId="836f531d-195e-4340-bc9a-b5c372095905" providerId="ADAL" clId="{4BB9C026-17AF-4C3A-B9FD-FAE16C94287B}" dt="2022-01-31T15:22:35.099" v="254" actId="47"/>
        <pc:sldMkLst>
          <pc:docMk/>
          <pc:sldMk cId="1742521058" sldId="876"/>
        </pc:sldMkLst>
      </pc:sldChg>
      <pc:sldChg chg="del">
        <pc:chgData name="Martin Webley" userId="836f531d-195e-4340-bc9a-b5c372095905" providerId="ADAL" clId="{4BB9C026-17AF-4C3A-B9FD-FAE16C94287B}" dt="2022-01-31T15:22:04.851" v="230" actId="47"/>
        <pc:sldMkLst>
          <pc:docMk/>
          <pc:sldMk cId="3189415645" sldId="877"/>
        </pc:sldMkLst>
      </pc:sldChg>
      <pc:sldChg chg="del">
        <pc:chgData name="Martin Webley" userId="836f531d-195e-4340-bc9a-b5c372095905" providerId="ADAL" clId="{4BB9C026-17AF-4C3A-B9FD-FAE16C94287B}" dt="2022-01-31T15:22:04.851" v="230" actId="47"/>
        <pc:sldMkLst>
          <pc:docMk/>
          <pc:sldMk cId="996750673" sldId="878"/>
        </pc:sldMkLst>
      </pc:sldChg>
      <pc:sldChg chg="del">
        <pc:chgData name="Martin Webley" userId="836f531d-195e-4340-bc9a-b5c372095905" providerId="ADAL" clId="{4BB9C026-17AF-4C3A-B9FD-FAE16C94287B}" dt="2022-01-31T15:22:35.099" v="254" actId="47"/>
        <pc:sldMkLst>
          <pc:docMk/>
          <pc:sldMk cId="830132630" sldId="879"/>
        </pc:sldMkLst>
      </pc:sldChg>
      <pc:sldChg chg="del">
        <pc:chgData name="Martin Webley" userId="836f531d-195e-4340-bc9a-b5c372095905" providerId="ADAL" clId="{4BB9C026-17AF-4C3A-B9FD-FAE16C94287B}" dt="2022-01-31T15:22:35.099" v="254" actId="47"/>
        <pc:sldMkLst>
          <pc:docMk/>
          <pc:sldMk cId="632839409" sldId="880"/>
        </pc:sldMkLst>
      </pc:sldChg>
      <pc:sldChg chg="del">
        <pc:chgData name="Martin Webley" userId="836f531d-195e-4340-bc9a-b5c372095905" providerId="ADAL" clId="{4BB9C026-17AF-4C3A-B9FD-FAE16C94287B}" dt="2022-01-31T15:22:35.099" v="254" actId="47"/>
        <pc:sldMkLst>
          <pc:docMk/>
          <pc:sldMk cId="205298076" sldId="881"/>
        </pc:sldMkLst>
      </pc:sldChg>
      <pc:sldChg chg="del">
        <pc:chgData name="Martin Webley" userId="836f531d-195e-4340-bc9a-b5c372095905" providerId="ADAL" clId="{4BB9C026-17AF-4C3A-B9FD-FAE16C94287B}" dt="2022-01-31T15:22:35.099" v="254" actId="47"/>
        <pc:sldMkLst>
          <pc:docMk/>
          <pc:sldMk cId="3628967850" sldId="882"/>
        </pc:sldMkLst>
      </pc:sldChg>
      <pc:sldChg chg="del">
        <pc:chgData name="Martin Webley" userId="836f531d-195e-4340-bc9a-b5c372095905" providerId="ADAL" clId="{4BB9C026-17AF-4C3A-B9FD-FAE16C94287B}" dt="2022-01-31T15:22:35.099" v="254" actId="47"/>
        <pc:sldMkLst>
          <pc:docMk/>
          <pc:sldMk cId="3793613104" sldId="883"/>
        </pc:sldMkLst>
      </pc:sldChg>
      <pc:sldChg chg="del">
        <pc:chgData name="Martin Webley" userId="836f531d-195e-4340-bc9a-b5c372095905" providerId="ADAL" clId="{4BB9C026-17AF-4C3A-B9FD-FAE16C94287B}" dt="2022-01-31T15:22:35.099" v="254" actId="47"/>
        <pc:sldMkLst>
          <pc:docMk/>
          <pc:sldMk cId="3127370643" sldId="884"/>
        </pc:sldMkLst>
      </pc:sldChg>
      <pc:sldChg chg="del">
        <pc:chgData name="Martin Webley" userId="836f531d-195e-4340-bc9a-b5c372095905" providerId="ADAL" clId="{4BB9C026-17AF-4C3A-B9FD-FAE16C94287B}" dt="2022-01-31T15:22:35.099" v="254" actId="47"/>
        <pc:sldMkLst>
          <pc:docMk/>
          <pc:sldMk cId="588291750" sldId="885"/>
        </pc:sldMkLst>
      </pc:sldChg>
      <pc:sldChg chg="del">
        <pc:chgData name="Martin Webley" userId="836f531d-195e-4340-bc9a-b5c372095905" providerId="ADAL" clId="{4BB9C026-17AF-4C3A-B9FD-FAE16C94287B}" dt="2022-01-31T15:22:35.099" v="254" actId="47"/>
        <pc:sldMkLst>
          <pc:docMk/>
          <pc:sldMk cId="2364257592" sldId="886"/>
        </pc:sldMkLst>
      </pc:sldChg>
      <pc:sldChg chg="del">
        <pc:chgData name="Martin Webley" userId="836f531d-195e-4340-bc9a-b5c372095905" providerId="ADAL" clId="{4BB9C026-17AF-4C3A-B9FD-FAE16C94287B}" dt="2022-01-31T15:22:35.099" v="254" actId="47"/>
        <pc:sldMkLst>
          <pc:docMk/>
          <pc:sldMk cId="3922372498" sldId="887"/>
        </pc:sldMkLst>
      </pc:sldChg>
      <pc:sldChg chg="del">
        <pc:chgData name="Martin Webley" userId="836f531d-195e-4340-bc9a-b5c372095905" providerId="ADAL" clId="{4BB9C026-17AF-4C3A-B9FD-FAE16C94287B}" dt="2022-01-31T15:22:35.099" v="254" actId="47"/>
        <pc:sldMkLst>
          <pc:docMk/>
          <pc:sldMk cId="2270235273" sldId="888"/>
        </pc:sldMkLst>
      </pc:sldChg>
      <pc:sldChg chg="modSp mod">
        <pc:chgData name="Martin Webley" userId="836f531d-195e-4340-bc9a-b5c372095905" providerId="ADAL" clId="{4BB9C026-17AF-4C3A-B9FD-FAE16C94287B}" dt="2022-01-31T15:22:10.753" v="252" actId="6549"/>
        <pc:sldMkLst>
          <pc:docMk/>
          <pc:sldMk cId="404184674" sldId="889"/>
        </pc:sldMkLst>
        <pc:spChg chg="mod">
          <ac:chgData name="Martin Webley" userId="836f531d-195e-4340-bc9a-b5c372095905" providerId="ADAL" clId="{4BB9C026-17AF-4C3A-B9FD-FAE16C94287B}" dt="2022-01-31T15:22:10.753" v="252" actId="6549"/>
          <ac:spMkLst>
            <pc:docMk/>
            <pc:sldMk cId="404184674" sldId="889"/>
            <ac:spMk id="4" creationId="{A72F8C08-12DD-4BAE-AD5F-12F694E3E45E}"/>
          </ac:spMkLst>
        </pc:spChg>
      </pc:sldChg>
      <pc:sldChg chg="del">
        <pc:chgData name="Martin Webley" userId="836f531d-195e-4340-bc9a-b5c372095905" providerId="ADAL" clId="{4BB9C026-17AF-4C3A-B9FD-FAE16C94287B}" dt="2022-01-31T15:22:35.099" v="254" actId="47"/>
        <pc:sldMkLst>
          <pc:docMk/>
          <pc:sldMk cId="344238050" sldId="890"/>
        </pc:sldMkLst>
      </pc:sldChg>
      <pc:sldChg chg="del">
        <pc:chgData name="Martin Webley" userId="836f531d-195e-4340-bc9a-b5c372095905" providerId="ADAL" clId="{4BB9C026-17AF-4C3A-B9FD-FAE16C94287B}" dt="2022-01-31T15:22:35.099" v="254" actId="47"/>
        <pc:sldMkLst>
          <pc:docMk/>
          <pc:sldMk cId="1586271433" sldId="891"/>
        </pc:sldMkLst>
      </pc:sldChg>
      <pc:sldChg chg="del">
        <pc:chgData name="Martin Webley" userId="836f531d-195e-4340-bc9a-b5c372095905" providerId="ADAL" clId="{4BB9C026-17AF-4C3A-B9FD-FAE16C94287B}" dt="2022-01-31T15:22:35.099" v="254" actId="47"/>
        <pc:sldMkLst>
          <pc:docMk/>
          <pc:sldMk cId="2845763889" sldId="892"/>
        </pc:sldMkLst>
      </pc:sldChg>
      <pc:sldChg chg="del">
        <pc:chgData name="Martin Webley" userId="836f531d-195e-4340-bc9a-b5c372095905" providerId="ADAL" clId="{4BB9C026-17AF-4C3A-B9FD-FAE16C94287B}" dt="2022-01-31T15:22:35.099" v="254" actId="47"/>
        <pc:sldMkLst>
          <pc:docMk/>
          <pc:sldMk cId="810208081" sldId="893"/>
        </pc:sldMkLst>
      </pc:sldChg>
      <pc:sldChg chg="del">
        <pc:chgData name="Martin Webley" userId="836f531d-195e-4340-bc9a-b5c372095905" providerId="ADAL" clId="{4BB9C026-17AF-4C3A-B9FD-FAE16C94287B}" dt="2022-01-31T15:17:24.771" v="64" actId="47"/>
        <pc:sldMkLst>
          <pc:docMk/>
          <pc:sldMk cId="2175285057" sldId="894"/>
        </pc:sldMkLst>
      </pc:sldChg>
      <pc:sldChg chg="del">
        <pc:chgData name="Martin Webley" userId="836f531d-195e-4340-bc9a-b5c372095905" providerId="ADAL" clId="{4BB9C026-17AF-4C3A-B9FD-FAE16C94287B}" dt="2022-01-31T15:22:35.099" v="254" actId="47"/>
        <pc:sldMkLst>
          <pc:docMk/>
          <pc:sldMk cId="1205591351" sldId="895"/>
        </pc:sldMkLst>
      </pc:sldChg>
      <pc:sldChg chg="del">
        <pc:chgData name="Martin Webley" userId="836f531d-195e-4340-bc9a-b5c372095905" providerId="ADAL" clId="{4BB9C026-17AF-4C3A-B9FD-FAE16C94287B}" dt="2022-01-31T15:22:35.099" v="254" actId="47"/>
        <pc:sldMkLst>
          <pc:docMk/>
          <pc:sldMk cId="2699486350" sldId="896"/>
        </pc:sldMkLst>
      </pc:sldChg>
      <pc:sldChg chg="del">
        <pc:chgData name="Martin Webley" userId="836f531d-195e-4340-bc9a-b5c372095905" providerId="ADAL" clId="{4BB9C026-17AF-4C3A-B9FD-FAE16C94287B}" dt="2022-01-31T15:22:35.099" v="254" actId="47"/>
        <pc:sldMkLst>
          <pc:docMk/>
          <pc:sldMk cId="1248640578" sldId="897"/>
        </pc:sldMkLst>
      </pc:sldChg>
      <pc:sldChg chg="del">
        <pc:chgData name="Martin Webley" userId="836f531d-195e-4340-bc9a-b5c372095905" providerId="ADAL" clId="{4BB9C026-17AF-4C3A-B9FD-FAE16C94287B}" dt="2022-01-31T15:22:35.099" v="254" actId="47"/>
        <pc:sldMkLst>
          <pc:docMk/>
          <pc:sldMk cId="3306585631" sldId="898"/>
        </pc:sldMkLst>
      </pc:sldChg>
      <pc:sldChg chg="del">
        <pc:chgData name="Martin Webley" userId="836f531d-195e-4340-bc9a-b5c372095905" providerId="ADAL" clId="{4BB9C026-17AF-4C3A-B9FD-FAE16C94287B}" dt="2022-01-31T15:19:15.351" v="121" actId="47"/>
        <pc:sldMkLst>
          <pc:docMk/>
          <pc:sldMk cId="707820887" sldId="911"/>
        </pc:sldMkLst>
      </pc:sldChg>
      <pc:sldChg chg="del">
        <pc:chgData name="Martin Webley" userId="836f531d-195e-4340-bc9a-b5c372095905" providerId="ADAL" clId="{4BB9C026-17AF-4C3A-B9FD-FAE16C94287B}" dt="2022-01-31T15:24:23.404" v="305" actId="47"/>
        <pc:sldMkLst>
          <pc:docMk/>
          <pc:sldMk cId="1909535292" sldId="912"/>
        </pc:sldMkLst>
      </pc:sldChg>
      <pc:sldChg chg="del">
        <pc:chgData name="Martin Webley" userId="836f531d-195e-4340-bc9a-b5c372095905" providerId="ADAL" clId="{4BB9C026-17AF-4C3A-B9FD-FAE16C94287B}" dt="2022-01-31T15:17:24.771" v="64" actId="47"/>
        <pc:sldMkLst>
          <pc:docMk/>
          <pc:sldMk cId="2909980748" sldId="918"/>
        </pc:sldMkLst>
      </pc:sldChg>
      <pc:sldChg chg="del">
        <pc:chgData name="Martin Webley" userId="836f531d-195e-4340-bc9a-b5c372095905" providerId="ADAL" clId="{4BB9C026-17AF-4C3A-B9FD-FAE16C94287B}" dt="2022-01-31T15:22:35.099" v="254" actId="47"/>
        <pc:sldMkLst>
          <pc:docMk/>
          <pc:sldMk cId="646454654" sldId="919"/>
        </pc:sldMkLst>
      </pc:sldChg>
      <pc:sldChg chg="del">
        <pc:chgData name="Martin Webley" userId="836f531d-195e-4340-bc9a-b5c372095905" providerId="ADAL" clId="{4BB9C026-17AF-4C3A-B9FD-FAE16C94287B}" dt="2022-01-31T15:22:35.099" v="254" actId="47"/>
        <pc:sldMkLst>
          <pc:docMk/>
          <pc:sldMk cId="2820630243" sldId="925"/>
        </pc:sldMkLst>
      </pc:sldChg>
      <pc:sldChg chg="del">
        <pc:chgData name="Martin Webley" userId="836f531d-195e-4340-bc9a-b5c372095905" providerId="ADAL" clId="{4BB9C026-17AF-4C3A-B9FD-FAE16C94287B}" dt="2022-01-31T15:22:35.099" v="254" actId="47"/>
        <pc:sldMkLst>
          <pc:docMk/>
          <pc:sldMk cId="2852735242" sldId="926"/>
        </pc:sldMkLst>
      </pc:sldChg>
      <pc:sldChg chg="del">
        <pc:chgData name="Martin Webley" userId="836f531d-195e-4340-bc9a-b5c372095905" providerId="ADAL" clId="{4BB9C026-17AF-4C3A-B9FD-FAE16C94287B}" dt="2022-01-31T15:22:35.099" v="254" actId="47"/>
        <pc:sldMkLst>
          <pc:docMk/>
          <pc:sldMk cId="2242078887" sldId="927"/>
        </pc:sldMkLst>
      </pc:sldChg>
      <pc:sldChg chg="del">
        <pc:chgData name="Martin Webley" userId="836f531d-195e-4340-bc9a-b5c372095905" providerId="ADAL" clId="{4BB9C026-17AF-4C3A-B9FD-FAE16C94287B}" dt="2022-01-31T15:22:35.099" v="254" actId="47"/>
        <pc:sldMkLst>
          <pc:docMk/>
          <pc:sldMk cId="4176420899" sldId="928"/>
        </pc:sldMkLst>
      </pc:sldChg>
      <pc:sldChg chg="del">
        <pc:chgData name="Martin Webley" userId="836f531d-195e-4340-bc9a-b5c372095905" providerId="ADAL" clId="{4BB9C026-17AF-4C3A-B9FD-FAE16C94287B}" dt="2022-01-31T15:24:23.404" v="305" actId="47"/>
        <pc:sldMkLst>
          <pc:docMk/>
          <pc:sldMk cId="1038932057" sldId="929"/>
        </pc:sldMkLst>
      </pc:sldChg>
      <pc:sldChg chg="del">
        <pc:chgData name="Martin Webley" userId="836f531d-195e-4340-bc9a-b5c372095905" providerId="ADAL" clId="{4BB9C026-17AF-4C3A-B9FD-FAE16C94287B}" dt="2022-01-31T15:24:23.404" v="305" actId="47"/>
        <pc:sldMkLst>
          <pc:docMk/>
          <pc:sldMk cId="3000608150" sldId="930"/>
        </pc:sldMkLst>
      </pc:sldChg>
      <pc:sldChg chg="del">
        <pc:chgData name="Martin Webley" userId="836f531d-195e-4340-bc9a-b5c372095905" providerId="ADAL" clId="{4BB9C026-17AF-4C3A-B9FD-FAE16C94287B}" dt="2022-01-31T15:24:23.404" v="305" actId="47"/>
        <pc:sldMkLst>
          <pc:docMk/>
          <pc:sldMk cId="3229035710" sldId="931"/>
        </pc:sldMkLst>
      </pc:sldChg>
      <pc:sldChg chg="del">
        <pc:chgData name="Martin Webley" userId="836f531d-195e-4340-bc9a-b5c372095905" providerId="ADAL" clId="{4BB9C026-17AF-4C3A-B9FD-FAE16C94287B}" dt="2022-01-31T15:24:23.404" v="305" actId="47"/>
        <pc:sldMkLst>
          <pc:docMk/>
          <pc:sldMk cId="1713786624" sldId="932"/>
        </pc:sldMkLst>
      </pc:sldChg>
      <pc:sldChg chg="del">
        <pc:chgData name="Martin Webley" userId="836f531d-195e-4340-bc9a-b5c372095905" providerId="ADAL" clId="{4BB9C026-17AF-4C3A-B9FD-FAE16C94287B}" dt="2022-01-31T15:24:23.404" v="305" actId="47"/>
        <pc:sldMkLst>
          <pc:docMk/>
          <pc:sldMk cId="3270042346" sldId="933"/>
        </pc:sldMkLst>
      </pc:sldChg>
      <pc:sldChg chg="del">
        <pc:chgData name="Martin Webley" userId="836f531d-195e-4340-bc9a-b5c372095905" providerId="ADAL" clId="{4BB9C026-17AF-4C3A-B9FD-FAE16C94287B}" dt="2022-01-31T15:24:23.404" v="305" actId="47"/>
        <pc:sldMkLst>
          <pc:docMk/>
          <pc:sldMk cId="977644776" sldId="934"/>
        </pc:sldMkLst>
      </pc:sldChg>
      <pc:sldChg chg="del">
        <pc:chgData name="Martin Webley" userId="836f531d-195e-4340-bc9a-b5c372095905" providerId="ADAL" clId="{4BB9C026-17AF-4C3A-B9FD-FAE16C94287B}" dt="2022-01-31T15:24:23.404" v="305" actId="47"/>
        <pc:sldMkLst>
          <pc:docMk/>
          <pc:sldMk cId="2291222759" sldId="935"/>
        </pc:sldMkLst>
      </pc:sldChg>
      <pc:sldChg chg="del">
        <pc:chgData name="Martin Webley" userId="836f531d-195e-4340-bc9a-b5c372095905" providerId="ADAL" clId="{4BB9C026-17AF-4C3A-B9FD-FAE16C94287B}" dt="2022-01-31T15:24:23.404" v="305" actId="47"/>
        <pc:sldMkLst>
          <pc:docMk/>
          <pc:sldMk cId="2429781068" sldId="936"/>
        </pc:sldMkLst>
      </pc:sldChg>
      <pc:sldChg chg="del">
        <pc:chgData name="Martin Webley" userId="836f531d-195e-4340-bc9a-b5c372095905" providerId="ADAL" clId="{4BB9C026-17AF-4C3A-B9FD-FAE16C94287B}" dt="2022-01-31T15:24:23.404" v="305" actId="47"/>
        <pc:sldMkLst>
          <pc:docMk/>
          <pc:sldMk cId="3725316845" sldId="937"/>
        </pc:sldMkLst>
      </pc:sldChg>
      <pc:sldChg chg="del">
        <pc:chgData name="Martin Webley" userId="836f531d-195e-4340-bc9a-b5c372095905" providerId="ADAL" clId="{4BB9C026-17AF-4C3A-B9FD-FAE16C94287B}" dt="2022-01-31T15:24:23.404" v="305" actId="47"/>
        <pc:sldMkLst>
          <pc:docMk/>
          <pc:sldMk cId="1976280930" sldId="938"/>
        </pc:sldMkLst>
      </pc:sldChg>
      <pc:sldChg chg="del">
        <pc:chgData name="Martin Webley" userId="836f531d-195e-4340-bc9a-b5c372095905" providerId="ADAL" clId="{4BB9C026-17AF-4C3A-B9FD-FAE16C94287B}" dt="2022-01-31T15:24:23.404" v="305" actId="47"/>
        <pc:sldMkLst>
          <pc:docMk/>
          <pc:sldMk cId="1104500163" sldId="939"/>
        </pc:sldMkLst>
      </pc:sldChg>
      <pc:sldChg chg="del">
        <pc:chgData name="Martin Webley" userId="836f531d-195e-4340-bc9a-b5c372095905" providerId="ADAL" clId="{4BB9C026-17AF-4C3A-B9FD-FAE16C94287B}" dt="2022-01-31T15:24:23.404" v="305" actId="47"/>
        <pc:sldMkLst>
          <pc:docMk/>
          <pc:sldMk cId="1864418120" sldId="940"/>
        </pc:sldMkLst>
      </pc:sldChg>
      <pc:sldChg chg="del">
        <pc:chgData name="Martin Webley" userId="836f531d-195e-4340-bc9a-b5c372095905" providerId="ADAL" clId="{4BB9C026-17AF-4C3A-B9FD-FAE16C94287B}" dt="2022-01-31T15:24:23.404" v="305" actId="47"/>
        <pc:sldMkLst>
          <pc:docMk/>
          <pc:sldMk cId="4053295798" sldId="941"/>
        </pc:sldMkLst>
      </pc:sldChg>
      <pc:sldChg chg="del">
        <pc:chgData name="Martin Webley" userId="836f531d-195e-4340-bc9a-b5c372095905" providerId="ADAL" clId="{4BB9C026-17AF-4C3A-B9FD-FAE16C94287B}" dt="2022-01-31T15:17:24.771" v="64" actId="47"/>
        <pc:sldMkLst>
          <pc:docMk/>
          <pc:sldMk cId="3822065433" sldId="942"/>
        </pc:sldMkLst>
      </pc:sldChg>
      <pc:sldChg chg="del">
        <pc:chgData name="Martin Webley" userId="836f531d-195e-4340-bc9a-b5c372095905" providerId="ADAL" clId="{4BB9C026-17AF-4C3A-B9FD-FAE16C94287B}" dt="2022-01-31T15:17:24.771" v="64" actId="47"/>
        <pc:sldMkLst>
          <pc:docMk/>
          <pc:sldMk cId="1051106534" sldId="943"/>
        </pc:sldMkLst>
      </pc:sldChg>
      <pc:sldChg chg="del">
        <pc:chgData name="Martin Webley" userId="836f531d-195e-4340-bc9a-b5c372095905" providerId="ADAL" clId="{4BB9C026-17AF-4C3A-B9FD-FAE16C94287B}" dt="2022-01-31T15:17:24.771" v="64" actId="47"/>
        <pc:sldMkLst>
          <pc:docMk/>
          <pc:sldMk cId="1198847279" sldId="944"/>
        </pc:sldMkLst>
      </pc:sldChg>
      <pc:sldChg chg="del">
        <pc:chgData name="Martin Webley" userId="836f531d-195e-4340-bc9a-b5c372095905" providerId="ADAL" clId="{4BB9C026-17AF-4C3A-B9FD-FAE16C94287B}" dt="2022-01-31T15:17:24.771" v="64" actId="47"/>
        <pc:sldMkLst>
          <pc:docMk/>
          <pc:sldMk cId="2694825206" sldId="945"/>
        </pc:sldMkLst>
      </pc:sldChg>
      <pc:sldChg chg="del">
        <pc:chgData name="Martin Webley" userId="836f531d-195e-4340-bc9a-b5c372095905" providerId="ADAL" clId="{4BB9C026-17AF-4C3A-B9FD-FAE16C94287B}" dt="2022-01-31T15:17:24.771" v="64" actId="47"/>
        <pc:sldMkLst>
          <pc:docMk/>
          <pc:sldMk cId="1107668876" sldId="946"/>
        </pc:sldMkLst>
      </pc:sldChg>
      <pc:sldChg chg="del">
        <pc:chgData name="Martin Webley" userId="836f531d-195e-4340-bc9a-b5c372095905" providerId="ADAL" clId="{4BB9C026-17AF-4C3A-B9FD-FAE16C94287B}" dt="2022-01-31T15:17:24.771" v="64" actId="47"/>
        <pc:sldMkLst>
          <pc:docMk/>
          <pc:sldMk cId="1966184198" sldId="947"/>
        </pc:sldMkLst>
      </pc:sldChg>
      <pc:sldChg chg="del">
        <pc:chgData name="Martin Webley" userId="836f531d-195e-4340-bc9a-b5c372095905" providerId="ADAL" clId="{4BB9C026-17AF-4C3A-B9FD-FAE16C94287B}" dt="2022-01-31T15:17:24.771" v="64" actId="47"/>
        <pc:sldMkLst>
          <pc:docMk/>
          <pc:sldMk cId="2740056469" sldId="949"/>
        </pc:sldMkLst>
      </pc:sldChg>
      <pc:sldChg chg="del">
        <pc:chgData name="Martin Webley" userId="836f531d-195e-4340-bc9a-b5c372095905" providerId="ADAL" clId="{4BB9C026-17AF-4C3A-B9FD-FAE16C94287B}" dt="2022-01-31T15:17:24.771" v="64" actId="47"/>
        <pc:sldMkLst>
          <pc:docMk/>
          <pc:sldMk cId="997910017" sldId="950"/>
        </pc:sldMkLst>
      </pc:sldChg>
      <pc:sldChg chg="del">
        <pc:chgData name="Martin Webley" userId="836f531d-195e-4340-bc9a-b5c372095905" providerId="ADAL" clId="{4BB9C026-17AF-4C3A-B9FD-FAE16C94287B}" dt="2022-01-31T15:17:24.771" v="64" actId="47"/>
        <pc:sldMkLst>
          <pc:docMk/>
          <pc:sldMk cId="3839649463" sldId="951"/>
        </pc:sldMkLst>
      </pc:sldChg>
      <pc:sldChg chg="del">
        <pc:chgData name="Martin Webley" userId="836f531d-195e-4340-bc9a-b5c372095905" providerId="ADAL" clId="{4BB9C026-17AF-4C3A-B9FD-FAE16C94287B}" dt="2022-01-31T15:17:24.771" v="64" actId="47"/>
        <pc:sldMkLst>
          <pc:docMk/>
          <pc:sldMk cId="1147446059" sldId="952"/>
        </pc:sldMkLst>
      </pc:sldChg>
      <pc:sldChg chg="del">
        <pc:chgData name="Martin Webley" userId="836f531d-195e-4340-bc9a-b5c372095905" providerId="ADAL" clId="{4BB9C026-17AF-4C3A-B9FD-FAE16C94287B}" dt="2022-01-31T15:20:39.219" v="175" actId="47"/>
        <pc:sldMkLst>
          <pc:docMk/>
          <pc:sldMk cId="4133941816" sldId="954"/>
        </pc:sldMkLst>
      </pc:sldChg>
      <pc:sldChg chg="del">
        <pc:chgData name="Martin Webley" userId="836f531d-195e-4340-bc9a-b5c372095905" providerId="ADAL" clId="{4BB9C026-17AF-4C3A-B9FD-FAE16C94287B}" dt="2022-01-31T15:20:39.219" v="175" actId="47"/>
        <pc:sldMkLst>
          <pc:docMk/>
          <pc:sldMk cId="342656210" sldId="955"/>
        </pc:sldMkLst>
      </pc:sldChg>
      <pc:sldChg chg="del">
        <pc:chgData name="Martin Webley" userId="836f531d-195e-4340-bc9a-b5c372095905" providerId="ADAL" clId="{4BB9C026-17AF-4C3A-B9FD-FAE16C94287B}" dt="2022-01-31T15:20:39.219" v="175" actId="47"/>
        <pc:sldMkLst>
          <pc:docMk/>
          <pc:sldMk cId="3761964450" sldId="956"/>
        </pc:sldMkLst>
      </pc:sldChg>
      <pc:sldChg chg="del">
        <pc:chgData name="Martin Webley" userId="836f531d-195e-4340-bc9a-b5c372095905" providerId="ADAL" clId="{4BB9C026-17AF-4C3A-B9FD-FAE16C94287B}" dt="2022-01-31T15:20:39.219" v="175" actId="47"/>
        <pc:sldMkLst>
          <pc:docMk/>
          <pc:sldMk cId="1921337361" sldId="957"/>
        </pc:sldMkLst>
      </pc:sldChg>
      <pc:sldChg chg="del">
        <pc:chgData name="Martin Webley" userId="836f531d-195e-4340-bc9a-b5c372095905" providerId="ADAL" clId="{4BB9C026-17AF-4C3A-B9FD-FAE16C94287B}" dt="2022-01-31T15:20:39.219" v="175" actId="47"/>
        <pc:sldMkLst>
          <pc:docMk/>
          <pc:sldMk cId="2757083755" sldId="958"/>
        </pc:sldMkLst>
      </pc:sldChg>
      <pc:sldChg chg="del">
        <pc:chgData name="Martin Webley" userId="836f531d-195e-4340-bc9a-b5c372095905" providerId="ADAL" clId="{4BB9C026-17AF-4C3A-B9FD-FAE16C94287B}" dt="2022-01-31T15:20:39.219" v="175" actId="47"/>
        <pc:sldMkLst>
          <pc:docMk/>
          <pc:sldMk cId="1357096722" sldId="959"/>
        </pc:sldMkLst>
      </pc:sldChg>
      <pc:sldChg chg="del">
        <pc:chgData name="Martin Webley" userId="836f531d-195e-4340-bc9a-b5c372095905" providerId="ADAL" clId="{4BB9C026-17AF-4C3A-B9FD-FAE16C94287B}" dt="2022-01-31T15:20:39.219" v="175" actId="47"/>
        <pc:sldMkLst>
          <pc:docMk/>
          <pc:sldMk cId="3421051009" sldId="960"/>
        </pc:sldMkLst>
      </pc:sldChg>
      <pc:sldChg chg="del">
        <pc:chgData name="Martin Webley" userId="836f531d-195e-4340-bc9a-b5c372095905" providerId="ADAL" clId="{4BB9C026-17AF-4C3A-B9FD-FAE16C94287B}" dt="2022-01-31T15:20:39.219" v="175" actId="47"/>
        <pc:sldMkLst>
          <pc:docMk/>
          <pc:sldMk cId="3706224126" sldId="961"/>
        </pc:sldMkLst>
      </pc:sldChg>
      <pc:sldChg chg="del">
        <pc:chgData name="Martin Webley" userId="836f531d-195e-4340-bc9a-b5c372095905" providerId="ADAL" clId="{4BB9C026-17AF-4C3A-B9FD-FAE16C94287B}" dt="2022-01-31T15:21:00.059" v="180" actId="47"/>
        <pc:sldMkLst>
          <pc:docMk/>
          <pc:sldMk cId="3803984845" sldId="962"/>
        </pc:sldMkLst>
      </pc:sldChg>
      <pc:sldChg chg="del">
        <pc:chgData name="Martin Webley" userId="836f531d-195e-4340-bc9a-b5c372095905" providerId="ADAL" clId="{4BB9C026-17AF-4C3A-B9FD-FAE16C94287B}" dt="2022-01-31T15:21:00.059" v="180" actId="47"/>
        <pc:sldMkLst>
          <pc:docMk/>
          <pc:sldMk cId="2427532408" sldId="963"/>
        </pc:sldMkLst>
      </pc:sldChg>
      <pc:sldChg chg="del">
        <pc:chgData name="Martin Webley" userId="836f531d-195e-4340-bc9a-b5c372095905" providerId="ADAL" clId="{4BB9C026-17AF-4C3A-B9FD-FAE16C94287B}" dt="2022-01-31T15:21:00.059" v="180" actId="47"/>
        <pc:sldMkLst>
          <pc:docMk/>
          <pc:sldMk cId="2646901817" sldId="964"/>
        </pc:sldMkLst>
      </pc:sldChg>
      <pc:sldChg chg="del">
        <pc:chgData name="Martin Webley" userId="836f531d-195e-4340-bc9a-b5c372095905" providerId="ADAL" clId="{4BB9C026-17AF-4C3A-B9FD-FAE16C94287B}" dt="2022-01-31T15:21:00.059" v="180" actId="47"/>
        <pc:sldMkLst>
          <pc:docMk/>
          <pc:sldMk cId="2291256197" sldId="965"/>
        </pc:sldMkLst>
      </pc:sldChg>
      <pc:sldChg chg="del">
        <pc:chgData name="Martin Webley" userId="836f531d-195e-4340-bc9a-b5c372095905" providerId="ADAL" clId="{4BB9C026-17AF-4C3A-B9FD-FAE16C94287B}" dt="2022-01-31T15:21:00.059" v="180" actId="47"/>
        <pc:sldMkLst>
          <pc:docMk/>
          <pc:sldMk cId="1442056327" sldId="966"/>
        </pc:sldMkLst>
      </pc:sldChg>
      <pc:sldChg chg="del">
        <pc:chgData name="Martin Webley" userId="836f531d-195e-4340-bc9a-b5c372095905" providerId="ADAL" clId="{4BB9C026-17AF-4C3A-B9FD-FAE16C94287B}" dt="2022-01-31T15:21:00.059" v="180" actId="47"/>
        <pc:sldMkLst>
          <pc:docMk/>
          <pc:sldMk cId="211927205" sldId="967"/>
        </pc:sldMkLst>
      </pc:sldChg>
      <pc:sldChg chg="modSp mod">
        <pc:chgData name="Martin Webley" userId="836f531d-195e-4340-bc9a-b5c372095905" providerId="ADAL" clId="{4BB9C026-17AF-4C3A-B9FD-FAE16C94287B}" dt="2022-01-31T15:20:45.452" v="178" actId="20577"/>
        <pc:sldMkLst>
          <pc:docMk/>
          <pc:sldMk cId="1493645128" sldId="968"/>
        </pc:sldMkLst>
        <pc:spChg chg="mod">
          <ac:chgData name="Martin Webley" userId="836f531d-195e-4340-bc9a-b5c372095905" providerId="ADAL" clId="{4BB9C026-17AF-4C3A-B9FD-FAE16C94287B}" dt="2022-01-31T15:20:45.452" v="178" actId="20577"/>
          <ac:spMkLst>
            <pc:docMk/>
            <pc:sldMk cId="1493645128" sldId="968"/>
            <ac:spMk id="4" creationId="{A72F8C08-12DD-4BAE-AD5F-12F694E3E45E}"/>
          </ac:spMkLst>
        </pc:spChg>
      </pc:sldChg>
      <pc:sldChg chg="del">
        <pc:chgData name="Martin Webley" userId="836f531d-195e-4340-bc9a-b5c372095905" providerId="ADAL" clId="{4BB9C026-17AF-4C3A-B9FD-FAE16C94287B}" dt="2022-01-31T15:21:00.059" v="180" actId="47"/>
        <pc:sldMkLst>
          <pc:docMk/>
          <pc:sldMk cId="2325007575" sldId="969"/>
        </pc:sldMkLst>
      </pc:sldChg>
      <pc:sldChg chg="del">
        <pc:chgData name="Martin Webley" userId="836f531d-195e-4340-bc9a-b5c372095905" providerId="ADAL" clId="{4BB9C026-17AF-4C3A-B9FD-FAE16C94287B}" dt="2022-01-31T15:21:00.059" v="180" actId="47"/>
        <pc:sldMkLst>
          <pc:docMk/>
          <pc:sldMk cId="1898957783" sldId="970"/>
        </pc:sldMkLst>
      </pc:sldChg>
      <pc:sldChg chg="del">
        <pc:chgData name="Martin Webley" userId="836f531d-195e-4340-bc9a-b5c372095905" providerId="ADAL" clId="{4BB9C026-17AF-4C3A-B9FD-FAE16C94287B}" dt="2022-01-31T15:21:00.059" v="180" actId="47"/>
        <pc:sldMkLst>
          <pc:docMk/>
          <pc:sldMk cId="2174082744" sldId="971"/>
        </pc:sldMkLst>
      </pc:sldChg>
      <pc:sldChg chg="del">
        <pc:chgData name="Martin Webley" userId="836f531d-195e-4340-bc9a-b5c372095905" providerId="ADAL" clId="{4BB9C026-17AF-4C3A-B9FD-FAE16C94287B}" dt="2022-01-31T15:21:00.059" v="180" actId="47"/>
        <pc:sldMkLst>
          <pc:docMk/>
          <pc:sldMk cId="697578423" sldId="972"/>
        </pc:sldMkLst>
      </pc:sldChg>
      <pc:sldChg chg="del">
        <pc:chgData name="Martin Webley" userId="836f531d-195e-4340-bc9a-b5c372095905" providerId="ADAL" clId="{4BB9C026-17AF-4C3A-B9FD-FAE16C94287B}" dt="2022-01-31T15:21:00.059" v="180" actId="47"/>
        <pc:sldMkLst>
          <pc:docMk/>
          <pc:sldMk cId="1650641959" sldId="973"/>
        </pc:sldMkLst>
      </pc:sldChg>
      <pc:sldChg chg="del">
        <pc:chgData name="Martin Webley" userId="836f531d-195e-4340-bc9a-b5c372095905" providerId="ADAL" clId="{4BB9C026-17AF-4C3A-B9FD-FAE16C94287B}" dt="2022-01-31T15:21:00.059" v="180" actId="47"/>
        <pc:sldMkLst>
          <pc:docMk/>
          <pc:sldMk cId="3621579882" sldId="974"/>
        </pc:sldMkLst>
      </pc:sldChg>
      <pc:sldChg chg="del">
        <pc:chgData name="Martin Webley" userId="836f531d-195e-4340-bc9a-b5c372095905" providerId="ADAL" clId="{4BB9C026-17AF-4C3A-B9FD-FAE16C94287B}" dt="2022-01-31T15:21:00.059" v="180" actId="47"/>
        <pc:sldMkLst>
          <pc:docMk/>
          <pc:sldMk cId="14682963" sldId="975"/>
        </pc:sldMkLst>
      </pc:sldChg>
      <pc:sldChg chg="del">
        <pc:chgData name="Martin Webley" userId="836f531d-195e-4340-bc9a-b5c372095905" providerId="ADAL" clId="{4BB9C026-17AF-4C3A-B9FD-FAE16C94287B}" dt="2022-01-31T15:21:00.059" v="180" actId="47"/>
        <pc:sldMkLst>
          <pc:docMk/>
          <pc:sldMk cId="1037595913" sldId="976"/>
        </pc:sldMkLst>
      </pc:sldChg>
      <pc:sldChg chg="modSp mod">
        <pc:chgData name="Martin Webley" userId="836f531d-195e-4340-bc9a-b5c372095905" providerId="ADAL" clId="{4BB9C026-17AF-4C3A-B9FD-FAE16C94287B}" dt="2022-01-31T15:18:39.734" v="118" actId="20577"/>
        <pc:sldMkLst>
          <pc:docMk/>
          <pc:sldMk cId="2631633111" sldId="981"/>
        </pc:sldMkLst>
        <pc:spChg chg="mod">
          <ac:chgData name="Martin Webley" userId="836f531d-195e-4340-bc9a-b5c372095905" providerId="ADAL" clId="{4BB9C026-17AF-4C3A-B9FD-FAE16C94287B}" dt="2022-01-31T15:18:39.734" v="118" actId="20577"/>
          <ac:spMkLst>
            <pc:docMk/>
            <pc:sldMk cId="2631633111" sldId="981"/>
            <ac:spMk id="4" creationId="{A72F8C08-12DD-4BAE-AD5F-12F694E3E45E}"/>
          </ac:spMkLst>
        </pc:spChg>
      </pc:sldChg>
      <pc:sldChg chg="del">
        <pc:chgData name="Martin Webley" userId="836f531d-195e-4340-bc9a-b5c372095905" providerId="ADAL" clId="{4BB9C026-17AF-4C3A-B9FD-FAE16C94287B}" dt="2022-01-31T15:19:15.351" v="121" actId="47"/>
        <pc:sldMkLst>
          <pc:docMk/>
          <pc:sldMk cId="914509024" sldId="983"/>
        </pc:sldMkLst>
      </pc:sldChg>
      <pc:sldChg chg="del">
        <pc:chgData name="Martin Webley" userId="836f531d-195e-4340-bc9a-b5c372095905" providerId="ADAL" clId="{4BB9C026-17AF-4C3A-B9FD-FAE16C94287B}" dt="2022-01-31T15:19:15.351" v="121" actId="47"/>
        <pc:sldMkLst>
          <pc:docMk/>
          <pc:sldMk cId="421693834" sldId="984"/>
        </pc:sldMkLst>
      </pc:sldChg>
      <pc:sldChg chg="del">
        <pc:chgData name="Martin Webley" userId="836f531d-195e-4340-bc9a-b5c372095905" providerId="ADAL" clId="{4BB9C026-17AF-4C3A-B9FD-FAE16C94287B}" dt="2022-01-31T15:19:15.351" v="121" actId="47"/>
        <pc:sldMkLst>
          <pc:docMk/>
          <pc:sldMk cId="905607352" sldId="985"/>
        </pc:sldMkLst>
      </pc:sldChg>
      <pc:sldChg chg="del">
        <pc:chgData name="Martin Webley" userId="836f531d-195e-4340-bc9a-b5c372095905" providerId="ADAL" clId="{4BB9C026-17AF-4C3A-B9FD-FAE16C94287B}" dt="2022-01-31T15:19:15.351" v="121" actId="47"/>
        <pc:sldMkLst>
          <pc:docMk/>
          <pc:sldMk cId="3365042210" sldId="986"/>
        </pc:sldMkLst>
      </pc:sldChg>
      <pc:sldChg chg="del">
        <pc:chgData name="Martin Webley" userId="836f531d-195e-4340-bc9a-b5c372095905" providerId="ADAL" clId="{4BB9C026-17AF-4C3A-B9FD-FAE16C94287B}" dt="2022-01-31T15:19:15.351" v="121" actId="47"/>
        <pc:sldMkLst>
          <pc:docMk/>
          <pc:sldMk cId="752975175" sldId="987"/>
        </pc:sldMkLst>
      </pc:sldChg>
      <pc:sldChg chg="del">
        <pc:chgData name="Martin Webley" userId="836f531d-195e-4340-bc9a-b5c372095905" providerId="ADAL" clId="{4BB9C026-17AF-4C3A-B9FD-FAE16C94287B}" dt="2022-01-31T15:19:15.351" v="121" actId="47"/>
        <pc:sldMkLst>
          <pc:docMk/>
          <pc:sldMk cId="8502689" sldId="989"/>
        </pc:sldMkLst>
      </pc:sldChg>
      <pc:sldChg chg="del">
        <pc:chgData name="Martin Webley" userId="836f531d-195e-4340-bc9a-b5c372095905" providerId="ADAL" clId="{4BB9C026-17AF-4C3A-B9FD-FAE16C94287B}" dt="2022-01-31T15:19:15.351" v="121" actId="47"/>
        <pc:sldMkLst>
          <pc:docMk/>
          <pc:sldMk cId="1290252903" sldId="990"/>
        </pc:sldMkLst>
      </pc:sldChg>
      <pc:sldChg chg="del">
        <pc:chgData name="Martin Webley" userId="836f531d-195e-4340-bc9a-b5c372095905" providerId="ADAL" clId="{4BB9C026-17AF-4C3A-B9FD-FAE16C94287B}" dt="2022-01-31T15:19:15.351" v="121" actId="47"/>
        <pc:sldMkLst>
          <pc:docMk/>
          <pc:sldMk cId="3115608701" sldId="991"/>
        </pc:sldMkLst>
      </pc:sldChg>
      <pc:sldChg chg="del">
        <pc:chgData name="Martin Webley" userId="836f531d-195e-4340-bc9a-b5c372095905" providerId="ADAL" clId="{4BB9C026-17AF-4C3A-B9FD-FAE16C94287B}" dt="2022-01-31T15:19:15.351" v="121" actId="47"/>
        <pc:sldMkLst>
          <pc:docMk/>
          <pc:sldMk cId="4261650919" sldId="993"/>
        </pc:sldMkLst>
      </pc:sldChg>
      <pc:sldChg chg="del">
        <pc:chgData name="Martin Webley" userId="836f531d-195e-4340-bc9a-b5c372095905" providerId="ADAL" clId="{4BB9C026-17AF-4C3A-B9FD-FAE16C94287B}" dt="2022-01-31T15:19:15.351" v="121" actId="47"/>
        <pc:sldMkLst>
          <pc:docMk/>
          <pc:sldMk cId="1202135736" sldId="994"/>
        </pc:sldMkLst>
      </pc:sldChg>
      <pc:sldChg chg="del">
        <pc:chgData name="Martin Webley" userId="836f531d-195e-4340-bc9a-b5c372095905" providerId="ADAL" clId="{4BB9C026-17AF-4C3A-B9FD-FAE16C94287B}" dt="2022-01-31T15:22:35.099" v="254" actId="47"/>
        <pc:sldMkLst>
          <pc:docMk/>
          <pc:sldMk cId="2666774113" sldId="995"/>
        </pc:sldMkLst>
      </pc:sldChg>
      <pc:sldChg chg="del">
        <pc:chgData name="Martin Webley" userId="836f531d-195e-4340-bc9a-b5c372095905" providerId="ADAL" clId="{4BB9C026-17AF-4C3A-B9FD-FAE16C94287B}" dt="2022-01-31T15:22:35.099" v="254" actId="47"/>
        <pc:sldMkLst>
          <pc:docMk/>
          <pc:sldMk cId="2051415162" sldId="996"/>
        </pc:sldMkLst>
      </pc:sldChg>
      <pc:sldChg chg="del">
        <pc:chgData name="Martin Webley" userId="836f531d-195e-4340-bc9a-b5c372095905" providerId="ADAL" clId="{4BB9C026-17AF-4C3A-B9FD-FAE16C94287B}" dt="2022-01-31T15:22:35.099" v="254" actId="47"/>
        <pc:sldMkLst>
          <pc:docMk/>
          <pc:sldMk cId="970820003" sldId="997"/>
        </pc:sldMkLst>
      </pc:sldChg>
      <pc:sldChg chg="del">
        <pc:chgData name="Martin Webley" userId="836f531d-195e-4340-bc9a-b5c372095905" providerId="ADAL" clId="{4BB9C026-17AF-4C3A-B9FD-FAE16C94287B}" dt="2022-01-31T15:22:35.099" v="254" actId="47"/>
        <pc:sldMkLst>
          <pc:docMk/>
          <pc:sldMk cId="71886097" sldId="998"/>
        </pc:sldMkLst>
      </pc:sldChg>
      <pc:sldChg chg="modSp mod">
        <pc:chgData name="Martin Webley" userId="836f531d-195e-4340-bc9a-b5c372095905" providerId="ADAL" clId="{4BB9C026-17AF-4C3A-B9FD-FAE16C94287B}" dt="2022-01-31T15:23:15.549" v="275" actId="20577"/>
        <pc:sldMkLst>
          <pc:docMk/>
          <pc:sldMk cId="1348427468" sldId="999"/>
        </pc:sldMkLst>
        <pc:spChg chg="mod">
          <ac:chgData name="Martin Webley" userId="836f531d-195e-4340-bc9a-b5c372095905" providerId="ADAL" clId="{4BB9C026-17AF-4C3A-B9FD-FAE16C94287B}" dt="2022-01-31T15:23:15.549" v="275" actId="20577"/>
          <ac:spMkLst>
            <pc:docMk/>
            <pc:sldMk cId="1348427468" sldId="999"/>
            <ac:spMk id="4" creationId="{A72F8C08-12DD-4BAE-AD5F-12F694E3E45E}"/>
          </ac:spMkLst>
        </pc:spChg>
      </pc:sldChg>
      <pc:sldChg chg="del">
        <pc:chgData name="Martin Webley" userId="836f531d-195e-4340-bc9a-b5c372095905" providerId="ADAL" clId="{4BB9C026-17AF-4C3A-B9FD-FAE16C94287B}" dt="2022-01-31T15:24:23.404" v="305" actId="47"/>
        <pc:sldMkLst>
          <pc:docMk/>
          <pc:sldMk cId="3905256667" sldId="1000"/>
        </pc:sldMkLst>
      </pc:sldChg>
      <pc:sldChg chg="del">
        <pc:chgData name="Martin Webley" userId="836f531d-195e-4340-bc9a-b5c372095905" providerId="ADAL" clId="{4BB9C026-17AF-4C3A-B9FD-FAE16C94287B}" dt="2022-01-31T15:24:23.404" v="305" actId="47"/>
        <pc:sldMkLst>
          <pc:docMk/>
          <pc:sldMk cId="519325122" sldId="1002"/>
        </pc:sldMkLst>
      </pc:sldChg>
      <pc:sldChg chg="del">
        <pc:chgData name="Martin Webley" userId="836f531d-195e-4340-bc9a-b5c372095905" providerId="ADAL" clId="{4BB9C026-17AF-4C3A-B9FD-FAE16C94287B}" dt="2022-01-31T15:24:23.404" v="305" actId="47"/>
        <pc:sldMkLst>
          <pc:docMk/>
          <pc:sldMk cId="1663705595" sldId="1003"/>
        </pc:sldMkLst>
      </pc:sldChg>
      <pc:sldChg chg="del">
        <pc:chgData name="Martin Webley" userId="836f531d-195e-4340-bc9a-b5c372095905" providerId="ADAL" clId="{4BB9C026-17AF-4C3A-B9FD-FAE16C94287B}" dt="2022-01-31T15:24:23.404" v="305" actId="47"/>
        <pc:sldMkLst>
          <pc:docMk/>
          <pc:sldMk cId="3362308511" sldId="1004"/>
        </pc:sldMkLst>
      </pc:sldChg>
      <pc:sldChg chg="del">
        <pc:chgData name="Martin Webley" userId="836f531d-195e-4340-bc9a-b5c372095905" providerId="ADAL" clId="{4BB9C026-17AF-4C3A-B9FD-FAE16C94287B}" dt="2022-01-31T15:24:23.404" v="305" actId="47"/>
        <pc:sldMkLst>
          <pc:docMk/>
          <pc:sldMk cId="757170885" sldId="1005"/>
        </pc:sldMkLst>
      </pc:sldChg>
      <pc:sldChg chg="del">
        <pc:chgData name="Martin Webley" userId="836f531d-195e-4340-bc9a-b5c372095905" providerId="ADAL" clId="{4BB9C026-17AF-4C3A-B9FD-FAE16C94287B}" dt="2022-01-31T15:24:23.404" v="305" actId="47"/>
        <pc:sldMkLst>
          <pc:docMk/>
          <pc:sldMk cId="2786782156" sldId="1006"/>
        </pc:sldMkLst>
      </pc:sldChg>
      <pc:sldChg chg="del">
        <pc:chgData name="Martin Webley" userId="836f531d-195e-4340-bc9a-b5c372095905" providerId="ADAL" clId="{4BB9C026-17AF-4C3A-B9FD-FAE16C94287B}" dt="2022-01-31T15:24:23.404" v="305" actId="47"/>
        <pc:sldMkLst>
          <pc:docMk/>
          <pc:sldMk cId="3327706518" sldId="1007"/>
        </pc:sldMkLst>
      </pc:sldChg>
      <pc:sldChg chg="del">
        <pc:chgData name="Martin Webley" userId="836f531d-195e-4340-bc9a-b5c372095905" providerId="ADAL" clId="{4BB9C026-17AF-4C3A-B9FD-FAE16C94287B}" dt="2022-01-31T15:24:23.404" v="305" actId="47"/>
        <pc:sldMkLst>
          <pc:docMk/>
          <pc:sldMk cId="4006679226" sldId="1008"/>
        </pc:sldMkLst>
      </pc:sldChg>
      <pc:sldChg chg="del">
        <pc:chgData name="Martin Webley" userId="836f531d-195e-4340-bc9a-b5c372095905" providerId="ADAL" clId="{4BB9C026-17AF-4C3A-B9FD-FAE16C94287B}" dt="2022-01-31T15:24:23.404" v="305" actId="47"/>
        <pc:sldMkLst>
          <pc:docMk/>
          <pc:sldMk cId="1042316637" sldId="1009"/>
        </pc:sldMkLst>
      </pc:sldChg>
      <pc:sldChg chg="del">
        <pc:chgData name="Martin Webley" userId="836f531d-195e-4340-bc9a-b5c372095905" providerId="ADAL" clId="{4BB9C026-17AF-4C3A-B9FD-FAE16C94287B}" dt="2022-01-31T15:24:23.404" v="305" actId="47"/>
        <pc:sldMkLst>
          <pc:docMk/>
          <pc:sldMk cId="3249418297" sldId="1010"/>
        </pc:sldMkLst>
      </pc:sldChg>
      <pc:sldChg chg="del">
        <pc:chgData name="Martin Webley" userId="836f531d-195e-4340-bc9a-b5c372095905" providerId="ADAL" clId="{4BB9C026-17AF-4C3A-B9FD-FAE16C94287B}" dt="2022-01-31T15:24:23.404" v="305" actId="47"/>
        <pc:sldMkLst>
          <pc:docMk/>
          <pc:sldMk cId="2243922483" sldId="1011"/>
        </pc:sldMkLst>
      </pc:sldChg>
      <pc:sldChg chg="del">
        <pc:chgData name="Martin Webley" userId="836f531d-195e-4340-bc9a-b5c372095905" providerId="ADAL" clId="{4BB9C026-17AF-4C3A-B9FD-FAE16C94287B}" dt="2022-01-31T15:19:15.351" v="121" actId="47"/>
        <pc:sldMkLst>
          <pc:docMk/>
          <pc:sldMk cId="284633469" sldId="1015"/>
        </pc:sldMkLst>
      </pc:sldChg>
      <pc:sldChg chg="del">
        <pc:chgData name="Martin Webley" userId="836f531d-195e-4340-bc9a-b5c372095905" providerId="ADAL" clId="{4BB9C026-17AF-4C3A-B9FD-FAE16C94287B}" dt="2022-01-31T15:19:15.351" v="121" actId="47"/>
        <pc:sldMkLst>
          <pc:docMk/>
          <pc:sldMk cId="1078395895" sldId="1016"/>
        </pc:sldMkLst>
      </pc:sldChg>
      <pc:sldChg chg="del">
        <pc:chgData name="Martin Webley" userId="836f531d-195e-4340-bc9a-b5c372095905" providerId="ADAL" clId="{4BB9C026-17AF-4C3A-B9FD-FAE16C94287B}" dt="2022-01-31T15:19:15.351" v="121" actId="47"/>
        <pc:sldMkLst>
          <pc:docMk/>
          <pc:sldMk cId="1108079444" sldId="1017"/>
        </pc:sldMkLst>
      </pc:sldChg>
      <pc:sldChg chg="del">
        <pc:chgData name="Martin Webley" userId="836f531d-195e-4340-bc9a-b5c372095905" providerId="ADAL" clId="{4BB9C026-17AF-4C3A-B9FD-FAE16C94287B}" dt="2022-01-31T15:19:15.351" v="121" actId="47"/>
        <pc:sldMkLst>
          <pc:docMk/>
          <pc:sldMk cId="2593337887" sldId="1018"/>
        </pc:sldMkLst>
      </pc:sldChg>
      <pc:sldChg chg="del">
        <pc:chgData name="Martin Webley" userId="836f531d-195e-4340-bc9a-b5c372095905" providerId="ADAL" clId="{4BB9C026-17AF-4C3A-B9FD-FAE16C94287B}" dt="2022-01-31T15:19:15.351" v="121" actId="47"/>
        <pc:sldMkLst>
          <pc:docMk/>
          <pc:sldMk cId="1141023869" sldId="1019"/>
        </pc:sldMkLst>
      </pc:sldChg>
      <pc:sldChg chg="del">
        <pc:chgData name="Martin Webley" userId="836f531d-195e-4340-bc9a-b5c372095905" providerId="ADAL" clId="{4BB9C026-17AF-4C3A-B9FD-FAE16C94287B}" dt="2022-01-31T15:19:15.351" v="121" actId="47"/>
        <pc:sldMkLst>
          <pc:docMk/>
          <pc:sldMk cId="2182688573" sldId="1020"/>
        </pc:sldMkLst>
      </pc:sldChg>
      <pc:sldChg chg="del">
        <pc:chgData name="Martin Webley" userId="836f531d-195e-4340-bc9a-b5c372095905" providerId="ADAL" clId="{4BB9C026-17AF-4C3A-B9FD-FAE16C94287B}" dt="2022-01-31T15:19:15.351" v="121" actId="47"/>
        <pc:sldMkLst>
          <pc:docMk/>
          <pc:sldMk cId="3977397014" sldId="1021"/>
        </pc:sldMkLst>
      </pc:sldChg>
      <pc:sldChg chg="modSp mod">
        <pc:chgData name="Martin Webley" userId="836f531d-195e-4340-bc9a-b5c372095905" providerId="ADAL" clId="{4BB9C026-17AF-4C3A-B9FD-FAE16C94287B}" dt="2022-01-31T15:20:29.133" v="173" actId="20577"/>
        <pc:sldMkLst>
          <pc:docMk/>
          <pc:sldMk cId="432466962" sldId="1022"/>
        </pc:sldMkLst>
        <pc:spChg chg="mod">
          <ac:chgData name="Martin Webley" userId="836f531d-195e-4340-bc9a-b5c372095905" providerId="ADAL" clId="{4BB9C026-17AF-4C3A-B9FD-FAE16C94287B}" dt="2022-01-31T15:20:29.133" v="173" actId="20577"/>
          <ac:spMkLst>
            <pc:docMk/>
            <pc:sldMk cId="432466962" sldId="1022"/>
            <ac:spMk id="4" creationId="{F7A5BD4F-F210-406F-BDA3-5D496D0DBA1D}"/>
          </ac:spMkLst>
        </pc:spChg>
      </pc:sldChg>
      <pc:sldChg chg="del">
        <pc:chgData name="Martin Webley" userId="836f531d-195e-4340-bc9a-b5c372095905" providerId="ADAL" clId="{4BB9C026-17AF-4C3A-B9FD-FAE16C94287B}" dt="2022-01-31T15:19:15.351" v="121" actId="47"/>
        <pc:sldMkLst>
          <pc:docMk/>
          <pc:sldMk cId="1777076550" sldId="1024"/>
        </pc:sldMkLst>
      </pc:sldChg>
      <pc:sldChg chg="del">
        <pc:chgData name="Martin Webley" userId="836f531d-195e-4340-bc9a-b5c372095905" providerId="ADAL" clId="{4BB9C026-17AF-4C3A-B9FD-FAE16C94287B}" dt="2022-01-31T15:19:15.351" v="121" actId="47"/>
        <pc:sldMkLst>
          <pc:docMk/>
          <pc:sldMk cId="3429374090" sldId="1025"/>
        </pc:sldMkLst>
      </pc:sldChg>
      <pc:sldChg chg="del">
        <pc:chgData name="Martin Webley" userId="836f531d-195e-4340-bc9a-b5c372095905" providerId="ADAL" clId="{4BB9C026-17AF-4C3A-B9FD-FAE16C94287B}" dt="2022-01-31T15:19:15.351" v="121" actId="47"/>
        <pc:sldMkLst>
          <pc:docMk/>
          <pc:sldMk cId="3568921908" sldId="1026"/>
        </pc:sldMkLst>
      </pc:sldChg>
      <pc:sldChg chg="del">
        <pc:chgData name="Martin Webley" userId="836f531d-195e-4340-bc9a-b5c372095905" providerId="ADAL" clId="{4BB9C026-17AF-4C3A-B9FD-FAE16C94287B}" dt="2022-01-31T15:19:15.351" v="121" actId="47"/>
        <pc:sldMkLst>
          <pc:docMk/>
          <pc:sldMk cId="1639814810" sldId="1027"/>
        </pc:sldMkLst>
      </pc:sldChg>
      <pc:sldChg chg="del">
        <pc:chgData name="Martin Webley" userId="836f531d-195e-4340-bc9a-b5c372095905" providerId="ADAL" clId="{4BB9C026-17AF-4C3A-B9FD-FAE16C94287B}" dt="2022-01-31T15:19:15.351" v="121" actId="47"/>
        <pc:sldMkLst>
          <pc:docMk/>
          <pc:sldMk cId="1777553622" sldId="1028"/>
        </pc:sldMkLst>
      </pc:sldChg>
      <pc:sldChg chg="del">
        <pc:chgData name="Martin Webley" userId="836f531d-195e-4340-bc9a-b5c372095905" providerId="ADAL" clId="{4BB9C026-17AF-4C3A-B9FD-FAE16C94287B}" dt="2022-01-31T15:19:15.351" v="121" actId="47"/>
        <pc:sldMkLst>
          <pc:docMk/>
          <pc:sldMk cId="1930546763" sldId="1029"/>
        </pc:sldMkLst>
      </pc:sldChg>
      <pc:sldChg chg="del">
        <pc:chgData name="Martin Webley" userId="836f531d-195e-4340-bc9a-b5c372095905" providerId="ADAL" clId="{4BB9C026-17AF-4C3A-B9FD-FAE16C94287B}" dt="2022-01-31T15:19:15.351" v="121" actId="47"/>
        <pc:sldMkLst>
          <pc:docMk/>
          <pc:sldMk cId="2909195618" sldId="1030"/>
        </pc:sldMkLst>
      </pc:sldChg>
      <pc:sldChg chg="del">
        <pc:chgData name="Martin Webley" userId="836f531d-195e-4340-bc9a-b5c372095905" providerId="ADAL" clId="{4BB9C026-17AF-4C3A-B9FD-FAE16C94287B}" dt="2022-01-31T15:19:15.351" v="121" actId="47"/>
        <pc:sldMkLst>
          <pc:docMk/>
          <pc:sldMk cId="215764193" sldId="1031"/>
        </pc:sldMkLst>
      </pc:sldChg>
      <pc:sldChg chg="del">
        <pc:chgData name="Martin Webley" userId="836f531d-195e-4340-bc9a-b5c372095905" providerId="ADAL" clId="{4BB9C026-17AF-4C3A-B9FD-FAE16C94287B}" dt="2022-01-31T15:19:15.351" v="121" actId="47"/>
        <pc:sldMkLst>
          <pc:docMk/>
          <pc:sldMk cId="4188149382" sldId="1032"/>
        </pc:sldMkLst>
      </pc:sldChg>
      <pc:sldChg chg="del">
        <pc:chgData name="Martin Webley" userId="836f531d-195e-4340-bc9a-b5c372095905" providerId="ADAL" clId="{4BB9C026-17AF-4C3A-B9FD-FAE16C94287B}" dt="2022-01-31T15:19:15.351" v="121" actId="47"/>
        <pc:sldMkLst>
          <pc:docMk/>
          <pc:sldMk cId="1354028143" sldId="1033"/>
        </pc:sldMkLst>
      </pc:sldChg>
      <pc:sldChg chg="del">
        <pc:chgData name="Martin Webley" userId="836f531d-195e-4340-bc9a-b5c372095905" providerId="ADAL" clId="{4BB9C026-17AF-4C3A-B9FD-FAE16C94287B}" dt="2022-01-31T15:19:15.351" v="121" actId="47"/>
        <pc:sldMkLst>
          <pc:docMk/>
          <pc:sldMk cId="1840052632" sldId="1034"/>
        </pc:sldMkLst>
      </pc:sldChg>
      <pc:sldChg chg="del">
        <pc:chgData name="Martin Webley" userId="836f531d-195e-4340-bc9a-b5c372095905" providerId="ADAL" clId="{4BB9C026-17AF-4C3A-B9FD-FAE16C94287B}" dt="2022-01-31T15:19:15.351" v="121" actId="47"/>
        <pc:sldMkLst>
          <pc:docMk/>
          <pc:sldMk cId="323879915" sldId="1035"/>
        </pc:sldMkLst>
      </pc:sldChg>
      <pc:sldChg chg="del">
        <pc:chgData name="Martin Webley" userId="836f531d-195e-4340-bc9a-b5c372095905" providerId="ADAL" clId="{4BB9C026-17AF-4C3A-B9FD-FAE16C94287B}" dt="2022-01-31T15:19:15.351" v="121" actId="47"/>
        <pc:sldMkLst>
          <pc:docMk/>
          <pc:sldMk cId="2840351165" sldId="1036"/>
        </pc:sldMkLst>
      </pc:sldChg>
      <pc:sldChg chg="del">
        <pc:chgData name="Martin Webley" userId="836f531d-195e-4340-bc9a-b5c372095905" providerId="ADAL" clId="{4BB9C026-17AF-4C3A-B9FD-FAE16C94287B}" dt="2022-01-31T15:19:15.351" v="121" actId="47"/>
        <pc:sldMkLst>
          <pc:docMk/>
          <pc:sldMk cId="664962823" sldId="1037"/>
        </pc:sldMkLst>
      </pc:sldChg>
      <pc:sldChg chg="del">
        <pc:chgData name="Martin Webley" userId="836f531d-195e-4340-bc9a-b5c372095905" providerId="ADAL" clId="{4BB9C026-17AF-4C3A-B9FD-FAE16C94287B}" dt="2022-01-31T15:19:15.351" v="121" actId="47"/>
        <pc:sldMkLst>
          <pc:docMk/>
          <pc:sldMk cId="2270211725" sldId="1038"/>
        </pc:sldMkLst>
      </pc:sldChg>
      <pc:sldChg chg="del">
        <pc:chgData name="Martin Webley" userId="836f531d-195e-4340-bc9a-b5c372095905" providerId="ADAL" clId="{4BB9C026-17AF-4C3A-B9FD-FAE16C94287B}" dt="2022-01-31T15:19:15.351" v="121" actId="47"/>
        <pc:sldMkLst>
          <pc:docMk/>
          <pc:sldMk cId="1960909029" sldId="1040"/>
        </pc:sldMkLst>
      </pc:sldChg>
      <pc:sldChg chg="del">
        <pc:chgData name="Martin Webley" userId="836f531d-195e-4340-bc9a-b5c372095905" providerId="ADAL" clId="{4BB9C026-17AF-4C3A-B9FD-FAE16C94287B}" dt="2022-01-31T15:24:23.404" v="305" actId="47"/>
        <pc:sldMkLst>
          <pc:docMk/>
          <pc:sldMk cId="1402576174" sldId="1041"/>
        </pc:sldMkLst>
      </pc:sldChg>
      <pc:sldChg chg="del">
        <pc:chgData name="Martin Webley" userId="836f531d-195e-4340-bc9a-b5c372095905" providerId="ADAL" clId="{4BB9C026-17AF-4C3A-B9FD-FAE16C94287B}" dt="2022-01-31T15:24:23.404" v="305" actId="47"/>
        <pc:sldMkLst>
          <pc:docMk/>
          <pc:sldMk cId="1941372967" sldId="1043"/>
        </pc:sldMkLst>
      </pc:sldChg>
      <pc:sldChg chg="del">
        <pc:chgData name="Martin Webley" userId="836f531d-195e-4340-bc9a-b5c372095905" providerId="ADAL" clId="{4BB9C026-17AF-4C3A-B9FD-FAE16C94287B}" dt="2022-01-31T15:24:23.404" v="305" actId="47"/>
        <pc:sldMkLst>
          <pc:docMk/>
          <pc:sldMk cId="2383069811" sldId="1045"/>
        </pc:sldMkLst>
      </pc:sldChg>
      <pc:sldChg chg="del">
        <pc:chgData name="Martin Webley" userId="836f531d-195e-4340-bc9a-b5c372095905" providerId="ADAL" clId="{4BB9C026-17AF-4C3A-B9FD-FAE16C94287B}" dt="2022-01-31T15:24:23.404" v="305" actId="47"/>
        <pc:sldMkLst>
          <pc:docMk/>
          <pc:sldMk cId="1535870717" sldId="1046"/>
        </pc:sldMkLst>
      </pc:sldChg>
      <pc:sldChg chg="del">
        <pc:chgData name="Martin Webley" userId="836f531d-195e-4340-bc9a-b5c372095905" providerId="ADAL" clId="{4BB9C026-17AF-4C3A-B9FD-FAE16C94287B}" dt="2022-01-31T15:24:23.404" v="305" actId="47"/>
        <pc:sldMkLst>
          <pc:docMk/>
          <pc:sldMk cId="1358433670" sldId="1047"/>
        </pc:sldMkLst>
      </pc:sldChg>
      <pc:sldChg chg="del">
        <pc:chgData name="Martin Webley" userId="836f531d-195e-4340-bc9a-b5c372095905" providerId="ADAL" clId="{4BB9C026-17AF-4C3A-B9FD-FAE16C94287B}" dt="2022-01-31T15:24:23.404" v="305" actId="47"/>
        <pc:sldMkLst>
          <pc:docMk/>
          <pc:sldMk cId="2807640114" sldId="1049"/>
        </pc:sldMkLst>
      </pc:sldChg>
      <pc:sldChg chg="del">
        <pc:chgData name="Martin Webley" userId="836f531d-195e-4340-bc9a-b5c372095905" providerId="ADAL" clId="{4BB9C026-17AF-4C3A-B9FD-FAE16C94287B}" dt="2022-01-31T15:24:23.404" v="305" actId="47"/>
        <pc:sldMkLst>
          <pc:docMk/>
          <pc:sldMk cId="2653752740" sldId="1051"/>
        </pc:sldMkLst>
      </pc:sldChg>
      <pc:sldChg chg="del">
        <pc:chgData name="Martin Webley" userId="836f531d-195e-4340-bc9a-b5c372095905" providerId="ADAL" clId="{4BB9C026-17AF-4C3A-B9FD-FAE16C94287B}" dt="2022-01-31T15:24:23.404" v="305" actId="47"/>
        <pc:sldMkLst>
          <pc:docMk/>
          <pc:sldMk cId="2015121509" sldId="1053"/>
        </pc:sldMkLst>
      </pc:sldChg>
      <pc:sldChg chg="del">
        <pc:chgData name="Martin Webley" userId="836f531d-195e-4340-bc9a-b5c372095905" providerId="ADAL" clId="{4BB9C026-17AF-4C3A-B9FD-FAE16C94287B}" dt="2022-01-31T15:24:23.404" v="305" actId="47"/>
        <pc:sldMkLst>
          <pc:docMk/>
          <pc:sldMk cId="1842610367" sldId="1057"/>
        </pc:sldMkLst>
      </pc:sldChg>
      <pc:sldChg chg="del">
        <pc:chgData name="Martin Webley" userId="836f531d-195e-4340-bc9a-b5c372095905" providerId="ADAL" clId="{4BB9C026-17AF-4C3A-B9FD-FAE16C94287B}" dt="2022-01-31T15:24:23.404" v="305" actId="47"/>
        <pc:sldMkLst>
          <pc:docMk/>
          <pc:sldMk cId="3402748180" sldId="1059"/>
        </pc:sldMkLst>
      </pc:sldChg>
      <pc:sldChg chg="del">
        <pc:chgData name="Martin Webley" userId="836f531d-195e-4340-bc9a-b5c372095905" providerId="ADAL" clId="{4BB9C026-17AF-4C3A-B9FD-FAE16C94287B}" dt="2022-01-31T15:24:23.404" v="305" actId="47"/>
        <pc:sldMkLst>
          <pc:docMk/>
          <pc:sldMk cId="2043591324" sldId="1060"/>
        </pc:sldMkLst>
      </pc:sldChg>
      <pc:sldChg chg="del">
        <pc:chgData name="Martin Webley" userId="836f531d-195e-4340-bc9a-b5c372095905" providerId="ADAL" clId="{4BB9C026-17AF-4C3A-B9FD-FAE16C94287B}" dt="2022-01-31T15:24:23.404" v="305" actId="47"/>
        <pc:sldMkLst>
          <pc:docMk/>
          <pc:sldMk cId="421672626" sldId="1061"/>
        </pc:sldMkLst>
      </pc:sldChg>
      <pc:sldChg chg="del">
        <pc:chgData name="Martin Webley" userId="836f531d-195e-4340-bc9a-b5c372095905" providerId="ADAL" clId="{4BB9C026-17AF-4C3A-B9FD-FAE16C94287B}" dt="2022-01-31T15:17:24.771" v="64" actId="47"/>
        <pc:sldMkLst>
          <pc:docMk/>
          <pc:sldMk cId="1877558351" sldId="1062"/>
        </pc:sldMkLst>
      </pc:sldChg>
      <pc:sldChg chg="del">
        <pc:chgData name="Martin Webley" userId="836f531d-195e-4340-bc9a-b5c372095905" providerId="ADAL" clId="{4BB9C026-17AF-4C3A-B9FD-FAE16C94287B}" dt="2022-01-31T15:17:24.771" v="64" actId="47"/>
        <pc:sldMkLst>
          <pc:docMk/>
          <pc:sldMk cId="1747615141" sldId="1063"/>
        </pc:sldMkLst>
      </pc:sldChg>
      <pc:sldChg chg="del">
        <pc:chgData name="Martin Webley" userId="836f531d-195e-4340-bc9a-b5c372095905" providerId="ADAL" clId="{4BB9C026-17AF-4C3A-B9FD-FAE16C94287B}" dt="2022-01-31T15:17:24.771" v="64" actId="47"/>
        <pc:sldMkLst>
          <pc:docMk/>
          <pc:sldMk cId="2347820018" sldId="1064"/>
        </pc:sldMkLst>
      </pc:sldChg>
      <pc:sldChg chg="del">
        <pc:chgData name="Martin Webley" userId="836f531d-195e-4340-bc9a-b5c372095905" providerId="ADAL" clId="{4BB9C026-17AF-4C3A-B9FD-FAE16C94287B}" dt="2022-01-31T15:24:23.404" v="305" actId="47"/>
        <pc:sldMkLst>
          <pc:docMk/>
          <pc:sldMk cId="693480450" sldId="1065"/>
        </pc:sldMkLst>
      </pc:sldChg>
      <pc:sldChg chg="del">
        <pc:chgData name="Martin Webley" userId="836f531d-195e-4340-bc9a-b5c372095905" providerId="ADAL" clId="{4BB9C026-17AF-4C3A-B9FD-FAE16C94287B}" dt="2022-01-31T15:17:24.771" v="64" actId="47"/>
        <pc:sldMkLst>
          <pc:docMk/>
          <pc:sldMk cId="4020394108" sldId="1067"/>
        </pc:sldMkLst>
      </pc:sldChg>
      <pc:sldChg chg="del">
        <pc:chgData name="Martin Webley" userId="836f531d-195e-4340-bc9a-b5c372095905" providerId="ADAL" clId="{4BB9C026-17AF-4C3A-B9FD-FAE16C94287B}" dt="2022-01-31T15:17:24.771" v="64" actId="47"/>
        <pc:sldMkLst>
          <pc:docMk/>
          <pc:sldMk cId="2949761015" sldId="1068"/>
        </pc:sldMkLst>
      </pc:sldChg>
      <pc:sldChg chg="del">
        <pc:chgData name="Martin Webley" userId="836f531d-195e-4340-bc9a-b5c372095905" providerId="ADAL" clId="{4BB9C026-17AF-4C3A-B9FD-FAE16C94287B}" dt="2022-01-31T15:17:24.771" v="64" actId="47"/>
        <pc:sldMkLst>
          <pc:docMk/>
          <pc:sldMk cId="2257328258" sldId="1069"/>
        </pc:sldMkLst>
      </pc:sldChg>
      <pc:sldChg chg="modSp mod">
        <pc:chgData name="Martin Webley" userId="836f531d-195e-4340-bc9a-b5c372095905" providerId="ADAL" clId="{4BB9C026-17AF-4C3A-B9FD-FAE16C94287B}" dt="2022-01-31T15:16:59.549" v="61" actId="20577"/>
        <pc:sldMkLst>
          <pc:docMk/>
          <pc:sldMk cId="3827403845" sldId="1071"/>
        </pc:sldMkLst>
        <pc:spChg chg="mod">
          <ac:chgData name="Martin Webley" userId="836f531d-195e-4340-bc9a-b5c372095905" providerId="ADAL" clId="{4BB9C026-17AF-4C3A-B9FD-FAE16C94287B}" dt="2022-01-31T15:16:59.549" v="61" actId="20577"/>
          <ac:spMkLst>
            <pc:docMk/>
            <pc:sldMk cId="3827403845" sldId="1071"/>
            <ac:spMk id="4" creationId="{A72F8C08-12DD-4BAE-AD5F-12F694E3E45E}"/>
          </ac:spMkLst>
        </pc:spChg>
      </pc:sldChg>
      <pc:sldChg chg="del">
        <pc:chgData name="Martin Webley" userId="836f531d-195e-4340-bc9a-b5c372095905" providerId="ADAL" clId="{4BB9C026-17AF-4C3A-B9FD-FAE16C94287B}" dt="2022-01-31T15:17:24.771" v="64" actId="47"/>
        <pc:sldMkLst>
          <pc:docMk/>
          <pc:sldMk cId="3461315561" sldId="1072"/>
        </pc:sldMkLst>
      </pc:sldChg>
      <pc:sldChg chg="del">
        <pc:chgData name="Martin Webley" userId="836f531d-195e-4340-bc9a-b5c372095905" providerId="ADAL" clId="{4BB9C026-17AF-4C3A-B9FD-FAE16C94287B}" dt="2022-01-31T15:24:23.404" v="305" actId="47"/>
        <pc:sldMkLst>
          <pc:docMk/>
          <pc:sldMk cId="3872456668" sldId="1073"/>
        </pc:sldMkLst>
      </pc:sldChg>
      <pc:sldChg chg="del">
        <pc:chgData name="Martin Webley" userId="836f531d-195e-4340-bc9a-b5c372095905" providerId="ADAL" clId="{4BB9C026-17AF-4C3A-B9FD-FAE16C94287B}" dt="2022-01-31T15:17:24.771" v="64" actId="47"/>
        <pc:sldMkLst>
          <pc:docMk/>
          <pc:sldMk cId="1340607524" sldId="1074"/>
        </pc:sldMkLst>
      </pc:sldChg>
      <pc:sldChg chg="del">
        <pc:chgData name="Martin Webley" userId="836f531d-195e-4340-bc9a-b5c372095905" providerId="ADAL" clId="{4BB9C026-17AF-4C3A-B9FD-FAE16C94287B}" dt="2022-01-31T15:24:23.404" v="305" actId="47"/>
        <pc:sldMkLst>
          <pc:docMk/>
          <pc:sldMk cId="1696773230" sldId="1075"/>
        </pc:sldMkLst>
      </pc:sldChg>
      <pc:sldChg chg="del">
        <pc:chgData name="Martin Webley" userId="836f531d-195e-4340-bc9a-b5c372095905" providerId="ADAL" clId="{4BB9C026-17AF-4C3A-B9FD-FAE16C94287B}" dt="2022-01-31T15:17:24.771" v="64" actId="47"/>
        <pc:sldMkLst>
          <pc:docMk/>
          <pc:sldMk cId="537698038" sldId="1076"/>
        </pc:sldMkLst>
      </pc:sldChg>
      <pc:sldChg chg="del">
        <pc:chgData name="Martin Webley" userId="836f531d-195e-4340-bc9a-b5c372095905" providerId="ADAL" clId="{4BB9C026-17AF-4C3A-B9FD-FAE16C94287B}" dt="2022-01-31T15:24:23.404" v="305" actId="47"/>
        <pc:sldMkLst>
          <pc:docMk/>
          <pc:sldMk cId="1069193497" sldId="1078"/>
        </pc:sldMkLst>
      </pc:sldChg>
      <pc:sldChg chg="del">
        <pc:chgData name="Martin Webley" userId="836f531d-195e-4340-bc9a-b5c372095905" providerId="ADAL" clId="{4BB9C026-17AF-4C3A-B9FD-FAE16C94287B}" dt="2022-01-31T15:24:23.404" v="305" actId="47"/>
        <pc:sldMkLst>
          <pc:docMk/>
          <pc:sldMk cId="1087484764" sldId="1081"/>
        </pc:sldMkLst>
      </pc:sldChg>
      <pc:sldChg chg="modSp mod modNotesTx">
        <pc:chgData name="Martin Webley" userId="836f531d-195e-4340-bc9a-b5c372095905" providerId="ADAL" clId="{4BB9C026-17AF-4C3A-B9FD-FAE16C94287B}" dt="2022-01-31T15:23:04.554" v="272" actId="6549"/>
        <pc:sldMkLst>
          <pc:docMk/>
          <pc:sldMk cId="405854992" sldId="1086"/>
        </pc:sldMkLst>
        <pc:spChg chg="mod">
          <ac:chgData name="Martin Webley" userId="836f531d-195e-4340-bc9a-b5c372095905" providerId="ADAL" clId="{4BB9C026-17AF-4C3A-B9FD-FAE16C94287B}" dt="2022-01-31T15:23:01.746" v="271" actId="20577"/>
          <ac:spMkLst>
            <pc:docMk/>
            <pc:sldMk cId="405854992" sldId="1086"/>
            <ac:spMk id="3" creationId="{70415948-1479-4E63-B0EB-3A611DC5A740}"/>
          </ac:spMkLst>
        </pc:spChg>
      </pc:sldChg>
      <pc:sldChg chg="modSp mod">
        <pc:chgData name="Martin Webley" userId="836f531d-195e-4340-bc9a-b5c372095905" providerId="ADAL" clId="{4BB9C026-17AF-4C3A-B9FD-FAE16C94287B}" dt="2022-01-31T15:21:17.211" v="198" actId="20577"/>
        <pc:sldMkLst>
          <pc:docMk/>
          <pc:sldMk cId="267170908" sldId="1087"/>
        </pc:sldMkLst>
        <pc:spChg chg="mod">
          <ac:chgData name="Martin Webley" userId="836f531d-195e-4340-bc9a-b5c372095905" providerId="ADAL" clId="{4BB9C026-17AF-4C3A-B9FD-FAE16C94287B}" dt="2022-01-31T15:21:17.211" v="198" actId="20577"/>
          <ac:spMkLst>
            <pc:docMk/>
            <pc:sldMk cId="267170908" sldId="1087"/>
            <ac:spMk id="3" creationId="{70415948-1479-4E63-B0EB-3A611DC5A740}"/>
          </ac:spMkLst>
        </pc:spChg>
      </pc:sldChg>
      <pc:sldChg chg="modSp mod modNotesTx">
        <pc:chgData name="Martin Webley" userId="836f531d-195e-4340-bc9a-b5c372095905" providerId="ADAL" clId="{4BB9C026-17AF-4C3A-B9FD-FAE16C94287B}" dt="2022-01-31T15:19:49.015" v="140" actId="6549"/>
        <pc:sldMkLst>
          <pc:docMk/>
          <pc:sldMk cId="3013582012" sldId="1088"/>
        </pc:sldMkLst>
        <pc:spChg chg="mod">
          <ac:chgData name="Martin Webley" userId="836f531d-195e-4340-bc9a-b5c372095905" providerId="ADAL" clId="{4BB9C026-17AF-4C3A-B9FD-FAE16C94287B}" dt="2022-01-31T15:19:45.459" v="139" actId="20577"/>
          <ac:spMkLst>
            <pc:docMk/>
            <pc:sldMk cId="3013582012" sldId="1088"/>
            <ac:spMk id="3" creationId="{70415948-1479-4E63-B0EB-3A611DC5A740}"/>
          </ac:spMkLst>
        </pc:spChg>
      </pc:sldChg>
      <pc:sldChg chg="modSp mod">
        <pc:chgData name="Martin Webley" userId="836f531d-195e-4340-bc9a-b5c372095905" providerId="ADAL" clId="{4BB9C026-17AF-4C3A-B9FD-FAE16C94287B}" dt="2022-01-31T15:17:52.082" v="84" actId="20577"/>
        <pc:sldMkLst>
          <pc:docMk/>
          <pc:sldMk cId="2105639981" sldId="1089"/>
        </pc:sldMkLst>
        <pc:spChg chg="mod">
          <ac:chgData name="Martin Webley" userId="836f531d-195e-4340-bc9a-b5c372095905" providerId="ADAL" clId="{4BB9C026-17AF-4C3A-B9FD-FAE16C94287B}" dt="2022-01-31T15:17:52.082" v="84" actId="20577"/>
          <ac:spMkLst>
            <pc:docMk/>
            <pc:sldMk cId="2105639981" sldId="1089"/>
            <ac:spMk id="3" creationId="{70415948-1479-4E63-B0EB-3A611DC5A740}"/>
          </ac:spMkLst>
        </pc:spChg>
      </pc:sldChg>
      <pc:sldChg chg="modSp mod">
        <pc:chgData name="Martin Webley" userId="836f531d-195e-4340-bc9a-b5c372095905" providerId="ADAL" clId="{4BB9C026-17AF-4C3A-B9FD-FAE16C94287B}" dt="2022-01-31T15:25:56.256" v="319" actId="6549"/>
        <pc:sldMkLst>
          <pc:docMk/>
          <pc:sldMk cId="3063034922" sldId="1094"/>
        </pc:sldMkLst>
        <pc:spChg chg="mod">
          <ac:chgData name="Martin Webley" userId="836f531d-195e-4340-bc9a-b5c372095905" providerId="ADAL" clId="{4BB9C026-17AF-4C3A-B9FD-FAE16C94287B}" dt="2022-01-31T15:25:56.256" v="319" actId="6549"/>
          <ac:spMkLst>
            <pc:docMk/>
            <pc:sldMk cId="3063034922" sldId="1094"/>
            <ac:spMk id="2" creationId="{6F72D086-A43B-4CDC-A095-32ECF695D0EB}"/>
          </ac:spMkLst>
        </pc:spChg>
        <pc:spChg chg="mod">
          <ac:chgData name="Martin Webley" userId="836f531d-195e-4340-bc9a-b5c372095905" providerId="ADAL" clId="{4BB9C026-17AF-4C3A-B9FD-FAE16C94287B}" dt="2022-01-31T15:18:20.704" v="111" actId="20577"/>
          <ac:spMkLst>
            <pc:docMk/>
            <pc:sldMk cId="3063034922" sldId="1094"/>
            <ac:spMk id="3" creationId="{93E1A0CE-437E-4089-AE73-03BEE8D4C05A}"/>
          </ac:spMkLst>
        </pc:spChg>
      </pc:sldChg>
      <pc:sldChg chg="modSp mod">
        <pc:chgData name="Martin Webley" userId="836f531d-195e-4340-bc9a-b5c372095905" providerId="ADAL" clId="{4BB9C026-17AF-4C3A-B9FD-FAE16C94287B}" dt="2022-01-31T15:25:43.010" v="315" actId="6549"/>
        <pc:sldMkLst>
          <pc:docMk/>
          <pc:sldMk cId="4160232821" sldId="1095"/>
        </pc:sldMkLst>
        <pc:spChg chg="mod">
          <ac:chgData name="Martin Webley" userId="836f531d-195e-4340-bc9a-b5c372095905" providerId="ADAL" clId="{4BB9C026-17AF-4C3A-B9FD-FAE16C94287B}" dt="2022-01-31T15:25:43.010" v="315" actId="6549"/>
          <ac:spMkLst>
            <pc:docMk/>
            <pc:sldMk cId="4160232821" sldId="1095"/>
            <ac:spMk id="2" creationId="{6F72D086-A43B-4CDC-A095-32ECF695D0EB}"/>
          </ac:spMkLst>
        </pc:spChg>
        <pc:spChg chg="mod">
          <ac:chgData name="Martin Webley" userId="836f531d-195e-4340-bc9a-b5c372095905" providerId="ADAL" clId="{4BB9C026-17AF-4C3A-B9FD-FAE16C94287B}" dt="2022-01-31T15:20:17.371" v="169" actId="20577"/>
          <ac:spMkLst>
            <pc:docMk/>
            <pc:sldMk cId="4160232821" sldId="1095"/>
            <ac:spMk id="3" creationId="{93E1A0CE-437E-4089-AE73-03BEE8D4C05A}"/>
          </ac:spMkLst>
        </pc:spChg>
      </pc:sldChg>
      <pc:sldChg chg="modSp mod">
        <pc:chgData name="Martin Webley" userId="836f531d-195e-4340-bc9a-b5c372095905" providerId="ADAL" clId="{4BB9C026-17AF-4C3A-B9FD-FAE16C94287B}" dt="2022-01-31T15:25:24.873" v="311" actId="6549"/>
        <pc:sldMkLst>
          <pc:docMk/>
          <pc:sldMk cId="2995675246" sldId="1096"/>
        </pc:sldMkLst>
        <pc:spChg chg="mod">
          <ac:chgData name="Martin Webley" userId="836f531d-195e-4340-bc9a-b5c372095905" providerId="ADAL" clId="{4BB9C026-17AF-4C3A-B9FD-FAE16C94287B}" dt="2022-01-31T15:25:24.873" v="311" actId="6549"/>
          <ac:spMkLst>
            <pc:docMk/>
            <pc:sldMk cId="2995675246" sldId="1096"/>
            <ac:spMk id="2" creationId="{6F72D086-A43B-4CDC-A095-32ECF695D0EB}"/>
          </ac:spMkLst>
        </pc:spChg>
        <pc:spChg chg="mod">
          <ac:chgData name="Martin Webley" userId="836f531d-195e-4340-bc9a-b5c372095905" providerId="ADAL" clId="{4BB9C026-17AF-4C3A-B9FD-FAE16C94287B}" dt="2022-01-31T15:21:41.669" v="225" actId="20577"/>
          <ac:spMkLst>
            <pc:docMk/>
            <pc:sldMk cId="2995675246" sldId="1096"/>
            <ac:spMk id="3" creationId="{93E1A0CE-437E-4089-AE73-03BEE8D4C05A}"/>
          </ac:spMkLst>
        </pc:spChg>
      </pc:sldChg>
      <pc:sldChg chg="modSp mod">
        <pc:chgData name="Martin Webley" userId="836f531d-195e-4340-bc9a-b5c372095905" providerId="ADAL" clId="{4BB9C026-17AF-4C3A-B9FD-FAE16C94287B}" dt="2022-01-31T15:24:42.736" v="307" actId="20577"/>
        <pc:sldMkLst>
          <pc:docMk/>
          <pc:sldMk cId="2039630212" sldId="1097"/>
        </pc:sldMkLst>
        <pc:spChg chg="mod">
          <ac:chgData name="Martin Webley" userId="836f531d-195e-4340-bc9a-b5c372095905" providerId="ADAL" clId="{4BB9C026-17AF-4C3A-B9FD-FAE16C94287B}" dt="2022-01-31T15:24:42.736" v="307" actId="20577"/>
          <ac:spMkLst>
            <pc:docMk/>
            <pc:sldMk cId="2039630212" sldId="1097"/>
            <ac:spMk id="2" creationId="{6F72D086-A43B-4CDC-A095-32ECF695D0EB}"/>
          </ac:spMkLst>
        </pc:spChg>
        <pc:spChg chg="mod">
          <ac:chgData name="Martin Webley" userId="836f531d-195e-4340-bc9a-b5c372095905" providerId="ADAL" clId="{4BB9C026-17AF-4C3A-B9FD-FAE16C94287B}" dt="2022-01-31T15:24:00.091" v="304" actId="20577"/>
          <ac:spMkLst>
            <pc:docMk/>
            <pc:sldMk cId="2039630212" sldId="1097"/>
            <ac:spMk id="3" creationId="{93E1A0CE-437E-4089-AE73-03BEE8D4C05A}"/>
          </ac:spMkLst>
        </pc:spChg>
      </pc:sldChg>
      <pc:sldChg chg="del">
        <pc:chgData name="Martin Webley" userId="836f531d-195e-4340-bc9a-b5c372095905" providerId="ADAL" clId="{4BB9C026-17AF-4C3A-B9FD-FAE16C94287B}" dt="2022-01-31T15:24:23.404" v="305" actId="47"/>
        <pc:sldMkLst>
          <pc:docMk/>
          <pc:sldMk cId="3200659491" sldId="1098"/>
        </pc:sldMkLst>
      </pc:sldChg>
      <pc:sldChg chg="del">
        <pc:chgData name="Martin Webley" userId="836f531d-195e-4340-bc9a-b5c372095905" providerId="ADAL" clId="{4BB9C026-17AF-4C3A-B9FD-FAE16C94287B}" dt="2022-01-31T15:24:23.404" v="305" actId="47"/>
        <pc:sldMkLst>
          <pc:docMk/>
          <pc:sldMk cId="300834750" sldId="1099"/>
        </pc:sldMkLst>
      </pc:sldChg>
      <pc:sldChg chg="del">
        <pc:chgData name="Martin Webley" userId="836f531d-195e-4340-bc9a-b5c372095905" providerId="ADAL" clId="{4BB9C026-17AF-4C3A-B9FD-FAE16C94287B}" dt="2022-01-31T15:24:23.404" v="305" actId="47"/>
        <pc:sldMkLst>
          <pc:docMk/>
          <pc:sldMk cId="288128801" sldId="1100"/>
        </pc:sldMkLst>
      </pc:sldChg>
      <pc:sldChg chg="del">
        <pc:chgData name="Martin Webley" userId="836f531d-195e-4340-bc9a-b5c372095905" providerId="ADAL" clId="{4BB9C026-17AF-4C3A-B9FD-FAE16C94287B}" dt="2022-01-31T15:24:23.404" v="305" actId="47"/>
        <pc:sldMkLst>
          <pc:docMk/>
          <pc:sldMk cId="59202396" sldId="1101"/>
        </pc:sldMkLst>
      </pc:sldChg>
      <pc:sldChg chg="del">
        <pc:chgData name="Martin Webley" userId="836f531d-195e-4340-bc9a-b5c372095905" providerId="ADAL" clId="{4BB9C026-17AF-4C3A-B9FD-FAE16C94287B}" dt="2022-01-31T15:24:23.404" v="305" actId="47"/>
        <pc:sldMkLst>
          <pc:docMk/>
          <pc:sldMk cId="539380261" sldId="1102"/>
        </pc:sldMkLst>
      </pc:sldChg>
      <pc:sldChg chg="del">
        <pc:chgData name="Martin Webley" userId="836f531d-195e-4340-bc9a-b5c372095905" providerId="ADAL" clId="{4BB9C026-17AF-4C3A-B9FD-FAE16C94287B}" dt="2022-01-31T15:17:24.771" v="64" actId="47"/>
        <pc:sldMkLst>
          <pc:docMk/>
          <pc:sldMk cId="3978370300" sldId="1104"/>
        </pc:sldMkLst>
      </pc:sldChg>
      <pc:sldChg chg="del">
        <pc:chgData name="Martin Webley" userId="836f531d-195e-4340-bc9a-b5c372095905" providerId="ADAL" clId="{4BB9C026-17AF-4C3A-B9FD-FAE16C94287B}" dt="2022-01-31T15:17:24.771" v="64" actId="47"/>
        <pc:sldMkLst>
          <pc:docMk/>
          <pc:sldMk cId="3346844246" sldId="1105"/>
        </pc:sldMkLst>
      </pc:sldChg>
      <pc:sldChg chg="del">
        <pc:chgData name="Martin Webley" userId="836f531d-195e-4340-bc9a-b5c372095905" providerId="ADAL" clId="{4BB9C026-17AF-4C3A-B9FD-FAE16C94287B}" dt="2022-01-31T15:17:24.771" v="64" actId="47"/>
        <pc:sldMkLst>
          <pc:docMk/>
          <pc:sldMk cId="1354601943" sldId="1106"/>
        </pc:sldMkLst>
      </pc:sldChg>
      <pc:sldChg chg="del">
        <pc:chgData name="Martin Webley" userId="836f531d-195e-4340-bc9a-b5c372095905" providerId="ADAL" clId="{4BB9C026-17AF-4C3A-B9FD-FAE16C94287B}" dt="2022-01-31T15:24:23.404" v="305" actId="47"/>
        <pc:sldMkLst>
          <pc:docMk/>
          <pc:sldMk cId="3659658434" sldId="1107"/>
        </pc:sldMkLst>
      </pc:sldChg>
      <pc:sldChg chg="del">
        <pc:chgData name="Martin Webley" userId="836f531d-195e-4340-bc9a-b5c372095905" providerId="ADAL" clId="{4BB9C026-17AF-4C3A-B9FD-FAE16C94287B}" dt="2022-01-31T15:19:15.351" v="121" actId="47"/>
        <pc:sldMkLst>
          <pc:docMk/>
          <pc:sldMk cId="526637598" sldId="1108"/>
        </pc:sldMkLst>
      </pc:sldChg>
      <pc:sldChg chg="del">
        <pc:chgData name="Martin Webley" userId="836f531d-195e-4340-bc9a-b5c372095905" providerId="ADAL" clId="{4BB9C026-17AF-4C3A-B9FD-FAE16C94287B}" dt="2022-01-31T15:19:15.351" v="121" actId="47"/>
        <pc:sldMkLst>
          <pc:docMk/>
          <pc:sldMk cId="2901859147" sldId="1109"/>
        </pc:sldMkLst>
      </pc:sldChg>
      <pc:sldChg chg="del">
        <pc:chgData name="Martin Webley" userId="836f531d-195e-4340-bc9a-b5c372095905" providerId="ADAL" clId="{4BB9C026-17AF-4C3A-B9FD-FAE16C94287B}" dt="2022-01-31T15:19:15.351" v="121" actId="47"/>
        <pc:sldMkLst>
          <pc:docMk/>
          <pc:sldMk cId="3168243227" sldId="1110"/>
        </pc:sldMkLst>
      </pc:sldChg>
      <pc:sldChg chg="del">
        <pc:chgData name="Martin Webley" userId="836f531d-195e-4340-bc9a-b5c372095905" providerId="ADAL" clId="{4BB9C026-17AF-4C3A-B9FD-FAE16C94287B}" dt="2022-01-31T15:24:23.404" v="305" actId="47"/>
        <pc:sldMkLst>
          <pc:docMk/>
          <pc:sldMk cId="1304158351" sldId="1111"/>
        </pc:sldMkLst>
      </pc:sldChg>
      <pc:sldChg chg="del">
        <pc:chgData name="Martin Webley" userId="836f531d-195e-4340-bc9a-b5c372095905" providerId="ADAL" clId="{4BB9C026-17AF-4C3A-B9FD-FAE16C94287B}" dt="2022-01-31T15:24:23.404" v="305" actId="47"/>
        <pc:sldMkLst>
          <pc:docMk/>
          <pc:sldMk cId="3533355822" sldId="1112"/>
        </pc:sldMkLst>
      </pc:sldChg>
      <pc:sldChg chg="del">
        <pc:chgData name="Martin Webley" userId="836f531d-195e-4340-bc9a-b5c372095905" providerId="ADAL" clId="{4BB9C026-17AF-4C3A-B9FD-FAE16C94287B}" dt="2022-01-31T15:24:23.404" v="305" actId="47"/>
        <pc:sldMkLst>
          <pc:docMk/>
          <pc:sldMk cId="3855210709" sldId="1113"/>
        </pc:sldMkLst>
      </pc:sldChg>
      <pc:sldChg chg="del">
        <pc:chgData name="Martin Webley" userId="836f531d-195e-4340-bc9a-b5c372095905" providerId="ADAL" clId="{4BB9C026-17AF-4C3A-B9FD-FAE16C94287B}" dt="2022-01-31T15:24:23.404" v="305" actId="47"/>
        <pc:sldMkLst>
          <pc:docMk/>
          <pc:sldMk cId="3550746198" sldId="1114"/>
        </pc:sldMkLst>
      </pc:sldChg>
      <pc:sldChg chg="del">
        <pc:chgData name="Martin Webley" userId="836f531d-195e-4340-bc9a-b5c372095905" providerId="ADAL" clId="{4BB9C026-17AF-4C3A-B9FD-FAE16C94287B}" dt="2022-01-31T15:24:23.404" v="305" actId="47"/>
        <pc:sldMkLst>
          <pc:docMk/>
          <pc:sldMk cId="3359369352" sldId="1116"/>
        </pc:sldMkLst>
      </pc:sldChg>
      <pc:sldChg chg="del">
        <pc:chgData name="Martin Webley" userId="836f531d-195e-4340-bc9a-b5c372095905" providerId="ADAL" clId="{4BB9C026-17AF-4C3A-B9FD-FAE16C94287B}" dt="2022-01-31T15:24:23.404" v="305" actId="47"/>
        <pc:sldMkLst>
          <pc:docMk/>
          <pc:sldMk cId="4006779911" sldId="1117"/>
        </pc:sldMkLst>
      </pc:sldChg>
      <pc:sldChg chg="del">
        <pc:chgData name="Martin Webley" userId="836f531d-195e-4340-bc9a-b5c372095905" providerId="ADAL" clId="{4BB9C026-17AF-4C3A-B9FD-FAE16C94287B}" dt="2022-01-31T15:24:23.404" v="305" actId="47"/>
        <pc:sldMkLst>
          <pc:docMk/>
          <pc:sldMk cId="2513850806" sldId="1118"/>
        </pc:sldMkLst>
      </pc:sldChg>
      <pc:sldChg chg="del">
        <pc:chgData name="Martin Webley" userId="836f531d-195e-4340-bc9a-b5c372095905" providerId="ADAL" clId="{4BB9C026-17AF-4C3A-B9FD-FAE16C94287B}" dt="2022-01-31T15:24:23.404" v="305" actId="47"/>
        <pc:sldMkLst>
          <pc:docMk/>
          <pc:sldMk cId="81726018" sldId="1119"/>
        </pc:sldMkLst>
      </pc:sldChg>
      <pc:sldChg chg="del">
        <pc:chgData name="Martin Webley" userId="836f531d-195e-4340-bc9a-b5c372095905" providerId="ADAL" clId="{4BB9C026-17AF-4C3A-B9FD-FAE16C94287B}" dt="2022-01-31T15:24:23.404" v="305" actId="47"/>
        <pc:sldMkLst>
          <pc:docMk/>
          <pc:sldMk cId="4189774991" sldId="1120"/>
        </pc:sldMkLst>
      </pc:sldChg>
      <pc:sldChg chg="del">
        <pc:chgData name="Martin Webley" userId="836f531d-195e-4340-bc9a-b5c372095905" providerId="ADAL" clId="{4BB9C026-17AF-4C3A-B9FD-FAE16C94287B}" dt="2022-01-31T15:24:23.404" v="305" actId="47"/>
        <pc:sldMkLst>
          <pc:docMk/>
          <pc:sldMk cId="1988981225" sldId="1122"/>
        </pc:sldMkLst>
      </pc:sldChg>
      <pc:sldChg chg="del">
        <pc:chgData name="Martin Webley" userId="836f531d-195e-4340-bc9a-b5c372095905" providerId="ADAL" clId="{4BB9C026-17AF-4C3A-B9FD-FAE16C94287B}" dt="2022-01-31T15:24:23.404" v="305" actId="47"/>
        <pc:sldMkLst>
          <pc:docMk/>
          <pc:sldMk cId="2108373177" sldId="1123"/>
        </pc:sldMkLst>
      </pc:sldChg>
      <pc:sldChg chg="del">
        <pc:chgData name="Martin Webley" userId="836f531d-195e-4340-bc9a-b5c372095905" providerId="ADAL" clId="{4BB9C026-17AF-4C3A-B9FD-FAE16C94287B}" dt="2022-01-31T15:24:23.404" v="305" actId="47"/>
        <pc:sldMkLst>
          <pc:docMk/>
          <pc:sldMk cId="945196675" sldId="1124"/>
        </pc:sldMkLst>
      </pc:sldChg>
      <pc:sldChg chg="del">
        <pc:chgData name="Martin Webley" userId="836f531d-195e-4340-bc9a-b5c372095905" providerId="ADAL" clId="{4BB9C026-17AF-4C3A-B9FD-FAE16C94287B}" dt="2022-01-31T15:20:39.219" v="175" actId="47"/>
        <pc:sldMkLst>
          <pc:docMk/>
          <pc:sldMk cId="722165137" sldId="1125"/>
        </pc:sldMkLst>
      </pc:sldChg>
      <pc:sldChg chg="del">
        <pc:chgData name="Martin Webley" userId="836f531d-195e-4340-bc9a-b5c372095905" providerId="ADAL" clId="{4BB9C026-17AF-4C3A-B9FD-FAE16C94287B}" dt="2022-01-31T15:22:35.099" v="254" actId="47"/>
        <pc:sldMkLst>
          <pc:docMk/>
          <pc:sldMk cId="3953644827" sldId="1126"/>
        </pc:sldMkLst>
      </pc:sldChg>
      <pc:sldChg chg="del">
        <pc:chgData name="Martin Webley" userId="836f531d-195e-4340-bc9a-b5c372095905" providerId="ADAL" clId="{4BB9C026-17AF-4C3A-B9FD-FAE16C94287B}" dt="2022-01-31T15:22:35.099" v="254" actId="47"/>
        <pc:sldMkLst>
          <pc:docMk/>
          <pc:sldMk cId="3944674480" sldId="1127"/>
        </pc:sldMkLst>
      </pc:sldChg>
      <pc:sldChg chg="del">
        <pc:chgData name="Martin Webley" userId="836f531d-195e-4340-bc9a-b5c372095905" providerId="ADAL" clId="{4BB9C026-17AF-4C3A-B9FD-FAE16C94287B}" dt="2022-01-31T15:24:23.404" v="305" actId="47"/>
        <pc:sldMkLst>
          <pc:docMk/>
          <pc:sldMk cId="1202042251" sldId="1128"/>
        </pc:sldMkLst>
      </pc:sldChg>
      <pc:sldChg chg="del">
        <pc:chgData name="Martin Webley" userId="836f531d-195e-4340-bc9a-b5c372095905" providerId="ADAL" clId="{4BB9C026-17AF-4C3A-B9FD-FAE16C94287B}" dt="2022-01-31T15:24:23.404" v="305" actId="47"/>
        <pc:sldMkLst>
          <pc:docMk/>
          <pc:sldMk cId="3626009161" sldId="1130"/>
        </pc:sldMkLst>
      </pc:sldChg>
      <pc:sldChg chg="del">
        <pc:chgData name="Martin Webley" userId="836f531d-195e-4340-bc9a-b5c372095905" providerId="ADAL" clId="{4BB9C026-17AF-4C3A-B9FD-FAE16C94287B}" dt="2022-01-31T15:24:23.404" v="305" actId="47"/>
        <pc:sldMkLst>
          <pc:docMk/>
          <pc:sldMk cId="1631094966" sldId="1131"/>
        </pc:sldMkLst>
      </pc:sldChg>
      <pc:sldChg chg="del">
        <pc:chgData name="Martin Webley" userId="836f531d-195e-4340-bc9a-b5c372095905" providerId="ADAL" clId="{4BB9C026-17AF-4C3A-B9FD-FAE16C94287B}" dt="2022-01-31T15:17:24.771" v="64" actId="47"/>
        <pc:sldMkLst>
          <pc:docMk/>
          <pc:sldMk cId="529945293" sldId="1132"/>
        </pc:sldMkLst>
      </pc:sldChg>
      <pc:sldChg chg="del">
        <pc:chgData name="Martin Webley" userId="836f531d-195e-4340-bc9a-b5c372095905" providerId="ADAL" clId="{4BB9C026-17AF-4C3A-B9FD-FAE16C94287B}" dt="2022-01-31T15:22:35.099" v="254" actId="47"/>
        <pc:sldMkLst>
          <pc:docMk/>
          <pc:sldMk cId="12414442" sldId="1134"/>
        </pc:sldMkLst>
      </pc:sldChg>
      <pc:sldChg chg="del">
        <pc:chgData name="Martin Webley" userId="836f531d-195e-4340-bc9a-b5c372095905" providerId="ADAL" clId="{4BB9C026-17AF-4C3A-B9FD-FAE16C94287B}" dt="2022-01-31T15:24:23.404" v="305" actId="47"/>
        <pc:sldMkLst>
          <pc:docMk/>
          <pc:sldMk cId="2047372583" sldId="1135"/>
        </pc:sldMkLst>
      </pc:sldChg>
      <pc:sldChg chg="new">
        <pc:chgData name="Martin Webley" userId="836f531d-195e-4340-bc9a-b5c372095905" providerId="ADAL" clId="{4BB9C026-17AF-4C3A-B9FD-FAE16C94287B}" dt="2022-01-31T15:17:04.819" v="62" actId="680"/>
        <pc:sldMkLst>
          <pc:docMk/>
          <pc:sldMk cId="1691219057" sldId="1136"/>
        </pc:sldMkLst>
      </pc:sldChg>
      <pc:sldChg chg="new">
        <pc:chgData name="Martin Webley" userId="836f531d-195e-4340-bc9a-b5c372095905" providerId="ADAL" clId="{4BB9C026-17AF-4C3A-B9FD-FAE16C94287B}" dt="2022-01-31T15:17:09.553" v="63" actId="680"/>
        <pc:sldMkLst>
          <pc:docMk/>
          <pc:sldMk cId="909232317" sldId="1137"/>
        </pc:sldMkLst>
      </pc:sldChg>
      <pc:sldChg chg="new del">
        <pc:chgData name="Martin Webley" userId="836f531d-195e-4340-bc9a-b5c372095905" providerId="ADAL" clId="{4BB9C026-17AF-4C3A-B9FD-FAE16C94287B}" dt="2022-01-31T15:26:40.487" v="322" actId="47"/>
        <pc:sldMkLst>
          <pc:docMk/>
          <pc:sldMk cId="2868525156" sldId="1138"/>
        </pc:sldMkLst>
      </pc:sldChg>
      <pc:sldChg chg="new">
        <pc:chgData name="Martin Webley" userId="836f531d-195e-4340-bc9a-b5c372095905" providerId="ADAL" clId="{4BB9C026-17AF-4C3A-B9FD-FAE16C94287B}" dt="2022-01-31T15:18:42.441" v="119" actId="680"/>
        <pc:sldMkLst>
          <pc:docMk/>
          <pc:sldMk cId="1245285981" sldId="1139"/>
        </pc:sldMkLst>
      </pc:sldChg>
      <pc:sldChg chg="new">
        <pc:chgData name="Martin Webley" userId="836f531d-195e-4340-bc9a-b5c372095905" providerId="ADAL" clId="{4BB9C026-17AF-4C3A-B9FD-FAE16C94287B}" dt="2022-01-31T15:18:45.939" v="120" actId="680"/>
        <pc:sldMkLst>
          <pc:docMk/>
          <pc:sldMk cId="2910932096" sldId="1140"/>
        </pc:sldMkLst>
      </pc:sldChg>
      <pc:sldChg chg="new del">
        <pc:chgData name="Martin Webley" userId="836f531d-195e-4340-bc9a-b5c372095905" providerId="ADAL" clId="{4BB9C026-17AF-4C3A-B9FD-FAE16C94287B}" dt="2022-01-31T15:26:56.288" v="323" actId="47"/>
        <pc:sldMkLst>
          <pc:docMk/>
          <pc:sldMk cId="2191152619" sldId="1141"/>
        </pc:sldMkLst>
      </pc:sldChg>
      <pc:sldChg chg="new">
        <pc:chgData name="Martin Webley" userId="836f531d-195e-4340-bc9a-b5c372095905" providerId="ADAL" clId="{4BB9C026-17AF-4C3A-B9FD-FAE16C94287B}" dt="2022-01-31T15:20:33.412" v="174" actId="680"/>
        <pc:sldMkLst>
          <pc:docMk/>
          <pc:sldMk cId="2587025273" sldId="1142"/>
        </pc:sldMkLst>
      </pc:sldChg>
      <pc:sldChg chg="new">
        <pc:chgData name="Martin Webley" userId="836f531d-195e-4340-bc9a-b5c372095905" providerId="ADAL" clId="{4BB9C026-17AF-4C3A-B9FD-FAE16C94287B}" dt="2022-01-31T15:20:52.649" v="179" actId="680"/>
        <pc:sldMkLst>
          <pc:docMk/>
          <pc:sldMk cId="4233810745" sldId="1143"/>
        </pc:sldMkLst>
      </pc:sldChg>
      <pc:sldChg chg="new">
        <pc:chgData name="Martin Webley" userId="836f531d-195e-4340-bc9a-b5c372095905" providerId="ADAL" clId="{4BB9C026-17AF-4C3A-B9FD-FAE16C94287B}" dt="2022-01-31T15:21:58.208" v="229" actId="680"/>
        <pc:sldMkLst>
          <pc:docMk/>
          <pc:sldMk cId="1239636024" sldId="1144"/>
        </pc:sldMkLst>
      </pc:sldChg>
      <pc:sldChg chg="new">
        <pc:chgData name="Martin Webley" userId="836f531d-195e-4340-bc9a-b5c372095905" providerId="ADAL" clId="{4BB9C026-17AF-4C3A-B9FD-FAE16C94287B}" dt="2022-01-31T15:22:14.604" v="253" actId="680"/>
        <pc:sldMkLst>
          <pc:docMk/>
          <pc:sldMk cId="1201995634" sldId="1145"/>
        </pc:sldMkLst>
      </pc:sldChg>
      <pc:sldChg chg="new">
        <pc:chgData name="Martin Webley" userId="836f531d-195e-4340-bc9a-b5c372095905" providerId="ADAL" clId="{4BB9C026-17AF-4C3A-B9FD-FAE16C94287B}" dt="2022-01-31T15:23:33.377" v="276" actId="680"/>
        <pc:sldMkLst>
          <pc:docMk/>
          <pc:sldMk cId="2262045471" sldId="1147"/>
        </pc:sldMkLst>
      </pc:sldChg>
      <pc:sldChg chg="new">
        <pc:chgData name="Martin Webley" userId="836f531d-195e-4340-bc9a-b5c372095905" providerId="ADAL" clId="{4BB9C026-17AF-4C3A-B9FD-FAE16C94287B}" dt="2022-01-31T15:23:36.280" v="277" actId="680"/>
        <pc:sldMkLst>
          <pc:docMk/>
          <pc:sldMk cId="653407024" sldId="1148"/>
        </pc:sldMkLst>
      </pc:sldChg>
      <pc:sldMasterChg chg="delSldLayout">
        <pc:chgData name="Martin Webley" userId="836f531d-195e-4340-bc9a-b5c372095905" providerId="ADAL" clId="{4BB9C026-17AF-4C3A-B9FD-FAE16C94287B}" dt="2022-01-31T15:19:15.351" v="121" actId="47"/>
        <pc:sldMasterMkLst>
          <pc:docMk/>
          <pc:sldMasterMk cId="1848087533" sldId="2147483684"/>
        </pc:sldMasterMkLst>
        <pc:sldLayoutChg chg="del">
          <pc:chgData name="Martin Webley" userId="836f531d-195e-4340-bc9a-b5c372095905" providerId="ADAL" clId="{4BB9C026-17AF-4C3A-B9FD-FAE16C94287B}" dt="2022-01-31T15:19:15.351" v="121" actId="47"/>
          <pc:sldLayoutMkLst>
            <pc:docMk/>
            <pc:sldMasterMk cId="1848087533" sldId="2147483684"/>
            <pc:sldLayoutMk cId="2815016173" sldId="2147483696"/>
          </pc:sldLayoutMkLst>
        </pc:sldLayoutChg>
      </pc:sldMasterChg>
    </pc:docChg>
  </pc:docChgLst>
  <pc:docChgLst>
    <pc:chgData name="Martin Webley" userId="S::weblem@gloscol.ac.uk::836f531d-195e-4340-bc9a-b5c372095905" providerId="AD" clId="Web-{7DEB176F-5AE8-417E-BF1B-9E54979CEC89}"/>
    <pc:docChg chg="modSld">
      <pc:chgData name="Martin Webley" userId="S::weblem@gloscol.ac.uk::836f531d-195e-4340-bc9a-b5c372095905" providerId="AD" clId="Web-{7DEB176F-5AE8-417E-BF1B-9E54979CEC89}" dt="2022-01-25T09:13:58.657" v="31" actId="20577"/>
      <pc:docMkLst>
        <pc:docMk/>
      </pc:docMkLst>
      <pc:sldChg chg="modSp">
        <pc:chgData name="Martin Webley" userId="S::weblem@gloscol.ac.uk::836f531d-195e-4340-bc9a-b5c372095905" providerId="AD" clId="Web-{7DEB176F-5AE8-417E-BF1B-9E54979CEC89}" dt="2022-01-25T09:13:58.657" v="31" actId="20577"/>
        <pc:sldMkLst>
          <pc:docMk/>
          <pc:sldMk cId="2105639981" sldId="1089"/>
        </pc:sldMkLst>
        <pc:spChg chg="mod">
          <ac:chgData name="Martin Webley" userId="S::weblem@gloscol.ac.uk::836f531d-195e-4340-bc9a-b5c372095905" providerId="AD" clId="Web-{7DEB176F-5AE8-417E-BF1B-9E54979CEC89}" dt="2022-01-25T09:13:58.657" v="31" actId="20577"/>
          <ac:spMkLst>
            <pc:docMk/>
            <pc:sldMk cId="2105639981" sldId="1089"/>
            <ac:spMk id="3" creationId="{70415948-1479-4E63-B0EB-3A611DC5A740}"/>
          </ac:spMkLst>
        </pc:spChg>
      </pc:sldChg>
    </pc:docChg>
  </pc:docChgLst>
  <pc:docChgLst>
    <pc:chgData name="Martin Webley" userId="836f531d-195e-4340-bc9a-b5c372095905" providerId="ADAL" clId="{4A9FA1DD-7418-4F93-B813-A39B39259F2C}"/>
    <pc:docChg chg="undo redo custSel addSld delSld modSld sldOrd">
      <pc:chgData name="Martin Webley" userId="836f531d-195e-4340-bc9a-b5c372095905" providerId="ADAL" clId="{4A9FA1DD-7418-4F93-B813-A39B39259F2C}" dt="2022-02-11T17:29:24.616" v="9826" actId="47"/>
      <pc:docMkLst>
        <pc:docMk/>
      </pc:docMkLst>
      <pc:sldChg chg="modSp del mod">
        <pc:chgData name="Martin Webley" userId="836f531d-195e-4340-bc9a-b5c372095905" providerId="ADAL" clId="{4A9FA1DD-7418-4F93-B813-A39B39259F2C}" dt="2022-02-09T16:56:19.140" v="4483" actId="47"/>
        <pc:sldMkLst>
          <pc:docMk/>
          <pc:sldMk cId="1522919304" sldId="265"/>
        </pc:sldMkLst>
        <pc:spChg chg="mod">
          <ac:chgData name="Martin Webley" userId="836f531d-195e-4340-bc9a-b5c372095905" providerId="ADAL" clId="{4A9FA1DD-7418-4F93-B813-A39B39259F2C}" dt="2022-02-04T14:33:08.396" v="78" actId="13926"/>
          <ac:spMkLst>
            <pc:docMk/>
            <pc:sldMk cId="1522919304" sldId="265"/>
            <ac:spMk id="2" creationId="{00000000-0000-0000-0000-000000000000}"/>
          </ac:spMkLst>
        </pc:spChg>
        <pc:spChg chg="mod">
          <ac:chgData name="Martin Webley" userId="836f531d-195e-4340-bc9a-b5c372095905" providerId="ADAL" clId="{4A9FA1DD-7418-4F93-B813-A39B39259F2C}" dt="2022-02-04T14:32:46.554" v="43" actId="27636"/>
          <ac:spMkLst>
            <pc:docMk/>
            <pc:sldMk cId="1522919304" sldId="265"/>
            <ac:spMk id="3" creationId="{00000000-0000-0000-0000-000000000000}"/>
          </ac:spMkLst>
        </pc:spChg>
      </pc:sldChg>
      <pc:sldChg chg="del">
        <pc:chgData name="Martin Webley" userId="836f531d-195e-4340-bc9a-b5c372095905" providerId="ADAL" clId="{4A9FA1DD-7418-4F93-B813-A39B39259F2C}" dt="2022-02-09T17:08:38.655" v="4862" actId="47"/>
        <pc:sldMkLst>
          <pc:docMk/>
          <pc:sldMk cId="1925771690" sldId="266"/>
        </pc:sldMkLst>
      </pc:sldChg>
      <pc:sldChg chg="del">
        <pc:chgData name="Martin Webley" userId="836f531d-195e-4340-bc9a-b5c372095905" providerId="ADAL" clId="{4A9FA1DD-7418-4F93-B813-A39B39259F2C}" dt="2022-02-11T17:27:17.560" v="9819"/>
        <pc:sldMkLst>
          <pc:docMk/>
          <pc:sldMk cId="1875816114" sldId="268"/>
        </pc:sldMkLst>
      </pc:sldChg>
      <pc:sldChg chg="modSp del mod">
        <pc:chgData name="Martin Webley" userId="836f531d-195e-4340-bc9a-b5c372095905" providerId="ADAL" clId="{4A9FA1DD-7418-4F93-B813-A39B39259F2C}" dt="2022-02-09T12:47:22.046" v="1057" actId="47"/>
        <pc:sldMkLst>
          <pc:docMk/>
          <pc:sldMk cId="3365215437" sldId="274"/>
        </pc:sldMkLst>
        <pc:spChg chg="mod">
          <ac:chgData name="Martin Webley" userId="836f531d-195e-4340-bc9a-b5c372095905" providerId="ADAL" clId="{4A9FA1DD-7418-4F93-B813-A39B39259F2C}" dt="2022-02-04T14:29:18.547" v="23" actId="27636"/>
          <ac:spMkLst>
            <pc:docMk/>
            <pc:sldMk cId="3365215437" sldId="274"/>
            <ac:spMk id="3" creationId="{00000000-0000-0000-0000-000000000000}"/>
          </ac:spMkLst>
        </pc:spChg>
      </pc:sldChg>
      <pc:sldChg chg="del">
        <pc:chgData name="Martin Webley" userId="836f531d-195e-4340-bc9a-b5c372095905" providerId="ADAL" clId="{4A9FA1DD-7418-4F93-B813-A39B39259F2C}" dt="2022-02-09T12:47:22.046" v="1057" actId="47"/>
        <pc:sldMkLst>
          <pc:docMk/>
          <pc:sldMk cId="1485929413" sldId="275"/>
        </pc:sldMkLst>
      </pc:sldChg>
      <pc:sldChg chg="del">
        <pc:chgData name="Martin Webley" userId="836f531d-195e-4340-bc9a-b5c372095905" providerId="ADAL" clId="{4A9FA1DD-7418-4F93-B813-A39B39259F2C}" dt="2022-02-11T17:17:24.845" v="9801"/>
        <pc:sldMkLst>
          <pc:docMk/>
          <pc:sldMk cId="1854175651" sldId="280"/>
        </pc:sldMkLst>
      </pc:sldChg>
      <pc:sldChg chg="add del ord">
        <pc:chgData name="Martin Webley" userId="836f531d-195e-4340-bc9a-b5c372095905" providerId="ADAL" clId="{4A9FA1DD-7418-4F93-B813-A39B39259F2C}" dt="2022-02-11T17:18:29.880" v="9807"/>
        <pc:sldMkLst>
          <pc:docMk/>
          <pc:sldMk cId="2038661313" sldId="280"/>
        </pc:sldMkLst>
      </pc:sldChg>
      <pc:sldChg chg="ord">
        <pc:chgData name="Martin Webley" userId="836f531d-195e-4340-bc9a-b5c372095905" providerId="ADAL" clId="{4A9FA1DD-7418-4F93-B813-A39B39259F2C}" dt="2022-02-11T17:22:31.896" v="9818"/>
        <pc:sldMkLst>
          <pc:docMk/>
          <pc:sldMk cId="3977165759" sldId="285"/>
        </pc:sldMkLst>
      </pc:sldChg>
      <pc:sldChg chg="del">
        <pc:chgData name="Martin Webley" userId="836f531d-195e-4340-bc9a-b5c372095905" providerId="ADAL" clId="{4A9FA1DD-7418-4F93-B813-A39B39259F2C}" dt="2022-02-11T17:28:59.909" v="9824" actId="2696"/>
        <pc:sldMkLst>
          <pc:docMk/>
          <pc:sldMk cId="3725176138" sldId="295"/>
        </pc:sldMkLst>
      </pc:sldChg>
      <pc:sldChg chg="del">
        <pc:chgData name="Martin Webley" userId="836f531d-195e-4340-bc9a-b5c372095905" providerId="ADAL" clId="{4A9FA1DD-7418-4F93-B813-A39B39259F2C}" dt="2022-02-11T17:29:13.144" v="9825"/>
        <pc:sldMkLst>
          <pc:docMk/>
          <pc:sldMk cId="3745920058" sldId="295"/>
        </pc:sldMkLst>
      </pc:sldChg>
      <pc:sldChg chg="del">
        <pc:chgData name="Martin Webley" userId="836f531d-195e-4340-bc9a-b5c372095905" providerId="ADAL" clId="{4A9FA1DD-7418-4F93-B813-A39B39259F2C}" dt="2022-02-11T17:28:59.909" v="9824" actId="2696"/>
        <pc:sldMkLst>
          <pc:docMk/>
          <pc:sldMk cId="400154969" sldId="297"/>
        </pc:sldMkLst>
      </pc:sldChg>
      <pc:sldChg chg="del">
        <pc:chgData name="Martin Webley" userId="836f531d-195e-4340-bc9a-b5c372095905" providerId="ADAL" clId="{4A9FA1DD-7418-4F93-B813-A39B39259F2C}" dt="2022-02-11T17:29:13.144" v="9825"/>
        <pc:sldMkLst>
          <pc:docMk/>
          <pc:sldMk cId="625406403" sldId="297"/>
        </pc:sldMkLst>
      </pc:sldChg>
      <pc:sldChg chg="del">
        <pc:chgData name="Martin Webley" userId="836f531d-195e-4340-bc9a-b5c372095905" providerId="ADAL" clId="{4A9FA1DD-7418-4F93-B813-A39B39259F2C}" dt="2022-02-09T13:13:53.832" v="2810" actId="47"/>
        <pc:sldMkLst>
          <pc:docMk/>
          <pc:sldMk cId="719274030" sldId="362"/>
        </pc:sldMkLst>
      </pc:sldChg>
      <pc:sldChg chg="del">
        <pc:chgData name="Martin Webley" userId="836f531d-195e-4340-bc9a-b5c372095905" providerId="ADAL" clId="{4A9FA1DD-7418-4F93-B813-A39B39259F2C}" dt="2022-02-09T13:13:54.381" v="2811" actId="47"/>
        <pc:sldMkLst>
          <pc:docMk/>
          <pc:sldMk cId="3599280477" sldId="363"/>
        </pc:sldMkLst>
      </pc:sldChg>
      <pc:sldChg chg="modSp mod">
        <pc:chgData name="Martin Webley" userId="836f531d-195e-4340-bc9a-b5c372095905" providerId="ADAL" clId="{4A9FA1DD-7418-4F93-B813-A39B39259F2C}" dt="2022-02-09T13:36:53.768" v="3563" actId="27636"/>
        <pc:sldMkLst>
          <pc:docMk/>
          <pc:sldMk cId="1810761564" sldId="364"/>
        </pc:sldMkLst>
        <pc:spChg chg="mod">
          <ac:chgData name="Martin Webley" userId="836f531d-195e-4340-bc9a-b5c372095905" providerId="ADAL" clId="{4A9FA1DD-7418-4F93-B813-A39B39259F2C}" dt="2022-02-09T13:36:35.080" v="3541" actId="20577"/>
          <ac:spMkLst>
            <pc:docMk/>
            <pc:sldMk cId="1810761564" sldId="364"/>
            <ac:spMk id="2" creationId="{00000000-0000-0000-0000-000000000000}"/>
          </ac:spMkLst>
        </pc:spChg>
        <pc:spChg chg="mod">
          <ac:chgData name="Martin Webley" userId="836f531d-195e-4340-bc9a-b5c372095905" providerId="ADAL" clId="{4A9FA1DD-7418-4F93-B813-A39B39259F2C}" dt="2022-02-09T13:36:53.768" v="3563" actId="27636"/>
          <ac:spMkLst>
            <pc:docMk/>
            <pc:sldMk cId="1810761564" sldId="364"/>
            <ac:spMk id="3" creationId="{00000000-0000-0000-0000-000000000000}"/>
          </ac:spMkLst>
        </pc:spChg>
      </pc:sldChg>
      <pc:sldChg chg="modSp del mod">
        <pc:chgData name="Martin Webley" userId="836f531d-195e-4340-bc9a-b5c372095905" providerId="ADAL" clId="{4A9FA1DD-7418-4F93-B813-A39B39259F2C}" dt="2022-02-09T13:13:49.669" v="2809" actId="2696"/>
        <pc:sldMkLst>
          <pc:docMk/>
          <pc:sldMk cId="3833707959" sldId="364"/>
        </pc:sldMkLst>
        <pc:spChg chg="mod">
          <ac:chgData name="Martin Webley" userId="836f531d-195e-4340-bc9a-b5c372095905" providerId="ADAL" clId="{4A9FA1DD-7418-4F93-B813-A39B39259F2C}" dt="2022-02-04T14:32:46.580" v="44" actId="27636"/>
          <ac:spMkLst>
            <pc:docMk/>
            <pc:sldMk cId="3833707959" sldId="364"/>
            <ac:spMk id="3" creationId="{00000000-0000-0000-0000-000000000000}"/>
          </ac:spMkLst>
        </pc:spChg>
      </pc:sldChg>
      <pc:sldChg chg="modSp mod">
        <pc:chgData name="Martin Webley" userId="836f531d-195e-4340-bc9a-b5c372095905" providerId="ADAL" clId="{4A9FA1DD-7418-4F93-B813-A39B39259F2C}" dt="2022-02-09T13:37:22.067" v="3564" actId="20577"/>
        <pc:sldMkLst>
          <pc:docMk/>
          <pc:sldMk cId="2198490866" sldId="365"/>
        </pc:sldMkLst>
        <pc:spChg chg="mod">
          <ac:chgData name="Martin Webley" userId="836f531d-195e-4340-bc9a-b5c372095905" providerId="ADAL" clId="{4A9FA1DD-7418-4F93-B813-A39B39259F2C}" dt="2022-02-09T13:37:22.067" v="3564" actId="20577"/>
          <ac:spMkLst>
            <pc:docMk/>
            <pc:sldMk cId="2198490866" sldId="365"/>
            <ac:spMk id="3" creationId="{00000000-0000-0000-0000-000000000000}"/>
          </ac:spMkLst>
        </pc:spChg>
      </pc:sldChg>
      <pc:sldChg chg="del">
        <pc:chgData name="Martin Webley" userId="836f531d-195e-4340-bc9a-b5c372095905" providerId="ADAL" clId="{4A9FA1DD-7418-4F93-B813-A39B39259F2C}" dt="2022-02-09T13:13:49.669" v="2809" actId="2696"/>
        <pc:sldMkLst>
          <pc:docMk/>
          <pc:sldMk cId="2872099812" sldId="365"/>
        </pc:sldMkLst>
      </pc:sldChg>
      <pc:sldChg chg="modSp mod">
        <pc:chgData name="Martin Webley" userId="836f531d-195e-4340-bc9a-b5c372095905" providerId="ADAL" clId="{4A9FA1DD-7418-4F93-B813-A39B39259F2C}" dt="2022-02-09T13:37:28.270" v="3567" actId="27636"/>
        <pc:sldMkLst>
          <pc:docMk/>
          <pc:sldMk cId="2603456376" sldId="366"/>
        </pc:sldMkLst>
        <pc:spChg chg="mod">
          <ac:chgData name="Martin Webley" userId="836f531d-195e-4340-bc9a-b5c372095905" providerId="ADAL" clId="{4A9FA1DD-7418-4F93-B813-A39B39259F2C}" dt="2022-02-09T13:37:28.270" v="3567" actId="27636"/>
          <ac:spMkLst>
            <pc:docMk/>
            <pc:sldMk cId="2603456376" sldId="366"/>
            <ac:spMk id="3" creationId="{00000000-0000-0000-0000-000000000000}"/>
          </ac:spMkLst>
        </pc:spChg>
      </pc:sldChg>
      <pc:sldChg chg="del">
        <pc:chgData name="Martin Webley" userId="836f531d-195e-4340-bc9a-b5c372095905" providerId="ADAL" clId="{4A9FA1DD-7418-4F93-B813-A39B39259F2C}" dt="2022-02-09T13:13:49.669" v="2809" actId="2696"/>
        <pc:sldMkLst>
          <pc:docMk/>
          <pc:sldMk cId="3098857163" sldId="366"/>
        </pc:sldMkLst>
      </pc:sldChg>
      <pc:sldChg chg="modSp mod">
        <pc:chgData name="Martin Webley" userId="836f531d-195e-4340-bc9a-b5c372095905" providerId="ADAL" clId="{4A9FA1DD-7418-4F93-B813-A39B39259F2C}" dt="2022-02-09T13:37:38.799" v="3569" actId="20577"/>
        <pc:sldMkLst>
          <pc:docMk/>
          <pc:sldMk cId="2277899962" sldId="367"/>
        </pc:sldMkLst>
        <pc:spChg chg="mod">
          <ac:chgData name="Martin Webley" userId="836f531d-195e-4340-bc9a-b5c372095905" providerId="ADAL" clId="{4A9FA1DD-7418-4F93-B813-A39B39259F2C}" dt="2022-02-09T13:37:38.799" v="3569" actId="20577"/>
          <ac:spMkLst>
            <pc:docMk/>
            <pc:sldMk cId="2277899962" sldId="367"/>
            <ac:spMk id="3" creationId="{00000000-0000-0000-0000-000000000000}"/>
          </ac:spMkLst>
        </pc:spChg>
      </pc:sldChg>
      <pc:sldChg chg="del">
        <pc:chgData name="Martin Webley" userId="836f531d-195e-4340-bc9a-b5c372095905" providerId="ADAL" clId="{4A9FA1DD-7418-4F93-B813-A39B39259F2C}" dt="2022-02-09T13:13:49.669" v="2809" actId="2696"/>
        <pc:sldMkLst>
          <pc:docMk/>
          <pc:sldMk cId="3516776014" sldId="367"/>
        </pc:sldMkLst>
      </pc:sldChg>
      <pc:sldChg chg="modSp mod">
        <pc:chgData name="Martin Webley" userId="836f531d-195e-4340-bc9a-b5c372095905" providerId="ADAL" clId="{4A9FA1DD-7418-4F93-B813-A39B39259F2C}" dt="2022-02-09T13:39:20.703" v="3571" actId="20577"/>
        <pc:sldMkLst>
          <pc:docMk/>
          <pc:sldMk cId="391603263" sldId="368"/>
        </pc:sldMkLst>
        <pc:spChg chg="mod">
          <ac:chgData name="Martin Webley" userId="836f531d-195e-4340-bc9a-b5c372095905" providerId="ADAL" clId="{4A9FA1DD-7418-4F93-B813-A39B39259F2C}" dt="2022-02-09T13:39:20.703" v="3571" actId="20577"/>
          <ac:spMkLst>
            <pc:docMk/>
            <pc:sldMk cId="391603263" sldId="368"/>
            <ac:spMk id="3" creationId="{00000000-0000-0000-0000-000000000000}"/>
          </ac:spMkLst>
        </pc:spChg>
      </pc:sldChg>
      <pc:sldChg chg="del">
        <pc:chgData name="Martin Webley" userId="836f531d-195e-4340-bc9a-b5c372095905" providerId="ADAL" clId="{4A9FA1DD-7418-4F93-B813-A39B39259F2C}" dt="2022-02-09T13:13:49.669" v="2809" actId="2696"/>
        <pc:sldMkLst>
          <pc:docMk/>
          <pc:sldMk cId="2516520744" sldId="368"/>
        </pc:sldMkLst>
      </pc:sldChg>
      <pc:sldChg chg="del">
        <pc:chgData name="Martin Webley" userId="836f531d-195e-4340-bc9a-b5c372095905" providerId="ADAL" clId="{4A9FA1DD-7418-4F93-B813-A39B39259F2C}" dt="2022-02-09T13:13:49.669" v="2809" actId="2696"/>
        <pc:sldMkLst>
          <pc:docMk/>
          <pc:sldMk cId="514366287" sldId="369"/>
        </pc:sldMkLst>
      </pc:sldChg>
      <pc:sldChg chg="modSp mod">
        <pc:chgData name="Martin Webley" userId="836f531d-195e-4340-bc9a-b5c372095905" providerId="ADAL" clId="{4A9FA1DD-7418-4F93-B813-A39B39259F2C}" dt="2022-02-09T13:31:13.497" v="3449" actId="20577"/>
        <pc:sldMkLst>
          <pc:docMk/>
          <pc:sldMk cId="4234675183" sldId="369"/>
        </pc:sldMkLst>
        <pc:spChg chg="mod">
          <ac:chgData name="Martin Webley" userId="836f531d-195e-4340-bc9a-b5c372095905" providerId="ADAL" clId="{4A9FA1DD-7418-4F93-B813-A39B39259F2C}" dt="2022-02-09T13:31:13.497" v="3449" actId="20577"/>
          <ac:spMkLst>
            <pc:docMk/>
            <pc:sldMk cId="4234675183" sldId="369"/>
            <ac:spMk id="3" creationId="{00000000-0000-0000-0000-000000000000}"/>
          </ac:spMkLst>
        </pc:spChg>
      </pc:sldChg>
      <pc:sldChg chg="del">
        <pc:chgData name="Martin Webley" userId="836f531d-195e-4340-bc9a-b5c372095905" providerId="ADAL" clId="{4A9FA1DD-7418-4F93-B813-A39B39259F2C}" dt="2022-02-09T13:13:49.669" v="2809" actId="2696"/>
        <pc:sldMkLst>
          <pc:docMk/>
          <pc:sldMk cId="566370555" sldId="370"/>
        </pc:sldMkLst>
      </pc:sldChg>
      <pc:sldChg chg="del">
        <pc:chgData name="Martin Webley" userId="836f531d-195e-4340-bc9a-b5c372095905" providerId="ADAL" clId="{4A9FA1DD-7418-4F93-B813-A39B39259F2C}" dt="2022-02-09T13:14:39.644" v="2812" actId="47"/>
        <pc:sldMkLst>
          <pc:docMk/>
          <pc:sldMk cId="3790792493" sldId="370"/>
        </pc:sldMkLst>
      </pc:sldChg>
      <pc:sldChg chg="modSp mod">
        <pc:chgData name="Martin Webley" userId="836f531d-195e-4340-bc9a-b5c372095905" providerId="ADAL" clId="{4A9FA1DD-7418-4F93-B813-A39B39259F2C}" dt="2022-02-09T13:23:24.610" v="3034" actId="20577"/>
        <pc:sldMkLst>
          <pc:docMk/>
          <pc:sldMk cId="1823553139" sldId="371"/>
        </pc:sldMkLst>
        <pc:spChg chg="mod">
          <ac:chgData name="Martin Webley" userId="836f531d-195e-4340-bc9a-b5c372095905" providerId="ADAL" clId="{4A9FA1DD-7418-4F93-B813-A39B39259F2C}" dt="2022-02-09T13:21:40.671" v="2881" actId="6549"/>
          <ac:spMkLst>
            <pc:docMk/>
            <pc:sldMk cId="1823553139" sldId="371"/>
            <ac:spMk id="2" creationId="{00000000-0000-0000-0000-000000000000}"/>
          </ac:spMkLst>
        </pc:spChg>
        <pc:spChg chg="mod">
          <ac:chgData name="Martin Webley" userId="836f531d-195e-4340-bc9a-b5c372095905" providerId="ADAL" clId="{4A9FA1DD-7418-4F93-B813-A39B39259F2C}" dt="2022-02-09T13:23:24.610" v="3034" actId="20577"/>
          <ac:spMkLst>
            <pc:docMk/>
            <pc:sldMk cId="1823553139" sldId="371"/>
            <ac:spMk id="3" creationId="{00000000-0000-0000-0000-000000000000}"/>
          </ac:spMkLst>
        </pc:spChg>
      </pc:sldChg>
      <pc:sldChg chg="del">
        <pc:chgData name="Martin Webley" userId="836f531d-195e-4340-bc9a-b5c372095905" providerId="ADAL" clId="{4A9FA1DD-7418-4F93-B813-A39B39259F2C}" dt="2022-02-09T13:13:49.669" v="2809" actId="2696"/>
        <pc:sldMkLst>
          <pc:docMk/>
          <pc:sldMk cId="2138563069" sldId="371"/>
        </pc:sldMkLst>
      </pc:sldChg>
      <pc:sldChg chg="modSp del mod">
        <pc:chgData name="Martin Webley" userId="836f531d-195e-4340-bc9a-b5c372095905" providerId="ADAL" clId="{4A9FA1DD-7418-4F93-B813-A39B39259F2C}" dt="2022-02-09T13:13:49.669" v="2809" actId="2696"/>
        <pc:sldMkLst>
          <pc:docMk/>
          <pc:sldMk cId="2032766639" sldId="372"/>
        </pc:sldMkLst>
        <pc:spChg chg="mod">
          <ac:chgData name="Martin Webley" userId="836f531d-195e-4340-bc9a-b5c372095905" providerId="ADAL" clId="{4A9FA1DD-7418-4F93-B813-A39B39259F2C}" dt="2022-02-04T14:32:46.598" v="45" actId="27636"/>
          <ac:spMkLst>
            <pc:docMk/>
            <pc:sldMk cId="2032766639" sldId="372"/>
            <ac:spMk id="3" creationId="{00000000-0000-0000-0000-000000000000}"/>
          </ac:spMkLst>
        </pc:spChg>
      </pc:sldChg>
      <pc:sldChg chg="modSp mod">
        <pc:chgData name="Martin Webley" userId="836f531d-195e-4340-bc9a-b5c372095905" providerId="ADAL" clId="{4A9FA1DD-7418-4F93-B813-A39B39259F2C}" dt="2022-02-09T13:33:41.125" v="3517" actId="6549"/>
        <pc:sldMkLst>
          <pc:docMk/>
          <pc:sldMk cId="4244852419" sldId="372"/>
        </pc:sldMkLst>
        <pc:spChg chg="mod">
          <ac:chgData name="Martin Webley" userId="836f531d-195e-4340-bc9a-b5c372095905" providerId="ADAL" clId="{4A9FA1DD-7418-4F93-B813-A39B39259F2C}" dt="2022-02-09T13:33:41.125" v="3517" actId="6549"/>
          <ac:spMkLst>
            <pc:docMk/>
            <pc:sldMk cId="4244852419" sldId="372"/>
            <ac:spMk id="3" creationId="{00000000-0000-0000-0000-000000000000}"/>
          </ac:spMkLst>
        </pc:spChg>
      </pc:sldChg>
      <pc:sldChg chg="del">
        <pc:chgData name="Martin Webley" userId="836f531d-195e-4340-bc9a-b5c372095905" providerId="ADAL" clId="{4A9FA1DD-7418-4F93-B813-A39B39259F2C}" dt="2022-02-09T13:16:31.432" v="2816" actId="47"/>
        <pc:sldMkLst>
          <pc:docMk/>
          <pc:sldMk cId="2002289598" sldId="373"/>
        </pc:sldMkLst>
      </pc:sldChg>
      <pc:sldChg chg="del">
        <pc:chgData name="Martin Webley" userId="836f531d-195e-4340-bc9a-b5c372095905" providerId="ADAL" clId="{4A9FA1DD-7418-4F93-B813-A39B39259F2C}" dt="2022-02-09T13:13:49.669" v="2809" actId="2696"/>
        <pc:sldMkLst>
          <pc:docMk/>
          <pc:sldMk cId="3759307329" sldId="373"/>
        </pc:sldMkLst>
      </pc:sldChg>
      <pc:sldChg chg="del">
        <pc:chgData name="Martin Webley" userId="836f531d-195e-4340-bc9a-b5c372095905" providerId="ADAL" clId="{4A9FA1DD-7418-4F93-B813-A39B39259F2C}" dt="2022-02-09T13:16:09.665" v="2815" actId="2696"/>
        <pc:sldMkLst>
          <pc:docMk/>
          <pc:sldMk cId="4257802005" sldId="373"/>
        </pc:sldMkLst>
      </pc:sldChg>
      <pc:sldChg chg="del">
        <pc:chgData name="Martin Webley" userId="836f531d-195e-4340-bc9a-b5c372095905" providerId="ADAL" clId="{4A9FA1DD-7418-4F93-B813-A39B39259F2C}" dt="2022-02-09T13:17:39.563" v="2817" actId="47"/>
        <pc:sldMkLst>
          <pc:docMk/>
          <pc:sldMk cId="2071514510" sldId="374"/>
        </pc:sldMkLst>
      </pc:sldChg>
      <pc:sldChg chg="del">
        <pc:chgData name="Martin Webley" userId="836f531d-195e-4340-bc9a-b5c372095905" providerId="ADAL" clId="{4A9FA1DD-7418-4F93-B813-A39B39259F2C}" dt="2022-02-09T13:13:49.669" v="2809" actId="2696"/>
        <pc:sldMkLst>
          <pc:docMk/>
          <pc:sldMk cId="2793776315" sldId="374"/>
        </pc:sldMkLst>
      </pc:sldChg>
      <pc:sldChg chg="modSp del mod">
        <pc:chgData name="Martin Webley" userId="836f531d-195e-4340-bc9a-b5c372095905" providerId="ADAL" clId="{4A9FA1DD-7418-4F93-B813-A39B39259F2C}" dt="2022-02-09T13:13:49.669" v="2809" actId="2696"/>
        <pc:sldMkLst>
          <pc:docMk/>
          <pc:sldMk cId="2277972722" sldId="375"/>
        </pc:sldMkLst>
        <pc:picChg chg="mod">
          <ac:chgData name="Martin Webley" userId="836f531d-195e-4340-bc9a-b5c372095905" providerId="ADAL" clId="{4A9FA1DD-7418-4F93-B813-A39B39259F2C}" dt="2022-02-09T13:12:29.963" v="2805" actId="1076"/>
          <ac:picMkLst>
            <pc:docMk/>
            <pc:sldMk cId="2277972722" sldId="375"/>
            <ac:picMk id="4" creationId="{00000000-0000-0000-0000-000000000000}"/>
          </ac:picMkLst>
        </pc:picChg>
      </pc:sldChg>
      <pc:sldChg chg="modSp mod">
        <pc:chgData name="Martin Webley" userId="836f531d-195e-4340-bc9a-b5c372095905" providerId="ADAL" clId="{4A9FA1DD-7418-4F93-B813-A39B39259F2C}" dt="2022-02-09T13:40:12.533" v="3599" actId="1076"/>
        <pc:sldMkLst>
          <pc:docMk/>
          <pc:sldMk cId="2444550447" sldId="375"/>
        </pc:sldMkLst>
        <pc:spChg chg="mod">
          <ac:chgData name="Martin Webley" userId="836f531d-195e-4340-bc9a-b5c372095905" providerId="ADAL" clId="{4A9FA1DD-7418-4F93-B813-A39B39259F2C}" dt="2022-02-09T13:39:51.939" v="3596" actId="20577"/>
          <ac:spMkLst>
            <pc:docMk/>
            <pc:sldMk cId="2444550447" sldId="375"/>
            <ac:spMk id="2" creationId="{00000000-0000-0000-0000-000000000000}"/>
          </ac:spMkLst>
        </pc:spChg>
        <pc:picChg chg="mod">
          <ac:chgData name="Martin Webley" userId="836f531d-195e-4340-bc9a-b5c372095905" providerId="ADAL" clId="{4A9FA1DD-7418-4F93-B813-A39B39259F2C}" dt="2022-02-09T13:40:12.533" v="3599" actId="1076"/>
          <ac:picMkLst>
            <pc:docMk/>
            <pc:sldMk cId="2444550447" sldId="375"/>
            <ac:picMk id="4" creationId="{00000000-0000-0000-0000-000000000000}"/>
          </ac:picMkLst>
        </pc:picChg>
      </pc:sldChg>
      <pc:sldChg chg="del">
        <pc:chgData name="Martin Webley" userId="836f531d-195e-4340-bc9a-b5c372095905" providerId="ADAL" clId="{4A9FA1DD-7418-4F93-B813-A39B39259F2C}" dt="2022-02-09T13:16:03.348" v="2814" actId="47"/>
        <pc:sldMkLst>
          <pc:docMk/>
          <pc:sldMk cId="1895341297" sldId="376"/>
        </pc:sldMkLst>
      </pc:sldChg>
      <pc:sldChg chg="modSp del mod">
        <pc:chgData name="Martin Webley" userId="836f531d-195e-4340-bc9a-b5c372095905" providerId="ADAL" clId="{4A9FA1DD-7418-4F93-B813-A39B39259F2C}" dt="2022-02-09T13:13:49.669" v="2809" actId="2696"/>
        <pc:sldMkLst>
          <pc:docMk/>
          <pc:sldMk cId="4143807647" sldId="376"/>
        </pc:sldMkLst>
        <pc:picChg chg="mod">
          <ac:chgData name="Martin Webley" userId="836f531d-195e-4340-bc9a-b5c372095905" providerId="ADAL" clId="{4A9FA1DD-7418-4F93-B813-A39B39259F2C}" dt="2022-02-09T13:12:46.817" v="2808" actId="1076"/>
          <ac:picMkLst>
            <pc:docMk/>
            <pc:sldMk cId="4143807647" sldId="376"/>
            <ac:picMk id="4" creationId="{00000000-0000-0000-0000-000000000000}"/>
          </ac:picMkLst>
        </pc:picChg>
      </pc:sldChg>
      <pc:sldChg chg="del">
        <pc:chgData name="Martin Webley" userId="836f531d-195e-4340-bc9a-b5c372095905" providerId="ADAL" clId="{4A9FA1DD-7418-4F93-B813-A39B39259F2C}" dt="2022-02-09T13:13:49.669" v="2809" actId="2696"/>
        <pc:sldMkLst>
          <pc:docMk/>
          <pc:sldMk cId="1302531414" sldId="377"/>
        </pc:sldMkLst>
      </pc:sldChg>
      <pc:sldChg chg="del">
        <pc:chgData name="Martin Webley" userId="836f531d-195e-4340-bc9a-b5c372095905" providerId="ADAL" clId="{4A9FA1DD-7418-4F93-B813-A39B39259F2C}" dt="2022-02-09T13:15:44.892" v="2813" actId="2696"/>
        <pc:sldMkLst>
          <pc:docMk/>
          <pc:sldMk cId="3937030939" sldId="377"/>
        </pc:sldMkLst>
      </pc:sldChg>
      <pc:sldChg chg="del">
        <pc:chgData name="Martin Webley" userId="836f531d-195e-4340-bc9a-b5c372095905" providerId="ADAL" clId="{4A9FA1DD-7418-4F93-B813-A39B39259F2C}" dt="2022-02-09T13:15:44.892" v="2813" actId="2696"/>
        <pc:sldMkLst>
          <pc:docMk/>
          <pc:sldMk cId="717626217" sldId="378"/>
        </pc:sldMkLst>
      </pc:sldChg>
      <pc:sldChg chg="del">
        <pc:chgData name="Martin Webley" userId="836f531d-195e-4340-bc9a-b5c372095905" providerId="ADAL" clId="{4A9FA1DD-7418-4F93-B813-A39B39259F2C}" dt="2022-02-09T13:13:49.669" v="2809" actId="2696"/>
        <pc:sldMkLst>
          <pc:docMk/>
          <pc:sldMk cId="2293369727" sldId="378"/>
        </pc:sldMkLst>
      </pc:sldChg>
      <pc:sldChg chg="del">
        <pc:chgData name="Martin Webley" userId="836f531d-195e-4340-bc9a-b5c372095905" providerId="ADAL" clId="{4A9FA1DD-7418-4F93-B813-A39B39259F2C}" dt="2022-02-09T13:13:49.669" v="2809" actId="2696"/>
        <pc:sldMkLst>
          <pc:docMk/>
          <pc:sldMk cId="1835207574" sldId="379"/>
        </pc:sldMkLst>
      </pc:sldChg>
      <pc:sldChg chg="del">
        <pc:chgData name="Martin Webley" userId="836f531d-195e-4340-bc9a-b5c372095905" providerId="ADAL" clId="{4A9FA1DD-7418-4F93-B813-A39B39259F2C}" dt="2022-02-09T13:17:43.746" v="2818" actId="47"/>
        <pc:sldMkLst>
          <pc:docMk/>
          <pc:sldMk cId="2300708157" sldId="379"/>
        </pc:sldMkLst>
      </pc:sldChg>
      <pc:sldChg chg="del">
        <pc:chgData name="Martin Webley" userId="836f531d-195e-4340-bc9a-b5c372095905" providerId="ADAL" clId="{4A9FA1DD-7418-4F93-B813-A39B39259F2C}" dt="2022-02-09T13:13:49.669" v="2809" actId="2696"/>
        <pc:sldMkLst>
          <pc:docMk/>
          <pc:sldMk cId="1785217517" sldId="380"/>
        </pc:sldMkLst>
      </pc:sldChg>
      <pc:sldChg chg="modSp mod">
        <pc:chgData name="Martin Webley" userId="836f531d-195e-4340-bc9a-b5c372095905" providerId="ADAL" clId="{4A9FA1DD-7418-4F93-B813-A39B39259F2C}" dt="2022-02-09T13:42:27.155" v="3766" actId="20577"/>
        <pc:sldMkLst>
          <pc:docMk/>
          <pc:sldMk cId="1955126035" sldId="380"/>
        </pc:sldMkLst>
        <pc:graphicFrameChg chg="mod">
          <ac:chgData name="Martin Webley" userId="836f531d-195e-4340-bc9a-b5c372095905" providerId="ADAL" clId="{4A9FA1DD-7418-4F93-B813-A39B39259F2C}" dt="2022-02-09T13:42:27.155" v="3766" actId="20577"/>
          <ac:graphicFrameMkLst>
            <pc:docMk/>
            <pc:sldMk cId="1955126035" sldId="380"/>
            <ac:graphicFrameMk id="4" creationId="{00000000-0000-0000-0000-000000000000}"/>
          </ac:graphicFrameMkLst>
        </pc:graphicFrameChg>
      </pc:sldChg>
      <pc:sldChg chg="modSp mod modAnim">
        <pc:chgData name="Martin Webley" userId="836f531d-195e-4340-bc9a-b5c372095905" providerId="ADAL" clId="{4A9FA1DD-7418-4F93-B813-A39B39259F2C}" dt="2022-02-09T13:44:21.769" v="3838" actId="20577"/>
        <pc:sldMkLst>
          <pc:docMk/>
          <pc:sldMk cId="1294929022" sldId="381"/>
        </pc:sldMkLst>
        <pc:spChg chg="mod">
          <ac:chgData name="Martin Webley" userId="836f531d-195e-4340-bc9a-b5c372095905" providerId="ADAL" clId="{4A9FA1DD-7418-4F93-B813-A39B39259F2C}" dt="2022-02-09T13:43:59.712" v="3835" actId="20577"/>
          <ac:spMkLst>
            <pc:docMk/>
            <pc:sldMk cId="1294929022" sldId="381"/>
            <ac:spMk id="2" creationId="{00000000-0000-0000-0000-000000000000}"/>
          </ac:spMkLst>
        </pc:spChg>
        <pc:spChg chg="mod">
          <ac:chgData name="Martin Webley" userId="836f531d-195e-4340-bc9a-b5c372095905" providerId="ADAL" clId="{4A9FA1DD-7418-4F93-B813-A39B39259F2C}" dt="2022-02-09T13:20:43.215" v="2857" actId="207"/>
          <ac:spMkLst>
            <pc:docMk/>
            <pc:sldMk cId="1294929022" sldId="381"/>
            <ac:spMk id="6" creationId="{00000000-0000-0000-0000-000000000000}"/>
          </ac:spMkLst>
        </pc:spChg>
        <pc:spChg chg="mod">
          <ac:chgData name="Martin Webley" userId="836f531d-195e-4340-bc9a-b5c372095905" providerId="ADAL" clId="{4A9FA1DD-7418-4F93-B813-A39B39259F2C}" dt="2022-02-09T13:44:21.769" v="3838" actId="20577"/>
          <ac:spMkLst>
            <pc:docMk/>
            <pc:sldMk cId="1294929022" sldId="381"/>
            <ac:spMk id="7" creationId="{00000000-0000-0000-0000-000000000000}"/>
          </ac:spMkLst>
        </pc:spChg>
      </pc:sldChg>
      <pc:sldChg chg="del">
        <pc:chgData name="Martin Webley" userId="836f531d-195e-4340-bc9a-b5c372095905" providerId="ADAL" clId="{4A9FA1DD-7418-4F93-B813-A39B39259F2C}" dt="2022-02-09T13:13:49.669" v="2809" actId="2696"/>
        <pc:sldMkLst>
          <pc:docMk/>
          <pc:sldMk cId="3983732122" sldId="381"/>
        </pc:sldMkLst>
      </pc:sldChg>
      <pc:sldChg chg="del">
        <pc:chgData name="Martin Webley" userId="836f531d-195e-4340-bc9a-b5c372095905" providerId="ADAL" clId="{4A9FA1DD-7418-4F93-B813-A39B39259F2C}" dt="2022-02-09T13:17:46.983" v="2819" actId="47"/>
        <pc:sldMkLst>
          <pc:docMk/>
          <pc:sldMk cId="2014882385" sldId="382"/>
        </pc:sldMkLst>
      </pc:sldChg>
      <pc:sldChg chg="del">
        <pc:chgData name="Martin Webley" userId="836f531d-195e-4340-bc9a-b5c372095905" providerId="ADAL" clId="{4A9FA1DD-7418-4F93-B813-A39B39259F2C}" dt="2022-02-09T13:13:49.669" v="2809" actId="2696"/>
        <pc:sldMkLst>
          <pc:docMk/>
          <pc:sldMk cId="4293919990" sldId="382"/>
        </pc:sldMkLst>
      </pc:sldChg>
      <pc:sldChg chg="modSp del mod">
        <pc:chgData name="Martin Webley" userId="836f531d-195e-4340-bc9a-b5c372095905" providerId="ADAL" clId="{4A9FA1DD-7418-4F93-B813-A39B39259F2C}" dt="2022-02-09T16:56:19.140" v="4483" actId="47"/>
        <pc:sldMkLst>
          <pc:docMk/>
          <pc:sldMk cId="2509621372" sldId="383"/>
        </pc:sldMkLst>
        <pc:spChg chg="mod">
          <ac:chgData name="Martin Webley" userId="836f531d-195e-4340-bc9a-b5c372095905" providerId="ADAL" clId="{4A9FA1DD-7418-4F93-B813-A39B39259F2C}" dt="2022-02-04T14:32:46.608" v="46" actId="27636"/>
          <ac:spMkLst>
            <pc:docMk/>
            <pc:sldMk cId="2509621372" sldId="383"/>
            <ac:spMk id="4" creationId="{00000000-0000-0000-0000-000000000000}"/>
          </ac:spMkLst>
        </pc:spChg>
      </pc:sldChg>
      <pc:sldChg chg="del">
        <pc:chgData name="Martin Webley" userId="836f531d-195e-4340-bc9a-b5c372095905" providerId="ADAL" clId="{4A9FA1DD-7418-4F93-B813-A39B39259F2C}" dt="2022-02-09T16:56:19.140" v="4483" actId="47"/>
        <pc:sldMkLst>
          <pc:docMk/>
          <pc:sldMk cId="148522316" sldId="384"/>
        </pc:sldMkLst>
      </pc:sldChg>
      <pc:sldChg chg="del">
        <pc:chgData name="Martin Webley" userId="836f531d-195e-4340-bc9a-b5c372095905" providerId="ADAL" clId="{4A9FA1DD-7418-4F93-B813-A39B39259F2C}" dt="2022-02-09T16:56:19.140" v="4483" actId="47"/>
        <pc:sldMkLst>
          <pc:docMk/>
          <pc:sldMk cId="1647197087" sldId="385"/>
        </pc:sldMkLst>
      </pc:sldChg>
      <pc:sldChg chg="del">
        <pc:chgData name="Martin Webley" userId="836f531d-195e-4340-bc9a-b5c372095905" providerId="ADAL" clId="{4A9FA1DD-7418-4F93-B813-A39B39259F2C}" dt="2022-02-09T16:56:19.140" v="4483" actId="47"/>
        <pc:sldMkLst>
          <pc:docMk/>
          <pc:sldMk cId="3510371153" sldId="386"/>
        </pc:sldMkLst>
      </pc:sldChg>
      <pc:sldChg chg="del">
        <pc:chgData name="Martin Webley" userId="836f531d-195e-4340-bc9a-b5c372095905" providerId="ADAL" clId="{4A9FA1DD-7418-4F93-B813-A39B39259F2C}" dt="2022-02-09T16:56:19.140" v="4483" actId="47"/>
        <pc:sldMkLst>
          <pc:docMk/>
          <pc:sldMk cId="119456191" sldId="387"/>
        </pc:sldMkLst>
      </pc:sldChg>
      <pc:sldChg chg="del">
        <pc:chgData name="Martin Webley" userId="836f531d-195e-4340-bc9a-b5c372095905" providerId="ADAL" clId="{4A9FA1DD-7418-4F93-B813-A39B39259F2C}" dt="2022-02-09T16:56:19.140" v="4483" actId="47"/>
        <pc:sldMkLst>
          <pc:docMk/>
          <pc:sldMk cId="3603973768" sldId="388"/>
        </pc:sldMkLst>
      </pc:sldChg>
      <pc:sldChg chg="del">
        <pc:chgData name="Martin Webley" userId="836f531d-195e-4340-bc9a-b5c372095905" providerId="ADAL" clId="{4A9FA1DD-7418-4F93-B813-A39B39259F2C}" dt="2022-02-09T17:08:38.655" v="4862" actId="47"/>
        <pc:sldMkLst>
          <pc:docMk/>
          <pc:sldMk cId="1229024098" sldId="390"/>
        </pc:sldMkLst>
      </pc:sldChg>
      <pc:sldChg chg="del">
        <pc:chgData name="Martin Webley" userId="836f531d-195e-4340-bc9a-b5c372095905" providerId="ADAL" clId="{4A9FA1DD-7418-4F93-B813-A39B39259F2C}" dt="2022-02-09T17:08:38.655" v="4862" actId="47"/>
        <pc:sldMkLst>
          <pc:docMk/>
          <pc:sldMk cId="804810916" sldId="391"/>
        </pc:sldMkLst>
      </pc:sldChg>
      <pc:sldChg chg="del">
        <pc:chgData name="Martin Webley" userId="836f531d-195e-4340-bc9a-b5c372095905" providerId="ADAL" clId="{4A9FA1DD-7418-4F93-B813-A39B39259F2C}" dt="2022-02-09T17:08:38.655" v="4862" actId="47"/>
        <pc:sldMkLst>
          <pc:docMk/>
          <pc:sldMk cId="2263996228" sldId="392"/>
        </pc:sldMkLst>
      </pc:sldChg>
      <pc:sldChg chg="del">
        <pc:chgData name="Martin Webley" userId="836f531d-195e-4340-bc9a-b5c372095905" providerId="ADAL" clId="{4A9FA1DD-7418-4F93-B813-A39B39259F2C}" dt="2022-02-09T17:08:38.655" v="4862" actId="47"/>
        <pc:sldMkLst>
          <pc:docMk/>
          <pc:sldMk cId="641177256" sldId="393"/>
        </pc:sldMkLst>
      </pc:sldChg>
      <pc:sldChg chg="del">
        <pc:chgData name="Martin Webley" userId="836f531d-195e-4340-bc9a-b5c372095905" providerId="ADAL" clId="{4A9FA1DD-7418-4F93-B813-A39B39259F2C}" dt="2022-02-09T17:08:38.655" v="4862" actId="47"/>
        <pc:sldMkLst>
          <pc:docMk/>
          <pc:sldMk cId="2577280477" sldId="394"/>
        </pc:sldMkLst>
      </pc:sldChg>
      <pc:sldChg chg="modSp del mod">
        <pc:chgData name="Martin Webley" userId="836f531d-195e-4340-bc9a-b5c372095905" providerId="ADAL" clId="{4A9FA1DD-7418-4F93-B813-A39B39259F2C}" dt="2022-02-09T17:08:38.655" v="4862" actId="47"/>
        <pc:sldMkLst>
          <pc:docMk/>
          <pc:sldMk cId="1754302471" sldId="395"/>
        </pc:sldMkLst>
        <pc:spChg chg="mod">
          <ac:chgData name="Martin Webley" userId="836f531d-195e-4340-bc9a-b5c372095905" providerId="ADAL" clId="{4A9FA1DD-7418-4F93-B813-A39B39259F2C}" dt="2022-02-04T14:32:46.631" v="47" actId="27636"/>
          <ac:spMkLst>
            <pc:docMk/>
            <pc:sldMk cId="1754302471" sldId="395"/>
            <ac:spMk id="3" creationId="{00000000-0000-0000-0000-000000000000}"/>
          </ac:spMkLst>
        </pc:spChg>
      </pc:sldChg>
      <pc:sldChg chg="del">
        <pc:chgData name="Martin Webley" userId="836f531d-195e-4340-bc9a-b5c372095905" providerId="ADAL" clId="{4A9FA1DD-7418-4F93-B813-A39B39259F2C}" dt="2022-02-09T17:08:38.655" v="4862" actId="47"/>
        <pc:sldMkLst>
          <pc:docMk/>
          <pc:sldMk cId="2254794510" sldId="396"/>
        </pc:sldMkLst>
      </pc:sldChg>
      <pc:sldChg chg="del">
        <pc:chgData name="Martin Webley" userId="836f531d-195e-4340-bc9a-b5c372095905" providerId="ADAL" clId="{4A9FA1DD-7418-4F93-B813-A39B39259F2C}" dt="2022-02-09T17:08:38.655" v="4862" actId="47"/>
        <pc:sldMkLst>
          <pc:docMk/>
          <pc:sldMk cId="606635519" sldId="397"/>
        </pc:sldMkLst>
      </pc:sldChg>
      <pc:sldChg chg="del">
        <pc:chgData name="Martin Webley" userId="836f531d-195e-4340-bc9a-b5c372095905" providerId="ADAL" clId="{4A9FA1DD-7418-4F93-B813-A39B39259F2C}" dt="2022-02-09T17:08:38.655" v="4862" actId="47"/>
        <pc:sldMkLst>
          <pc:docMk/>
          <pc:sldMk cId="1571737638" sldId="398"/>
        </pc:sldMkLst>
      </pc:sldChg>
      <pc:sldChg chg="del">
        <pc:chgData name="Martin Webley" userId="836f531d-195e-4340-bc9a-b5c372095905" providerId="ADAL" clId="{4A9FA1DD-7418-4F93-B813-A39B39259F2C}" dt="2022-02-09T17:08:38.655" v="4862" actId="47"/>
        <pc:sldMkLst>
          <pc:docMk/>
          <pc:sldMk cId="3965542373" sldId="399"/>
        </pc:sldMkLst>
      </pc:sldChg>
      <pc:sldChg chg="modSp del mod">
        <pc:chgData name="Martin Webley" userId="836f531d-195e-4340-bc9a-b5c372095905" providerId="ADAL" clId="{4A9FA1DD-7418-4F93-B813-A39B39259F2C}" dt="2022-02-09T17:08:38.655" v="4862" actId="47"/>
        <pc:sldMkLst>
          <pc:docMk/>
          <pc:sldMk cId="1855748721" sldId="400"/>
        </pc:sldMkLst>
        <pc:spChg chg="mod">
          <ac:chgData name="Martin Webley" userId="836f531d-195e-4340-bc9a-b5c372095905" providerId="ADAL" clId="{4A9FA1DD-7418-4F93-B813-A39B39259F2C}" dt="2022-02-04T14:32:46.646" v="48" actId="27636"/>
          <ac:spMkLst>
            <pc:docMk/>
            <pc:sldMk cId="1855748721" sldId="400"/>
            <ac:spMk id="3" creationId="{00000000-0000-0000-0000-000000000000}"/>
          </ac:spMkLst>
        </pc:spChg>
      </pc:sldChg>
      <pc:sldChg chg="modSp del mod">
        <pc:chgData name="Martin Webley" userId="836f531d-195e-4340-bc9a-b5c372095905" providerId="ADAL" clId="{4A9FA1DD-7418-4F93-B813-A39B39259F2C}" dt="2022-02-09T17:08:38.655" v="4862" actId="47"/>
        <pc:sldMkLst>
          <pc:docMk/>
          <pc:sldMk cId="3273315594" sldId="401"/>
        </pc:sldMkLst>
        <pc:spChg chg="mod">
          <ac:chgData name="Martin Webley" userId="836f531d-195e-4340-bc9a-b5c372095905" providerId="ADAL" clId="{4A9FA1DD-7418-4F93-B813-A39B39259F2C}" dt="2022-02-04T14:32:46.655" v="49" actId="27636"/>
          <ac:spMkLst>
            <pc:docMk/>
            <pc:sldMk cId="3273315594" sldId="401"/>
            <ac:spMk id="3" creationId="{00000000-0000-0000-0000-000000000000}"/>
          </ac:spMkLst>
        </pc:spChg>
      </pc:sldChg>
      <pc:sldChg chg="del">
        <pc:chgData name="Martin Webley" userId="836f531d-195e-4340-bc9a-b5c372095905" providerId="ADAL" clId="{4A9FA1DD-7418-4F93-B813-A39B39259F2C}" dt="2022-02-09T17:25:56.458" v="5422" actId="47"/>
        <pc:sldMkLst>
          <pc:docMk/>
          <pc:sldMk cId="2332651269" sldId="403"/>
        </pc:sldMkLst>
      </pc:sldChg>
      <pc:sldChg chg="modSp mod">
        <pc:chgData name="Martin Webley" userId="836f531d-195e-4340-bc9a-b5c372095905" providerId="ADAL" clId="{4A9FA1DD-7418-4F93-B813-A39B39259F2C}" dt="2022-02-09T17:38:20.537" v="5882" actId="20577"/>
        <pc:sldMkLst>
          <pc:docMk/>
          <pc:sldMk cId="3311840424" sldId="404"/>
        </pc:sldMkLst>
        <pc:spChg chg="mod">
          <ac:chgData name="Martin Webley" userId="836f531d-195e-4340-bc9a-b5c372095905" providerId="ADAL" clId="{4A9FA1DD-7418-4F93-B813-A39B39259F2C}" dt="2022-02-09T17:36:34.347" v="5830" actId="6549"/>
          <ac:spMkLst>
            <pc:docMk/>
            <pc:sldMk cId="3311840424" sldId="404"/>
            <ac:spMk id="2" creationId="{00000000-0000-0000-0000-000000000000}"/>
          </ac:spMkLst>
        </pc:spChg>
        <pc:spChg chg="mod">
          <ac:chgData name="Martin Webley" userId="836f531d-195e-4340-bc9a-b5c372095905" providerId="ADAL" clId="{4A9FA1DD-7418-4F93-B813-A39B39259F2C}" dt="2022-02-09T17:38:20.537" v="5882" actId="20577"/>
          <ac:spMkLst>
            <pc:docMk/>
            <pc:sldMk cId="3311840424" sldId="404"/>
            <ac:spMk id="3" creationId="{00000000-0000-0000-0000-000000000000}"/>
          </ac:spMkLst>
        </pc:spChg>
      </pc:sldChg>
      <pc:sldChg chg="modSp del mod">
        <pc:chgData name="Martin Webley" userId="836f531d-195e-4340-bc9a-b5c372095905" providerId="ADAL" clId="{4A9FA1DD-7418-4F93-B813-A39B39259F2C}" dt="2022-02-09T17:35:00.595" v="5803" actId="47"/>
        <pc:sldMkLst>
          <pc:docMk/>
          <pc:sldMk cId="2869252129" sldId="405"/>
        </pc:sldMkLst>
        <pc:spChg chg="mod">
          <ac:chgData name="Martin Webley" userId="836f531d-195e-4340-bc9a-b5c372095905" providerId="ADAL" clId="{4A9FA1DD-7418-4F93-B813-A39B39259F2C}" dt="2022-02-09T17:27:30.310" v="5490" actId="21"/>
          <ac:spMkLst>
            <pc:docMk/>
            <pc:sldMk cId="2869252129" sldId="405"/>
            <ac:spMk id="3" creationId="{00000000-0000-0000-0000-000000000000}"/>
          </ac:spMkLst>
        </pc:spChg>
      </pc:sldChg>
      <pc:sldChg chg="del">
        <pc:chgData name="Martin Webley" userId="836f531d-195e-4340-bc9a-b5c372095905" providerId="ADAL" clId="{4A9FA1DD-7418-4F93-B813-A39B39259F2C}" dt="2022-02-09T17:09:11.900" v="4863" actId="47"/>
        <pc:sldMkLst>
          <pc:docMk/>
          <pc:sldMk cId="4254364396" sldId="406"/>
        </pc:sldMkLst>
      </pc:sldChg>
      <pc:sldChg chg="modSp del mod">
        <pc:chgData name="Martin Webley" userId="836f531d-195e-4340-bc9a-b5c372095905" providerId="ADAL" clId="{4A9FA1DD-7418-4F93-B813-A39B39259F2C}" dt="2022-02-09T12:45:08.645" v="1056" actId="2696"/>
        <pc:sldMkLst>
          <pc:docMk/>
          <pc:sldMk cId="820734121" sldId="409"/>
        </pc:sldMkLst>
        <pc:spChg chg="mod">
          <ac:chgData name="Martin Webley" userId="836f531d-195e-4340-bc9a-b5c372095905" providerId="ADAL" clId="{4A9FA1DD-7418-4F93-B813-A39B39259F2C}" dt="2022-02-04T14:29:18.537" v="22" actId="27636"/>
          <ac:spMkLst>
            <pc:docMk/>
            <pc:sldMk cId="820734121" sldId="409"/>
            <ac:spMk id="3" creationId="{00000000-0000-0000-0000-000000000000}"/>
          </ac:spMkLst>
        </pc:spChg>
      </pc:sldChg>
      <pc:sldChg chg="modSp mod">
        <pc:chgData name="Martin Webley" userId="836f531d-195e-4340-bc9a-b5c372095905" providerId="ADAL" clId="{4A9FA1DD-7418-4F93-B813-A39B39259F2C}" dt="2022-02-09T13:10:41.985" v="2802" actId="20577"/>
        <pc:sldMkLst>
          <pc:docMk/>
          <pc:sldMk cId="1805702264" sldId="409"/>
        </pc:sldMkLst>
        <pc:spChg chg="mod">
          <ac:chgData name="Martin Webley" userId="836f531d-195e-4340-bc9a-b5c372095905" providerId="ADAL" clId="{4A9FA1DD-7418-4F93-B813-A39B39259F2C}" dt="2022-02-09T13:10:41.985" v="2802" actId="20577"/>
          <ac:spMkLst>
            <pc:docMk/>
            <pc:sldMk cId="1805702264" sldId="409"/>
            <ac:spMk id="3" creationId="{00000000-0000-0000-0000-000000000000}"/>
          </ac:spMkLst>
        </pc:spChg>
      </pc:sldChg>
      <pc:sldChg chg="del">
        <pc:chgData name="Martin Webley" userId="836f531d-195e-4340-bc9a-b5c372095905" providerId="ADAL" clId="{4A9FA1DD-7418-4F93-B813-A39B39259F2C}" dt="2022-02-09T17:25:56.458" v="5422" actId="47"/>
        <pc:sldMkLst>
          <pc:docMk/>
          <pc:sldMk cId="3728541039" sldId="507"/>
        </pc:sldMkLst>
      </pc:sldChg>
      <pc:sldChg chg="modSp del mod">
        <pc:chgData name="Martin Webley" userId="836f531d-195e-4340-bc9a-b5c372095905" providerId="ADAL" clId="{4A9FA1DD-7418-4F93-B813-A39B39259F2C}" dt="2022-02-09T17:35:00.595" v="5803" actId="47"/>
        <pc:sldMkLst>
          <pc:docMk/>
          <pc:sldMk cId="1456115392" sldId="508"/>
        </pc:sldMkLst>
        <pc:spChg chg="mod">
          <ac:chgData name="Martin Webley" userId="836f531d-195e-4340-bc9a-b5c372095905" providerId="ADAL" clId="{4A9FA1DD-7418-4F93-B813-A39B39259F2C}" dt="2022-02-09T17:30:12.635" v="5573" actId="21"/>
          <ac:spMkLst>
            <pc:docMk/>
            <pc:sldMk cId="1456115392" sldId="508"/>
            <ac:spMk id="3" creationId="{00000000-0000-0000-0000-000000000000}"/>
          </ac:spMkLst>
        </pc:spChg>
      </pc:sldChg>
      <pc:sldChg chg="modSp del mod">
        <pc:chgData name="Martin Webley" userId="836f531d-195e-4340-bc9a-b5c372095905" providerId="ADAL" clId="{4A9FA1DD-7418-4F93-B813-A39B39259F2C}" dt="2022-02-09T17:35:00.595" v="5803" actId="47"/>
        <pc:sldMkLst>
          <pc:docMk/>
          <pc:sldMk cId="1861414309" sldId="509"/>
        </pc:sldMkLst>
        <pc:spChg chg="mod">
          <ac:chgData name="Martin Webley" userId="836f531d-195e-4340-bc9a-b5c372095905" providerId="ADAL" clId="{4A9FA1DD-7418-4F93-B813-A39B39259F2C}" dt="2022-02-09T17:32:55.679" v="5676" actId="21"/>
          <ac:spMkLst>
            <pc:docMk/>
            <pc:sldMk cId="1861414309" sldId="509"/>
            <ac:spMk id="3" creationId="{00000000-0000-0000-0000-000000000000}"/>
          </ac:spMkLst>
        </pc:spChg>
      </pc:sldChg>
      <pc:sldChg chg="del">
        <pc:chgData name="Martin Webley" userId="836f531d-195e-4340-bc9a-b5c372095905" providerId="ADAL" clId="{4A9FA1DD-7418-4F93-B813-A39B39259F2C}" dt="2022-02-09T17:09:11.900" v="4863" actId="47"/>
        <pc:sldMkLst>
          <pc:docMk/>
          <pc:sldMk cId="1592009941" sldId="510"/>
        </pc:sldMkLst>
      </pc:sldChg>
      <pc:sldChg chg="del">
        <pc:chgData name="Martin Webley" userId="836f531d-195e-4340-bc9a-b5c372095905" providerId="ADAL" clId="{4A9FA1DD-7418-4F93-B813-A39B39259F2C}" dt="2022-02-09T12:45:08.645" v="1056" actId="2696"/>
        <pc:sldMkLst>
          <pc:docMk/>
          <pc:sldMk cId="3722616023" sldId="544"/>
        </pc:sldMkLst>
      </pc:sldChg>
      <pc:sldChg chg="modSp del mod">
        <pc:chgData name="Martin Webley" userId="836f531d-195e-4340-bc9a-b5c372095905" providerId="ADAL" clId="{4A9FA1DD-7418-4F93-B813-A39B39259F2C}" dt="2022-02-09T12:47:22.046" v="1057" actId="47"/>
        <pc:sldMkLst>
          <pc:docMk/>
          <pc:sldMk cId="1701938518" sldId="545"/>
        </pc:sldMkLst>
        <pc:spChg chg="mod">
          <ac:chgData name="Martin Webley" userId="836f531d-195e-4340-bc9a-b5c372095905" providerId="ADAL" clId="{4A9FA1DD-7418-4F93-B813-A39B39259F2C}" dt="2022-02-04T14:29:47.085" v="41" actId="13926"/>
          <ac:spMkLst>
            <pc:docMk/>
            <pc:sldMk cId="1701938518" sldId="545"/>
            <ac:spMk id="2" creationId="{B9F730E1-ECAD-4127-96DF-E7A944B3F4A9}"/>
          </ac:spMkLst>
        </pc:spChg>
      </pc:sldChg>
      <pc:sldChg chg="del">
        <pc:chgData name="Martin Webley" userId="836f531d-195e-4340-bc9a-b5c372095905" providerId="ADAL" clId="{4A9FA1DD-7418-4F93-B813-A39B39259F2C}" dt="2022-02-09T12:47:22.046" v="1057" actId="47"/>
        <pc:sldMkLst>
          <pc:docMk/>
          <pc:sldMk cId="2916205801" sldId="546"/>
        </pc:sldMkLst>
      </pc:sldChg>
      <pc:sldChg chg="modSp del mod">
        <pc:chgData name="Martin Webley" userId="836f531d-195e-4340-bc9a-b5c372095905" providerId="ADAL" clId="{4A9FA1DD-7418-4F93-B813-A39B39259F2C}" dt="2022-02-09T12:47:22.046" v="1057" actId="47"/>
        <pc:sldMkLst>
          <pc:docMk/>
          <pc:sldMk cId="1271153763" sldId="547"/>
        </pc:sldMkLst>
        <pc:spChg chg="mod">
          <ac:chgData name="Martin Webley" userId="836f531d-195e-4340-bc9a-b5c372095905" providerId="ADAL" clId="{4A9FA1DD-7418-4F93-B813-A39B39259F2C}" dt="2022-02-04T14:29:18.557" v="24" actId="27636"/>
          <ac:spMkLst>
            <pc:docMk/>
            <pc:sldMk cId="1271153763" sldId="547"/>
            <ac:spMk id="3" creationId="{DA1091E9-52E9-40CD-8E09-918469009F50}"/>
          </ac:spMkLst>
        </pc:spChg>
      </pc:sldChg>
      <pc:sldChg chg="del">
        <pc:chgData name="Martin Webley" userId="836f531d-195e-4340-bc9a-b5c372095905" providerId="ADAL" clId="{4A9FA1DD-7418-4F93-B813-A39B39259F2C}" dt="2022-02-09T12:47:22.046" v="1057" actId="47"/>
        <pc:sldMkLst>
          <pc:docMk/>
          <pc:sldMk cId="1988232252" sldId="548"/>
        </pc:sldMkLst>
      </pc:sldChg>
      <pc:sldChg chg="modSp del mod">
        <pc:chgData name="Martin Webley" userId="836f531d-195e-4340-bc9a-b5c372095905" providerId="ADAL" clId="{4A9FA1DD-7418-4F93-B813-A39B39259F2C}" dt="2022-02-09T12:47:22.046" v="1057" actId="47"/>
        <pc:sldMkLst>
          <pc:docMk/>
          <pc:sldMk cId="2125773685" sldId="549"/>
        </pc:sldMkLst>
        <pc:spChg chg="mod">
          <ac:chgData name="Martin Webley" userId="836f531d-195e-4340-bc9a-b5c372095905" providerId="ADAL" clId="{4A9FA1DD-7418-4F93-B813-A39B39259F2C}" dt="2022-02-04T14:29:18.573" v="25" actId="27636"/>
          <ac:spMkLst>
            <pc:docMk/>
            <pc:sldMk cId="2125773685" sldId="549"/>
            <ac:spMk id="3" creationId="{74009DCD-1EC9-46B1-A2EB-94984BB68C97}"/>
          </ac:spMkLst>
        </pc:spChg>
      </pc:sldChg>
      <pc:sldChg chg="del">
        <pc:chgData name="Martin Webley" userId="836f531d-195e-4340-bc9a-b5c372095905" providerId="ADAL" clId="{4A9FA1DD-7418-4F93-B813-A39B39259F2C}" dt="2022-02-09T12:47:22.046" v="1057" actId="47"/>
        <pc:sldMkLst>
          <pc:docMk/>
          <pc:sldMk cId="1734133576" sldId="550"/>
        </pc:sldMkLst>
      </pc:sldChg>
      <pc:sldChg chg="modSp mod">
        <pc:chgData name="Martin Webley" userId="836f531d-195e-4340-bc9a-b5c372095905" providerId="ADAL" clId="{4A9FA1DD-7418-4F93-B813-A39B39259F2C}" dt="2022-02-10T13:14:41.719" v="7263" actId="20577"/>
        <pc:sldMkLst>
          <pc:docMk/>
          <pc:sldMk cId="23457169" sldId="826"/>
        </pc:sldMkLst>
        <pc:spChg chg="mod">
          <ac:chgData name="Martin Webley" userId="836f531d-195e-4340-bc9a-b5c372095905" providerId="ADAL" clId="{4A9FA1DD-7418-4F93-B813-A39B39259F2C}" dt="2022-02-10T13:14:41.719" v="7263" actId="20577"/>
          <ac:spMkLst>
            <pc:docMk/>
            <pc:sldMk cId="23457169" sldId="826"/>
            <ac:spMk id="4" creationId="{F7A5BD4F-F210-406F-BDA3-5D496D0DBA1D}"/>
          </ac:spMkLst>
        </pc:spChg>
      </pc:sldChg>
      <pc:sldChg chg="del">
        <pc:chgData name="Martin Webley" userId="836f531d-195e-4340-bc9a-b5c372095905" providerId="ADAL" clId="{4A9FA1DD-7418-4F93-B813-A39B39259F2C}" dt="2022-02-11T17:21:35.215" v="9810" actId="47"/>
        <pc:sldMkLst>
          <pc:docMk/>
          <pc:sldMk cId="1287182050" sldId="827"/>
        </pc:sldMkLst>
      </pc:sldChg>
      <pc:sldChg chg="del">
        <pc:chgData name="Martin Webley" userId="836f531d-195e-4340-bc9a-b5c372095905" providerId="ADAL" clId="{4A9FA1DD-7418-4F93-B813-A39B39259F2C}" dt="2022-02-11T17:21:40.802" v="9812" actId="47"/>
        <pc:sldMkLst>
          <pc:docMk/>
          <pc:sldMk cId="404184674" sldId="889"/>
        </pc:sldMkLst>
      </pc:sldChg>
      <pc:sldChg chg="del">
        <pc:chgData name="Martin Webley" userId="836f531d-195e-4340-bc9a-b5c372095905" providerId="ADAL" clId="{4A9FA1DD-7418-4F93-B813-A39B39259F2C}" dt="2022-02-11T17:22:06.053" v="9815" actId="47"/>
        <pc:sldMkLst>
          <pc:docMk/>
          <pc:sldMk cId="1493645128" sldId="968"/>
        </pc:sldMkLst>
      </pc:sldChg>
      <pc:sldChg chg="modSp mod">
        <pc:chgData name="Martin Webley" userId="836f531d-195e-4340-bc9a-b5c372095905" providerId="ADAL" clId="{4A9FA1DD-7418-4F93-B813-A39B39259F2C}" dt="2022-02-10T16:05:13.218" v="7995" actId="20577"/>
        <pc:sldMkLst>
          <pc:docMk/>
          <pc:sldMk cId="2631633111" sldId="981"/>
        </pc:sldMkLst>
        <pc:spChg chg="mod">
          <ac:chgData name="Martin Webley" userId="836f531d-195e-4340-bc9a-b5c372095905" providerId="ADAL" clId="{4A9FA1DD-7418-4F93-B813-A39B39259F2C}" dt="2022-02-10T16:05:13.218" v="7995" actId="20577"/>
          <ac:spMkLst>
            <pc:docMk/>
            <pc:sldMk cId="2631633111" sldId="981"/>
            <ac:spMk id="4" creationId="{A72F8C08-12DD-4BAE-AD5F-12F694E3E45E}"/>
          </ac:spMkLst>
        </pc:spChg>
      </pc:sldChg>
      <pc:sldChg chg="del">
        <pc:chgData name="Martin Webley" userId="836f531d-195e-4340-bc9a-b5c372095905" providerId="ADAL" clId="{4A9FA1DD-7418-4F93-B813-A39B39259F2C}" dt="2022-02-11T17:22:02.259" v="9813" actId="47"/>
        <pc:sldMkLst>
          <pc:docMk/>
          <pc:sldMk cId="432466962" sldId="1022"/>
        </pc:sldMkLst>
      </pc:sldChg>
      <pc:sldChg chg="ord">
        <pc:chgData name="Martin Webley" userId="836f531d-195e-4340-bc9a-b5c372095905" providerId="ADAL" clId="{4A9FA1DD-7418-4F93-B813-A39B39259F2C}" dt="2022-02-11T17:22:31.896" v="9818"/>
        <pc:sldMkLst>
          <pc:docMk/>
          <pc:sldMk cId="267170908" sldId="1087"/>
        </pc:sldMkLst>
      </pc:sldChg>
      <pc:sldChg chg="add del ord">
        <pc:chgData name="Martin Webley" userId="836f531d-195e-4340-bc9a-b5c372095905" providerId="ADAL" clId="{4A9FA1DD-7418-4F93-B813-A39B39259F2C}" dt="2022-02-11T17:18:44.016" v="9809"/>
        <pc:sldMkLst>
          <pc:docMk/>
          <pc:sldMk cId="2105639981" sldId="1089"/>
        </pc:sldMkLst>
      </pc:sldChg>
      <pc:sldChg chg="del">
        <pc:chgData name="Martin Webley" userId="836f531d-195e-4340-bc9a-b5c372095905" providerId="ADAL" clId="{4A9FA1DD-7418-4F93-B813-A39B39259F2C}" dt="2022-02-11T17:17:24.845" v="9801"/>
        <pc:sldMkLst>
          <pc:docMk/>
          <pc:sldMk cId="2192652832" sldId="1089"/>
        </pc:sldMkLst>
      </pc:sldChg>
      <pc:sldChg chg="add del ord">
        <pc:chgData name="Martin Webley" userId="836f531d-195e-4340-bc9a-b5c372095905" providerId="ADAL" clId="{4A9FA1DD-7418-4F93-B813-A39B39259F2C}" dt="2022-02-11T17:18:44.016" v="9809"/>
        <pc:sldMkLst>
          <pc:docMk/>
          <pc:sldMk cId="3063034922" sldId="1094"/>
        </pc:sldMkLst>
      </pc:sldChg>
      <pc:sldChg chg="del">
        <pc:chgData name="Martin Webley" userId="836f531d-195e-4340-bc9a-b5c372095905" providerId="ADAL" clId="{4A9FA1DD-7418-4F93-B813-A39B39259F2C}" dt="2022-02-11T17:17:24.845" v="9801"/>
        <pc:sldMkLst>
          <pc:docMk/>
          <pc:sldMk cId="4244169498" sldId="1094"/>
        </pc:sldMkLst>
      </pc:sldChg>
      <pc:sldChg chg="ord">
        <pc:chgData name="Martin Webley" userId="836f531d-195e-4340-bc9a-b5c372095905" providerId="ADAL" clId="{4A9FA1DD-7418-4F93-B813-A39B39259F2C}" dt="2022-02-11T17:22:31.896" v="9818"/>
        <pc:sldMkLst>
          <pc:docMk/>
          <pc:sldMk cId="2995675246" sldId="1096"/>
        </pc:sldMkLst>
      </pc:sldChg>
      <pc:sldChg chg="del">
        <pc:chgData name="Martin Webley" userId="836f531d-195e-4340-bc9a-b5c372095905" providerId="ADAL" clId="{4A9FA1DD-7418-4F93-B813-A39B39259F2C}" dt="2022-02-09T17:08:38.655" v="4862" actId="47"/>
        <pc:sldMkLst>
          <pc:docMk/>
          <pc:sldMk cId="909232317" sldId="1137"/>
        </pc:sldMkLst>
      </pc:sldChg>
      <pc:sldChg chg="modSp mod modNotesTx">
        <pc:chgData name="Martin Webley" userId="836f531d-195e-4340-bc9a-b5c372095905" providerId="ADAL" clId="{4A9FA1DD-7418-4F93-B813-A39B39259F2C}" dt="2022-02-10T13:17:03.162" v="7369"/>
        <pc:sldMkLst>
          <pc:docMk/>
          <pc:sldMk cId="1245285981" sldId="1139"/>
        </pc:sldMkLst>
        <pc:spChg chg="mod">
          <ac:chgData name="Martin Webley" userId="836f531d-195e-4340-bc9a-b5c372095905" providerId="ADAL" clId="{4A9FA1DD-7418-4F93-B813-A39B39259F2C}" dt="2022-02-10T13:16:05.226" v="7285" actId="20577"/>
          <ac:spMkLst>
            <pc:docMk/>
            <pc:sldMk cId="1245285981" sldId="1139"/>
            <ac:spMk id="2" creationId="{A9F2B08D-6E6A-4010-BBAE-DD2039116886}"/>
          </ac:spMkLst>
        </pc:spChg>
        <pc:spChg chg="mod">
          <ac:chgData name="Martin Webley" userId="836f531d-195e-4340-bc9a-b5c372095905" providerId="ADAL" clId="{4A9FA1DD-7418-4F93-B813-A39B39259F2C}" dt="2022-02-10T13:16:45.404" v="7349" actId="20577"/>
          <ac:spMkLst>
            <pc:docMk/>
            <pc:sldMk cId="1245285981" sldId="1139"/>
            <ac:spMk id="3" creationId="{BDEEF281-E588-48D2-8917-F1B8B6ADF3B5}"/>
          </ac:spMkLst>
        </pc:spChg>
      </pc:sldChg>
      <pc:sldChg chg="del">
        <pc:chgData name="Martin Webley" userId="836f531d-195e-4340-bc9a-b5c372095905" providerId="ADAL" clId="{4A9FA1DD-7418-4F93-B813-A39B39259F2C}" dt="2022-02-10T17:12:50.366" v="8414" actId="47"/>
        <pc:sldMkLst>
          <pc:docMk/>
          <pc:sldMk cId="2910932096" sldId="1140"/>
        </pc:sldMkLst>
      </pc:sldChg>
      <pc:sldChg chg="del">
        <pc:chgData name="Martin Webley" userId="836f531d-195e-4340-bc9a-b5c372095905" providerId="ADAL" clId="{4A9FA1DD-7418-4F93-B813-A39B39259F2C}" dt="2022-02-11T17:22:04.297" v="9814" actId="47"/>
        <pc:sldMkLst>
          <pc:docMk/>
          <pc:sldMk cId="2587025273" sldId="1142"/>
        </pc:sldMkLst>
      </pc:sldChg>
      <pc:sldChg chg="del">
        <pc:chgData name="Martin Webley" userId="836f531d-195e-4340-bc9a-b5c372095905" providerId="ADAL" clId="{4A9FA1DD-7418-4F93-B813-A39B39259F2C}" dt="2022-02-11T17:22:07.767" v="9816" actId="47"/>
        <pc:sldMkLst>
          <pc:docMk/>
          <pc:sldMk cId="4233810745" sldId="1143"/>
        </pc:sldMkLst>
      </pc:sldChg>
      <pc:sldChg chg="del">
        <pc:chgData name="Martin Webley" userId="836f531d-195e-4340-bc9a-b5c372095905" providerId="ADAL" clId="{4A9FA1DD-7418-4F93-B813-A39B39259F2C}" dt="2022-02-11T17:21:38.659" v="9811" actId="47"/>
        <pc:sldMkLst>
          <pc:docMk/>
          <pc:sldMk cId="1239636024" sldId="1144"/>
        </pc:sldMkLst>
      </pc:sldChg>
      <pc:sldChg chg="modSp new mod">
        <pc:chgData name="Martin Webley" userId="836f531d-195e-4340-bc9a-b5c372095905" providerId="ADAL" clId="{4A9FA1DD-7418-4F93-B813-A39B39259F2C}" dt="2022-02-09T17:47:21.207" v="6698" actId="20577"/>
        <pc:sldMkLst>
          <pc:docMk/>
          <pc:sldMk cId="2236936990" sldId="1189"/>
        </pc:sldMkLst>
        <pc:spChg chg="mod">
          <ac:chgData name="Martin Webley" userId="836f531d-195e-4340-bc9a-b5c372095905" providerId="ADAL" clId="{4A9FA1DD-7418-4F93-B813-A39B39259F2C}" dt="2022-02-09T17:41:30.536" v="6010" actId="20577"/>
          <ac:spMkLst>
            <pc:docMk/>
            <pc:sldMk cId="2236936990" sldId="1189"/>
            <ac:spMk id="2" creationId="{6EE2988C-70A0-4D41-940F-9A4238CBD8CA}"/>
          </ac:spMkLst>
        </pc:spChg>
        <pc:spChg chg="mod">
          <ac:chgData name="Martin Webley" userId="836f531d-195e-4340-bc9a-b5c372095905" providerId="ADAL" clId="{4A9FA1DD-7418-4F93-B813-A39B39259F2C}" dt="2022-02-09T17:47:21.207" v="6698" actId="20577"/>
          <ac:spMkLst>
            <pc:docMk/>
            <pc:sldMk cId="2236936990" sldId="1189"/>
            <ac:spMk id="3" creationId="{5B96B3F4-5239-4FA8-8768-0B8DD864CDB5}"/>
          </ac:spMkLst>
        </pc:spChg>
      </pc:sldChg>
      <pc:sldChg chg="modSp del mod">
        <pc:chgData name="Martin Webley" userId="836f531d-195e-4340-bc9a-b5c372095905" providerId="ADAL" clId="{4A9FA1DD-7418-4F93-B813-A39B39259F2C}" dt="2022-02-09T17:25:56.458" v="5422" actId="47"/>
        <pc:sldMkLst>
          <pc:docMk/>
          <pc:sldMk cId="2506619610" sldId="1190"/>
        </pc:sldMkLst>
        <pc:spChg chg="mod">
          <ac:chgData name="Martin Webley" userId="836f531d-195e-4340-bc9a-b5c372095905" providerId="ADAL" clId="{4A9FA1DD-7418-4F93-B813-A39B39259F2C}" dt="2022-02-04T14:27:17.313" v="20" actId="13926"/>
          <ac:spMkLst>
            <pc:docMk/>
            <pc:sldMk cId="2506619610" sldId="1190"/>
            <ac:spMk id="2" creationId="{00000000-0000-0000-0000-000000000000}"/>
          </ac:spMkLst>
        </pc:spChg>
      </pc:sldChg>
      <pc:sldChg chg="new">
        <pc:chgData name="Martin Webley" userId="836f531d-195e-4340-bc9a-b5c372095905" providerId="ADAL" clId="{4A9FA1DD-7418-4F93-B813-A39B39259F2C}" dt="2022-02-04T14:29:14.842" v="21" actId="680"/>
        <pc:sldMkLst>
          <pc:docMk/>
          <pc:sldMk cId="3127804039" sldId="1191"/>
        </pc:sldMkLst>
      </pc:sldChg>
      <pc:sldChg chg="new del">
        <pc:chgData name="Martin Webley" userId="836f531d-195e-4340-bc9a-b5c372095905" providerId="ADAL" clId="{4A9FA1DD-7418-4F93-B813-A39B39259F2C}" dt="2022-02-09T12:47:22.046" v="1057" actId="47"/>
        <pc:sldMkLst>
          <pc:docMk/>
          <pc:sldMk cId="1679538749" sldId="1192"/>
        </pc:sldMkLst>
      </pc:sldChg>
      <pc:sldChg chg="addSp delSp modSp mod">
        <pc:chgData name="Martin Webley" userId="836f531d-195e-4340-bc9a-b5c372095905" providerId="ADAL" clId="{4A9FA1DD-7418-4F93-B813-A39B39259F2C}" dt="2022-02-09T17:53:56.088" v="6915" actId="20577"/>
        <pc:sldMkLst>
          <pc:docMk/>
          <pc:sldMk cId="3928230335" sldId="1193"/>
        </pc:sldMkLst>
        <pc:spChg chg="mod">
          <ac:chgData name="Martin Webley" userId="836f531d-195e-4340-bc9a-b5c372095905" providerId="ADAL" clId="{4A9FA1DD-7418-4F93-B813-A39B39259F2C}" dt="2022-02-09T17:53:56.088" v="6915" actId="20577"/>
          <ac:spMkLst>
            <pc:docMk/>
            <pc:sldMk cId="3928230335" sldId="1193"/>
            <ac:spMk id="3" creationId="{D280CEAA-C30B-41EB-BCBA-3995AED1C48B}"/>
          </ac:spMkLst>
        </pc:spChg>
        <pc:spChg chg="mod">
          <ac:chgData name="Martin Webley" userId="836f531d-195e-4340-bc9a-b5c372095905" providerId="ADAL" clId="{4A9FA1DD-7418-4F93-B813-A39B39259F2C}" dt="2022-02-04T14:34:08.760" v="85" actId="20577"/>
          <ac:spMkLst>
            <pc:docMk/>
            <pc:sldMk cId="3928230335" sldId="1193"/>
            <ac:spMk id="4" creationId="{F7A5BD4F-F210-406F-BDA3-5D496D0DBA1D}"/>
          </ac:spMkLst>
        </pc:spChg>
        <pc:spChg chg="add del">
          <ac:chgData name="Martin Webley" userId="836f531d-195e-4340-bc9a-b5c372095905" providerId="ADAL" clId="{4A9FA1DD-7418-4F93-B813-A39B39259F2C}" dt="2022-02-09T17:51:48.880" v="6893" actId="22"/>
          <ac:spMkLst>
            <pc:docMk/>
            <pc:sldMk cId="3928230335" sldId="1193"/>
            <ac:spMk id="6" creationId="{DF592B3F-171D-43CC-AE6B-808B822669F7}"/>
          </ac:spMkLst>
        </pc:spChg>
        <pc:spChg chg="add del">
          <ac:chgData name="Martin Webley" userId="836f531d-195e-4340-bc9a-b5c372095905" providerId="ADAL" clId="{4A9FA1DD-7418-4F93-B813-A39B39259F2C}" dt="2022-02-09T17:51:56.690" v="6895" actId="22"/>
          <ac:spMkLst>
            <pc:docMk/>
            <pc:sldMk cId="3928230335" sldId="1193"/>
            <ac:spMk id="8" creationId="{2B8C2BD6-9DAE-4887-9F94-606E0C115905}"/>
          </ac:spMkLst>
        </pc:spChg>
        <pc:spChg chg="add del">
          <ac:chgData name="Martin Webley" userId="836f531d-195e-4340-bc9a-b5c372095905" providerId="ADAL" clId="{4A9FA1DD-7418-4F93-B813-A39B39259F2C}" dt="2022-02-09T17:52:00.995" v="6897" actId="22"/>
          <ac:spMkLst>
            <pc:docMk/>
            <pc:sldMk cId="3928230335" sldId="1193"/>
            <ac:spMk id="10" creationId="{6AC31608-078A-497D-9CF3-1FD0D8ABA3A8}"/>
          </ac:spMkLst>
        </pc:spChg>
      </pc:sldChg>
      <pc:sldChg chg="modSp mod">
        <pc:chgData name="Martin Webley" userId="836f531d-195e-4340-bc9a-b5c372095905" providerId="ADAL" clId="{4A9FA1DD-7418-4F93-B813-A39B39259F2C}" dt="2022-02-09T11:50:17.059" v="603" actId="20577"/>
        <pc:sldMkLst>
          <pc:docMk/>
          <pc:sldMk cId="2669378110" sldId="1194"/>
        </pc:sldMkLst>
        <pc:spChg chg="mod">
          <ac:chgData name="Martin Webley" userId="836f531d-195e-4340-bc9a-b5c372095905" providerId="ADAL" clId="{4A9FA1DD-7418-4F93-B813-A39B39259F2C}" dt="2022-02-09T11:50:17.059" v="603" actId="20577"/>
          <ac:spMkLst>
            <pc:docMk/>
            <pc:sldMk cId="2669378110" sldId="1194"/>
            <ac:spMk id="4" creationId="{A72F8C08-12DD-4BAE-AD5F-12F694E3E45E}"/>
          </ac:spMkLst>
        </pc:spChg>
      </pc:sldChg>
      <pc:sldChg chg="modSp new mod">
        <pc:chgData name="Martin Webley" userId="836f531d-195e-4340-bc9a-b5c372095905" providerId="ADAL" clId="{4A9FA1DD-7418-4F93-B813-A39B39259F2C}" dt="2022-02-08T16:26:40.667" v="252" actId="20577"/>
        <pc:sldMkLst>
          <pc:docMk/>
          <pc:sldMk cId="699073468" sldId="1195"/>
        </pc:sldMkLst>
        <pc:spChg chg="mod">
          <ac:chgData name="Martin Webley" userId="836f531d-195e-4340-bc9a-b5c372095905" providerId="ADAL" clId="{4A9FA1DD-7418-4F93-B813-A39B39259F2C}" dt="2022-02-08T16:26:21.195" v="242" actId="6549"/>
          <ac:spMkLst>
            <pc:docMk/>
            <pc:sldMk cId="699073468" sldId="1195"/>
            <ac:spMk id="2" creationId="{32CC95A0-E4B5-4E0E-A27B-14D4A5AF9B86}"/>
          </ac:spMkLst>
        </pc:spChg>
        <pc:spChg chg="mod">
          <ac:chgData name="Martin Webley" userId="836f531d-195e-4340-bc9a-b5c372095905" providerId="ADAL" clId="{4A9FA1DD-7418-4F93-B813-A39B39259F2C}" dt="2022-02-08T16:26:40.667" v="252" actId="20577"/>
          <ac:spMkLst>
            <pc:docMk/>
            <pc:sldMk cId="699073468" sldId="1195"/>
            <ac:spMk id="3" creationId="{2D531BF6-D265-4E0F-AA5E-B708B245A7B5}"/>
          </ac:spMkLst>
        </pc:spChg>
      </pc:sldChg>
      <pc:sldChg chg="addSp delSp modSp new mod">
        <pc:chgData name="Martin Webley" userId="836f531d-195e-4340-bc9a-b5c372095905" providerId="ADAL" clId="{4A9FA1DD-7418-4F93-B813-A39B39259F2C}" dt="2022-02-09T12:25:33.796" v="968" actId="22"/>
        <pc:sldMkLst>
          <pc:docMk/>
          <pc:sldMk cId="2499481693" sldId="1196"/>
        </pc:sldMkLst>
        <pc:spChg chg="mod">
          <ac:chgData name="Martin Webley" userId="836f531d-195e-4340-bc9a-b5c372095905" providerId="ADAL" clId="{4A9FA1DD-7418-4F93-B813-A39B39259F2C}" dt="2022-02-08T16:35:08.069" v="391" actId="20577"/>
          <ac:spMkLst>
            <pc:docMk/>
            <pc:sldMk cId="2499481693" sldId="1196"/>
            <ac:spMk id="2" creationId="{E82390C1-39B6-4539-86DB-2A2A8695DBA5}"/>
          </ac:spMkLst>
        </pc:spChg>
        <pc:spChg chg="mod">
          <ac:chgData name="Martin Webley" userId="836f531d-195e-4340-bc9a-b5c372095905" providerId="ADAL" clId="{4A9FA1DD-7418-4F93-B813-A39B39259F2C}" dt="2022-02-09T11:54:13.090" v="760" actId="27636"/>
          <ac:spMkLst>
            <pc:docMk/>
            <pc:sldMk cId="2499481693" sldId="1196"/>
            <ac:spMk id="3" creationId="{5B9DC3AD-F356-4638-8283-0CF0D64470DC}"/>
          </ac:spMkLst>
        </pc:spChg>
        <pc:spChg chg="add mod">
          <ac:chgData name="Martin Webley" userId="836f531d-195e-4340-bc9a-b5c372095905" providerId="ADAL" clId="{4A9FA1DD-7418-4F93-B813-A39B39259F2C}" dt="2022-02-09T12:20:37.859" v="966" actId="20577"/>
          <ac:spMkLst>
            <pc:docMk/>
            <pc:sldMk cId="2499481693" sldId="1196"/>
            <ac:spMk id="4" creationId="{2BE26096-6265-41B7-A013-A95A57EC521B}"/>
          </ac:spMkLst>
        </pc:spChg>
        <pc:spChg chg="add del">
          <ac:chgData name="Martin Webley" userId="836f531d-195e-4340-bc9a-b5c372095905" providerId="ADAL" clId="{4A9FA1DD-7418-4F93-B813-A39B39259F2C}" dt="2022-02-09T12:25:33.796" v="968" actId="22"/>
          <ac:spMkLst>
            <pc:docMk/>
            <pc:sldMk cId="2499481693" sldId="1196"/>
            <ac:spMk id="6" creationId="{0E6D68A0-B345-4AF8-9658-307FA8510B3F}"/>
          </ac:spMkLst>
        </pc:spChg>
      </pc:sldChg>
      <pc:sldChg chg="modSp mod">
        <pc:chgData name="Martin Webley" userId="836f531d-195e-4340-bc9a-b5c372095905" providerId="ADAL" clId="{4A9FA1DD-7418-4F93-B813-A39B39259F2C}" dt="2022-02-04T14:35:25.784" v="165" actId="20577"/>
        <pc:sldMkLst>
          <pc:docMk/>
          <pc:sldMk cId="849680365" sldId="1197"/>
        </pc:sldMkLst>
        <pc:spChg chg="mod">
          <ac:chgData name="Martin Webley" userId="836f531d-195e-4340-bc9a-b5c372095905" providerId="ADAL" clId="{4A9FA1DD-7418-4F93-B813-A39B39259F2C}" dt="2022-02-04T14:35:25.784" v="165" actId="20577"/>
          <ac:spMkLst>
            <pc:docMk/>
            <pc:sldMk cId="849680365" sldId="1197"/>
            <ac:spMk id="4" creationId="{A72F8C08-12DD-4BAE-AD5F-12F694E3E45E}"/>
          </ac:spMkLst>
        </pc:spChg>
      </pc:sldChg>
      <pc:sldChg chg="new del">
        <pc:chgData name="Martin Webley" userId="836f531d-195e-4340-bc9a-b5c372095905" providerId="ADAL" clId="{4A9FA1DD-7418-4F93-B813-A39B39259F2C}" dt="2022-02-09T13:10:58.897" v="2803" actId="47"/>
        <pc:sldMkLst>
          <pc:docMk/>
          <pc:sldMk cId="1463258757" sldId="1198"/>
        </pc:sldMkLst>
      </pc:sldChg>
      <pc:sldChg chg="modSp mod">
        <pc:chgData name="Martin Webley" userId="836f531d-195e-4340-bc9a-b5c372095905" providerId="ADAL" clId="{4A9FA1DD-7418-4F93-B813-A39B39259F2C}" dt="2022-02-04T14:36:29.092" v="210" actId="313"/>
        <pc:sldMkLst>
          <pc:docMk/>
          <pc:sldMk cId="1589031122" sldId="1199"/>
        </pc:sldMkLst>
        <pc:spChg chg="mod">
          <ac:chgData name="Martin Webley" userId="836f531d-195e-4340-bc9a-b5c372095905" providerId="ADAL" clId="{4A9FA1DD-7418-4F93-B813-A39B39259F2C}" dt="2022-02-04T14:36:29.092" v="210" actId="313"/>
          <ac:spMkLst>
            <pc:docMk/>
            <pc:sldMk cId="1589031122" sldId="1199"/>
            <ac:spMk id="4" creationId="{A72F8C08-12DD-4BAE-AD5F-12F694E3E45E}"/>
          </ac:spMkLst>
        </pc:spChg>
      </pc:sldChg>
      <pc:sldChg chg="delSp modSp new mod modNotesTx">
        <pc:chgData name="Martin Webley" userId="836f531d-195e-4340-bc9a-b5c372095905" providerId="ADAL" clId="{4A9FA1DD-7418-4F93-B813-A39B39259F2C}" dt="2022-02-09T16:54:18.708" v="4434"/>
        <pc:sldMkLst>
          <pc:docMk/>
          <pc:sldMk cId="93158751" sldId="1200"/>
        </pc:sldMkLst>
        <pc:spChg chg="mod">
          <ac:chgData name="Martin Webley" userId="836f531d-195e-4340-bc9a-b5c372095905" providerId="ADAL" clId="{4A9FA1DD-7418-4F93-B813-A39B39259F2C}" dt="2022-02-09T13:51:03.263" v="4293" actId="20577"/>
          <ac:spMkLst>
            <pc:docMk/>
            <pc:sldMk cId="93158751" sldId="1200"/>
            <ac:spMk id="2" creationId="{0630BCA0-2F2B-472D-B227-77454E895044}"/>
          </ac:spMkLst>
        </pc:spChg>
        <pc:spChg chg="mod">
          <ac:chgData name="Martin Webley" userId="836f531d-195e-4340-bc9a-b5c372095905" providerId="ADAL" clId="{4A9FA1DD-7418-4F93-B813-A39B39259F2C}" dt="2022-02-09T13:59:01.666" v="4299" actId="20577"/>
          <ac:spMkLst>
            <pc:docMk/>
            <pc:sldMk cId="93158751" sldId="1200"/>
            <ac:spMk id="3" creationId="{C91785BF-202D-4E27-AC18-24B0B4DD1DC7}"/>
          </ac:spMkLst>
        </pc:spChg>
        <pc:picChg chg="del">
          <ac:chgData name="Martin Webley" userId="836f531d-195e-4340-bc9a-b5c372095905" providerId="ADAL" clId="{4A9FA1DD-7418-4F93-B813-A39B39259F2C}" dt="2022-02-09T16:45:37.009" v="4300"/>
          <ac:picMkLst>
            <pc:docMk/>
            <pc:sldMk cId="93158751" sldId="1200"/>
            <ac:picMk id="1026" creationId="{7E32B72B-4D5B-4284-8FA4-D6BA43DBE74F}"/>
          </ac:picMkLst>
        </pc:picChg>
      </pc:sldChg>
      <pc:sldChg chg="addSp delSp modSp new mod modNotesTx">
        <pc:chgData name="Martin Webley" userId="836f531d-195e-4340-bc9a-b5c372095905" providerId="ADAL" clId="{4A9FA1DD-7418-4F93-B813-A39B39259F2C}" dt="2022-02-11T17:18:08.837" v="9805"/>
        <pc:sldMkLst>
          <pc:docMk/>
          <pc:sldMk cId="2494021276" sldId="1201"/>
        </pc:sldMkLst>
        <pc:spChg chg="mod">
          <ac:chgData name="Martin Webley" userId="836f531d-195e-4340-bc9a-b5c372095905" providerId="ADAL" clId="{4A9FA1DD-7418-4F93-B813-A39B39259F2C}" dt="2022-02-09T17:17:43.921" v="4932" actId="20577"/>
          <ac:spMkLst>
            <pc:docMk/>
            <pc:sldMk cId="2494021276" sldId="1201"/>
            <ac:spMk id="2" creationId="{5AFD5DBB-876D-4005-BC54-CD430AA3078F}"/>
          </ac:spMkLst>
        </pc:spChg>
        <pc:spChg chg="del">
          <ac:chgData name="Martin Webley" userId="836f531d-195e-4340-bc9a-b5c372095905" providerId="ADAL" clId="{4A9FA1DD-7418-4F93-B813-A39B39259F2C}" dt="2022-02-09T17:17:53.014" v="4933" actId="931"/>
          <ac:spMkLst>
            <pc:docMk/>
            <pc:sldMk cId="2494021276" sldId="1201"/>
            <ac:spMk id="3" creationId="{D905FAD3-6B9E-470B-96A4-A57F9EE7A5B7}"/>
          </ac:spMkLst>
        </pc:spChg>
        <pc:picChg chg="del">
          <ac:chgData name="Martin Webley" userId="836f531d-195e-4340-bc9a-b5c372095905" providerId="ADAL" clId="{4A9FA1DD-7418-4F93-B813-A39B39259F2C}" dt="2022-02-11T17:17:30.546" v="9802"/>
          <ac:picMkLst>
            <pc:docMk/>
            <pc:sldMk cId="2494021276" sldId="1201"/>
            <ac:picMk id="3" creationId="{4DF0BEDF-CDCF-42BC-8BF2-356CE233F041}"/>
          </ac:picMkLst>
        </pc:picChg>
        <pc:picChg chg="del">
          <ac:chgData name="Martin Webley" userId="836f531d-195e-4340-bc9a-b5c372095905" providerId="ADAL" clId="{4A9FA1DD-7418-4F93-B813-A39B39259F2C}" dt="2022-02-11T17:18:08.837" v="9805"/>
          <ac:picMkLst>
            <pc:docMk/>
            <pc:sldMk cId="2494021276" sldId="1201"/>
            <ac:picMk id="4" creationId="{E0ECCB91-B213-435D-A46D-9354EEF2CFA3}"/>
          </ac:picMkLst>
        </pc:picChg>
        <pc:picChg chg="add mod">
          <ac:chgData name="Martin Webley" userId="836f531d-195e-4340-bc9a-b5c372095905" providerId="ADAL" clId="{4A9FA1DD-7418-4F93-B813-A39B39259F2C}" dt="2022-02-09T17:17:53.014" v="4933" actId="931"/>
          <ac:picMkLst>
            <pc:docMk/>
            <pc:sldMk cId="2494021276" sldId="1201"/>
            <ac:picMk id="5" creationId="{D52B4084-41D7-4B00-806E-996729EC0E2C}"/>
          </ac:picMkLst>
        </pc:picChg>
      </pc:sldChg>
      <pc:sldChg chg="modSp mod">
        <pc:chgData name="Martin Webley" userId="836f531d-195e-4340-bc9a-b5c372095905" providerId="ADAL" clId="{4A9FA1DD-7418-4F93-B813-A39B39259F2C}" dt="2022-02-04T14:37:21.523" v="235" actId="20577"/>
        <pc:sldMkLst>
          <pc:docMk/>
          <pc:sldMk cId="1005640900" sldId="1202"/>
        </pc:sldMkLst>
        <pc:spChg chg="mod">
          <ac:chgData name="Martin Webley" userId="836f531d-195e-4340-bc9a-b5c372095905" providerId="ADAL" clId="{4A9FA1DD-7418-4F93-B813-A39B39259F2C}" dt="2022-02-04T14:37:21.523" v="235" actId="20577"/>
          <ac:spMkLst>
            <pc:docMk/>
            <pc:sldMk cId="1005640900" sldId="1202"/>
            <ac:spMk id="4" creationId="{A72F8C08-12DD-4BAE-AD5F-12F694E3E45E}"/>
          </ac:spMkLst>
        </pc:spChg>
      </pc:sldChg>
      <pc:sldChg chg="addSp modSp new mod">
        <pc:chgData name="Martin Webley" userId="836f531d-195e-4340-bc9a-b5c372095905" providerId="ADAL" clId="{4A9FA1DD-7418-4F93-B813-A39B39259F2C}" dt="2022-02-08T16:32:14.272" v="310" actId="20577"/>
        <pc:sldMkLst>
          <pc:docMk/>
          <pc:sldMk cId="3284938058" sldId="1213"/>
        </pc:sldMkLst>
        <pc:spChg chg="mod">
          <ac:chgData name="Martin Webley" userId="836f531d-195e-4340-bc9a-b5c372095905" providerId="ADAL" clId="{4A9FA1DD-7418-4F93-B813-A39B39259F2C}" dt="2022-02-08T16:30:54.948" v="272" actId="20577"/>
          <ac:spMkLst>
            <pc:docMk/>
            <pc:sldMk cId="3284938058" sldId="1213"/>
            <ac:spMk id="2" creationId="{5364F46F-5755-47AC-8AD1-B2AFD12F60FD}"/>
          </ac:spMkLst>
        </pc:spChg>
        <pc:spChg chg="mod">
          <ac:chgData name="Martin Webley" userId="836f531d-195e-4340-bc9a-b5c372095905" providerId="ADAL" clId="{4A9FA1DD-7418-4F93-B813-A39B39259F2C}" dt="2022-02-08T16:31:55.728" v="291" actId="20577"/>
          <ac:spMkLst>
            <pc:docMk/>
            <pc:sldMk cId="3284938058" sldId="1213"/>
            <ac:spMk id="3" creationId="{652CFC4D-7708-421C-B15D-96838B612DA2}"/>
          </ac:spMkLst>
        </pc:spChg>
        <pc:spChg chg="add mod">
          <ac:chgData name="Martin Webley" userId="836f531d-195e-4340-bc9a-b5c372095905" providerId="ADAL" clId="{4A9FA1DD-7418-4F93-B813-A39B39259F2C}" dt="2022-02-08T16:32:14.272" v="310" actId="20577"/>
          <ac:spMkLst>
            <pc:docMk/>
            <pc:sldMk cId="3284938058" sldId="1213"/>
            <ac:spMk id="4" creationId="{560F6EFA-50EA-49AA-99D7-A2E578B58BE5}"/>
          </ac:spMkLst>
        </pc:spChg>
      </pc:sldChg>
      <pc:sldChg chg="modSp mod">
        <pc:chgData name="Martin Webley" userId="836f531d-195e-4340-bc9a-b5c372095905" providerId="ADAL" clId="{4A9FA1DD-7418-4F93-B813-A39B39259F2C}" dt="2022-02-08T16:30:43.121" v="259" actId="20577"/>
        <pc:sldMkLst>
          <pc:docMk/>
          <pc:sldMk cId="4197777252" sldId="1214"/>
        </pc:sldMkLst>
        <pc:spChg chg="mod">
          <ac:chgData name="Martin Webley" userId="836f531d-195e-4340-bc9a-b5c372095905" providerId="ADAL" clId="{4A9FA1DD-7418-4F93-B813-A39B39259F2C}" dt="2022-02-08T16:30:43.121" v="259" actId="20577"/>
          <ac:spMkLst>
            <pc:docMk/>
            <pc:sldMk cId="4197777252" sldId="1214"/>
            <ac:spMk id="4" creationId="{A72F8C08-12DD-4BAE-AD5F-12F694E3E45E}"/>
          </ac:spMkLst>
        </pc:spChg>
      </pc:sldChg>
      <pc:sldChg chg="modSp add mod ord">
        <pc:chgData name="Martin Webley" userId="836f531d-195e-4340-bc9a-b5c372095905" providerId="ADAL" clId="{4A9FA1DD-7418-4F93-B813-A39B39259F2C}" dt="2022-02-08T16:32:44.042" v="320" actId="20577"/>
        <pc:sldMkLst>
          <pc:docMk/>
          <pc:sldMk cId="3295946731" sldId="1215"/>
        </pc:sldMkLst>
        <pc:spChg chg="mod">
          <ac:chgData name="Martin Webley" userId="836f531d-195e-4340-bc9a-b5c372095905" providerId="ADAL" clId="{4A9FA1DD-7418-4F93-B813-A39B39259F2C}" dt="2022-02-08T16:32:44.042" v="320" actId="20577"/>
          <ac:spMkLst>
            <pc:docMk/>
            <pc:sldMk cId="3295946731" sldId="1215"/>
            <ac:spMk id="4" creationId="{A72F8C08-12DD-4BAE-AD5F-12F694E3E45E}"/>
          </ac:spMkLst>
        </pc:spChg>
      </pc:sldChg>
      <pc:sldChg chg="add del">
        <pc:chgData name="Martin Webley" userId="836f531d-195e-4340-bc9a-b5c372095905" providerId="ADAL" clId="{4A9FA1DD-7418-4F93-B813-A39B39259F2C}" dt="2022-02-08T16:30:59.188" v="274"/>
        <pc:sldMkLst>
          <pc:docMk/>
          <pc:sldMk cId="3651995116" sldId="1215"/>
        </pc:sldMkLst>
      </pc:sldChg>
      <pc:sldChg chg="addSp delSp modSp new mod">
        <pc:chgData name="Martin Webley" userId="836f531d-195e-4340-bc9a-b5c372095905" providerId="ADAL" clId="{4A9FA1DD-7418-4F93-B813-A39B39259F2C}" dt="2022-02-08T16:34:50.044" v="362" actId="1076"/>
        <pc:sldMkLst>
          <pc:docMk/>
          <pc:sldMk cId="972658728" sldId="1216"/>
        </pc:sldMkLst>
        <pc:spChg chg="mod">
          <ac:chgData name="Martin Webley" userId="836f531d-195e-4340-bc9a-b5c372095905" providerId="ADAL" clId="{4A9FA1DD-7418-4F93-B813-A39B39259F2C}" dt="2022-02-08T16:34:37.105" v="360" actId="20577"/>
          <ac:spMkLst>
            <pc:docMk/>
            <pc:sldMk cId="972658728" sldId="1216"/>
            <ac:spMk id="2" creationId="{465F2DC3-11AD-49DF-9C5C-F66CA8349964}"/>
          </ac:spMkLst>
        </pc:spChg>
        <pc:spChg chg="del">
          <ac:chgData name="Martin Webley" userId="836f531d-195e-4340-bc9a-b5c372095905" providerId="ADAL" clId="{4A9FA1DD-7418-4F93-B813-A39B39259F2C}" dt="2022-02-08T16:34:06.181" v="322"/>
          <ac:spMkLst>
            <pc:docMk/>
            <pc:sldMk cId="972658728" sldId="1216"/>
            <ac:spMk id="3" creationId="{CA126A8D-42CC-45A3-9729-AC9E3D950C5E}"/>
          </ac:spMkLst>
        </pc:spChg>
        <pc:picChg chg="add mod">
          <ac:chgData name="Martin Webley" userId="836f531d-195e-4340-bc9a-b5c372095905" providerId="ADAL" clId="{4A9FA1DD-7418-4F93-B813-A39B39259F2C}" dt="2022-02-08T16:34:50.044" v="362" actId="1076"/>
          <ac:picMkLst>
            <pc:docMk/>
            <pc:sldMk cId="972658728" sldId="1216"/>
            <ac:picMk id="1026" creationId="{70836104-3C04-4B21-92B8-E51B8B3B14C8}"/>
          </ac:picMkLst>
        </pc:picChg>
      </pc:sldChg>
      <pc:sldChg chg="modSp mod">
        <pc:chgData name="Martin Webley" userId="836f531d-195e-4340-bc9a-b5c372095905" providerId="ADAL" clId="{4A9FA1DD-7418-4F93-B813-A39B39259F2C}" dt="2022-02-09T11:39:20.209" v="530" actId="6549"/>
        <pc:sldMkLst>
          <pc:docMk/>
          <pc:sldMk cId="1883965534" sldId="1217"/>
        </pc:sldMkLst>
        <pc:spChg chg="mod">
          <ac:chgData name="Martin Webley" userId="836f531d-195e-4340-bc9a-b5c372095905" providerId="ADAL" clId="{4A9FA1DD-7418-4F93-B813-A39B39259F2C}" dt="2022-02-09T11:39:20.209" v="530" actId="6549"/>
          <ac:spMkLst>
            <pc:docMk/>
            <pc:sldMk cId="1883965534" sldId="1217"/>
            <ac:spMk id="3" creationId="{2D531BF6-D265-4E0F-AA5E-B708B245A7B5}"/>
          </ac:spMkLst>
        </pc:spChg>
      </pc:sldChg>
      <pc:sldChg chg="modSp mod">
        <pc:chgData name="Martin Webley" userId="836f531d-195e-4340-bc9a-b5c372095905" providerId="ADAL" clId="{4A9FA1DD-7418-4F93-B813-A39B39259F2C}" dt="2022-02-09T11:40:19.766" v="590" actId="6549"/>
        <pc:sldMkLst>
          <pc:docMk/>
          <pc:sldMk cId="2306513123" sldId="1218"/>
        </pc:sldMkLst>
        <pc:spChg chg="mod">
          <ac:chgData name="Martin Webley" userId="836f531d-195e-4340-bc9a-b5c372095905" providerId="ADAL" clId="{4A9FA1DD-7418-4F93-B813-A39B39259F2C}" dt="2022-02-09T11:40:19.766" v="590" actId="6549"/>
          <ac:spMkLst>
            <pc:docMk/>
            <pc:sldMk cId="2306513123" sldId="1218"/>
            <ac:spMk id="3" creationId="{2D531BF6-D265-4E0F-AA5E-B708B245A7B5}"/>
          </ac:spMkLst>
        </pc:spChg>
      </pc:sldChg>
      <pc:sldChg chg="addSp delSp modSp new mod">
        <pc:chgData name="Martin Webley" userId="836f531d-195e-4340-bc9a-b5c372095905" providerId="ADAL" clId="{4A9FA1DD-7418-4F93-B813-A39B39259F2C}" dt="2022-02-09T13:36:08.534" v="3523" actId="20577"/>
        <pc:sldMkLst>
          <pc:docMk/>
          <pc:sldMk cId="1833712472" sldId="1219"/>
        </pc:sldMkLst>
        <pc:spChg chg="add del mod">
          <ac:chgData name="Martin Webley" userId="836f531d-195e-4340-bc9a-b5c372095905" providerId="ADAL" clId="{4A9FA1DD-7418-4F93-B813-A39B39259F2C}" dt="2022-02-09T12:06:40.769" v="870" actId="20577"/>
          <ac:spMkLst>
            <pc:docMk/>
            <pc:sldMk cId="1833712472" sldId="1219"/>
            <ac:spMk id="2" creationId="{A4E998A9-90D4-4519-B59E-46AC92C02D59}"/>
          </ac:spMkLst>
        </pc:spChg>
        <pc:spChg chg="del">
          <ac:chgData name="Martin Webley" userId="836f531d-195e-4340-bc9a-b5c372095905" providerId="ADAL" clId="{4A9FA1DD-7418-4F93-B813-A39B39259F2C}" dt="2022-02-09T12:05:49.609" v="837"/>
          <ac:spMkLst>
            <pc:docMk/>
            <pc:sldMk cId="1833712472" sldId="1219"/>
            <ac:spMk id="3" creationId="{23306F90-0353-4EF8-8926-67AC3F03323B}"/>
          </ac:spMkLst>
        </pc:spChg>
        <pc:spChg chg="add mod">
          <ac:chgData name="Martin Webley" userId="836f531d-195e-4340-bc9a-b5c372095905" providerId="ADAL" clId="{4A9FA1DD-7418-4F93-B813-A39B39259F2C}" dt="2022-02-09T13:36:08.534" v="3523" actId="20577"/>
          <ac:spMkLst>
            <pc:docMk/>
            <pc:sldMk cId="1833712472" sldId="1219"/>
            <ac:spMk id="4" creationId="{66481B74-24CE-4C7D-A963-B1DBD97933D8}"/>
          </ac:spMkLst>
        </pc:spChg>
        <pc:spChg chg="add del mod">
          <ac:chgData name="Martin Webley" userId="836f531d-195e-4340-bc9a-b5c372095905" providerId="ADAL" clId="{4A9FA1DD-7418-4F93-B813-A39B39259F2C}" dt="2022-02-09T12:05:52.406" v="838" actId="21"/>
          <ac:spMkLst>
            <pc:docMk/>
            <pc:sldMk cId="1833712472" sldId="1219"/>
            <ac:spMk id="5" creationId="{EF145EC1-91F8-4C07-9442-F6AE05D7D60B}"/>
          </ac:spMkLst>
        </pc:spChg>
        <pc:spChg chg="add del mod">
          <ac:chgData name="Martin Webley" userId="836f531d-195e-4340-bc9a-b5c372095905" providerId="ADAL" clId="{4A9FA1DD-7418-4F93-B813-A39B39259F2C}" dt="2022-02-09T12:06:19.903" v="843" actId="478"/>
          <ac:spMkLst>
            <pc:docMk/>
            <pc:sldMk cId="1833712472" sldId="1219"/>
            <ac:spMk id="7" creationId="{E54C601D-491E-444C-ABDA-3A6D9DF2FA4E}"/>
          </ac:spMkLst>
        </pc:spChg>
        <pc:spChg chg="add del mod">
          <ac:chgData name="Martin Webley" userId="836f531d-195e-4340-bc9a-b5c372095905" providerId="ADAL" clId="{4A9FA1DD-7418-4F93-B813-A39B39259F2C}" dt="2022-02-09T12:06:06.648" v="840"/>
          <ac:spMkLst>
            <pc:docMk/>
            <pc:sldMk cId="1833712472" sldId="1219"/>
            <ac:spMk id="8" creationId="{264E1748-DF7B-42DE-A472-F8C6B7A8097B}"/>
          </ac:spMkLst>
        </pc:spChg>
        <pc:spChg chg="add del mod">
          <ac:chgData name="Martin Webley" userId="836f531d-195e-4340-bc9a-b5c372095905" providerId="ADAL" clId="{4A9FA1DD-7418-4F93-B813-A39B39259F2C}" dt="2022-02-09T12:06:11.218" v="842"/>
          <ac:spMkLst>
            <pc:docMk/>
            <pc:sldMk cId="1833712472" sldId="1219"/>
            <ac:spMk id="9" creationId="{D854B7CB-ED81-40A1-8801-58AD2924E8A4}"/>
          </ac:spMkLst>
        </pc:spChg>
        <pc:spChg chg="add mod">
          <ac:chgData name="Martin Webley" userId="836f531d-195e-4340-bc9a-b5c372095905" providerId="ADAL" clId="{4A9FA1DD-7418-4F93-B813-A39B39259F2C}" dt="2022-02-09T13:35:51.746" v="3520" actId="13822"/>
          <ac:spMkLst>
            <pc:docMk/>
            <pc:sldMk cId="1833712472" sldId="1219"/>
            <ac:spMk id="10" creationId="{053E875F-A5CD-41B3-8F68-B97A7ADAD87B}"/>
          </ac:spMkLst>
        </pc:spChg>
      </pc:sldChg>
      <pc:sldChg chg="modSp add mod">
        <pc:chgData name="Martin Webley" userId="836f531d-195e-4340-bc9a-b5c372095905" providerId="ADAL" clId="{4A9FA1DD-7418-4F93-B813-A39B39259F2C}" dt="2022-02-09T12:15:03.887" v="930" actId="27636"/>
        <pc:sldMkLst>
          <pc:docMk/>
          <pc:sldMk cId="1669890784" sldId="1220"/>
        </pc:sldMkLst>
        <pc:spChg chg="mod">
          <ac:chgData name="Martin Webley" userId="836f531d-195e-4340-bc9a-b5c372095905" providerId="ADAL" clId="{4A9FA1DD-7418-4F93-B813-A39B39259F2C}" dt="2022-02-09T12:14:05.521" v="925" actId="20577"/>
          <ac:spMkLst>
            <pc:docMk/>
            <pc:sldMk cId="1669890784" sldId="1220"/>
            <ac:spMk id="2" creationId="{E82390C1-39B6-4539-86DB-2A2A8695DBA5}"/>
          </ac:spMkLst>
        </pc:spChg>
        <pc:spChg chg="mod">
          <ac:chgData name="Martin Webley" userId="836f531d-195e-4340-bc9a-b5c372095905" providerId="ADAL" clId="{4A9FA1DD-7418-4F93-B813-A39B39259F2C}" dt="2022-02-09T12:15:03.887" v="930" actId="27636"/>
          <ac:spMkLst>
            <pc:docMk/>
            <pc:sldMk cId="1669890784" sldId="1220"/>
            <ac:spMk id="3" creationId="{5B9DC3AD-F356-4638-8283-0CF0D64470DC}"/>
          </ac:spMkLst>
        </pc:spChg>
        <pc:spChg chg="mod">
          <ac:chgData name="Martin Webley" userId="836f531d-195e-4340-bc9a-b5c372095905" providerId="ADAL" clId="{4A9FA1DD-7418-4F93-B813-A39B39259F2C}" dt="2022-02-09T12:14:55.506" v="928"/>
          <ac:spMkLst>
            <pc:docMk/>
            <pc:sldMk cId="1669890784" sldId="1220"/>
            <ac:spMk id="4" creationId="{2BE26096-6265-41B7-A013-A95A57EC521B}"/>
          </ac:spMkLst>
        </pc:spChg>
      </pc:sldChg>
      <pc:sldChg chg="modSp new mod modNotesTx">
        <pc:chgData name="Martin Webley" userId="836f531d-195e-4340-bc9a-b5c372095905" providerId="ADAL" clId="{4A9FA1DD-7418-4F93-B813-A39B39259F2C}" dt="2022-02-09T12:26:48.515" v="1055" actId="20577"/>
        <pc:sldMkLst>
          <pc:docMk/>
          <pc:sldMk cId="951171688" sldId="1221"/>
        </pc:sldMkLst>
        <pc:spChg chg="mod">
          <ac:chgData name="Martin Webley" userId="836f531d-195e-4340-bc9a-b5c372095905" providerId="ADAL" clId="{4A9FA1DD-7418-4F93-B813-A39B39259F2C}" dt="2022-02-09T12:25:49.069" v="1000" actId="20577"/>
          <ac:spMkLst>
            <pc:docMk/>
            <pc:sldMk cId="951171688" sldId="1221"/>
            <ac:spMk id="2" creationId="{462393E0-F209-48CF-A175-5E1F18ABC4E5}"/>
          </ac:spMkLst>
        </pc:spChg>
        <pc:spChg chg="mod">
          <ac:chgData name="Martin Webley" userId="836f531d-195e-4340-bc9a-b5c372095905" providerId="ADAL" clId="{4A9FA1DD-7418-4F93-B813-A39B39259F2C}" dt="2022-02-09T12:26:29.018" v="1032" actId="20577"/>
          <ac:spMkLst>
            <pc:docMk/>
            <pc:sldMk cId="951171688" sldId="1221"/>
            <ac:spMk id="3" creationId="{83841B95-EF25-435D-89E8-E583943420E1}"/>
          </ac:spMkLst>
        </pc:spChg>
      </pc:sldChg>
      <pc:sldChg chg="modSp mod">
        <pc:chgData name="Martin Webley" userId="836f531d-195e-4340-bc9a-b5c372095905" providerId="ADAL" clId="{4A9FA1DD-7418-4F93-B813-A39B39259F2C}" dt="2022-02-09T13:00:28.649" v="1786" actId="13926"/>
        <pc:sldMkLst>
          <pc:docMk/>
          <pc:sldMk cId="2918398463" sldId="1222"/>
        </pc:sldMkLst>
        <pc:spChg chg="mod">
          <ac:chgData name="Martin Webley" userId="836f531d-195e-4340-bc9a-b5c372095905" providerId="ADAL" clId="{4A9FA1DD-7418-4F93-B813-A39B39259F2C}" dt="2022-02-09T12:57:11.157" v="1590" actId="20577"/>
          <ac:spMkLst>
            <pc:docMk/>
            <pc:sldMk cId="2918398463" sldId="1222"/>
            <ac:spMk id="2" creationId="{6A03BF51-DBAA-473B-A7D5-1A5809E9C0A7}"/>
          </ac:spMkLst>
        </pc:spChg>
        <pc:spChg chg="mod">
          <ac:chgData name="Martin Webley" userId="836f531d-195e-4340-bc9a-b5c372095905" providerId="ADAL" clId="{4A9FA1DD-7418-4F93-B813-A39B39259F2C}" dt="2022-02-09T13:00:28.649" v="1786" actId="13926"/>
          <ac:spMkLst>
            <pc:docMk/>
            <pc:sldMk cId="2918398463" sldId="1222"/>
            <ac:spMk id="3" creationId="{70415948-1479-4E63-B0EB-3A611DC5A740}"/>
          </ac:spMkLst>
        </pc:spChg>
        <pc:picChg chg="mod">
          <ac:chgData name="Martin Webley" userId="836f531d-195e-4340-bc9a-b5c372095905" providerId="ADAL" clId="{4A9FA1DD-7418-4F93-B813-A39B39259F2C}" dt="2022-02-09T12:58:54.975" v="1720" actId="1076"/>
          <ac:picMkLst>
            <pc:docMk/>
            <pc:sldMk cId="2918398463" sldId="1222"/>
            <ac:picMk id="6" creationId="{1ECD6537-37E5-4C7F-85A0-3871D66B3356}"/>
          </ac:picMkLst>
        </pc:picChg>
      </pc:sldChg>
      <pc:sldChg chg="modSp new mod">
        <pc:chgData name="Martin Webley" userId="836f531d-195e-4340-bc9a-b5c372095905" providerId="ADAL" clId="{4A9FA1DD-7418-4F93-B813-A39B39259F2C}" dt="2022-02-09T13:10:24.820" v="2793" actId="6549"/>
        <pc:sldMkLst>
          <pc:docMk/>
          <pc:sldMk cId="811055381" sldId="1223"/>
        </pc:sldMkLst>
        <pc:spChg chg="mod">
          <ac:chgData name="Martin Webley" userId="836f531d-195e-4340-bc9a-b5c372095905" providerId="ADAL" clId="{4A9FA1DD-7418-4F93-B813-A39B39259F2C}" dt="2022-02-09T13:01:48.736" v="1809" actId="20577"/>
          <ac:spMkLst>
            <pc:docMk/>
            <pc:sldMk cId="811055381" sldId="1223"/>
            <ac:spMk id="2" creationId="{34C4C774-3B8F-4746-A57F-CFB38327F53B}"/>
          </ac:spMkLst>
        </pc:spChg>
        <pc:spChg chg="mod">
          <ac:chgData name="Martin Webley" userId="836f531d-195e-4340-bc9a-b5c372095905" providerId="ADAL" clId="{4A9FA1DD-7418-4F93-B813-A39B39259F2C}" dt="2022-02-09T13:10:24.820" v="2793" actId="6549"/>
          <ac:spMkLst>
            <pc:docMk/>
            <pc:sldMk cId="811055381" sldId="1223"/>
            <ac:spMk id="3" creationId="{DFC96859-5BC6-46A4-8955-B29431523254}"/>
          </ac:spMkLst>
        </pc:spChg>
      </pc:sldChg>
      <pc:sldChg chg="del">
        <pc:chgData name="Martin Webley" userId="836f531d-195e-4340-bc9a-b5c372095905" providerId="ADAL" clId="{4A9FA1DD-7418-4F93-B813-A39B39259F2C}" dt="2022-02-09T13:01:38.679" v="1787"/>
        <pc:sldMkLst>
          <pc:docMk/>
          <pc:sldMk cId="3688146361" sldId="1223"/>
        </pc:sldMkLst>
      </pc:sldChg>
      <pc:sldChg chg="modSp mod ord">
        <pc:chgData name="Martin Webley" userId="836f531d-195e-4340-bc9a-b5c372095905" providerId="ADAL" clId="{4A9FA1DD-7418-4F93-B813-A39B39259F2C}" dt="2022-02-09T16:55:56.758" v="4482" actId="20577"/>
        <pc:sldMkLst>
          <pc:docMk/>
          <pc:sldMk cId="822333132" sldId="1224"/>
        </pc:sldMkLst>
        <pc:spChg chg="mod">
          <ac:chgData name="Martin Webley" userId="836f531d-195e-4340-bc9a-b5c372095905" providerId="ADAL" clId="{4A9FA1DD-7418-4F93-B813-A39B39259F2C}" dt="2022-02-09T13:45:40.876" v="3842" actId="6549"/>
          <ac:spMkLst>
            <pc:docMk/>
            <pc:sldMk cId="822333132" sldId="1224"/>
            <ac:spMk id="2" creationId="{6A03BF51-DBAA-473B-A7D5-1A5809E9C0A7}"/>
          </ac:spMkLst>
        </pc:spChg>
        <pc:spChg chg="mod">
          <ac:chgData name="Martin Webley" userId="836f531d-195e-4340-bc9a-b5c372095905" providerId="ADAL" clId="{4A9FA1DD-7418-4F93-B813-A39B39259F2C}" dt="2022-02-09T16:55:56.758" v="4482" actId="20577"/>
          <ac:spMkLst>
            <pc:docMk/>
            <pc:sldMk cId="822333132" sldId="1224"/>
            <ac:spMk id="3" creationId="{70415948-1479-4E63-B0EB-3A611DC5A740}"/>
          </ac:spMkLst>
        </pc:spChg>
      </pc:sldChg>
      <pc:sldChg chg="addSp delSp modSp new mod">
        <pc:chgData name="Martin Webley" userId="836f531d-195e-4340-bc9a-b5c372095905" providerId="ADAL" clId="{4A9FA1DD-7418-4F93-B813-A39B39259F2C}" dt="2022-02-09T16:46:57.635" v="4334" actId="1076"/>
        <pc:sldMkLst>
          <pc:docMk/>
          <pc:sldMk cId="859802278" sldId="1225"/>
        </pc:sldMkLst>
        <pc:spChg chg="mod">
          <ac:chgData name="Martin Webley" userId="836f531d-195e-4340-bc9a-b5c372095905" providerId="ADAL" clId="{4A9FA1DD-7418-4F93-B813-A39B39259F2C}" dt="2022-02-09T16:46:04.101" v="4328" actId="20577"/>
          <ac:spMkLst>
            <pc:docMk/>
            <pc:sldMk cId="859802278" sldId="1225"/>
            <ac:spMk id="2" creationId="{35D35D85-935B-473F-8159-E865406DD690}"/>
          </ac:spMkLst>
        </pc:spChg>
        <pc:spChg chg="del">
          <ac:chgData name="Martin Webley" userId="836f531d-195e-4340-bc9a-b5c372095905" providerId="ADAL" clId="{4A9FA1DD-7418-4F93-B813-A39B39259F2C}" dt="2022-02-09T16:46:44.144" v="4329" actId="931"/>
          <ac:spMkLst>
            <pc:docMk/>
            <pc:sldMk cId="859802278" sldId="1225"/>
            <ac:spMk id="3" creationId="{888A8763-D312-4D50-9F60-043F27CDF7E5}"/>
          </ac:spMkLst>
        </pc:spChg>
        <pc:picChg chg="add mod">
          <ac:chgData name="Martin Webley" userId="836f531d-195e-4340-bc9a-b5c372095905" providerId="ADAL" clId="{4A9FA1DD-7418-4F93-B813-A39B39259F2C}" dt="2022-02-09T16:46:57.635" v="4334" actId="1076"/>
          <ac:picMkLst>
            <pc:docMk/>
            <pc:sldMk cId="859802278" sldId="1225"/>
            <ac:picMk id="5" creationId="{52750789-8684-4C75-BB00-7EE979315FAE}"/>
          </ac:picMkLst>
        </pc:picChg>
      </pc:sldChg>
      <pc:sldChg chg="addSp delSp modSp new mod modNotesTx">
        <pc:chgData name="Martin Webley" userId="836f531d-195e-4340-bc9a-b5c372095905" providerId="ADAL" clId="{4A9FA1DD-7418-4F93-B813-A39B39259F2C}" dt="2022-02-09T16:55:05.587" v="4439" actId="3626"/>
        <pc:sldMkLst>
          <pc:docMk/>
          <pc:sldMk cId="2030995589" sldId="1226"/>
        </pc:sldMkLst>
        <pc:spChg chg="mod">
          <ac:chgData name="Martin Webley" userId="836f531d-195e-4340-bc9a-b5c372095905" providerId="ADAL" clId="{4A9FA1DD-7418-4F93-B813-A39B39259F2C}" dt="2022-02-09T16:48:51.591" v="4363" actId="20577"/>
          <ac:spMkLst>
            <pc:docMk/>
            <pc:sldMk cId="2030995589" sldId="1226"/>
            <ac:spMk id="2" creationId="{F55C52B0-5051-411C-B154-2785D3893F65}"/>
          </ac:spMkLst>
        </pc:spChg>
        <pc:spChg chg="del">
          <ac:chgData name="Martin Webley" userId="836f531d-195e-4340-bc9a-b5c372095905" providerId="ADAL" clId="{4A9FA1DD-7418-4F93-B813-A39B39259F2C}" dt="2022-02-09T16:49:28.008" v="4364" actId="931"/>
          <ac:spMkLst>
            <pc:docMk/>
            <pc:sldMk cId="2030995589" sldId="1226"/>
            <ac:spMk id="3" creationId="{E46D5ACA-157C-4241-A87C-337C7AA5FC49}"/>
          </ac:spMkLst>
        </pc:spChg>
        <pc:spChg chg="add mod">
          <ac:chgData name="Martin Webley" userId="836f531d-195e-4340-bc9a-b5c372095905" providerId="ADAL" clId="{4A9FA1DD-7418-4F93-B813-A39B39259F2C}" dt="2022-02-09T16:55:05.587" v="4439" actId="3626"/>
          <ac:spMkLst>
            <pc:docMk/>
            <pc:sldMk cId="2030995589" sldId="1226"/>
            <ac:spMk id="7" creationId="{4C6184EE-BF8E-4854-83EE-3555F52B80BD}"/>
          </ac:spMkLst>
        </pc:spChg>
        <pc:picChg chg="add del mod">
          <ac:chgData name="Martin Webley" userId="836f531d-195e-4340-bc9a-b5c372095905" providerId="ADAL" clId="{4A9FA1DD-7418-4F93-B813-A39B39259F2C}" dt="2022-02-09T16:50:00.254" v="4369" actId="478"/>
          <ac:picMkLst>
            <pc:docMk/>
            <pc:sldMk cId="2030995589" sldId="1226"/>
            <ac:picMk id="5" creationId="{D5DE4495-39A6-4F77-B4BA-E1A724881945}"/>
          </ac:picMkLst>
        </pc:picChg>
      </pc:sldChg>
      <pc:sldChg chg="modSp mod">
        <pc:chgData name="Martin Webley" userId="836f531d-195e-4340-bc9a-b5c372095905" providerId="ADAL" clId="{4A9FA1DD-7418-4F93-B813-A39B39259F2C}" dt="2022-02-09T17:07:51.338" v="4861" actId="5793"/>
        <pc:sldMkLst>
          <pc:docMk/>
          <pc:sldMk cId="2165634774" sldId="1227"/>
        </pc:sldMkLst>
        <pc:spChg chg="mod">
          <ac:chgData name="Martin Webley" userId="836f531d-195e-4340-bc9a-b5c372095905" providerId="ADAL" clId="{4A9FA1DD-7418-4F93-B813-A39B39259F2C}" dt="2022-02-09T17:07:51.338" v="4861" actId="5793"/>
          <ac:spMkLst>
            <pc:docMk/>
            <pc:sldMk cId="2165634774" sldId="1227"/>
            <ac:spMk id="5" creationId="{00000000-0000-0000-0000-000000000000}"/>
          </ac:spMkLst>
        </pc:spChg>
      </pc:sldChg>
      <pc:sldChg chg="modSp mod">
        <pc:chgData name="Martin Webley" userId="836f531d-195e-4340-bc9a-b5c372095905" providerId="ADAL" clId="{4A9FA1DD-7418-4F93-B813-A39B39259F2C}" dt="2022-02-09T17:01:31.940" v="4662" actId="20577"/>
        <pc:sldMkLst>
          <pc:docMk/>
          <pc:sldMk cId="1479636758" sldId="1228"/>
        </pc:sldMkLst>
        <pc:spChg chg="mod">
          <ac:chgData name="Martin Webley" userId="836f531d-195e-4340-bc9a-b5c372095905" providerId="ADAL" clId="{4A9FA1DD-7418-4F93-B813-A39B39259F2C}" dt="2022-02-09T17:01:31.940" v="4662" actId="20577"/>
          <ac:spMkLst>
            <pc:docMk/>
            <pc:sldMk cId="1479636758" sldId="1228"/>
            <ac:spMk id="3" creationId="{00000000-0000-0000-0000-000000000000}"/>
          </ac:spMkLst>
        </pc:spChg>
      </pc:sldChg>
      <pc:sldChg chg="modSp mod">
        <pc:chgData name="Martin Webley" userId="836f531d-195e-4340-bc9a-b5c372095905" providerId="ADAL" clId="{4A9FA1DD-7418-4F93-B813-A39B39259F2C}" dt="2022-02-09T17:04:40.769" v="4796" actId="20577"/>
        <pc:sldMkLst>
          <pc:docMk/>
          <pc:sldMk cId="2311898247" sldId="1229"/>
        </pc:sldMkLst>
        <pc:spChg chg="mod">
          <ac:chgData name="Martin Webley" userId="836f531d-195e-4340-bc9a-b5c372095905" providerId="ADAL" clId="{4A9FA1DD-7418-4F93-B813-A39B39259F2C}" dt="2022-02-09T17:04:40.769" v="4796" actId="20577"/>
          <ac:spMkLst>
            <pc:docMk/>
            <pc:sldMk cId="2311898247" sldId="1229"/>
            <ac:spMk id="3" creationId="{00000000-0000-0000-0000-000000000000}"/>
          </ac:spMkLst>
        </pc:spChg>
      </pc:sldChg>
      <pc:sldChg chg="modSp mod">
        <pc:chgData name="Martin Webley" userId="836f531d-195e-4340-bc9a-b5c372095905" providerId="ADAL" clId="{4A9FA1DD-7418-4F93-B813-A39B39259F2C}" dt="2022-02-09T17:05:53.170" v="4854" actId="255"/>
        <pc:sldMkLst>
          <pc:docMk/>
          <pc:sldMk cId="2770622092" sldId="1230"/>
        </pc:sldMkLst>
        <pc:spChg chg="mod">
          <ac:chgData name="Martin Webley" userId="836f531d-195e-4340-bc9a-b5c372095905" providerId="ADAL" clId="{4A9FA1DD-7418-4F93-B813-A39B39259F2C}" dt="2022-02-09T17:05:53.170" v="4854" actId="255"/>
          <ac:spMkLst>
            <pc:docMk/>
            <pc:sldMk cId="2770622092" sldId="1230"/>
            <ac:spMk id="3" creationId="{00000000-0000-0000-0000-000000000000}"/>
          </ac:spMkLst>
        </pc:spChg>
      </pc:sldChg>
      <pc:sldChg chg="modSp mod">
        <pc:chgData name="Martin Webley" userId="836f531d-195e-4340-bc9a-b5c372095905" providerId="ADAL" clId="{4A9FA1DD-7418-4F93-B813-A39B39259F2C}" dt="2022-02-09T17:50:56.418" v="6889" actId="20577"/>
        <pc:sldMkLst>
          <pc:docMk/>
          <pc:sldMk cId="662808867" sldId="1231"/>
        </pc:sldMkLst>
        <pc:spChg chg="mod">
          <ac:chgData name="Martin Webley" userId="836f531d-195e-4340-bc9a-b5c372095905" providerId="ADAL" clId="{4A9FA1DD-7418-4F93-B813-A39B39259F2C}" dt="2022-02-09T17:50:56.418" v="6889" actId="20577"/>
          <ac:spMkLst>
            <pc:docMk/>
            <pc:sldMk cId="662808867" sldId="1231"/>
            <ac:spMk id="3" creationId="{D280CEAA-C30B-41EB-BCBA-3995AED1C48B}"/>
          </ac:spMkLst>
        </pc:spChg>
        <pc:spChg chg="mod">
          <ac:chgData name="Martin Webley" userId="836f531d-195e-4340-bc9a-b5c372095905" providerId="ADAL" clId="{4A9FA1DD-7418-4F93-B813-A39B39259F2C}" dt="2022-02-09T17:49:49.923" v="6814" actId="20577"/>
          <ac:spMkLst>
            <pc:docMk/>
            <pc:sldMk cId="662808867" sldId="1231"/>
            <ac:spMk id="4" creationId="{F7A5BD4F-F210-406F-BDA3-5D496D0DBA1D}"/>
          </ac:spMkLst>
        </pc:spChg>
      </pc:sldChg>
      <pc:sldChg chg="modSp new mod">
        <pc:chgData name="Martin Webley" userId="836f531d-195e-4340-bc9a-b5c372095905" providerId="ADAL" clId="{4A9FA1DD-7418-4F93-B813-A39B39259F2C}" dt="2022-02-09T17:23:38.898" v="5394" actId="255"/>
        <pc:sldMkLst>
          <pc:docMk/>
          <pc:sldMk cId="1607921558" sldId="1232"/>
        </pc:sldMkLst>
        <pc:spChg chg="mod">
          <ac:chgData name="Martin Webley" userId="836f531d-195e-4340-bc9a-b5c372095905" providerId="ADAL" clId="{4A9FA1DD-7418-4F93-B813-A39B39259F2C}" dt="2022-02-09T17:20:11.592" v="5055" actId="20577"/>
          <ac:spMkLst>
            <pc:docMk/>
            <pc:sldMk cId="1607921558" sldId="1232"/>
            <ac:spMk id="2" creationId="{4AD6D50A-7668-4906-BE92-44B7665E0779}"/>
          </ac:spMkLst>
        </pc:spChg>
        <pc:spChg chg="mod">
          <ac:chgData name="Martin Webley" userId="836f531d-195e-4340-bc9a-b5c372095905" providerId="ADAL" clId="{4A9FA1DD-7418-4F93-B813-A39B39259F2C}" dt="2022-02-09T17:23:38.898" v="5394" actId="255"/>
          <ac:spMkLst>
            <pc:docMk/>
            <pc:sldMk cId="1607921558" sldId="1232"/>
            <ac:spMk id="3" creationId="{4EC59674-70DE-41FF-9BD0-DE0CFBFD8057}"/>
          </ac:spMkLst>
        </pc:spChg>
      </pc:sldChg>
      <pc:sldChg chg="modSp mod">
        <pc:chgData name="Martin Webley" userId="836f531d-195e-4340-bc9a-b5c372095905" providerId="ADAL" clId="{4A9FA1DD-7418-4F93-B813-A39B39259F2C}" dt="2022-02-09T17:35:57.268" v="5821" actId="20577"/>
        <pc:sldMkLst>
          <pc:docMk/>
          <pc:sldMk cId="2257408345" sldId="1233"/>
        </pc:sldMkLst>
        <pc:spChg chg="mod">
          <ac:chgData name="Martin Webley" userId="836f531d-195e-4340-bc9a-b5c372095905" providerId="ADAL" clId="{4A9FA1DD-7418-4F93-B813-A39B39259F2C}" dt="2022-02-09T17:35:57.268" v="5821" actId="20577"/>
          <ac:spMkLst>
            <pc:docMk/>
            <pc:sldMk cId="2257408345" sldId="1233"/>
            <ac:spMk id="4" creationId="{A72F8C08-12DD-4BAE-AD5F-12F694E3E45E}"/>
          </ac:spMkLst>
        </pc:spChg>
      </pc:sldChg>
      <pc:sldChg chg="modSp new mod">
        <pc:chgData name="Martin Webley" userId="836f531d-195e-4340-bc9a-b5c372095905" providerId="ADAL" clId="{4A9FA1DD-7418-4F93-B813-A39B39259F2C}" dt="2022-02-09T17:29:55.324" v="5572" actId="12"/>
        <pc:sldMkLst>
          <pc:docMk/>
          <pc:sldMk cId="2060535120" sldId="1234"/>
        </pc:sldMkLst>
        <pc:spChg chg="mod">
          <ac:chgData name="Martin Webley" userId="836f531d-195e-4340-bc9a-b5c372095905" providerId="ADAL" clId="{4A9FA1DD-7418-4F93-B813-A39B39259F2C}" dt="2022-02-09T17:26:51.049" v="5464" actId="20577"/>
          <ac:spMkLst>
            <pc:docMk/>
            <pc:sldMk cId="2060535120" sldId="1234"/>
            <ac:spMk id="2" creationId="{64884E49-54FF-487B-9CC3-96363AD1CCFE}"/>
          </ac:spMkLst>
        </pc:spChg>
        <pc:spChg chg="mod">
          <ac:chgData name="Martin Webley" userId="836f531d-195e-4340-bc9a-b5c372095905" providerId="ADAL" clId="{4A9FA1DD-7418-4F93-B813-A39B39259F2C}" dt="2022-02-09T17:29:55.324" v="5572" actId="12"/>
          <ac:spMkLst>
            <pc:docMk/>
            <pc:sldMk cId="2060535120" sldId="1234"/>
            <ac:spMk id="3" creationId="{C3249578-7546-438E-B4D8-303B4077AA15}"/>
          </ac:spMkLst>
        </pc:spChg>
      </pc:sldChg>
      <pc:sldChg chg="modSp new mod">
        <pc:chgData name="Martin Webley" userId="836f531d-195e-4340-bc9a-b5c372095905" providerId="ADAL" clId="{4A9FA1DD-7418-4F93-B813-A39B39259F2C}" dt="2022-02-09T17:32:42.298" v="5675" actId="20577"/>
        <pc:sldMkLst>
          <pc:docMk/>
          <pc:sldMk cId="3155488261" sldId="1235"/>
        </pc:sldMkLst>
        <pc:spChg chg="mod">
          <ac:chgData name="Martin Webley" userId="836f531d-195e-4340-bc9a-b5c372095905" providerId="ADAL" clId="{4A9FA1DD-7418-4F93-B813-A39B39259F2C}" dt="2022-02-09T17:27:07.981" v="5478" actId="20577"/>
          <ac:spMkLst>
            <pc:docMk/>
            <pc:sldMk cId="3155488261" sldId="1235"/>
            <ac:spMk id="2" creationId="{B5315BB4-6FFA-4136-B881-CF384590DFA5}"/>
          </ac:spMkLst>
        </pc:spChg>
        <pc:spChg chg="mod">
          <ac:chgData name="Martin Webley" userId="836f531d-195e-4340-bc9a-b5c372095905" providerId="ADAL" clId="{4A9FA1DD-7418-4F93-B813-A39B39259F2C}" dt="2022-02-09T17:32:42.298" v="5675" actId="20577"/>
          <ac:spMkLst>
            <pc:docMk/>
            <pc:sldMk cId="3155488261" sldId="1235"/>
            <ac:spMk id="3" creationId="{CBB6311F-E061-4E7A-8BCF-5B8C77927B37}"/>
          </ac:spMkLst>
        </pc:spChg>
      </pc:sldChg>
      <pc:sldChg chg="modSp new mod">
        <pc:chgData name="Martin Webley" userId="836f531d-195e-4340-bc9a-b5c372095905" providerId="ADAL" clId="{4A9FA1DD-7418-4F93-B813-A39B39259F2C}" dt="2022-02-09T17:34:49.748" v="5802" actId="12"/>
        <pc:sldMkLst>
          <pc:docMk/>
          <pc:sldMk cId="1290822667" sldId="1236"/>
        </pc:sldMkLst>
        <pc:spChg chg="mod">
          <ac:chgData name="Martin Webley" userId="836f531d-195e-4340-bc9a-b5c372095905" providerId="ADAL" clId="{4A9FA1DD-7418-4F93-B813-A39B39259F2C}" dt="2022-02-09T17:27:16.642" v="5489" actId="20577"/>
          <ac:spMkLst>
            <pc:docMk/>
            <pc:sldMk cId="1290822667" sldId="1236"/>
            <ac:spMk id="2" creationId="{23E9DB40-BF48-496B-B68E-FBDBFF8ADE83}"/>
          </ac:spMkLst>
        </pc:spChg>
        <pc:spChg chg="mod">
          <ac:chgData name="Martin Webley" userId="836f531d-195e-4340-bc9a-b5c372095905" providerId="ADAL" clId="{4A9FA1DD-7418-4F93-B813-A39B39259F2C}" dt="2022-02-09T17:34:49.748" v="5802" actId="12"/>
          <ac:spMkLst>
            <pc:docMk/>
            <pc:sldMk cId="1290822667" sldId="1236"/>
            <ac:spMk id="3" creationId="{55DC33EB-ADED-4A61-908F-1600E49DF7A9}"/>
          </ac:spMkLst>
        </pc:spChg>
      </pc:sldChg>
      <pc:sldChg chg="modSp mod">
        <pc:chgData name="Martin Webley" userId="836f531d-195e-4340-bc9a-b5c372095905" providerId="ADAL" clId="{4A9FA1DD-7418-4F93-B813-A39B39259F2C}" dt="2022-02-09T17:36:05.897" v="5825" actId="6549"/>
        <pc:sldMkLst>
          <pc:docMk/>
          <pc:sldMk cId="1599579090" sldId="1237"/>
        </pc:sldMkLst>
        <pc:spChg chg="mod">
          <ac:chgData name="Martin Webley" userId="836f531d-195e-4340-bc9a-b5c372095905" providerId="ADAL" clId="{4A9FA1DD-7418-4F93-B813-A39B39259F2C}" dt="2022-02-09T17:36:05.897" v="5825" actId="6549"/>
          <ac:spMkLst>
            <pc:docMk/>
            <pc:sldMk cId="1599579090" sldId="1237"/>
            <ac:spMk id="4" creationId="{A72F8C08-12DD-4BAE-AD5F-12F694E3E45E}"/>
          </ac:spMkLst>
        </pc:spChg>
      </pc:sldChg>
      <pc:sldChg chg="add del">
        <pc:chgData name="Martin Webley" userId="836f531d-195e-4340-bc9a-b5c372095905" providerId="ADAL" clId="{4A9FA1DD-7418-4F93-B813-A39B39259F2C}" dt="2022-02-09T17:36:26.591" v="5829" actId="47"/>
        <pc:sldMkLst>
          <pc:docMk/>
          <pc:sldMk cId="3875186269" sldId="1238"/>
        </pc:sldMkLst>
      </pc:sldChg>
      <pc:sldChg chg="modSp add mod">
        <pc:chgData name="Martin Webley" userId="836f531d-195e-4340-bc9a-b5c372095905" providerId="ADAL" clId="{4A9FA1DD-7418-4F93-B813-A39B39259F2C}" dt="2022-02-09T17:39:01.329" v="5895" actId="20577"/>
        <pc:sldMkLst>
          <pc:docMk/>
          <pc:sldMk cId="3188249869" sldId="1239"/>
        </pc:sldMkLst>
        <pc:spChg chg="mod">
          <ac:chgData name="Martin Webley" userId="836f531d-195e-4340-bc9a-b5c372095905" providerId="ADAL" clId="{4A9FA1DD-7418-4F93-B813-A39B39259F2C}" dt="2022-02-09T17:37:16.971" v="5862" actId="20577"/>
          <ac:spMkLst>
            <pc:docMk/>
            <pc:sldMk cId="3188249869" sldId="1239"/>
            <ac:spMk id="2" creationId="{00000000-0000-0000-0000-000000000000}"/>
          </ac:spMkLst>
        </pc:spChg>
        <pc:spChg chg="mod">
          <ac:chgData name="Martin Webley" userId="836f531d-195e-4340-bc9a-b5c372095905" providerId="ADAL" clId="{4A9FA1DD-7418-4F93-B813-A39B39259F2C}" dt="2022-02-09T17:39:01.329" v="5895" actId="20577"/>
          <ac:spMkLst>
            <pc:docMk/>
            <pc:sldMk cId="3188249869" sldId="1239"/>
            <ac:spMk id="3" creationId="{00000000-0000-0000-0000-000000000000}"/>
          </ac:spMkLst>
        </pc:spChg>
      </pc:sldChg>
      <pc:sldChg chg="modSp add mod">
        <pc:chgData name="Martin Webley" userId="836f531d-195e-4340-bc9a-b5c372095905" providerId="ADAL" clId="{4A9FA1DD-7418-4F93-B813-A39B39259F2C}" dt="2022-02-09T17:40:53.571" v="5957" actId="20577"/>
        <pc:sldMkLst>
          <pc:docMk/>
          <pc:sldMk cId="2453356784" sldId="1240"/>
        </pc:sldMkLst>
        <pc:spChg chg="mod">
          <ac:chgData name="Martin Webley" userId="836f531d-195e-4340-bc9a-b5c372095905" providerId="ADAL" clId="{4A9FA1DD-7418-4F93-B813-A39B39259F2C}" dt="2022-02-09T17:37:25.307" v="5863" actId="6549"/>
          <ac:spMkLst>
            <pc:docMk/>
            <pc:sldMk cId="2453356784" sldId="1240"/>
            <ac:spMk id="2" creationId="{00000000-0000-0000-0000-000000000000}"/>
          </ac:spMkLst>
        </pc:spChg>
        <pc:spChg chg="mod">
          <ac:chgData name="Martin Webley" userId="836f531d-195e-4340-bc9a-b5c372095905" providerId="ADAL" clId="{4A9FA1DD-7418-4F93-B813-A39B39259F2C}" dt="2022-02-09T17:40:53.571" v="5957" actId="20577"/>
          <ac:spMkLst>
            <pc:docMk/>
            <pc:sldMk cId="2453356784" sldId="1240"/>
            <ac:spMk id="3" creationId="{00000000-0000-0000-0000-000000000000}"/>
          </ac:spMkLst>
        </pc:spChg>
      </pc:sldChg>
      <pc:sldChg chg="modSp mod">
        <pc:chgData name="Martin Webley" userId="836f531d-195e-4340-bc9a-b5c372095905" providerId="ADAL" clId="{4A9FA1DD-7418-4F93-B813-A39B39259F2C}" dt="2022-02-09T17:41:16.576" v="5973" actId="20577"/>
        <pc:sldMkLst>
          <pc:docMk/>
          <pc:sldMk cId="2015284906" sldId="1241"/>
        </pc:sldMkLst>
        <pc:spChg chg="mod">
          <ac:chgData name="Martin Webley" userId="836f531d-195e-4340-bc9a-b5c372095905" providerId="ADAL" clId="{4A9FA1DD-7418-4F93-B813-A39B39259F2C}" dt="2022-02-09T17:41:16.576" v="5973" actId="20577"/>
          <ac:spMkLst>
            <pc:docMk/>
            <pc:sldMk cId="2015284906" sldId="1241"/>
            <ac:spMk id="4" creationId="{A72F8C08-12DD-4BAE-AD5F-12F694E3E45E}"/>
          </ac:spMkLst>
        </pc:spChg>
      </pc:sldChg>
      <pc:sldChg chg="addSp delSp modSp new mod modNotesTx">
        <pc:chgData name="Martin Webley" userId="836f531d-195e-4340-bc9a-b5c372095905" providerId="ADAL" clId="{4A9FA1DD-7418-4F93-B813-A39B39259F2C}" dt="2022-02-09T17:48:39.114" v="6772" actId="20577"/>
        <pc:sldMkLst>
          <pc:docMk/>
          <pc:sldMk cId="173151050" sldId="1242"/>
        </pc:sldMkLst>
        <pc:spChg chg="del">
          <ac:chgData name="Martin Webley" userId="836f531d-195e-4340-bc9a-b5c372095905" providerId="ADAL" clId="{4A9FA1DD-7418-4F93-B813-A39B39259F2C}" dt="2022-02-09T17:48:05.065" v="6705" actId="478"/>
          <ac:spMkLst>
            <pc:docMk/>
            <pc:sldMk cId="173151050" sldId="1242"/>
            <ac:spMk id="2" creationId="{44185204-41EF-432F-BF31-7E4FA31A1FE5}"/>
          </ac:spMkLst>
        </pc:spChg>
        <pc:spChg chg="del">
          <ac:chgData name="Martin Webley" userId="836f531d-195e-4340-bc9a-b5c372095905" providerId="ADAL" clId="{4A9FA1DD-7418-4F93-B813-A39B39259F2C}" dt="2022-02-09T17:47:41.371" v="6700" actId="931"/>
          <ac:spMkLst>
            <pc:docMk/>
            <pc:sldMk cId="173151050" sldId="1242"/>
            <ac:spMk id="3" creationId="{C305EE59-7836-4AB1-B682-66A69B7C0222}"/>
          </ac:spMkLst>
        </pc:spChg>
        <pc:picChg chg="add mod">
          <ac:chgData name="Martin Webley" userId="836f531d-195e-4340-bc9a-b5c372095905" providerId="ADAL" clId="{4A9FA1DD-7418-4F93-B813-A39B39259F2C}" dt="2022-02-09T17:48:14.369" v="6707" actId="1076"/>
          <ac:picMkLst>
            <pc:docMk/>
            <pc:sldMk cId="173151050" sldId="1242"/>
            <ac:picMk id="5" creationId="{93FF2B1D-65B7-4FCB-8706-1A9B9F3200FF}"/>
          </ac:picMkLst>
        </pc:picChg>
      </pc:sldChg>
      <pc:sldChg chg="modSp mod">
        <pc:chgData name="Martin Webley" userId="836f531d-195e-4340-bc9a-b5c372095905" providerId="ADAL" clId="{4A9FA1DD-7418-4F93-B813-A39B39259F2C}" dt="2022-02-10T13:39:22.559" v="7374" actId="20577"/>
        <pc:sldMkLst>
          <pc:docMk/>
          <pc:sldMk cId="2128164942" sldId="1243"/>
        </pc:sldMkLst>
        <pc:spChg chg="mod">
          <ac:chgData name="Martin Webley" userId="836f531d-195e-4340-bc9a-b5c372095905" providerId="ADAL" clId="{4A9FA1DD-7418-4F93-B813-A39B39259F2C}" dt="2022-02-10T13:39:22.559" v="7374" actId="20577"/>
          <ac:spMkLst>
            <pc:docMk/>
            <pc:sldMk cId="2128164942" sldId="1243"/>
            <ac:spMk id="3" creationId="{70415948-1479-4E63-B0EB-3A611DC5A740}"/>
          </ac:spMkLst>
        </pc:spChg>
      </pc:sldChg>
      <pc:sldChg chg="modSp mod ord">
        <pc:chgData name="Martin Webley" userId="836f531d-195e-4340-bc9a-b5c372095905" providerId="ADAL" clId="{4A9FA1DD-7418-4F93-B813-A39B39259F2C}" dt="2022-02-10T14:53:14.606" v="7953"/>
        <pc:sldMkLst>
          <pc:docMk/>
          <pc:sldMk cId="1234951102" sldId="1244"/>
        </pc:sldMkLst>
        <pc:spChg chg="mod">
          <ac:chgData name="Martin Webley" userId="836f531d-195e-4340-bc9a-b5c372095905" providerId="ADAL" clId="{4A9FA1DD-7418-4F93-B813-A39B39259F2C}" dt="2022-02-10T14:40:18.139" v="7378" actId="6549"/>
          <ac:spMkLst>
            <pc:docMk/>
            <pc:sldMk cId="1234951102" sldId="1244"/>
            <ac:spMk id="2" creationId="{6A03BF51-DBAA-473B-A7D5-1A5809E9C0A7}"/>
          </ac:spMkLst>
        </pc:spChg>
        <pc:spChg chg="mod">
          <ac:chgData name="Martin Webley" userId="836f531d-195e-4340-bc9a-b5c372095905" providerId="ADAL" clId="{4A9FA1DD-7418-4F93-B813-A39B39259F2C}" dt="2022-02-10T14:48:12.969" v="7697" actId="20577"/>
          <ac:spMkLst>
            <pc:docMk/>
            <pc:sldMk cId="1234951102" sldId="1244"/>
            <ac:spMk id="3" creationId="{70415948-1479-4E63-B0EB-3A611DC5A740}"/>
          </ac:spMkLst>
        </pc:spChg>
      </pc:sldChg>
      <pc:sldChg chg="modSp add mod ord">
        <pc:chgData name="Martin Webley" userId="836f531d-195e-4340-bc9a-b5c372095905" providerId="ADAL" clId="{4A9FA1DD-7418-4F93-B813-A39B39259F2C}" dt="2022-02-10T14:53:17.441" v="7955"/>
        <pc:sldMkLst>
          <pc:docMk/>
          <pc:sldMk cId="894258897" sldId="1245"/>
        </pc:sldMkLst>
        <pc:spChg chg="mod">
          <ac:chgData name="Martin Webley" userId="836f531d-195e-4340-bc9a-b5c372095905" providerId="ADAL" clId="{4A9FA1DD-7418-4F93-B813-A39B39259F2C}" dt="2022-02-10T14:51:49.524" v="7950" actId="6549"/>
          <ac:spMkLst>
            <pc:docMk/>
            <pc:sldMk cId="894258897" sldId="1245"/>
            <ac:spMk id="2" creationId="{6A03BF51-DBAA-473B-A7D5-1A5809E9C0A7}"/>
          </ac:spMkLst>
        </pc:spChg>
        <pc:spChg chg="mod">
          <ac:chgData name="Martin Webley" userId="836f531d-195e-4340-bc9a-b5c372095905" providerId="ADAL" clId="{4A9FA1DD-7418-4F93-B813-A39B39259F2C}" dt="2022-02-10T14:52:16.765" v="7951" actId="255"/>
          <ac:spMkLst>
            <pc:docMk/>
            <pc:sldMk cId="894258897" sldId="1245"/>
            <ac:spMk id="3" creationId="{70415948-1479-4E63-B0EB-3A611DC5A740}"/>
          </ac:spMkLst>
        </pc:spChg>
      </pc:sldChg>
      <pc:sldChg chg="new del">
        <pc:chgData name="Martin Webley" userId="836f531d-195e-4340-bc9a-b5c372095905" providerId="ADAL" clId="{4A9FA1DD-7418-4F93-B813-A39B39259F2C}" dt="2022-02-10T14:48:22.862" v="7699" actId="680"/>
        <pc:sldMkLst>
          <pc:docMk/>
          <pc:sldMk cId="4277133848" sldId="1245"/>
        </pc:sldMkLst>
      </pc:sldChg>
      <pc:sldChg chg="new del">
        <pc:chgData name="Martin Webley" userId="836f531d-195e-4340-bc9a-b5c372095905" providerId="ADAL" clId="{4A9FA1DD-7418-4F93-B813-A39B39259F2C}" dt="2022-02-10T16:15:27.619" v="7997" actId="47"/>
        <pc:sldMkLst>
          <pc:docMk/>
          <pc:sldMk cId="856865498" sldId="1246"/>
        </pc:sldMkLst>
      </pc:sldChg>
      <pc:sldChg chg="addSp delSp modSp new mod modNotesTx">
        <pc:chgData name="Martin Webley" userId="836f531d-195e-4340-bc9a-b5c372095905" providerId="ADAL" clId="{4A9FA1DD-7418-4F93-B813-A39B39259F2C}" dt="2022-02-10T17:15:22.035" v="8465"/>
        <pc:sldMkLst>
          <pc:docMk/>
          <pc:sldMk cId="1363201698" sldId="1246"/>
        </pc:sldMkLst>
        <pc:spChg chg="mod">
          <ac:chgData name="Martin Webley" userId="836f531d-195e-4340-bc9a-b5c372095905" providerId="ADAL" clId="{4A9FA1DD-7418-4F93-B813-A39B39259F2C}" dt="2022-02-10T17:13:13.222" v="8437" actId="20577"/>
          <ac:spMkLst>
            <pc:docMk/>
            <pc:sldMk cId="1363201698" sldId="1246"/>
            <ac:spMk id="2" creationId="{9D7CD9C4-0809-4124-8E3B-FBE71B0E2791}"/>
          </ac:spMkLst>
        </pc:spChg>
        <pc:spChg chg="add del mod">
          <ac:chgData name="Martin Webley" userId="836f531d-195e-4340-bc9a-b5c372095905" providerId="ADAL" clId="{4A9FA1DD-7418-4F93-B813-A39B39259F2C}" dt="2022-02-10T17:14:57.273" v="8444" actId="20577"/>
          <ac:spMkLst>
            <pc:docMk/>
            <pc:sldMk cId="1363201698" sldId="1246"/>
            <ac:spMk id="3" creationId="{095807EB-2FAE-4BF8-AC4E-82101D1236C1}"/>
          </ac:spMkLst>
        </pc:spChg>
        <pc:spChg chg="add del">
          <ac:chgData name="Martin Webley" userId="836f531d-195e-4340-bc9a-b5c372095905" providerId="ADAL" clId="{4A9FA1DD-7418-4F93-B813-A39B39259F2C}" dt="2022-02-10T17:14:47.543" v="8439"/>
          <ac:spMkLst>
            <pc:docMk/>
            <pc:sldMk cId="1363201698" sldId="1246"/>
            <ac:spMk id="5" creationId="{4B3F51DC-1318-4D8C-92B6-5E28E568A4B9}"/>
          </ac:spMkLst>
        </pc:spChg>
        <pc:graphicFrameChg chg="add del mod">
          <ac:chgData name="Martin Webley" userId="836f531d-195e-4340-bc9a-b5c372095905" providerId="ADAL" clId="{4A9FA1DD-7418-4F93-B813-A39B39259F2C}" dt="2022-02-10T17:14:47.543" v="8439"/>
          <ac:graphicFrameMkLst>
            <pc:docMk/>
            <pc:sldMk cId="1363201698" sldId="1246"/>
            <ac:graphicFrameMk id="4" creationId="{74568D4E-8957-46DB-8EC3-592E940C7B58}"/>
          </ac:graphicFrameMkLst>
        </pc:graphicFrameChg>
      </pc:sldChg>
      <pc:sldChg chg="modSp add mod ord">
        <pc:chgData name="Martin Webley" userId="836f531d-195e-4340-bc9a-b5c372095905" providerId="ADAL" clId="{4A9FA1DD-7418-4F93-B813-A39B39259F2C}" dt="2022-02-10T16:45:17.793" v="8027" actId="20577"/>
        <pc:sldMkLst>
          <pc:docMk/>
          <pc:sldMk cId="1068873504" sldId="1247"/>
        </pc:sldMkLst>
        <pc:spChg chg="mod">
          <ac:chgData name="Martin Webley" userId="836f531d-195e-4340-bc9a-b5c372095905" providerId="ADAL" clId="{4A9FA1DD-7418-4F93-B813-A39B39259F2C}" dt="2022-02-10T16:45:17.793" v="8027" actId="20577"/>
          <ac:spMkLst>
            <pc:docMk/>
            <pc:sldMk cId="1068873504" sldId="1247"/>
            <ac:spMk id="4" creationId="{A72F8C08-12DD-4BAE-AD5F-12F694E3E45E}"/>
          </ac:spMkLst>
        </pc:spChg>
      </pc:sldChg>
      <pc:sldChg chg="addSp delSp modSp new mod ord modNotesTx">
        <pc:chgData name="Martin Webley" userId="836f531d-195e-4340-bc9a-b5c372095905" providerId="ADAL" clId="{4A9FA1DD-7418-4F93-B813-A39B39259F2C}" dt="2022-02-10T17:41:06.117" v="8707" actId="6549"/>
        <pc:sldMkLst>
          <pc:docMk/>
          <pc:sldMk cId="2512545823" sldId="1248"/>
        </pc:sldMkLst>
        <pc:spChg chg="mod">
          <ac:chgData name="Martin Webley" userId="836f531d-195e-4340-bc9a-b5c372095905" providerId="ADAL" clId="{4A9FA1DD-7418-4F93-B813-A39B39259F2C}" dt="2022-02-10T17:41:06.117" v="8707" actId="6549"/>
          <ac:spMkLst>
            <pc:docMk/>
            <pc:sldMk cId="2512545823" sldId="1248"/>
            <ac:spMk id="2" creationId="{CC8C73A9-A017-4F94-987B-EEC6BFA322B0}"/>
          </ac:spMkLst>
        </pc:spChg>
        <pc:spChg chg="mod">
          <ac:chgData name="Martin Webley" userId="836f531d-195e-4340-bc9a-b5c372095905" providerId="ADAL" clId="{4A9FA1DD-7418-4F93-B813-A39B39259F2C}" dt="2022-02-10T17:09:22.631" v="8388" actId="255"/>
          <ac:spMkLst>
            <pc:docMk/>
            <pc:sldMk cId="2512545823" sldId="1248"/>
            <ac:spMk id="3" creationId="{2CB6B46C-80C7-4AC3-BC93-25EABDBE843B}"/>
          </ac:spMkLst>
        </pc:spChg>
        <pc:spChg chg="add del">
          <ac:chgData name="Martin Webley" userId="836f531d-195e-4340-bc9a-b5c372095905" providerId="ADAL" clId="{4A9FA1DD-7418-4F93-B813-A39B39259F2C}" dt="2022-02-10T17:17:30.419" v="8492" actId="22"/>
          <ac:spMkLst>
            <pc:docMk/>
            <pc:sldMk cId="2512545823" sldId="1248"/>
            <ac:spMk id="5" creationId="{E65DB1D7-92CA-42D1-BA01-F4B4D7B540E8}"/>
          </ac:spMkLst>
        </pc:spChg>
      </pc:sldChg>
      <pc:sldChg chg="modSp mod">
        <pc:chgData name="Martin Webley" userId="836f531d-195e-4340-bc9a-b5c372095905" providerId="ADAL" clId="{4A9FA1DD-7418-4F93-B813-A39B39259F2C}" dt="2022-02-10T17:41:15.115" v="8721" actId="20577"/>
        <pc:sldMkLst>
          <pc:docMk/>
          <pc:sldMk cId="2493071691" sldId="1249"/>
        </pc:sldMkLst>
        <pc:spChg chg="mod">
          <ac:chgData name="Martin Webley" userId="836f531d-195e-4340-bc9a-b5c372095905" providerId="ADAL" clId="{4A9FA1DD-7418-4F93-B813-A39B39259F2C}" dt="2022-02-10T17:41:15.115" v="8721" actId="20577"/>
          <ac:spMkLst>
            <pc:docMk/>
            <pc:sldMk cId="2493071691" sldId="1249"/>
            <ac:spMk id="4" creationId="{A72F8C08-12DD-4BAE-AD5F-12F694E3E45E}"/>
          </ac:spMkLst>
        </pc:spChg>
      </pc:sldChg>
      <pc:sldChg chg="modSp mod">
        <pc:chgData name="Martin Webley" userId="836f531d-195e-4340-bc9a-b5c372095905" providerId="ADAL" clId="{4A9FA1DD-7418-4F93-B813-A39B39259F2C}" dt="2022-02-10T16:46:59.606" v="8148" actId="6549"/>
        <pc:sldMkLst>
          <pc:docMk/>
          <pc:sldMk cId="79203024" sldId="1250"/>
        </pc:sldMkLst>
        <pc:spChg chg="mod">
          <ac:chgData name="Martin Webley" userId="836f531d-195e-4340-bc9a-b5c372095905" providerId="ADAL" clId="{4A9FA1DD-7418-4F93-B813-A39B39259F2C}" dt="2022-02-10T16:46:59.606" v="8148" actId="6549"/>
          <ac:spMkLst>
            <pc:docMk/>
            <pc:sldMk cId="79203024" sldId="1250"/>
            <ac:spMk id="4" creationId="{A72F8C08-12DD-4BAE-AD5F-12F694E3E45E}"/>
          </ac:spMkLst>
        </pc:spChg>
      </pc:sldChg>
      <pc:sldChg chg="new del">
        <pc:chgData name="Martin Webley" userId="836f531d-195e-4340-bc9a-b5c372095905" providerId="ADAL" clId="{4A9FA1DD-7418-4F93-B813-A39B39259F2C}" dt="2022-02-10T17:15:28.893" v="8466" actId="47"/>
        <pc:sldMkLst>
          <pc:docMk/>
          <pc:sldMk cId="1213684059" sldId="1251"/>
        </pc:sldMkLst>
      </pc:sldChg>
      <pc:sldChg chg="modSp mod">
        <pc:chgData name="Martin Webley" userId="836f531d-195e-4340-bc9a-b5c372095905" providerId="ADAL" clId="{4A9FA1DD-7418-4F93-B813-A39B39259F2C}" dt="2022-02-10T16:48:18.944" v="8173" actId="20577"/>
        <pc:sldMkLst>
          <pc:docMk/>
          <pc:sldMk cId="109434489" sldId="1252"/>
        </pc:sldMkLst>
        <pc:spChg chg="mod">
          <ac:chgData name="Martin Webley" userId="836f531d-195e-4340-bc9a-b5c372095905" providerId="ADAL" clId="{4A9FA1DD-7418-4F93-B813-A39B39259F2C}" dt="2022-02-10T16:48:18.944" v="8173" actId="20577"/>
          <ac:spMkLst>
            <pc:docMk/>
            <pc:sldMk cId="109434489" sldId="1252"/>
            <ac:spMk id="4" creationId="{A72F8C08-12DD-4BAE-AD5F-12F694E3E45E}"/>
          </ac:spMkLst>
        </pc:spChg>
      </pc:sldChg>
      <pc:sldChg chg="new del">
        <pc:chgData name="Martin Webley" userId="836f531d-195e-4340-bc9a-b5c372095905" providerId="ADAL" clId="{4A9FA1DD-7418-4F93-B813-A39B39259F2C}" dt="2022-02-10T17:23:29.058" v="8564" actId="47"/>
        <pc:sldMkLst>
          <pc:docMk/>
          <pc:sldMk cId="2241794520" sldId="1253"/>
        </pc:sldMkLst>
      </pc:sldChg>
      <pc:sldChg chg="modSp new mod modNotesTx">
        <pc:chgData name="Martin Webley" userId="836f531d-195e-4340-bc9a-b5c372095905" providerId="ADAL" clId="{4A9FA1DD-7418-4F93-B813-A39B39259F2C}" dt="2022-02-10T17:23:21.343" v="8563" actId="20577"/>
        <pc:sldMkLst>
          <pc:docMk/>
          <pc:sldMk cId="301932762" sldId="1254"/>
        </pc:sldMkLst>
        <pc:spChg chg="mod">
          <ac:chgData name="Martin Webley" userId="836f531d-195e-4340-bc9a-b5c372095905" providerId="ADAL" clId="{4A9FA1DD-7418-4F93-B813-A39B39259F2C}" dt="2022-02-10T17:22:42.284" v="8545" actId="20577"/>
          <ac:spMkLst>
            <pc:docMk/>
            <pc:sldMk cId="301932762" sldId="1254"/>
            <ac:spMk id="2" creationId="{AFA6DB94-F0F0-43A9-BA8C-B0A410CF48A5}"/>
          </ac:spMkLst>
        </pc:spChg>
        <pc:spChg chg="mod">
          <ac:chgData name="Martin Webley" userId="836f531d-195e-4340-bc9a-b5c372095905" providerId="ADAL" clId="{4A9FA1DD-7418-4F93-B813-A39B39259F2C}" dt="2022-02-10T17:23:21.343" v="8563" actId="20577"/>
          <ac:spMkLst>
            <pc:docMk/>
            <pc:sldMk cId="301932762" sldId="1254"/>
            <ac:spMk id="3" creationId="{827316A7-3FD9-4295-A7FD-CC6B312D69F4}"/>
          </ac:spMkLst>
        </pc:spChg>
      </pc:sldChg>
      <pc:sldChg chg="modSp new mod modNotesTx">
        <pc:chgData name="Martin Webley" userId="836f531d-195e-4340-bc9a-b5c372095905" providerId="ADAL" clId="{4A9FA1DD-7418-4F93-B813-A39B39259F2C}" dt="2022-02-10T17:26:25.746" v="8596"/>
        <pc:sldMkLst>
          <pc:docMk/>
          <pc:sldMk cId="3958522838" sldId="1255"/>
        </pc:sldMkLst>
        <pc:spChg chg="mod">
          <ac:chgData name="Martin Webley" userId="836f531d-195e-4340-bc9a-b5c372095905" providerId="ADAL" clId="{4A9FA1DD-7418-4F93-B813-A39B39259F2C}" dt="2022-02-10T17:25:08.041" v="8573" actId="20577"/>
          <ac:spMkLst>
            <pc:docMk/>
            <pc:sldMk cId="3958522838" sldId="1255"/>
            <ac:spMk id="3" creationId="{432CDDFA-833C-4401-B429-895D1931F0EE}"/>
          </ac:spMkLst>
        </pc:spChg>
      </pc:sldChg>
      <pc:sldChg chg="modSp mod">
        <pc:chgData name="Martin Webley" userId="836f531d-195e-4340-bc9a-b5c372095905" providerId="ADAL" clId="{4A9FA1DD-7418-4F93-B813-A39B39259F2C}" dt="2022-02-10T16:49:56.743" v="8238" actId="6549"/>
        <pc:sldMkLst>
          <pc:docMk/>
          <pc:sldMk cId="1796596324" sldId="1256"/>
        </pc:sldMkLst>
        <pc:spChg chg="mod">
          <ac:chgData name="Martin Webley" userId="836f531d-195e-4340-bc9a-b5c372095905" providerId="ADAL" clId="{4A9FA1DD-7418-4F93-B813-A39B39259F2C}" dt="2022-02-10T16:49:56.743" v="8238" actId="6549"/>
          <ac:spMkLst>
            <pc:docMk/>
            <pc:sldMk cId="1796596324" sldId="1256"/>
            <ac:spMk id="4" creationId="{A72F8C08-12DD-4BAE-AD5F-12F694E3E45E}"/>
          </ac:spMkLst>
        </pc:spChg>
      </pc:sldChg>
      <pc:sldChg chg="new del">
        <pc:chgData name="Martin Webley" userId="836f531d-195e-4340-bc9a-b5c372095905" providerId="ADAL" clId="{4A9FA1DD-7418-4F93-B813-A39B39259F2C}" dt="2022-02-10T17:26:28.512" v="8597" actId="47"/>
        <pc:sldMkLst>
          <pc:docMk/>
          <pc:sldMk cId="3958388767" sldId="1257"/>
        </pc:sldMkLst>
      </pc:sldChg>
      <pc:sldChg chg="modSp add mod ord">
        <pc:chgData name="Martin Webley" userId="836f531d-195e-4340-bc9a-b5c372095905" providerId="ADAL" clId="{4A9FA1DD-7418-4F93-B813-A39B39259F2C}" dt="2022-02-10T16:53:23.168" v="8293" actId="20577"/>
        <pc:sldMkLst>
          <pc:docMk/>
          <pc:sldMk cId="4242249647" sldId="1258"/>
        </pc:sldMkLst>
        <pc:spChg chg="mod">
          <ac:chgData name="Martin Webley" userId="836f531d-195e-4340-bc9a-b5c372095905" providerId="ADAL" clId="{4A9FA1DD-7418-4F93-B813-A39B39259F2C}" dt="2022-02-10T16:53:23.168" v="8293" actId="20577"/>
          <ac:spMkLst>
            <pc:docMk/>
            <pc:sldMk cId="4242249647" sldId="1258"/>
            <ac:spMk id="4" creationId="{A72F8C08-12DD-4BAE-AD5F-12F694E3E45E}"/>
          </ac:spMkLst>
        </pc:spChg>
      </pc:sldChg>
      <pc:sldChg chg="modSp mod modNotesTx">
        <pc:chgData name="Martin Webley" userId="836f531d-195e-4340-bc9a-b5c372095905" providerId="ADAL" clId="{4A9FA1DD-7418-4F93-B813-A39B39259F2C}" dt="2022-02-10T17:37:50.631" v="8664"/>
        <pc:sldMkLst>
          <pc:docMk/>
          <pc:sldMk cId="1735508649" sldId="1259"/>
        </pc:sldMkLst>
        <pc:spChg chg="mod">
          <ac:chgData name="Martin Webley" userId="836f531d-195e-4340-bc9a-b5c372095905" providerId="ADAL" clId="{4A9FA1DD-7418-4F93-B813-A39B39259F2C}" dt="2022-02-10T17:36:33.874" v="8660" actId="20577"/>
          <ac:spMkLst>
            <pc:docMk/>
            <pc:sldMk cId="1735508649" sldId="1259"/>
            <ac:spMk id="2" creationId="{4276025A-D843-4836-8D6C-22937169EB33}"/>
          </ac:spMkLst>
        </pc:spChg>
        <pc:spChg chg="mod">
          <ac:chgData name="Martin Webley" userId="836f531d-195e-4340-bc9a-b5c372095905" providerId="ADAL" clId="{4A9FA1DD-7418-4F93-B813-A39B39259F2C}" dt="2022-02-10T17:36:38.704" v="8662" actId="20577"/>
          <ac:spMkLst>
            <pc:docMk/>
            <pc:sldMk cId="1735508649" sldId="1259"/>
            <ac:spMk id="3" creationId="{432CDDFA-833C-4401-B429-895D1931F0EE}"/>
          </ac:spMkLst>
        </pc:spChg>
      </pc:sldChg>
      <pc:sldChg chg="del">
        <pc:chgData name="Martin Webley" userId="836f531d-195e-4340-bc9a-b5c372095905" providerId="ADAL" clId="{4A9FA1DD-7418-4F93-B813-A39B39259F2C}" dt="2022-02-10T17:29:36.560" v="8598" actId="47"/>
        <pc:sldMkLst>
          <pc:docMk/>
          <pc:sldMk cId="2237131095" sldId="1260"/>
        </pc:sldMkLst>
      </pc:sldChg>
      <pc:sldChg chg="modSp mod">
        <pc:chgData name="Martin Webley" userId="836f531d-195e-4340-bc9a-b5c372095905" providerId="ADAL" clId="{4A9FA1DD-7418-4F93-B813-A39B39259F2C}" dt="2022-02-10T16:56:26.541" v="8318" actId="20577"/>
        <pc:sldMkLst>
          <pc:docMk/>
          <pc:sldMk cId="2874057080" sldId="1261"/>
        </pc:sldMkLst>
        <pc:spChg chg="mod">
          <ac:chgData name="Martin Webley" userId="836f531d-195e-4340-bc9a-b5c372095905" providerId="ADAL" clId="{4A9FA1DD-7418-4F93-B813-A39B39259F2C}" dt="2022-02-10T16:56:26.541" v="8318" actId="20577"/>
          <ac:spMkLst>
            <pc:docMk/>
            <pc:sldMk cId="2874057080" sldId="1261"/>
            <ac:spMk id="4" creationId="{A72F8C08-12DD-4BAE-AD5F-12F694E3E45E}"/>
          </ac:spMkLst>
        </pc:spChg>
      </pc:sldChg>
      <pc:sldChg chg="modSp mod modNotesTx">
        <pc:chgData name="Martin Webley" userId="836f531d-195e-4340-bc9a-b5c372095905" providerId="ADAL" clId="{4A9FA1DD-7418-4F93-B813-A39B39259F2C}" dt="2022-02-10T17:40:35.856" v="8694"/>
        <pc:sldMkLst>
          <pc:docMk/>
          <pc:sldMk cId="3599636320" sldId="1262"/>
        </pc:sldMkLst>
        <pc:spChg chg="mod">
          <ac:chgData name="Martin Webley" userId="836f531d-195e-4340-bc9a-b5c372095905" providerId="ADAL" clId="{4A9FA1DD-7418-4F93-B813-A39B39259F2C}" dt="2022-02-10T17:39:57.554" v="8671" actId="20577"/>
          <ac:spMkLst>
            <pc:docMk/>
            <pc:sldMk cId="3599636320" sldId="1262"/>
            <ac:spMk id="3" creationId="{432CDDFA-833C-4401-B429-895D1931F0EE}"/>
          </ac:spMkLst>
        </pc:spChg>
      </pc:sldChg>
      <pc:sldChg chg="del">
        <pc:chgData name="Martin Webley" userId="836f531d-195e-4340-bc9a-b5c372095905" providerId="ADAL" clId="{4A9FA1DD-7418-4F93-B813-A39B39259F2C}" dt="2022-02-10T17:40:42.767" v="8695" actId="47"/>
        <pc:sldMkLst>
          <pc:docMk/>
          <pc:sldMk cId="3773375054" sldId="1263"/>
        </pc:sldMkLst>
      </pc:sldChg>
      <pc:sldChg chg="modSp mod">
        <pc:chgData name="Martin Webley" userId="836f531d-195e-4340-bc9a-b5c372095905" providerId="ADAL" clId="{4A9FA1DD-7418-4F93-B813-A39B39259F2C}" dt="2022-02-10T16:57:49.755" v="8349" actId="20577"/>
        <pc:sldMkLst>
          <pc:docMk/>
          <pc:sldMk cId="1740573583" sldId="1264"/>
        </pc:sldMkLst>
        <pc:spChg chg="mod">
          <ac:chgData name="Martin Webley" userId="836f531d-195e-4340-bc9a-b5c372095905" providerId="ADAL" clId="{4A9FA1DD-7418-4F93-B813-A39B39259F2C}" dt="2022-02-10T16:57:49.755" v="8349" actId="20577"/>
          <ac:spMkLst>
            <pc:docMk/>
            <pc:sldMk cId="1740573583" sldId="1264"/>
            <ac:spMk id="4" creationId="{A72F8C08-12DD-4BAE-AD5F-12F694E3E45E}"/>
          </ac:spMkLst>
        </pc:spChg>
      </pc:sldChg>
      <pc:sldChg chg="modSp mod modNotesTx">
        <pc:chgData name="Martin Webley" userId="836f531d-195e-4340-bc9a-b5c372095905" providerId="ADAL" clId="{4A9FA1DD-7418-4F93-B813-A39B39259F2C}" dt="2022-02-10T17:45:43.144" v="8791" actId="20577"/>
        <pc:sldMkLst>
          <pc:docMk/>
          <pc:sldMk cId="2195211380" sldId="1265"/>
        </pc:sldMkLst>
        <pc:spChg chg="mod">
          <ac:chgData name="Martin Webley" userId="836f531d-195e-4340-bc9a-b5c372095905" providerId="ADAL" clId="{4A9FA1DD-7418-4F93-B813-A39B39259F2C}" dt="2022-02-10T17:41:35.066" v="8754" actId="20577"/>
          <ac:spMkLst>
            <pc:docMk/>
            <pc:sldMk cId="2195211380" sldId="1265"/>
            <ac:spMk id="2" creationId="{4276025A-D843-4836-8D6C-22937169EB33}"/>
          </ac:spMkLst>
        </pc:spChg>
        <pc:spChg chg="mod">
          <ac:chgData name="Martin Webley" userId="836f531d-195e-4340-bc9a-b5c372095905" providerId="ADAL" clId="{4A9FA1DD-7418-4F93-B813-A39B39259F2C}" dt="2022-02-10T17:45:22.764" v="8787" actId="20577"/>
          <ac:spMkLst>
            <pc:docMk/>
            <pc:sldMk cId="2195211380" sldId="1265"/>
            <ac:spMk id="3" creationId="{432CDDFA-833C-4401-B429-895D1931F0EE}"/>
          </ac:spMkLst>
        </pc:spChg>
      </pc:sldChg>
      <pc:sldChg chg="del">
        <pc:chgData name="Martin Webley" userId="836f531d-195e-4340-bc9a-b5c372095905" providerId="ADAL" clId="{4A9FA1DD-7418-4F93-B813-A39B39259F2C}" dt="2022-02-10T17:41:40.157" v="8755" actId="47"/>
        <pc:sldMkLst>
          <pc:docMk/>
          <pc:sldMk cId="1749706051" sldId="1266"/>
        </pc:sldMkLst>
      </pc:sldChg>
      <pc:sldChg chg="new del">
        <pc:chgData name="Martin Webley" userId="836f531d-195e-4340-bc9a-b5c372095905" providerId="ADAL" clId="{4A9FA1DD-7418-4F93-B813-A39B39259F2C}" dt="2022-02-10T17:47:09.549" v="8835" actId="47"/>
        <pc:sldMkLst>
          <pc:docMk/>
          <pc:sldMk cId="4290417672" sldId="1266"/>
        </pc:sldMkLst>
      </pc:sldChg>
      <pc:sldChg chg="new del">
        <pc:chgData name="Martin Webley" userId="836f531d-195e-4340-bc9a-b5c372095905" providerId="ADAL" clId="{4A9FA1DD-7418-4F93-B813-A39B39259F2C}" dt="2022-02-10T17:18:15.049" v="8494" actId="47"/>
        <pc:sldMkLst>
          <pc:docMk/>
          <pc:sldMk cId="1410238470" sldId="1267"/>
        </pc:sldMkLst>
      </pc:sldChg>
      <pc:sldChg chg="modSp new mod modNotesTx">
        <pc:chgData name="Martin Webley" userId="836f531d-195e-4340-bc9a-b5c372095905" providerId="ADAL" clId="{4A9FA1DD-7418-4F93-B813-A39B39259F2C}" dt="2022-02-10T17:54:10.964" v="8907" actId="20577"/>
        <pc:sldMkLst>
          <pc:docMk/>
          <pc:sldMk cId="3045178574" sldId="1267"/>
        </pc:sldMkLst>
        <pc:spChg chg="mod">
          <ac:chgData name="Martin Webley" userId="836f531d-195e-4340-bc9a-b5c372095905" providerId="ADAL" clId="{4A9FA1DD-7418-4F93-B813-A39B39259F2C}" dt="2022-02-10T17:48:15.599" v="8902" actId="20577"/>
          <ac:spMkLst>
            <pc:docMk/>
            <pc:sldMk cId="3045178574" sldId="1267"/>
            <ac:spMk id="2" creationId="{DB6D4899-D19E-45D4-9F4A-181780844FB1}"/>
          </ac:spMkLst>
        </pc:spChg>
        <pc:spChg chg="mod">
          <ac:chgData name="Martin Webley" userId="836f531d-195e-4340-bc9a-b5c372095905" providerId="ADAL" clId="{4A9FA1DD-7418-4F93-B813-A39B39259F2C}" dt="2022-02-10T17:54:10.964" v="8907" actId="20577"/>
          <ac:spMkLst>
            <pc:docMk/>
            <pc:sldMk cId="3045178574" sldId="1267"/>
            <ac:spMk id="3" creationId="{9F1984DC-8F49-4EBA-9538-8395500102F6}"/>
          </ac:spMkLst>
        </pc:spChg>
      </pc:sldChg>
      <pc:sldChg chg="modSp mod">
        <pc:chgData name="Martin Webley" userId="836f531d-195e-4340-bc9a-b5c372095905" providerId="ADAL" clId="{4A9FA1DD-7418-4F93-B813-A39B39259F2C}" dt="2022-02-10T17:46:59.150" v="8834" actId="6549"/>
        <pc:sldMkLst>
          <pc:docMk/>
          <pc:sldMk cId="3663915406" sldId="1268"/>
        </pc:sldMkLst>
        <pc:spChg chg="mod">
          <ac:chgData name="Martin Webley" userId="836f531d-195e-4340-bc9a-b5c372095905" providerId="ADAL" clId="{4A9FA1DD-7418-4F93-B813-A39B39259F2C}" dt="2022-02-10T17:46:59.150" v="8834" actId="6549"/>
          <ac:spMkLst>
            <pc:docMk/>
            <pc:sldMk cId="3663915406" sldId="1268"/>
            <ac:spMk id="4" creationId="{A72F8C08-12DD-4BAE-AD5F-12F694E3E45E}"/>
          </ac:spMkLst>
        </pc:spChg>
      </pc:sldChg>
      <pc:sldChg chg="del">
        <pc:chgData name="Martin Webley" userId="836f531d-195e-4340-bc9a-b5c372095905" providerId="ADAL" clId="{4A9FA1DD-7418-4F93-B813-A39B39259F2C}" dt="2022-02-10T17:47:17.483" v="8836"/>
        <pc:sldMkLst>
          <pc:docMk/>
          <pc:sldMk cId="35678368" sldId="1269"/>
        </pc:sldMkLst>
      </pc:sldChg>
      <pc:sldChg chg="modSp mod">
        <pc:chgData name="Martin Webley" userId="836f531d-195e-4340-bc9a-b5c372095905" providerId="ADAL" clId="{4A9FA1DD-7418-4F93-B813-A39B39259F2C}" dt="2022-02-10T18:21:03.701" v="9021" actId="20577"/>
        <pc:sldMkLst>
          <pc:docMk/>
          <pc:sldMk cId="2895301786" sldId="1290"/>
        </pc:sldMkLst>
        <pc:spChg chg="mod">
          <ac:chgData name="Martin Webley" userId="836f531d-195e-4340-bc9a-b5c372095905" providerId="ADAL" clId="{4A9FA1DD-7418-4F93-B813-A39B39259F2C}" dt="2022-02-10T18:21:03.701" v="9021" actId="20577"/>
          <ac:spMkLst>
            <pc:docMk/>
            <pc:sldMk cId="2895301786" sldId="1290"/>
            <ac:spMk id="4" creationId="{A72F8C08-12DD-4BAE-AD5F-12F694E3E45E}"/>
          </ac:spMkLst>
        </pc:spChg>
      </pc:sldChg>
      <pc:sldChg chg="modSp new mod">
        <pc:chgData name="Martin Webley" userId="836f531d-195e-4340-bc9a-b5c372095905" providerId="ADAL" clId="{4A9FA1DD-7418-4F93-B813-A39B39259F2C}" dt="2022-02-10T18:28:51.904" v="9028" actId="20577"/>
        <pc:sldMkLst>
          <pc:docMk/>
          <pc:sldMk cId="1538646058" sldId="1291"/>
        </pc:sldMkLst>
        <pc:spChg chg="mod">
          <ac:chgData name="Martin Webley" userId="836f531d-195e-4340-bc9a-b5c372095905" providerId="ADAL" clId="{4A9FA1DD-7418-4F93-B813-A39B39259F2C}" dt="2022-02-10T18:20:49.284" v="9010" actId="20577"/>
          <ac:spMkLst>
            <pc:docMk/>
            <pc:sldMk cId="1538646058" sldId="1291"/>
            <ac:spMk id="2" creationId="{C6E3DB4B-EF47-4BE1-9109-5F20EC659440}"/>
          </ac:spMkLst>
        </pc:spChg>
        <pc:spChg chg="mod">
          <ac:chgData name="Martin Webley" userId="836f531d-195e-4340-bc9a-b5c372095905" providerId="ADAL" clId="{4A9FA1DD-7418-4F93-B813-A39B39259F2C}" dt="2022-02-10T18:28:51.904" v="9028" actId="20577"/>
          <ac:spMkLst>
            <pc:docMk/>
            <pc:sldMk cId="1538646058" sldId="1291"/>
            <ac:spMk id="3" creationId="{9A6F7CA1-00E2-4537-ADAA-34180C26714D}"/>
          </ac:spMkLst>
        </pc:spChg>
      </pc:sldChg>
      <pc:sldChg chg="addSp delSp modSp new mod modNotesTx">
        <pc:chgData name="Martin Webley" userId="836f531d-195e-4340-bc9a-b5c372095905" providerId="ADAL" clId="{4A9FA1DD-7418-4F93-B813-A39B39259F2C}" dt="2022-02-10T18:37:47.692" v="9099" actId="20577"/>
        <pc:sldMkLst>
          <pc:docMk/>
          <pc:sldMk cId="2747291607" sldId="1292"/>
        </pc:sldMkLst>
        <pc:spChg chg="mod">
          <ac:chgData name="Martin Webley" userId="836f531d-195e-4340-bc9a-b5c372095905" providerId="ADAL" clId="{4A9FA1DD-7418-4F93-B813-A39B39259F2C}" dt="2022-02-10T18:37:47.692" v="9099" actId="20577"/>
          <ac:spMkLst>
            <pc:docMk/>
            <pc:sldMk cId="2747291607" sldId="1292"/>
            <ac:spMk id="2" creationId="{125CF3A6-E19A-4B0D-9194-FF21E1BCD5B4}"/>
          </ac:spMkLst>
        </pc:spChg>
        <pc:spChg chg="del">
          <ac:chgData name="Martin Webley" userId="836f531d-195e-4340-bc9a-b5c372095905" providerId="ADAL" clId="{4A9FA1DD-7418-4F93-B813-A39B39259F2C}" dt="2022-02-10T18:37:15.324" v="9069" actId="931"/>
          <ac:spMkLst>
            <pc:docMk/>
            <pc:sldMk cId="2747291607" sldId="1292"/>
            <ac:spMk id="3" creationId="{50D93792-1724-48E9-8794-CD1173DBF7C5}"/>
          </ac:spMkLst>
        </pc:spChg>
        <pc:picChg chg="add mod">
          <ac:chgData name="Martin Webley" userId="836f531d-195e-4340-bc9a-b5c372095905" providerId="ADAL" clId="{4A9FA1DD-7418-4F93-B813-A39B39259F2C}" dt="2022-02-10T18:37:32.115" v="9072" actId="1076"/>
          <ac:picMkLst>
            <pc:docMk/>
            <pc:sldMk cId="2747291607" sldId="1292"/>
            <ac:picMk id="5" creationId="{A8884250-24AC-4E83-B1E6-883CDB0C91DC}"/>
          </ac:picMkLst>
        </pc:picChg>
      </pc:sldChg>
      <pc:sldChg chg="modSp mod ord">
        <pc:chgData name="Martin Webley" userId="836f531d-195e-4340-bc9a-b5c372095905" providerId="ADAL" clId="{4A9FA1DD-7418-4F93-B813-A39B39259F2C}" dt="2022-02-10T18:42:20.092" v="9117"/>
        <pc:sldMkLst>
          <pc:docMk/>
          <pc:sldMk cId="4278308102" sldId="1293"/>
        </pc:sldMkLst>
        <pc:spChg chg="mod">
          <ac:chgData name="Martin Webley" userId="836f531d-195e-4340-bc9a-b5c372095905" providerId="ADAL" clId="{4A9FA1DD-7418-4F93-B813-A39B39259F2C}" dt="2022-02-10T18:41:48.435" v="9113" actId="6549"/>
          <ac:spMkLst>
            <pc:docMk/>
            <pc:sldMk cId="4278308102" sldId="1293"/>
            <ac:spMk id="2" creationId="{6A03BF51-DBAA-473B-A7D5-1A5809E9C0A7}"/>
          </ac:spMkLst>
        </pc:spChg>
      </pc:sldChg>
      <pc:sldChg chg="new del ord">
        <pc:chgData name="Martin Webley" userId="836f531d-195e-4340-bc9a-b5c372095905" providerId="ADAL" clId="{4A9FA1DD-7418-4F93-B813-A39B39259F2C}" dt="2022-02-11T13:20:35.740" v="9164" actId="47"/>
        <pc:sldMkLst>
          <pc:docMk/>
          <pc:sldMk cId="1582769667" sldId="1296"/>
        </pc:sldMkLst>
      </pc:sldChg>
      <pc:sldChg chg="addSp delSp modSp new mod ord">
        <pc:chgData name="Martin Webley" userId="836f531d-195e-4340-bc9a-b5c372095905" providerId="ADAL" clId="{4A9FA1DD-7418-4F93-B813-A39B39259F2C}" dt="2022-02-11T16:58:15.512" v="9371" actId="14100"/>
        <pc:sldMkLst>
          <pc:docMk/>
          <pc:sldMk cId="1870791765" sldId="1297"/>
        </pc:sldMkLst>
        <pc:spChg chg="mod">
          <ac:chgData name="Martin Webley" userId="836f531d-195e-4340-bc9a-b5c372095905" providerId="ADAL" clId="{4A9FA1DD-7418-4F93-B813-A39B39259F2C}" dt="2022-02-11T13:20:28.338" v="9162" actId="6549"/>
          <ac:spMkLst>
            <pc:docMk/>
            <pc:sldMk cId="1870791765" sldId="1297"/>
            <ac:spMk id="2" creationId="{A3B29E95-DCB5-4467-9E3C-BDDB560E8A7C}"/>
          </ac:spMkLst>
        </pc:spChg>
        <pc:spChg chg="add del">
          <ac:chgData name="Martin Webley" userId="836f531d-195e-4340-bc9a-b5c372095905" providerId="ADAL" clId="{4A9FA1DD-7418-4F93-B813-A39B39259F2C}" dt="2022-02-11T13:22:49.527" v="9184" actId="931"/>
          <ac:spMkLst>
            <pc:docMk/>
            <pc:sldMk cId="1870791765" sldId="1297"/>
            <ac:spMk id="3" creationId="{8F1D7D45-D110-4834-89E9-05C729EB5037}"/>
          </ac:spMkLst>
        </pc:spChg>
        <pc:spChg chg="add mod">
          <ac:chgData name="Martin Webley" userId="836f531d-195e-4340-bc9a-b5c372095905" providerId="ADAL" clId="{4A9FA1DD-7418-4F93-B813-A39B39259F2C}" dt="2022-02-11T13:29:57.359" v="9217" actId="20577"/>
          <ac:spMkLst>
            <pc:docMk/>
            <pc:sldMk cId="1870791765" sldId="1297"/>
            <ac:spMk id="4" creationId="{C9DD5EAA-D7E6-46B8-B120-F11EB1028D44}"/>
          </ac:spMkLst>
        </pc:spChg>
        <pc:spChg chg="add del mod">
          <ac:chgData name="Martin Webley" userId="836f531d-195e-4340-bc9a-b5c372095905" providerId="ADAL" clId="{4A9FA1DD-7418-4F93-B813-A39B39259F2C}" dt="2022-02-11T13:21:51.979" v="9178"/>
          <ac:spMkLst>
            <pc:docMk/>
            <pc:sldMk cId="1870791765" sldId="1297"/>
            <ac:spMk id="5" creationId="{E1653066-ECB4-406D-B3BE-0F56619E0BB5}"/>
          </ac:spMkLst>
        </pc:spChg>
        <pc:spChg chg="add mod">
          <ac:chgData name="Martin Webley" userId="836f531d-195e-4340-bc9a-b5c372095905" providerId="ADAL" clId="{4A9FA1DD-7418-4F93-B813-A39B39259F2C}" dt="2022-02-11T13:30:03.710" v="9223" actId="20577"/>
          <ac:spMkLst>
            <pc:docMk/>
            <pc:sldMk cId="1870791765" sldId="1297"/>
            <ac:spMk id="6" creationId="{F8EE6E92-4A52-4872-97F0-DF0A418EDAAA}"/>
          </ac:spMkLst>
        </pc:spChg>
        <pc:spChg chg="add mod">
          <ac:chgData name="Martin Webley" userId="836f531d-195e-4340-bc9a-b5c372095905" providerId="ADAL" clId="{4A9FA1DD-7418-4F93-B813-A39B39259F2C}" dt="2022-02-11T13:30:43.640" v="9231" actId="1076"/>
          <ac:spMkLst>
            <pc:docMk/>
            <pc:sldMk cId="1870791765" sldId="1297"/>
            <ac:spMk id="19" creationId="{3A83E4D1-B06B-4A3A-B8D8-5CAE0C332820}"/>
          </ac:spMkLst>
        </pc:spChg>
        <pc:spChg chg="add mod">
          <ac:chgData name="Martin Webley" userId="836f531d-195e-4340-bc9a-b5c372095905" providerId="ADAL" clId="{4A9FA1DD-7418-4F93-B813-A39B39259F2C}" dt="2022-02-11T13:31:07.302" v="9240" actId="1076"/>
          <ac:spMkLst>
            <pc:docMk/>
            <pc:sldMk cId="1870791765" sldId="1297"/>
            <ac:spMk id="20" creationId="{C4DF6A3F-8202-4CA8-8873-AD3606F4E017}"/>
          </ac:spMkLst>
        </pc:spChg>
        <pc:spChg chg="add mod">
          <ac:chgData name="Martin Webley" userId="836f531d-195e-4340-bc9a-b5c372095905" providerId="ADAL" clId="{4A9FA1DD-7418-4F93-B813-A39B39259F2C}" dt="2022-02-11T13:31:40.369" v="9261" actId="1076"/>
          <ac:spMkLst>
            <pc:docMk/>
            <pc:sldMk cId="1870791765" sldId="1297"/>
            <ac:spMk id="21" creationId="{6B5B359A-4C9A-4DE0-9714-1378FE82FA41}"/>
          </ac:spMkLst>
        </pc:spChg>
        <pc:spChg chg="add mod">
          <ac:chgData name="Martin Webley" userId="836f531d-195e-4340-bc9a-b5c372095905" providerId="ADAL" clId="{4A9FA1DD-7418-4F93-B813-A39B39259F2C}" dt="2022-02-11T16:58:15.512" v="9371" actId="14100"/>
          <ac:spMkLst>
            <pc:docMk/>
            <pc:sldMk cId="1870791765" sldId="1297"/>
            <ac:spMk id="22" creationId="{3AB3E3E9-BED4-467F-A083-54D7FFB0FC6A}"/>
          </ac:spMkLst>
        </pc:spChg>
        <pc:spChg chg="add del mod">
          <ac:chgData name="Martin Webley" userId="836f531d-195e-4340-bc9a-b5c372095905" providerId="ADAL" clId="{4A9FA1DD-7418-4F93-B813-A39B39259F2C}" dt="2022-02-11T16:50:06.597" v="9366" actId="478"/>
          <ac:spMkLst>
            <pc:docMk/>
            <pc:sldMk cId="1870791765" sldId="1297"/>
            <ac:spMk id="23" creationId="{EAF71600-CE23-49F4-B79A-41A706EA5ACF}"/>
          </ac:spMkLst>
        </pc:spChg>
        <pc:spChg chg="add mod">
          <ac:chgData name="Martin Webley" userId="836f531d-195e-4340-bc9a-b5c372095905" providerId="ADAL" clId="{4A9FA1DD-7418-4F93-B813-A39B39259F2C}" dt="2022-02-11T16:44:31.995" v="9315" actId="1076"/>
          <ac:spMkLst>
            <pc:docMk/>
            <pc:sldMk cId="1870791765" sldId="1297"/>
            <ac:spMk id="26" creationId="{89FC8DC0-5C81-4AFD-A773-797570E71A29}"/>
          </ac:spMkLst>
        </pc:spChg>
        <pc:spChg chg="add mod">
          <ac:chgData name="Martin Webley" userId="836f531d-195e-4340-bc9a-b5c372095905" providerId="ADAL" clId="{4A9FA1DD-7418-4F93-B813-A39B39259F2C}" dt="2022-02-11T16:44:50.235" v="9318" actId="1076"/>
          <ac:spMkLst>
            <pc:docMk/>
            <pc:sldMk cId="1870791765" sldId="1297"/>
            <ac:spMk id="27" creationId="{04B029E5-412B-4418-81E6-6C10D1EFD9F8}"/>
          </ac:spMkLst>
        </pc:spChg>
        <pc:spChg chg="add mod">
          <ac:chgData name="Martin Webley" userId="836f531d-195e-4340-bc9a-b5c372095905" providerId="ADAL" clId="{4A9FA1DD-7418-4F93-B813-A39B39259F2C}" dt="2022-02-11T16:48:43.082" v="9348" actId="1076"/>
          <ac:spMkLst>
            <pc:docMk/>
            <pc:sldMk cId="1870791765" sldId="1297"/>
            <ac:spMk id="28" creationId="{EB45F8ED-22A4-4F76-A7DF-D9F908F26979}"/>
          </ac:spMkLst>
        </pc:spChg>
        <pc:spChg chg="add mod">
          <ac:chgData name="Martin Webley" userId="836f531d-195e-4340-bc9a-b5c372095905" providerId="ADAL" clId="{4A9FA1DD-7418-4F93-B813-A39B39259F2C}" dt="2022-02-11T16:49:51.470" v="9364" actId="1076"/>
          <ac:spMkLst>
            <pc:docMk/>
            <pc:sldMk cId="1870791765" sldId="1297"/>
            <ac:spMk id="29" creationId="{3230FAD4-225C-42B6-B979-9D1FF0AA571C}"/>
          </ac:spMkLst>
        </pc:spChg>
        <pc:picChg chg="add mod">
          <ac:chgData name="Martin Webley" userId="836f531d-195e-4340-bc9a-b5c372095905" providerId="ADAL" clId="{4A9FA1DD-7418-4F93-B813-A39B39259F2C}" dt="2022-02-11T13:22:57.929" v="9187" actId="1076"/>
          <ac:picMkLst>
            <pc:docMk/>
            <pc:sldMk cId="1870791765" sldId="1297"/>
            <ac:picMk id="8" creationId="{156085B9-C2B6-4182-867F-D3FD7E73DEA6}"/>
          </ac:picMkLst>
        </pc:picChg>
        <pc:picChg chg="add mod">
          <ac:chgData name="Martin Webley" userId="836f531d-195e-4340-bc9a-b5c372095905" providerId="ADAL" clId="{4A9FA1DD-7418-4F93-B813-A39B39259F2C}" dt="2022-02-11T13:23:54.468" v="9194" actId="1076"/>
          <ac:picMkLst>
            <pc:docMk/>
            <pc:sldMk cId="1870791765" sldId="1297"/>
            <ac:picMk id="10" creationId="{D96535F7-C41A-4D9B-9D34-C84DD02FF39C}"/>
          </ac:picMkLst>
        </pc:picChg>
        <pc:picChg chg="add mod">
          <ac:chgData name="Martin Webley" userId="836f531d-195e-4340-bc9a-b5c372095905" providerId="ADAL" clId="{4A9FA1DD-7418-4F93-B813-A39B39259F2C}" dt="2022-02-11T13:23:47.098" v="9192" actId="1076"/>
          <ac:picMkLst>
            <pc:docMk/>
            <pc:sldMk cId="1870791765" sldId="1297"/>
            <ac:picMk id="11" creationId="{23F274F0-99CE-4F01-93B1-FEF3A896B6A3}"/>
          </ac:picMkLst>
        </pc:picChg>
        <pc:picChg chg="add mod">
          <ac:chgData name="Martin Webley" userId="836f531d-195e-4340-bc9a-b5c372095905" providerId="ADAL" clId="{4A9FA1DD-7418-4F93-B813-A39B39259F2C}" dt="2022-02-11T13:24:06.517" v="9196" actId="1076"/>
          <ac:picMkLst>
            <pc:docMk/>
            <pc:sldMk cId="1870791765" sldId="1297"/>
            <ac:picMk id="12" creationId="{B474848E-79DB-4074-95A5-31F875C324DB}"/>
          </ac:picMkLst>
        </pc:picChg>
        <pc:picChg chg="add mod">
          <ac:chgData name="Martin Webley" userId="836f531d-195e-4340-bc9a-b5c372095905" providerId="ADAL" clId="{4A9FA1DD-7418-4F93-B813-A39B39259F2C}" dt="2022-02-11T13:24:51.758" v="9202" actId="1076"/>
          <ac:picMkLst>
            <pc:docMk/>
            <pc:sldMk cId="1870791765" sldId="1297"/>
            <ac:picMk id="14" creationId="{E498F866-B884-48AA-B630-9040C59BE37F}"/>
          </ac:picMkLst>
        </pc:picChg>
        <pc:picChg chg="add del mod">
          <ac:chgData name="Martin Webley" userId="836f531d-195e-4340-bc9a-b5c372095905" providerId="ADAL" clId="{4A9FA1DD-7418-4F93-B813-A39B39259F2C}" dt="2022-02-11T13:25:28.241" v="9208" actId="478"/>
          <ac:picMkLst>
            <pc:docMk/>
            <pc:sldMk cId="1870791765" sldId="1297"/>
            <ac:picMk id="16" creationId="{87A763A0-BE10-4EFF-AC78-2A618485C40E}"/>
          </ac:picMkLst>
        </pc:picChg>
        <pc:picChg chg="add mod">
          <ac:chgData name="Martin Webley" userId="836f531d-195e-4340-bc9a-b5c372095905" providerId="ADAL" clId="{4A9FA1DD-7418-4F93-B813-A39B39259F2C}" dt="2022-02-11T16:49:57.467" v="9365" actId="1076"/>
          <ac:picMkLst>
            <pc:docMk/>
            <pc:sldMk cId="1870791765" sldId="1297"/>
            <ac:picMk id="18" creationId="{C53094EA-0377-4ECF-82F1-843254E86566}"/>
          </ac:picMkLst>
        </pc:picChg>
        <pc:picChg chg="add mod">
          <ac:chgData name="Martin Webley" userId="836f531d-195e-4340-bc9a-b5c372095905" providerId="ADAL" clId="{4A9FA1DD-7418-4F93-B813-A39B39259F2C}" dt="2022-02-11T16:44:26.899" v="9314" actId="1076"/>
          <ac:picMkLst>
            <pc:docMk/>
            <pc:sldMk cId="1870791765" sldId="1297"/>
            <ac:picMk id="24" creationId="{C3951131-BE65-4B5B-B2BE-E723D7794BB9}"/>
          </ac:picMkLst>
        </pc:picChg>
        <pc:picChg chg="add mod">
          <ac:chgData name="Martin Webley" userId="836f531d-195e-4340-bc9a-b5c372095905" providerId="ADAL" clId="{4A9FA1DD-7418-4F93-B813-A39B39259F2C}" dt="2022-02-11T16:44:42.550" v="9317" actId="1076"/>
          <ac:picMkLst>
            <pc:docMk/>
            <pc:sldMk cId="1870791765" sldId="1297"/>
            <ac:picMk id="25" creationId="{5722A15E-45BD-4C33-9B70-1C7CE6B584C6}"/>
          </ac:picMkLst>
        </pc:picChg>
      </pc:sldChg>
      <pc:sldChg chg="modSp add del mod">
        <pc:chgData name="Martin Webley" userId="836f531d-195e-4340-bc9a-b5c372095905" providerId="ADAL" clId="{4A9FA1DD-7418-4F93-B813-A39B39259F2C}" dt="2022-02-11T16:58:38.224" v="9373" actId="2696"/>
        <pc:sldMkLst>
          <pc:docMk/>
          <pc:sldMk cId="439050760" sldId="1298"/>
        </pc:sldMkLst>
        <pc:spChg chg="mod">
          <ac:chgData name="Martin Webley" userId="836f531d-195e-4340-bc9a-b5c372095905" providerId="ADAL" clId="{4A9FA1DD-7418-4F93-B813-A39B39259F2C}" dt="2022-02-11T13:20:44.862" v="9173" actId="6549"/>
          <ac:spMkLst>
            <pc:docMk/>
            <pc:sldMk cId="439050760" sldId="1298"/>
            <ac:spMk id="2" creationId="{A3B29E95-DCB5-4467-9E3C-BDDB560E8A7C}"/>
          </ac:spMkLst>
        </pc:spChg>
      </pc:sldChg>
      <pc:sldChg chg="del">
        <pc:chgData name="Martin Webley" userId="836f531d-195e-4340-bc9a-b5c372095905" providerId="ADAL" clId="{4A9FA1DD-7418-4F93-B813-A39B39259F2C}" dt="2022-02-11T17:29:24.616" v="9826" actId="47"/>
        <pc:sldMkLst>
          <pc:docMk/>
          <pc:sldMk cId="3646846376" sldId="1301"/>
        </pc:sldMkLst>
      </pc:sldChg>
      <pc:sldChg chg="addSp delSp modSp add mod">
        <pc:chgData name="Martin Webley" userId="836f531d-195e-4340-bc9a-b5c372095905" providerId="ADAL" clId="{4A9FA1DD-7418-4F93-B813-A39B39259F2C}" dt="2022-02-11T17:15:02.087" v="9799" actId="1076"/>
        <pc:sldMkLst>
          <pc:docMk/>
          <pc:sldMk cId="2977983950" sldId="1302"/>
        </pc:sldMkLst>
        <pc:spChg chg="mod">
          <ac:chgData name="Martin Webley" userId="836f531d-195e-4340-bc9a-b5c372095905" providerId="ADAL" clId="{4A9FA1DD-7418-4F93-B813-A39B39259F2C}" dt="2022-02-11T16:58:45.231" v="9381" actId="20577"/>
          <ac:spMkLst>
            <pc:docMk/>
            <pc:sldMk cId="2977983950" sldId="1302"/>
            <ac:spMk id="2" creationId="{A3B29E95-DCB5-4467-9E3C-BDDB560E8A7C}"/>
          </ac:spMkLst>
        </pc:spChg>
        <pc:spChg chg="mod">
          <ac:chgData name="Martin Webley" userId="836f531d-195e-4340-bc9a-b5c372095905" providerId="ADAL" clId="{4A9FA1DD-7418-4F93-B813-A39B39259F2C}" dt="2022-02-11T17:14:45.011" v="9795" actId="1076"/>
          <ac:spMkLst>
            <pc:docMk/>
            <pc:sldMk cId="2977983950" sldId="1302"/>
            <ac:spMk id="4" creationId="{C9DD5EAA-D7E6-46B8-B120-F11EB1028D44}"/>
          </ac:spMkLst>
        </pc:spChg>
        <pc:spChg chg="add del mod">
          <ac:chgData name="Martin Webley" userId="836f531d-195e-4340-bc9a-b5c372095905" providerId="ADAL" clId="{4A9FA1DD-7418-4F93-B813-A39B39259F2C}" dt="2022-02-11T16:59:30.307" v="9393" actId="478"/>
          <ac:spMkLst>
            <pc:docMk/>
            <pc:sldMk cId="2977983950" sldId="1302"/>
            <ac:spMk id="5" creationId="{452173D0-E3EB-429A-962C-AD44C94F2298}"/>
          </ac:spMkLst>
        </pc:spChg>
        <pc:spChg chg="del">
          <ac:chgData name="Martin Webley" userId="836f531d-195e-4340-bc9a-b5c372095905" providerId="ADAL" clId="{4A9FA1DD-7418-4F93-B813-A39B39259F2C}" dt="2022-02-11T16:59:49.424" v="9398" actId="478"/>
          <ac:spMkLst>
            <pc:docMk/>
            <pc:sldMk cId="2977983950" sldId="1302"/>
            <ac:spMk id="6" creationId="{F8EE6E92-4A52-4872-97F0-DF0A418EDAAA}"/>
          </ac:spMkLst>
        </pc:spChg>
        <pc:spChg chg="add mod">
          <ac:chgData name="Martin Webley" userId="836f531d-195e-4340-bc9a-b5c372095905" providerId="ADAL" clId="{4A9FA1DD-7418-4F93-B813-A39B39259F2C}" dt="2022-02-11T17:09:36.633" v="9752" actId="14100"/>
          <ac:spMkLst>
            <pc:docMk/>
            <pc:sldMk cId="2977983950" sldId="1302"/>
            <ac:spMk id="9" creationId="{BD1F0BC7-1BB5-4CE1-BBE2-A3BCDC67EDB8}"/>
          </ac:spMkLst>
        </pc:spChg>
        <pc:spChg chg="del">
          <ac:chgData name="Martin Webley" userId="836f531d-195e-4340-bc9a-b5c372095905" providerId="ADAL" clId="{4A9FA1DD-7418-4F93-B813-A39B39259F2C}" dt="2022-02-11T16:59:00.255" v="9389" actId="478"/>
          <ac:spMkLst>
            <pc:docMk/>
            <pc:sldMk cId="2977983950" sldId="1302"/>
            <ac:spMk id="19" creationId="{3A83E4D1-B06B-4A3A-B8D8-5CAE0C332820}"/>
          </ac:spMkLst>
        </pc:spChg>
        <pc:spChg chg="del">
          <ac:chgData name="Martin Webley" userId="836f531d-195e-4340-bc9a-b5c372095905" providerId="ADAL" clId="{4A9FA1DD-7418-4F93-B813-A39B39259F2C}" dt="2022-02-11T16:58:58.249" v="9388" actId="478"/>
          <ac:spMkLst>
            <pc:docMk/>
            <pc:sldMk cId="2977983950" sldId="1302"/>
            <ac:spMk id="20" creationId="{C4DF6A3F-8202-4CA8-8873-AD3606F4E017}"/>
          </ac:spMkLst>
        </pc:spChg>
        <pc:spChg chg="del mod">
          <ac:chgData name="Martin Webley" userId="836f531d-195e-4340-bc9a-b5c372095905" providerId="ADAL" clId="{4A9FA1DD-7418-4F93-B813-A39B39259F2C}" dt="2022-02-11T16:58:56.381" v="9387" actId="478"/>
          <ac:spMkLst>
            <pc:docMk/>
            <pc:sldMk cId="2977983950" sldId="1302"/>
            <ac:spMk id="21" creationId="{6B5B359A-4C9A-4DE0-9714-1378FE82FA41}"/>
          </ac:spMkLst>
        </pc:spChg>
        <pc:spChg chg="del mod">
          <ac:chgData name="Martin Webley" userId="836f531d-195e-4340-bc9a-b5c372095905" providerId="ADAL" clId="{4A9FA1DD-7418-4F93-B813-A39B39259F2C}" dt="2022-02-11T16:59:52.176" v="9400" actId="478"/>
          <ac:spMkLst>
            <pc:docMk/>
            <pc:sldMk cId="2977983950" sldId="1302"/>
            <ac:spMk id="22" creationId="{3AB3E3E9-BED4-467F-A083-54D7FFB0FC6A}"/>
          </ac:spMkLst>
        </pc:spChg>
        <pc:spChg chg="add mod">
          <ac:chgData name="Martin Webley" userId="836f531d-195e-4340-bc9a-b5c372095905" providerId="ADAL" clId="{4A9FA1DD-7418-4F93-B813-A39B39259F2C}" dt="2022-02-11T17:14:53.548" v="9798" actId="1076"/>
          <ac:spMkLst>
            <pc:docMk/>
            <pc:sldMk cId="2977983950" sldId="1302"/>
            <ac:spMk id="23" creationId="{04E77CAE-3A0B-4ADE-A979-EFD2DBFD1C96}"/>
          </ac:spMkLst>
        </pc:spChg>
        <pc:spChg chg="mod">
          <ac:chgData name="Martin Webley" userId="836f531d-195e-4340-bc9a-b5c372095905" providerId="ADAL" clId="{4A9FA1DD-7418-4F93-B813-A39B39259F2C}" dt="2022-02-11T17:00:17.361" v="9404" actId="164"/>
          <ac:spMkLst>
            <pc:docMk/>
            <pc:sldMk cId="2977983950" sldId="1302"/>
            <ac:spMk id="26" creationId="{89FC8DC0-5C81-4AFD-A773-797570E71A29}"/>
          </ac:spMkLst>
        </pc:spChg>
        <pc:spChg chg="del">
          <ac:chgData name="Martin Webley" userId="836f531d-195e-4340-bc9a-b5c372095905" providerId="ADAL" clId="{4A9FA1DD-7418-4F93-B813-A39B39259F2C}" dt="2022-02-11T16:59:55.129" v="9402" actId="478"/>
          <ac:spMkLst>
            <pc:docMk/>
            <pc:sldMk cId="2977983950" sldId="1302"/>
            <ac:spMk id="27" creationId="{04B029E5-412B-4418-81E6-6C10D1EFD9F8}"/>
          </ac:spMkLst>
        </pc:spChg>
        <pc:spChg chg="del">
          <ac:chgData name="Martin Webley" userId="836f531d-195e-4340-bc9a-b5c372095905" providerId="ADAL" clId="{4A9FA1DD-7418-4F93-B813-A39B39259F2C}" dt="2022-02-11T16:59:34.502" v="9394" actId="478"/>
          <ac:spMkLst>
            <pc:docMk/>
            <pc:sldMk cId="2977983950" sldId="1302"/>
            <ac:spMk id="28" creationId="{EB45F8ED-22A4-4F76-A7DF-D9F908F26979}"/>
          </ac:spMkLst>
        </pc:spChg>
        <pc:spChg chg="del">
          <ac:chgData name="Martin Webley" userId="836f531d-195e-4340-bc9a-b5c372095905" providerId="ADAL" clId="{4A9FA1DD-7418-4F93-B813-A39B39259F2C}" dt="2022-02-11T16:59:02.275" v="9390" actId="478"/>
          <ac:spMkLst>
            <pc:docMk/>
            <pc:sldMk cId="2977983950" sldId="1302"/>
            <ac:spMk id="29" creationId="{3230FAD4-225C-42B6-B979-9D1FF0AA571C}"/>
          </ac:spMkLst>
        </pc:spChg>
        <pc:spChg chg="add mod">
          <ac:chgData name="Martin Webley" userId="836f531d-195e-4340-bc9a-b5c372095905" providerId="ADAL" clId="{4A9FA1DD-7418-4F93-B813-A39B39259F2C}" dt="2022-02-11T17:11:12.640" v="9780" actId="1076"/>
          <ac:spMkLst>
            <pc:docMk/>
            <pc:sldMk cId="2977983950" sldId="1302"/>
            <ac:spMk id="30" creationId="{5B31F5F5-4AB3-4837-A0C2-AF3607EE8010}"/>
          </ac:spMkLst>
        </pc:spChg>
        <pc:spChg chg="add mod">
          <ac:chgData name="Martin Webley" userId="836f531d-195e-4340-bc9a-b5c372095905" providerId="ADAL" clId="{4A9FA1DD-7418-4F93-B813-A39B39259F2C}" dt="2022-02-11T17:11:15.430" v="9781" actId="1076"/>
          <ac:spMkLst>
            <pc:docMk/>
            <pc:sldMk cId="2977983950" sldId="1302"/>
            <ac:spMk id="31" creationId="{A303C539-74E7-46CF-AB79-7BA21046ADD8}"/>
          </ac:spMkLst>
        </pc:spChg>
        <pc:spChg chg="add mod">
          <ac:chgData name="Martin Webley" userId="836f531d-195e-4340-bc9a-b5c372095905" providerId="ADAL" clId="{4A9FA1DD-7418-4F93-B813-A39B39259F2C}" dt="2022-02-11T17:03:02.089" v="9519" actId="255"/>
          <ac:spMkLst>
            <pc:docMk/>
            <pc:sldMk cId="2977983950" sldId="1302"/>
            <ac:spMk id="32" creationId="{37B45412-77C1-41C3-9A2F-30F14406792F}"/>
          </ac:spMkLst>
        </pc:spChg>
        <pc:spChg chg="add mod">
          <ac:chgData name="Martin Webley" userId="836f531d-195e-4340-bc9a-b5c372095905" providerId="ADAL" clId="{4A9FA1DD-7418-4F93-B813-A39B39259F2C}" dt="2022-02-11T17:11:10.389" v="9779" actId="1076"/>
          <ac:spMkLst>
            <pc:docMk/>
            <pc:sldMk cId="2977983950" sldId="1302"/>
            <ac:spMk id="33" creationId="{DA50763E-F7FC-4939-AE90-E4DF5A187794}"/>
          </ac:spMkLst>
        </pc:spChg>
        <pc:spChg chg="add mod">
          <ac:chgData name="Martin Webley" userId="836f531d-195e-4340-bc9a-b5c372095905" providerId="ADAL" clId="{4A9FA1DD-7418-4F93-B813-A39B39259F2C}" dt="2022-02-11T17:08:42.919" v="9746" actId="1076"/>
          <ac:spMkLst>
            <pc:docMk/>
            <pc:sldMk cId="2977983950" sldId="1302"/>
            <ac:spMk id="34" creationId="{931D7CE9-83AC-46C7-BD85-3EE919B8A214}"/>
          </ac:spMkLst>
        </pc:spChg>
        <pc:spChg chg="add mod">
          <ac:chgData name="Martin Webley" userId="836f531d-195e-4340-bc9a-b5c372095905" providerId="ADAL" clId="{4A9FA1DD-7418-4F93-B813-A39B39259F2C}" dt="2022-02-11T17:11:43.457" v="9782" actId="1076"/>
          <ac:spMkLst>
            <pc:docMk/>
            <pc:sldMk cId="2977983950" sldId="1302"/>
            <ac:spMk id="35" creationId="{8DD23DDF-F0AE-4CBB-8B23-6BCB6DCAF56A}"/>
          </ac:spMkLst>
        </pc:spChg>
        <pc:spChg chg="add mod">
          <ac:chgData name="Martin Webley" userId="836f531d-195e-4340-bc9a-b5c372095905" providerId="ADAL" clId="{4A9FA1DD-7418-4F93-B813-A39B39259F2C}" dt="2022-02-11T17:11:56.272" v="9783" actId="1076"/>
          <ac:spMkLst>
            <pc:docMk/>
            <pc:sldMk cId="2977983950" sldId="1302"/>
            <ac:spMk id="36" creationId="{A860EE69-18CD-4882-B14F-951D725EDF22}"/>
          </ac:spMkLst>
        </pc:spChg>
        <pc:spChg chg="add mod">
          <ac:chgData name="Martin Webley" userId="836f531d-195e-4340-bc9a-b5c372095905" providerId="ADAL" clId="{4A9FA1DD-7418-4F93-B813-A39B39259F2C}" dt="2022-02-11T17:11:01.973" v="9778" actId="1076"/>
          <ac:spMkLst>
            <pc:docMk/>
            <pc:sldMk cId="2977983950" sldId="1302"/>
            <ac:spMk id="37" creationId="{865DD713-7DF8-4C70-94ED-A5EABAB2D8B0}"/>
          </ac:spMkLst>
        </pc:spChg>
        <pc:spChg chg="add mod">
          <ac:chgData name="Martin Webley" userId="836f531d-195e-4340-bc9a-b5c372095905" providerId="ADAL" clId="{4A9FA1DD-7418-4F93-B813-A39B39259F2C}" dt="2022-02-11T17:09:12.172" v="9750" actId="1076"/>
          <ac:spMkLst>
            <pc:docMk/>
            <pc:sldMk cId="2977983950" sldId="1302"/>
            <ac:spMk id="38" creationId="{88CA4350-2442-46BF-8A13-6221E7EDC300}"/>
          </ac:spMkLst>
        </pc:spChg>
        <pc:spChg chg="add mod">
          <ac:chgData name="Martin Webley" userId="836f531d-195e-4340-bc9a-b5c372095905" providerId="ADAL" clId="{4A9FA1DD-7418-4F93-B813-A39B39259F2C}" dt="2022-02-11T17:08:59.785" v="9748" actId="1076"/>
          <ac:spMkLst>
            <pc:docMk/>
            <pc:sldMk cId="2977983950" sldId="1302"/>
            <ac:spMk id="39" creationId="{3E617900-BF54-45B6-945D-D303F5A4A59F}"/>
          </ac:spMkLst>
        </pc:spChg>
        <pc:spChg chg="add mod">
          <ac:chgData name="Martin Webley" userId="836f531d-195e-4340-bc9a-b5c372095905" providerId="ADAL" clId="{4A9FA1DD-7418-4F93-B813-A39B39259F2C}" dt="2022-02-11T17:09:31.761" v="9751" actId="1076"/>
          <ac:spMkLst>
            <pc:docMk/>
            <pc:sldMk cId="2977983950" sldId="1302"/>
            <ac:spMk id="40" creationId="{2EB2DC47-859F-42AF-AB3B-17A82022B58E}"/>
          </ac:spMkLst>
        </pc:spChg>
        <pc:spChg chg="add mod">
          <ac:chgData name="Martin Webley" userId="836f531d-195e-4340-bc9a-b5c372095905" providerId="ADAL" clId="{4A9FA1DD-7418-4F93-B813-A39B39259F2C}" dt="2022-02-11T17:12:18.110" v="9785" actId="1076"/>
          <ac:spMkLst>
            <pc:docMk/>
            <pc:sldMk cId="2977983950" sldId="1302"/>
            <ac:spMk id="41" creationId="{1955871B-505B-431D-91D7-5541840889C5}"/>
          </ac:spMkLst>
        </pc:spChg>
        <pc:spChg chg="add mod">
          <ac:chgData name="Martin Webley" userId="836f531d-195e-4340-bc9a-b5c372095905" providerId="ADAL" clId="{4A9FA1DD-7418-4F93-B813-A39B39259F2C}" dt="2022-02-11T17:10:47.359" v="9777" actId="1076"/>
          <ac:spMkLst>
            <pc:docMk/>
            <pc:sldMk cId="2977983950" sldId="1302"/>
            <ac:spMk id="42" creationId="{13E9C3F7-9EA6-4412-ADB7-014F58FA2D08}"/>
          </ac:spMkLst>
        </pc:spChg>
        <pc:grpChg chg="add mod">
          <ac:chgData name="Martin Webley" userId="836f531d-195e-4340-bc9a-b5c372095905" providerId="ADAL" clId="{4A9FA1DD-7418-4F93-B813-A39B39259F2C}" dt="2022-02-11T17:00:38.155" v="9409" actId="1076"/>
          <ac:grpSpMkLst>
            <pc:docMk/>
            <pc:sldMk cId="2977983950" sldId="1302"/>
            <ac:grpSpMk id="7" creationId="{91383817-DD77-47D5-AC1B-B66053B1C6E8}"/>
          </ac:grpSpMkLst>
        </pc:grpChg>
        <pc:picChg chg="del">
          <ac:chgData name="Martin Webley" userId="836f531d-195e-4340-bc9a-b5c372095905" providerId="ADAL" clId="{4A9FA1DD-7418-4F93-B813-A39B39259F2C}" dt="2022-02-11T16:59:04.427" v="9392" actId="478"/>
          <ac:picMkLst>
            <pc:docMk/>
            <pc:sldMk cId="2977983950" sldId="1302"/>
            <ac:picMk id="8" creationId="{156085B9-C2B6-4182-867F-D3FD7E73DEA6}"/>
          </ac:picMkLst>
        </pc:picChg>
        <pc:picChg chg="del">
          <ac:chgData name="Martin Webley" userId="836f531d-195e-4340-bc9a-b5c372095905" providerId="ADAL" clId="{4A9FA1DD-7418-4F93-B813-A39B39259F2C}" dt="2022-02-11T16:58:51.563" v="9383" actId="478"/>
          <ac:picMkLst>
            <pc:docMk/>
            <pc:sldMk cId="2977983950" sldId="1302"/>
            <ac:picMk id="10" creationId="{D96535F7-C41A-4D9B-9D34-C84DD02FF39C}"/>
          </ac:picMkLst>
        </pc:picChg>
        <pc:picChg chg="del">
          <ac:chgData name="Martin Webley" userId="836f531d-195e-4340-bc9a-b5c372095905" providerId="ADAL" clId="{4A9FA1DD-7418-4F93-B813-A39B39259F2C}" dt="2022-02-11T16:58:50.880" v="9382" actId="478"/>
          <ac:picMkLst>
            <pc:docMk/>
            <pc:sldMk cId="2977983950" sldId="1302"/>
            <ac:picMk id="11" creationId="{23F274F0-99CE-4F01-93B1-FEF3A896B6A3}"/>
          </ac:picMkLst>
        </pc:picChg>
        <pc:picChg chg="del">
          <ac:chgData name="Martin Webley" userId="836f531d-195e-4340-bc9a-b5c372095905" providerId="ADAL" clId="{4A9FA1DD-7418-4F93-B813-A39B39259F2C}" dt="2022-02-11T16:58:52.304" v="9384" actId="478"/>
          <ac:picMkLst>
            <pc:docMk/>
            <pc:sldMk cId="2977983950" sldId="1302"/>
            <ac:picMk id="12" creationId="{B474848E-79DB-4074-95A5-31F875C324DB}"/>
          </ac:picMkLst>
        </pc:picChg>
        <pc:picChg chg="del">
          <ac:chgData name="Martin Webley" userId="836f531d-195e-4340-bc9a-b5c372095905" providerId="ADAL" clId="{4A9FA1DD-7418-4F93-B813-A39B39259F2C}" dt="2022-02-11T16:59:52.982" v="9401" actId="478"/>
          <ac:picMkLst>
            <pc:docMk/>
            <pc:sldMk cId="2977983950" sldId="1302"/>
            <ac:picMk id="14" creationId="{E498F866-B884-48AA-B630-9040C59BE37F}"/>
          </ac:picMkLst>
        </pc:picChg>
        <pc:picChg chg="add mod">
          <ac:chgData name="Martin Webley" userId="836f531d-195e-4340-bc9a-b5c372095905" providerId="ADAL" clId="{4A9FA1DD-7418-4F93-B813-A39B39259F2C}" dt="2022-02-11T17:13:09.732" v="9787" actId="1076"/>
          <ac:picMkLst>
            <pc:docMk/>
            <pc:sldMk cId="2977983950" sldId="1302"/>
            <ac:picMk id="15" creationId="{54AF110C-0FAD-4E41-B00C-AE32CD1BA7B4}"/>
          </ac:picMkLst>
        </pc:picChg>
        <pc:picChg chg="add mod">
          <ac:chgData name="Martin Webley" userId="836f531d-195e-4340-bc9a-b5c372095905" providerId="ADAL" clId="{4A9FA1DD-7418-4F93-B813-A39B39259F2C}" dt="2022-02-11T17:15:02.087" v="9799" actId="1076"/>
          <ac:picMkLst>
            <pc:docMk/>
            <pc:sldMk cId="2977983950" sldId="1302"/>
            <ac:picMk id="17" creationId="{7A0FA486-3D49-488A-AA2F-A7BA1A8C3833}"/>
          </ac:picMkLst>
        </pc:picChg>
        <pc:picChg chg="del">
          <ac:chgData name="Martin Webley" userId="836f531d-195e-4340-bc9a-b5c372095905" providerId="ADAL" clId="{4A9FA1DD-7418-4F93-B813-A39B39259F2C}" dt="2022-02-11T16:59:03.198" v="9391" actId="478"/>
          <ac:picMkLst>
            <pc:docMk/>
            <pc:sldMk cId="2977983950" sldId="1302"/>
            <ac:picMk id="18" creationId="{C53094EA-0377-4ECF-82F1-843254E86566}"/>
          </ac:picMkLst>
        </pc:picChg>
        <pc:picChg chg="add del mod">
          <ac:chgData name="Martin Webley" userId="836f531d-195e-4340-bc9a-b5c372095905" providerId="ADAL" clId="{4A9FA1DD-7418-4F93-B813-A39B39259F2C}" dt="2022-02-11T17:00:17.361" v="9404" actId="164"/>
          <ac:picMkLst>
            <pc:docMk/>
            <pc:sldMk cId="2977983950" sldId="1302"/>
            <ac:picMk id="24" creationId="{C3951131-BE65-4B5B-B2BE-E723D7794BB9}"/>
          </ac:picMkLst>
        </pc:picChg>
        <pc:picChg chg="del">
          <ac:chgData name="Martin Webley" userId="836f531d-195e-4340-bc9a-b5c372095905" providerId="ADAL" clId="{4A9FA1DD-7418-4F93-B813-A39B39259F2C}" dt="2022-02-11T16:59:48.135" v="9397" actId="478"/>
          <ac:picMkLst>
            <pc:docMk/>
            <pc:sldMk cId="2977983950" sldId="1302"/>
            <ac:picMk id="25" creationId="{5722A15E-45BD-4C33-9B70-1C7CE6B584C6}"/>
          </ac:picMkLst>
        </pc:picChg>
      </pc:sldChg>
      <pc:sldChg chg="del">
        <pc:chgData name="Martin Webley" userId="836f531d-195e-4340-bc9a-b5c372095905" providerId="ADAL" clId="{4A9FA1DD-7418-4F93-B813-A39B39259F2C}" dt="2022-02-11T17:18:02.427" v="9804"/>
        <pc:sldMkLst>
          <pc:docMk/>
          <pc:sldMk cId="1862609535" sldId="1303"/>
        </pc:sldMkLst>
      </pc:sldChg>
      <pc:sldChg chg="del">
        <pc:chgData name="Martin Webley" userId="836f531d-195e-4340-bc9a-b5c372095905" providerId="ADAL" clId="{4A9FA1DD-7418-4F93-B813-A39B39259F2C}" dt="2022-02-11T17:18:02.427" v="9804"/>
        <pc:sldMkLst>
          <pc:docMk/>
          <pc:sldMk cId="35263102" sldId="1304"/>
        </pc:sldMkLst>
      </pc:sldChg>
      <pc:sldChg chg="modSp mod">
        <pc:chgData name="Martin Webley" userId="836f531d-195e-4340-bc9a-b5c372095905" providerId="ADAL" clId="{4A9FA1DD-7418-4F93-B813-A39B39259F2C}" dt="2022-02-11T17:28:32.614" v="9823" actId="207"/>
        <pc:sldMkLst>
          <pc:docMk/>
          <pc:sldMk cId="755589722" sldId="1304"/>
        </pc:sldMkLst>
        <pc:spChg chg="mod">
          <ac:chgData name="Martin Webley" userId="836f531d-195e-4340-bc9a-b5c372095905" providerId="ADAL" clId="{4A9FA1DD-7418-4F93-B813-A39B39259F2C}" dt="2022-02-11T17:28:32.614" v="9823" actId="207"/>
          <ac:spMkLst>
            <pc:docMk/>
            <pc:sldMk cId="755589722" sldId="1304"/>
            <ac:spMk id="3" creationId="{93E1A0CE-437E-4089-AE73-03BEE8D4C05A}"/>
          </ac:spMkLst>
        </pc:spChg>
      </pc:sldChg>
      <pc:sldChg chg="del">
        <pc:chgData name="Martin Webley" userId="836f531d-195e-4340-bc9a-b5c372095905" providerId="ADAL" clId="{4A9FA1DD-7418-4F93-B813-A39B39259F2C}" dt="2022-02-11T17:18:02.427" v="9804"/>
        <pc:sldMkLst>
          <pc:docMk/>
          <pc:sldMk cId="617104394" sldId="1305"/>
        </pc:sldMkLst>
      </pc:sldChg>
    </pc:docChg>
  </pc:docChgLst>
  <pc:docChgLst>
    <pc:chgData name="Anu Duhan" userId="S::duhana@gloscol.ac.uk::61bdb604-47d9-4ad2-954e-298c773755cb" providerId="AD" clId="Web-{162ED748-060E-4CBF-99F1-30678181ACE2}"/>
    <pc:docChg chg="modSld">
      <pc:chgData name="Anu Duhan" userId="S::duhana@gloscol.ac.uk::61bdb604-47d9-4ad2-954e-298c773755cb" providerId="AD" clId="Web-{162ED748-060E-4CBF-99F1-30678181ACE2}" dt="2022-02-12T12:14:30.639" v="1" actId="1076"/>
      <pc:docMkLst>
        <pc:docMk/>
      </pc:docMkLst>
      <pc:sldChg chg="modSp">
        <pc:chgData name="Anu Duhan" userId="S::duhana@gloscol.ac.uk::61bdb604-47d9-4ad2-954e-298c773755cb" providerId="AD" clId="Web-{162ED748-060E-4CBF-99F1-30678181ACE2}" dt="2022-02-12T12:14:30.639" v="1" actId="1076"/>
        <pc:sldMkLst>
          <pc:docMk/>
          <pc:sldMk cId="713642169" sldId="610"/>
        </pc:sldMkLst>
        <pc:spChg chg="mod">
          <ac:chgData name="Anu Duhan" userId="S::duhana@gloscol.ac.uk::61bdb604-47d9-4ad2-954e-298c773755cb" providerId="AD" clId="Web-{162ED748-060E-4CBF-99F1-30678181ACE2}" dt="2022-02-12T12:14:30.639" v="1" actId="1076"/>
          <ac:spMkLst>
            <pc:docMk/>
            <pc:sldMk cId="713642169" sldId="610"/>
            <ac:spMk id="3" creationId="{78941B76-ADFF-4B8C-BB38-21ADF089D1A0}"/>
          </ac:spMkLst>
        </pc:spChg>
      </pc:sldChg>
    </pc:docChg>
  </pc:docChgLst>
  <pc:docChgLst>
    <pc:chgData name="Martin Webley" userId="836f531d-195e-4340-bc9a-b5c372095905" providerId="ADAL" clId="{E2E60968-FD36-404B-9576-A554F8F75D77}"/>
    <pc:docChg chg="undo redo custSel addSld delSld modSld sldOrd">
      <pc:chgData name="Martin Webley" userId="836f531d-195e-4340-bc9a-b5c372095905" providerId="ADAL" clId="{E2E60968-FD36-404B-9576-A554F8F75D77}" dt="2022-01-25T10:52:53.673" v="20815" actId="47"/>
      <pc:docMkLst>
        <pc:docMk/>
      </pc:docMkLst>
      <pc:sldChg chg="modSp mod">
        <pc:chgData name="Martin Webley" userId="836f531d-195e-4340-bc9a-b5c372095905" providerId="ADAL" clId="{E2E60968-FD36-404B-9576-A554F8F75D77}" dt="2022-01-18T15:49:56.779" v="14695" actId="20577"/>
        <pc:sldMkLst>
          <pc:docMk/>
          <pc:sldMk cId="653415081" sldId="257"/>
        </pc:sldMkLst>
        <pc:spChg chg="mod">
          <ac:chgData name="Martin Webley" userId="836f531d-195e-4340-bc9a-b5c372095905" providerId="ADAL" clId="{E2E60968-FD36-404B-9576-A554F8F75D77}" dt="2022-01-18T15:49:56.779" v="14695" actId="20577"/>
          <ac:spMkLst>
            <pc:docMk/>
            <pc:sldMk cId="653415081" sldId="257"/>
            <ac:spMk id="3" creationId="{93E1A0CE-437E-4089-AE73-03BEE8D4C05A}"/>
          </ac:spMkLst>
        </pc:spChg>
      </pc:sldChg>
      <pc:sldChg chg="modSp mod">
        <pc:chgData name="Martin Webley" userId="836f531d-195e-4340-bc9a-b5c372095905" providerId="ADAL" clId="{E2E60968-FD36-404B-9576-A554F8F75D77}" dt="2022-01-18T18:17:01.729" v="18515" actId="27636"/>
        <pc:sldMkLst>
          <pc:docMk/>
          <pc:sldMk cId="540009886" sldId="263"/>
        </pc:sldMkLst>
        <pc:spChg chg="mod">
          <ac:chgData name="Martin Webley" userId="836f531d-195e-4340-bc9a-b5c372095905" providerId="ADAL" clId="{E2E60968-FD36-404B-9576-A554F8F75D77}" dt="2022-01-18T18:17:01.729" v="18515" actId="27636"/>
          <ac:spMkLst>
            <pc:docMk/>
            <pc:sldMk cId="540009886" sldId="263"/>
            <ac:spMk id="3" creationId="{4CCF1FFF-D682-4690-83A6-A419A5039ACC}"/>
          </ac:spMkLst>
        </pc:spChg>
      </pc:sldChg>
      <pc:sldChg chg="modSp mod">
        <pc:chgData name="Martin Webley" userId="836f531d-195e-4340-bc9a-b5c372095905" providerId="ADAL" clId="{E2E60968-FD36-404B-9576-A554F8F75D77}" dt="2022-01-18T18:16:20.713" v="18467" actId="27636"/>
        <pc:sldMkLst>
          <pc:docMk/>
          <pc:sldMk cId="3730816214" sldId="264"/>
        </pc:sldMkLst>
        <pc:spChg chg="mod">
          <ac:chgData name="Martin Webley" userId="836f531d-195e-4340-bc9a-b5c372095905" providerId="ADAL" clId="{E2E60968-FD36-404B-9576-A554F8F75D77}" dt="2022-01-18T18:16:20.713" v="18467" actId="27636"/>
          <ac:spMkLst>
            <pc:docMk/>
            <pc:sldMk cId="3730816214" sldId="264"/>
            <ac:spMk id="3" creationId="{D668031C-D783-4B71-8CCC-F5FB259C2C37}"/>
          </ac:spMkLst>
        </pc:spChg>
      </pc:sldChg>
      <pc:sldChg chg="modSp mod">
        <pc:chgData name="Martin Webley" userId="836f531d-195e-4340-bc9a-b5c372095905" providerId="ADAL" clId="{E2E60968-FD36-404B-9576-A554F8F75D77}" dt="2022-01-18T18:16:45.253" v="18510" actId="1038"/>
        <pc:sldMkLst>
          <pc:docMk/>
          <pc:sldMk cId="1242999467" sldId="265"/>
        </pc:sldMkLst>
        <pc:spChg chg="mod">
          <ac:chgData name="Martin Webley" userId="836f531d-195e-4340-bc9a-b5c372095905" providerId="ADAL" clId="{E2E60968-FD36-404B-9576-A554F8F75D77}" dt="2022-01-18T18:16:45.253" v="18510" actId="1038"/>
          <ac:spMkLst>
            <pc:docMk/>
            <pc:sldMk cId="1242999467" sldId="265"/>
            <ac:spMk id="7" creationId="{21A4F50E-4F33-4AD5-AE20-9D703633992E}"/>
          </ac:spMkLst>
        </pc:spChg>
        <pc:spChg chg="mod">
          <ac:chgData name="Martin Webley" userId="836f531d-195e-4340-bc9a-b5c372095905" providerId="ADAL" clId="{E2E60968-FD36-404B-9576-A554F8F75D77}" dt="2022-01-18T18:16:45.253" v="18510" actId="1038"/>
          <ac:spMkLst>
            <pc:docMk/>
            <pc:sldMk cId="1242999467" sldId="265"/>
            <ac:spMk id="8" creationId="{6D9CB86C-2633-4B21-AE11-8E5DF480503B}"/>
          </ac:spMkLst>
        </pc:spChg>
        <pc:spChg chg="mod">
          <ac:chgData name="Martin Webley" userId="836f531d-195e-4340-bc9a-b5c372095905" providerId="ADAL" clId="{E2E60968-FD36-404B-9576-A554F8F75D77}" dt="2022-01-18T18:16:45.253" v="18510" actId="1038"/>
          <ac:spMkLst>
            <pc:docMk/>
            <pc:sldMk cId="1242999467" sldId="265"/>
            <ac:spMk id="9" creationId="{C5F61935-5818-4816-B358-8B6B06418EA0}"/>
          </ac:spMkLst>
        </pc:spChg>
        <pc:grpChg chg="mod">
          <ac:chgData name="Martin Webley" userId="836f531d-195e-4340-bc9a-b5c372095905" providerId="ADAL" clId="{E2E60968-FD36-404B-9576-A554F8F75D77}" dt="2022-01-18T18:16:45.253" v="18510" actId="1038"/>
          <ac:grpSpMkLst>
            <pc:docMk/>
            <pc:sldMk cId="1242999467" sldId="265"/>
            <ac:grpSpMk id="21" creationId="{B5165744-1FCA-40CB-B425-1E0B86B71FCD}"/>
          </ac:grpSpMkLst>
        </pc:grpChg>
        <pc:graphicFrameChg chg="mod">
          <ac:chgData name="Martin Webley" userId="836f531d-195e-4340-bc9a-b5c372095905" providerId="ADAL" clId="{E2E60968-FD36-404B-9576-A554F8F75D77}" dt="2022-01-18T18:16:45.253" v="18510" actId="1038"/>
          <ac:graphicFrameMkLst>
            <pc:docMk/>
            <pc:sldMk cId="1242999467" sldId="265"/>
            <ac:graphicFrameMk id="4" creationId="{424B03C4-A74E-4020-8C30-E307419E5F38}"/>
          </ac:graphicFrameMkLst>
        </pc:graphicFrameChg>
        <pc:graphicFrameChg chg="mod">
          <ac:chgData name="Martin Webley" userId="836f531d-195e-4340-bc9a-b5c372095905" providerId="ADAL" clId="{E2E60968-FD36-404B-9576-A554F8F75D77}" dt="2022-01-18T18:16:45.253" v="18510" actId="1038"/>
          <ac:graphicFrameMkLst>
            <pc:docMk/>
            <pc:sldMk cId="1242999467" sldId="265"/>
            <ac:graphicFrameMk id="6" creationId="{9A72CCC4-3FD1-43D8-A8F6-39B25EF7742F}"/>
          </ac:graphicFrameMkLst>
        </pc:graphicFrameChg>
        <pc:picChg chg="mod">
          <ac:chgData name="Martin Webley" userId="836f531d-195e-4340-bc9a-b5c372095905" providerId="ADAL" clId="{E2E60968-FD36-404B-9576-A554F8F75D77}" dt="2022-01-18T18:16:45.253" v="18510" actId="1038"/>
          <ac:picMkLst>
            <pc:docMk/>
            <pc:sldMk cId="1242999467" sldId="265"/>
            <ac:picMk id="23" creationId="{8A6E9BBF-B751-44F0-B165-E256777E3C0D}"/>
          </ac:picMkLst>
        </pc:picChg>
        <pc:cxnChg chg="mod">
          <ac:chgData name="Martin Webley" userId="836f531d-195e-4340-bc9a-b5c372095905" providerId="ADAL" clId="{E2E60968-FD36-404B-9576-A554F8F75D77}" dt="2022-01-18T18:16:45.253" v="18510" actId="1038"/>
          <ac:cxnSpMkLst>
            <pc:docMk/>
            <pc:sldMk cId="1242999467" sldId="265"/>
            <ac:cxnSpMk id="25" creationId="{BE8F9F58-2571-4446-AA8B-7DC778863765}"/>
          </ac:cxnSpMkLst>
        </pc:cxnChg>
        <pc:cxnChg chg="mod">
          <ac:chgData name="Martin Webley" userId="836f531d-195e-4340-bc9a-b5c372095905" providerId="ADAL" clId="{E2E60968-FD36-404B-9576-A554F8F75D77}" dt="2022-01-18T18:16:45.253" v="18510" actId="1038"/>
          <ac:cxnSpMkLst>
            <pc:docMk/>
            <pc:sldMk cId="1242999467" sldId="265"/>
            <ac:cxnSpMk id="27" creationId="{1929EE7D-FD1C-4515-B604-B41E50E579BD}"/>
          </ac:cxnSpMkLst>
        </pc:cxnChg>
      </pc:sldChg>
      <pc:sldChg chg="modSp mod">
        <pc:chgData name="Martin Webley" userId="836f531d-195e-4340-bc9a-b5c372095905" providerId="ADAL" clId="{E2E60968-FD36-404B-9576-A554F8F75D77}" dt="2022-01-18T17:50:53.984" v="16786" actId="20577"/>
        <pc:sldMkLst>
          <pc:docMk/>
          <pc:sldMk cId="3616992650" sldId="266"/>
        </pc:sldMkLst>
        <pc:spChg chg="mod">
          <ac:chgData name="Martin Webley" userId="836f531d-195e-4340-bc9a-b5c372095905" providerId="ADAL" clId="{E2E60968-FD36-404B-9576-A554F8F75D77}" dt="2022-01-18T17:50:53.984" v="16786" actId="20577"/>
          <ac:spMkLst>
            <pc:docMk/>
            <pc:sldMk cId="3616992650" sldId="266"/>
            <ac:spMk id="3" creationId="{BC364427-5F44-4FD6-A589-E9E427FBFF9F}"/>
          </ac:spMkLst>
        </pc:spChg>
      </pc:sldChg>
      <pc:sldChg chg="del">
        <pc:chgData name="Martin Webley" userId="836f531d-195e-4340-bc9a-b5c372095905" providerId="ADAL" clId="{E2E60968-FD36-404B-9576-A554F8F75D77}" dt="2022-01-18T15:02:42.932" v="14093" actId="2696"/>
        <pc:sldMkLst>
          <pc:docMk/>
          <pc:sldMk cId="3474297635" sldId="268"/>
        </pc:sldMkLst>
      </pc:sldChg>
      <pc:sldChg chg="del">
        <pc:chgData name="Martin Webley" userId="836f531d-195e-4340-bc9a-b5c372095905" providerId="ADAL" clId="{E2E60968-FD36-404B-9576-A554F8F75D77}" dt="2022-01-13T15:58:37.060" v="6540" actId="47"/>
        <pc:sldMkLst>
          <pc:docMk/>
          <pc:sldMk cId="3923728939" sldId="270"/>
        </pc:sldMkLst>
      </pc:sldChg>
      <pc:sldChg chg="modSp mod modShow">
        <pc:chgData name="Martin Webley" userId="836f531d-195e-4340-bc9a-b5c372095905" providerId="ADAL" clId="{E2E60968-FD36-404B-9576-A554F8F75D77}" dt="2022-01-18T15:25:17.811" v="14164" actId="729"/>
        <pc:sldMkLst>
          <pc:docMk/>
          <pc:sldMk cId="1441771244" sldId="272"/>
        </pc:sldMkLst>
        <pc:spChg chg="mod">
          <ac:chgData name="Martin Webley" userId="836f531d-195e-4340-bc9a-b5c372095905" providerId="ADAL" clId="{E2E60968-FD36-404B-9576-A554F8F75D77}" dt="2022-01-18T15:14:51.903" v="14123"/>
          <ac:spMkLst>
            <pc:docMk/>
            <pc:sldMk cId="1441771244" sldId="272"/>
            <ac:spMk id="2" creationId="{6A03BF51-DBAA-473B-A7D5-1A5809E9C0A7}"/>
          </ac:spMkLst>
        </pc:spChg>
        <pc:spChg chg="mod">
          <ac:chgData name="Martin Webley" userId="836f531d-195e-4340-bc9a-b5c372095905" providerId="ADAL" clId="{E2E60968-FD36-404B-9576-A554F8F75D77}" dt="2022-01-18T15:15:53.094" v="14161" actId="27636"/>
          <ac:spMkLst>
            <pc:docMk/>
            <pc:sldMk cId="1441771244" sldId="272"/>
            <ac:spMk id="3" creationId="{70415948-1479-4E63-B0EB-3A611DC5A740}"/>
          </ac:spMkLst>
        </pc:spChg>
        <pc:picChg chg="mod">
          <ac:chgData name="Martin Webley" userId="836f531d-195e-4340-bc9a-b5c372095905" providerId="ADAL" clId="{E2E60968-FD36-404B-9576-A554F8F75D77}" dt="2022-01-18T15:13:37.089" v="14106" actId="14826"/>
          <ac:picMkLst>
            <pc:docMk/>
            <pc:sldMk cId="1441771244" sldId="272"/>
            <ac:picMk id="6" creationId="{1ECD6537-37E5-4C7F-85A0-3871D66B3356}"/>
          </ac:picMkLst>
        </pc:picChg>
      </pc:sldChg>
      <pc:sldChg chg="addSp modSp mod">
        <pc:chgData name="Martin Webley" userId="836f531d-195e-4340-bc9a-b5c372095905" providerId="ADAL" clId="{E2E60968-FD36-404B-9576-A554F8F75D77}" dt="2022-01-16T15:13:19.983" v="11265" actId="20577"/>
        <pc:sldMkLst>
          <pc:docMk/>
          <pc:sldMk cId="2499118970" sldId="275"/>
        </pc:sldMkLst>
        <pc:spChg chg="add mod">
          <ac:chgData name="Martin Webley" userId="836f531d-195e-4340-bc9a-b5c372095905" providerId="ADAL" clId="{E2E60968-FD36-404B-9576-A554F8F75D77}" dt="2022-01-16T15:13:19.983" v="11265" actId="20577"/>
          <ac:spMkLst>
            <pc:docMk/>
            <pc:sldMk cId="2499118970" sldId="275"/>
            <ac:spMk id="96" creationId="{7D046DBC-D8DD-4876-AE9C-E7E906A6C87E}"/>
          </ac:spMkLst>
        </pc:spChg>
        <pc:spChg chg="mod">
          <ac:chgData name="Martin Webley" userId="836f531d-195e-4340-bc9a-b5c372095905" providerId="ADAL" clId="{E2E60968-FD36-404B-9576-A554F8F75D77}" dt="2022-01-16T15:12:46.882" v="11249" actId="1076"/>
          <ac:spMkLst>
            <pc:docMk/>
            <pc:sldMk cId="2499118970" sldId="275"/>
            <ac:spMk id="150" creationId="{BFA22D4A-C1C9-4E5B-A715-F550E2F6B156}"/>
          </ac:spMkLst>
        </pc:spChg>
        <pc:spChg chg="mod">
          <ac:chgData name="Martin Webley" userId="836f531d-195e-4340-bc9a-b5c372095905" providerId="ADAL" clId="{E2E60968-FD36-404B-9576-A554F8F75D77}" dt="2022-01-16T15:12:41.504" v="11248" actId="1076"/>
          <ac:spMkLst>
            <pc:docMk/>
            <pc:sldMk cId="2499118970" sldId="275"/>
            <ac:spMk id="153" creationId="{651AFEF0-D528-4DEF-ABA7-8A6128E7DCC1}"/>
          </ac:spMkLst>
        </pc:spChg>
        <pc:picChg chg="mod">
          <ac:chgData name="Martin Webley" userId="836f531d-195e-4340-bc9a-b5c372095905" providerId="ADAL" clId="{E2E60968-FD36-404B-9576-A554F8F75D77}" dt="2022-01-16T15:12:32.638" v="11246" actId="1076"/>
          <ac:picMkLst>
            <pc:docMk/>
            <pc:sldMk cId="2499118970" sldId="275"/>
            <ac:picMk id="19" creationId="{873BCFCC-E7A0-4140-B7A2-5475D0E67971}"/>
          </ac:picMkLst>
        </pc:picChg>
        <pc:cxnChg chg="mod">
          <ac:chgData name="Martin Webley" userId="836f531d-195e-4340-bc9a-b5c372095905" providerId="ADAL" clId="{E2E60968-FD36-404B-9576-A554F8F75D77}" dt="2022-01-16T15:12:37.690" v="11247" actId="14100"/>
          <ac:cxnSpMkLst>
            <pc:docMk/>
            <pc:sldMk cId="2499118970" sldId="275"/>
            <ac:cxnSpMk id="151" creationId="{09D7B714-EAB0-4A96-94BD-44AFEFD5B31B}"/>
          </ac:cxnSpMkLst>
        </pc:cxnChg>
      </pc:sldChg>
      <pc:sldChg chg="modSp mod ord">
        <pc:chgData name="Martin Webley" userId="836f531d-195e-4340-bc9a-b5c372095905" providerId="ADAL" clId="{E2E60968-FD36-404B-9576-A554F8F75D77}" dt="2022-01-13T15:48:46.144" v="6464" actId="27636"/>
        <pc:sldMkLst>
          <pc:docMk/>
          <pc:sldMk cId="123059656" sldId="276"/>
        </pc:sldMkLst>
        <pc:spChg chg="mod">
          <ac:chgData name="Martin Webley" userId="836f531d-195e-4340-bc9a-b5c372095905" providerId="ADAL" clId="{E2E60968-FD36-404B-9576-A554F8F75D77}" dt="2022-01-13T15:48:31.302" v="6429" actId="20577"/>
          <ac:spMkLst>
            <pc:docMk/>
            <pc:sldMk cId="123059656" sldId="276"/>
            <ac:spMk id="6" creationId="{00000000-0000-0000-0000-000000000000}"/>
          </ac:spMkLst>
        </pc:spChg>
        <pc:spChg chg="mod">
          <ac:chgData name="Martin Webley" userId="836f531d-195e-4340-bc9a-b5c372095905" providerId="ADAL" clId="{E2E60968-FD36-404B-9576-A554F8F75D77}" dt="2022-01-13T15:48:46.144" v="6464" actId="27636"/>
          <ac:spMkLst>
            <pc:docMk/>
            <pc:sldMk cId="123059656" sldId="276"/>
            <ac:spMk id="7" creationId="{00000000-0000-0000-0000-000000000000}"/>
          </ac:spMkLst>
        </pc:spChg>
      </pc:sldChg>
      <pc:sldChg chg="del">
        <pc:chgData name="Martin Webley" userId="836f531d-195e-4340-bc9a-b5c372095905" providerId="ADAL" clId="{E2E60968-FD36-404B-9576-A554F8F75D77}" dt="2022-01-18T14:56:40.447" v="14087"/>
        <pc:sldMkLst>
          <pc:docMk/>
          <pc:sldMk cId="2252001559" sldId="280"/>
        </pc:sldMkLst>
      </pc:sldChg>
      <pc:sldChg chg="del">
        <pc:chgData name="Martin Webley" userId="836f531d-195e-4340-bc9a-b5c372095905" providerId="ADAL" clId="{E2E60968-FD36-404B-9576-A554F8F75D77}" dt="2022-01-18T14:55:40.964" v="14086" actId="2696"/>
        <pc:sldMkLst>
          <pc:docMk/>
          <pc:sldMk cId="4225017669" sldId="280"/>
        </pc:sldMkLst>
      </pc:sldChg>
      <pc:sldChg chg="del">
        <pc:chgData name="Martin Webley" userId="836f531d-195e-4340-bc9a-b5c372095905" providerId="ADAL" clId="{E2E60968-FD36-404B-9576-A554F8F75D77}" dt="2022-01-18T14:57:42.777" v="14089" actId="2696"/>
        <pc:sldMkLst>
          <pc:docMk/>
          <pc:sldMk cId="74049637" sldId="284"/>
        </pc:sldMkLst>
      </pc:sldChg>
      <pc:sldChg chg="del">
        <pc:chgData name="Martin Webley" userId="836f531d-195e-4340-bc9a-b5c372095905" providerId="ADAL" clId="{E2E60968-FD36-404B-9576-A554F8F75D77}" dt="2022-01-18T15:01:08.837" v="14090" actId="2696"/>
        <pc:sldMkLst>
          <pc:docMk/>
          <pc:sldMk cId="3096613930" sldId="285"/>
        </pc:sldMkLst>
      </pc:sldChg>
      <pc:sldChg chg="addSp delSp modSp mod delAnim modAnim">
        <pc:chgData name="Martin Webley" userId="836f531d-195e-4340-bc9a-b5c372095905" providerId="ADAL" clId="{E2E60968-FD36-404B-9576-A554F8F75D77}" dt="2022-01-16T15:17:17.521" v="11318" actId="20577"/>
        <pc:sldMkLst>
          <pc:docMk/>
          <pc:sldMk cId="181594885" sldId="288"/>
        </pc:sldMkLst>
        <pc:spChg chg="del mod">
          <ac:chgData name="Martin Webley" userId="836f531d-195e-4340-bc9a-b5c372095905" providerId="ADAL" clId="{E2E60968-FD36-404B-9576-A554F8F75D77}" dt="2022-01-16T15:15:32.961" v="11276" actId="478"/>
          <ac:spMkLst>
            <pc:docMk/>
            <pc:sldMk cId="181594885" sldId="288"/>
            <ac:spMk id="3" creationId="{16FFB686-0865-42C7-AEF2-FAF0B8E872D0}"/>
          </ac:spMkLst>
        </pc:spChg>
        <pc:spChg chg="mod">
          <ac:chgData name="Martin Webley" userId="836f531d-195e-4340-bc9a-b5c372095905" providerId="ADAL" clId="{E2E60968-FD36-404B-9576-A554F8F75D77}" dt="2022-01-16T15:15:49.891" v="11277" actId="164"/>
          <ac:spMkLst>
            <pc:docMk/>
            <pc:sldMk cId="181594885" sldId="288"/>
            <ac:spMk id="11" creationId="{DB880EE8-3FDD-4559-9677-05469EC71BD0}"/>
          </ac:spMkLst>
        </pc:spChg>
        <pc:spChg chg="mod">
          <ac:chgData name="Martin Webley" userId="836f531d-195e-4340-bc9a-b5c372095905" providerId="ADAL" clId="{E2E60968-FD36-404B-9576-A554F8F75D77}" dt="2022-01-16T15:16:09.655" v="11280" actId="164"/>
          <ac:spMkLst>
            <pc:docMk/>
            <pc:sldMk cId="181594885" sldId="288"/>
            <ac:spMk id="12" creationId="{B8E18AA4-E3B6-45D8-8270-424734BDDA70}"/>
          </ac:spMkLst>
        </pc:spChg>
        <pc:spChg chg="mod">
          <ac:chgData name="Martin Webley" userId="836f531d-195e-4340-bc9a-b5c372095905" providerId="ADAL" clId="{E2E60968-FD36-404B-9576-A554F8F75D77}" dt="2022-01-16T15:15:49.891" v="11277" actId="164"/>
          <ac:spMkLst>
            <pc:docMk/>
            <pc:sldMk cId="181594885" sldId="288"/>
            <ac:spMk id="13" creationId="{1B996260-296F-43E5-9475-98C951EFE6EE}"/>
          </ac:spMkLst>
        </pc:spChg>
        <pc:spChg chg="mod">
          <ac:chgData name="Martin Webley" userId="836f531d-195e-4340-bc9a-b5c372095905" providerId="ADAL" clId="{E2E60968-FD36-404B-9576-A554F8F75D77}" dt="2022-01-16T15:16:30.680" v="11284" actId="164"/>
          <ac:spMkLst>
            <pc:docMk/>
            <pc:sldMk cId="181594885" sldId="288"/>
            <ac:spMk id="14" creationId="{94680679-D65F-4975-9584-BFDEA01A6203}"/>
          </ac:spMkLst>
        </pc:spChg>
        <pc:spChg chg="add mod">
          <ac:chgData name="Martin Webley" userId="836f531d-195e-4340-bc9a-b5c372095905" providerId="ADAL" clId="{E2E60968-FD36-404B-9576-A554F8F75D77}" dt="2022-01-16T15:17:17.521" v="11318" actId="20577"/>
          <ac:spMkLst>
            <pc:docMk/>
            <pc:sldMk cId="181594885" sldId="288"/>
            <ac:spMk id="18" creationId="{3C00F029-70DB-46D6-A32B-9EEF267B71AC}"/>
          </ac:spMkLst>
        </pc:spChg>
        <pc:spChg chg="mod">
          <ac:chgData name="Martin Webley" userId="836f531d-195e-4340-bc9a-b5c372095905" providerId="ADAL" clId="{E2E60968-FD36-404B-9576-A554F8F75D77}" dt="2022-01-16T15:16:30.680" v="11284" actId="164"/>
          <ac:spMkLst>
            <pc:docMk/>
            <pc:sldMk cId="181594885" sldId="288"/>
            <ac:spMk id="19" creationId="{007A0DC5-0159-4075-9E23-32BBEC694702}"/>
          </ac:spMkLst>
        </pc:spChg>
        <pc:spChg chg="mod">
          <ac:chgData name="Martin Webley" userId="836f531d-195e-4340-bc9a-b5c372095905" providerId="ADAL" clId="{E2E60968-FD36-404B-9576-A554F8F75D77}" dt="2022-01-16T15:16:30.680" v="11284" actId="164"/>
          <ac:spMkLst>
            <pc:docMk/>
            <pc:sldMk cId="181594885" sldId="288"/>
            <ac:spMk id="20" creationId="{FC924518-68EF-4F1C-BECD-AEA67664B4D9}"/>
          </ac:spMkLst>
        </pc:spChg>
        <pc:spChg chg="mod">
          <ac:chgData name="Martin Webley" userId="836f531d-195e-4340-bc9a-b5c372095905" providerId="ADAL" clId="{E2E60968-FD36-404B-9576-A554F8F75D77}" dt="2022-01-16T15:15:49.891" v="11277" actId="164"/>
          <ac:spMkLst>
            <pc:docMk/>
            <pc:sldMk cId="181594885" sldId="288"/>
            <ac:spMk id="21" creationId="{76D46FCC-FBF7-4374-99EF-CA3B0F023EE8}"/>
          </ac:spMkLst>
        </pc:spChg>
        <pc:spChg chg="mod">
          <ac:chgData name="Martin Webley" userId="836f531d-195e-4340-bc9a-b5c372095905" providerId="ADAL" clId="{E2E60968-FD36-404B-9576-A554F8F75D77}" dt="2022-01-16T15:15:49.891" v="11277" actId="164"/>
          <ac:spMkLst>
            <pc:docMk/>
            <pc:sldMk cId="181594885" sldId="288"/>
            <ac:spMk id="22" creationId="{DB95EB02-42F0-4B95-A283-EAC72E28C672}"/>
          </ac:spMkLst>
        </pc:spChg>
        <pc:spChg chg="mod">
          <ac:chgData name="Martin Webley" userId="836f531d-195e-4340-bc9a-b5c372095905" providerId="ADAL" clId="{E2E60968-FD36-404B-9576-A554F8F75D77}" dt="2022-01-16T15:15:49.891" v="11277" actId="164"/>
          <ac:spMkLst>
            <pc:docMk/>
            <pc:sldMk cId="181594885" sldId="288"/>
            <ac:spMk id="23" creationId="{0EAF1F10-8639-4714-A02B-EA4D9EA906FD}"/>
          </ac:spMkLst>
        </pc:spChg>
        <pc:spChg chg="mod">
          <ac:chgData name="Martin Webley" userId="836f531d-195e-4340-bc9a-b5c372095905" providerId="ADAL" clId="{E2E60968-FD36-404B-9576-A554F8F75D77}" dt="2022-01-16T15:15:49.891" v="11277" actId="164"/>
          <ac:spMkLst>
            <pc:docMk/>
            <pc:sldMk cId="181594885" sldId="288"/>
            <ac:spMk id="24" creationId="{99CA1687-147D-4E7C-A8F1-9BE0AF3EF979}"/>
          </ac:spMkLst>
        </pc:spChg>
        <pc:spChg chg="mod">
          <ac:chgData name="Martin Webley" userId="836f531d-195e-4340-bc9a-b5c372095905" providerId="ADAL" clId="{E2E60968-FD36-404B-9576-A554F8F75D77}" dt="2022-01-16T15:15:49.891" v="11277" actId="164"/>
          <ac:spMkLst>
            <pc:docMk/>
            <pc:sldMk cId="181594885" sldId="288"/>
            <ac:spMk id="25" creationId="{A7A75FA2-AC49-4BE3-AF79-3A9403985036}"/>
          </ac:spMkLst>
        </pc:spChg>
        <pc:spChg chg="mod">
          <ac:chgData name="Martin Webley" userId="836f531d-195e-4340-bc9a-b5c372095905" providerId="ADAL" clId="{E2E60968-FD36-404B-9576-A554F8F75D77}" dt="2022-01-16T15:15:49.891" v="11277" actId="164"/>
          <ac:spMkLst>
            <pc:docMk/>
            <pc:sldMk cId="181594885" sldId="288"/>
            <ac:spMk id="26" creationId="{5EF55DBA-535C-40DB-8F32-41298F29A93B}"/>
          </ac:spMkLst>
        </pc:spChg>
        <pc:grpChg chg="add mod">
          <ac:chgData name="Martin Webley" userId="836f531d-195e-4340-bc9a-b5c372095905" providerId="ADAL" clId="{E2E60968-FD36-404B-9576-A554F8F75D77}" dt="2022-01-16T15:16:09.655" v="11280" actId="164"/>
          <ac:grpSpMkLst>
            <pc:docMk/>
            <pc:sldMk cId="181594885" sldId="288"/>
            <ac:grpSpMk id="2" creationId="{A8B475D9-F198-44DE-8F60-CC283BFF2250}"/>
          </ac:grpSpMkLst>
        </pc:grpChg>
        <pc:grpChg chg="add mod">
          <ac:chgData name="Martin Webley" userId="836f531d-195e-4340-bc9a-b5c372095905" providerId="ADAL" clId="{E2E60968-FD36-404B-9576-A554F8F75D77}" dt="2022-01-16T15:16:16.360" v="11281" actId="1076"/>
          <ac:grpSpMkLst>
            <pc:docMk/>
            <pc:sldMk cId="181594885" sldId="288"/>
            <ac:grpSpMk id="4" creationId="{784671AB-CD9F-4C77-98F7-A777F5A1E7DB}"/>
          </ac:grpSpMkLst>
        </pc:grpChg>
        <pc:grpChg chg="add mod">
          <ac:chgData name="Martin Webley" userId="836f531d-195e-4340-bc9a-b5c372095905" providerId="ADAL" clId="{E2E60968-FD36-404B-9576-A554F8F75D77}" dt="2022-01-16T15:16:46.992" v="11285" actId="1076"/>
          <ac:grpSpMkLst>
            <pc:docMk/>
            <pc:sldMk cId="181594885" sldId="288"/>
            <ac:grpSpMk id="5" creationId="{C768534B-E1B6-4A46-90C7-8427F6CEF076}"/>
          </ac:grpSpMkLst>
        </pc:grpChg>
      </pc:sldChg>
      <pc:sldChg chg="ord">
        <pc:chgData name="Martin Webley" userId="836f531d-195e-4340-bc9a-b5c372095905" providerId="ADAL" clId="{E2E60968-FD36-404B-9576-A554F8F75D77}" dt="2022-01-18T15:05:24.431" v="14095"/>
        <pc:sldMkLst>
          <pc:docMk/>
          <pc:sldMk cId="3725176138" sldId="295"/>
        </pc:sldMkLst>
      </pc:sldChg>
      <pc:sldChg chg="ord">
        <pc:chgData name="Martin Webley" userId="836f531d-195e-4340-bc9a-b5c372095905" providerId="ADAL" clId="{E2E60968-FD36-404B-9576-A554F8F75D77}" dt="2022-01-18T15:26:22.361" v="14166"/>
        <pc:sldMkLst>
          <pc:docMk/>
          <pc:sldMk cId="400154969" sldId="297"/>
        </pc:sldMkLst>
      </pc:sldChg>
      <pc:sldChg chg="modSp mod">
        <pc:chgData name="Martin Webley" userId="836f531d-195e-4340-bc9a-b5c372095905" providerId="ADAL" clId="{E2E60968-FD36-404B-9576-A554F8F75D77}" dt="2022-01-13T15:59:42.877" v="6562" actId="20577"/>
        <pc:sldMkLst>
          <pc:docMk/>
          <pc:sldMk cId="3445784470" sldId="302"/>
        </pc:sldMkLst>
        <pc:spChg chg="mod">
          <ac:chgData name="Martin Webley" userId="836f531d-195e-4340-bc9a-b5c372095905" providerId="ADAL" clId="{E2E60968-FD36-404B-9576-A554F8F75D77}" dt="2022-01-13T15:59:42.877" v="6562" actId="20577"/>
          <ac:spMkLst>
            <pc:docMk/>
            <pc:sldMk cId="3445784470" sldId="302"/>
            <ac:spMk id="3" creationId="{00000000-0000-0000-0000-000000000000}"/>
          </ac:spMkLst>
        </pc:spChg>
      </pc:sldChg>
      <pc:sldChg chg="modSp mod">
        <pc:chgData name="Martin Webley" userId="836f531d-195e-4340-bc9a-b5c372095905" providerId="ADAL" clId="{E2E60968-FD36-404B-9576-A554F8F75D77}" dt="2022-01-14T16:48:07.365" v="9483" actId="27636"/>
        <pc:sldMkLst>
          <pc:docMk/>
          <pc:sldMk cId="2038640353" sldId="303"/>
        </pc:sldMkLst>
        <pc:spChg chg="mod">
          <ac:chgData name="Martin Webley" userId="836f531d-195e-4340-bc9a-b5c372095905" providerId="ADAL" clId="{E2E60968-FD36-404B-9576-A554F8F75D77}" dt="2022-01-14T16:48:07.365" v="9483" actId="27636"/>
          <ac:spMkLst>
            <pc:docMk/>
            <pc:sldMk cId="2038640353" sldId="303"/>
            <ac:spMk id="3" creationId="{00000000-0000-0000-0000-000000000000}"/>
          </ac:spMkLst>
        </pc:spChg>
        <pc:picChg chg="mod">
          <ac:chgData name="Martin Webley" userId="836f531d-195e-4340-bc9a-b5c372095905" providerId="ADAL" clId="{E2E60968-FD36-404B-9576-A554F8F75D77}" dt="2022-01-13T16:00:06.757" v="6567" actId="1076"/>
          <ac:picMkLst>
            <pc:docMk/>
            <pc:sldMk cId="2038640353" sldId="303"/>
            <ac:picMk id="4" creationId="{00000000-0000-0000-0000-000000000000}"/>
          </ac:picMkLst>
        </pc:picChg>
      </pc:sldChg>
      <pc:sldChg chg="modSp mod">
        <pc:chgData name="Martin Webley" userId="836f531d-195e-4340-bc9a-b5c372095905" providerId="ADAL" clId="{E2E60968-FD36-404B-9576-A554F8F75D77}" dt="2022-01-13T16:04:40.402" v="6718" actId="5793"/>
        <pc:sldMkLst>
          <pc:docMk/>
          <pc:sldMk cId="2845591689" sldId="317"/>
        </pc:sldMkLst>
        <pc:spChg chg="mod">
          <ac:chgData name="Martin Webley" userId="836f531d-195e-4340-bc9a-b5c372095905" providerId="ADAL" clId="{E2E60968-FD36-404B-9576-A554F8F75D77}" dt="2022-01-13T16:04:40.402" v="6718" actId="5793"/>
          <ac:spMkLst>
            <pc:docMk/>
            <pc:sldMk cId="2845591689" sldId="317"/>
            <ac:spMk id="3" creationId="{00000000-0000-0000-0000-000000000000}"/>
          </ac:spMkLst>
        </pc:spChg>
      </pc:sldChg>
      <pc:sldChg chg="modSp mod">
        <pc:chgData name="Martin Webley" userId="836f531d-195e-4340-bc9a-b5c372095905" providerId="ADAL" clId="{E2E60968-FD36-404B-9576-A554F8F75D77}" dt="2022-01-13T17:04:19.767" v="7945" actId="20577"/>
        <pc:sldMkLst>
          <pc:docMk/>
          <pc:sldMk cId="1098156027" sldId="321"/>
        </pc:sldMkLst>
        <pc:spChg chg="mod">
          <ac:chgData name="Martin Webley" userId="836f531d-195e-4340-bc9a-b5c372095905" providerId="ADAL" clId="{E2E60968-FD36-404B-9576-A554F8F75D77}" dt="2022-01-13T17:04:19.767" v="7945" actId="20577"/>
          <ac:spMkLst>
            <pc:docMk/>
            <pc:sldMk cId="1098156027" sldId="321"/>
            <ac:spMk id="3" creationId="{00000000-0000-0000-0000-000000000000}"/>
          </ac:spMkLst>
        </pc:spChg>
      </pc:sldChg>
      <pc:sldChg chg="delSp modSp mod ord">
        <pc:chgData name="Martin Webley" userId="836f531d-195e-4340-bc9a-b5c372095905" providerId="ADAL" clId="{E2E60968-FD36-404B-9576-A554F8F75D77}" dt="2022-01-13T15:58:12.601" v="6539" actId="1076"/>
        <pc:sldMkLst>
          <pc:docMk/>
          <pc:sldMk cId="716867175" sldId="322"/>
        </pc:sldMkLst>
        <pc:spChg chg="mod">
          <ac:chgData name="Martin Webley" userId="836f531d-195e-4340-bc9a-b5c372095905" providerId="ADAL" clId="{E2E60968-FD36-404B-9576-A554F8F75D77}" dt="2022-01-13T15:58:07.894" v="6538" actId="20577"/>
          <ac:spMkLst>
            <pc:docMk/>
            <pc:sldMk cId="716867175" sldId="322"/>
            <ac:spMk id="2" creationId="{00000000-0000-0000-0000-000000000000}"/>
          </ac:spMkLst>
        </pc:spChg>
        <pc:spChg chg="del">
          <ac:chgData name="Martin Webley" userId="836f531d-195e-4340-bc9a-b5c372095905" providerId="ADAL" clId="{E2E60968-FD36-404B-9576-A554F8F75D77}" dt="2022-01-13T15:58:03.488" v="6537" actId="478"/>
          <ac:spMkLst>
            <pc:docMk/>
            <pc:sldMk cId="716867175" sldId="322"/>
            <ac:spMk id="5" creationId="{00000000-0000-0000-0000-000000000000}"/>
          </ac:spMkLst>
        </pc:spChg>
        <pc:picChg chg="mod">
          <ac:chgData name="Martin Webley" userId="836f531d-195e-4340-bc9a-b5c372095905" providerId="ADAL" clId="{E2E60968-FD36-404B-9576-A554F8F75D77}" dt="2022-01-13T15:58:12.601" v="6539" actId="1076"/>
          <ac:picMkLst>
            <pc:docMk/>
            <pc:sldMk cId="716867175" sldId="322"/>
            <ac:picMk id="4" creationId="{00000000-0000-0000-0000-000000000000}"/>
          </ac:picMkLst>
        </pc:picChg>
      </pc:sldChg>
      <pc:sldChg chg="modSp mod modNotesTx">
        <pc:chgData name="Martin Webley" userId="836f531d-195e-4340-bc9a-b5c372095905" providerId="ADAL" clId="{E2E60968-FD36-404B-9576-A554F8F75D77}" dt="2022-01-14T17:01:53.760" v="9916" actId="255"/>
        <pc:sldMkLst>
          <pc:docMk/>
          <pc:sldMk cId="1620893470" sldId="323"/>
        </pc:sldMkLst>
        <pc:spChg chg="mod">
          <ac:chgData name="Martin Webley" userId="836f531d-195e-4340-bc9a-b5c372095905" providerId="ADAL" clId="{E2E60968-FD36-404B-9576-A554F8F75D77}" dt="2022-01-14T17:01:53.760" v="9916" actId="255"/>
          <ac:spMkLst>
            <pc:docMk/>
            <pc:sldMk cId="1620893470" sldId="323"/>
            <ac:spMk id="3" creationId="{00000000-0000-0000-0000-000000000000}"/>
          </ac:spMkLst>
        </pc:spChg>
      </pc:sldChg>
      <pc:sldChg chg="modSp mod ord">
        <pc:chgData name="Martin Webley" userId="836f531d-195e-4340-bc9a-b5c372095905" providerId="ADAL" clId="{E2E60968-FD36-404B-9576-A554F8F75D77}" dt="2022-01-13T17:34:39.220" v="9327" actId="20577"/>
        <pc:sldMkLst>
          <pc:docMk/>
          <pc:sldMk cId="2957581525" sldId="324"/>
        </pc:sldMkLst>
        <pc:spChg chg="mod">
          <ac:chgData name="Martin Webley" userId="836f531d-195e-4340-bc9a-b5c372095905" providerId="ADAL" clId="{E2E60968-FD36-404B-9576-A554F8F75D77}" dt="2022-01-13T17:34:39.220" v="9327" actId="20577"/>
          <ac:spMkLst>
            <pc:docMk/>
            <pc:sldMk cId="2957581525" sldId="324"/>
            <ac:spMk id="2" creationId="{00000000-0000-0000-0000-000000000000}"/>
          </ac:spMkLst>
        </pc:spChg>
        <pc:spChg chg="mod">
          <ac:chgData name="Martin Webley" userId="836f531d-195e-4340-bc9a-b5c372095905" providerId="ADAL" clId="{E2E60968-FD36-404B-9576-A554F8F75D77}" dt="2022-01-13T17:13:18.742" v="8685" actId="20577"/>
          <ac:spMkLst>
            <pc:docMk/>
            <pc:sldMk cId="2957581525" sldId="324"/>
            <ac:spMk id="3" creationId="{00000000-0000-0000-0000-000000000000}"/>
          </ac:spMkLst>
        </pc:spChg>
      </pc:sldChg>
      <pc:sldChg chg="modSp mod">
        <pc:chgData name="Martin Webley" userId="836f531d-195e-4340-bc9a-b5c372095905" providerId="ADAL" clId="{E2E60968-FD36-404B-9576-A554F8F75D77}" dt="2022-01-13T16:03:39.667" v="6703" actId="20577"/>
        <pc:sldMkLst>
          <pc:docMk/>
          <pc:sldMk cId="2622866395" sldId="328"/>
        </pc:sldMkLst>
        <pc:spChg chg="mod">
          <ac:chgData name="Martin Webley" userId="836f531d-195e-4340-bc9a-b5c372095905" providerId="ADAL" clId="{E2E60968-FD36-404B-9576-A554F8F75D77}" dt="2022-01-13T16:03:39.667" v="6703" actId="20577"/>
          <ac:spMkLst>
            <pc:docMk/>
            <pc:sldMk cId="2622866395" sldId="328"/>
            <ac:spMk id="3" creationId="{00000000-0000-0000-0000-000000000000}"/>
          </ac:spMkLst>
        </pc:spChg>
      </pc:sldChg>
      <pc:sldChg chg="modSp mod">
        <pc:chgData name="Martin Webley" userId="836f531d-195e-4340-bc9a-b5c372095905" providerId="ADAL" clId="{E2E60968-FD36-404B-9576-A554F8F75D77}" dt="2022-01-13T16:14:43.565" v="6789" actId="15"/>
        <pc:sldMkLst>
          <pc:docMk/>
          <pc:sldMk cId="645306568" sldId="329"/>
        </pc:sldMkLst>
        <pc:spChg chg="mod">
          <ac:chgData name="Martin Webley" userId="836f531d-195e-4340-bc9a-b5c372095905" providerId="ADAL" clId="{E2E60968-FD36-404B-9576-A554F8F75D77}" dt="2022-01-13T16:14:43.565" v="6789" actId="15"/>
          <ac:spMkLst>
            <pc:docMk/>
            <pc:sldMk cId="645306568" sldId="329"/>
            <ac:spMk id="3" creationId="{00000000-0000-0000-0000-000000000000}"/>
          </ac:spMkLst>
        </pc:spChg>
      </pc:sldChg>
      <pc:sldChg chg="modSp mod ord">
        <pc:chgData name="Martin Webley" userId="836f531d-195e-4340-bc9a-b5c372095905" providerId="ADAL" clId="{E2E60968-FD36-404B-9576-A554F8F75D77}" dt="2022-01-13T16:34:42.561" v="7077"/>
        <pc:sldMkLst>
          <pc:docMk/>
          <pc:sldMk cId="1032104155" sldId="334"/>
        </pc:sldMkLst>
        <pc:spChg chg="mod">
          <ac:chgData name="Martin Webley" userId="836f531d-195e-4340-bc9a-b5c372095905" providerId="ADAL" clId="{E2E60968-FD36-404B-9576-A554F8F75D77}" dt="2022-01-13T16:13:03.053" v="6783" actId="20577"/>
          <ac:spMkLst>
            <pc:docMk/>
            <pc:sldMk cId="1032104155" sldId="334"/>
            <ac:spMk id="3" creationId="{00000000-0000-0000-0000-000000000000}"/>
          </ac:spMkLst>
        </pc:spChg>
      </pc:sldChg>
      <pc:sldChg chg="modSp del mod">
        <pc:chgData name="Martin Webley" userId="836f531d-195e-4340-bc9a-b5c372095905" providerId="ADAL" clId="{E2E60968-FD36-404B-9576-A554F8F75D77}" dt="2022-01-13T16:31:01.396" v="6989" actId="47"/>
        <pc:sldMkLst>
          <pc:docMk/>
          <pc:sldMk cId="285490385" sldId="335"/>
        </pc:sldMkLst>
        <pc:spChg chg="mod">
          <ac:chgData name="Martin Webley" userId="836f531d-195e-4340-bc9a-b5c372095905" providerId="ADAL" clId="{E2E60968-FD36-404B-9576-A554F8F75D77}" dt="2022-01-13T16:13:09.922" v="6784" actId="20577"/>
          <ac:spMkLst>
            <pc:docMk/>
            <pc:sldMk cId="285490385" sldId="335"/>
            <ac:spMk id="3" creationId="{00000000-0000-0000-0000-000000000000}"/>
          </ac:spMkLst>
        </pc:spChg>
      </pc:sldChg>
      <pc:sldChg chg="modSp del mod">
        <pc:chgData name="Martin Webley" userId="836f531d-195e-4340-bc9a-b5c372095905" providerId="ADAL" clId="{E2E60968-FD36-404B-9576-A554F8F75D77}" dt="2022-01-13T16:31:04.074" v="6990" actId="47"/>
        <pc:sldMkLst>
          <pc:docMk/>
          <pc:sldMk cId="3626873076" sldId="336"/>
        </pc:sldMkLst>
        <pc:spChg chg="mod">
          <ac:chgData name="Martin Webley" userId="836f531d-195e-4340-bc9a-b5c372095905" providerId="ADAL" clId="{E2E60968-FD36-404B-9576-A554F8F75D77}" dt="2022-01-13T15:56:47.913" v="6516" actId="27636"/>
          <ac:spMkLst>
            <pc:docMk/>
            <pc:sldMk cId="3626873076" sldId="336"/>
            <ac:spMk id="3" creationId="{00000000-0000-0000-0000-000000000000}"/>
          </ac:spMkLst>
        </pc:spChg>
      </pc:sldChg>
      <pc:sldChg chg="modSp del mod modNotesTx">
        <pc:chgData name="Martin Webley" userId="836f531d-195e-4340-bc9a-b5c372095905" providerId="ADAL" clId="{E2E60968-FD36-404B-9576-A554F8F75D77}" dt="2022-01-13T17:06:19.411" v="7965" actId="47"/>
        <pc:sldMkLst>
          <pc:docMk/>
          <pc:sldMk cId="823872124" sldId="337"/>
        </pc:sldMkLst>
        <pc:spChg chg="mod">
          <ac:chgData name="Martin Webley" userId="836f531d-195e-4340-bc9a-b5c372095905" providerId="ADAL" clId="{E2E60968-FD36-404B-9576-A554F8F75D77}" dt="2022-01-13T16:49:22.710" v="7324" actId="20577"/>
          <ac:spMkLst>
            <pc:docMk/>
            <pc:sldMk cId="823872124" sldId="337"/>
            <ac:spMk id="2" creationId="{00000000-0000-0000-0000-000000000000}"/>
          </ac:spMkLst>
        </pc:spChg>
        <pc:spChg chg="mod">
          <ac:chgData name="Martin Webley" userId="836f531d-195e-4340-bc9a-b5c372095905" providerId="ADAL" clId="{E2E60968-FD36-404B-9576-A554F8F75D77}" dt="2022-01-13T16:13:44.154" v="6785" actId="20577"/>
          <ac:spMkLst>
            <pc:docMk/>
            <pc:sldMk cId="823872124" sldId="337"/>
            <ac:spMk id="3" creationId="{00000000-0000-0000-0000-000000000000}"/>
          </ac:spMkLst>
        </pc:spChg>
      </pc:sldChg>
      <pc:sldChg chg="modSp del mod">
        <pc:chgData name="Martin Webley" userId="836f531d-195e-4340-bc9a-b5c372095905" providerId="ADAL" clId="{E2E60968-FD36-404B-9576-A554F8F75D77}" dt="2022-01-16T12:48:58.343" v="9956" actId="2696"/>
        <pc:sldMkLst>
          <pc:docMk/>
          <pc:sldMk cId="3305340237" sldId="341"/>
        </pc:sldMkLst>
        <pc:spChg chg="mod">
          <ac:chgData name="Martin Webley" userId="836f531d-195e-4340-bc9a-b5c372095905" providerId="ADAL" clId="{E2E60968-FD36-404B-9576-A554F8F75D77}" dt="2022-01-14T16:51:38.489" v="9591" actId="14100"/>
          <ac:spMkLst>
            <pc:docMk/>
            <pc:sldMk cId="3305340237" sldId="341"/>
            <ac:spMk id="3" creationId="{00000000-0000-0000-0000-000000000000}"/>
          </ac:spMkLst>
        </pc:spChg>
        <pc:spChg chg="mod">
          <ac:chgData name="Martin Webley" userId="836f531d-195e-4340-bc9a-b5c372095905" providerId="ADAL" clId="{E2E60968-FD36-404B-9576-A554F8F75D77}" dt="2022-01-14T16:52:45.318" v="9613" actId="20577"/>
          <ac:spMkLst>
            <pc:docMk/>
            <pc:sldMk cId="3305340237" sldId="341"/>
            <ac:spMk id="8" creationId="{00000000-0000-0000-0000-000000000000}"/>
          </ac:spMkLst>
        </pc:spChg>
        <pc:spChg chg="mod">
          <ac:chgData name="Martin Webley" userId="836f531d-195e-4340-bc9a-b5c372095905" providerId="ADAL" clId="{E2E60968-FD36-404B-9576-A554F8F75D77}" dt="2022-01-13T16:06:22.711" v="6779" actId="2711"/>
          <ac:spMkLst>
            <pc:docMk/>
            <pc:sldMk cId="3305340237" sldId="341"/>
            <ac:spMk id="10" creationId="{00000000-0000-0000-0000-000000000000}"/>
          </ac:spMkLst>
        </pc:spChg>
      </pc:sldChg>
      <pc:sldChg chg="modSp del mod">
        <pc:chgData name="Martin Webley" userId="836f531d-195e-4340-bc9a-b5c372095905" providerId="ADAL" clId="{E2E60968-FD36-404B-9576-A554F8F75D77}" dt="2022-01-16T12:48:58.343" v="9956" actId="2696"/>
        <pc:sldMkLst>
          <pc:docMk/>
          <pc:sldMk cId="900487588" sldId="342"/>
        </pc:sldMkLst>
        <pc:spChg chg="mod">
          <ac:chgData name="Martin Webley" userId="836f531d-195e-4340-bc9a-b5c372095905" providerId="ADAL" clId="{E2E60968-FD36-404B-9576-A554F8F75D77}" dt="2022-01-14T16:53:39.701" v="9675" actId="1036"/>
          <ac:spMkLst>
            <pc:docMk/>
            <pc:sldMk cId="900487588" sldId="342"/>
            <ac:spMk id="3" creationId="{00000000-0000-0000-0000-000000000000}"/>
          </ac:spMkLst>
        </pc:spChg>
        <pc:spChg chg="mod">
          <ac:chgData name="Martin Webley" userId="836f531d-195e-4340-bc9a-b5c372095905" providerId="ADAL" clId="{E2E60968-FD36-404B-9576-A554F8F75D77}" dt="2022-01-14T16:53:39.701" v="9675" actId="1036"/>
          <ac:spMkLst>
            <pc:docMk/>
            <pc:sldMk cId="900487588" sldId="342"/>
            <ac:spMk id="4" creationId="{00000000-0000-0000-0000-000000000000}"/>
          </ac:spMkLst>
        </pc:spChg>
      </pc:sldChg>
      <pc:sldChg chg="delSp modSp del mod">
        <pc:chgData name="Martin Webley" userId="836f531d-195e-4340-bc9a-b5c372095905" providerId="ADAL" clId="{E2E60968-FD36-404B-9576-A554F8F75D77}" dt="2022-01-16T12:48:58.343" v="9956" actId="2696"/>
        <pc:sldMkLst>
          <pc:docMk/>
          <pc:sldMk cId="994586905" sldId="343"/>
        </pc:sldMkLst>
        <pc:spChg chg="mod">
          <ac:chgData name="Martin Webley" userId="836f531d-195e-4340-bc9a-b5c372095905" providerId="ADAL" clId="{E2E60968-FD36-404B-9576-A554F8F75D77}" dt="2022-01-13T16:11:43.183" v="6780" actId="1076"/>
          <ac:spMkLst>
            <pc:docMk/>
            <pc:sldMk cId="994586905" sldId="343"/>
            <ac:spMk id="2" creationId="{00000000-0000-0000-0000-000000000000}"/>
          </ac:spMkLst>
        </pc:spChg>
        <pc:spChg chg="mod">
          <ac:chgData name="Martin Webley" userId="836f531d-195e-4340-bc9a-b5c372095905" providerId="ADAL" clId="{E2E60968-FD36-404B-9576-A554F8F75D77}" dt="2022-01-14T16:54:51.366" v="9688" actId="20577"/>
          <ac:spMkLst>
            <pc:docMk/>
            <pc:sldMk cId="994586905" sldId="343"/>
            <ac:spMk id="3" creationId="{00000000-0000-0000-0000-000000000000}"/>
          </ac:spMkLst>
        </pc:spChg>
        <pc:spChg chg="mod">
          <ac:chgData name="Martin Webley" userId="836f531d-195e-4340-bc9a-b5c372095905" providerId="ADAL" clId="{E2E60968-FD36-404B-9576-A554F8F75D77}" dt="2022-01-14T16:57:20.594" v="9790" actId="20577"/>
          <ac:spMkLst>
            <pc:docMk/>
            <pc:sldMk cId="994586905" sldId="343"/>
            <ac:spMk id="8" creationId="{00000000-0000-0000-0000-000000000000}"/>
          </ac:spMkLst>
        </pc:spChg>
        <pc:spChg chg="del">
          <ac:chgData name="Martin Webley" userId="836f531d-195e-4340-bc9a-b5c372095905" providerId="ADAL" clId="{E2E60968-FD36-404B-9576-A554F8F75D77}" dt="2022-01-14T16:55:23.420" v="9689" actId="478"/>
          <ac:spMkLst>
            <pc:docMk/>
            <pc:sldMk cId="994586905" sldId="343"/>
            <ac:spMk id="9" creationId="{00000000-0000-0000-0000-000000000000}"/>
          </ac:spMkLst>
        </pc:spChg>
      </pc:sldChg>
      <pc:sldChg chg="delSp modSp del mod">
        <pc:chgData name="Martin Webley" userId="836f531d-195e-4340-bc9a-b5c372095905" providerId="ADAL" clId="{E2E60968-FD36-404B-9576-A554F8F75D77}" dt="2022-01-16T12:48:58.343" v="9956" actId="2696"/>
        <pc:sldMkLst>
          <pc:docMk/>
          <pc:sldMk cId="4045300701" sldId="344"/>
        </pc:sldMkLst>
        <pc:spChg chg="mod">
          <ac:chgData name="Martin Webley" userId="836f531d-195e-4340-bc9a-b5c372095905" providerId="ADAL" clId="{E2E60968-FD36-404B-9576-A554F8F75D77}" dt="2022-01-13T16:11:57.225" v="6781" actId="1076"/>
          <ac:spMkLst>
            <pc:docMk/>
            <pc:sldMk cId="4045300701" sldId="344"/>
            <ac:spMk id="2" creationId="{00000000-0000-0000-0000-000000000000}"/>
          </ac:spMkLst>
        </pc:spChg>
        <pc:spChg chg="mod">
          <ac:chgData name="Martin Webley" userId="836f531d-195e-4340-bc9a-b5c372095905" providerId="ADAL" clId="{E2E60968-FD36-404B-9576-A554F8F75D77}" dt="2022-01-14T17:01:13.011" v="9915" actId="20577"/>
          <ac:spMkLst>
            <pc:docMk/>
            <pc:sldMk cId="4045300701" sldId="344"/>
            <ac:spMk id="7" creationId="{00000000-0000-0000-0000-000000000000}"/>
          </ac:spMkLst>
        </pc:spChg>
        <pc:spChg chg="mod">
          <ac:chgData name="Martin Webley" userId="836f531d-195e-4340-bc9a-b5c372095905" providerId="ADAL" clId="{E2E60968-FD36-404B-9576-A554F8F75D77}" dt="2022-01-14T16:57:55.049" v="9794" actId="20577"/>
          <ac:spMkLst>
            <pc:docMk/>
            <pc:sldMk cId="4045300701" sldId="344"/>
            <ac:spMk id="8" creationId="{00000000-0000-0000-0000-000000000000}"/>
          </ac:spMkLst>
        </pc:spChg>
        <pc:spChg chg="del">
          <ac:chgData name="Martin Webley" userId="836f531d-195e-4340-bc9a-b5c372095905" providerId="ADAL" clId="{E2E60968-FD36-404B-9576-A554F8F75D77}" dt="2022-01-14T16:58:19.007" v="9795" actId="478"/>
          <ac:spMkLst>
            <pc:docMk/>
            <pc:sldMk cId="4045300701" sldId="344"/>
            <ac:spMk id="9" creationId="{00000000-0000-0000-0000-000000000000}"/>
          </ac:spMkLst>
        </pc:spChg>
      </pc:sldChg>
      <pc:sldChg chg="del">
        <pc:chgData name="Martin Webley" userId="836f531d-195e-4340-bc9a-b5c372095905" providerId="ADAL" clId="{E2E60968-FD36-404B-9576-A554F8F75D77}" dt="2022-01-18T14:55:40.964" v="14086" actId="2696"/>
        <pc:sldMkLst>
          <pc:docMk/>
          <pc:sldMk cId="2061342115" sldId="582"/>
        </pc:sldMkLst>
      </pc:sldChg>
      <pc:sldChg chg="del">
        <pc:chgData name="Martin Webley" userId="836f531d-195e-4340-bc9a-b5c372095905" providerId="ADAL" clId="{E2E60968-FD36-404B-9576-A554F8F75D77}" dt="2022-01-18T14:56:40.447" v="14087"/>
        <pc:sldMkLst>
          <pc:docMk/>
          <pc:sldMk cId="2129047293" sldId="582"/>
        </pc:sldMkLst>
      </pc:sldChg>
      <pc:sldChg chg="del">
        <pc:chgData name="Martin Webley" userId="836f531d-195e-4340-bc9a-b5c372095905" providerId="ADAL" clId="{E2E60968-FD36-404B-9576-A554F8F75D77}" dt="2022-01-18T15:28:43.831" v="14171" actId="47"/>
        <pc:sldMkLst>
          <pc:docMk/>
          <pc:sldMk cId="2431176334" sldId="582"/>
        </pc:sldMkLst>
      </pc:sldChg>
      <pc:sldChg chg="del">
        <pc:chgData name="Martin Webley" userId="836f531d-195e-4340-bc9a-b5c372095905" providerId="ADAL" clId="{E2E60968-FD36-404B-9576-A554F8F75D77}" dt="2022-01-18T15:29:16.013" v="14181" actId="47"/>
        <pc:sldMkLst>
          <pc:docMk/>
          <pc:sldMk cId="555932588" sldId="583"/>
        </pc:sldMkLst>
      </pc:sldChg>
      <pc:sldChg chg="del">
        <pc:chgData name="Martin Webley" userId="836f531d-195e-4340-bc9a-b5c372095905" providerId="ADAL" clId="{E2E60968-FD36-404B-9576-A554F8F75D77}" dt="2022-01-18T14:57:42.777" v="14089" actId="2696"/>
        <pc:sldMkLst>
          <pc:docMk/>
          <pc:sldMk cId="1292433874" sldId="583"/>
        </pc:sldMkLst>
      </pc:sldChg>
      <pc:sldChg chg="del">
        <pc:chgData name="Martin Webley" userId="836f531d-195e-4340-bc9a-b5c372095905" providerId="ADAL" clId="{E2E60968-FD36-404B-9576-A554F8F75D77}" dt="2022-01-18T15:30:42.510" v="14186" actId="47"/>
        <pc:sldMkLst>
          <pc:docMk/>
          <pc:sldMk cId="3633065602" sldId="584"/>
        </pc:sldMkLst>
      </pc:sldChg>
      <pc:sldChg chg="del">
        <pc:chgData name="Martin Webley" userId="836f531d-195e-4340-bc9a-b5c372095905" providerId="ADAL" clId="{E2E60968-FD36-404B-9576-A554F8F75D77}" dt="2022-01-18T15:01:08.837" v="14090" actId="2696"/>
        <pc:sldMkLst>
          <pc:docMk/>
          <pc:sldMk cId="3833512469" sldId="584"/>
        </pc:sldMkLst>
      </pc:sldChg>
      <pc:sldChg chg="del">
        <pc:chgData name="Martin Webley" userId="836f531d-195e-4340-bc9a-b5c372095905" providerId="ADAL" clId="{E2E60968-FD36-404B-9576-A554F8F75D77}" dt="2022-01-18T15:31:55.198" v="14189" actId="47"/>
        <pc:sldMkLst>
          <pc:docMk/>
          <pc:sldMk cId="683817632" sldId="585"/>
        </pc:sldMkLst>
      </pc:sldChg>
      <pc:sldChg chg="del">
        <pc:chgData name="Martin Webley" userId="836f531d-195e-4340-bc9a-b5c372095905" providerId="ADAL" clId="{E2E60968-FD36-404B-9576-A554F8F75D77}" dt="2022-01-18T15:02:42.932" v="14093" actId="2696"/>
        <pc:sldMkLst>
          <pc:docMk/>
          <pc:sldMk cId="3343008338" sldId="585"/>
        </pc:sldMkLst>
      </pc:sldChg>
      <pc:sldChg chg="del">
        <pc:chgData name="Martin Webley" userId="836f531d-195e-4340-bc9a-b5c372095905" providerId="ADAL" clId="{E2E60968-FD36-404B-9576-A554F8F75D77}" dt="2022-01-18T15:06:25.413" v="14096" actId="47"/>
        <pc:sldMkLst>
          <pc:docMk/>
          <pc:sldMk cId="3260383663" sldId="683"/>
        </pc:sldMkLst>
      </pc:sldChg>
      <pc:sldChg chg="modSp mod modNotesTx">
        <pc:chgData name="Martin Webley" userId="836f531d-195e-4340-bc9a-b5c372095905" providerId="ADAL" clId="{E2E60968-FD36-404B-9576-A554F8F75D77}" dt="2022-01-11T14:34:35.847" v="5151" actId="20577"/>
        <pc:sldMkLst>
          <pc:docMk/>
          <pc:sldMk cId="1351909189" sldId="698"/>
        </pc:sldMkLst>
        <pc:spChg chg="mod">
          <ac:chgData name="Martin Webley" userId="836f531d-195e-4340-bc9a-b5c372095905" providerId="ADAL" clId="{E2E60968-FD36-404B-9576-A554F8F75D77}" dt="2022-01-11T14:08:49.746" v="3656" actId="5793"/>
          <ac:spMkLst>
            <pc:docMk/>
            <pc:sldMk cId="1351909189" sldId="698"/>
            <ac:spMk id="2" creationId="{80AEBA79-FB84-4A81-9D4F-9C9C878BA11E}"/>
          </ac:spMkLst>
        </pc:spChg>
      </pc:sldChg>
      <pc:sldChg chg="del">
        <pc:chgData name="Martin Webley" userId="836f531d-195e-4340-bc9a-b5c372095905" providerId="ADAL" clId="{E2E60968-FD36-404B-9576-A554F8F75D77}" dt="2022-01-11T11:33:57.665" v="3301" actId="2696"/>
        <pc:sldMkLst>
          <pc:docMk/>
          <pc:sldMk cId="1975963564" sldId="698"/>
        </pc:sldMkLst>
      </pc:sldChg>
      <pc:sldChg chg="modSp del mod">
        <pc:chgData name="Martin Webley" userId="836f531d-195e-4340-bc9a-b5c372095905" providerId="ADAL" clId="{E2E60968-FD36-404B-9576-A554F8F75D77}" dt="2022-01-11T11:30:58.193" v="3300" actId="2696"/>
        <pc:sldMkLst>
          <pc:docMk/>
          <pc:sldMk cId="4070434864" sldId="698"/>
        </pc:sldMkLst>
        <pc:spChg chg="mod">
          <ac:chgData name="Martin Webley" userId="836f531d-195e-4340-bc9a-b5c372095905" providerId="ADAL" clId="{E2E60968-FD36-404B-9576-A554F8F75D77}" dt="2022-01-10T14:51:47.551" v="8" actId="20577"/>
          <ac:spMkLst>
            <pc:docMk/>
            <pc:sldMk cId="4070434864" sldId="698"/>
            <ac:spMk id="2" creationId="{80AEBA79-FB84-4A81-9D4F-9C9C878BA11E}"/>
          </ac:spMkLst>
        </pc:spChg>
      </pc:sldChg>
      <pc:sldChg chg="del">
        <pc:chgData name="Martin Webley" userId="836f531d-195e-4340-bc9a-b5c372095905" providerId="ADAL" clId="{E2E60968-FD36-404B-9576-A554F8F75D77}" dt="2022-01-11T11:29:03.633" v="3299" actId="2696"/>
        <pc:sldMkLst>
          <pc:docMk/>
          <pc:sldMk cId="1373098039" sldId="708"/>
        </pc:sldMkLst>
      </pc:sldChg>
      <pc:sldChg chg="del">
        <pc:chgData name="Martin Webley" userId="836f531d-195e-4340-bc9a-b5c372095905" providerId="ADAL" clId="{E2E60968-FD36-404B-9576-A554F8F75D77}" dt="2022-01-11T11:29:03.633" v="3299" actId="2696"/>
        <pc:sldMkLst>
          <pc:docMk/>
          <pc:sldMk cId="4241734797" sldId="711"/>
        </pc:sldMkLst>
      </pc:sldChg>
      <pc:sldChg chg="add del">
        <pc:chgData name="Martin Webley" userId="836f531d-195e-4340-bc9a-b5c372095905" providerId="ADAL" clId="{E2E60968-FD36-404B-9576-A554F8F75D77}" dt="2022-01-18T15:16:02.305" v="14162" actId="47"/>
        <pc:sldMkLst>
          <pc:docMk/>
          <pc:sldMk cId="3123126271" sldId="816"/>
        </pc:sldMkLst>
      </pc:sldChg>
      <pc:sldChg chg="modSp mod">
        <pc:chgData name="Martin Webley" userId="836f531d-195e-4340-bc9a-b5c372095905" providerId="ADAL" clId="{E2E60968-FD36-404B-9576-A554F8F75D77}" dt="2022-01-13T15:53:51.647" v="6487" actId="6549"/>
        <pc:sldMkLst>
          <pc:docMk/>
          <pc:sldMk cId="23457169" sldId="826"/>
        </pc:sldMkLst>
        <pc:spChg chg="mod">
          <ac:chgData name="Martin Webley" userId="836f531d-195e-4340-bc9a-b5c372095905" providerId="ADAL" clId="{E2E60968-FD36-404B-9576-A554F8F75D77}" dt="2022-01-13T15:53:51.647" v="6487" actId="6549"/>
          <ac:spMkLst>
            <pc:docMk/>
            <pc:sldMk cId="23457169" sldId="826"/>
            <ac:spMk id="4" creationId="{F7A5BD4F-F210-406F-BDA3-5D496D0DBA1D}"/>
          </ac:spMkLst>
        </pc:spChg>
      </pc:sldChg>
      <pc:sldChg chg="ord">
        <pc:chgData name="Martin Webley" userId="836f531d-195e-4340-bc9a-b5c372095905" providerId="ADAL" clId="{E2E60968-FD36-404B-9576-A554F8F75D77}" dt="2022-01-10T15:10:40.183" v="10"/>
        <pc:sldMkLst>
          <pc:docMk/>
          <pc:sldMk cId="3751105622" sldId="837"/>
        </pc:sldMkLst>
      </pc:sldChg>
      <pc:sldChg chg="modSp mod">
        <pc:chgData name="Martin Webley" userId="836f531d-195e-4340-bc9a-b5c372095905" providerId="ADAL" clId="{E2E60968-FD36-404B-9576-A554F8F75D77}" dt="2022-01-10T15:35:23.879" v="707" actId="20577"/>
        <pc:sldMkLst>
          <pc:docMk/>
          <pc:sldMk cId="4180005285" sldId="856"/>
        </pc:sldMkLst>
        <pc:spChg chg="mod">
          <ac:chgData name="Martin Webley" userId="836f531d-195e-4340-bc9a-b5c372095905" providerId="ADAL" clId="{E2E60968-FD36-404B-9576-A554F8F75D77}" dt="2022-01-10T15:35:23.879" v="707" actId="20577"/>
          <ac:spMkLst>
            <pc:docMk/>
            <pc:sldMk cId="4180005285" sldId="856"/>
            <ac:spMk id="3" creationId="{62D8377A-538F-4C9F-AA9D-21C9702C5C4F}"/>
          </ac:spMkLst>
        </pc:spChg>
      </pc:sldChg>
      <pc:sldChg chg="modSp del mod">
        <pc:chgData name="Martin Webley" userId="836f531d-195e-4340-bc9a-b5c372095905" providerId="ADAL" clId="{E2E60968-FD36-404B-9576-A554F8F75D77}" dt="2022-01-11T11:29:03.633" v="3299" actId="2696"/>
        <pc:sldMkLst>
          <pc:docMk/>
          <pc:sldMk cId="3607609978" sldId="859"/>
        </pc:sldMkLst>
        <pc:spChg chg="mod">
          <ac:chgData name="Martin Webley" userId="836f531d-195e-4340-bc9a-b5c372095905" providerId="ADAL" clId="{E2E60968-FD36-404B-9576-A554F8F75D77}" dt="2022-01-11T11:26:58.738" v="3298" actId="6549"/>
          <ac:spMkLst>
            <pc:docMk/>
            <pc:sldMk cId="3607609978" sldId="859"/>
            <ac:spMk id="4" creationId="{A72F8C08-12DD-4BAE-AD5F-12F694E3E45E}"/>
          </ac:spMkLst>
        </pc:spChg>
      </pc:sldChg>
      <pc:sldChg chg="del">
        <pc:chgData name="Martin Webley" userId="836f531d-195e-4340-bc9a-b5c372095905" providerId="ADAL" clId="{E2E60968-FD36-404B-9576-A554F8F75D77}" dt="2022-01-11T11:29:03.633" v="3299" actId="2696"/>
        <pc:sldMkLst>
          <pc:docMk/>
          <pc:sldMk cId="4080551711" sldId="860"/>
        </pc:sldMkLst>
      </pc:sldChg>
      <pc:sldChg chg="del">
        <pc:chgData name="Martin Webley" userId="836f531d-195e-4340-bc9a-b5c372095905" providerId="ADAL" clId="{E2E60968-FD36-404B-9576-A554F8F75D77}" dt="2022-01-11T11:29:03.633" v="3299" actId="2696"/>
        <pc:sldMkLst>
          <pc:docMk/>
          <pc:sldMk cId="2117826335" sldId="861"/>
        </pc:sldMkLst>
      </pc:sldChg>
      <pc:sldChg chg="del">
        <pc:chgData name="Martin Webley" userId="836f531d-195e-4340-bc9a-b5c372095905" providerId="ADAL" clId="{E2E60968-FD36-404B-9576-A554F8F75D77}" dt="2022-01-11T11:29:03.633" v="3299" actId="2696"/>
        <pc:sldMkLst>
          <pc:docMk/>
          <pc:sldMk cId="3289350496" sldId="862"/>
        </pc:sldMkLst>
      </pc:sldChg>
      <pc:sldChg chg="del">
        <pc:chgData name="Martin Webley" userId="836f531d-195e-4340-bc9a-b5c372095905" providerId="ADAL" clId="{E2E60968-FD36-404B-9576-A554F8F75D77}" dt="2022-01-11T11:29:03.633" v="3299" actId="2696"/>
        <pc:sldMkLst>
          <pc:docMk/>
          <pc:sldMk cId="1955218340" sldId="863"/>
        </pc:sldMkLst>
      </pc:sldChg>
      <pc:sldChg chg="del">
        <pc:chgData name="Martin Webley" userId="836f531d-195e-4340-bc9a-b5c372095905" providerId="ADAL" clId="{E2E60968-FD36-404B-9576-A554F8F75D77}" dt="2022-01-11T11:29:03.633" v="3299" actId="2696"/>
        <pc:sldMkLst>
          <pc:docMk/>
          <pc:sldMk cId="348501399" sldId="894"/>
        </pc:sldMkLst>
      </pc:sldChg>
      <pc:sldChg chg="del">
        <pc:chgData name="Martin Webley" userId="836f531d-195e-4340-bc9a-b5c372095905" providerId="ADAL" clId="{E2E60968-FD36-404B-9576-A554F8F75D77}" dt="2022-01-18T17:07:37.300" v="14709" actId="47"/>
        <pc:sldMkLst>
          <pc:docMk/>
          <pc:sldMk cId="2259322893" sldId="910"/>
        </pc:sldMkLst>
      </pc:sldChg>
      <pc:sldChg chg="modSp add del mod">
        <pc:chgData name="Martin Webley" userId="836f531d-195e-4340-bc9a-b5c372095905" providerId="ADAL" clId="{E2E60968-FD36-404B-9576-A554F8F75D77}" dt="2022-01-10T15:24:12.848" v="105" actId="2890"/>
        <pc:sldMkLst>
          <pc:docMk/>
          <pc:sldMk cId="3501728657" sldId="942"/>
        </pc:sldMkLst>
        <pc:spChg chg="mod">
          <ac:chgData name="Martin Webley" userId="836f531d-195e-4340-bc9a-b5c372095905" providerId="ADAL" clId="{E2E60968-FD36-404B-9576-A554F8F75D77}" dt="2022-01-10T15:24:12.217" v="104" actId="20577"/>
          <ac:spMkLst>
            <pc:docMk/>
            <pc:sldMk cId="3501728657" sldId="942"/>
            <ac:spMk id="2" creationId="{E55D53B4-48D8-45C8-9326-B45D81CEF4A8}"/>
          </ac:spMkLst>
        </pc:spChg>
      </pc:sldChg>
      <pc:sldChg chg="modSp add mod">
        <pc:chgData name="Martin Webley" userId="836f531d-195e-4340-bc9a-b5c372095905" providerId="ADAL" clId="{E2E60968-FD36-404B-9576-A554F8F75D77}" dt="2022-01-18T11:15:54.617" v="11336" actId="20577"/>
        <pc:sldMkLst>
          <pc:docMk/>
          <pc:sldMk cId="3822065433" sldId="942"/>
        </pc:sldMkLst>
        <pc:spChg chg="mod">
          <ac:chgData name="Martin Webley" userId="836f531d-195e-4340-bc9a-b5c372095905" providerId="ADAL" clId="{E2E60968-FD36-404B-9576-A554F8F75D77}" dt="2022-01-18T11:15:54.617" v="11336" actId="20577"/>
          <ac:spMkLst>
            <pc:docMk/>
            <pc:sldMk cId="3822065433" sldId="942"/>
            <ac:spMk id="2" creationId="{E55D53B4-48D8-45C8-9326-B45D81CEF4A8}"/>
          </ac:spMkLst>
        </pc:spChg>
        <pc:spChg chg="mod">
          <ac:chgData name="Martin Webley" userId="836f531d-195e-4340-bc9a-b5c372095905" providerId="ADAL" clId="{E2E60968-FD36-404B-9576-A554F8F75D77}" dt="2022-01-10T15:35:48.862" v="712" actId="20577"/>
          <ac:spMkLst>
            <pc:docMk/>
            <pc:sldMk cId="3822065433" sldId="942"/>
            <ac:spMk id="3" creationId="{62D8377A-538F-4C9F-AA9D-21C9702C5C4F}"/>
          </ac:spMkLst>
        </pc:spChg>
      </pc:sldChg>
      <pc:sldChg chg="modSp add mod">
        <pc:chgData name="Martin Webley" userId="836f531d-195e-4340-bc9a-b5c372095905" providerId="ADAL" clId="{E2E60968-FD36-404B-9576-A554F8F75D77}" dt="2022-01-10T15:34:15.273" v="628" actId="20577"/>
        <pc:sldMkLst>
          <pc:docMk/>
          <pc:sldMk cId="1051106534" sldId="943"/>
        </pc:sldMkLst>
        <pc:spChg chg="mod">
          <ac:chgData name="Martin Webley" userId="836f531d-195e-4340-bc9a-b5c372095905" providerId="ADAL" clId="{E2E60968-FD36-404B-9576-A554F8F75D77}" dt="2022-01-10T15:34:15.273" v="628" actId="20577"/>
          <ac:spMkLst>
            <pc:docMk/>
            <pc:sldMk cId="1051106534" sldId="943"/>
            <ac:spMk id="3" creationId="{62D8377A-538F-4C9F-AA9D-21C9702C5C4F}"/>
          </ac:spMkLst>
        </pc:spChg>
      </pc:sldChg>
      <pc:sldChg chg="modSp add mod">
        <pc:chgData name="Martin Webley" userId="836f531d-195e-4340-bc9a-b5c372095905" providerId="ADAL" clId="{E2E60968-FD36-404B-9576-A554F8F75D77}" dt="2022-01-18T11:16:35.535" v="11350" actId="27636"/>
        <pc:sldMkLst>
          <pc:docMk/>
          <pc:sldMk cId="1198847279" sldId="944"/>
        </pc:sldMkLst>
        <pc:spChg chg="mod">
          <ac:chgData name="Martin Webley" userId="836f531d-195e-4340-bc9a-b5c372095905" providerId="ADAL" clId="{E2E60968-FD36-404B-9576-A554F8F75D77}" dt="2022-01-18T11:16:35.535" v="11350" actId="27636"/>
          <ac:spMkLst>
            <pc:docMk/>
            <pc:sldMk cId="1198847279" sldId="944"/>
            <ac:spMk id="3" creationId="{62D8377A-538F-4C9F-AA9D-21C9702C5C4F}"/>
          </ac:spMkLst>
        </pc:spChg>
      </pc:sldChg>
      <pc:sldChg chg="addSp delSp modSp add mod">
        <pc:chgData name="Martin Webley" userId="836f531d-195e-4340-bc9a-b5c372095905" providerId="ADAL" clId="{E2E60968-FD36-404B-9576-A554F8F75D77}" dt="2022-01-18T12:56:35.636" v="13644" actId="1076"/>
        <pc:sldMkLst>
          <pc:docMk/>
          <pc:sldMk cId="2694825206" sldId="945"/>
        </pc:sldMkLst>
        <pc:spChg chg="mod">
          <ac:chgData name="Martin Webley" userId="836f531d-195e-4340-bc9a-b5c372095905" providerId="ADAL" clId="{E2E60968-FD36-404B-9576-A554F8F75D77}" dt="2022-01-18T11:17:01.399" v="11353" actId="20577"/>
          <ac:spMkLst>
            <pc:docMk/>
            <pc:sldMk cId="2694825206" sldId="945"/>
            <ac:spMk id="2" creationId="{E55D53B4-48D8-45C8-9326-B45D81CEF4A8}"/>
          </ac:spMkLst>
        </pc:spChg>
        <pc:spChg chg="add del mod">
          <ac:chgData name="Martin Webley" userId="836f531d-195e-4340-bc9a-b5c372095905" providerId="ADAL" clId="{E2E60968-FD36-404B-9576-A554F8F75D77}" dt="2022-01-10T15:55:55.690" v="991"/>
          <ac:spMkLst>
            <pc:docMk/>
            <pc:sldMk cId="2694825206" sldId="945"/>
            <ac:spMk id="3" creationId="{62D8377A-538F-4C9F-AA9D-21C9702C5C4F}"/>
          </ac:spMkLst>
        </pc:spChg>
        <pc:spChg chg="add mod">
          <ac:chgData name="Martin Webley" userId="836f531d-195e-4340-bc9a-b5c372095905" providerId="ADAL" clId="{E2E60968-FD36-404B-9576-A554F8F75D77}" dt="2022-01-10T16:18:19.750" v="1127" actId="1076"/>
          <ac:spMkLst>
            <pc:docMk/>
            <pc:sldMk cId="2694825206" sldId="945"/>
            <ac:spMk id="4" creationId="{1CD636EA-BD0C-4BA6-8775-4E514AC04959}"/>
          </ac:spMkLst>
        </pc:spChg>
        <pc:spChg chg="add mod">
          <ac:chgData name="Martin Webley" userId="836f531d-195e-4340-bc9a-b5c372095905" providerId="ADAL" clId="{E2E60968-FD36-404B-9576-A554F8F75D77}" dt="2022-01-18T12:56:35.636" v="13644" actId="1076"/>
          <ac:spMkLst>
            <pc:docMk/>
            <pc:sldMk cId="2694825206" sldId="945"/>
            <ac:spMk id="5" creationId="{72D3C76F-0AE1-48D4-B2B5-4CE0D3926049}"/>
          </ac:spMkLst>
        </pc:spChg>
        <pc:spChg chg="add mod">
          <ac:chgData name="Martin Webley" userId="836f531d-195e-4340-bc9a-b5c372095905" providerId="ADAL" clId="{E2E60968-FD36-404B-9576-A554F8F75D77}" dt="2022-01-18T12:56:35.636" v="13644" actId="1076"/>
          <ac:spMkLst>
            <pc:docMk/>
            <pc:sldMk cId="2694825206" sldId="945"/>
            <ac:spMk id="6" creationId="{0CEC2FDA-34EE-4E27-8886-1D34F9E7889F}"/>
          </ac:spMkLst>
        </pc:spChg>
        <pc:spChg chg="add del mod">
          <ac:chgData name="Martin Webley" userId="836f531d-195e-4340-bc9a-b5c372095905" providerId="ADAL" clId="{E2E60968-FD36-404B-9576-A554F8F75D77}" dt="2022-01-10T15:48:51.354" v="928"/>
          <ac:spMkLst>
            <pc:docMk/>
            <pc:sldMk cId="2694825206" sldId="945"/>
            <ac:spMk id="7" creationId="{BEEF9B03-E8F4-48D2-BEE2-0CD4681C95CA}"/>
          </ac:spMkLst>
        </pc:spChg>
        <pc:spChg chg="add mod">
          <ac:chgData name="Martin Webley" userId="836f531d-195e-4340-bc9a-b5c372095905" providerId="ADAL" clId="{E2E60968-FD36-404B-9576-A554F8F75D77}" dt="2022-01-18T12:56:35.636" v="13644" actId="1076"/>
          <ac:spMkLst>
            <pc:docMk/>
            <pc:sldMk cId="2694825206" sldId="945"/>
            <ac:spMk id="8" creationId="{5457C227-3619-4F9B-B922-8FD567FAF1C6}"/>
          </ac:spMkLst>
        </pc:spChg>
        <pc:spChg chg="add mod">
          <ac:chgData name="Martin Webley" userId="836f531d-195e-4340-bc9a-b5c372095905" providerId="ADAL" clId="{E2E60968-FD36-404B-9576-A554F8F75D77}" dt="2022-01-18T12:56:35.636" v="13644" actId="1076"/>
          <ac:spMkLst>
            <pc:docMk/>
            <pc:sldMk cId="2694825206" sldId="945"/>
            <ac:spMk id="9" creationId="{A61C596E-B3C1-41CA-89AE-09518118825A}"/>
          </ac:spMkLst>
        </pc:spChg>
        <pc:spChg chg="add mod">
          <ac:chgData name="Martin Webley" userId="836f531d-195e-4340-bc9a-b5c372095905" providerId="ADAL" clId="{E2E60968-FD36-404B-9576-A554F8F75D77}" dt="2022-01-18T12:56:35.636" v="13644" actId="1076"/>
          <ac:spMkLst>
            <pc:docMk/>
            <pc:sldMk cId="2694825206" sldId="945"/>
            <ac:spMk id="10" creationId="{BCA65C80-4183-48CB-84D5-6EB0DA573F88}"/>
          </ac:spMkLst>
        </pc:spChg>
        <pc:spChg chg="add mod">
          <ac:chgData name="Martin Webley" userId="836f531d-195e-4340-bc9a-b5c372095905" providerId="ADAL" clId="{E2E60968-FD36-404B-9576-A554F8F75D77}" dt="2022-01-18T12:56:35.636" v="13644" actId="1076"/>
          <ac:spMkLst>
            <pc:docMk/>
            <pc:sldMk cId="2694825206" sldId="945"/>
            <ac:spMk id="11" creationId="{FBD61287-8455-44E0-AE79-B8A2051D42A3}"/>
          </ac:spMkLst>
        </pc:spChg>
        <pc:spChg chg="add del mod">
          <ac:chgData name="Martin Webley" userId="836f531d-195e-4340-bc9a-b5c372095905" providerId="ADAL" clId="{E2E60968-FD36-404B-9576-A554F8F75D77}" dt="2022-01-10T15:55:55.690" v="991"/>
          <ac:spMkLst>
            <pc:docMk/>
            <pc:sldMk cId="2694825206" sldId="945"/>
            <ac:spMk id="12" creationId="{3EA4BAA8-A36E-4F7B-B494-32B9C95396F3}"/>
          </ac:spMkLst>
        </pc:spChg>
        <pc:spChg chg="add mod">
          <ac:chgData name="Martin Webley" userId="836f531d-195e-4340-bc9a-b5c372095905" providerId="ADAL" clId="{E2E60968-FD36-404B-9576-A554F8F75D77}" dt="2022-01-18T12:56:35.636" v="13644" actId="1076"/>
          <ac:spMkLst>
            <pc:docMk/>
            <pc:sldMk cId="2694825206" sldId="945"/>
            <ac:spMk id="13" creationId="{68AF1FD3-D69D-43E7-8D03-D13E2E2F762F}"/>
          </ac:spMkLst>
        </pc:spChg>
        <pc:spChg chg="add mod">
          <ac:chgData name="Martin Webley" userId="836f531d-195e-4340-bc9a-b5c372095905" providerId="ADAL" clId="{E2E60968-FD36-404B-9576-A554F8F75D77}" dt="2022-01-10T15:58:03.675" v="1084" actId="1076"/>
          <ac:spMkLst>
            <pc:docMk/>
            <pc:sldMk cId="2694825206" sldId="945"/>
            <ac:spMk id="14" creationId="{821A9DA0-FF6D-4679-8A20-9658F76E0181}"/>
          </ac:spMkLst>
        </pc:spChg>
        <pc:spChg chg="add mod">
          <ac:chgData name="Martin Webley" userId="836f531d-195e-4340-bc9a-b5c372095905" providerId="ADAL" clId="{E2E60968-FD36-404B-9576-A554F8F75D77}" dt="2022-01-18T12:56:35.636" v="13644" actId="1076"/>
          <ac:spMkLst>
            <pc:docMk/>
            <pc:sldMk cId="2694825206" sldId="945"/>
            <ac:spMk id="15" creationId="{FE32BF04-1ADB-46F4-8FDD-3EAF54B72B18}"/>
          </ac:spMkLst>
        </pc:spChg>
      </pc:sldChg>
      <pc:sldChg chg="modSp del mod ord">
        <pc:chgData name="Martin Webley" userId="836f531d-195e-4340-bc9a-b5c372095905" providerId="ADAL" clId="{E2E60968-FD36-404B-9576-A554F8F75D77}" dt="2022-01-11T11:29:03.633" v="3299" actId="2696"/>
        <pc:sldMkLst>
          <pc:docMk/>
          <pc:sldMk cId="3747188517" sldId="946"/>
        </pc:sldMkLst>
        <pc:spChg chg="mod">
          <ac:chgData name="Martin Webley" userId="836f531d-195e-4340-bc9a-b5c372095905" providerId="ADAL" clId="{E2E60968-FD36-404B-9576-A554F8F75D77}" dt="2022-01-11T09:40:46.344" v="1159" actId="20577"/>
          <ac:spMkLst>
            <pc:docMk/>
            <pc:sldMk cId="3747188517" sldId="946"/>
            <ac:spMk id="4" creationId="{A72F8C08-12DD-4BAE-AD5F-12F694E3E45E}"/>
          </ac:spMkLst>
        </pc:spChg>
      </pc:sldChg>
      <pc:sldChg chg="modSp new del mod ord modNotesTx">
        <pc:chgData name="Martin Webley" userId="836f531d-195e-4340-bc9a-b5c372095905" providerId="ADAL" clId="{E2E60968-FD36-404B-9576-A554F8F75D77}" dt="2022-01-11T11:29:03.633" v="3299" actId="2696"/>
        <pc:sldMkLst>
          <pc:docMk/>
          <pc:sldMk cId="2821040773" sldId="947"/>
        </pc:sldMkLst>
        <pc:spChg chg="mod">
          <ac:chgData name="Martin Webley" userId="836f531d-195e-4340-bc9a-b5c372095905" providerId="ADAL" clId="{E2E60968-FD36-404B-9576-A554F8F75D77}" dt="2022-01-11T11:23:16.683" v="3052" actId="20577"/>
          <ac:spMkLst>
            <pc:docMk/>
            <pc:sldMk cId="2821040773" sldId="947"/>
            <ac:spMk id="2" creationId="{707EE163-9CB0-4A43-B43D-249041F3C1BE}"/>
          </ac:spMkLst>
        </pc:spChg>
        <pc:spChg chg="mod">
          <ac:chgData name="Martin Webley" userId="836f531d-195e-4340-bc9a-b5c372095905" providerId="ADAL" clId="{E2E60968-FD36-404B-9576-A554F8F75D77}" dt="2022-01-11T10:32:00.116" v="1986" actId="20577"/>
          <ac:spMkLst>
            <pc:docMk/>
            <pc:sldMk cId="2821040773" sldId="947"/>
            <ac:spMk id="3" creationId="{7334D437-B309-4B54-87A0-7AB52001D39E}"/>
          </ac:spMkLst>
        </pc:spChg>
      </pc:sldChg>
      <pc:sldChg chg="new del">
        <pc:chgData name="Martin Webley" userId="836f531d-195e-4340-bc9a-b5c372095905" providerId="ADAL" clId="{E2E60968-FD36-404B-9576-A554F8F75D77}" dt="2022-01-11T10:26:32.729" v="1577" actId="47"/>
        <pc:sldMkLst>
          <pc:docMk/>
          <pc:sldMk cId="3468123445" sldId="948"/>
        </pc:sldMkLst>
      </pc:sldChg>
      <pc:sldChg chg="modSp add del mod ord">
        <pc:chgData name="Martin Webley" userId="836f531d-195e-4340-bc9a-b5c372095905" providerId="ADAL" clId="{E2E60968-FD36-404B-9576-A554F8F75D77}" dt="2022-01-11T11:29:03.633" v="3299" actId="2696"/>
        <pc:sldMkLst>
          <pc:docMk/>
          <pc:sldMk cId="973679894" sldId="949"/>
        </pc:sldMkLst>
        <pc:spChg chg="mod">
          <ac:chgData name="Martin Webley" userId="836f531d-195e-4340-bc9a-b5c372095905" providerId="ADAL" clId="{E2E60968-FD36-404B-9576-A554F8F75D77}" dt="2022-01-11T10:27:54.072" v="1585" actId="20577"/>
          <ac:spMkLst>
            <pc:docMk/>
            <pc:sldMk cId="973679894" sldId="949"/>
            <ac:spMk id="4" creationId="{F7A5BD4F-F210-406F-BDA3-5D496D0DBA1D}"/>
          </ac:spMkLst>
        </pc:spChg>
      </pc:sldChg>
      <pc:sldChg chg="modSp new del mod">
        <pc:chgData name="Martin Webley" userId="836f531d-195e-4340-bc9a-b5c372095905" providerId="ADAL" clId="{E2E60968-FD36-404B-9576-A554F8F75D77}" dt="2022-01-11T11:29:03.633" v="3299" actId="2696"/>
        <pc:sldMkLst>
          <pc:docMk/>
          <pc:sldMk cId="2418511161" sldId="950"/>
        </pc:sldMkLst>
        <pc:spChg chg="mod">
          <ac:chgData name="Martin Webley" userId="836f531d-195e-4340-bc9a-b5c372095905" providerId="ADAL" clId="{E2E60968-FD36-404B-9576-A554F8F75D77}" dt="2022-01-11T11:22:49.627" v="3039" actId="6549"/>
          <ac:spMkLst>
            <pc:docMk/>
            <pc:sldMk cId="2418511161" sldId="950"/>
            <ac:spMk id="2" creationId="{B59D30BF-4A27-42C6-B749-48C52D1D338E}"/>
          </ac:spMkLst>
        </pc:spChg>
        <pc:spChg chg="mod">
          <ac:chgData name="Martin Webley" userId="836f531d-195e-4340-bc9a-b5c372095905" providerId="ADAL" clId="{E2E60968-FD36-404B-9576-A554F8F75D77}" dt="2022-01-11T10:37:30.451" v="2609" actId="6549"/>
          <ac:spMkLst>
            <pc:docMk/>
            <pc:sldMk cId="2418511161" sldId="950"/>
            <ac:spMk id="3" creationId="{5838BFE0-9472-4BB1-A955-F04E9D6D7242}"/>
          </ac:spMkLst>
        </pc:spChg>
      </pc:sldChg>
      <pc:sldChg chg="modSp new del mod">
        <pc:chgData name="Martin Webley" userId="836f531d-195e-4340-bc9a-b5c372095905" providerId="ADAL" clId="{E2E60968-FD36-404B-9576-A554F8F75D77}" dt="2022-01-11T11:29:03.633" v="3299" actId="2696"/>
        <pc:sldMkLst>
          <pc:docMk/>
          <pc:sldMk cId="1786214929" sldId="951"/>
        </pc:sldMkLst>
        <pc:spChg chg="mod">
          <ac:chgData name="Martin Webley" userId="836f531d-195e-4340-bc9a-b5c372095905" providerId="ADAL" clId="{E2E60968-FD36-404B-9576-A554F8F75D77}" dt="2022-01-11T10:37:45.515" v="2644" actId="20577"/>
          <ac:spMkLst>
            <pc:docMk/>
            <pc:sldMk cId="1786214929" sldId="951"/>
            <ac:spMk id="2" creationId="{E6E5506F-762E-43DA-9F89-C32C074B9538}"/>
          </ac:spMkLst>
        </pc:spChg>
        <pc:spChg chg="mod">
          <ac:chgData name="Martin Webley" userId="836f531d-195e-4340-bc9a-b5c372095905" providerId="ADAL" clId="{E2E60968-FD36-404B-9576-A554F8F75D77}" dt="2022-01-11T10:41:04.664" v="3003" actId="20577"/>
          <ac:spMkLst>
            <pc:docMk/>
            <pc:sldMk cId="1786214929" sldId="951"/>
            <ac:spMk id="3" creationId="{2607C79E-9EE9-4740-8B45-188525933DE7}"/>
          </ac:spMkLst>
        </pc:spChg>
      </pc:sldChg>
      <pc:sldChg chg="modSp add del mod">
        <pc:chgData name="Martin Webley" userId="836f531d-195e-4340-bc9a-b5c372095905" providerId="ADAL" clId="{E2E60968-FD36-404B-9576-A554F8F75D77}" dt="2022-01-11T11:29:03.633" v="3299" actId="2696"/>
        <pc:sldMkLst>
          <pc:docMk/>
          <pc:sldMk cId="3270146917" sldId="952"/>
        </pc:sldMkLst>
        <pc:spChg chg="mod">
          <ac:chgData name="Martin Webley" userId="836f531d-195e-4340-bc9a-b5c372095905" providerId="ADAL" clId="{E2E60968-FD36-404B-9576-A554F8F75D77}" dt="2022-01-11T11:25:42.563" v="3297" actId="20577"/>
          <ac:spMkLst>
            <pc:docMk/>
            <pc:sldMk cId="3270146917" sldId="952"/>
            <ac:spMk id="3" creationId="{7334D437-B309-4B54-87A0-7AB52001D39E}"/>
          </ac:spMkLst>
        </pc:spChg>
      </pc:sldChg>
      <pc:sldChg chg="new del">
        <pc:chgData name="Martin Webley" userId="836f531d-195e-4340-bc9a-b5c372095905" providerId="ADAL" clId="{E2E60968-FD36-404B-9576-A554F8F75D77}" dt="2022-01-11T11:22:15.904" v="3017" actId="47"/>
        <pc:sldMkLst>
          <pc:docMk/>
          <pc:sldMk cId="3504069445" sldId="952"/>
        </pc:sldMkLst>
      </pc:sldChg>
      <pc:sldChg chg="modSp add del mod ord">
        <pc:chgData name="Martin Webley" userId="836f531d-195e-4340-bc9a-b5c372095905" providerId="ADAL" clId="{E2E60968-FD36-404B-9576-A554F8F75D77}" dt="2022-01-16T13:20:25.141" v="10366" actId="47"/>
        <pc:sldMkLst>
          <pc:docMk/>
          <pc:sldMk cId="804771570" sldId="953"/>
        </pc:sldMkLst>
        <pc:spChg chg="mod">
          <ac:chgData name="Martin Webley" userId="836f531d-195e-4340-bc9a-b5c372095905" providerId="ADAL" clId="{E2E60968-FD36-404B-9576-A554F8F75D77}" dt="2022-01-13T12:08:13.444" v="5621" actId="20577"/>
          <ac:spMkLst>
            <pc:docMk/>
            <pc:sldMk cId="804771570" sldId="953"/>
            <ac:spMk id="4" creationId="{F7A5BD4F-F210-406F-BDA3-5D496D0DBA1D}"/>
          </ac:spMkLst>
        </pc:spChg>
      </pc:sldChg>
      <pc:sldChg chg="addSp delSp modSp new mod">
        <pc:chgData name="Martin Webley" userId="836f531d-195e-4340-bc9a-b5c372095905" providerId="ADAL" clId="{E2E60968-FD36-404B-9576-A554F8F75D77}" dt="2022-01-11T13:15:37.961" v="3508" actId="14100"/>
        <pc:sldMkLst>
          <pc:docMk/>
          <pc:sldMk cId="4133941816" sldId="954"/>
        </pc:sldMkLst>
        <pc:spChg chg="mod">
          <ac:chgData name="Martin Webley" userId="836f531d-195e-4340-bc9a-b5c372095905" providerId="ADAL" clId="{E2E60968-FD36-404B-9576-A554F8F75D77}" dt="2022-01-11T11:38:13.840" v="3466" actId="20577"/>
          <ac:spMkLst>
            <pc:docMk/>
            <pc:sldMk cId="4133941816" sldId="954"/>
            <ac:spMk id="2" creationId="{BC8DA45D-25F4-460D-84F2-4A99271795A2}"/>
          </ac:spMkLst>
        </pc:spChg>
        <pc:spChg chg="del">
          <ac:chgData name="Martin Webley" userId="836f531d-195e-4340-bc9a-b5c372095905" providerId="ADAL" clId="{E2E60968-FD36-404B-9576-A554F8F75D77}" dt="2022-01-11T13:10:17.552" v="3467" actId="931"/>
          <ac:spMkLst>
            <pc:docMk/>
            <pc:sldMk cId="4133941816" sldId="954"/>
            <ac:spMk id="3" creationId="{3E16418E-590A-43D1-814A-4B95467EDFCF}"/>
          </ac:spMkLst>
        </pc:spChg>
        <pc:picChg chg="add mod modCrop">
          <ac:chgData name="Martin Webley" userId="836f531d-195e-4340-bc9a-b5c372095905" providerId="ADAL" clId="{E2E60968-FD36-404B-9576-A554F8F75D77}" dt="2022-01-11T13:15:37.961" v="3508" actId="14100"/>
          <ac:picMkLst>
            <pc:docMk/>
            <pc:sldMk cId="4133941816" sldId="954"/>
            <ac:picMk id="5" creationId="{E74B767B-B461-4484-9A87-417A71162B48}"/>
          </ac:picMkLst>
        </pc:picChg>
      </pc:sldChg>
      <pc:sldChg chg="modSp add mod">
        <pc:chgData name="Martin Webley" userId="836f531d-195e-4340-bc9a-b5c372095905" providerId="ADAL" clId="{E2E60968-FD36-404B-9576-A554F8F75D77}" dt="2022-01-11T13:15:22.224" v="3504" actId="1076"/>
        <pc:sldMkLst>
          <pc:docMk/>
          <pc:sldMk cId="342656210" sldId="955"/>
        </pc:sldMkLst>
        <pc:picChg chg="mod modCrop">
          <ac:chgData name="Martin Webley" userId="836f531d-195e-4340-bc9a-b5c372095905" providerId="ADAL" clId="{E2E60968-FD36-404B-9576-A554F8F75D77}" dt="2022-01-11T13:15:22.224" v="3504" actId="1076"/>
          <ac:picMkLst>
            <pc:docMk/>
            <pc:sldMk cId="342656210" sldId="955"/>
            <ac:picMk id="5" creationId="{E74B767B-B461-4484-9A87-417A71162B48}"/>
          </ac:picMkLst>
        </pc:picChg>
      </pc:sldChg>
      <pc:sldChg chg="add del">
        <pc:chgData name="Martin Webley" userId="836f531d-195e-4340-bc9a-b5c372095905" providerId="ADAL" clId="{E2E60968-FD36-404B-9576-A554F8F75D77}" dt="2022-01-11T13:12:19.542" v="3481" actId="47"/>
        <pc:sldMkLst>
          <pc:docMk/>
          <pc:sldMk cId="2890576472" sldId="955"/>
        </pc:sldMkLst>
      </pc:sldChg>
      <pc:sldChg chg="modSp add mod modNotesTx">
        <pc:chgData name="Martin Webley" userId="836f531d-195e-4340-bc9a-b5c372095905" providerId="ADAL" clId="{E2E60968-FD36-404B-9576-A554F8F75D77}" dt="2022-01-11T13:18:40.983" v="3616" actId="20577"/>
        <pc:sldMkLst>
          <pc:docMk/>
          <pc:sldMk cId="3761964450" sldId="956"/>
        </pc:sldMkLst>
        <pc:picChg chg="mod modCrop">
          <ac:chgData name="Martin Webley" userId="836f531d-195e-4340-bc9a-b5c372095905" providerId="ADAL" clId="{E2E60968-FD36-404B-9576-A554F8F75D77}" dt="2022-01-11T13:16:56.241" v="3537" actId="1035"/>
          <ac:picMkLst>
            <pc:docMk/>
            <pc:sldMk cId="3761964450" sldId="956"/>
            <ac:picMk id="5" creationId="{E74B767B-B461-4484-9A87-417A71162B48}"/>
          </ac:picMkLst>
        </pc:picChg>
      </pc:sldChg>
      <pc:sldChg chg="modSp add mod modNotesTx">
        <pc:chgData name="Martin Webley" userId="836f531d-195e-4340-bc9a-b5c372095905" providerId="ADAL" clId="{E2E60968-FD36-404B-9576-A554F8F75D77}" dt="2022-01-11T14:34:45.125" v="5152"/>
        <pc:sldMkLst>
          <pc:docMk/>
          <pc:sldMk cId="1921337361" sldId="957"/>
        </pc:sldMkLst>
        <pc:spChg chg="mod">
          <ac:chgData name="Martin Webley" userId="836f531d-195e-4340-bc9a-b5c372095905" providerId="ADAL" clId="{E2E60968-FD36-404B-9576-A554F8F75D77}" dt="2022-01-11T14:09:01.488" v="3659" actId="6549"/>
          <ac:spMkLst>
            <pc:docMk/>
            <pc:sldMk cId="1921337361" sldId="957"/>
            <ac:spMk id="2" creationId="{80AEBA79-FB84-4A81-9D4F-9C9C878BA11E}"/>
          </ac:spMkLst>
        </pc:spChg>
        <pc:spChg chg="mod">
          <ac:chgData name="Martin Webley" userId="836f531d-195e-4340-bc9a-b5c372095905" providerId="ADAL" clId="{E2E60968-FD36-404B-9576-A554F8F75D77}" dt="2022-01-11T14:17:25.624" v="3880" actId="20577"/>
          <ac:spMkLst>
            <pc:docMk/>
            <pc:sldMk cId="1921337361" sldId="957"/>
            <ac:spMk id="3" creationId="{71236240-E0CF-49C6-ACBD-E8056511D113}"/>
          </ac:spMkLst>
        </pc:spChg>
      </pc:sldChg>
      <pc:sldChg chg="modSp add mod modNotesTx">
        <pc:chgData name="Martin Webley" userId="836f531d-195e-4340-bc9a-b5c372095905" providerId="ADAL" clId="{E2E60968-FD36-404B-9576-A554F8F75D77}" dt="2022-01-11T14:34:49.963" v="5153"/>
        <pc:sldMkLst>
          <pc:docMk/>
          <pc:sldMk cId="2757083755" sldId="958"/>
        </pc:sldMkLst>
        <pc:spChg chg="mod">
          <ac:chgData name="Martin Webley" userId="836f531d-195e-4340-bc9a-b5c372095905" providerId="ADAL" clId="{E2E60968-FD36-404B-9576-A554F8F75D77}" dt="2022-01-11T14:17:42.363" v="3885" actId="6549"/>
          <ac:spMkLst>
            <pc:docMk/>
            <pc:sldMk cId="2757083755" sldId="958"/>
            <ac:spMk id="2" creationId="{80AEBA79-FB84-4A81-9D4F-9C9C878BA11E}"/>
          </ac:spMkLst>
        </pc:spChg>
        <pc:spChg chg="mod">
          <ac:chgData name="Martin Webley" userId="836f531d-195e-4340-bc9a-b5c372095905" providerId="ADAL" clId="{E2E60968-FD36-404B-9576-A554F8F75D77}" dt="2022-01-11T14:19:56.644" v="4112" actId="20577"/>
          <ac:spMkLst>
            <pc:docMk/>
            <pc:sldMk cId="2757083755" sldId="958"/>
            <ac:spMk id="3" creationId="{71236240-E0CF-49C6-ACBD-E8056511D113}"/>
          </ac:spMkLst>
        </pc:spChg>
      </pc:sldChg>
      <pc:sldChg chg="modSp add mod modNotesTx">
        <pc:chgData name="Martin Webley" userId="836f531d-195e-4340-bc9a-b5c372095905" providerId="ADAL" clId="{E2E60968-FD36-404B-9576-A554F8F75D77}" dt="2022-01-11T14:34:59.026" v="5154"/>
        <pc:sldMkLst>
          <pc:docMk/>
          <pc:sldMk cId="1357096722" sldId="959"/>
        </pc:sldMkLst>
        <pc:spChg chg="mod">
          <ac:chgData name="Martin Webley" userId="836f531d-195e-4340-bc9a-b5c372095905" providerId="ADAL" clId="{E2E60968-FD36-404B-9576-A554F8F75D77}" dt="2022-01-11T14:20:10.967" v="4117" actId="20577"/>
          <ac:spMkLst>
            <pc:docMk/>
            <pc:sldMk cId="1357096722" sldId="959"/>
            <ac:spMk id="2" creationId="{80AEBA79-FB84-4A81-9D4F-9C9C878BA11E}"/>
          </ac:spMkLst>
        </pc:spChg>
        <pc:spChg chg="mod">
          <ac:chgData name="Martin Webley" userId="836f531d-195e-4340-bc9a-b5c372095905" providerId="ADAL" clId="{E2E60968-FD36-404B-9576-A554F8F75D77}" dt="2022-01-11T14:25:54.790" v="4616" actId="6549"/>
          <ac:spMkLst>
            <pc:docMk/>
            <pc:sldMk cId="1357096722" sldId="959"/>
            <ac:spMk id="3" creationId="{71236240-E0CF-49C6-ACBD-E8056511D113}"/>
          </ac:spMkLst>
        </pc:spChg>
      </pc:sldChg>
      <pc:sldChg chg="modSp add mod modNotesTx">
        <pc:chgData name="Martin Webley" userId="836f531d-195e-4340-bc9a-b5c372095905" providerId="ADAL" clId="{E2E60968-FD36-404B-9576-A554F8F75D77}" dt="2022-01-11T14:35:22.190" v="5155"/>
        <pc:sldMkLst>
          <pc:docMk/>
          <pc:sldMk cId="3421051009" sldId="960"/>
        </pc:sldMkLst>
        <pc:spChg chg="mod">
          <ac:chgData name="Martin Webley" userId="836f531d-195e-4340-bc9a-b5c372095905" providerId="ADAL" clId="{E2E60968-FD36-404B-9576-A554F8F75D77}" dt="2022-01-11T14:26:26.597" v="4628" actId="6549"/>
          <ac:spMkLst>
            <pc:docMk/>
            <pc:sldMk cId="3421051009" sldId="960"/>
            <ac:spMk id="2" creationId="{80AEBA79-FB84-4A81-9D4F-9C9C878BA11E}"/>
          </ac:spMkLst>
        </pc:spChg>
        <pc:spChg chg="mod">
          <ac:chgData name="Martin Webley" userId="836f531d-195e-4340-bc9a-b5c372095905" providerId="ADAL" clId="{E2E60968-FD36-404B-9576-A554F8F75D77}" dt="2022-01-11T14:33:43.693" v="5123" actId="20577"/>
          <ac:spMkLst>
            <pc:docMk/>
            <pc:sldMk cId="3421051009" sldId="960"/>
            <ac:spMk id="3" creationId="{71236240-E0CF-49C6-ACBD-E8056511D113}"/>
          </ac:spMkLst>
        </pc:spChg>
      </pc:sldChg>
      <pc:sldChg chg="modSp mod">
        <pc:chgData name="Martin Webley" userId="836f531d-195e-4340-bc9a-b5c372095905" providerId="ADAL" clId="{E2E60968-FD36-404B-9576-A554F8F75D77}" dt="2022-01-13T11:23:33.204" v="5312" actId="20577"/>
        <pc:sldMkLst>
          <pc:docMk/>
          <pc:sldMk cId="3706224126" sldId="961"/>
        </pc:sldMkLst>
        <pc:spChg chg="mod">
          <ac:chgData name="Martin Webley" userId="836f531d-195e-4340-bc9a-b5c372095905" providerId="ADAL" clId="{E2E60968-FD36-404B-9576-A554F8F75D77}" dt="2022-01-13T11:23:33.204" v="5312" actId="20577"/>
          <ac:spMkLst>
            <pc:docMk/>
            <pc:sldMk cId="3706224126" sldId="961"/>
            <ac:spMk id="2" creationId="{AC426A0F-ACD7-440E-8DE8-F5DF6EF0C66B}"/>
          </ac:spMkLst>
        </pc:spChg>
        <pc:spChg chg="mod">
          <ac:chgData name="Martin Webley" userId="836f531d-195e-4340-bc9a-b5c372095905" providerId="ADAL" clId="{E2E60968-FD36-404B-9576-A554F8F75D77}" dt="2022-01-11T14:52:57.168" v="5190" actId="20577"/>
          <ac:spMkLst>
            <pc:docMk/>
            <pc:sldMk cId="3706224126" sldId="961"/>
            <ac:spMk id="4" creationId="{F7A5BD4F-F210-406F-BDA3-5D496D0DBA1D}"/>
          </ac:spMkLst>
        </pc:spChg>
      </pc:sldChg>
      <pc:sldChg chg="addSp delSp modSp new mod modNotesTx">
        <pc:chgData name="Martin Webley" userId="836f531d-195e-4340-bc9a-b5c372095905" providerId="ADAL" clId="{E2E60968-FD36-404B-9576-A554F8F75D77}" dt="2022-01-13T12:16:50.961" v="5799" actId="1076"/>
        <pc:sldMkLst>
          <pc:docMk/>
          <pc:sldMk cId="3803984845" sldId="962"/>
        </pc:sldMkLst>
        <pc:spChg chg="mod">
          <ac:chgData name="Martin Webley" userId="836f531d-195e-4340-bc9a-b5c372095905" providerId="ADAL" clId="{E2E60968-FD36-404B-9576-A554F8F75D77}" dt="2022-01-13T12:09:50.955" v="5670" actId="20577"/>
          <ac:spMkLst>
            <pc:docMk/>
            <pc:sldMk cId="3803984845" sldId="962"/>
            <ac:spMk id="2" creationId="{34B751C6-4AE9-4804-BAE3-741EFB8446A3}"/>
          </ac:spMkLst>
        </pc:spChg>
        <pc:spChg chg="add del">
          <ac:chgData name="Martin Webley" userId="836f531d-195e-4340-bc9a-b5c372095905" providerId="ADAL" clId="{E2E60968-FD36-404B-9576-A554F8F75D77}" dt="2022-01-13T12:11:16.184" v="5701"/>
          <ac:spMkLst>
            <pc:docMk/>
            <pc:sldMk cId="3803984845" sldId="962"/>
            <ac:spMk id="3" creationId="{039595BE-40D2-4CF9-BABA-CE914A7C5292}"/>
          </ac:spMkLst>
        </pc:spChg>
        <pc:spChg chg="add del mod">
          <ac:chgData name="Martin Webley" userId="836f531d-195e-4340-bc9a-b5c372095905" providerId="ADAL" clId="{E2E60968-FD36-404B-9576-A554F8F75D77}" dt="2022-01-13T12:14:01.413" v="5728" actId="478"/>
          <ac:spMkLst>
            <pc:docMk/>
            <pc:sldMk cId="3803984845" sldId="962"/>
            <ac:spMk id="4" creationId="{64479269-1045-4084-9E53-C11EA3788091}"/>
          </ac:spMkLst>
        </pc:spChg>
        <pc:spChg chg="add del mod">
          <ac:chgData name="Martin Webley" userId="836f531d-195e-4340-bc9a-b5c372095905" providerId="ADAL" clId="{E2E60968-FD36-404B-9576-A554F8F75D77}" dt="2022-01-13T12:10:27.812" v="5672"/>
          <ac:spMkLst>
            <pc:docMk/>
            <pc:sldMk cId="3803984845" sldId="962"/>
            <ac:spMk id="5" creationId="{ACDAECA4-4545-4D89-864B-FCE6B23C4C49}"/>
          </ac:spMkLst>
        </pc:spChg>
        <pc:spChg chg="add del mod">
          <ac:chgData name="Martin Webley" userId="836f531d-195e-4340-bc9a-b5c372095905" providerId="ADAL" clId="{E2E60968-FD36-404B-9576-A554F8F75D77}" dt="2022-01-13T12:14:03.480" v="5730" actId="478"/>
          <ac:spMkLst>
            <pc:docMk/>
            <pc:sldMk cId="3803984845" sldId="962"/>
            <ac:spMk id="6" creationId="{6A84456F-5061-480A-AE57-042EDC590B5C}"/>
          </ac:spMkLst>
        </pc:spChg>
        <pc:spChg chg="add del mod">
          <ac:chgData name="Martin Webley" userId="836f531d-195e-4340-bc9a-b5c372095905" providerId="ADAL" clId="{E2E60968-FD36-404B-9576-A554F8F75D77}" dt="2022-01-13T12:11:16.184" v="5701"/>
          <ac:spMkLst>
            <pc:docMk/>
            <pc:sldMk cId="3803984845" sldId="962"/>
            <ac:spMk id="7" creationId="{1A52B09A-D954-4E0C-B105-8DAC1B7379D9}"/>
          </ac:spMkLst>
        </pc:spChg>
        <pc:spChg chg="add del mod">
          <ac:chgData name="Martin Webley" userId="836f531d-195e-4340-bc9a-b5c372095905" providerId="ADAL" clId="{E2E60968-FD36-404B-9576-A554F8F75D77}" dt="2022-01-13T12:14:02.177" v="5729" actId="478"/>
          <ac:spMkLst>
            <pc:docMk/>
            <pc:sldMk cId="3803984845" sldId="962"/>
            <ac:spMk id="8" creationId="{83A51CC5-BEE4-4ABC-AA38-B3F2CC8A09CA}"/>
          </ac:spMkLst>
        </pc:spChg>
        <pc:spChg chg="mod topLvl">
          <ac:chgData name="Martin Webley" userId="836f531d-195e-4340-bc9a-b5c372095905" providerId="ADAL" clId="{E2E60968-FD36-404B-9576-A554F8F75D77}" dt="2022-01-13T12:16:45.629" v="5798" actId="338"/>
          <ac:spMkLst>
            <pc:docMk/>
            <pc:sldMk cId="3803984845" sldId="962"/>
            <ac:spMk id="10" creationId="{69CF2D9D-E1F9-402A-A59E-CB7E6C8D11EA}"/>
          </ac:spMkLst>
        </pc:spChg>
        <pc:spChg chg="mod topLvl">
          <ac:chgData name="Martin Webley" userId="836f531d-195e-4340-bc9a-b5c372095905" providerId="ADAL" clId="{E2E60968-FD36-404B-9576-A554F8F75D77}" dt="2022-01-13T12:16:45.629" v="5798" actId="338"/>
          <ac:spMkLst>
            <pc:docMk/>
            <pc:sldMk cId="3803984845" sldId="962"/>
            <ac:spMk id="11" creationId="{30663BA9-9F22-4EFA-9FC0-37496A2813C4}"/>
          </ac:spMkLst>
        </pc:spChg>
        <pc:spChg chg="mod topLvl">
          <ac:chgData name="Martin Webley" userId="836f531d-195e-4340-bc9a-b5c372095905" providerId="ADAL" clId="{E2E60968-FD36-404B-9576-A554F8F75D77}" dt="2022-01-13T12:16:45.629" v="5798" actId="338"/>
          <ac:spMkLst>
            <pc:docMk/>
            <pc:sldMk cId="3803984845" sldId="962"/>
            <ac:spMk id="12" creationId="{8BA937A7-8E3A-40A3-8399-E0706D01EE47}"/>
          </ac:spMkLst>
        </pc:spChg>
        <pc:grpChg chg="add del mod">
          <ac:chgData name="Martin Webley" userId="836f531d-195e-4340-bc9a-b5c372095905" providerId="ADAL" clId="{E2E60968-FD36-404B-9576-A554F8F75D77}" dt="2022-01-13T12:14:19.983" v="5734" actId="165"/>
          <ac:grpSpMkLst>
            <pc:docMk/>
            <pc:sldMk cId="3803984845" sldId="962"/>
            <ac:grpSpMk id="9" creationId="{CC4F0315-FC4C-47C7-9951-A58341D9870A}"/>
          </ac:grpSpMkLst>
        </pc:grpChg>
        <pc:grpChg chg="add mod">
          <ac:chgData name="Martin Webley" userId="836f531d-195e-4340-bc9a-b5c372095905" providerId="ADAL" clId="{E2E60968-FD36-404B-9576-A554F8F75D77}" dt="2022-01-13T12:16:50.961" v="5799" actId="1076"/>
          <ac:grpSpMkLst>
            <pc:docMk/>
            <pc:sldMk cId="3803984845" sldId="962"/>
            <ac:grpSpMk id="13" creationId="{F8BC4F16-2E06-40C8-814A-C049F878333B}"/>
          </ac:grpSpMkLst>
        </pc:grpChg>
      </pc:sldChg>
      <pc:sldChg chg="addSp modSp add mod ord modNotesTx">
        <pc:chgData name="Martin Webley" userId="836f531d-195e-4340-bc9a-b5c372095905" providerId="ADAL" clId="{E2E60968-FD36-404B-9576-A554F8F75D77}" dt="2022-01-13T12:06:11.104" v="5573" actId="20577"/>
        <pc:sldMkLst>
          <pc:docMk/>
          <pc:sldMk cId="2427532408" sldId="963"/>
        </pc:sldMkLst>
        <pc:spChg chg="mod">
          <ac:chgData name="Martin Webley" userId="836f531d-195e-4340-bc9a-b5c372095905" providerId="ADAL" clId="{E2E60968-FD36-404B-9576-A554F8F75D77}" dt="2022-01-13T12:06:11.104" v="5573" actId="20577"/>
          <ac:spMkLst>
            <pc:docMk/>
            <pc:sldMk cId="2427532408" sldId="963"/>
            <ac:spMk id="2" creationId="{34B751C6-4AE9-4804-BAE3-741EFB8446A3}"/>
          </ac:spMkLst>
        </pc:spChg>
        <pc:spChg chg="mod">
          <ac:chgData name="Martin Webley" userId="836f531d-195e-4340-bc9a-b5c372095905" providerId="ADAL" clId="{E2E60968-FD36-404B-9576-A554F8F75D77}" dt="2022-01-13T11:24:18.698" v="5342"/>
          <ac:spMkLst>
            <pc:docMk/>
            <pc:sldMk cId="2427532408" sldId="963"/>
            <ac:spMk id="3" creationId="{039595BE-40D2-4CF9-BABA-CE914A7C5292}"/>
          </ac:spMkLst>
        </pc:spChg>
        <pc:picChg chg="add mod">
          <ac:chgData name="Martin Webley" userId="836f531d-195e-4340-bc9a-b5c372095905" providerId="ADAL" clId="{E2E60968-FD36-404B-9576-A554F8F75D77}" dt="2022-01-13T11:25:57.647" v="5347" actId="1076"/>
          <ac:picMkLst>
            <pc:docMk/>
            <pc:sldMk cId="2427532408" sldId="963"/>
            <ac:picMk id="5" creationId="{13E9F19D-DA5F-4179-BADA-CCD4AA2E1F64}"/>
          </ac:picMkLst>
        </pc:picChg>
        <pc:picChg chg="add mod modCrop">
          <ac:chgData name="Martin Webley" userId="836f531d-195e-4340-bc9a-b5c372095905" providerId="ADAL" clId="{E2E60968-FD36-404B-9576-A554F8F75D77}" dt="2022-01-13T11:30:12.049" v="5365" actId="14100"/>
          <ac:picMkLst>
            <pc:docMk/>
            <pc:sldMk cId="2427532408" sldId="963"/>
            <ac:picMk id="7" creationId="{E929BD6D-7CFE-4119-80A1-62B79FF070B7}"/>
          </ac:picMkLst>
        </pc:picChg>
      </pc:sldChg>
      <pc:sldChg chg="add del">
        <pc:chgData name="Martin Webley" userId="836f531d-195e-4340-bc9a-b5c372095905" providerId="ADAL" clId="{E2E60968-FD36-404B-9576-A554F8F75D77}" dt="2022-01-11T14:53:26.593" v="5192"/>
        <pc:sldMkLst>
          <pc:docMk/>
          <pc:sldMk cId="1945480223" sldId="964"/>
        </pc:sldMkLst>
      </pc:sldChg>
      <pc:sldChg chg="addSp delSp modSp add mod">
        <pc:chgData name="Martin Webley" userId="836f531d-195e-4340-bc9a-b5c372095905" providerId="ADAL" clId="{E2E60968-FD36-404B-9576-A554F8F75D77}" dt="2022-01-13T11:45:15.113" v="5512" actId="1076"/>
        <pc:sldMkLst>
          <pc:docMk/>
          <pc:sldMk cId="2646901817" sldId="964"/>
        </pc:sldMkLst>
        <pc:spChg chg="mod">
          <ac:chgData name="Martin Webley" userId="836f531d-195e-4340-bc9a-b5c372095905" providerId="ADAL" clId="{E2E60968-FD36-404B-9576-A554F8F75D77}" dt="2022-01-13T11:38:01.258" v="5461" actId="20577"/>
          <ac:spMkLst>
            <pc:docMk/>
            <pc:sldMk cId="2646901817" sldId="964"/>
            <ac:spMk id="2" creationId="{34B751C6-4AE9-4804-BAE3-741EFB8446A3}"/>
          </ac:spMkLst>
        </pc:spChg>
        <pc:spChg chg="mod">
          <ac:chgData name="Martin Webley" userId="836f531d-195e-4340-bc9a-b5c372095905" providerId="ADAL" clId="{E2E60968-FD36-404B-9576-A554F8F75D77}" dt="2022-01-13T11:33:27.641" v="5440" actId="14100"/>
          <ac:spMkLst>
            <pc:docMk/>
            <pc:sldMk cId="2646901817" sldId="964"/>
            <ac:spMk id="3" creationId="{039595BE-40D2-4CF9-BABA-CE914A7C5292}"/>
          </ac:spMkLst>
        </pc:spChg>
        <pc:picChg chg="del mod">
          <ac:chgData name="Martin Webley" userId="836f531d-195e-4340-bc9a-b5c372095905" providerId="ADAL" clId="{E2E60968-FD36-404B-9576-A554F8F75D77}" dt="2022-01-13T11:30:57.003" v="5368" actId="478"/>
          <ac:picMkLst>
            <pc:docMk/>
            <pc:sldMk cId="2646901817" sldId="964"/>
            <ac:picMk id="5" creationId="{13E9F19D-DA5F-4179-BADA-CCD4AA2E1F64}"/>
          </ac:picMkLst>
        </pc:picChg>
        <pc:picChg chg="add del mod">
          <ac:chgData name="Martin Webley" userId="836f531d-195e-4340-bc9a-b5c372095905" providerId="ADAL" clId="{E2E60968-FD36-404B-9576-A554F8F75D77}" dt="2022-01-13T11:40:57.459" v="5488" actId="21"/>
          <ac:picMkLst>
            <pc:docMk/>
            <pc:sldMk cId="2646901817" sldId="964"/>
            <ac:picMk id="6" creationId="{34FE23BE-43C6-474F-9BD8-FD40D6AE657C}"/>
          </ac:picMkLst>
        </pc:picChg>
        <pc:picChg chg="del mod">
          <ac:chgData name="Martin Webley" userId="836f531d-195e-4340-bc9a-b5c372095905" providerId="ADAL" clId="{E2E60968-FD36-404B-9576-A554F8F75D77}" dt="2022-01-13T11:30:57.969" v="5370" actId="478"/>
          <ac:picMkLst>
            <pc:docMk/>
            <pc:sldMk cId="2646901817" sldId="964"/>
            <ac:picMk id="7" creationId="{E929BD6D-7CFE-4119-80A1-62B79FF070B7}"/>
          </ac:picMkLst>
        </pc:picChg>
        <pc:picChg chg="add mod">
          <ac:chgData name="Martin Webley" userId="836f531d-195e-4340-bc9a-b5c372095905" providerId="ADAL" clId="{E2E60968-FD36-404B-9576-A554F8F75D77}" dt="2022-01-13T11:45:15.113" v="5512" actId="1076"/>
          <ac:picMkLst>
            <pc:docMk/>
            <pc:sldMk cId="2646901817" sldId="964"/>
            <ac:picMk id="9" creationId="{54B60195-DE78-4CA8-A939-FCBBF9662391}"/>
          </ac:picMkLst>
        </pc:picChg>
      </pc:sldChg>
      <pc:sldChg chg="addSp modSp add mod ord">
        <pc:chgData name="Martin Webley" userId="836f531d-195e-4340-bc9a-b5c372095905" providerId="ADAL" clId="{E2E60968-FD36-404B-9576-A554F8F75D77}" dt="2022-01-13T11:55:27.136" v="5519"/>
        <pc:sldMkLst>
          <pc:docMk/>
          <pc:sldMk cId="2291256197" sldId="965"/>
        </pc:sldMkLst>
        <pc:spChg chg="mod">
          <ac:chgData name="Martin Webley" userId="836f531d-195e-4340-bc9a-b5c372095905" providerId="ADAL" clId="{E2E60968-FD36-404B-9576-A554F8F75D77}" dt="2022-01-13T11:38:52.960" v="5479" actId="20577"/>
          <ac:spMkLst>
            <pc:docMk/>
            <pc:sldMk cId="2291256197" sldId="965"/>
            <ac:spMk id="2" creationId="{34B751C6-4AE9-4804-BAE3-741EFB8446A3}"/>
          </ac:spMkLst>
        </pc:spChg>
        <pc:spChg chg="mod">
          <ac:chgData name="Martin Webley" userId="836f531d-195e-4340-bc9a-b5c372095905" providerId="ADAL" clId="{E2E60968-FD36-404B-9576-A554F8F75D77}" dt="2022-01-13T11:39:21.283" v="5481" actId="12"/>
          <ac:spMkLst>
            <pc:docMk/>
            <pc:sldMk cId="2291256197" sldId="965"/>
            <ac:spMk id="3" creationId="{039595BE-40D2-4CF9-BABA-CE914A7C5292}"/>
          </ac:spMkLst>
        </pc:spChg>
        <pc:picChg chg="add mod">
          <ac:chgData name="Martin Webley" userId="836f531d-195e-4340-bc9a-b5c372095905" providerId="ADAL" clId="{E2E60968-FD36-404B-9576-A554F8F75D77}" dt="2022-01-13T11:55:27.136" v="5519"/>
          <ac:picMkLst>
            <pc:docMk/>
            <pc:sldMk cId="2291256197" sldId="965"/>
            <ac:picMk id="4" creationId="{1880BFB4-4CEA-44C8-867B-31589E16B24A}"/>
          </ac:picMkLst>
        </pc:picChg>
      </pc:sldChg>
      <pc:sldChg chg="addSp modSp add mod">
        <pc:chgData name="Martin Webley" userId="836f531d-195e-4340-bc9a-b5c372095905" providerId="ADAL" clId="{E2E60968-FD36-404B-9576-A554F8F75D77}" dt="2022-01-13T11:45:10.366" v="5511" actId="1076"/>
        <pc:sldMkLst>
          <pc:docMk/>
          <pc:sldMk cId="1442056327" sldId="966"/>
        </pc:sldMkLst>
        <pc:spChg chg="mod">
          <ac:chgData name="Martin Webley" userId="836f531d-195e-4340-bc9a-b5c372095905" providerId="ADAL" clId="{E2E60968-FD36-404B-9576-A554F8F75D77}" dt="2022-01-13T11:38:06.538" v="5466" actId="20577"/>
          <ac:spMkLst>
            <pc:docMk/>
            <pc:sldMk cId="1442056327" sldId="966"/>
            <ac:spMk id="2" creationId="{34B751C6-4AE9-4804-BAE3-741EFB8446A3}"/>
          </ac:spMkLst>
        </pc:spChg>
        <pc:spChg chg="mod">
          <ac:chgData name="Martin Webley" userId="836f531d-195e-4340-bc9a-b5c372095905" providerId="ADAL" clId="{E2E60968-FD36-404B-9576-A554F8F75D77}" dt="2022-01-13T11:41:17.217" v="5498" actId="20577"/>
          <ac:spMkLst>
            <pc:docMk/>
            <pc:sldMk cId="1442056327" sldId="966"/>
            <ac:spMk id="3" creationId="{039595BE-40D2-4CF9-BABA-CE914A7C5292}"/>
          </ac:spMkLst>
        </pc:spChg>
        <pc:picChg chg="add mod">
          <ac:chgData name="Martin Webley" userId="836f531d-195e-4340-bc9a-b5c372095905" providerId="ADAL" clId="{E2E60968-FD36-404B-9576-A554F8F75D77}" dt="2022-01-13T11:45:10.366" v="5511" actId="1076"/>
          <ac:picMkLst>
            <pc:docMk/>
            <pc:sldMk cId="1442056327" sldId="966"/>
            <ac:picMk id="4" creationId="{7A0E4E7B-9C15-4808-BB93-E296019D11D5}"/>
          </ac:picMkLst>
        </pc:picChg>
      </pc:sldChg>
      <pc:sldChg chg="addSp delSp modSp add mod modNotesTx">
        <pc:chgData name="Martin Webley" userId="836f531d-195e-4340-bc9a-b5c372095905" providerId="ADAL" clId="{E2E60968-FD36-404B-9576-A554F8F75D77}" dt="2022-01-13T12:46:43.151" v="6149" actId="1076"/>
        <pc:sldMkLst>
          <pc:docMk/>
          <pc:sldMk cId="211927205" sldId="967"/>
        </pc:sldMkLst>
        <pc:spChg chg="mod">
          <ac:chgData name="Martin Webley" userId="836f531d-195e-4340-bc9a-b5c372095905" providerId="ADAL" clId="{E2E60968-FD36-404B-9576-A554F8F75D77}" dt="2022-01-13T11:38:54.403" v="5480" actId="20577"/>
          <ac:spMkLst>
            <pc:docMk/>
            <pc:sldMk cId="211927205" sldId="967"/>
            <ac:spMk id="2" creationId="{34B751C6-4AE9-4804-BAE3-741EFB8446A3}"/>
          </ac:spMkLst>
        </pc:spChg>
        <pc:spChg chg="mod">
          <ac:chgData name="Martin Webley" userId="836f531d-195e-4340-bc9a-b5c372095905" providerId="ADAL" clId="{E2E60968-FD36-404B-9576-A554F8F75D77}" dt="2022-01-13T11:39:25.615" v="5482" actId="12"/>
          <ac:spMkLst>
            <pc:docMk/>
            <pc:sldMk cId="211927205" sldId="967"/>
            <ac:spMk id="3" creationId="{039595BE-40D2-4CF9-BABA-CE914A7C5292}"/>
          </ac:spMkLst>
        </pc:spChg>
        <pc:spChg chg="add mod">
          <ac:chgData name="Martin Webley" userId="836f531d-195e-4340-bc9a-b5c372095905" providerId="ADAL" clId="{E2E60968-FD36-404B-9576-A554F8F75D77}" dt="2022-01-13T12:13:40.420" v="5725" actId="164"/>
          <ac:spMkLst>
            <pc:docMk/>
            <pc:sldMk cId="211927205" sldId="967"/>
            <ac:spMk id="6" creationId="{07BD5677-3476-413F-BA10-4A2473202189}"/>
          </ac:spMkLst>
        </pc:spChg>
        <pc:spChg chg="add mod">
          <ac:chgData name="Martin Webley" userId="836f531d-195e-4340-bc9a-b5c372095905" providerId="ADAL" clId="{E2E60968-FD36-404B-9576-A554F8F75D77}" dt="2022-01-13T12:13:40.420" v="5725" actId="164"/>
          <ac:spMkLst>
            <pc:docMk/>
            <pc:sldMk cId="211927205" sldId="967"/>
            <ac:spMk id="7" creationId="{E3EC60C9-AFD8-4B24-875A-2EB15219A155}"/>
          </ac:spMkLst>
        </pc:spChg>
        <pc:spChg chg="add mod">
          <ac:chgData name="Martin Webley" userId="836f531d-195e-4340-bc9a-b5c372095905" providerId="ADAL" clId="{E2E60968-FD36-404B-9576-A554F8F75D77}" dt="2022-01-13T12:13:40.420" v="5725" actId="164"/>
          <ac:spMkLst>
            <pc:docMk/>
            <pc:sldMk cId="211927205" sldId="967"/>
            <ac:spMk id="8" creationId="{01DDF748-99C0-419E-8AC0-CE175A167868}"/>
          </ac:spMkLst>
        </pc:spChg>
        <pc:grpChg chg="add del mod">
          <ac:chgData name="Martin Webley" userId="836f531d-195e-4340-bc9a-b5c372095905" providerId="ADAL" clId="{E2E60968-FD36-404B-9576-A554F8F75D77}" dt="2022-01-13T12:46:34.918" v="6147" actId="478"/>
          <ac:grpSpMkLst>
            <pc:docMk/>
            <pc:sldMk cId="211927205" sldId="967"/>
            <ac:grpSpMk id="9" creationId="{B70BB52A-C434-42F2-B233-A71918DAFC9B}"/>
          </ac:grpSpMkLst>
        </pc:grpChg>
        <pc:picChg chg="add del mod">
          <ac:chgData name="Martin Webley" userId="836f531d-195e-4340-bc9a-b5c372095905" providerId="ADAL" clId="{E2E60968-FD36-404B-9576-A554F8F75D77}" dt="2022-01-13T11:55:23.164" v="5518" actId="21"/>
          <ac:picMkLst>
            <pc:docMk/>
            <pc:sldMk cId="211927205" sldId="967"/>
            <ac:picMk id="5" creationId="{952CBF1A-57A1-457E-956A-93483DC4FE13}"/>
          </ac:picMkLst>
        </pc:picChg>
        <pc:picChg chg="add mod">
          <ac:chgData name="Martin Webley" userId="836f531d-195e-4340-bc9a-b5c372095905" providerId="ADAL" clId="{E2E60968-FD36-404B-9576-A554F8F75D77}" dt="2022-01-13T12:46:43.151" v="6149" actId="1076"/>
          <ac:picMkLst>
            <pc:docMk/>
            <pc:sldMk cId="211927205" sldId="967"/>
            <ac:picMk id="11" creationId="{5B1DE63F-8CAD-4385-9129-28990F30A05A}"/>
          </ac:picMkLst>
        </pc:picChg>
      </pc:sldChg>
      <pc:sldChg chg="modSp add mod ord">
        <pc:chgData name="Martin Webley" userId="836f531d-195e-4340-bc9a-b5c372095905" providerId="ADAL" clId="{E2E60968-FD36-404B-9576-A554F8F75D77}" dt="2022-01-13T12:04:20.892" v="5553" actId="20577"/>
        <pc:sldMkLst>
          <pc:docMk/>
          <pc:sldMk cId="1493645128" sldId="968"/>
        </pc:sldMkLst>
        <pc:spChg chg="mod">
          <ac:chgData name="Martin Webley" userId="836f531d-195e-4340-bc9a-b5c372095905" providerId="ADAL" clId="{E2E60968-FD36-404B-9576-A554F8F75D77}" dt="2022-01-13T12:04:20.892" v="5553" actId="20577"/>
          <ac:spMkLst>
            <pc:docMk/>
            <pc:sldMk cId="1493645128" sldId="968"/>
            <ac:spMk id="4" creationId="{A72F8C08-12DD-4BAE-AD5F-12F694E3E45E}"/>
          </ac:spMkLst>
        </pc:spChg>
      </pc:sldChg>
      <pc:sldChg chg="modSp add mod ord">
        <pc:chgData name="Martin Webley" userId="836f531d-195e-4340-bc9a-b5c372095905" providerId="ADAL" clId="{E2E60968-FD36-404B-9576-A554F8F75D77}" dt="2022-01-13T12:09:45.538" v="5660" actId="20577"/>
        <pc:sldMkLst>
          <pc:docMk/>
          <pc:sldMk cId="2325007575" sldId="969"/>
        </pc:sldMkLst>
        <pc:spChg chg="mod">
          <ac:chgData name="Martin Webley" userId="836f531d-195e-4340-bc9a-b5c372095905" providerId="ADAL" clId="{E2E60968-FD36-404B-9576-A554F8F75D77}" dt="2022-01-13T12:09:45.538" v="5660" actId="20577"/>
          <ac:spMkLst>
            <pc:docMk/>
            <pc:sldMk cId="2325007575" sldId="969"/>
            <ac:spMk id="4" creationId="{A72F8C08-12DD-4BAE-AD5F-12F694E3E45E}"/>
          </ac:spMkLst>
        </pc:spChg>
      </pc:sldChg>
      <pc:sldChg chg="addSp delSp modSp add mod">
        <pc:chgData name="Martin Webley" userId="836f531d-195e-4340-bc9a-b5c372095905" providerId="ADAL" clId="{E2E60968-FD36-404B-9576-A554F8F75D77}" dt="2022-01-13T12:49:46.816" v="6153" actId="1076"/>
        <pc:sldMkLst>
          <pc:docMk/>
          <pc:sldMk cId="1898957783" sldId="970"/>
        </pc:sldMkLst>
        <pc:spChg chg="mod">
          <ac:chgData name="Martin Webley" userId="836f531d-195e-4340-bc9a-b5c372095905" providerId="ADAL" clId="{E2E60968-FD36-404B-9576-A554F8F75D77}" dt="2022-01-13T12:17:07.725" v="5811" actId="20577"/>
          <ac:spMkLst>
            <pc:docMk/>
            <pc:sldMk cId="1898957783" sldId="970"/>
            <ac:spMk id="2" creationId="{34B751C6-4AE9-4804-BAE3-741EFB8446A3}"/>
          </ac:spMkLst>
        </pc:spChg>
        <pc:spChg chg="mod">
          <ac:chgData name="Martin Webley" userId="836f531d-195e-4340-bc9a-b5c372095905" providerId="ADAL" clId="{E2E60968-FD36-404B-9576-A554F8F75D77}" dt="2022-01-13T12:19:01.540" v="5838" actId="27636"/>
          <ac:spMkLst>
            <pc:docMk/>
            <pc:sldMk cId="1898957783" sldId="970"/>
            <ac:spMk id="3" creationId="{039595BE-40D2-4CF9-BABA-CE914A7C5292}"/>
          </ac:spMkLst>
        </pc:spChg>
        <pc:spChg chg="del mod">
          <ac:chgData name="Martin Webley" userId="836f531d-195e-4340-bc9a-b5c372095905" providerId="ADAL" clId="{E2E60968-FD36-404B-9576-A554F8F75D77}" dt="2022-01-13T12:17:40.937" v="5813" actId="478"/>
          <ac:spMkLst>
            <pc:docMk/>
            <pc:sldMk cId="1898957783" sldId="970"/>
            <ac:spMk id="4" creationId="{64479269-1045-4084-9E53-C11EA3788091}"/>
          </ac:spMkLst>
        </pc:spChg>
        <pc:spChg chg="del">
          <ac:chgData name="Martin Webley" userId="836f531d-195e-4340-bc9a-b5c372095905" providerId="ADAL" clId="{E2E60968-FD36-404B-9576-A554F8F75D77}" dt="2022-01-13T12:17:42.107" v="5814" actId="478"/>
          <ac:spMkLst>
            <pc:docMk/>
            <pc:sldMk cId="1898957783" sldId="970"/>
            <ac:spMk id="6" creationId="{6A84456F-5061-480A-AE57-042EDC590B5C}"/>
          </ac:spMkLst>
        </pc:spChg>
        <pc:spChg chg="del">
          <ac:chgData name="Martin Webley" userId="836f531d-195e-4340-bc9a-b5c372095905" providerId="ADAL" clId="{E2E60968-FD36-404B-9576-A554F8F75D77}" dt="2022-01-13T12:17:43.475" v="5815" actId="478"/>
          <ac:spMkLst>
            <pc:docMk/>
            <pc:sldMk cId="1898957783" sldId="970"/>
            <ac:spMk id="8" creationId="{83A51CC5-BEE4-4ABC-AA38-B3F2CC8A09CA}"/>
          </ac:spMkLst>
        </pc:spChg>
        <pc:picChg chg="add mod ord">
          <ac:chgData name="Martin Webley" userId="836f531d-195e-4340-bc9a-b5c372095905" providerId="ADAL" clId="{E2E60968-FD36-404B-9576-A554F8F75D77}" dt="2022-01-13T12:49:46.816" v="6153" actId="1076"/>
          <ac:picMkLst>
            <pc:docMk/>
            <pc:sldMk cId="1898957783" sldId="970"/>
            <ac:picMk id="7" creationId="{015B27C6-CC18-4E1A-9882-819F72A8F51D}"/>
          </ac:picMkLst>
        </pc:picChg>
      </pc:sldChg>
      <pc:sldChg chg="addSp modSp new add del mod">
        <pc:chgData name="Martin Webley" userId="836f531d-195e-4340-bc9a-b5c372095905" providerId="ADAL" clId="{E2E60968-FD36-404B-9576-A554F8F75D77}" dt="2022-01-13T12:52:51.776" v="6172" actId="14100"/>
        <pc:sldMkLst>
          <pc:docMk/>
          <pc:sldMk cId="2174082744" sldId="971"/>
        </pc:sldMkLst>
        <pc:spChg chg="mod">
          <ac:chgData name="Martin Webley" userId="836f531d-195e-4340-bc9a-b5c372095905" providerId="ADAL" clId="{E2E60968-FD36-404B-9576-A554F8F75D77}" dt="2022-01-13T12:21:57.797" v="5908" actId="20577"/>
          <ac:spMkLst>
            <pc:docMk/>
            <pc:sldMk cId="2174082744" sldId="971"/>
            <ac:spMk id="2" creationId="{FAF28FD8-BAAC-4D59-8653-937BE0108D32}"/>
          </ac:spMkLst>
        </pc:spChg>
        <pc:spChg chg="mod">
          <ac:chgData name="Martin Webley" userId="836f531d-195e-4340-bc9a-b5c372095905" providerId="ADAL" clId="{E2E60968-FD36-404B-9576-A554F8F75D77}" dt="2022-01-13T12:22:56.959" v="5924" actId="27636"/>
          <ac:spMkLst>
            <pc:docMk/>
            <pc:sldMk cId="2174082744" sldId="971"/>
            <ac:spMk id="3" creationId="{A11121A3-E6EB-4BAA-820F-119FDA663550}"/>
          </ac:spMkLst>
        </pc:spChg>
        <pc:picChg chg="add mod ord">
          <ac:chgData name="Martin Webley" userId="836f531d-195e-4340-bc9a-b5c372095905" providerId="ADAL" clId="{E2E60968-FD36-404B-9576-A554F8F75D77}" dt="2022-01-13T12:52:51.776" v="6172" actId="14100"/>
          <ac:picMkLst>
            <pc:docMk/>
            <pc:sldMk cId="2174082744" sldId="971"/>
            <ac:picMk id="5" creationId="{BD54F2AF-E7F0-4613-9ECF-E5AF448CCDCA}"/>
          </ac:picMkLst>
        </pc:picChg>
      </pc:sldChg>
      <pc:sldChg chg="addSp modSp add mod">
        <pc:chgData name="Martin Webley" userId="836f531d-195e-4340-bc9a-b5c372095905" providerId="ADAL" clId="{E2E60968-FD36-404B-9576-A554F8F75D77}" dt="2022-01-13T12:52:14.118" v="6168" actId="1076"/>
        <pc:sldMkLst>
          <pc:docMk/>
          <pc:sldMk cId="697578423" sldId="972"/>
        </pc:sldMkLst>
        <pc:spChg chg="mod">
          <ac:chgData name="Martin Webley" userId="836f531d-195e-4340-bc9a-b5c372095905" providerId="ADAL" clId="{E2E60968-FD36-404B-9576-A554F8F75D77}" dt="2022-01-13T12:26:31.201" v="6022" actId="20577"/>
          <ac:spMkLst>
            <pc:docMk/>
            <pc:sldMk cId="697578423" sldId="972"/>
            <ac:spMk id="2" creationId="{FAF28FD8-BAAC-4D59-8653-937BE0108D32}"/>
          </ac:spMkLst>
        </pc:spChg>
        <pc:spChg chg="mod">
          <ac:chgData name="Martin Webley" userId="836f531d-195e-4340-bc9a-b5c372095905" providerId="ADAL" clId="{E2E60968-FD36-404B-9576-A554F8F75D77}" dt="2022-01-13T12:29:07.937" v="6039" actId="20577"/>
          <ac:spMkLst>
            <pc:docMk/>
            <pc:sldMk cId="697578423" sldId="972"/>
            <ac:spMk id="3" creationId="{A11121A3-E6EB-4BAA-820F-119FDA663550}"/>
          </ac:spMkLst>
        </pc:spChg>
        <pc:picChg chg="add mod ord">
          <ac:chgData name="Martin Webley" userId="836f531d-195e-4340-bc9a-b5c372095905" providerId="ADAL" clId="{E2E60968-FD36-404B-9576-A554F8F75D77}" dt="2022-01-13T12:52:14.118" v="6168" actId="1076"/>
          <ac:picMkLst>
            <pc:docMk/>
            <pc:sldMk cId="697578423" sldId="972"/>
            <ac:picMk id="5" creationId="{2E88A6BF-7BAE-4EBB-BF79-01722FB543CF}"/>
          </ac:picMkLst>
        </pc:picChg>
      </pc:sldChg>
      <pc:sldChg chg="modSp add del mod">
        <pc:chgData name="Martin Webley" userId="836f531d-195e-4340-bc9a-b5c372095905" providerId="ADAL" clId="{E2E60968-FD36-404B-9576-A554F8F75D77}" dt="2022-01-13T12:20:19.185" v="5884" actId="2890"/>
        <pc:sldMkLst>
          <pc:docMk/>
          <pc:sldMk cId="1489709752" sldId="972"/>
        </pc:sldMkLst>
        <pc:spChg chg="mod">
          <ac:chgData name="Martin Webley" userId="836f531d-195e-4340-bc9a-b5c372095905" providerId="ADAL" clId="{E2E60968-FD36-404B-9576-A554F8F75D77}" dt="2022-01-13T12:20:18.359" v="5883" actId="20577"/>
          <ac:spMkLst>
            <pc:docMk/>
            <pc:sldMk cId="1489709752" sldId="972"/>
            <ac:spMk id="2" creationId="{34B751C6-4AE9-4804-BAE3-741EFB8446A3}"/>
          </ac:spMkLst>
        </pc:spChg>
      </pc:sldChg>
      <pc:sldChg chg="add del">
        <pc:chgData name="Martin Webley" userId="836f531d-195e-4340-bc9a-b5c372095905" providerId="ADAL" clId="{E2E60968-FD36-404B-9576-A554F8F75D77}" dt="2022-01-13T12:20:43.888" v="5888" actId="2890"/>
        <pc:sldMkLst>
          <pc:docMk/>
          <pc:sldMk cId="3093608721" sldId="972"/>
        </pc:sldMkLst>
      </pc:sldChg>
      <pc:sldChg chg="new del">
        <pc:chgData name="Martin Webley" userId="836f531d-195e-4340-bc9a-b5c372095905" providerId="ADAL" clId="{E2E60968-FD36-404B-9576-A554F8F75D77}" dt="2022-01-13T12:19:58.162" v="5866" actId="680"/>
        <pc:sldMkLst>
          <pc:docMk/>
          <pc:sldMk cId="3355715763" sldId="972"/>
        </pc:sldMkLst>
      </pc:sldChg>
      <pc:sldChg chg="addSp modSp add mod ord">
        <pc:chgData name="Martin Webley" userId="836f531d-195e-4340-bc9a-b5c372095905" providerId="ADAL" clId="{E2E60968-FD36-404B-9576-A554F8F75D77}" dt="2022-01-13T12:50:17.758" v="6158" actId="1076"/>
        <pc:sldMkLst>
          <pc:docMk/>
          <pc:sldMk cId="1650641959" sldId="973"/>
        </pc:sldMkLst>
        <pc:spChg chg="mod">
          <ac:chgData name="Martin Webley" userId="836f531d-195e-4340-bc9a-b5c372095905" providerId="ADAL" clId="{E2E60968-FD36-404B-9576-A554F8F75D77}" dt="2022-01-13T12:30:53.051" v="6051" actId="14100"/>
          <ac:spMkLst>
            <pc:docMk/>
            <pc:sldMk cId="1650641959" sldId="973"/>
            <ac:spMk id="3" creationId="{A11121A3-E6EB-4BAA-820F-119FDA663550}"/>
          </ac:spMkLst>
        </pc:spChg>
        <pc:picChg chg="add mod ord modCrop">
          <ac:chgData name="Martin Webley" userId="836f531d-195e-4340-bc9a-b5c372095905" providerId="ADAL" clId="{E2E60968-FD36-404B-9576-A554F8F75D77}" dt="2022-01-13T12:50:17.758" v="6158" actId="1076"/>
          <ac:picMkLst>
            <pc:docMk/>
            <pc:sldMk cId="1650641959" sldId="973"/>
            <ac:picMk id="5" creationId="{2FDE9716-BF44-4896-9191-867BC5578719}"/>
          </ac:picMkLst>
        </pc:picChg>
      </pc:sldChg>
      <pc:sldChg chg="addSp modSp add mod">
        <pc:chgData name="Martin Webley" userId="836f531d-195e-4340-bc9a-b5c372095905" providerId="ADAL" clId="{E2E60968-FD36-404B-9576-A554F8F75D77}" dt="2022-01-13T12:51:55.643" v="6167" actId="1076"/>
        <pc:sldMkLst>
          <pc:docMk/>
          <pc:sldMk cId="3621579882" sldId="974"/>
        </pc:sldMkLst>
        <pc:spChg chg="mod">
          <ac:chgData name="Martin Webley" userId="836f531d-195e-4340-bc9a-b5c372095905" providerId="ADAL" clId="{E2E60968-FD36-404B-9576-A554F8F75D77}" dt="2022-01-13T12:30:38.077" v="6049" actId="20577"/>
          <ac:spMkLst>
            <pc:docMk/>
            <pc:sldMk cId="3621579882" sldId="974"/>
            <ac:spMk id="3" creationId="{A11121A3-E6EB-4BAA-820F-119FDA663550}"/>
          </ac:spMkLst>
        </pc:spChg>
        <pc:picChg chg="add mod ord modCrop">
          <ac:chgData name="Martin Webley" userId="836f531d-195e-4340-bc9a-b5c372095905" providerId="ADAL" clId="{E2E60968-FD36-404B-9576-A554F8F75D77}" dt="2022-01-13T12:51:55.643" v="6167" actId="1076"/>
          <ac:picMkLst>
            <pc:docMk/>
            <pc:sldMk cId="3621579882" sldId="974"/>
            <ac:picMk id="5" creationId="{A12DE658-FACE-429C-8964-40730489D4AD}"/>
          </ac:picMkLst>
        </pc:picChg>
      </pc:sldChg>
      <pc:sldChg chg="modSp add mod ord">
        <pc:chgData name="Martin Webley" userId="836f531d-195e-4340-bc9a-b5c372095905" providerId="ADAL" clId="{E2E60968-FD36-404B-9576-A554F8F75D77}" dt="2022-01-13T12:55:26.989" v="6182" actId="20577"/>
        <pc:sldMkLst>
          <pc:docMk/>
          <pc:sldMk cId="14682963" sldId="975"/>
        </pc:sldMkLst>
        <pc:spChg chg="mod">
          <ac:chgData name="Martin Webley" userId="836f531d-195e-4340-bc9a-b5c372095905" providerId="ADAL" clId="{E2E60968-FD36-404B-9576-A554F8F75D77}" dt="2022-01-13T12:55:26.989" v="6182" actId="20577"/>
          <ac:spMkLst>
            <pc:docMk/>
            <pc:sldMk cId="14682963" sldId="975"/>
            <ac:spMk id="4" creationId="{A72F8C08-12DD-4BAE-AD5F-12F694E3E45E}"/>
          </ac:spMkLst>
        </pc:spChg>
      </pc:sldChg>
      <pc:sldChg chg="addSp delSp modSp new mod">
        <pc:chgData name="Martin Webley" userId="836f531d-195e-4340-bc9a-b5c372095905" providerId="ADAL" clId="{E2E60968-FD36-404B-9576-A554F8F75D77}" dt="2022-01-13T13:14:49.258" v="6410" actId="1037"/>
        <pc:sldMkLst>
          <pc:docMk/>
          <pc:sldMk cId="1037595913" sldId="976"/>
        </pc:sldMkLst>
        <pc:spChg chg="mod">
          <ac:chgData name="Martin Webley" userId="836f531d-195e-4340-bc9a-b5c372095905" providerId="ADAL" clId="{E2E60968-FD36-404B-9576-A554F8F75D77}" dt="2022-01-13T12:55:36.649" v="6190" actId="20577"/>
          <ac:spMkLst>
            <pc:docMk/>
            <pc:sldMk cId="1037595913" sldId="976"/>
            <ac:spMk id="2" creationId="{B6706665-C8C1-43C7-AD24-96D0F49BF193}"/>
          </ac:spMkLst>
        </pc:spChg>
        <pc:spChg chg="del">
          <ac:chgData name="Martin Webley" userId="836f531d-195e-4340-bc9a-b5c372095905" providerId="ADAL" clId="{E2E60968-FD36-404B-9576-A554F8F75D77}" dt="2022-01-13T12:56:20.734" v="6191" actId="931"/>
          <ac:spMkLst>
            <pc:docMk/>
            <pc:sldMk cId="1037595913" sldId="976"/>
            <ac:spMk id="3" creationId="{F81B6D7E-B703-499E-9E76-57C165989444}"/>
          </ac:spMkLst>
        </pc:spChg>
        <pc:picChg chg="add mod ord">
          <ac:chgData name="Martin Webley" userId="836f531d-195e-4340-bc9a-b5c372095905" providerId="ADAL" clId="{E2E60968-FD36-404B-9576-A554F8F75D77}" dt="2022-01-13T13:14:49.258" v="6410" actId="1037"/>
          <ac:picMkLst>
            <pc:docMk/>
            <pc:sldMk cId="1037595913" sldId="976"/>
            <ac:picMk id="5" creationId="{A2C358B8-41B9-43A1-980C-813C2DC67CF6}"/>
          </ac:picMkLst>
        </pc:picChg>
        <pc:picChg chg="add del mod">
          <ac:chgData name="Martin Webley" userId="836f531d-195e-4340-bc9a-b5c372095905" providerId="ADAL" clId="{E2E60968-FD36-404B-9576-A554F8F75D77}" dt="2022-01-13T12:57:26.432" v="6199" actId="931"/>
          <ac:picMkLst>
            <pc:docMk/>
            <pc:sldMk cId="1037595913" sldId="976"/>
            <ac:picMk id="7" creationId="{6BBEABFD-27DC-42B8-A2D7-1A867DBC3589}"/>
          </ac:picMkLst>
        </pc:picChg>
        <pc:picChg chg="add mod ord">
          <ac:chgData name="Martin Webley" userId="836f531d-195e-4340-bc9a-b5c372095905" providerId="ADAL" clId="{E2E60968-FD36-404B-9576-A554F8F75D77}" dt="2022-01-13T13:14:49.258" v="6410" actId="1037"/>
          <ac:picMkLst>
            <pc:docMk/>
            <pc:sldMk cId="1037595913" sldId="976"/>
            <ac:picMk id="9" creationId="{3FCBD103-BB56-4BBF-8930-BB8061273823}"/>
          </ac:picMkLst>
        </pc:picChg>
        <pc:picChg chg="add del mod">
          <ac:chgData name="Martin Webley" userId="836f531d-195e-4340-bc9a-b5c372095905" providerId="ADAL" clId="{E2E60968-FD36-404B-9576-A554F8F75D77}" dt="2022-01-13T12:59:26.290" v="6209" actId="478"/>
          <ac:picMkLst>
            <pc:docMk/>
            <pc:sldMk cId="1037595913" sldId="976"/>
            <ac:picMk id="11" creationId="{715D9361-78D7-4C2C-B395-6AA39C343067}"/>
          </ac:picMkLst>
        </pc:picChg>
        <pc:picChg chg="add mod ord">
          <ac:chgData name="Martin Webley" userId="836f531d-195e-4340-bc9a-b5c372095905" providerId="ADAL" clId="{E2E60968-FD36-404B-9576-A554F8F75D77}" dt="2022-01-13T13:14:49.258" v="6410" actId="1037"/>
          <ac:picMkLst>
            <pc:docMk/>
            <pc:sldMk cId="1037595913" sldId="976"/>
            <ac:picMk id="13" creationId="{0E642C8C-4AE5-4190-9D56-F8A764220EAB}"/>
          </ac:picMkLst>
        </pc:picChg>
        <pc:picChg chg="add mod ord">
          <ac:chgData name="Martin Webley" userId="836f531d-195e-4340-bc9a-b5c372095905" providerId="ADAL" clId="{E2E60968-FD36-404B-9576-A554F8F75D77}" dt="2022-01-13T13:14:49.258" v="6410" actId="1037"/>
          <ac:picMkLst>
            <pc:docMk/>
            <pc:sldMk cId="1037595913" sldId="976"/>
            <ac:picMk id="15" creationId="{42E19EB5-E525-44AA-8DD1-87E7E086B62A}"/>
          </ac:picMkLst>
        </pc:picChg>
        <pc:picChg chg="add mod">
          <ac:chgData name="Martin Webley" userId="836f531d-195e-4340-bc9a-b5c372095905" providerId="ADAL" clId="{E2E60968-FD36-404B-9576-A554F8F75D77}" dt="2022-01-13T13:14:49.258" v="6410" actId="1037"/>
          <ac:picMkLst>
            <pc:docMk/>
            <pc:sldMk cId="1037595913" sldId="976"/>
            <ac:picMk id="17" creationId="{E27640C3-1F87-4232-8195-E84577B77751}"/>
          </ac:picMkLst>
        </pc:picChg>
        <pc:picChg chg="add mod modCrop">
          <ac:chgData name="Martin Webley" userId="836f531d-195e-4340-bc9a-b5c372095905" providerId="ADAL" clId="{E2E60968-FD36-404B-9576-A554F8F75D77}" dt="2022-01-13T13:14:49.258" v="6410" actId="1037"/>
          <ac:picMkLst>
            <pc:docMk/>
            <pc:sldMk cId="1037595913" sldId="976"/>
            <ac:picMk id="19" creationId="{F3BBA9BC-1B3E-428D-A3FF-6DECF1ED6342}"/>
          </ac:picMkLst>
        </pc:picChg>
      </pc:sldChg>
      <pc:sldChg chg="modSp add mod ord">
        <pc:chgData name="Martin Webley" userId="836f531d-195e-4340-bc9a-b5c372095905" providerId="ADAL" clId="{E2E60968-FD36-404B-9576-A554F8F75D77}" dt="2022-01-13T15:54:48.359" v="6515" actId="20577"/>
        <pc:sldMkLst>
          <pc:docMk/>
          <pc:sldMk cId="2631633111" sldId="981"/>
        </pc:sldMkLst>
        <pc:spChg chg="mod">
          <ac:chgData name="Martin Webley" userId="836f531d-195e-4340-bc9a-b5c372095905" providerId="ADAL" clId="{E2E60968-FD36-404B-9576-A554F8F75D77}" dt="2022-01-13T15:54:48.359" v="6515" actId="20577"/>
          <ac:spMkLst>
            <pc:docMk/>
            <pc:sldMk cId="2631633111" sldId="981"/>
            <ac:spMk id="4" creationId="{A72F8C08-12DD-4BAE-AD5F-12F694E3E45E}"/>
          </ac:spMkLst>
        </pc:spChg>
      </pc:sldChg>
      <pc:sldChg chg="del">
        <pc:chgData name="Martin Webley" userId="836f531d-195e-4340-bc9a-b5c372095905" providerId="ADAL" clId="{E2E60968-FD36-404B-9576-A554F8F75D77}" dt="2022-01-13T16:12:54.816" v="6782" actId="47"/>
        <pc:sldMkLst>
          <pc:docMk/>
          <pc:sldMk cId="1632406373" sldId="982"/>
        </pc:sldMkLst>
      </pc:sldChg>
      <pc:sldChg chg="modSp mod">
        <pc:chgData name="Martin Webley" userId="836f531d-195e-4340-bc9a-b5c372095905" providerId="ADAL" clId="{E2E60968-FD36-404B-9576-A554F8F75D77}" dt="2022-01-13T15:59:27.841" v="6560" actId="6549"/>
        <pc:sldMkLst>
          <pc:docMk/>
          <pc:sldMk cId="914509024" sldId="983"/>
        </pc:sldMkLst>
        <pc:spChg chg="mod">
          <ac:chgData name="Martin Webley" userId="836f531d-195e-4340-bc9a-b5c372095905" providerId="ADAL" clId="{E2E60968-FD36-404B-9576-A554F8F75D77}" dt="2022-01-13T15:59:27.841" v="6560" actId="6549"/>
          <ac:spMkLst>
            <pc:docMk/>
            <pc:sldMk cId="914509024" sldId="983"/>
            <ac:spMk id="4" creationId="{A72F8C08-12DD-4BAE-AD5F-12F694E3E45E}"/>
          </ac:spMkLst>
        </pc:spChg>
      </pc:sldChg>
      <pc:sldChg chg="modSp add mod">
        <pc:chgData name="Martin Webley" userId="836f531d-195e-4340-bc9a-b5c372095905" providerId="ADAL" clId="{E2E60968-FD36-404B-9576-A554F8F75D77}" dt="2022-01-14T17:02:12.099" v="9920" actId="27636"/>
        <pc:sldMkLst>
          <pc:docMk/>
          <pc:sldMk cId="421693834" sldId="984"/>
        </pc:sldMkLst>
        <pc:spChg chg="mod">
          <ac:chgData name="Martin Webley" userId="836f531d-195e-4340-bc9a-b5c372095905" providerId="ADAL" clId="{E2E60968-FD36-404B-9576-A554F8F75D77}" dt="2022-01-13T16:20:18.288" v="6891" actId="20577"/>
          <ac:spMkLst>
            <pc:docMk/>
            <pc:sldMk cId="421693834" sldId="984"/>
            <ac:spMk id="2" creationId="{00000000-0000-0000-0000-000000000000}"/>
          </ac:spMkLst>
        </pc:spChg>
        <pc:spChg chg="mod">
          <ac:chgData name="Martin Webley" userId="836f531d-195e-4340-bc9a-b5c372095905" providerId="ADAL" clId="{E2E60968-FD36-404B-9576-A554F8F75D77}" dt="2022-01-14T17:02:12.099" v="9920" actId="27636"/>
          <ac:spMkLst>
            <pc:docMk/>
            <pc:sldMk cId="421693834" sldId="984"/>
            <ac:spMk id="3" creationId="{00000000-0000-0000-0000-000000000000}"/>
          </ac:spMkLst>
        </pc:spChg>
      </pc:sldChg>
      <pc:sldChg chg="modSp add mod">
        <pc:chgData name="Martin Webley" userId="836f531d-195e-4340-bc9a-b5c372095905" providerId="ADAL" clId="{E2E60968-FD36-404B-9576-A554F8F75D77}" dt="2022-01-14T17:02:26.490" v="9923" actId="255"/>
        <pc:sldMkLst>
          <pc:docMk/>
          <pc:sldMk cId="905607352" sldId="985"/>
        </pc:sldMkLst>
        <pc:spChg chg="mod">
          <ac:chgData name="Martin Webley" userId="836f531d-195e-4340-bc9a-b5c372095905" providerId="ADAL" clId="{E2E60968-FD36-404B-9576-A554F8F75D77}" dt="2022-01-13T16:21:52.994" v="6927" actId="20577"/>
          <ac:spMkLst>
            <pc:docMk/>
            <pc:sldMk cId="905607352" sldId="985"/>
            <ac:spMk id="2" creationId="{00000000-0000-0000-0000-000000000000}"/>
          </ac:spMkLst>
        </pc:spChg>
        <pc:spChg chg="mod">
          <ac:chgData name="Martin Webley" userId="836f531d-195e-4340-bc9a-b5c372095905" providerId="ADAL" clId="{E2E60968-FD36-404B-9576-A554F8F75D77}" dt="2022-01-14T17:02:26.490" v="9923" actId="255"/>
          <ac:spMkLst>
            <pc:docMk/>
            <pc:sldMk cId="905607352" sldId="985"/>
            <ac:spMk id="3" creationId="{00000000-0000-0000-0000-000000000000}"/>
          </ac:spMkLst>
        </pc:spChg>
      </pc:sldChg>
      <pc:sldChg chg="modSp add mod">
        <pc:chgData name="Martin Webley" userId="836f531d-195e-4340-bc9a-b5c372095905" providerId="ADAL" clId="{E2E60968-FD36-404B-9576-A554F8F75D77}" dt="2022-01-14T17:02:42.486" v="9927" actId="27636"/>
        <pc:sldMkLst>
          <pc:docMk/>
          <pc:sldMk cId="3365042210" sldId="986"/>
        </pc:sldMkLst>
        <pc:spChg chg="mod">
          <ac:chgData name="Martin Webley" userId="836f531d-195e-4340-bc9a-b5c372095905" providerId="ADAL" clId="{E2E60968-FD36-404B-9576-A554F8F75D77}" dt="2022-01-13T16:23:09.641" v="6942" actId="20577"/>
          <ac:spMkLst>
            <pc:docMk/>
            <pc:sldMk cId="3365042210" sldId="986"/>
            <ac:spMk id="2" creationId="{00000000-0000-0000-0000-000000000000}"/>
          </ac:spMkLst>
        </pc:spChg>
        <pc:spChg chg="mod">
          <ac:chgData name="Martin Webley" userId="836f531d-195e-4340-bc9a-b5c372095905" providerId="ADAL" clId="{E2E60968-FD36-404B-9576-A554F8F75D77}" dt="2022-01-14T17:02:42.486" v="9927" actId="27636"/>
          <ac:spMkLst>
            <pc:docMk/>
            <pc:sldMk cId="3365042210" sldId="986"/>
            <ac:spMk id="3" creationId="{00000000-0000-0000-0000-000000000000}"/>
          </ac:spMkLst>
        </pc:spChg>
      </pc:sldChg>
      <pc:sldChg chg="modSp add mod">
        <pc:chgData name="Martin Webley" userId="836f531d-195e-4340-bc9a-b5c372095905" providerId="ADAL" clId="{E2E60968-FD36-404B-9576-A554F8F75D77}" dt="2022-01-14T17:02:57.752" v="9931" actId="27636"/>
        <pc:sldMkLst>
          <pc:docMk/>
          <pc:sldMk cId="752975175" sldId="987"/>
        </pc:sldMkLst>
        <pc:spChg chg="mod">
          <ac:chgData name="Martin Webley" userId="836f531d-195e-4340-bc9a-b5c372095905" providerId="ADAL" clId="{E2E60968-FD36-404B-9576-A554F8F75D77}" dt="2022-01-13T16:24:57.566" v="6968" actId="20577"/>
          <ac:spMkLst>
            <pc:docMk/>
            <pc:sldMk cId="752975175" sldId="987"/>
            <ac:spMk id="2" creationId="{00000000-0000-0000-0000-000000000000}"/>
          </ac:spMkLst>
        </pc:spChg>
        <pc:spChg chg="mod">
          <ac:chgData name="Martin Webley" userId="836f531d-195e-4340-bc9a-b5c372095905" providerId="ADAL" clId="{E2E60968-FD36-404B-9576-A554F8F75D77}" dt="2022-01-14T17:02:57.752" v="9931" actId="27636"/>
          <ac:spMkLst>
            <pc:docMk/>
            <pc:sldMk cId="752975175" sldId="987"/>
            <ac:spMk id="3" creationId="{00000000-0000-0000-0000-000000000000}"/>
          </ac:spMkLst>
        </pc:spChg>
      </pc:sldChg>
      <pc:sldChg chg="modSp add del mod">
        <pc:chgData name="Martin Webley" userId="836f531d-195e-4340-bc9a-b5c372095905" providerId="ADAL" clId="{E2E60968-FD36-404B-9576-A554F8F75D77}" dt="2022-01-13T17:06:23.305" v="7966" actId="47"/>
        <pc:sldMkLst>
          <pc:docMk/>
          <pc:sldMk cId="1158181719" sldId="988"/>
        </pc:sldMkLst>
        <pc:spChg chg="mod">
          <ac:chgData name="Martin Webley" userId="836f531d-195e-4340-bc9a-b5c372095905" providerId="ADAL" clId="{E2E60968-FD36-404B-9576-A554F8F75D77}" dt="2022-01-13T16:33:50.854" v="7075" actId="20577"/>
          <ac:spMkLst>
            <pc:docMk/>
            <pc:sldMk cId="1158181719" sldId="988"/>
            <ac:spMk id="2" creationId="{00000000-0000-0000-0000-000000000000}"/>
          </ac:spMkLst>
        </pc:spChg>
      </pc:sldChg>
      <pc:sldChg chg="modSp add mod ord">
        <pc:chgData name="Martin Webley" userId="836f531d-195e-4340-bc9a-b5c372095905" providerId="ADAL" clId="{E2E60968-FD36-404B-9576-A554F8F75D77}" dt="2022-01-14T17:03:11.069" v="9933" actId="27636"/>
        <pc:sldMkLst>
          <pc:docMk/>
          <pc:sldMk cId="8502689" sldId="989"/>
        </pc:sldMkLst>
        <pc:spChg chg="mod">
          <ac:chgData name="Martin Webley" userId="836f531d-195e-4340-bc9a-b5c372095905" providerId="ADAL" clId="{E2E60968-FD36-404B-9576-A554F8F75D77}" dt="2022-01-14T17:03:11.069" v="9933" actId="27636"/>
          <ac:spMkLst>
            <pc:docMk/>
            <pc:sldMk cId="8502689" sldId="989"/>
            <ac:spMk id="3" creationId="{00000000-0000-0000-0000-000000000000}"/>
          </ac:spMkLst>
        </pc:spChg>
      </pc:sldChg>
      <pc:sldChg chg="modSp add mod">
        <pc:chgData name="Martin Webley" userId="836f531d-195e-4340-bc9a-b5c372095905" providerId="ADAL" clId="{E2E60968-FD36-404B-9576-A554F8F75D77}" dt="2022-01-14T17:03:25.591" v="9934" actId="255"/>
        <pc:sldMkLst>
          <pc:docMk/>
          <pc:sldMk cId="1290252903" sldId="990"/>
        </pc:sldMkLst>
        <pc:spChg chg="mod">
          <ac:chgData name="Martin Webley" userId="836f531d-195e-4340-bc9a-b5c372095905" providerId="ADAL" clId="{E2E60968-FD36-404B-9576-A554F8F75D77}" dt="2022-01-13T17:06:38.366" v="7979" actId="20577"/>
          <ac:spMkLst>
            <pc:docMk/>
            <pc:sldMk cId="1290252903" sldId="990"/>
            <ac:spMk id="2" creationId="{00000000-0000-0000-0000-000000000000}"/>
          </ac:spMkLst>
        </pc:spChg>
        <pc:spChg chg="mod">
          <ac:chgData name="Martin Webley" userId="836f531d-195e-4340-bc9a-b5c372095905" providerId="ADAL" clId="{E2E60968-FD36-404B-9576-A554F8F75D77}" dt="2022-01-14T17:03:25.591" v="9934" actId="255"/>
          <ac:spMkLst>
            <pc:docMk/>
            <pc:sldMk cId="1290252903" sldId="990"/>
            <ac:spMk id="3" creationId="{00000000-0000-0000-0000-000000000000}"/>
          </ac:spMkLst>
        </pc:spChg>
      </pc:sldChg>
      <pc:sldChg chg="addSp delSp modSp new mod">
        <pc:chgData name="Martin Webley" userId="836f531d-195e-4340-bc9a-b5c372095905" providerId="ADAL" clId="{E2E60968-FD36-404B-9576-A554F8F75D77}" dt="2022-01-14T17:04:00.621" v="9939" actId="5793"/>
        <pc:sldMkLst>
          <pc:docMk/>
          <pc:sldMk cId="3115608701" sldId="991"/>
        </pc:sldMkLst>
        <pc:spChg chg="mod">
          <ac:chgData name="Martin Webley" userId="836f531d-195e-4340-bc9a-b5c372095905" providerId="ADAL" clId="{E2E60968-FD36-404B-9576-A554F8F75D77}" dt="2022-01-13T17:13:49.941" v="8707" actId="20577"/>
          <ac:spMkLst>
            <pc:docMk/>
            <pc:sldMk cId="3115608701" sldId="991"/>
            <ac:spMk id="2" creationId="{127FF679-9517-489E-9E99-9F33CADA855B}"/>
          </ac:spMkLst>
        </pc:spChg>
        <pc:spChg chg="mod">
          <ac:chgData name="Martin Webley" userId="836f531d-195e-4340-bc9a-b5c372095905" providerId="ADAL" clId="{E2E60968-FD36-404B-9576-A554F8F75D77}" dt="2022-01-14T17:04:00.621" v="9939" actId="5793"/>
          <ac:spMkLst>
            <pc:docMk/>
            <pc:sldMk cId="3115608701" sldId="991"/>
            <ac:spMk id="3" creationId="{CE196753-04F7-430C-A7AF-A2FC4B8FBA60}"/>
          </ac:spMkLst>
        </pc:spChg>
        <pc:picChg chg="add del mod">
          <ac:chgData name="Martin Webley" userId="836f531d-195e-4340-bc9a-b5c372095905" providerId="ADAL" clId="{E2E60968-FD36-404B-9576-A554F8F75D77}" dt="2022-01-13T17:25:07.855" v="8976" actId="478"/>
          <ac:picMkLst>
            <pc:docMk/>
            <pc:sldMk cId="3115608701" sldId="991"/>
            <ac:picMk id="5" creationId="{467DE452-1C4C-4B4E-AF2B-93AAEC7323AC}"/>
          </ac:picMkLst>
        </pc:picChg>
      </pc:sldChg>
      <pc:sldChg chg="modSp add del mod">
        <pc:chgData name="Martin Webley" userId="836f531d-195e-4340-bc9a-b5c372095905" providerId="ADAL" clId="{E2E60968-FD36-404B-9576-A554F8F75D77}" dt="2022-01-13T17:26:18.203" v="8987" actId="47"/>
        <pc:sldMkLst>
          <pc:docMk/>
          <pc:sldMk cId="1371706356" sldId="992"/>
        </pc:sldMkLst>
        <pc:spChg chg="mod">
          <ac:chgData name="Martin Webley" userId="836f531d-195e-4340-bc9a-b5c372095905" providerId="ADAL" clId="{E2E60968-FD36-404B-9576-A554F8F75D77}" dt="2022-01-13T17:24:50.060" v="8975" actId="20577"/>
          <ac:spMkLst>
            <pc:docMk/>
            <pc:sldMk cId="1371706356" sldId="992"/>
            <ac:spMk id="2" creationId="{127FF679-9517-489E-9E99-9F33CADA855B}"/>
          </ac:spMkLst>
        </pc:spChg>
      </pc:sldChg>
      <pc:sldChg chg="addSp delSp modSp add del mod">
        <pc:chgData name="Martin Webley" userId="836f531d-195e-4340-bc9a-b5c372095905" providerId="ADAL" clId="{E2E60968-FD36-404B-9576-A554F8F75D77}" dt="2022-01-13T17:29:39.693" v="9079"/>
        <pc:sldMkLst>
          <pc:docMk/>
          <pc:sldMk cId="4261650919" sldId="993"/>
        </pc:sldMkLst>
        <pc:spChg chg="mod">
          <ac:chgData name="Martin Webley" userId="836f531d-195e-4340-bc9a-b5c372095905" providerId="ADAL" clId="{E2E60968-FD36-404B-9576-A554F8F75D77}" dt="2022-01-13T17:24:38.715" v="8960" actId="20577"/>
          <ac:spMkLst>
            <pc:docMk/>
            <pc:sldMk cId="4261650919" sldId="993"/>
            <ac:spMk id="2" creationId="{127FF679-9517-489E-9E99-9F33CADA855B}"/>
          </ac:spMkLst>
        </pc:spChg>
        <pc:spChg chg="del">
          <ac:chgData name="Martin Webley" userId="836f531d-195e-4340-bc9a-b5c372095905" providerId="ADAL" clId="{E2E60968-FD36-404B-9576-A554F8F75D77}" dt="2022-01-13T17:25:29.077" v="8978" actId="478"/>
          <ac:spMkLst>
            <pc:docMk/>
            <pc:sldMk cId="4261650919" sldId="993"/>
            <ac:spMk id="3" creationId="{CE196753-04F7-430C-A7AF-A2FC4B8FBA60}"/>
          </ac:spMkLst>
        </pc:spChg>
        <pc:spChg chg="add del mod">
          <ac:chgData name="Martin Webley" userId="836f531d-195e-4340-bc9a-b5c372095905" providerId="ADAL" clId="{E2E60968-FD36-404B-9576-A554F8F75D77}" dt="2022-01-13T17:25:48.132" v="8981" actId="478"/>
          <ac:spMkLst>
            <pc:docMk/>
            <pc:sldMk cId="4261650919" sldId="993"/>
            <ac:spMk id="6" creationId="{58AD5CA0-AA54-483C-BFA9-76788833B463}"/>
          </ac:spMkLst>
        </pc:spChg>
        <pc:spChg chg="add mod">
          <ac:chgData name="Martin Webley" userId="836f531d-195e-4340-bc9a-b5c372095905" providerId="ADAL" clId="{E2E60968-FD36-404B-9576-A554F8F75D77}" dt="2022-01-13T17:29:39.693" v="9079"/>
          <ac:spMkLst>
            <pc:docMk/>
            <pc:sldMk cId="4261650919" sldId="993"/>
            <ac:spMk id="8" creationId="{B8A8228E-ABCA-4858-8DD6-485757A52D9A}"/>
          </ac:spMkLst>
        </pc:spChg>
        <pc:picChg chg="del mod">
          <ac:chgData name="Martin Webley" userId="836f531d-195e-4340-bc9a-b5c372095905" providerId="ADAL" clId="{E2E60968-FD36-404B-9576-A554F8F75D77}" dt="2022-01-13T17:27:26.272" v="8995" actId="478"/>
          <ac:picMkLst>
            <pc:docMk/>
            <pc:sldMk cId="4261650919" sldId="993"/>
            <ac:picMk id="5" creationId="{467DE452-1C4C-4B4E-AF2B-93AAEC7323AC}"/>
          </ac:picMkLst>
        </pc:picChg>
        <pc:picChg chg="add mod">
          <ac:chgData name="Martin Webley" userId="836f531d-195e-4340-bc9a-b5c372095905" providerId="ADAL" clId="{E2E60968-FD36-404B-9576-A554F8F75D77}" dt="2022-01-13T17:29:04.608" v="9028" actId="14100"/>
          <ac:picMkLst>
            <pc:docMk/>
            <pc:sldMk cId="4261650919" sldId="993"/>
            <ac:picMk id="7" creationId="{EF8C62D6-D373-46BE-A07C-AD927D0D4609}"/>
          </ac:picMkLst>
        </pc:picChg>
      </pc:sldChg>
      <pc:sldChg chg="addSp modSp add mod">
        <pc:chgData name="Martin Webley" userId="836f531d-195e-4340-bc9a-b5c372095905" providerId="ADAL" clId="{E2E60968-FD36-404B-9576-A554F8F75D77}" dt="2022-01-14T16:42:41.412" v="9330" actId="14100"/>
        <pc:sldMkLst>
          <pc:docMk/>
          <pc:sldMk cId="1202135736" sldId="994"/>
        </pc:sldMkLst>
        <pc:spChg chg="mod">
          <ac:chgData name="Martin Webley" userId="836f531d-195e-4340-bc9a-b5c372095905" providerId="ADAL" clId="{E2E60968-FD36-404B-9576-A554F8F75D77}" dt="2022-01-13T17:26:44.611" v="8989"/>
          <ac:spMkLst>
            <pc:docMk/>
            <pc:sldMk cId="1202135736" sldId="994"/>
            <ac:spMk id="2" creationId="{127FF679-9517-489E-9E99-9F33CADA855B}"/>
          </ac:spMkLst>
        </pc:spChg>
        <pc:spChg chg="add mod">
          <ac:chgData name="Martin Webley" userId="836f531d-195e-4340-bc9a-b5c372095905" providerId="ADAL" clId="{E2E60968-FD36-404B-9576-A554F8F75D77}" dt="2022-01-13T17:29:25.198" v="9076" actId="20577"/>
          <ac:spMkLst>
            <pc:docMk/>
            <pc:sldMk cId="1202135736" sldId="994"/>
            <ac:spMk id="4" creationId="{73513E71-5FE4-4060-98C1-F8EC34E0DD3C}"/>
          </ac:spMkLst>
        </pc:spChg>
        <pc:picChg chg="mod">
          <ac:chgData name="Martin Webley" userId="836f531d-195e-4340-bc9a-b5c372095905" providerId="ADAL" clId="{E2E60968-FD36-404B-9576-A554F8F75D77}" dt="2022-01-14T16:42:41.412" v="9330" actId="14100"/>
          <ac:picMkLst>
            <pc:docMk/>
            <pc:sldMk cId="1202135736" sldId="994"/>
            <ac:picMk id="5" creationId="{467DE452-1C4C-4B4E-AF2B-93AAEC7323AC}"/>
          </ac:picMkLst>
        </pc:picChg>
      </pc:sldChg>
      <pc:sldChg chg="modSp new mod">
        <pc:chgData name="Martin Webley" userId="836f531d-195e-4340-bc9a-b5c372095905" providerId="ADAL" clId="{E2E60968-FD36-404B-9576-A554F8F75D77}" dt="2022-01-14T16:46:20.163" v="9477" actId="20577"/>
        <pc:sldMkLst>
          <pc:docMk/>
          <pc:sldMk cId="284633469" sldId="1015"/>
        </pc:sldMkLst>
        <pc:spChg chg="mod">
          <ac:chgData name="Martin Webley" userId="836f531d-195e-4340-bc9a-b5c372095905" providerId="ADAL" clId="{E2E60968-FD36-404B-9576-A554F8F75D77}" dt="2022-01-14T16:44:25.149" v="9342" actId="20577"/>
          <ac:spMkLst>
            <pc:docMk/>
            <pc:sldMk cId="284633469" sldId="1015"/>
            <ac:spMk id="2" creationId="{25A1A62F-E01C-4FD5-96BC-35B9E5E911F5}"/>
          </ac:spMkLst>
        </pc:spChg>
        <pc:spChg chg="mod">
          <ac:chgData name="Martin Webley" userId="836f531d-195e-4340-bc9a-b5c372095905" providerId="ADAL" clId="{E2E60968-FD36-404B-9576-A554F8F75D77}" dt="2022-01-14T16:46:20.163" v="9477" actId="20577"/>
          <ac:spMkLst>
            <pc:docMk/>
            <pc:sldMk cId="284633469" sldId="1015"/>
            <ac:spMk id="3" creationId="{D586D767-1D76-4B0F-9D0B-A4A5E452808D}"/>
          </ac:spMkLst>
        </pc:spChg>
      </pc:sldChg>
      <pc:sldChg chg="modSp add mod">
        <pc:chgData name="Martin Webley" userId="836f531d-195e-4340-bc9a-b5c372095905" providerId="ADAL" clId="{E2E60968-FD36-404B-9576-A554F8F75D77}" dt="2022-01-16T12:55:14.748" v="10043" actId="20577"/>
        <pc:sldMkLst>
          <pc:docMk/>
          <pc:sldMk cId="1078395895" sldId="1016"/>
        </pc:sldMkLst>
        <pc:spChg chg="mod">
          <ac:chgData name="Martin Webley" userId="836f531d-195e-4340-bc9a-b5c372095905" providerId="ADAL" clId="{E2E60968-FD36-404B-9576-A554F8F75D77}" dt="2022-01-16T12:49:58.474" v="9969" actId="20577"/>
          <ac:spMkLst>
            <pc:docMk/>
            <pc:sldMk cId="1078395895" sldId="1016"/>
            <ac:spMk id="2" creationId="{00000000-0000-0000-0000-000000000000}"/>
          </ac:spMkLst>
        </pc:spChg>
        <pc:spChg chg="mod">
          <ac:chgData name="Martin Webley" userId="836f531d-195e-4340-bc9a-b5c372095905" providerId="ADAL" clId="{E2E60968-FD36-404B-9576-A554F8F75D77}" dt="2022-01-16T12:55:14.748" v="10043" actId="20577"/>
          <ac:spMkLst>
            <pc:docMk/>
            <pc:sldMk cId="1078395895" sldId="1016"/>
            <ac:spMk id="3" creationId="{00000000-0000-0000-0000-000000000000}"/>
          </ac:spMkLst>
        </pc:spChg>
      </pc:sldChg>
      <pc:sldChg chg="modSp add mod modNotesTx">
        <pc:chgData name="Martin Webley" userId="836f531d-195e-4340-bc9a-b5c372095905" providerId="ADAL" clId="{E2E60968-FD36-404B-9576-A554F8F75D77}" dt="2022-01-16T13:12:58.109" v="10361" actId="20577"/>
        <pc:sldMkLst>
          <pc:docMk/>
          <pc:sldMk cId="1108079444" sldId="1017"/>
        </pc:sldMkLst>
        <pc:spChg chg="mod">
          <ac:chgData name="Martin Webley" userId="836f531d-195e-4340-bc9a-b5c372095905" providerId="ADAL" clId="{E2E60968-FD36-404B-9576-A554F8F75D77}" dt="2022-01-16T12:50:37.820" v="9982" actId="20577"/>
          <ac:spMkLst>
            <pc:docMk/>
            <pc:sldMk cId="1108079444" sldId="1017"/>
            <ac:spMk id="2" creationId="{00000000-0000-0000-0000-000000000000}"/>
          </ac:spMkLst>
        </pc:spChg>
        <pc:spChg chg="mod">
          <ac:chgData name="Martin Webley" userId="836f531d-195e-4340-bc9a-b5c372095905" providerId="ADAL" clId="{E2E60968-FD36-404B-9576-A554F8F75D77}" dt="2022-01-16T13:12:58.109" v="10361" actId="20577"/>
          <ac:spMkLst>
            <pc:docMk/>
            <pc:sldMk cId="1108079444" sldId="1017"/>
            <ac:spMk id="3" creationId="{00000000-0000-0000-0000-000000000000}"/>
          </ac:spMkLst>
        </pc:spChg>
      </pc:sldChg>
      <pc:sldChg chg="modSp add mod">
        <pc:chgData name="Martin Webley" userId="836f531d-195e-4340-bc9a-b5c372095905" providerId="ADAL" clId="{E2E60968-FD36-404B-9576-A554F8F75D77}" dt="2022-01-16T12:55:32.083" v="10050" actId="20577"/>
        <pc:sldMkLst>
          <pc:docMk/>
          <pc:sldMk cId="2593337887" sldId="1018"/>
        </pc:sldMkLst>
        <pc:spChg chg="mod">
          <ac:chgData name="Martin Webley" userId="836f531d-195e-4340-bc9a-b5c372095905" providerId="ADAL" clId="{E2E60968-FD36-404B-9576-A554F8F75D77}" dt="2022-01-16T12:51:26.598" v="10000" actId="20577"/>
          <ac:spMkLst>
            <pc:docMk/>
            <pc:sldMk cId="2593337887" sldId="1018"/>
            <ac:spMk id="2" creationId="{00000000-0000-0000-0000-000000000000}"/>
          </ac:spMkLst>
        </pc:spChg>
        <pc:spChg chg="mod">
          <ac:chgData name="Martin Webley" userId="836f531d-195e-4340-bc9a-b5c372095905" providerId="ADAL" clId="{E2E60968-FD36-404B-9576-A554F8F75D77}" dt="2022-01-16T12:55:32.083" v="10050" actId="20577"/>
          <ac:spMkLst>
            <pc:docMk/>
            <pc:sldMk cId="2593337887" sldId="1018"/>
            <ac:spMk id="3" creationId="{00000000-0000-0000-0000-000000000000}"/>
          </ac:spMkLst>
        </pc:spChg>
      </pc:sldChg>
      <pc:sldChg chg="modSp new mod ord">
        <pc:chgData name="Martin Webley" userId="836f531d-195e-4340-bc9a-b5c372095905" providerId="ADAL" clId="{E2E60968-FD36-404B-9576-A554F8F75D77}" dt="2022-01-16T13:06:24.504" v="10167"/>
        <pc:sldMkLst>
          <pc:docMk/>
          <pc:sldMk cId="1141023869" sldId="1019"/>
        </pc:sldMkLst>
        <pc:spChg chg="mod">
          <ac:chgData name="Martin Webley" userId="836f531d-195e-4340-bc9a-b5c372095905" providerId="ADAL" clId="{E2E60968-FD36-404B-9576-A554F8F75D77}" dt="2022-01-16T12:57:07.834" v="10073" actId="20577"/>
          <ac:spMkLst>
            <pc:docMk/>
            <pc:sldMk cId="1141023869" sldId="1019"/>
            <ac:spMk id="2" creationId="{5F4F796C-CAF9-4264-AAA7-6BDA7D52D1E3}"/>
          </ac:spMkLst>
        </pc:spChg>
        <pc:spChg chg="mod">
          <ac:chgData name="Martin Webley" userId="836f531d-195e-4340-bc9a-b5c372095905" providerId="ADAL" clId="{E2E60968-FD36-404B-9576-A554F8F75D77}" dt="2022-01-16T13:00:03.062" v="10146" actId="20577"/>
          <ac:spMkLst>
            <pc:docMk/>
            <pc:sldMk cId="1141023869" sldId="1019"/>
            <ac:spMk id="3" creationId="{A9880288-D210-4079-A45E-FA2FB6A2EE84}"/>
          </ac:spMkLst>
        </pc:spChg>
      </pc:sldChg>
      <pc:sldChg chg="modSp new mod">
        <pc:chgData name="Martin Webley" userId="836f531d-195e-4340-bc9a-b5c372095905" providerId="ADAL" clId="{E2E60968-FD36-404B-9576-A554F8F75D77}" dt="2022-01-16T13:04:21.315" v="10165" actId="20577"/>
        <pc:sldMkLst>
          <pc:docMk/>
          <pc:sldMk cId="2182688573" sldId="1020"/>
        </pc:sldMkLst>
        <pc:spChg chg="mod">
          <ac:chgData name="Martin Webley" userId="836f531d-195e-4340-bc9a-b5c372095905" providerId="ADAL" clId="{E2E60968-FD36-404B-9576-A554F8F75D77}" dt="2022-01-16T13:03:45.157" v="10158" actId="20577"/>
          <ac:spMkLst>
            <pc:docMk/>
            <pc:sldMk cId="2182688573" sldId="1020"/>
            <ac:spMk id="2" creationId="{99A5EF8E-F900-4CEE-9E9A-E796130E009C}"/>
          </ac:spMkLst>
        </pc:spChg>
        <pc:spChg chg="mod">
          <ac:chgData name="Martin Webley" userId="836f531d-195e-4340-bc9a-b5c372095905" providerId="ADAL" clId="{E2E60968-FD36-404B-9576-A554F8F75D77}" dt="2022-01-16T13:04:21.315" v="10165" actId="20577"/>
          <ac:spMkLst>
            <pc:docMk/>
            <pc:sldMk cId="2182688573" sldId="1020"/>
            <ac:spMk id="3" creationId="{B99E7E69-5616-4890-B5A7-1D41035C2896}"/>
          </ac:spMkLst>
        </pc:spChg>
      </pc:sldChg>
      <pc:sldChg chg="modSp new mod">
        <pc:chgData name="Martin Webley" userId="836f531d-195e-4340-bc9a-b5c372095905" providerId="ADAL" clId="{E2E60968-FD36-404B-9576-A554F8F75D77}" dt="2022-01-16T13:18:38.531" v="10362" actId="113"/>
        <pc:sldMkLst>
          <pc:docMk/>
          <pc:sldMk cId="3977397014" sldId="1021"/>
        </pc:sldMkLst>
        <pc:spChg chg="mod">
          <ac:chgData name="Martin Webley" userId="836f531d-195e-4340-bc9a-b5c372095905" providerId="ADAL" clId="{E2E60968-FD36-404B-9576-A554F8F75D77}" dt="2022-01-16T13:18:38.531" v="10362" actId="113"/>
          <ac:spMkLst>
            <pc:docMk/>
            <pc:sldMk cId="3977397014" sldId="1021"/>
            <ac:spMk id="2" creationId="{288C8E65-79C0-4CD9-BB68-3F0BAEAD5C44}"/>
          </ac:spMkLst>
        </pc:spChg>
        <pc:spChg chg="mod">
          <ac:chgData name="Martin Webley" userId="836f531d-195e-4340-bc9a-b5c372095905" providerId="ADAL" clId="{E2E60968-FD36-404B-9576-A554F8F75D77}" dt="2022-01-16T13:08:48.654" v="10211" actId="113"/>
          <ac:spMkLst>
            <pc:docMk/>
            <pc:sldMk cId="3977397014" sldId="1021"/>
            <ac:spMk id="3" creationId="{A4609289-55F8-4E21-8443-5CB1656E5CF3}"/>
          </ac:spMkLst>
        </pc:spChg>
      </pc:sldChg>
      <pc:sldChg chg="add">
        <pc:chgData name="Martin Webley" userId="836f531d-195e-4340-bc9a-b5c372095905" providerId="ADAL" clId="{E2E60968-FD36-404B-9576-A554F8F75D77}" dt="2022-01-16T13:19:26.057" v="10363" actId="2890"/>
        <pc:sldMkLst>
          <pc:docMk/>
          <pc:sldMk cId="432466962" sldId="1022"/>
        </pc:sldMkLst>
      </pc:sldChg>
      <pc:sldChg chg="add del">
        <pc:chgData name="Martin Webley" userId="836f531d-195e-4340-bc9a-b5c372095905" providerId="ADAL" clId="{E2E60968-FD36-404B-9576-A554F8F75D77}" dt="2022-01-16T13:20:15.347" v="10365" actId="2696"/>
        <pc:sldMkLst>
          <pc:docMk/>
          <pc:sldMk cId="46283270" sldId="1023"/>
        </pc:sldMkLst>
      </pc:sldChg>
      <pc:sldChg chg="modSp del mod">
        <pc:chgData name="Martin Webley" userId="836f531d-195e-4340-bc9a-b5c372095905" providerId="ADAL" clId="{E2E60968-FD36-404B-9576-A554F8F75D77}" dt="2022-01-16T15:05:23.702" v="11240" actId="2696"/>
        <pc:sldMkLst>
          <pc:docMk/>
          <pc:sldMk cId="4120172603" sldId="1023"/>
        </pc:sldMkLst>
        <pc:spChg chg="mod">
          <ac:chgData name="Martin Webley" userId="836f531d-195e-4340-bc9a-b5c372095905" providerId="ADAL" clId="{E2E60968-FD36-404B-9576-A554F8F75D77}" dt="2022-01-16T15:04:40.148" v="11222" actId="20577"/>
          <ac:spMkLst>
            <pc:docMk/>
            <pc:sldMk cId="4120172603" sldId="1023"/>
            <ac:spMk id="4" creationId="{A72F8C08-12DD-4BAE-AD5F-12F694E3E45E}"/>
          </ac:spMkLst>
        </pc:spChg>
      </pc:sldChg>
      <pc:sldChg chg="modSp new mod modNotesTx">
        <pc:chgData name="Martin Webley" userId="836f531d-195e-4340-bc9a-b5c372095905" providerId="ADAL" clId="{E2E60968-FD36-404B-9576-A554F8F75D77}" dt="2022-01-16T14:47:43.603" v="10862" actId="20577"/>
        <pc:sldMkLst>
          <pc:docMk/>
          <pc:sldMk cId="1777076550" sldId="1024"/>
        </pc:sldMkLst>
        <pc:spChg chg="mod">
          <ac:chgData name="Martin Webley" userId="836f531d-195e-4340-bc9a-b5c372095905" providerId="ADAL" clId="{E2E60968-FD36-404B-9576-A554F8F75D77}" dt="2022-01-16T14:47:43.603" v="10862" actId="20577"/>
          <ac:spMkLst>
            <pc:docMk/>
            <pc:sldMk cId="1777076550" sldId="1024"/>
            <ac:spMk id="2" creationId="{D5CAB1F2-2B5F-4787-B880-B3D9D16CCD99}"/>
          </ac:spMkLst>
        </pc:spChg>
        <pc:spChg chg="mod">
          <ac:chgData name="Martin Webley" userId="836f531d-195e-4340-bc9a-b5c372095905" providerId="ADAL" clId="{E2E60968-FD36-404B-9576-A554F8F75D77}" dt="2022-01-16T14:28:59.459" v="10445" actId="20577"/>
          <ac:spMkLst>
            <pc:docMk/>
            <pc:sldMk cId="1777076550" sldId="1024"/>
            <ac:spMk id="3" creationId="{949F8E41-9EB4-499D-B4E5-01541C5B5E94}"/>
          </ac:spMkLst>
        </pc:spChg>
      </pc:sldChg>
      <pc:sldChg chg="modSp new mod modNotesTx">
        <pc:chgData name="Martin Webley" userId="836f531d-195e-4340-bc9a-b5c372095905" providerId="ADAL" clId="{E2E60968-FD36-404B-9576-A554F8F75D77}" dt="2022-01-16T14:39:26.836" v="10708"/>
        <pc:sldMkLst>
          <pc:docMk/>
          <pc:sldMk cId="3429374090" sldId="1025"/>
        </pc:sldMkLst>
        <pc:spChg chg="mod">
          <ac:chgData name="Martin Webley" userId="836f531d-195e-4340-bc9a-b5c372095905" providerId="ADAL" clId="{E2E60968-FD36-404B-9576-A554F8F75D77}" dt="2022-01-16T14:30:43.612" v="10507" actId="20577"/>
          <ac:spMkLst>
            <pc:docMk/>
            <pc:sldMk cId="3429374090" sldId="1025"/>
            <ac:spMk id="2" creationId="{8B7D1974-BC5B-43A5-A5C5-C2644A6B3568}"/>
          </ac:spMkLst>
        </pc:spChg>
        <pc:spChg chg="mod">
          <ac:chgData name="Martin Webley" userId="836f531d-195e-4340-bc9a-b5c372095905" providerId="ADAL" clId="{E2E60968-FD36-404B-9576-A554F8F75D77}" dt="2022-01-16T14:31:01.200" v="10516" actId="6549"/>
          <ac:spMkLst>
            <pc:docMk/>
            <pc:sldMk cId="3429374090" sldId="1025"/>
            <ac:spMk id="3" creationId="{1FEB3B10-2DB4-45F4-BE80-1DD74D35050E}"/>
          </ac:spMkLst>
        </pc:spChg>
      </pc:sldChg>
      <pc:sldChg chg="modSp add mod modNotesTx">
        <pc:chgData name="Martin Webley" userId="836f531d-195e-4340-bc9a-b5c372095905" providerId="ADAL" clId="{E2E60968-FD36-404B-9576-A554F8F75D77}" dt="2022-01-16T14:39:31.020" v="10709"/>
        <pc:sldMkLst>
          <pc:docMk/>
          <pc:sldMk cId="3568921908" sldId="1026"/>
        </pc:sldMkLst>
        <pc:spChg chg="mod">
          <ac:chgData name="Martin Webley" userId="836f531d-195e-4340-bc9a-b5c372095905" providerId="ADAL" clId="{E2E60968-FD36-404B-9576-A554F8F75D77}" dt="2022-01-16T14:31:28.747" v="10531" actId="20577"/>
          <ac:spMkLst>
            <pc:docMk/>
            <pc:sldMk cId="3568921908" sldId="1026"/>
            <ac:spMk id="2" creationId="{8B7D1974-BC5B-43A5-A5C5-C2644A6B3568}"/>
          </ac:spMkLst>
        </pc:spChg>
        <pc:spChg chg="mod">
          <ac:chgData name="Martin Webley" userId="836f531d-195e-4340-bc9a-b5c372095905" providerId="ADAL" clId="{E2E60968-FD36-404B-9576-A554F8F75D77}" dt="2022-01-16T14:31:44.180" v="10536" actId="20577"/>
          <ac:spMkLst>
            <pc:docMk/>
            <pc:sldMk cId="3568921908" sldId="1026"/>
            <ac:spMk id="3" creationId="{1FEB3B10-2DB4-45F4-BE80-1DD74D35050E}"/>
          </ac:spMkLst>
        </pc:spChg>
      </pc:sldChg>
      <pc:sldChg chg="modSp new mod modNotesTx">
        <pc:chgData name="Martin Webley" userId="836f531d-195e-4340-bc9a-b5c372095905" providerId="ADAL" clId="{E2E60968-FD36-404B-9576-A554F8F75D77}" dt="2022-01-16T14:39:34.560" v="10710"/>
        <pc:sldMkLst>
          <pc:docMk/>
          <pc:sldMk cId="1639814810" sldId="1027"/>
        </pc:sldMkLst>
        <pc:spChg chg="mod">
          <ac:chgData name="Martin Webley" userId="836f531d-195e-4340-bc9a-b5c372095905" providerId="ADAL" clId="{E2E60968-FD36-404B-9576-A554F8F75D77}" dt="2022-01-16T14:32:38.468" v="10554" actId="20577"/>
          <ac:spMkLst>
            <pc:docMk/>
            <pc:sldMk cId="1639814810" sldId="1027"/>
            <ac:spMk id="2" creationId="{EAEB79FD-4D00-49E3-99C2-AF1B235EDAF8}"/>
          </ac:spMkLst>
        </pc:spChg>
        <pc:spChg chg="mod">
          <ac:chgData name="Martin Webley" userId="836f531d-195e-4340-bc9a-b5c372095905" providerId="ADAL" clId="{E2E60968-FD36-404B-9576-A554F8F75D77}" dt="2022-01-16T14:34:47.180" v="10650" actId="6549"/>
          <ac:spMkLst>
            <pc:docMk/>
            <pc:sldMk cId="1639814810" sldId="1027"/>
            <ac:spMk id="3" creationId="{6F0DD12E-5A1B-4DEF-8AD8-8DBF5842D61C}"/>
          </ac:spMkLst>
        </pc:spChg>
      </pc:sldChg>
      <pc:sldChg chg="addSp delSp modSp new mod modNotesTx">
        <pc:chgData name="Martin Webley" userId="836f531d-195e-4340-bc9a-b5c372095905" providerId="ADAL" clId="{E2E60968-FD36-404B-9576-A554F8F75D77}" dt="2022-01-16T14:41:49.642" v="10728" actId="20577"/>
        <pc:sldMkLst>
          <pc:docMk/>
          <pc:sldMk cId="1777553622" sldId="1028"/>
        </pc:sldMkLst>
        <pc:spChg chg="mod">
          <ac:chgData name="Martin Webley" userId="836f531d-195e-4340-bc9a-b5c372095905" providerId="ADAL" clId="{E2E60968-FD36-404B-9576-A554F8F75D77}" dt="2022-01-16T14:41:49.642" v="10728" actId="20577"/>
          <ac:spMkLst>
            <pc:docMk/>
            <pc:sldMk cId="1777553622" sldId="1028"/>
            <ac:spMk id="2" creationId="{C8DC8A91-8B43-4B6D-A93B-66255CB885E5}"/>
          </ac:spMkLst>
        </pc:spChg>
        <pc:spChg chg="del">
          <ac:chgData name="Martin Webley" userId="836f531d-195e-4340-bc9a-b5c372095905" providerId="ADAL" clId="{E2E60968-FD36-404B-9576-A554F8F75D77}" dt="2022-01-16T14:36:41.686" v="10668" actId="931"/>
          <ac:spMkLst>
            <pc:docMk/>
            <pc:sldMk cId="1777553622" sldId="1028"/>
            <ac:spMk id="3" creationId="{A85DDC67-FC8D-410C-B790-DC67B7E833F5}"/>
          </ac:spMkLst>
        </pc:spChg>
        <pc:picChg chg="add mod">
          <ac:chgData name="Martin Webley" userId="836f531d-195e-4340-bc9a-b5c372095905" providerId="ADAL" clId="{E2E60968-FD36-404B-9576-A554F8F75D77}" dt="2022-01-16T14:36:55.944" v="10670" actId="1076"/>
          <ac:picMkLst>
            <pc:docMk/>
            <pc:sldMk cId="1777553622" sldId="1028"/>
            <ac:picMk id="5" creationId="{92184074-2CD7-4258-B266-F5421B947302}"/>
          </ac:picMkLst>
        </pc:picChg>
      </pc:sldChg>
      <pc:sldChg chg="addSp delSp modSp new mod modNotesTx">
        <pc:chgData name="Martin Webley" userId="836f531d-195e-4340-bc9a-b5c372095905" providerId="ADAL" clId="{E2E60968-FD36-404B-9576-A554F8F75D77}" dt="2022-01-16T14:41:18.824" v="10714" actId="3626"/>
        <pc:sldMkLst>
          <pc:docMk/>
          <pc:sldMk cId="1930546763" sldId="1029"/>
        </pc:sldMkLst>
        <pc:spChg chg="mod">
          <ac:chgData name="Martin Webley" userId="836f531d-195e-4340-bc9a-b5c372095905" providerId="ADAL" clId="{E2E60968-FD36-404B-9576-A554F8F75D77}" dt="2022-01-16T14:37:27.902" v="10699" actId="20577"/>
          <ac:spMkLst>
            <pc:docMk/>
            <pc:sldMk cId="1930546763" sldId="1029"/>
            <ac:spMk id="2" creationId="{B99376AF-8766-4F93-8397-304634B0CF2F}"/>
          </ac:spMkLst>
        </pc:spChg>
        <pc:spChg chg="del">
          <ac:chgData name="Martin Webley" userId="836f531d-195e-4340-bc9a-b5c372095905" providerId="ADAL" clId="{E2E60968-FD36-404B-9576-A554F8F75D77}" dt="2022-01-16T14:37:54.540" v="10700"/>
          <ac:spMkLst>
            <pc:docMk/>
            <pc:sldMk cId="1930546763" sldId="1029"/>
            <ac:spMk id="3" creationId="{12B70F32-7AA5-41B6-8B7F-35B86CD2A2E1}"/>
          </ac:spMkLst>
        </pc:spChg>
        <pc:graphicFrameChg chg="add mod modGraphic">
          <ac:chgData name="Martin Webley" userId="836f531d-195e-4340-bc9a-b5c372095905" providerId="ADAL" clId="{E2E60968-FD36-404B-9576-A554F8F75D77}" dt="2022-01-16T14:41:18.824" v="10714" actId="3626"/>
          <ac:graphicFrameMkLst>
            <pc:docMk/>
            <pc:sldMk cId="1930546763" sldId="1029"/>
            <ac:graphicFrameMk id="4" creationId="{56E851CF-CCE3-4843-B9AD-304F920816F3}"/>
          </ac:graphicFrameMkLst>
        </pc:graphicFrameChg>
      </pc:sldChg>
      <pc:sldChg chg="modSp new mod ord modNotesTx">
        <pc:chgData name="Martin Webley" userId="836f531d-195e-4340-bc9a-b5c372095905" providerId="ADAL" clId="{E2E60968-FD36-404B-9576-A554F8F75D77}" dt="2022-01-16T14:49:57.186" v="10921" actId="20577"/>
        <pc:sldMkLst>
          <pc:docMk/>
          <pc:sldMk cId="2909195618" sldId="1030"/>
        </pc:sldMkLst>
        <pc:spChg chg="mod">
          <ac:chgData name="Martin Webley" userId="836f531d-195e-4340-bc9a-b5c372095905" providerId="ADAL" clId="{E2E60968-FD36-404B-9576-A554F8F75D77}" dt="2022-01-16T14:49:57.186" v="10921" actId="20577"/>
          <ac:spMkLst>
            <pc:docMk/>
            <pc:sldMk cId="2909195618" sldId="1030"/>
            <ac:spMk id="2" creationId="{63840911-2E45-48EF-B99C-D257FBCCD42D}"/>
          </ac:spMkLst>
        </pc:spChg>
        <pc:spChg chg="mod">
          <ac:chgData name="Martin Webley" userId="836f531d-195e-4340-bc9a-b5c372095905" providerId="ADAL" clId="{E2E60968-FD36-404B-9576-A554F8F75D77}" dt="2022-01-16T14:48:19.089" v="10866" actId="6549"/>
          <ac:spMkLst>
            <pc:docMk/>
            <pc:sldMk cId="2909195618" sldId="1030"/>
            <ac:spMk id="3" creationId="{7BC684D4-C5FC-48BF-86B7-B5DCA84B199D}"/>
          </ac:spMkLst>
        </pc:spChg>
      </pc:sldChg>
      <pc:sldChg chg="modSp add mod ord">
        <pc:chgData name="Martin Webley" userId="836f531d-195e-4340-bc9a-b5c372095905" providerId="ADAL" clId="{E2E60968-FD36-404B-9576-A554F8F75D77}" dt="2022-01-16T14:46:44.543" v="10820" actId="6549"/>
        <pc:sldMkLst>
          <pc:docMk/>
          <pc:sldMk cId="215764193" sldId="1031"/>
        </pc:sldMkLst>
        <pc:spChg chg="mod">
          <ac:chgData name="Martin Webley" userId="836f531d-195e-4340-bc9a-b5c372095905" providerId="ADAL" clId="{E2E60968-FD36-404B-9576-A554F8F75D77}" dt="2022-01-16T14:46:44.543" v="10820" actId="6549"/>
          <ac:spMkLst>
            <pc:docMk/>
            <pc:sldMk cId="215764193" sldId="1031"/>
            <ac:spMk id="4" creationId="{A72F8C08-12DD-4BAE-AD5F-12F694E3E45E}"/>
          </ac:spMkLst>
        </pc:spChg>
      </pc:sldChg>
      <pc:sldChg chg="modSp add mod">
        <pc:chgData name="Martin Webley" userId="836f531d-195e-4340-bc9a-b5c372095905" providerId="ADAL" clId="{E2E60968-FD36-404B-9576-A554F8F75D77}" dt="2022-01-16T14:50:29.467" v="10932" actId="20577"/>
        <pc:sldMkLst>
          <pc:docMk/>
          <pc:sldMk cId="4188149382" sldId="1032"/>
        </pc:sldMkLst>
        <pc:spChg chg="mod">
          <ac:chgData name="Martin Webley" userId="836f531d-195e-4340-bc9a-b5c372095905" providerId="ADAL" clId="{E2E60968-FD36-404B-9576-A554F8F75D77}" dt="2022-01-16T14:49:35.960" v="10893" actId="20577"/>
          <ac:spMkLst>
            <pc:docMk/>
            <pc:sldMk cId="4188149382" sldId="1032"/>
            <ac:spMk id="2" creationId="{63840911-2E45-48EF-B99C-D257FBCCD42D}"/>
          </ac:spMkLst>
        </pc:spChg>
        <pc:spChg chg="mod">
          <ac:chgData name="Martin Webley" userId="836f531d-195e-4340-bc9a-b5c372095905" providerId="ADAL" clId="{E2E60968-FD36-404B-9576-A554F8F75D77}" dt="2022-01-16T14:50:29.467" v="10932" actId="20577"/>
          <ac:spMkLst>
            <pc:docMk/>
            <pc:sldMk cId="4188149382" sldId="1032"/>
            <ac:spMk id="3" creationId="{7BC684D4-C5FC-48BF-86B7-B5DCA84B199D}"/>
          </ac:spMkLst>
        </pc:spChg>
      </pc:sldChg>
      <pc:sldChg chg="modSp new mod">
        <pc:chgData name="Martin Webley" userId="836f531d-195e-4340-bc9a-b5c372095905" providerId="ADAL" clId="{E2E60968-FD36-404B-9576-A554F8F75D77}" dt="2022-01-16T14:51:51.304" v="10980" actId="20577"/>
        <pc:sldMkLst>
          <pc:docMk/>
          <pc:sldMk cId="1354028143" sldId="1033"/>
        </pc:sldMkLst>
        <pc:spChg chg="mod">
          <ac:chgData name="Martin Webley" userId="836f531d-195e-4340-bc9a-b5c372095905" providerId="ADAL" clId="{E2E60968-FD36-404B-9576-A554F8F75D77}" dt="2022-01-16T14:51:13.144" v="10953" actId="20577"/>
          <ac:spMkLst>
            <pc:docMk/>
            <pc:sldMk cId="1354028143" sldId="1033"/>
            <ac:spMk id="2" creationId="{D3C4142D-C603-40A8-BC5A-F4F1940BF55B}"/>
          </ac:spMkLst>
        </pc:spChg>
        <pc:spChg chg="mod">
          <ac:chgData name="Martin Webley" userId="836f531d-195e-4340-bc9a-b5c372095905" providerId="ADAL" clId="{E2E60968-FD36-404B-9576-A554F8F75D77}" dt="2022-01-16T14:51:51.304" v="10980" actId="20577"/>
          <ac:spMkLst>
            <pc:docMk/>
            <pc:sldMk cId="1354028143" sldId="1033"/>
            <ac:spMk id="3" creationId="{E3D8ACB1-F2A1-4D33-B5F9-BE3D93F4FAE0}"/>
          </ac:spMkLst>
        </pc:spChg>
      </pc:sldChg>
      <pc:sldChg chg="modSp new mod">
        <pc:chgData name="Martin Webley" userId="836f531d-195e-4340-bc9a-b5c372095905" providerId="ADAL" clId="{E2E60968-FD36-404B-9576-A554F8F75D77}" dt="2022-01-16T14:54:28.074" v="11036" actId="6549"/>
        <pc:sldMkLst>
          <pc:docMk/>
          <pc:sldMk cId="1840052632" sldId="1034"/>
        </pc:sldMkLst>
        <pc:spChg chg="mod">
          <ac:chgData name="Martin Webley" userId="836f531d-195e-4340-bc9a-b5c372095905" providerId="ADAL" clId="{E2E60968-FD36-404B-9576-A554F8F75D77}" dt="2022-01-16T14:53:23.939" v="11013" actId="20577"/>
          <ac:spMkLst>
            <pc:docMk/>
            <pc:sldMk cId="1840052632" sldId="1034"/>
            <ac:spMk id="2" creationId="{05E420AD-7BAC-4939-89EB-3A7E51A02EFC}"/>
          </ac:spMkLst>
        </pc:spChg>
        <pc:spChg chg="mod">
          <ac:chgData name="Martin Webley" userId="836f531d-195e-4340-bc9a-b5c372095905" providerId="ADAL" clId="{E2E60968-FD36-404B-9576-A554F8F75D77}" dt="2022-01-16T14:54:28.074" v="11036" actId="6549"/>
          <ac:spMkLst>
            <pc:docMk/>
            <pc:sldMk cId="1840052632" sldId="1034"/>
            <ac:spMk id="3" creationId="{8C807833-E211-4BF8-BC47-5F60EB64456E}"/>
          </ac:spMkLst>
        </pc:spChg>
      </pc:sldChg>
      <pc:sldChg chg="modSp add mod">
        <pc:chgData name="Martin Webley" userId="836f531d-195e-4340-bc9a-b5c372095905" providerId="ADAL" clId="{E2E60968-FD36-404B-9576-A554F8F75D77}" dt="2022-01-16T14:57:33.996" v="11134" actId="27636"/>
        <pc:sldMkLst>
          <pc:docMk/>
          <pc:sldMk cId="323879915" sldId="1035"/>
        </pc:sldMkLst>
        <pc:spChg chg="mod">
          <ac:chgData name="Martin Webley" userId="836f531d-195e-4340-bc9a-b5c372095905" providerId="ADAL" clId="{E2E60968-FD36-404B-9576-A554F8F75D77}" dt="2022-01-16T14:55:33.156" v="11068" actId="6549"/>
          <ac:spMkLst>
            <pc:docMk/>
            <pc:sldMk cId="323879915" sldId="1035"/>
            <ac:spMk id="2" creationId="{05E420AD-7BAC-4939-89EB-3A7E51A02EFC}"/>
          </ac:spMkLst>
        </pc:spChg>
        <pc:spChg chg="mod">
          <ac:chgData name="Martin Webley" userId="836f531d-195e-4340-bc9a-b5c372095905" providerId="ADAL" clId="{E2E60968-FD36-404B-9576-A554F8F75D77}" dt="2022-01-16T14:57:33.996" v="11134" actId="27636"/>
          <ac:spMkLst>
            <pc:docMk/>
            <pc:sldMk cId="323879915" sldId="1035"/>
            <ac:spMk id="3" creationId="{8C807833-E211-4BF8-BC47-5F60EB64456E}"/>
          </ac:spMkLst>
        </pc:spChg>
      </pc:sldChg>
      <pc:sldChg chg="addSp delSp modSp new mod modNotesTx">
        <pc:chgData name="Martin Webley" userId="836f531d-195e-4340-bc9a-b5c372095905" providerId="ADAL" clId="{E2E60968-FD36-404B-9576-A554F8F75D77}" dt="2022-01-16T15:00:15.874" v="11207" actId="20577"/>
        <pc:sldMkLst>
          <pc:docMk/>
          <pc:sldMk cId="2840351165" sldId="1036"/>
        </pc:sldMkLst>
        <pc:spChg chg="mod">
          <ac:chgData name="Martin Webley" userId="836f531d-195e-4340-bc9a-b5c372095905" providerId="ADAL" clId="{E2E60968-FD36-404B-9576-A554F8F75D77}" dt="2022-01-16T14:59:24.778" v="11145" actId="20577"/>
          <ac:spMkLst>
            <pc:docMk/>
            <pc:sldMk cId="2840351165" sldId="1036"/>
            <ac:spMk id="2" creationId="{BA4245FE-2D34-4CD4-84B8-2F3B5D2BE57A}"/>
          </ac:spMkLst>
        </pc:spChg>
        <pc:spChg chg="del">
          <ac:chgData name="Martin Webley" userId="836f531d-195e-4340-bc9a-b5c372095905" providerId="ADAL" clId="{E2E60968-FD36-404B-9576-A554F8F75D77}" dt="2022-01-16T14:59:36.191" v="11146" actId="931"/>
          <ac:spMkLst>
            <pc:docMk/>
            <pc:sldMk cId="2840351165" sldId="1036"/>
            <ac:spMk id="3" creationId="{C04DB237-3EB2-4F59-92A2-563EADF9B753}"/>
          </ac:spMkLst>
        </pc:spChg>
        <pc:picChg chg="add mod">
          <ac:chgData name="Martin Webley" userId="836f531d-195e-4340-bc9a-b5c372095905" providerId="ADAL" clId="{E2E60968-FD36-404B-9576-A554F8F75D77}" dt="2022-01-16T14:59:59.918" v="11155" actId="1076"/>
          <ac:picMkLst>
            <pc:docMk/>
            <pc:sldMk cId="2840351165" sldId="1036"/>
            <ac:picMk id="5" creationId="{C1DDB5D2-8054-49B9-96A4-A04DC8E08925}"/>
          </ac:picMkLst>
        </pc:picChg>
      </pc:sldChg>
      <pc:sldChg chg="add">
        <pc:chgData name="Martin Webley" userId="836f531d-195e-4340-bc9a-b5c372095905" providerId="ADAL" clId="{E2E60968-FD36-404B-9576-A554F8F75D77}" dt="2022-01-16T15:04:30.640" v="11208" actId="2890"/>
        <pc:sldMkLst>
          <pc:docMk/>
          <pc:sldMk cId="664962823" sldId="1037"/>
        </pc:sldMkLst>
      </pc:sldChg>
      <pc:sldChg chg="modSp add mod ord">
        <pc:chgData name="Martin Webley" userId="836f531d-195e-4340-bc9a-b5c372095905" providerId="ADAL" clId="{E2E60968-FD36-404B-9576-A554F8F75D77}" dt="2022-01-16T15:05:17.920" v="11239" actId="20577"/>
        <pc:sldMkLst>
          <pc:docMk/>
          <pc:sldMk cId="2270211725" sldId="1038"/>
        </pc:sldMkLst>
        <pc:spChg chg="mod">
          <ac:chgData name="Martin Webley" userId="836f531d-195e-4340-bc9a-b5c372095905" providerId="ADAL" clId="{E2E60968-FD36-404B-9576-A554F8F75D77}" dt="2022-01-16T15:05:17.920" v="11239" actId="20577"/>
          <ac:spMkLst>
            <pc:docMk/>
            <pc:sldMk cId="2270211725" sldId="1038"/>
            <ac:spMk id="4" creationId="{F7A5BD4F-F210-406F-BDA3-5D496D0DBA1D}"/>
          </ac:spMkLst>
        </pc:spChg>
      </pc:sldChg>
      <pc:sldChg chg="new del">
        <pc:chgData name="Martin Webley" userId="836f531d-195e-4340-bc9a-b5c372095905" providerId="ADAL" clId="{E2E60968-FD36-404B-9576-A554F8F75D77}" dt="2022-01-16T15:17:21.520" v="11319" actId="47"/>
        <pc:sldMkLst>
          <pc:docMk/>
          <pc:sldMk cId="1389505115" sldId="1039"/>
        </pc:sldMkLst>
      </pc:sldChg>
      <pc:sldChg chg="modSp new mod">
        <pc:chgData name="Martin Webley" userId="836f531d-195e-4340-bc9a-b5c372095905" providerId="ADAL" clId="{E2E60968-FD36-404B-9576-A554F8F75D77}" dt="2022-01-18T11:57:24.763" v="12388" actId="6549"/>
        <pc:sldMkLst>
          <pc:docMk/>
          <pc:sldMk cId="1877558351" sldId="1062"/>
        </pc:sldMkLst>
        <pc:spChg chg="mod">
          <ac:chgData name="Martin Webley" userId="836f531d-195e-4340-bc9a-b5c372095905" providerId="ADAL" clId="{E2E60968-FD36-404B-9576-A554F8F75D77}" dt="2022-01-18T11:52:45.914" v="12027" actId="20577"/>
          <ac:spMkLst>
            <pc:docMk/>
            <pc:sldMk cId="1877558351" sldId="1062"/>
            <ac:spMk id="2" creationId="{FC9ED659-1062-4D4F-BFCC-8B90868779F8}"/>
          </ac:spMkLst>
        </pc:spChg>
        <pc:spChg chg="mod">
          <ac:chgData name="Martin Webley" userId="836f531d-195e-4340-bc9a-b5c372095905" providerId="ADAL" clId="{E2E60968-FD36-404B-9576-A554F8F75D77}" dt="2022-01-18T11:57:24.763" v="12388" actId="6549"/>
          <ac:spMkLst>
            <pc:docMk/>
            <pc:sldMk cId="1877558351" sldId="1062"/>
            <ac:spMk id="3" creationId="{A244261C-9D1E-424A-8E33-15AF65A18E04}"/>
          </ac:spMkLst>
        </pc:spChg>
      </pc:sldChg>
      <pc:sldChg chg="new del">
        <pc:chgData name="Martin Webley" userId="836f531d-195e-4340-bc9a-b5c372095905" providerId="ADAL" clId="{E2E60968-FD36-404B-9576-A554F8F75D77}" dt="2022-01-18T11:15:09.145" v="11328" actId="47"/>
        <pc:sldMkLst>
          <pc:docMk/>
          <pc:sldMk cId="350971834" sldId="1063"/>
        </pc:sldMkLst>
      </pc:sldChg>
      <pc:sldChg chg="addSp modSp add mod">
        <pc:chgData name="Martin Webley" userId="836f531d-195e-4340-bc9a-b5c372095905" providerId="ADAL" clId="{E2E60968-FD36-404B-9576-A554F8F75D77}" dt="2022-01-18T11:26:02.229" v="11377" actId="1076"/>
        <pc:sldMkLst>
          <pc:docMk/>
          <pc:sldMk cId="1747615141" sldId="1063"/>
        </pc:sldMkLst>
        <pc:spChg chg="mod">
          <ac:chgData name="Martin Webley" userId="836f531d-195e-4340-bc9a-b5c372095905" providerId="ADAL" clId="{E2E60968-FD36-404B-9576-A554F8F75D77}" dt="2022-01-18T11:16:09.724" v="11341" actId="20577"/>
          <ac:spMkLst>
            <pc:docMk/>
            <pc:sldMk cId="1747615141" sldId="1063"/>
            <ac:spMk id="2" creationId="{E55D53B4-48D8-45C8-9326-B45D81CEF4A8}"/>
          </ac:spMkLst>
        </pc:spChg>
        <pc:spChg chg="mod">
          <ac:chgData name="Martin Webley" userId="836f531d-195e-4340-bc9a-b5c372095905" providerId="ADAL" clId="{E2E60968-FD36-404B-9576-A554F8F75D77}" dt="2022-01-18T11:25:21.406" v="11372" actId="20577"/>
          <ac:spMkLst>
            <pc:docMk/>
            <pc:sldMk cId="1747615141" sldId="1063"/>
            <ac:spMk id="3" creationId="{62D8377A-538F-4C9F-AA9D-21C9702C5C4F}"/>
          </ac:spMkLst>
        </pc:spChg>
        <pc:picChg chg="add mod">
          <ac:chgData name="Martin Webley" userId="836f531d-195e-4340-bc9a-b5c372095905" providerId="ADAL" clId="{E2E60968-FD36-404B-9576-A554F8F75D77}" dt="2022-01-18T11:26:02.229" v="11377" actId="1076"/>
          <ac:picMkLst>
            <pc:docMk/>
            <pc:sldMk cId="1747615141" sldId="1063"/>
            <ac:picMk id="5" creationId="{AE151C58-085D-4E2D-99E1-614AB23CBD79}"/>
          </ac:picMkLst>
        </pc:picChg>
      </pc:sldChg>
      <pc:sldChg chg="modSp new mod">
        <pc:chgData name="Martin Webley" userId="836f531d-195e-4340-bc9a-b5c372095905" providerId="ADAL" clId="{E2E60968-FD36-404B-9576-A554F8F75D77}" dt="2022-01-18T11:39:06.106" v="12004" actId="20577"/>
        <pc:sldMkLst>
          <pc:docMk/>
          <pc:sldMk cId="2347820018" sldId="1064"/>
        </pc:sldMkLst>
        <pc:spChg chg="mod">
          <ac:chgData name="Martin Webley" userId="836f531d-195e-4340-bc9a-b5c372095905" providerId="ADAL" clId="{E2E60968-FD36-404B-9576-A554F8F75D77}" dt="2022-01-18T11:27:45.823" v="11408" actId="20577"/>
          <ac:spMkLst>
            <pc:docMk/>
            <pc:sldMk cId="2347820018" sldId="1064"/>
            <ac:spMk id="2" creationId="{C57B89BB-5657-430E-9D5E-F75890BFC4A7}"/>
          </ac:spMkLst>
        </pc:spChg>
        <pc:spChg chg="mod">
          <ac:chgData name="Martin Webley" userId="836f531d-195e-4340-bc9a-b5c372095905" providerId="ADAL" clId="{E2E60968-FD36-404B-9576-A554F8F75D77}" dt="2022-01-18T11:39:06.106" v="12004" actId="20577"/>
          <ac:spMkLst>
            <pc:docMk/>
            <pc:sldMk cId="2347820018" sldId="1064"/>
            <ac:spMk id="3" creationId="{FA2CB4CE-8737-4FED-95BB-36211CD04FAE}"/>
          </ac:spMkLst>
        </pc:spChg>
      </pc:sldChg>
      <pc:sldChg chg="modSp add del mod">
        <pc:chgData name="Martin Webley" userId="836f531d-195e-4340-bc9a-b5c372095905" providerId="ADAL" clId="{E2E60968-FD36-404B-9576-A554F8F75D77}" dt="2022-01-18T12:23:11.337" v="12908" actId="47"/>
        <pc:sldMkLst>
          <pc:docMk/>
          <pc:sldMk cId="1174052774" sldId="1066"/>
        </pc:sldMkLst>
        <pc:spChg chg="mod">
          <ac:chgData name="Martin Webley" userId="836f531d-195e-4340-bc9a-b5c372095905" providerId="ADAL" clId="{E2E60968-FD36-404B-9576-A554F8F75D77}" dt="2022-01-18T11:57:49.042" v="12400" actId="20577"/>
          <ac:spMkLst>
            <pc:docMk/>
            <pc:sldMk cId="1174052774" sldId="1066"/>
            <ac:spMk id="2" creationId="{FC9ED659-1062-4D4F-BFCC-8B90868779F8}"/>
          </ac:spMkLst>
        </pc:spChg>
        <pc:spChg chg="mod">
          <ac:chgData name="Martin Webley" userId="836f531d-195e-4340-bc9a-b5c372095905" providerId="ADAL" clId="{E2E60968-FD36-404B-9576-A554F8F75D77}" dt="2022-01-18T12:02:50.103" v="12542" actId="6549"/>
          <ac:spMkLst>
            <pc:docMk/>
            <pc:sldMk cId="1174052774" sldId="1066"/>
            <ac:spMk id="3" creationId="{A244261C-9D1E-424A-8E33-15AF65A18E04}"/>
          </ac:spMkLst>
        </pc:spChg>
      </pc:sldChg>
      <pc:sldChg chg="addSp delSp modSp new mod">
        <pc:chgData name="Martin Webley" userId="836f531d-195e-4340-bc9a-b5c372095905" providerId="ADAL" clId="{E2E60968-FD36-404B-9576-A554F8F75D77}" dt="2022-01-18T12:17:34.872" v="12701" actId="20577"/>
        <pc:sldMkLst>
          <pc:docMk/>
          <pc:sldMk cId="4020394108" sldId="1067"/>
        </pc:sldMkLst>
        <pc:spChg chg="mod">
          <ac:chgData name="Martin Webley" userId="836f531d-195e-4340-bc9a-b5c372095905" providerId="ADAL" clId="{E2E60968-FD36-404B-9576-A554F8F75D77}" dt="2022-01-18T12:14:25.942" v="12602" actId="20577"/>
          <ac:spMkLst>
            <pc:docMk/>
            <pc:sldMk cId="4020394108" sldId="1067"/>
            <ac:spMk id="2" creationId="{706103DD-04AD-44AD-8327-E775EC5C2C79}"/>
          </ac:spMkLst>
        </pc:spChg>
        <pc:spChg chg="del">
          <ac:chgData name="Martin Webley" userId="836f531d-195e-4340-bc9a-b5c372095905" providerId="ADAL" clId="{E2E60968-FD36-404B-9576-A554F8F75D77}" dt="2022-01-18T12:05:49.160" v="12544" actId="1032"/>
          <ac:spMkLst>
            <pc:docMk/>
            <pc:sldMk cId="4020394108" sldId="1067"/>
            <ac:spMk id="3" creationId="{219C280C-42C0-46C8-9A71-FB855ED91F1A}"/>
          </ac:spMkLst>
        </pc:spChg>
        <pc:spChg chg="add del mod">
          <ac:chgData name="Martin Webley" userId="836f531d-195e-4340-bc9a-b5c372095905" providerId="ADAL" clId="{E2E60968-FD36-404B-9576-A554F8F75D77}" dt="2022-01-18T12:07:10.716" v="12555" actId="1032"/>
          <ac:spMkLst>
            <pc:docMk/>
            <pc:sldMk cId="4020394108" sldId="1067"/>
            <ac:spMk id="6" creationId="{CB23DD3D-A27D-4D5B-8492-5F38219128C9}"/>
          </ac:spMkLst>
        </pc:spChg>
        <pc:spChg chg="add del mod">
          <ac:chgData name="Martin Webley" userId="836f531d-195e-4340-bc9a-b5c372095905" providerId="ADAL" clId="{E2E60968-FD36-404B-9576-A554F8F75D77}" dt="2022-01-18T12:07:59.781" v="12561" actId="1032"/>
          <ac:spMkLst>
            <pc:docMk/>
            <pc:sldMk cId="4020394108" sldId="1067"/>
            <ac:spMk id="9" creationId="{39270DA7-65BD-4D50-A341-75F04C84694E}"/>
          </ac:spMkLst>
        </pc:spChg>
        <pc:graphicFrameChg chg="add del mod modGraphic">
          <ac:chgData name="Martin Webley" userId="836f531d-195e-4340-bc9a-b5c372095905" providerId="ADAL" clId="{E2E60968-FD36-404B-9576-A554F8F75D77}" dt="2022-01-18T12:06:41.593" v="12554" actId="478"/>
          <ac:graphicFrameMkLst>
            <pc:docMk/>
            <pc:sldMk cId="4020394108" sldId="1067"/>
            <ac:graphicFrameMk id="4" creationId="{E167A310-7359-492F-AE4C-0E1510FB2C28}"/>
          </ac:graphicFrameMkLst>
        </pc:graphicFrameChg>
        <pc:graphicFrameChg chg="add del mod modGraphic">
          <ac:chgData name="Martin Webley" userId="836f531d-195e-4340-bc9a-b5c372095905" providerId="ADAL" clId="{E2E60968-FD36-404B-9576-A554F8F75D77}" dt="2022-01-18T12:07:42.587" v="12560" actId="478"/>
          <ac:graphicFrameMkLst>
            <pc:docMk/>
            <pc:sldMk cId="4020394108" sldId="1067"/>
            <ac:graphicFrameMk id="7" creationId="{25F74D62-2F74-4634-8F97-5D807F880B07}"/>
          </ac:graphicFrameMkLst>
        </pc:graphicFrameChg>
        <pc:graphicFrameChg chg="add mod modGraphic">
          <ac:chgData name="Martin Webley" userId="836f531d-195e-4340-bc9a-b5c372095905" providerId="ADAL" clId="{E2E60968-FD36-404B-9576-A554F8F75D77}" dt="2022-01-18T12:17:34.872" v="12701" actId="20577"/>
          <ac:graphicFrameMkLst>
            <pc:docMk/>
            <pc:sldMk cId="4020394108" sldId="1067"/>
            <ac:graphicFrameMk id="10" creationId="{BD26FE51-0E07-4FFB-BC9C-59DECE959410}"/>
          </ac:graphicFrameMkLst>
        </pc:graphicFrameChg>
      </pc:sldChg>
      <pc:sldChg chg="modSp add mod">
        <pc:chgData name="Martin Webley" userId="836f531d-195e-4340-bc9a-b5c372095905" providerId="ADAL" clId="{E2E60968-FD36-404B-9576-A554F8F75D77}" dt="2022-01-18T12:22:49.965" v="12877" actId="5793"/>
        <pc:sldMkLst>
          <pc:docMk/>
          <pc:sldMk cId="2949761015" sldId="1068"/>
        </pc:sldMkLst>
        <pc:spChg chg="mod">
          <ac:chgData name="Martin Webley" userId="836f531d-195e-4340-bc9a-b5c372095905" providerId="ADAL" clId="{E2E60968-FD36-404B-9576-A554F8F75D77}" dt="2022-01-18T12:22:49.965" v="12877" actId="5793"/>
          <ac:spMkLst>
            <pc:docMk/>
            <pc:sldMk cId="2949761015" sldId="1068"/>
            <ac:spMk id="2" creationId="{706103DD-04AD-44AD-8327-E775EC5C2C79}"/>
          </ac:spMkLst>
        </pc:spChg>
        <pc:graphicFrameChg chg="mod">
          <ac:chgData name="Martin Webley" userId="836f531d-195e-4340-bc9a-b5c372095905" providerId="ADAL" clId="{E2E60968-FD36-404B-9576-A554F8F75D77}" dt="2022-01-18T12:19:20.855" v="12789" actId="20577"/>
          <ac:graphicFrameMkLst>
            <pc:docMk/>
            <pc:sldMk cId="2949761015" sldId="1068"/>
            <ac:graphicFrameMk id="10" creationId="{BD26FE51-0E07-4FFB-BC9C-59DECE959410}"/>
          </ac:graphicFrameMkLst>
        </pc:graphicFrameChg>
      </pc:sldChg>
      <pc:sldChg chg="delSp modSp add mod">
        <pc:chgData name="Martin Webley" userId="836f531d-195e-4340-bc9a-b5c372095905" providerId="ADAL" clId="{E2E60968-FD36-404B-9576-A554F8F75D77}" dt="2022-01-18T14:56:45.184" v="14088"/>
        <pc:sldMkLst>
          <pc:docMk/>
          <pc:sldMk cId="2257328258" sldId="1069"/>
        </pc:sldMkLst>
        <pc:spChg chg="mod">
          <ac:chgData name="Martin Webley" userId="836f531d-195e-4340-bc9a-b5c372095905" providerId="ADAL" clId="{E2E60968-FD36-404B-9576-A554F8F75D77}" dt="2022-01-18T12:23:06.906" v="12907" actId="5793"/>
          <ac:spMkLst>
            <pc:docMk/>
            <pc:sldMk cId="2257328258" sldId="1069"/>
            <ac:spMk id="2" creationId="{706103DD-04AD-44AD-8327-E775EC5C2C79}"/>
          </ac:spMkLst>
        </pc:spChg>
        <pc:graphicFrameChg chg="mod">
          <ac:chgData name="Martin Webley" userId="836f531d-195e-4340-bc9a-b5c372095905" providerId="ADAL" clId="{E2E60968-FD36-404B-9576-A554F8F75D77}" dt="2022-01-18T12:20:29.469" v="12847" actId="20577"/>
          <ac:graphicFrameMkLst>
            <pc:docMk/>
            <pc:sldMk cId="2257328258" sldId="1069"/>
            <ac:graphicFrameMk id="10" creationId="{BD26FE51-0E07-4FFB-BC9C-59DECE959410}"/>
          </ac:graphicFrameMkLst>
        </pc:graphicFrameChg>
        <pc:picChg chg="del">
          <ac:chgData name="Martin Webley" userId="836f531d-195e-4340-bc9a-b5c372095905" providerId="ADAL" clId="{E2E60968-FD36-404B-9576-A554F8F75D77}" dt="2022-01-18T14:56:45.184" v="14088"/>
          <ac:picMkLst>
            <pc:docMk/>
            <pc:sldMk cId="2257328258" sldId="1069"/>
            <ac:picMk id="3" creationId="{5BE81381-7FE2-4FBA-A8DB-FFD0F10F7FAD}"/>
          </ac:picMkLst>
        </pc:picChg>
      </pc:sldChg>
      <pc:sldChg chg="addSp delSp modSp add mod ord">
        <pc:chgData name="Martin Webley" userId="836f531d-195e-4340-bc9a-b5c372095905" providerId="ADAL" clId="{E2E60968-FD36-404B-9576-A554F8F75D77}" dt="2022-01-18T12:29:41.241" v="12952" actId="22"/>
        <pc:sldMkLst>
          <pc:docMk/>
          <pc:sldMk cId="3827403845" sldId="1071"/>
        </pc:sldMkLst>
        <pc:spChg chg="mod">
          <ac:chgData name="Martin Webley" userId="836f531d-195e-4340-bc9a-b5c372095905" providerId="ADAL" clId="{E2E60968-FD36-404B-9576-A554F8F75D77}" dt="2022-01-18T12:29:30.447" v="12950" actId="20577"/>
          <ac:spMkLst>
            <pc:docMk/>
            <pc:sldMk cId="3827403845" sldId="1071"/>
            <ac:spMk id="4" creationId="{A72F8C08-12DD-4BAE-AD5F-12F694E3E45E}"/>
          </ac:spMkLst>
        </pc:spChg>
        <pc:spChg chg="add del">
          <ac:chgData name="Martin Webley" userId="836f531d-195e-4340-bc9a-b5c372095905" providerId="ADAL" clId="{E2E60968-FD36-404B-9576-A554F8F75D77}" dt="2022-01-18T12:29:41.241" v="12952" actId="22"/>
          <ac:spMkLst>
            <pc:docMk/>
            <pc:sldMk cId="3827403845" sldId="1071"/>
            <ac:spMk id="6" creationId="{3489FA4C-74D2-4D8E-A776-200B6175A59F}"/>
          </ac:spMkLst>
        </pc:spChg>
      </pc:sldChg>
      <pc:sldChg chg="modSp new mod">
        <pc:chgData name="Martin Webley" userId="836f531d-195e-4340-bc9a-b5c372095905" providerId="ADAL" clId="{E2E60968-FD36-404B-9576-A554F8F75D77}" dt="2022-01-18T13:07:07.219" v="14085" actId="20577"/>
        <pc:sldMkLst>
          <pc:docMk/>
          <pc:sldMk cId="3461315561" sldId="1072"/>
        </pc:sldMkLst>
        <pc:spChg chg="mod">
          <ac:chgData name="Martin Webley" userId="836f531d-195e-4340-bc9a-b5c372095905" providerId="ADAL" clId="{E2E60968-FD36-404B-9576-A554F8F75D77}" dt="2022-01-18T12:43:40.120" v="12991" actId="20577"/>
          <ac:spMkLst>
            <pc:docMk/>
            <pc:sldMk cId="3461315561" sldId="1072"/>
            <ac:spMk id="2" creationId="{A3C903B3-E57B-42FC-B4AF-4BD5E8E63E9F}"/>
          </ac:spMkLst>
        </pc:spChg>
        <pc:spChg chg="mod">
          <ac:chgData name="Martin Webley" userId="836f531d-195e-4340-bc9a-b5c372095905" providerId="ADAL" clId="{E2E60968-FD36-404B-9576-A554F8F75D77}" dt="2022-01-18T13:07:07.219" v="14085" actId="20577"/>
          <ac:spMkLst>
            <pc:docMk/>
            <pc:sldMk cId="3461315561" sldId="1072"/>
            <ac:spMk id="3" creationId="{25C58C2E-94A7-4815-AC6B-97CA7E44537E}"/>
          </ac:spMkLst>
        </pc:spChg>
      </pc:sldChg>
      <pc:sldChg chg="addSp modSp new mod">
        <pc:chgData name="Martin Webley" userId="836f531d-195e-4340-bc9a-b5c372095905" providerId="ADAL" clId="{E2E60968-FD36-404B-9576-A554F8F75D77}" dt="2022-01-18T12:54:56.196" v="13643" actId="20577"/>
        <pc:sldMkLst>
          <pc:docMk/>
          <pc:sldMk cId="1340607524" sldId="1074"/>
        </pc:sldMkLst>
        <pc:spChg chg="mod">
          <ac:chgData name="Martin Webley" userId="836f531d-195e-4340-bc9a-b5c372095905" providerId="ADAL" clId="{E2E60968-FD36-404B-9576-A554F8F75D77}" dt="2022-01-18T12:44:00.531" v="13019" actId="20577"/>
          <ac:spMkLst>
            <pc:docMk/>
            <pc:sldMk cId="1340607524" sldId="1074"/>
            <ac:spMk id="2" creationId="{D03B8F4D-5C9A-4D73-A222-FD3B62A4F236}"/>
          </ac:spMkLst>
        </pc:spChg>
        <pc:spChg chg="mod">
          <ac:chgData name="Martin Webley" userId="836f531d-195e-4340-bc9a-b5c372095905" providerId="ADAL" clId="{E2E60968-FD36-404B-9576-A554F8F75D77}" dt="2022-01-18T12:54:02.758" v="13616" actId="27636"/>
          <ac:spMkLst>
            <pc:docMk/>
            <pc:sldMk cId="1340607524" sldId="1074"/>
            <ac:spMk id="3" creationId="{4723D29F-6515-43DB-BCE1-2117D3B9802F}"/>
          </ac:spMkLst>
        </pc:spChg>
        <pc:spChg chg="add mod">
          <ac:chgData name="Martin Webley" userId="836f531d-195e-4340-bc9a-b5c372095905" providerId="ADAL" clId="{E2E60968-FD36-404B-9576-A554F8F75D77}" dt="2022-01-18T12:54:56.196" v="13643" actId="20577"/>
          <ac:spMkLst>
            <pc:docMk/>
            <pc:sldMk cId="1340607524" sldId="1074"/>
            <ac:spMk id="4" creationId="{53C16F21-064F-404E-9F50-91B7536338A5}"/>
          </ac:spMkLst>
        </pc:spChg>
        <pc:spChg chg="add mod">
          <ac:chgData name="Martin Webley" userId="836f531d-195e-4340-bc9a-b5c372095905" providerId="ADAL" clId="{E2E60968-FD36-404B-9576-A554F8F75D77}" dt="2022-01-18T12:54:08.254" v="13617" actId="1076"/>
          <ac:spMkLst>
            <pc:docMk/>
            <pc:sldMk cId="1340607524" sldId="1074"/>
            <ac:spMk id="5" creationId="{4B9E242C-0D32-47C1-99C7-F5E7BAE3C156}"/>
          </ac:spMkLst>
        </pc:spChg>
      </pc:sldChg>
      <pc:sldChg chg="addSp delSp modSp new mod">
        <pc:chgData name="Martin Webley" userId="836f531d-195e-4340-bc9a-b5c372095905" providerId="ADAL" clId="{E2E60968-FD36-404B-9576-A554F8F75D77}" dt="2022-01-18T13:06:34.348" v="14078" actId="20577"/>
        <pc:sldMkLst>
          <pc:docMk/>
          <pc:sldMk cId="537698038" sldId="1076"/>
        </pc:sldMkLst>
        <pc:spChg chg="mod">
          <ac:chgData name="Martin Webley" userId="836f531d-195e-4340-bc9a-b5c372095905" providerId="ADAL" clId="{E2E60968-FD36-404B-9576-A554F8F75D77}" dt="2022-01-18T13:06:34.348" v="14078" actId="20577"/>
          <ac:spMkLst>
            <pc:docMk/>
            <pc:sldMk cId="537698038" sldId="1076"/>
            <ac:spMk id="2" creationId="{861E5531-1347-496C-AC3C-118F5B82E02D}"/>
          </ac:spMkLst>
        </pc:spChg>
        <pc:spChg chg="del">
          <ac:chgData name="Martin Webley" userId="836f531d-195e-4340-bc9a-b5c372095905" providerId="ADAL" clId="{E2E60968-FD36-404B-9576-A554F8F75D77}" dt="2022-01-18T12:59:37.552" v="13740"/>
          <ac:spMkLst>
            <pc:docMk/>
            <pc:sldMk cId="537698038" sldId="1076"/>
            <ac:spMk id="3" creationId="{AA119ACA-4BF9-48F7-8470-CD0C78A5B4A0}"/>
          </ac:spMkLst>
        </pc:spChg>
        <pc:spChg chg="add del mod">
          <ac:chgData name="Martin Webley" userId="836f531d-195e-4340-bc9a-b5c372095905" providerId="ADAL" clId="{E2E60968-FD36-404B-9576-A554F8F75D77}" dt="2022-01-18T13:00:34.851" v="13787" actId="478"/>
          <ac:spMkLst>
            <pc:docMk/>
            <pc:sldMk cId="537698038" sldId="1076"/>
            <ac:spMk id="6" creationId="{B0D55CBA-E52B-46E9-9FAC-E424AA6453C5}"/>
          </ac:spMkLst>
        </pc:spChg>
        <pc:spChg chg="add mod">
          <ac:chgData name="Martin Webley" userId="836f531d-195e-4340-bc9a-b5c372095905" providerId="ADAL" clId="{E2E60968-FD36-404B-9576-A554F8F75D77}" dt="2022-01-18T13:05:48.495" v="14047" actId="1076"/>
          <ac:spMkLst>
            <pc:docMk/>
            <pc:sldMk cId="537698038" sldId="1076"/>
            <ac:spMk id="7" creationId="{75976A4B-CCA8-4170-9F50-F769240B8598}"/>
          </ac:spMkLst>
        </pc:spChg>
        <pc:spChg chg="add mod">
          <ac:chgData name="Martin Webley" userId="836f531d-195e-4340-bc9a-b5c372095905" providerId="ADAL" clId="{E2E60968-FD36-404B-9576-A554F8F75D77}" dt="2022-01-18T13:04:47.824" v="14035" actId="1076"/>
          <ac:spMkLst>
            <pc:docMk/>
            <pc:sldMk cId="537698038" sldId="1076"/>
            <ac:spMk id="8" creationId="{63788568-BE77-469D-8244-765893E890DE}"/>
          </ac:spMkLst>
        </pc:spChg>
        <pc:spChg chg="add mod">
          <ac:chgData name="Martin Webley" userId="836f531d-195e-4340-bc9a-b5c372095905" providerId="ADAL" clId="{E2E60968-FD36-404B-9576-A554F8F75D77}" dt="2022-01-18T13:02:56.609" v="13926" actId="20577"/>
          <ac:spMkLst>
            <pc:docMk/>
            <pc:sldMk cId="537698038" sldId="1076"/>
            <ac:spMk id="9" creationId="{5770E54A-555D-48BC-AF09-8BC190292876}"/>
          </ac:spMkLst>
        </pc:spChg>
        <pc:spChg chg="add mod">
          <ac:chgData name="Martin Webley" userId="836f531d-195e-4340-bc9a-b5c372095905" providerId="ADAL" clId="{E2E60968-FD36-404B-9576-A554F8F75D77}" dt="2022-01-18T13:05:16.695" v="14039" actId="1076"/>
          <ac:spMkLst>
            <pc:docMk/>
            <pc:sldMk cId="537698038" sldId="1076"/>
            <ac:spMk id="10" creationId="{4F67124A-648A-4048-910E-B2A0CD3F4404}"/>
          </ac:spMkLst>
        </pc:spChg>
        <pc:spChg chg="add mod">
          <ac:chgData name="Martin Webley" userId="836f531d-195e-4340-bc9a-b5c372095905" providerId="ADAL" clId="{E2E60968-FD36-404B-9576-A554F8F75D77}" dt="2022-01-18T13:05:06.074" v="14038" actId="1076"/>
          <ac:spMkLst>
            <pc:docMk/>
            <pc:sldMk cId="537698038" sldId="1076"/>
            <ac:spMk id="11" creationId="{A309B23A-E21F-4103-A043-2F23134F7C80}"/>
          </ac:spMkLst>
        </pc:spChg>
        <pc:spChg chg="add mod">
          <ac:chgData name="Martin Webley" userId="836f531d-195e-4340-bc9a-b5c372095905" providerId="ADAL" clId="{E2E60968-FD36-404B-9576-A554F8F75D77}" dt="2022-01-18T13:04:45.280" v="14034" actId="1076"/>
          <ac:spMkLst>
            <pc:docMk/>
            <pc:sldMk cId="537698038" sldId="1076"/>
            <ac:spMk id="12" creationId="{66712868-5F19-4199-BA9B-45CBE8B2E1D0}"/>
          </ac:spMkLst>
        </pc:spChg>
        <pc:spChg chg="add mod">
          <ac:chgData name="Martin Webley" userId="836f531d-195e-4340-bc9a-b5c372095905" providerId="ADAL" clId="{E2E60968-FD36-404B-9576-A554F8F75D77}" dt="2022-01-18T13:04:41.872" v="14033" actId="1076"/>
          <ac:spMkLst>
            <pc:docMk/>
            <pc:sldMk cId="537698038" sldId="1076"/>
            <ac:spMk id="13" creationId="{90880541-52FC-4ECE-9F22-DBD6A6AC73F9}"/>
          </ac:spMkLst>
        </pc:spChg>
        <pc:spChg chg="add mod">
          <ac:chgData name="Martin Webley" userId="836f531d-195e-4340-bc9a-b5c372095905" providerId="ADAL" clId="{E2E60968-FD36-404B-9576-A554F8F75D77}" dt="2022-01-18T13:04:59.031" v="14037" actId="1076"/>
          <ac:spMkLst>
            <pc:docMk/>
            <pc:sldMk cId="537698038" sldId="1076"/>
            <ac:spMk id="14" creationId="{A2AE39B7-4A92-444F-B289-A33D911214C7}"/>
          </ac:spMkLst>
        </pc:spChg>
        <pc:spChg chg="add del mod">
          <ac:chgData name="Martin Webley" userId="836f531d-195e-4340-bc9a-b5c372095905" providerId="ADAL" clId="{E2E60968-FD36-404B-9576-A554F8F75D77}" dt="2022-01-18T12:59:44.687" v="13741" actId="478"/>
          <ac:spMkLst>
            <pc:docMk/>
            <pc:sldMk cId="537698038" sldId="1076"/>
            <ac:spMk id="15" creationId="{7005FEB2-C195-4B5B-8A39-14B751BEA8E8}"/>
          </ac:spMkLst>
        </pc:spChg>
        <pc:spChg chg="add del mod">
          <ac:chgData name="Martin Webley" userId="836f531d-195e-4340-bc9a-b5c372095905" providerId="ADAL" clId="{E2E60968-FD36-404B-9576-A554F8F75D77}" dt="2022-01-18T13:00:22.645" v="13762" actId="478"/>
          <ac:spMkLst>
            <pc:docMk/>
            <pc:sldMk cId="537698038" sldId="1076"/>
            <ac:spMk id="17" creationId="{DEA12CD1-A9D3-47FB-9342-A4045CF0C80A}"/>
          </ac:spMkLst>
        </pc:spChg>
        <pc:spChg chg="add del mod">
          <ac:chgData name="Martin Webley" userId="836f531d-195e-4340-bc9a-b5c372095905" providerId="ADAL" clId="{E2E60968-FD36-404B-9576-A554F8F75D77}" dt="2022-01-18T13:00:35.650" v="13788" actId="478"/>
          <ac:spMkLst>
            <pc:docMk/>
            <pc:sldMk cId="537698038" sldId="1076"/>
            <ac:spMk id="18" creationId="{4363F5DF-3389-48BE-8B13-EA73EA8D9FD3}"/>
          </ac:spMkLst>
        </pc:spChg>
        <pc:spChg chg="add mod">
          <ac:chgData name="Martin Webley" userId="836f531d-195e-4340-bc9a-b5c372095905" providerId="ADAL" clId="{E2E60968-FD36-404B-9576-A554F8F75D77}" dt="2022-01-18T13:00:48.996" v="13803" actId="20577"/>
          <ac:spMkLst>
            <pc:docMk/>
            <pc:sldMk cId="537698038" sldId="1076"/>
            <ac:spMk id="19" creationId="{77677238-FF3B-4060-8ABD-67E2B07EC498}"/>
          </ac:spMkLst>
        </pc:spChg>
        <pc:spChg chg="add mod">
          <ac:chgData name="Martin Webley" userId="836f531d-195e-4340-bc9a-b5c372095905" providerId="ADAL" clId="{E2E60968-FD36-404B-9576-A554F8F75D77}" dt="2022-01-18T13:06:06.379" v="14050" actId="1076"/>
          <ac:spMkLst>
            <pc:docMk/>
            <pc:sldMk cId="537698038" sldId="1076"/>
            <ac:spMk id="20" creationId="{08016216-BF7D-4437-A773-17F432B5E280}"/>
          </ac:spMkLst>
        </pc:spChg>
        <pc:spChg chg="add mod">
          <ac:chgData name="Martin Webley" userId="836f531d-195e-4340-bc9a-b5c372095905" providerId="ADAL" clId="{E2E60968-FD36-404B-9576-A554F8F75D77}" dt="2022-01-18T13:06:03.544" v="14049" actId="1076"/>
          <ac:spMkLst>
            <pc:docMk/>
            <pc:sldMk cId="537698038" sldId="1076"/>
            <ac:spMk id="21" creationId="{305726AD-6A85-4B56-97B8-84B83AB2944C}"/>
          </ac:spMkLst>
        </pc:spChg>
        <pc:spChg chg="add mod">
          <ac:chgData name="Martin Webley" userId="836f531d-195e-4340-bc9a-b5c372095905" providerId="ADAL" clId="{E2E60968-FD36-404B-9576-A554F8F75D77}" dt="2022-01-18T13:06:11.027" v="14051" actId="1076"/>
          <ac:spMkLst>
            <pc:docMk/>
            <pc:sldMk cId="537698038" sldId="1076"/>
            <ac:spMk id="22" creationId="{66C00363-510F-482E-AAC0-695430F04B91}"/>
          </ac:spMkLst>
        </pc:spChg>
        <pc:spChg chg="add mod">
          <ac:chgData name="Martin Webley" userId="836f531d-195e-4340-bc9a-b5c372095905" providerId="ADAL" clId="{E2E60968-FD36-404B-9576-A554F8F75D77}" dt="2022-01-18T13:05:26.968" v="14040" actId="1076"/>
          <ac:spMkLst>
            <pc:docMk/>
            <pc:sldMk cId="537698038" sldId="1076"/>
            <ac:spMk id="23" creationId="{2BD57E36-0CA3-442B-A8A2-05800A5710EC}"/>
          </ac:spMkLst>
        </pc:spChg>
        <pc:spChg chg="add mod">
          <ac:chgData name="Martin Webley" userId="836f531d-195e-4340-bc9a-b5c372095905" providerId="ADAL" clId="{E2E60968-FD36-404B-9576-A554F8F75D77}" dt="2022-01-18T13:05:31.232" v="14041" actId="1076"/>
          <ac:spMkLst>
            <pc:docMk/>
            <pc:sldMk cId="537698038" sldId="1076"/>
            <ac:spMk id="24" creationId="{F4898F09-9B22-40BA-9BC8-C639510C70F6}"/>
          </ac:spMkLst>
        </pc:spChg>
      </pc:sldChg>
      <pc:sldChg chg="del">
        <pc:chgData name="Martin Webley" userId="836f531d-195e-4340-bc9a-b5c372095905" providerId="ADAL" clId="{E2E60968-FD36-404B-9576-A554F8F75D77}" dt="2022-01-18T15:01:36.599" v="14091" actId="47"/>
        <pc:sldMkLst>
          <pc:docMk/>
          <pc:sldMk cId="2390789547" sldId="1082"/>
        </pc:sldMkLst>
      </pc:sldChg>
      <pc:sldChg chg="mod modShow">
        <pc:chgData name="Martin Webley" userId="836f531d-195e-4340-bc9a-b5c372095905" providerId="ADAL" clId="{E2E60968-FD36-404B-9576-A554F8F75D77}" dt="2022-01-18T15:25:17.811" v="14164" actId="729"/>
        <pc:sldMkLst>
          <pc:docMk/>
          <pc:sldMk cId="2966603912" sldId="1082"/>
        </pc:sldMkLst>
      </pc:sldChg>
      <pc:sldChg chg="del">
        <pc:chgData name="Martin Webley" userId="836f531d-195e-4340-bc9a-b5c372095905" providerId="ADAL" clId="{E2E60968-FD36-404B-9576-A554F8F75D77}" dt="2022-01-18T15:01:45.476" v="14092" actId="47"/>
        <pc:sldMkLst>
          <pc:docMk/>
          <pc:sldMk cId="1397217030" sldId="1083"/>
        </pc:sldMkLst>
      </pc:sldChg>
      <pc:sldChg chg="add mod modShow">
        <pc:chgData name="Martin Webley" userId="836f531d-195e-4340-bc9a-b5c372095905" providerId="ADAL" clId="{E2E60968-FD36-404B-9576-A554F8F75D77}" dt="2022-01-18T15:25:17.811" v="14164" actId="729"/>
        <pc:sldMkLst>
          <pc:docMk/>
          <pc:sldMk cId="1799825817" sldId="1083"/>
        </pc:sldMkLst>
      </pc:sldChg>
      <pc:sldChg chg="modSp add mod modShow">
        <pc:chgData name="Martin Webley" userId="836f531d-195e-4340-bc9a-b5c372095905" providerId="ADAL" clId="{E2E60968-FD36-404B-9576-A554F8F75D77}" dt="2022-01-18T15:25:17.811" v="14164" actId="729"/>
        <pc:sldMkLst>
          <pc:docMk/>
          <pc:sldMk cId="3069728923" sldId="1084"/>
        </pc:sldMkLst>
        <pc:picChg chg="mod">
          <ac:chgData name="Martin Webley" userId="836f531d-195e-4340-bc9a-b5c372095905" providerId="ADAL" clId="{E2E60968-FD36-404B-9576-A554F8F75D77}" dt="2022-01-18T15:24:17.217" v="14163" actId="1440"/>
          <ac:picMkLst>
            <pc:docMk/>
            <pc:sldMk cId="3069728923" sldId="1084"/>
            <ac:picMk id="6" creationId="{1ECD6537-37E5-4C7F-85A0-3871D66B3356}"/>
          </ac:picMkLst>
        </pc:picChg>
      </pc:sldChg>
      <pc:sldChg chg="modSp mod modShow">
        <pc:chgData name="Martin Webley" userId="836f531d-195e-4340-bc9a-b5c372095905" providerId="ADAL" clId="{E2E60968-FD36-404B-9576-A554F8F75D77}" dt="2022-01-19T11:38:59.813" v="19951" actId="20577"/>
        <pc:sldMkLst>
          <pc:docMk/>
          <pc:sldMk cId="2600757649" sldId="1085"/>
        </pc:sldMkLst>
        <pc:spChg chg="mod">
          <ac:chgData name="Martin Webley" userId="836f531d-195e-4340-bc9a-b5c372095905" providerId="ADAL" clId="{E2E60968-FD36-404B-9576-A554F8F75D77}" dt="2022-01-19T11:38:59.813" v="19951" actId="20577"/>
          <ac:spMkLst>
            <pc:docMk/>
            <pc:sldMk cId="2600757649" sldId="1085"/>
            <ac:spMk id="3" creationId="{70415948-1479-4E63-B0EB-3A611DC5A740}"/>
          </ac:spMkLst>
        </pc:spChg>
      </pc:sldChg>
      <pc:sldChg chg="modSp mod ord modShow modNotesTx">
        <pc:chgData name="Martin Webley" userId="836f531d-195e-4340-bc9a-b5c372095905" providerId="ADAL" clId="{E2E60968-FD36-404B-9576-A554F8F75D77}" dt="2022-01-19T11:19:45.237" v="19326" actId="6549"/>
        <pc:sldMkLst>
          <pc:docMk/>
          <pc:sldMk cId="405854992" sldId="1086"/>
        </pc:sldMkLst>
        <pc:spChg chg="mod">
          <ac:chgData name="Martin Webley" userId="836f531d-195e-4340-bc9a-b5c372095905" providerId="ADAL" clId="{E2E60968-FD36-404B-9576-A554F8F75D77}" dt="2022-01-19T11:19:45.237" v="19326" actId="6549"/>
          <ac:spMkLst>
            <pc:docMk/>
            <pc:sldMk cId="405854992" sldId="1086"/>
            <ac:spMk id="3" creationId="{70415948-1479-4E63-B0EB-3A611DC5A740}"/>
          </ac:spMkLst>
        </pc:spChg>
      </pc:sldChg>
      <pc:sldChg chg="modSp mod modShow">
        <pc:chgData name="Martin Webley" userId="836f531d-195e-4340-bc9a-b5c372095905" providerId="ADAL" clId="{E2E60968-FD36-404B-9576-A554F8F75D77}" dt="2022-01-19T10:58:51.188" v="18755" actId="20577"/>
        <pc:sldMkLst>
          <pc:docMk/>
          <pc:sldMk cId="267170908" sldId="1087"/>
        </pc:sldMkLst>
        <pc:spChg chg="mod">
          <ac:chgData name="Martin Webley" userId="836f531d-195e-4340-bc9a-b5c372095905" providerId="ADAL" clId="{E2E60968-FD36-404B-9576-A554F8F75D77}" dt="2022-01-19T10:58:51.188" v="18755" actId="20577"/>
          <ac:spMkLst>
            <pc:docMk/>
            <pc:sldMk cId="267170908" sldId="1087"/>
            <ac:spMk id="3" creationId="{70415948-1479-4E63-B0EB-3A611DC5A740}"/>
          </ac:spMkLst>
        </pc:spChg>
      </pc:sldChg>
      <pc:sldChg chg="modSp mod modShow">
        <pc:chgData name="Martin Webley" userId="836f531d-195e-4340-bc9a-b5c372095905" providerId="ADAL" clId="{E2E60968-FD36-404B-9576-A554F8F75D77}" dt="2022-01-19T10:58:39.873" v="18754" actId="20577"/>
        <pc:sldMkLst>
          <pc:docMk/>
          <pc:sldMk cId="3013582012" sldId="1088"/>
        </pc:sldMkLst>
        <pc:spChg chg="mod">
          <ac:chgData name="Martin Webley" userId="836f531d-195e-4340-bc9a-b5c372095905" providerId="ADAL" clId="{E2E60968-FD36-404B-9576-A554F8F75D77}" dt="2022-01-19T10:58:39.873" v="18754" actId="20577"/>
          <ac:spMkLst>
            <pc:docMk/>
            <pc:sldMk cId="3013582012" sldId="1088"/>
            <ac:spMk id="3" creationId="{70415948-1479-4E63-B0EB-3A611DC5A740}"/>
          </ac:spMkLst>
        </pc:spChg>
      </pc:sldChg>
      <pc:sldChg chg="modSp add del mod modShow">
        <pc:chgData name="Martin Webley" userId="836f531d-195e-4340-bc9a-b5c372095905" providerId="ADAL" clId="{E2E60968-FD36-404B-9576-A554F8F75D77}" dt="2022-01-25T10:52:53.673" v="20815" actId="47"/>
        <pc:sldMkLst>
          <pc:docMk/>
          <pc:sldMk cId="2105639981" sldId="1089"/>
        </pc:sldMkLst>
        <pc:spChg chg="mod">
          <ac:chgData name="Martin Webley" userId="836f531d-195e-4340-bc9a-b5c372095905" providerId="ADAL" clId="{E2E60968-FD36-404B-9576-A554F8F75D77}" dt="2022-01-18T17:28:34.060" v="15947" actId="20577"/>
          <ac:spMkLst>
            <pc:docMk/>
            <pc:sldMk cId="2105639981" sldId="1089"/>
            <ac:spMk id="3" creationId="{70415948-1479-4E63-B0EB-3A611DC5A740}"/>
          </ac:spMkLst>
        </pc:spChg>
      </pc:sldChg>
      <pc:sldChg chg="modSp del mod">
        <pc:chgData name="Martin Webley" userId="836f531d-195e-4340-bc9a-b5c372095905" providerId="ADAL" clId="{E2E60968-FD36-404B-9576-A554F8F75D77}" dt="2022-01-18T15:52:36.454" v="14696" actId="47"/>
        <pc:sldMkLst>
          <pc:docMk/>
          <pc:sldMk cId="421152299" sldId="1090"/>
        </pc:sldMkLst>
        <pc:spChg chg="mod">
          <ac:chgData name="Martin Webley" userId="836f531d-195e-4340-bc9a-b5c372095905" providerId="ADAL" clId="{E2E60968-FD36-404B-9576-A554F8F75D77}" dt="2022-01-18T15:29:54.238" v="14183" actId="207"/>
          <ac:spMkLst>
            <pc:docMk/>
            <pc:sldMk cId="421152299" sldId="1090"/>
            <ac:spMk id="3" creationId="{93E1A0CE-437E-4089-AE73-03BEE8D4C05A}"/>
          </ac:spMkLst>
        </pc:spChg>
      </pc:sldChg>
      <pc:sldChg chg="modSp del mod">
        <pc:chgData name="Martin Webley" userId="836f531d-195e-4340-bc9a-b5c372095905" providerId="ADAL" clId="{E2E60968-FD36-404B-9576-A554F8F75D77}" dt="2022-01-18T15:55:31.778" v="14700" actId="47"/>
        <pc:sldMkLst>
          <pc:docMk/>
          <pc:sldMk cId="3963168018" sldId="1091"/>
        </pc:sldMkLst>
        <pc:spChg chg="mod">
          <ac:chgData name="Martin Webley" userId="836f531d-195e-4340-bc9a-b5c372095905" providerId="ADAL" clId="{E2E60968-FD36-404B-9576-A554F8F75D77}" dt="2022-01-18T15:30:21.264" v="14185" actId="207"/>
          <ac:spMkLst>
            <pc:docMk/>
            <pc:sldMk cId="3963168018" sldId="1091"/>
            <ac:spMk id="3" creationId="{93E1A0CE-437E-4089-AE73-03BEE8D4C05A}"/>
          </ac:spMkLst>
        </pc:spChg>
      </pc:sldChg>
      <pc:sldChg chg="modSp del mod">
        <pc:chgData name="Martin Webley" userId="836f531d-195e-4340-bc9a-b5c372095905" providerId="ADAL" clId="{E2E60968-FD36-404B-9576-A554F8F75D77}" dt="2022-01-18T15:56:01.186" v="14703" actId="47"/>
        <pc:sldMkLst>
          <pc:docMk/>
          <pc:sldMk cId="871404953" sldId="1092"/>
        </pc:sldMkLst>
        <pc:spChg chg="mod">
          <ac:chgData name="Martin Webley" userId="836f531d-195e-4340-bc9a-b5c372095905" providerId="ADAL" clId="{E2E60968-FD36-404B-9576-A554F8F75D77}" dt="2022-01-18T15:30:57.604" v="14188" actId="207"/>
          <ac:spMkLst>
            <pc:docMk/>
            <pc:sldMk cId="871404953" sldId="1092"/>
            <ac:spMk id="3" creationId="{93E1A0CE-437E-4089-AE73-03BEE8D4C05A}"/>
          </ac:spMkLst>
        </pc:spChg>
      </pc:sldChg>
      <pc:sldChg chg="modSp del mod">
        <pc:chgData name="Martin Webley" userId="836f531d-195e-4340-bc9a-b5c372095905" providerId="ADAL" clId="{E2E60968-FD36-404B-9576-A554F8F75D77}" dt="2022-01-18T15:56:39.297" v="14706" actId="47"/>
        <pc:sldMkLst>
          <pc:docMk/>
          <pc:sldMk cId="3400844888" sldId="1093"/>
        </pc:sldMkLst>
        <pc:spChg chg="mod">
          <ac:chgData name="Martin Webley" userId="836f531d-195e-4340-bc9a-b5c372095905" providerId="ADAL" clId="{E2E60968-FD36-404B-9576-A554F8F75D77}" dt="2022-01-18T15:32:19.075" v="14193" actId="207"/>
          <ac:spMkLst>
            <pc:docMk/>
            <pc:sldMk cId="3400844888" sldId="1093"/>
            <ac:spMk id="3" creationId="{93E1A0CE-437E-4089-AE73-03BEE8D4C05A}"/>
          </ac:spMkLst>
        </pc:spChg>
      </pc:sldChg>
      <pc:sldChg chg="modSp mod">
        <pc:chgData name="Martin Webley" userId="836f531d-195e-4340-bc9a-b5c372095905" providerId="ADAL" clId="{E2E60968-FD36-404B-9576-A554F8F75D77}" dt="2022-01-18T15:53:01.183" v="14699" actId="207"/>
        <pc:sldMkLst>
          <pc:docMk/>
          <pc:sldMk cId="3063034922" sldId="1094"/>
        </pc:sldMkLst>
        <pc:spChg chg="mod">
          <ac:chgData name="Martin Webley" userId="836f531d-195e-4340-bc9a-b5c372095905" providerId="ADAL" clId="{E2E60968-FD36-404B-9576-A554F8F75D77}" dt="2022-01-18T15:53:01.183" v="14699" actId="207"/>
          <ac:spMkLst>
            <pc:docMk/>
            <pc:sldMk cId="3063034922" sldId="1094"/>
            <ac:spMk id="3" creationId="{93E1A0CE-437E-4089-AE73-03BEE8D4C05A}"/>
          </ac:spMkLst>
        </pc:spChg>
      </pc:sldChg>
      <pc:sldChg chg="modSp mod">
        <pc:chgData name="Martin Webley" userId="836f531d-195e-4340-bc9a-b5c372095905" providerId="ADAL" clId="{E2E60968-FD36-404B-9576-A554F8F75D77}" dt="2022-01-18T15:55:45.369" v="14702" actId="207"/>
        <pc:sldMkLst>
          <pc:docMk/>
          <pc:sldMk cId="4160232821" sldId="1095"/>
        </pc:sldMkLst>
        <pc:spChg chg="mod">
          <ac:chgData name="Martin Webley" userId="836f531d-195e-4340-bc9a-b5c372095905" providerId="ADAL" clId="{E2E60968-FD36-404B-9576-A554F8F75D77}" dt="2022-01-18T15:55:45.369" v="14702" actId="207"/>
          <ac:spMkLst>
            <pc:docMk/>
            <pc:sldMk cId="4160232821" sldId="1095"/>
            <ac:spMk id="3" creationId="{93E1A0CE-437E-4089-AE73-03BEE8D4C05A}"/>
          </ac:spMkLst>
        </pc:spChg>
      </pc:sldChg>
      <pc:sldChg chg="modSp mod">
        <pc:chgData name="Martin Webley" userId="836f531d-195e-4340-bc9a-b5c372095905" providerId="ADAL" clId="{E2E60968-FD36-404B-9576-A554F8F75D77}" dt="2022-01-18T15:56:12.595" v="14705" actId="207"/>
        <pc:sldMkLst>
          <pc:docMk/>
          <pc:sldMk cId="2995675246" sldId="1096"/>
        </pc:sldMkLst>
        <pc:spChg chg="mod">
          <ac:chgData name="Martin Webley" userId="836f531d-195e-4340-bc9a-b5c372095905" providerId="ADAL" clId="{E2E60968-FD36-404B-9576-A554F8F75D77}" dt="2022-01-18T15:56:12.595" v="14705" actId="207"/>
          <ac:spMkLst>
            <pc:docMk/>
            <pc:sldMk cId="2995675246" sldId="1096"/>
            <ac:spMk id="3" creationId="{93E1A0CE-437E-4089-AE73-03BEE8D4C05A}"/>
          </ac:spMkLst>
        </pc:spChg>
      </pc:sldChg>
      <pc:sldChg chg="modSp mod">
        <pc:chgData name="Martin Webley" userId="836f531d-195e-4340-bc9a-b5c372095905" providerId="ADAL" clId="{E2E60968-FD36-404B-9576-A554F8F75D77}" dt="2022-01-18T15:56:54.709" v="14708" actId="207"/>
        <pc:sldMkLst>
          <pc:docMk/>
          <pc:sldMk cId="2039630212" sldId="1097"/>
        </pc:sldMkLst>
        <pc:spChg chg="mod">
          <ac:chgData name="Martin Webley" userId="836f531d-195e-4340-bc9a-b5c372095905" providerId="ADAL" clId="{E2E60968-FD36-404B-9576-A554F8F75D77}" dt="2022-01-18T15:56:54.709" v="14708" actId="207"/>
          <ac:spMkLst>
            <pc:docMk/>
            <pc:sldMk cId="2039630212" sldId="1097"/>
            <ac:spMk id="3" creationId="{93E1A0CE-437E-4089-AE73-03BEE8D4C05A}"/>
          </ac:spMkLst>
        </pc:spChg>
      </pc:sldChg>
      <pc:sldChg chg="del">
        <pc:chgData name="Martin Webley" userId="836f531d-195e-4340-bc9a-b5c372095905" providerId="ADAL" clId="{E2E60968-FD36-404B-9576-A554F8F75D77}" dt="2022-01-18T17:11:43.809" v="14710" actId="47"/>
        <pc:sldMkLst>
          <pc:docMk/>
          <pc:sldMk cId="1831656665" sldId="1103"/>
        </pc:sldMkLst>
      </pc:sldChg>
      <pc:sldChg chg="modSp mod">
        <pc:chgData name="Martin Webley" userId="836f531d-195e-4340-bc9a-b5c372095905" providerId="ADAL" clId="{E2E60968-FD36-404B-9576-A554F8F75D77}" dt="2022-01-24T13:30:05.888" v="20813" actId="6549"/>
        <pc:sldMkLst>
          <pc:docMk/>
          <pc:sldMk cId="3978370300" sldId="1104"/>
        </pc:sldMkLst>
        <pc:spChg chg="mod">
          <ac:chgData name="Martin Webley" userId="836f531d-195e-4340-bc9a-b5c372095905" providerId="ADAL" clId="{E2E60968-FD36-404B-9576-A554F8F75D77}" dt="2022-01-18T17:15:07.655" v="15080" actId="20577"/>
          <ac:spMkLst>
            <pc:docMk/>
            <pc:sldMk cId="3978370300" sldId="1104"/>
            <ac:spMk id="2" creationId="{17092B0F-221B-4509-BDA1-E703AEB526D2}"/>
          </ac:spMkLst>
        </pc:spChg>
        <pc:spChg chg="mod">
          <ac:chgData name="Martin Webley" userId="836f531d-195e-4340-bc9a-b5c372095905" providerId="ADAL" clId="{E2E60968-FD36-404B-9576-A554F8F75D77}" dt="2022-01-24T13:30:05.888" v="20813" actId="6549"/>
          <ac:spMkLst>
            <pc:docMk/>
            <pc:sldMk cId="3978370300" sldId="1104"/>
            <ac:spMk id="6" creationId="{FD17F2FB-5972-4546-B191-D3E418F11379}"/>
          </ac:spMkLst>
        </pc:spChg>
      </pc:sldChg>
      <pc:sldChg chg="modSp new mod">
        <pc:chgData name="Martin Webley" userId="836f531d-195e-4340-bc9a-b5c372095905" providerId="ADAL" clId="{E2E60968-FD36-404B-9576-A554F8F75D77}" dt="2022-01-18T17:21:16.976" v="15460" actId="6549"/>
        <pc:sldMkLst>
          <pc:docMk/>
          <pc:sldMk cId="3346844246" sldId="1105"/>
        </pc:sldMkLst>
        <pc:spChg chg="mod">
          <ac:chgData name="Martin Webley" userId="836f531d-195e-4340-bc9a-b5c372095905" providerId="ADAL" clId="{E2E60968-FD36-404B-9576-A554F8F75D77}" dt="2022-01-18T17:21:04.714" v="15459" actId="20577"/>
          <ac:spMkLst>
            <pc:docMk/>
            <pc:sldMk cId="3346844246" sldId="1105"/>
            <ac:spMk id="2" creationId="{036F4CC6-56DD-4962-B4EE-E9B59CBF2CBC}"/>
          </ac:spMkLst>
        </pc:spChg>
        <pc:spChg chg="mod">
          <ac:chgData name="Martin Webley" userId="836f531d-195e-4340-bc9a-b5c372095905" providerId="ADAL" clId="{E2E60968-FD36-404B-9576-A554F8F75D77}" dt="2022-01-18T17:21:16.976" v="15460" actId="6549"/>
          <ac:spMkLst>
            <pc:docMk/>
            <pc:sldMk cId="3346844246" sldId="1105"/>
            <ac:spMk id="3" creationId="{B83648AD-CF14-452C-BCB6-06DAD05533EF}"/>
          </ac:spMkLst>
        </pc:spChg>
      </pc:sldChg>
      <pc:sldChg chg="modSp add mod ord">
        <pc:chgData name="Martin Webley" userId="836f531d-195e-4340-bc9a-b5c372095905" providerId="ADAL" clId="{E2E60968-FD36-404B-9576-A554F8F75D77}" dt="2022-01-18T17:22:55.041" v="15570" actId="20577"/>
        <pc:sldMkLst>
          <pc:docMk/>
          <pc:sldMk cId="1354601943" sldId="1106"/>
        </pc:sldMkLst>
        <pc:spChg chg="mod">
          <ac:chgData name="Martin Webley" userId="836f531d-195e-4340-bc9a-b5c372095905" providerId="ADAL" clId="{E2E60968-FD36-404B-9576-A554F8F75D77}" dt="2022-01-18T17:21:44.198" v="15473" actId="20577"/>
          <ac:spMkLst>
            <pc:docMk/>
            <pc:sldMk cId="1354601943" sldId="1106"/>
            <ac:spMk id="2" creationId="{036F4CC6-56DD-4962-B4EE-E9B59CBF2CBC}"/>
          </ac:spMkLst>
        </pc:spChg>
        <pc:spChg chg="mod">
          <ac:chgData name="Martin Webley" userId="836f531d-195e-4340-bc9a-b5c372095905" providerId="ADAL" clId="{E2E60968-FD36-404B-9576-A554F8F75D77}" dt="2022-01-18T17:22:55.041" v="15570" actId="20577"/>
          <ac:spMkLst>
            <pc:docMk/>
            <pc:sldMk cId="1354601943" sldId="1106"/>
            <ac:spMk id="3" creationId="{B83648AD-CF14-452C-BCB6-06DAD05533EF}"/>
          </ac:spMkLst>
        </pc:spChg>
      </pc:sldChg>
      <pc:sldChg chg="modSp mod modNotesTx">
        <pc:chgData name="Martin Webley" userId="836f531d-195e-4340-bc9a-b5c372095905" providerId="ADAL" clId="{E2E60968-FD36-404B-9576-A554F8F75D77}" dt="2022-01-19T14:56:51.623" v="20106"/>
        <pc:sldMkLst>
          <pc:docMk/>
          <pc:sldMk cId="526637598" sldId="1108"/>
        </pc:sldMkLst>
        <pc:spChg chg="mod">
          <ac:chgData name="Martin Webley" userId="836f531d-195e-4340-bc9a-b5c372095905" providerId="ADAL" clId="{E2E60968-FD36-404B-9576-A554F8F75D77}" dt="2022-01-18T17:43:09.760" v="16454" actId="20577"/>
          <ac:spMkLst>
            <pc:docMk/>
            <pc:sldMk cId="526637598" sldId="1108"/>
            <ac:spMk id="2" creationId="{17092B0F-221B-4509-BDA1-E703AEB526D2}"/>
          </ac:spMkLst>
        </pc:spChg>
        <pc:spChg chg="mod">
          <ac:chgData name="Martin Webley" userId="836f531d-195e-4340-bc9a-b5c372095905" providerId="ADAL" clId="{E2E60968-FD36-404B-9576-A554F8F75D77}" dt="2022-01-19T14:52:17.844" v="20042" actId="6549"/>
          <ac:spMkLst>
            <pc:docMk/>
            <pc:sldMk cId="526637598" sldId="1108"/>
            <ac:spMk id="6" creationId="{FD17F2FB-5972-4546-B191-D3E418F11379}"/>
          </ac:spMkLst>
        </pc:spChg>
      </pc:sldChg>
      <pc:sldChg chg="modSp add mod">
        <pc:chgData name="Martin Webley" userId="836f531d-195e-4340-bc9a-b5c372095905" providerId="ADAL" clId="{E2E60968-FD36-404B-9576-A554F8F75D77}" dt="2022-01-18T17:53:03.275" v="16862" actId="27636"/>
        <pc:sldMkLst>
          <pc:docMk/>
          <pc:sldMk cId="2901859147" sldId="1109"/>
        </pc:sldMkLst>
        <pc:spChg chg="mod">
          <ac:chgData name="Martin Webley" userId="836f531d-195e-4340-bc9a-b5c372095905" providerId="ADAL" clId="{E2E60968-FD36-404B-9576-A554F8F75D77}" dt="2022-01-18T17:43:18.596" v="16473" actId="20577"/>
          <ac:spMkLst>
            <pc:docMk/>
            <pc:sldMk cId="2901859147" sldId="1109"/>
            <ac:spMk id="2" creationId="{17092B0F-221B-4509-BDA1-E703AEB526D2}"/>
          </ac:spMkLst>
        </pc:spChg>
        <pc:spChg chg="mod">
          <ac:chgData name="Martin Webley" userId="836f531d-195e-4340-bc9a-b5c372095905" providerId="ADAL" clId="{E2E60968-FD36-404B-9576-A554F8F75D77}" dt="2022-01-18T17:53:03.275" v="16862" actId="27636"/>
          <ac:spMkLst>
            <pc:docMk/>
            <pc:sldMk cId="2901859147" sldId="1109"/>
            <ac:spMk id="6" creationId="{FD17F2FB-5972-4546-B191-D3E418F11379}"/>
          </ac:spMkLst>
        </pc:spChg>
      </pc:sldChg>
      <pc:sldChg chg="modSp new mod">
        <pc:chgData name="Martin Webley" userId="836f531d-195e-4340-bc9a-b5c372095905" providerId="ADAL" clId="{E2E60968-FD36-404B-9576-A554F8F75D77}" dt="2022-01-18T18:14:21.755" v="18221" actId="20577"/>
        <pc:sldMkLst>
          <pc:docMk/>
          <pc:sldMk cId="3168243227" sldId="1110"/>
        </pc:sldMkLst>
        <pc:spChg chg="mod">
          <ac:chgData name="Martin Webley" userId="836f531d-195e-4340-bc9a-b5c372095905" providerId="ADAL" clId="{E2E60968-FD36-404B-9576-A554F8F75D77}" dt="2022-01-18T18:11:28.607" v="18034" actId="20577"/>
          <ac:spMkLst>
            <pc:docMk/>
            <pc:sldMk cId="3168243227" sldId="1110"/>
            <ac:spMk id="2" creationId="{FF7A4052-CA93-4670-BAB8-01C18682215F}"/>
          </ac:spMkLst>
        </pc:spChg>
        <pc:spChg chg="mod">
          <ac:chgData name="Martin Webley" userId="836f531d-195e-4340-bc9a-b5c372095905" providerId="ADAL" clId="{E2E60968-FD36-404B-9576-A554F8F75D77}" dt="2022-01-18T18:14:21.755" v="18221" actId="20577"/>
          <ac:spMkLst>
            <pc:docMk/>
            <pc:sldMk cId="3168243227" sldId="1110"/>
            <ac:spMk id="3" creationId="{CE4F47F5-465F-4508-A2C5-06F7477654AE}"/>
          </ac:spMkLst>
        </pc:spChg>
      </pc:sldChg>
      <pc:sldChg chg="addSp delSp modSp new mod ord modNotesTx">
        <pc:chgData name="Martin Webley" userId="836f531d-195e-4340-bc9a-b5c372095905" providerId="ADAL" clId="{E2E60968-FD36-404B-9576-A554F8F75D77}" dt="2022-01-19T15:21:45.811" v="20143"/>
        <pc:sldMkLst>
          <pc:docMk/>
          <pc:sldMk cId="722165137" sldId="1125"/>
        </pc:sldMkLst>
        <pc:spChg chg="mod">
          <ac:chgData name="Martin Webley" userId="836f531d-195e-4340-bc9a-b5c372095905" providerId="ADAL" clId="{E2E60968-FD36-404B-9576-A554F8F75D77}" dt="2022-01-19T14:36:15.463" v="19987" actId="20577"/>
          <ac:spMkLst>
            <pc:docMk/>
            <pc:sldMk cId="722165137" sldId="1125"/>
            <ac:spMk id="2" creationId="{06D26F11-8C4F-406C-940E-7AB9A8F2B909}"/>
          </ac:spMkLst>
        </pc:spChg>
        <pc:spChg chg="del">
          <ac:chgData name="Martin Webley" userId="836f531d-195e-4340-bc9a-b5c372095905" providerId="ADAL" clId="{E2E60968-FD36-404B-9576-A554F8F75D77}" dt="2022-01-19T14:40:17.982" v="19988" actId="931"/>
          <ac:spMkLst>
            <pc:docMk/>
            <pc:sldMk cId="722165137" sldId="1125"/>
            <ac:spMk id="3" creationId="{B18F0A99-8142-431A-BD9F-ACDB22EB8AB9}"/>
          </ac:spMkLst>
        </pc:spChg>
        <pc:picChg chg="add mod">
          <ac:chgData name="Martin Webley" userId="836f531d-195e-4340-bc9a-b5c372095905" providerId="ADAL" clId="{E2E60968-FD36-404B-9576-A554F8F75D77}" dt="2022-01-19T14:41:11.734" v="20008" actId="1076"/>
          <ac:picMkLst>
            <pc:docMk/>
            <pc:sldMk cId="722165137" sldId="1125"/>
            <ac:picMk id="5" creationId="{0B848D48-8B76-4833-80B4-3582B36451FD}"/>
          </ac:picMkLst>
        </pc:picChg>
      </pc:sldChg>
      <pc:sldChg chg="modSp new del mod">
        <pc:chgData name="Martin Webley" userId="836f531d-195e-4340-bc9a-b5c372095905" providerId="ADAL" clId="{E2E60968-FD36-404B-9576-A554F8F75D77}" dt="2022-01-19T15:21:39.854" v="20141" actId="47"/>
        <pc:sldMkLst>
          <pc:docMk/>
          <pc:sldMk cId="1600953659" sldId="1126"/>
        </pc:sldMkLst>
        <pc:spChg chg="mod">
          <ac:chgData name="Martin Webley" userId="836f531d-195e-4340-bc9a-b5c372095905" providerId="ADAL" clId="{E2E60968-FD36-404B-9576-A554F8F75D77}" dt="2022-01-19T15:21:35.348" v="20140" actId="20577"/>
          <ac:spMkLst>
            <pc:docMk/>
            <pc:sldMk cId="1600953659" sldId="1126"/>
            <ac:spMk id="2" creationId="{6190C564-2AF4-4979-B75D-777535A19CD3}"/>
          </ac:spMkLst>
        </pc:spChg>
      </pc:sldChg>
      <pc:sldChg chg="new del">
        <pc:chgData name="Martin Webley" userId="836f531d-195e-4340-bc9a-b5c372095905" providerId="ADAL" clId="{E2E60968-FD36-404B-9576-A554F8F75D77}" dt="2022-01-20T09:16:50.110" v="20145" actId="47"/>
        <pc:sldMkLst>
          <pc:docMk/>
          <pc:sldMk cId="2220488197" sldId="1126"/>
        </pc:sldMkLst>
      </pc:sldChg>
      <pc:sldChg chg="modSp mod modShow">
        <pc:chgData name="Martin Webley" userId="836f531d-195e-4340-bc9a-b5c372095905" providerId="ADAL" clId="{E2E60968-FD36-404B-9576-A554F8F75D77}" dt="2022-01-20T09:26:29.783" v="20431" actId="20577"/>
        <pc:sldMkLst>
          <pc:docMk/>
          <pc:sldMk cId="3953644827" sldId="1126"/>
        </pc:sldMkLst>
        <pc:spChg chg="mod">
          <ac:chgData name="Martin Webley" userId="836f531d-195e-4340-bc9a-b5c372095905" providerId="ADAL" clId="{E2E60968-FD36-404B-9576-A554F8F75D77}" dt="2022-01-20T09:26:29.783" v="20431" actId="20577"/>
          <ac:spMkLst>
            <pc:docMk/>
            <pc:sldMk cId="3953644827" sldId="1126"/>
            <ac:spMk id="2" creationId="{6A03BF51-DBAA-473B-A7D5-1A5809E9C0A7}"/>
          </ac:spMkLst>
        </pc:spChg>
        <pc:spChg chg="mod">
          <ac:chgData name="Martin Webley" userId="836f531d-195e-4340-bc9a-b5c372095905" providerId="ADAL" clId="{E2E60968-FD36-404B-9576-A554F8F75D77}" dt="2022-01-20T09:26:06.980" v="20425" actId="20577"/>
          <ac:spMkLst>
            <pc:docMk/>
            <pc:sldMk cId="3953644827" sldId="1126"/>
            <ac:spMk id="3" creationId="{70415948-1479-4E63-B0EB-3A611DC5A740}"/>
          </ac:spMkLst>
        </pc:spChg>
        <pc:picChg chg="mod">
          <ac:chgData name="Martin Webley" userId="836f531d-195e-4340-bc9a-b5c372095905" providerId="ADAL" clId="{E2E60968-FD36-404B-9576-A554F8F75D77}" dt="2022-01-20T09:19:00.467" v="20148" actId="1076"/>
          <ac:picMkLst>
            <pc:docMk/>
            <pc:sldMk cId="3953644827" sldId="1126"/>
            <ac:picMk id="6" creationId="{1ECD6537-37E5-4C7F-85A0-3871D66B3356}"/>
          </ac:picMkLst>
        </pc:picChg>
      </pc:sldChg>
      <pc:sldChg chg="modSp mod">
        <pc:chgData name="Martin Webley" userId="836f531d-195e-4340-bc9a-b5c372095905" providerId="ADAL" clId="{E2E60968-FD36-404B-9576-A554F8F75D77}" dt="2022-01-24T13:28:20.930" v="20804" actId="20577"/>
        <pc:sldMkLst>
          <pc:docMk/>
          <pc:sldMk cId="529945293" sldId="1132"/>
        </pc:sldMkLst>
        <pc:spChg chg="mod">
          <ac:chgData name="Martin Webley" userId="836f531d-195e-4340-bc9a-b5c372095905" providerId="ADAL" clId="{E2E60968-FD36-404B-9576-A554F8F75D77}" dt="2022-01-24T13:23:24.181" v="20436"/>
          <ac:spMkLst>
            <pc:docMk/>
            <pc:sldMk cId="529945293" sldId="1132"/>
            <ac:spMk id="2" creationId="{17092B0F-221B-4509-BDA1-E703AEB526D2}"/>
          </ac:spMkLst>
        </pc:spChg>
        <pc:spChg chg="mod">
          <ac:chgData name="Martin Webley" userId="836f531d-195e-4340-bc9a-b5c372095905" providerId="ADAL" clId="{E2E60968-FD36-404B-9576-A554F8F75D77}" dt="2022-01-24T13:28:20.930" v="20804" actId="20577"/>
          <ac:spMkLst>
            <pc:docMk/>
            <pc:sldMk cId="529945293" sldId="1132"/>
            <ac:spMk id="6" creationId="{FD17F2FB-5972-4546-B191-D3E418F11379}"/>
          </ac:spMkLst>
        </pc:spChg>
      </pc:sldChg>
      <pc:sldMasterChg chg="delSldLayout">
        <pc:chgData name="Martin Webley" userId="836f531d-195e-4340-bc9a-b5c372095905" providerId="ADAL" clId="{E2E60968-FD36-404B-9576-A554F8F75D77}" dt="2022-01-16T12:48:58.343" v="9956" actId="2696"/>
        <pc:sldMasterMkLst>
          <pc:docMk/>
          <pc:sldMasterMk cId="1848087533" sldId="2147483684"/>
        </pc:sldMasterMkLst>
        <pc:sldLayoutChg chg="del">
          <pc:chgData name="Martin Webley" userId="836f531d-195e-4340-bc9a-b5c372095905" providerId="ADAL" clId="{E2E60968-FD36-404B-9576-A554F8F75D77}" dt="2022-01-16T12:48:58.343" v="9956" actId="2696"/>
          <pc:sldLayoutMkLst>
            <pc:docMk/>
            <pc:sldMasterMk cId="1848087533" sldId="2147483684"/>
            <pc:sldLayoutMk cId="3147215979" sldId="2147483696"/>
          </pc:sldLayoutMkLst>
        </pc:sldLayoutChg>
      </pc:sldMasterChg>
    </pc:docChg>
  </pc:docChgLst>
  <pc:docChgLst>
    <pc:chgData name="Sulaiman Janjua" userId="66b971f6-af07-45ac-89ef-0fb24ce3614b" providerId="ADAL" clId="{D87CF1C5-6285-4F33-8859-23C1C57555D5}"/>
    <pc:docChg chg="undo redo custSel addSld delSld modSld sldOrd">
      <pc:chgData name="Sulaiman Janjua" userId="66b971f6-af07-45ac-89ef-0fb24ce3614b" providerId="ADAL" clId="{D87CF1C5-6285-4F33-8859-23C1C57555D5}" dt="2021-12-15T16:03:56.762" v="17068" actId="20577"/>
      <pc:docMkLst>
        <pc:docMk/>
      </pc:docMkLst>
      <pc:sldChg chg="del ord">
        <pc:chgData name="Sulaiman Janjua" userId="66b971f6-af07-45ac-89ef-0fb24ce3614b" providerId="ADAL" clId="{D87CF1C5-6285-4F33-8859-23C1C57555D5}" dt="2021-12-13T11:47:31.951" v="2" actId="2696"/>
        <pc:sldMkLst>
          <pc:docMk/>
          <pc:sldMk cId="2037329827" sldId="270"/>
        </pc:sldMkLst>
      </pc:sldChg>
      <pc:sldChg chg="add">
        <pc:chgData name="Sulaiman Janjua" userId="66b971f6-af07-45ac-89ef-0fb24ce3614b" providerId="ADAL" clId="{D87CF1C5-6285-4F33-8859-23C1C57555D5}" dt="2021-12-13T11:47:37.011" v="3"/>
        <pc:sldMkLst>
          <pc:docMk/>
          <pc:sldMk cId="3923728939" sldId="270"/>
        </pc:sldMkLst>
      </pc:sldChg>
      <pc:sldChg chg="add">
        <pc:chgData name="Sulaiman Janjua" userId="66b971f6-af07-45ac-89ef-0fb24ce3614b" providerId="ADAL" clId="{D87CF1C5-6285-4F33-8859-23C1C57555D5}" dt="2021-12-13T11:47:37.011" v="3"/>
        <pc:sldMkLst>
          <pc:docMk/>
          <pc:sldMk cId="262388906" sldId="271"/>
        </pc:sldMkLst>
      </pc:sldChg>
      <pc:sldChg chg="del">
        <pc:chgData name="Sulaiman Janjua" userId="66b971f6-af07-45ac-89ef-0fb24ce3614b" providerId="ADAL" clId="{D87CF1C5-6285-4F33-8859-23C1C57555D5}" dt="2021-12-13T11:47:31.951" v="2" actId="2696"/>
        <pc:sldMkLst>
          <pc:docMk/>
          <pc:sldMk cId="2422942364" sldId="271"/>
        </pc:sldMkLst>
      </pc:sldChg>
      <pc:sldChg chg="modSp add mod">
        <pc:chgData name="Sulaiman Janjua" userId="66b971f6-af07-45ac-89ef-0fb24ce3614b" providerId="ADAL" clId="{D87CF1C5-6285-4F33-8859-23C1C57555D5}" dt="2021-12-13T11:48:20.264" v="34" actId="20577"/>
        <pc:sldMkLst>
          <pc:docMk/>
          <pc:sldMk cId="1287182050" sldId="827"/>
        </pc:sldMkLst>
        <pc:spChg chg="mod">
          <ac:chgData name="Sulaiman Janjua" userId="66b971f6-af07-45ac-89ef-0fb24ce3614b" providerId="ADAL" clId="{D87CF1C5-6285-4F33-8859-23C1C57555D5}" dt="2021-12-13T11:48:20.264" v="34" actId="20577"/>
          <ac:spMkLst>
            <pc:docMk/>
            <pc:sldMk cId="1287182050" sldId="827"/>
            <ac:spMk id="4" creationId="{F7A5BD4F-F210-406F-BDA3-5D496D0DBA1D}"/>
          </ac:spMkLst>
        </pc:spChg>
      </pc:sldChg>
      <pc:sldChg chg="addSp delSp modSp new mod">
        <pc:chgData name="Sulaiman Janjua" userId="66b971f6-af07-45ac-89ef-0fb24ce3614b" providerId="ADAL" clId="{D87CF1C5-6285-4F33-8859-23C1C57555D5}" dt="2021-12-14T09:00:49.693" v="5925"/>
        <pc:sldMkLst>
          <pc:docMk/>
          <pc:sldMk cId="314050314" sldId="828"/>
        </pc:sldMkLst>
        <pc:spChg chg="del">
          <ac:chgData name="Sulaiman Janjua" userId="66b971f6-af07-45ac-89ef-0fb24ce3614b" providerId="ADAL" clId="{D87CF1C5-6285-4F33-8859-23C1C57555D5}" dt="2021-12-13T13:38:42.688" v="2297" actId="478"/>
          <ac:spMkLst>
            <pc:docMk/>
            <pc:sldMk cId="314050314" sldId="828"/>
            <ac:spMk id="2" creationId="{5A5652BE-8238-4434-9C77-2D405D283893}"/>
          </ac:spMkLst>
        </pc:spChg>
        <pc:spChg chg="del mod">
          <ac:chgData name="Sulaiman Janjua" userId="66b971f6-af07-45ac-89ef-0fb24ce3614b" providerId="ADAL" clId="{D87CF1C5-6285-4F33-8859-23C1C57555D5}" dt="2021-12-13T13:42:16.106" v="2373" actId="478"/>
          <ac:spMkLst>
            <pc:docMk/>
            <pc:sldMk cId="314050314" sldId="828"/>
            <ac:spMk id="3" creationId="{B85537A2-69BB-41CB-86C9-7A244D57A97C}"/>
          </ac:spMkLst>
        </pc:spChg>
        <pc:spChg chg="add del mod">
          <ac:chgData name="Sulaiman Janjua" userId="66b971f6-af07-45ac-89ef-0fb24ce3614b" providerId="ADAL" clId="{D87CF1C5-6285-4F33-8859-23C1C57555D5}" dt="2021-12-13T13:39:45.367" v="2318" actId="478"/>
          <ac:spMkLst>
            <pc:docMk/>
            <pc:sldMk cId="314050314" sldId="828"/>
            <ac:spMk id="4" creationId="{99987218-0845-443E-932A-AE0BF5A829C8}"/>
          </ac:spMkLst>
        </pc:spChg>
        <pc:spChg chg="add mod">
          <ac:chgData name="Sulaiman Janjua" userId="66b971f6-af07-45ac-89ef-0fb24ce3614b" providerId="ADAL" clId="{D87CF1C5-6285-4F33-8859-23C1C57555D5}" dt="2021-12-13T13:40:16.033" v="2359" actId="20577"/>
          <ac:spMkLst>
            <pc:docMk/>
            <pc:sldMk cId="314050314" sldId="828"/>
            <ac:spMk id="5" creationId="{593F97CB-4419-4A01-8457-6BE3591EDBC3}"/>
          </ac:spMkLst>
        </pc:spChg>
        <pc:spChg chg="add del mod">
          <ac:chgData name="Sulaiman Janjua" userId="66b971f6-af07-45ac-89ef-0fb24ce3614b" providerId="ADAL" clId="{D87CF1C5-6285-4F33-8859-23C1C57555D5}" dt="2021-12-13T13:41:33.806" v="2367"/>
          <ac:spMkLst>
            <pc:docMk/>
            <pc:sldMk cId="314050314" sldId="828"/>
            <ac:spMk id="6" creationId="{EC7687ED-8500-472D-A319-911F944D4EDB}"/>
          </ac:spMkLst>
        </pc:spChg>
        <pc:spChg chg="add del mod">
          <ac:chgData name="Sulaiman Janjua" userId="66b971f6-af07-45ac-89ef-0fb24ce3614b" providerId="ADAL" clId="{D87CF1C5-6285-4F33-8859-23C1C57555D5}" dt="2021-12-13T13:42:18.569" v="2375" actId="478"/>
          <ac:spMkLst>
            <pc:docMk/>
            <pc:sldMk cId="314050314" sldId="828"/>
            <ac:spMk id="8" creationId="{469BBC22-4940-4A7E-9BC0-CB97FED46051}"/>
          </ac:spMkLst>
        </pc:spChg>
        <pc:spChg chg="add mod">
          <ac:chgData name="Sulaiman Janjua" userId="66b971f6-af07-45ac-89ef-0fb24ce3614b" providerId="ADAL" clId="{D87CF1C5-6285-4F33-8859-23C1C57555D5}" dt="2021-12-13T13:42:28.497" v="2377" actId="1076"/>
          <ac:spMkLst>
            <pc:docMk/>
            <pc:sldMk cId="314050314" sldId="828"/>
            <ac:spMk id="9" creationId="{28A1CFD2-7F00-44DD-832D-978C90FF4E35}"/>
          </ac:spMkLst>
        </pc:spChg>
        <pc:picChg chg="add mod">
          <ac:chgData name="Sulaiman Janjua" userId="66b971f6-af07-45ac-89ef-0fb24ce3614b" providerId="ADAL" clId="{D87CF1C5-6285-4F33-8859-23C1C57555D5}" dt="2021-12-14T09:00:49.693" v="5925"/>
          <ac:picMkLst>
            <pc:docMk/>
            <pc:sldMk cId="314050314" sldId="828"/>
            <ac:picMk id="10" creationId="{796B700A-3C94-4314-A17C-AB13254FEB38}"/>
          </ac:picMkLst>
        </pc:picChg>
      </pc:sldChg>
      <pc:sldChg chg="addSp modSp new mod">
        <pc:chgData name="Sulaiman Janjua" userId="66b971f6-af07-45ac-89ef-0fb24ce3614b" providerId="ADAL" clId="{D87CF1C5-6285-4F33-8859-23C1C57555D5}" dt="2021-12-13T14:45:49.462" v="4162" actId="1076"/>
        <pc:sldMkLst>
          <pc:docMk/>
          <pc:sldMk cId="1723300877" sldId="829"/>
        </pc:sldMkLst>
        <pc:spChg chg="mod">
          <ac:chgData name="Sulaiman Janjua" userId="66b971f6-af07-45ac-89ef-0fb24ce3614b" providerId="ADAL" clId="{D87CF1C5-6285-4F33-8859-23C1C57555D5}" dt="2021-12-13T13:27:17.999" v="2225" actId="20577"/>
          <ac:spMkLst>
            <pc:docMk/>
            <pc:sldMk cId="1723300877" sldId="829"/>
            <ac:spMk id="2" creationId="{052B299F-2E80-41F8-BB0A-7A90479DBF93}"/>
          </ac:spMkLst>
        </pc:spChg>
        <pc:spChg chg="mod">
          <ac:chgData name="Sulaiman Janjua" userId="66b971f6-af07-45ac-89ef-0fb24ce3614b" providerId="ADAL" clId="{D87CF1C5-6285-4F33-8859-23C1C57555D5}" dt="2021-12-13T13:46:14.301" v="2509" actId="20577"/>
          <ac:spMkLst>
            <pc:docMk/>
            <pc:sldMk cId="1723300877" sldId="829"/>
            <ac:spMk id="3" creationId="{8B55480F-1FC5-4BC6-8DA4-22575A31CB25}"/>
          </ac:spMkLst>
        </pc:spChg>
        <pc:picChg chg="add mod modCrop">
          <ac:chgData name="Sulaiman Janjua" userId="66b971f6-af07-45ac-89ef-0fb24ce3614b" providerId="ADAL" clId="{D87CF1C5-6285-4F33-8859-23C1C57555D5}" dt="2021-12-13T14:45:49.462" v="4162" actId="1076"/>
          <ac:picMkLst>
            <pc:docMk/>
            <pc:sldMk cId="1723300877" sldId="829"/>
            <ac:picMk id="5" creationId="{9C19B424-3876-4E5C-891A-C1979C9A3021}"/>
          </ac:picMkLst>
        </pc:picChg>
      </pc:sldChg>
      <pc:sldChg chg="addSp modSp new mod modClrScheme chgLayout">
        <pc:chgData name="Sulaiman Janjua" userId="66b971f6-af07-45ac-89ef-0fb24ce3614b" providerId="ADAL" clId="{D87CF1C5-6285-4F33-8859-23C1C57555D5}" dt="2021-12-14T13:10:46.518" v="13189" actId="20577"/>
        <pc:sldMkLst>
          <pc:docMk/>
          <pc:sldMk cId="487929426" sldId="830"/>
        </pc:sldMkLst>
        <pc:spChg chg="mod">
          <ac:chgData name="Sulaiman Janjua" userId="66b971f6-af07-45ac-89ef-0fb24ce3614b" providerId="ADAL" clId="{D87CF1C5-6285-4F33-8859-23C1C57555D5}" dt="2021-12-14T09:00:04.117" v="5922" actId="1076"/>
          <ac:spMkLst>
            <pc:docMk/>
            <pc:sldMk cId="487929426" sldId="830"/>
            <ac:spMk id="2" creationId="{9D5A394E-2664-4EDE-9462-F60F490F4E97}"/>
          </ac:spMkLst>
        </pc:spChg>
        <pc:spChg chg="mod">
          <ac:chgData name="Sulaiman Janjua" userId="66b971f6-af07-45ac-89ef-0fb24ce3614b" providerId="ADAL" clId="{D87CF1C5-6285-4F33-8859-23C1C57555D5}" dt="2021-12-14T13:10:46.518" v="13189" actId="20577"/>
          <ac:spMkLst>
            <pc:docMk/>
            <pc:sldMk cId="487929426" sldId="830"/>
            <ac:spMk id="3" creationId="{545249C5-C669-419A-A339-4837DABA1443}"/>
          </ac:spMkLst>
        </pc:spChg>
        <pc:picChg chg="add mod">
          <ac:chgData name="Sulaiman Janjua" userId="66b971f6-af07-45ac-89ef-0fb24ce3614b" providerId="ADAL" clId="{D87CF1C5-6285-4F33-8859-23C1C57555D5}" dt="2021-12-14T08:58:52.203" v="5912" actId="14861"/>
          <ac:picMkLst>
            <pc:docMk/>
            <pc:sldMk cId="487929426" sldId="830"/>
            <ac:picMk id="5" creationId="{DA8857B4-AF27-41E4-8280-74729E1853AC}"/>
          </ac:picMkLst>
        </pc:picChg>
      </pc:sldChg>
      <pc:sldChg chg="addSp modSp new mod">
        <pc:chgData name="Sulaiman Janjua" userId="66b971f6-af07-45ac-89ef-0fb24ce3614b" providerId="ADAL" clId="{D87CF1C5-6285-4F33-8859-23C1C57555D5}" dt="2021-12-15T13:47:29.188" v="16186" actId="14861"/>
        <pc:sldMkLst>
          <pc:docMk/>
          <pc:sldMk cId="2077473592" sldId="831"/>
        </pc:sldMkLst>
        <pc:spChg chg="mod">
          <ac:chgData name="Sulaiman Janjua" userId="66b971f6-af07-45ac-89ef-0fb24ce3614b" providerId="ADAL" clId="{D87CF1C5-6285-4F33-8859-23C1C57555D5}" dt="2021-12-13T11:50:06.456" v="127" actId="20577"/>
          <ac:spMkLst>
            <pc:docMk/>
            <pc:sldMk cId="2077473592" sldId="831"/>
            <ac:spMk id="2" creationId="{96245A95-73A8-4009-A64B-76145D67B89F}"/>
          </ac:spMkLst>
        </pc:spChg>
        <pc:spChg chg="mod">
          <ac:chgData name="Sulaiman Janjua" userId="66b971f6-af07-45ac-89ef-0fb24ce3614b" providerId="ADAL" clId="{D87CF1C5-6285-4F33-8859-23C1C57555D5}" dt="2021-12-15T13:42:46.580" v="16180" actId="20577"/>
          <ac:spMkLst>
            <pc:docMk/>
            <pc:sldMk cId="2077473592" sldId="831"/>
            <ac:spMk id="3" creationId="{A3DE0D4A-74B4-4D93-B4C1-8E28AED78298}"/>
          </ac:spMkLst>
        </pc:spChg>
        <pc:picChg chg="add mod">
          <ac:chgData name="Sulaiman Janjua" userId="66b971f6-af07-45ac-89ef-0fb24ce3614b" providerId="ADAL" clId="{D87CF1C5-6285-4F33-8859-23C1C57555D5}" dt="2021-12-15T13:47:29.188" v="16186" actId="14861"/>
          <ac:picMkLst>
            <pc:docMk/>
            <pc:sldMk cId="2077473592" sldId="831"/>
            <ac:picMk id="5" creationId="{A7F1EBDB-6590-4B04-85E6-31DCAF9A618B}"/>
          </ac:picMkLst>
        </pc:picChg>
      </pc:sldChg>
      <pc:sldChg chg="modSp new mod">
        <pc:chgData name="Sulaiman Janjua" userId="66b971f6-af07-45ac-89ef-0fb24ce3614b" providerId="ADAL" clId="{D87CF1C5-6285-4F33-8859-23C1C57555D5}" dt="2021-12-15T14:05:18.870" v="16674" actId="20577"/>
        <pc:sldMkLst>
          <pc:docMk/>
          <pc:sldMk cId="3738995642" sldId="832"/>
        </pc:sldMkLst>
        <pc:spChg chg="mod">
          <ac:chgData name="Sulaiman Janjua" userId="66b971f6-af07-45ac-89ef-0fb24ce3614b" providerId="ADAL" clId="{D87CF1C5-6285-4F33-8859-23C1C57555D5}" dt="2021-12-15T14:05:18.870" v="16674" actId="20577"/>
          <ac:spMkLst>
            <pc:docMk/>
            <pc:sldMk cId="3738995642" sldId="832"/>
            <ac:spMk id="2" creationId="{D036FDF7-732D-47DB-A91F-DFC04C54CA61}"/>
          </ac:spMkLst>
        </pc:spChg>
        <pc:spChg chg="mod">
          <ac:chgData name="Sulaiman Janjua" userId="66b971f6-af07-45ac-89ef-0fb24ce3614b" providerId="ADAL" clId="{D87CF1C5-6285-4F33-8859-23C1C57555D5}" dt="2021-12-15T14:04:03.641" v="16667" actId="20577"/>
          <ac:spMkLst>
            <pc:docMk/>
            <pc:sldMk cId="3738995642" sldId="832"/>
            <ac:spMk id="3" creationId="{60F6DD49-14F4-482F-855C-2097F12C2B01}"/>
          </ac:spMkLst>
        </pc:spChg>
      </pc:sldChg>
      <pc:sldChg chg="addSp modSp new mod">
        <pc:chgData name="Sulaiman Janjua" userId="66b971f6-af07-45ac-89ef-0fb24ce3614b" providerId="ADAL" clId="{D87CF1C5-6285-4F33-8859-23C1C57555D5}" dt="2021-12-15T15:06:19.633" v="17047" actId="14861"/>
        <pc:sldMkLst>
          <pc:docMk/>
          <pc:sldMk cId="1242341928" sldId="833"/>
        </pc:sldMkLst>
        <pc:spChg chg="mod">
          <ac:chgData name="Sulaiman Janjua" userId="66b971f6-af07-45ac-89ef-0fb24ce3614b" providerId="ADAL" clId="{D87CF1C5-6285-4F33-8859-23C1C57555D5}" dt="2021-12-15T14:40:42.885" v="16695" actId="20577"/>
          <ac:spMkLst>
            <pc:docMk/>
            <pc:sldMk cId="1242341928" sldId="833"/>
            <ac:spMk id="2" creationId="{8B93453A-ED8D-4E63-95A4-1057E6411D84}"/>
          </ac:spMkLst>
        </pc:spChg>
        <pc:spChg chg="mod">
          <ac:chgData name="Sulaiman Janjua" userId="66b971f6-af07-45ac-89ef-0fb24ce3614b" providerId="ADAL" clId="{D87CF1C5-6285-4F33-8859-23C1C57555D5}" dt="2021-12-15T15:04:25.174" v="17042" actId="14100"/>
          <ac:spMkLst>
            <pc:docMk/>
            <pc:sldMk cId="1242341928" sldId="833"/>
            <ac:spMk id="3" creationId="{F200D66A-6CDF-4D45-88C4-B990D53547F3}"/>
          </ac:spMkLst>
        </pc:spChg>
        <pc:picChg chg="add mod">
          <ac:chgData name="Sulaiman Janjua" userId="66b971f6-af07-45ac-89ef-0fb24ce3614b" providerId="ADAL" clId="{D87CF1C5-6285-4F33-8859-23C1C57555D5}" dt="2021-12-15T15:06:19.633" v="17047" actId="14861"/>
          <ac:picMkLst>
            <pc:docMk/>
            <pc:sldMk cId="1242341928" sldId="833"/>
            <ac:picMk id="5" creationId="{D52334A9-7E97-4F18-B47C-80051E0C16AC}"/>
          </ac:picMkLst>
        </pc:picChg>
      </pc:sldChg>
      <pc:sldChg chg="modSp new mod">
        <pc:chgData name="Sulaiman Janjua" userId="66b971f6-af07-45ac-89ef-0fb24ce3614b" providerId="ADAL" clId="{D87CF1C5-6285-4F33-8859-23C1C57555D5}" dt="2021-12-15T16:03:56.762" v="17068" actId="20577"/>
        <pc:sldMkLst>
          <pc:docMk/>
          <pc:sldMk cId="3644903344" sldId="834"/>
        </pc:sldMkLst>
        <pc:spChg chg="mod">
          <ac:chgData name="Sulaiman Janjua" userId="66b971f6-af07-45ac-89ef-0fb24ce3614b" providerId="ADAL" clId="{D87CF1C5-6285-4F33-8859-23C1C57555D5}" dt="2021-12-13T11:51:11.339" v="204" actId="20577"/>
          <ac:spMkLst>
            <pc:docMk/>
            <pc:sldMk cId="3644903344" sldId="834"/>
            <ac:spMk id="2" creationId="{7D318D38-97C1-496C-B73F-549D4B80FC9F}"/>
          </ac:spMkLst>
        </pc:spChg>
        <pc:spChg chg="mod">
          <ac:chgData name="Sulaiman Janjua" userId="66b971f6-af07-45ac-89ef-0fb24ce3614b" providerId="ADAL" clId="{D87CF1C5-6285-4F33-8859-23C1C57555D5}" dt="2021-12-15T16:03:56.762" v="17068" actId="20577"/>
          <ac:spMkLst>
            <pc:docMk/>
            <pc:sldMk cId="3644903344" sldId="834"/>
            <ac:spMk id="3" creationId="{CBC7E1C6-AF8A-4B63-AF3D-6E294E8C7246}"/>
          </ac:spMkLst>
        </pc:spChg>
      </pc:sldChg>
      <pc:sldChg chg="modSp new mod">
        <pc:chgData name="Sulaiman Janjua" userId="66b971f6-af07-45ac-89ef-0fb24ce3614b" providerId="ADAL" clId="{D87CF1C5-6285-4F33-8859-23C1C57555D5}" dt="2021-12-13T11:54:35.529" v="305" actId="1076"/>
        <pc:sldMkLst>
          <pc:docMk/>
          <pc:sldMk cId="1117916539" sldId="835"/>
        </pc:sldMkLst>
        <pc:spChg chg="mod">
          <ac:chgData name="Sulaiman Janjua" userId="66b971f6-af07-45ac-89ef-0fb24ce3614b" providerId="ADAL" clId="{D87CF1C5-6285-4F33-8859-23C1C57555D5}" dt="2021-12-13T11:54:35.529" v="305" actId="1076"/>
          <ac:spMkLst>
            <pc:docMk/>
            <pc:sldMk cId="1117916539" sldId="835"/>
            <ac:spMk id="2" creationId="{A0892AE6-ADCA-4663-94E9-BB6DC5FFAD95}"/>
          </ac:spMkLst>
        </pc:spChg>
        <pc:spChg chg="mod">
          <ac:chgData name="Sulaiman Janjua" userId="66b971f6-af07-45ac-89ef-0fb24ce3614b" providerId="ADAL" clId="{D87CF1C5-6285-4F33-8859-23C1C57555D5}" dt="2021-12-13T11:54:32.687" v="304" actId="14100"/>
          <ac:spMkLst>
            <pc:docMk/>
            <pc:sldMk cId="1117916539" sldId="835"/>
            <ac:spMk id="3" creationId="{9F041393-E7D1-42DF-8126-97DD4B4F3888}"/>
          </ac:spMkLst>
        </pc:spChg>
      </pc:sldChg>
      <pc:sldChg chg="modSp new mod">
        <pc:chgData name="Sulaiman Janjua" userId="66b971f6-af07-45ac-89ef-0fb24ce3614b" providerId="ADAL" clId="{D87CF1C5-6285-4F33-8859-23C1C57555D5}" dt="2021-12-13T11:51:51.966" v="303" actId="20577"/>
        <pc:sldMkLst>
          <pc:docMk/>
          <pc:sldMk cId="3891291109" sldId="836"/>
        </pc:sldMkLst>
        <pc:spChg chg="mod">
          <ac:chgData name="Sulaiman Janjua" userId="66b971f6-af07-45ac-89ef-0fb24ce3614b" providerId="ADAL" clId="{D87CF1C5-6285-4F33-8859-23C1C57555D5}" dt="2021-12-13T11:51:51.966" v="303" actId="20577"/>
          <ac:spMkLst>
            <pc:docMk/>
            <pc:sldMk cId="3891291109" sldId="836"/>
            <ac:spMk id="2" creationId="{F98D8A64-E23C-4DDF-AEE6-32B0E6769520}"/>
          </ac:spMkLst>
        </pc:spChg>
      </pc:sldChg>
      <pc:sldChg chg="addSp delSp modSp add mod ord">
        <pc:chgData name="Sulaiman Janjua" userId="66b971f6-af07-45ac-89ef-0fb24ce3614b" providerId="ADAL" clId="{D87CF1C5-6285-4F33-8859-23C1C57555D5}" dt="2021-12-13T15:14:32.998" v="5214" actId="478"/>
        <pc:sldMkLst>
          <pc:docMk/>
          <pc:sldMk cId="3390975763" sldId="838"/>
        </pc:sldMkLst>
        <pc:spChg chg="mod">
          <ac:chgData name="Sulaiman Janjua" userId="66b971f6-af07-45ac-89ef-0fb24ce3614b" providerId="ADAL" clId="{D87CF1C5-6285-4F33-8859-23C1C57555D5}" dt="2021-12-13T15:11:40.188" v="5209" actId="27636"/>
          <ac:spMkLst>
            <pc:docMk/>
            <pc:sldMk cId="3390975763" sldId="838"/>
            <ac:spMk id="3" creationId="{8B55480F-1FC5-4BC6-8DA4-22575A31CB25}"/>
          </ac:spMkLst>
        </pc:spChg>
        <pc:picChg chg="add del mod">
          <ac:chgData name="Sulaiman Janjua" userId="66b971f6-af07-45ac-89ef-0fb24ce3614b" providerId="ADAL" clId="{D87CF1C5-6285-4F33-8859-23C1C57555D5}" dt="2021-12-13T15:10:40.611" v="5200" actId="478"/>
          <ac:picMkLst>
            <pc:docMk/>
            <pc:sldMk cId="3390975763" sldId="838"/>
            <ac:picMk id="5" creationId="{11BECF94-3F6C-472E-902F-3256ECC73F5A}"/>
          </ac:picMkLst>
        </pc:picChg>
        <pc:picChg chg="add del mod">
          <ac:chgData name="Sulaiman Janjua" userId="66b971f6-af07-45ac-89ef-0fb24ce3614b" providerId="ADAL" clId="{D87CF1C5-6285-4F33-8859-23C1C57555D5}" dt="2021-12-13T15:10:58.668" v="5202" actId="478"/>
          <ac:picMkLst>
            <pc:docMk/>
            <pc:sldMk cId="3390975763" sldId="838"/>
            <ac:picMk id="7" creationId="{91C23D7D-36A5-4288-81A3-C863F6570E86}"/>
          </ac:picMkLst>
        </pc:picChg>
        <pc:picChg chg="add del mod modCrop">
          <ac:chgData name="Sulaiman Janjua" userId="66b971f6-af07-45ac-89ef-0fb24ce3614b" providerId="ADAL" clId="{D87CF1C5-6285-4F33-8859-23C1C57555D5}" dt="2021-12-13T15:14:32.998" v="5214" actId="478"/>
          <ac:picMkLst>
            <pc:docMk/>
            <pc:sldMk cId="3390975763" sldId="838"/>
            <ac:picMk id="9" creationId="{FEC1688D-3871-48C4-9862-C3A422115380}"/>
          </ac:picMkLst>
        </pc:picChg>
      </pc:sldChg>
      <pc:sldChg chg="addSp delSp modSp new mod">
        <pc:chgData name="Sulaiman Janjua" userId="66b971f6-af07-45ac-89ef-0fb24ce3614b" providerId="ADAL" clId="{D87CF1C5-6285-4F33-8859-23C1C57555D5}" dt="2021-12-14T09:00:36.330" v="5924" actId="21"/>
        <pc:sldMkLst>
          <pc:docMk/>
          <pc:sldMk cId="257219150" sldId="840"/>
        </pc:sldMkLst>
        <pc:spChg chg="mod">
          <ac:chgData name="Sulaiman Janjua" userId="66b971f6-af07-45ac-89ef-0fb24ce3614b" providerId="ADAL" clId="{D87CF1C5-6285-4F33-8859-23C1C57555D5}" dt="2021-12-13T13:19:30.131" v="1250" actId="20577"/>
          <ac:spMkLst>
            <pc:docMk/>
            <pc:sldMk cId="257219150" sldId="840"/>
            <ac:spMk id="2" creationId="{A2CCD5E0-CF7B-4AE1-86C2-AD9052C8F93E}"/>
          </ac:spMkLst>
        </pc:spChg>
        <pc:spChg chg="mod">
          <ac:chgData name="Sulaiman Janjua" userId="66b971f6-af07-45ac-89ef-0fb24ce3614b" providerId="ADAL" clId="{D87CF1C5-6285-4F33-8859-23C1C57555D5}" dt="2021-12-13T13:58:04.241" v="2593" actId="27636"/>
          <ac:spMkLst>
            <pc:docMk/>
            <pc:sldMk cId="257219150" sldId="840"/>
            <ac:spMk id="3" creationId="{6BF5118B-1BE5-4062-B3BE-9A52F4C774DD}"/>
          </ac:spMkLst>
        </pc:spChg>
        <pc:picChg chg="add del mod modCrop">
          <ac:chgData name="Sulaiman Janjua" userId="66b971f6-af07-45ac-89ef-0fb24ce3614b" providerId="ADAL" clId="{D87CF1C5-6285-4F33-8859-23C1C57555D5}" dt="2021-12-13T14:51:50.070" v="4271" actId="21"/>
          <ac:picMkLst>
            <pc:docMk/>
            <pc:sldMk cId="257219150" sldId="840"/>
            <ac:picMk id="5" creationId="{B2C7C186-4680-4AFB-8A90-331E4D3CC18B}"/>
          </ac:picMkLst>
        </pc:picChg>
        <pc:picChg chg="add del mod modCrop">
          <ac:chgData name="Sulaiman Janjua" userId="66b971f6-af07-45ac-89ef-0fb24ce3614b" providerId="ADAL" clId="{D87CF1C5-6285-4F33-8859-23C1C57555D5}" dt="2021-12-14T09:00:36.330" v="5924" actId="21"/>
          <ac:picMkLst>
            <pc:docMk/>
            <pc:sldMk cId="257219150" sldId="840"/>
            <ac:picMk id="7" creationId="{0727C16D-98A5-49F2-A8DD-00C3260449A2}"/>
          </ac:picMkLst>
        </pc:picChg>
      </pc:sldChg>
      <pc:sldChg chg="modSp new mod ord">
        <pc:chgData name="Sulaiman Janjua" userId="66b971f6-af07-45ac-89ef-0fb24ce3614b" providerId="ADAL" clId="{D87CF1C5-6285-4F33-8859-23C1C57555D5}" dt="2021-12-15T10:11:50.932" v="13814"/>
        <pc:sldMkLst>
          <pc:docMk/>
          <pc:sldMk cId="3876754949" sldId="842"/>
        </pc:sldMkLst>
        <pc:spChg chg="mod">
          <ac:chgData name="Sulaiman Janjua" userId="66b971f6-af07-45ac-89ef-0fb24ce3614b" providerId="ADAL" clId="{D87CF1C5-6285-4F33-8859-23C1C57555D5}" dt="2021-12-13T15:07:08.456" v="5194" actId="20577"/>
          <ac:spMkLst>
            <pc:docMk/>
            <pc:sldMk cId="3876754949" sldId="842"/>
            <ac:spMk id="2" creationId="{66880967-18FB-453E-9D60-4B7475B8B6C2}"/>
          </ac:spMkLst>
        </pc:spChg>
        <pc:spChg chg="mod">
          <ac:chgData name="Sulaiman Janjua" userId="66b971f6-af07-45ac-89ef-0fb24ce3614b" providerId="ADAL" clId="{D87CF1C5-6285-4F33-8859-23C1C57555D5}" dt="2021-12-13T15:27:03.299" v="5536" actId="20577"/>
          <ac:spMkLst>
            <pc:docMk/>
            <pc:sldMk cId="3876754949" sldId="842"/>
            <ac:spMk id="3" creationId="{A101783A-B3EA-4606-9FAF-96FB4E1D01C1}"/>
          </ac:spMkLst>
        </pc:spChg>
      </pc:sldChg>
      <pc:sldChg chg="addSp delSp modSp new mod modClrScheme chgLayout">
        <pc:chgData name="Sulaiman Janjua" userId="66b971f6-af07-45ac-89ef-0fb24ce3614b" providerId="ADAL" clId="{D87CF1C5-6285-4F33-8859-23C1C57555D5}" dt="2021-12-13T14:32:32.266" v="3597" actId="26606"/>
        <pc:sldMkLst>
          <pc:docMk/>
          <pc:sldMk cId="2337946331" sldId="844"/>
        </pc:sldMkLst>
        <pc:spChg chg="del">
          <ac:chgData name="Sulaiman Janjua" userId="66b971f6-af07-45ac-89ef-0fb24ce3614b" providerId="ADAL" clId="{D87CF1C5-6285-4F33-8859-23C1C57555D5}" dt="2021-12-13T13:25:15.072" v="1889" actId="478"/>
          <ac:spMkLst>
            <pc:docMk/>
            <pc:sldMk cId="2337946331" sldId="844"/>
            <ac:spMk id="2" creationId="{0D9B095E-B7F4-45DE-ABA6-BF853AAA4B2C}"/>
          </ac:spMkLst>
        </pc:spChg>
        <pc:spChg chg="mod ord">
          <ac:chgData name="Sulaiman Janjua" userId="66b971f6-af07-45ac-89ef-0fb24ce3614b" providerId="ADAL" clId="{D87CF1C5-6285-4F33-8859-23C1C57555D5}" dt="2021-12-13T14:32:32.266" v="3597" actId="26606"/>
          <ac:spMkLst>
            <pc:docMk/>
            <pc:sldMk cId="2337946331" sldId="844"/>
            <ac:spMk id="3" creationId="{2DF679FB-CD8E-424E-B7D1-4011F4A8A59A}"/>
          </ac:spMkLst>
        </pc:spChg>
        <pc:spChg chg="add mod">
          <ac:chgData name="Sulaiman Janjua" userId="66b971f6-af07-45ac-89ef-0fb24ce3614b" providerId="ADAL" clId="{D87CF1C5-6285-4F33-8859-23C1C57555D5}" dt="2021-12-13T14:32:32.266" v="3597" actId="26606"/>
          <ac:spMkLst>
            <pc:docMk/>
            <pc:sldMk cId="2337946331" sldId="844"/>
            <ac:spMk id="6" creationId="{5F8EC8A2-955C-4960-80E1-E647BB7230A5}"/>
          </ac:spMkLst>
        </pc:spChg>
        <pc:picChg chg="add mod ord">
          <ac:chgData name="Sulaiman Janjua" userId="66b971f6-af07-45ac-89ef-0fb24ce3614b" providerId="ADAL" clId="{D87CF1C5-6285-4F33-8859-23C1C57555D5}" dt="2021-12-13T14:32:32.266" v="3597" actId="26606"/>
          <ac:picMkLst>
            <pc:docMk/>
            <pc:sldMk cId="2337946331" sldId="844"/>
            <ac:picMk id="5" creationId="{DB9585A9-16B4-420C-9E83-6F84F8404012}"/>
          </ac:picMkLst>
        </pc:picChg>
      </pc:sldChg>
      <pc:sldChg chg="addSp delSp modSp new del mod">
        <pc:chgData name="Sulaiman Janjua" userId="66b971f6-af07-45ac-89ef-0fb24ce3614b" providerId="ADAL" clId="{D87CF1C5-6285-4F33-8859-23C1C57555D5}" dt="2021-12-13T13:42:22.144" v="2376" actId="47"/>
        <pc:sldMkLst>
          <pc:docMk/>
          <pc:sldMk cId="1213701598" sldId="846"/>
        </pc:sldMkLst>
        <pc:spChg chg="del">
          <ac:chgData name="Sulaiman Janjua" userId="66b971f6-af07-45ac-89ef-0fb24ce3614b" providerId="ADAL" clId="{D87CF1C5-6285-4F33-8859-23C1C57555D5}" dt="2021-12-13T13:41:48.238" v="2369"/>
          <ac:spMkLst>
            <pc:docMk/>
            <pc:sldMk cId="1213701598" sldId="846"/>
            <ac:spMk id="3" creationId="{4EFBC2E9-48C6-425E-9E11-A2DCC10E6C21}"/>
          </ac:spMkLst>
        </pc:spChg>
        <pc:spChg chg="add mod">
          <ac:chgData name="Sulaiman Janjua" userId="66b971f6-af07-45ac-89ef-0fb24ce3614b" providerId="ADAL" clId="{D87CF1C5-6285-4F33-8859-23C1C57555D5}" dt="2021-12-13T13:42:06.352" v="2372" actId="27636"/>
          <ac:spMkLst>
            <pc:docMk/>
            <pc:sldMk cId="1213701598" sldId="846"/>
            <ac:spMk id="4" creationId="{941BFCD1-5B61-4243-A4B0-3E4D952913FD}"/>
          </ac:spMkLst>
        </pc:spChg>
      </pc:sldChg>
      <pc:sldChg chg="modSp new mod">
        <pc:chgData name="Sulaiman Janjua" userId="66b971f6-af07-45ac-89ef-0fb24ce3614b" providerId="ADAL" clId="{D87CF1C5-6285-4F33-8859-23C1C57555D5}" dt="2021-12-13T14:19:39.361" v="2949" actId="13926"/>
        <pc:sldMkLst>
          <pc:docMk/>
          <pc:sldMk cId="2817132084" sldId="846"/>
        </pc:sldMkLst>
        <pc:spChg chg="mod">
          <ac:chgData name="Sulaiman Janjua" userId="66b971f6-af07-45ac-89ef-0fb24ce3614b" providerId="ADAL" clId="{D87CF1C5-6285-4F33-8859-23C1C57555D5}" dt="2021-12-13T14:19:39.361" v="2949" actId="13926"/>
          <ac:spMkLst>
            <pc:docMk/>
            <pc:sldMk cId="2817132084" sldId="846"/>
            <ac:spMk id="2" creationId="{DD762304-A3CF-4A3D-83ED-742326A69845}"/>
          </ac:spMkLst>
        </pc:spChg>
        <pc:spChg chg="mod">
          <ac:chgData name="Sulaiman Janjua" userId="66b971f6-af07-45ac-89ef-0fb24ce3614b" providerId="ADAL" clId="{D87CF1C5-6285-4F33-8859-23C1C57555D5}" dt="2021-12-13T14:08:52.879" v="2948" actId="20577"/>
          <ac:spMkLst>
            <pc:docMk/>
            <pc:sldMk cId="2817132084" sldId="846"/>
            <ac:spMk id="3" creationId="{D7D8C0E5-B52D-4C68-B83D-E52B22FF5C62}"/>
          </ac:spMkLst>
        </pc:spChg>
      </pc:sldChg>
      <pc:sldChg chg="addSp delSp modSp new del mod modClrScheme chgLayout">
        <pc:chgData name="Sulaiman Janjua" userId="66b971f6-af07-45ac-89ef-0fb24ce3614b" providerId="ADAL" clId="{D87CF1C5-6285-4F33-8859-23C1C57555D5}" dt="2021-12-15T10:14:46.504" v="13866" actId="2696"/>
        <pc:sldMkLst>
          <pc:docMk/>
          <pc:sldMk cId="362980196" sldId="849"/>
        </pc:sldMkLst>
        <pc:spChg chg="mod">
          <ac:chgData name="Sulaiman Janjua" userId="66b971f6-af07-45ac-89ef-0fb24ce3614b" providerId="ADAL" clId="{D87CF1C5-6285-4F33-8859-23C1C57555D5}" dt="2021-12-13T14:32:26.238" v="3596" actId="26606"/>
          <ac:spMkLst>
            <pc:docMk/>
            <pc:sldMk cId="362980196" sldId="849"/>
            <ac:spMk id="2" creationId="{03087823-0D20-4BC6-B7E3-EEEA5A9607D4}"/>
          </ac:spMkLst>
        </pc:spChg>
        <pc:spChg chg="del mod">
          <ac:chgData name="Sulaiman Janjua" userId="66b971f6-af07-45ac-89ef-0fb24ce3614b" providerId="ADAL" clId="{D87CF1C5-6285-4F33-8859-23C1C57555D5}" dt="2021-12-13T14:22:24.031" v="2976" actId="931"/>
          <ac:spMkLst>
            <pc:docMk/>
            <pc:sldMk cId="362980196" sldId="849"/>
            <ac:spMk id="3" creationId="{EFD3E852-54E3-4635-8709-985895BFE211}"/>
          </ac:spMkLst>
        </pc:spChg>
        <pc:spChg chg="add del mod">
          <ac:chgData name="Sulaiman Janjua" userId="66b971f6-af07-45ac-89ef-0fb24ce3614b" providerId="ADAL" clId="{D87CF1C5-6285-4F33-8859-23C1C57555D5}" dt="2021-12-13T14:22:58.037" v="2980" actId="931"/>
          <ac:spMkLst>
            <pc:docMk/>
            <pc:sldMk cId="362980196" sldId="849"/>
            <ac:spMk id="7" creationId="{826BA9E5-31F9-469B-892B-3803F54CBC5E}"/>
          </ac:spMkLst>
        </pc:spChg>
        <pc:spChg chg="add mod ord">
          <ac:chgData name="Sulaiman Janjua" userId="66b971f6-af07-45ac-89ef-0fb24ce3614b" providerId="ADAL" clId="{D87CF1C5-6285-4F33-8859-23C1C57555D5}" dt="2021-12-13T14:32:26.238" v="3596" actId="26606"/>
          <ac:spMkLst>
            <pc:docMk/>
            <pc:sldMk cId="362980196" sldId="849"/>
            <ac:spMk id="11" creationId="{2091353D-FF70-49AA-A214-27A5DBC9D98E}"/>
          </ac:spMkLst>
        </pc:spChg>
        <pc:picChg chg="add del mod">
          <ac:chgData name="Sulaiman Janjua" userId="66b971f6-af07-45ac-89ef-0fb24ce3614b" providerId="ADAL" clId="{D87CF1C5-6285-4F33-8859-23C1C57555D5}" dt="2021-12-13T14:22:38.132" v="2979" actId="478"/>
          <ac:picMkLst>
            <pc:docMk/>
            <pc:sldMk cId="362980196" sldId="849"/>
            <ac:picMk id="5" creationId="{D9E76E63-48E1-4FA3-9E3C-00B632B3F46B}"/>
          </ac:picMkLst>
        </pc:picChg>
        <pc:picChg chg="add del mod">
          <ac:chgData name="Sulaiman Janjua" userId="66b971f6-af07-45ac-89ef-0fb24ce3614b" providerId="ADAL" clId="{D87CF1C5-6285-4F33-8859-23C1C57555D5}" dt="2021-12-13T14:23:18.909" v="2987" actId="478"/>
          <ac:picMkLst>
            <pc:docMk/>
            <pc:sldMk cId="362980196" sldId="849"/>
            <ac:picMk id="9" creationId="{C5CC70C7-50B7-4D8D-814C-16F725473B75}"/>
          </ac:picMkLst>
        </pc:picChg>
        <pc:picChg chg="add mod">
          <ac:chgData name="Sulaiman Janjua" userId="66b971f6-af07-45ac-89ef-0fb24ce3614b" providerId="ADAL" clId="{D87CF1C5-6285-4F33-8859-23C1C57555D5}" dt="2021-12-13T14:32:26.238" v="3596" actId="26606"/>
          <ac:picMkLst>
            <pc:docMk/>
            <pc:sldMk cId="362980196" sldId="849"/>
            <ac:picMk id="13" creationId="{E2262602-A9BC-4E4D-8390-3FCF4AB6A807}"/>
          </ac:picMkLst>
        </pc:picChg>
      </pc:sldChg>
      <pc:sldChg chg="add">
        <pc:chgData name="Sulaiman Janjua" userId="66b971f6-af07-45ac-89ef-0fb24ce3614b" providerId="ADAL" clId="{D87CF1C5-6285-4F33-8859-23C1C57555D5}" dt="2021-12-15T10:14:48.755" v="13867"/>
        <pc:sldMkLst>
          <pc:docMk/>
          <pc:sldMk cId="1176843232" sldId="849"/>
        </pc:sldMkLst>
      </pc:sldChg>
      <pc:sldChg chg="add">
        <pc:chgData name="Sulaiman Janjua" userId="66b971f6-af07-45ac-89ef-0fb24ce3614b" providerId="ADAL" clId="{D87CF1C5-6285-4F33-8859-23C1C57555D5}" dt="2021-12-15T10:14:48.755" v="13867"/>
        <pc:sldMkLst>
          <pc:docMk/>
          <pc:sldMk cId="2758142869" sldId="850"/>
        </pc:sldMkLst>
      </pc:sldChg>
      <pc:sldChg chg="addSp modSp new del mod modClrScheme chgLayout">
        <pc:chgData name="Sulaiman Janjua" userId="66b971f6-af07-45ac-89ef-0fb24ce3614b" providerId="ADAL" clId="{D87CF1C5-6285-4F33-8859-23C1C57555D5}" dt="2021-12-15T10:14:46.504" v="13866" actId="2696"/>
        <pc:sldMkLst>
          <pc:docMk/>
          <pc:sldMk cId="3555091691" sldId="850"/>
        </pc:sldMkLst>
        <pc:spChg chg="mod">
          <ac:chgData name="Sulaiman Janjua" userId="66b971f6-af07-45ac-89ef-0fb24ce3614b" providerId="ADAL" clId="{D87CF1C5-6285-4F33-8859-23C1C57555D5}" dt="2021-12-13T14:39:15.574" v="3828" actId="26606"/>
          <ac:spMkLst>
            <pc:docMk/>
            <pc:sldMk cId="3555091691" sldId="850"/>
            <ac:spMk id="2" creationId="{251FD818-23AA-49CE-A20D-A96A3FF88B2A}"/>
          </ac:spMkLst>
        </pc:spChg>
        <pc:spChg chg="mod ord">
          <ac:chgData name="Sulaiman Janjua" userId="66b971f6-af07-45ac-89ef-0fb24ce3614b" providerId="ADAL" clId="{D87CF1C5-6285-4F33-8859-23C1C57555D5}" dt="2021-12-13T14:39:15.574" v="3828" actId="26606"/>
          <ac:spMkLst>
            <pc:docMk/>
            <pc:sldMk cId="3555091691" sldId="850"/>
            <ac:spMk id="3" creationId="{D78F40AA-6DAF-430B-B8B0-A9AF552BC886}"/>
          </ac:spMkLst>
        </pc:spChg>
        <pc:picChg chg="add mod">
          <ac:chgData name="Sulaiman Janjua" userId="66b971f6-af07-45ac-89ef-0fb24ce3614b" providerId="ADAL" clId="{D87CF1C5-6285-4F33-8859-23C1C57555D5}" dt="2021-12-13T14:39:28.126" v="3830" actId="14861"/>
          <ac:picMkLst>
            <pc:docMk/>
            <pc:sldMk cId="3555091691" sldId="850"/>
            <ac:picMk id="5" creationId="{3677AFD2-96A5-445C-A9ED-483B07F07656}"/>
          </ac:picMkLst>
        </pc:picChg>
      </pc:sldChg>
      <pc:sldChg chg="add">
        <pc:chgData name="Sulaiman Janjua" userId="66b971f6-af07-45ac-89ef-0fb24ce3614b" providerId="ADAL" clId="{D87CF1C5-6285-4F33-8859-23C1C57555D5}" dt="2021-12-15T10:14:48.755" v="13867"/>
        <pc:sldMkLst>
          <pc:docMk/>
          <pc:sldMk cId="423886479" sldId="851"/>
        </pc:sldMkLst>
      </pc:sldChg>
      <pc:sldChg chg="addSp modSp new del mod modClrScheme chgLayout">
        <pc:chgData name="Sulaiman Janjua" userId="66b971f6-af07-45ac-89ef-0fb24ce3614b" providerId="ADAL" clId="{D87CF1C5-6285-4F33-8859-23C1C57555D5}" dt="2021-12-15T10:14:46.504" v="13866" actId="2696"/>
        <pc:sldMkLst>
          <pc:docMk/>
          <pc:sldMk cId="3919148635" sldId="851"/>
        </pc:sldMkLst>
        <pc:spChg chg="mod">
          <ac:chgData name="Sulaiman Janjua" userId="66b971f6-af07-45ac-89ef-0fb24ce3614b" providerId="ADAL" clId="{D87CF1C5-6285-4F33-8859-23C1C57555D5}" dt="2021-12-13T14:58:26.278" v="4587" actId="26606"/>
          <ac:spMkLst>
            <pc:docMk/>
            <pc:sldMk cId="3919148635" sldId="851"/>
            <ac:spMk id="2" creationId="{1A6DBEE4-D763-43CD-9DDF-20B46DDB1C56}"/>
          </ac:spMkLst>
        </pc:spChg>
        <pc:spChg chg="mod">
          <ac:chgData name="Sulaiman Janjua" userId="66b971f6-af07-45ac-89ef-0fb24ce3614b" providerId="ADAL" clId="{D87CF1C5-6285-4F33-8859-23C1C57555D5}" dt="2021-12-13T14:58:41.120" v="4588" actId="313"/>
          <ac:spMkLst>
            <pc:docMk/>
            <pc:sldMk cId="3919148635" sldId="851"/>
            <ac:spMk id="3" creationId="{C9ACA044-3D28-49DC-AEA3-E0E1BB5F151F}"/>
          </ac:spMkLst>
        </pc:spChg>
        <pc:picChg chg="add mod">
          <ac:chgData name="Sulaiman Janjua" userId="66b971f6-af07-45ac-89ef-0fb24ce3614b" providerId="ADAL" clId="{D87CF1C5-6285-4F33-8859-23C1C57555D5}" dt="2021-12-13T14:58:26.278" v="4587" actId="26606"/>
          <ac:picMkLst>
            <pc:docMk/>
            <pc:sldMk cId="3919148635" sldId="851"/>
            <ac:picMk id="5" creationId="{D56CB3FD-E07E-415F-8AEC-2AAE7DE76C75}"/>
          </ac:picMkLst>
        </pc:picChg>
      </pc:sldChg>
      <pc:sldChg chg="modSp new del mod">
        <pc:chgData name="Sulaiman Janjua" userId="66b971f6-af07-45ac-89ef-0fb24ce3614b" providerId="ADAL" clId="{D87CF1C5-6285-4F33-8859-23C1C57555D5}" dt="2021-12-13T15:06:16.567" v="5136" actId="47"/>
        <pc:sldMkLst>
          <pc:docMk/>
          <pc:sldMk cId="1774256111" sldId="852"/>
        </pc:sldMkLst>
        <pc:spChg chg="mod">
          <ac:chgData name="Sulaiman Janjua" userId="66b971f6-af07-45ac-89ef-0fb24ce3614b" providerId="ADAL" clId="{D87CF1C5-6285-4F33-8859-23C1C57555D5}" dt="2021-12-13T14:51:40.241" v="4267" actId="20577"/>
          <ac:spMkLst>
            <pc:docMk/>
            <pc:sldMk cId="1774256111" sldId="852"/>
            <ac:spMk id="2" creationId="{EFE3944F-8479-456F-A924-0E1D4C38199D}"/>
          </ac:spMkLst>
        </pc:spChg>
        <pc:spChg chg="mod">
          <ac:chgData name="Sulaiman Janjua" userId="66b971f6-af07-45ac-89ef-0fb24ce3614b" providerId="ADAL" clId="{D87CF1C5-6285-4F33-8859-23C1C57555D5}" dt="2021-12-13T14:51:37.839" v="4261"/>
          <ac:spMkLst>
            <pc:docMk/>
            <pc:sldMk cId="1774256111" sldId="852"/>
            <ac:spMk id="3" creationId="{41815311-548D-4E5D-8C2F-65665E017E8C}"/>
          </ac:spMkLst>
        </pc:spChg>
      </pc:sldChg>
      <pc:sldChg chg="addSp modSp new del mod modClrScheme chgLayout">
        <pc:chgData name="Sulaiman Janjua" userId="66b971f6-af07-45ac-89ef-0fb24ce3614b" providerId="ADAL" clId="{D87CF1C5-6285-4F33-8859-23C1C57555D5}" dt="2021-12-15T10:14:46.504" v="13866" actId="2696"/>
        <pc:sldMkLst>
          <pc:docMk/>
          <pc:sldMk cId="1409325201" sldId="853"/>
        </pc:sldMkLst>
        <pc:spChg chg="mod">
          <ac:chgData name="Sulaiman Janjua" userId="66b971f6-af07-45ac-89ef-0fb24ce3614b" providerId="ADAL" clId="{D87CF1C5-6285-4F33-8859-23C1C57555D5}" dt="2021-12-13T14:32:00.541" v="3589" actId="26606"/>
          <ac:spMkLst>
            <pc:docMk/>
            <pc:sldMk cId="1409325201" sldId="853"/>
            <ac:spMk id="2" creationId="{FAFDFF2C-6AA0-43EA-B7E7-E2E87ED9AEE6}"/>
          </ac:spMkLst>
        </pc:spChg>
        <pc:spChg chg="mod ord">
          <ac:chgData name="Sulaiman Janjua" userId="66b971f6-af07-45ac-89ef-0fb24ce3614b" providerId="ADAL" clId="{D87CF1C5-6285-4F33-8859-23C1C57555D5}" dt="2021-12-13T14:32:20.348" v="3595" actId="26606"/>
          <ac:spMkLst>
            <pc:docMk/>
            <pc:sldMk cId="1409325201" sldId="853"/>
            <ac:spMk id="3" creationId="{4E983CAC-7CF3-4ACB-A9B5-C15047530156}"/>
          </ac:spMkLst>
        </pc:spChg>
        <pc:picChg chg="add mod ord">
          <ac:chgData name="Sulaiman Janjua" userId="66b971f6-af07-45ac-89ef-0fb24ce3614b" providerId="ADAL" clId="{D87CF1C5-6285-4F33-8859-23C1C57555D5}" dt="2021-12-13T14:32:20.348" v="3595" actId="26606"/>
          <ac:picMkLst>
            <pc:docMk/>
            <pc:sldMk cId="1409325201" sldId="853"/>
            <ac:picMk id="5" creationId="{973BB213-7051-4628-9DAD-F68ED50F39EE}"/>
          </ac:picMkLst>
        </pc:picChg>
      </pc:sldChg>
      <pc:sldChg chg="add">
        <pc:chgData name="Sulaiman Janjua" userId="66b971f6-af07-45ac-89ef-0fb24ce3614b" providerId="ADAL" clId="{D87CF1C5-6285-4F33-8859-23C1C57555D5}" dt="2021-12-15T10:14:48.755" v="13867"/>
        <pc:sldMkLst>
          <pc:docMk/>
          <pc:sldMk cId="3921930152" sldId="853"/>
        </pc:sldMkLst>
      </pc:sldChg>
      <pc:sldChg chg="addSp modSp add mod ord modNotesTx">
        <pc:chgData name="Sulaiman Janjua" userId="66b971f6-af07-45ac-89ef-0fb24ce3614b" providerId="ADAL" clId="{D87CF1C5-6285-4F33-8859-23C1C57555D5}" dt="2021-12-13T15:05:32.849" v="5132"/>
        <pc:sldMkLst>
          <pc:docMk/>
          <pc:sldMk cId="2216582785" sldId="854"/>
        </pc:sldMkLst>
        <pc:spChg chg="mod">
          <ac:chgData name="Sulaiman Janjua" userId="66b971f6-af07-45ac-89ef-0fb24ce3614b" providerId="ADAL" clId="{D87CF1C5-6285-4F33-8859-23C1C57555D5}" dt="2021-12-13T14:52:15.012" v="4293" actId="20577"/>
          <ac:spMkLst>
            <pc:docMk/>
            <pc:sldMk cId="2216582785" sldId="854"/>
            <ac:spMk id="2" creationId="{EFE3944F-8479-456F-A924-0E1D4C38199D}"/>
          </ac:spMkLst>
        </pc:spChg>
        <pc:spChg chg="mod">
          <ac:chgData name="Sulaiman Janjua" userId="66b971f6-af07-45ac-89ef-0fb24ce3614b" providerId="ADAL" clId="{D87CF1C5-6285-4F33-8859-23C1C57555D5}" dt="2021-12-13T14:54:18.325" v="4511" actId="368"/>
          <ac:spMkLst>
            <pc:docMk/>
            <pc:sldMk cId="2216582785" sldId="854"/>
            <ac:spMk id="3" creationId="{41815311-548D-4E5D-8C2F-65665E017E8C}"/>
          </ac:spMkLst>
        </pc:spChg>
        <pc:picChg chg="add mod">
          <ac:chgData name="Sulaiman Janjua" userId="66b971f6-af07-45ac-89ef-0fb24ce3614b" providerId="ADAL" clId="{D87CF1C5-6285-4F33-8859-23C1C57555D5}" dt="2021-12-13T14:54:25.259" v="4512" actId="1076"/>
          <ac:picMkLst>
            <pc:docMk/>
            <pc:sldMk cId="2216582785" sldId="854"/>
            <ac:picMk id="4" creationId="{D5ADA0F7-FAA0-4442-8578-62288BDA772D}"/>
          </ac:picMkLst>
        </pc:picChg>
      </pc:sldChg>
      <pc:sldChg chg="add">
        <pc:chgData name="Sulaiman Janjua" userId="66b971f6-af07-45ac-89ef-0fb24ce3614b" providerId="ADAL" clId="{D87CF1C5-6285-4F33-8859-23C1C57555D5}" dt="2021-12-15T10:14:48.755" v="13867"/>
        <pc:sldMkLst>
          <pc:docMk/>
          <pc:sldMk cId="3347736166" sldId="855"/>
        </pc:sldMkLst>
      </pc:sldChg>
      <pc:sldChg chg="addSp modSp new del mod modClrScheme chgLayout">
        <pc:chgData name="Sulaiman Janjua" userId="66b971f6-af07-45ac-89ef-0fb24ce3614b" providerId="ADAL" clId="{D87CF1C5-6285-4F33-8859-23C1C57555D5}" dt="2021-12-15T10:14:46.504" v="13866" actId="2696"/>
        <pc:sldMkLst>
          <pc:docMk/>
          <pc:sldMk cId="3369069969" sldId="855"/>
        </pc:sldMkLst>
        <pc:spChg chg="mod">
          <ac:chgData name="Sulaiman Janjua" userId="66b971f6-af07-45ac-89ef-0fb24ce3614b" providerId="ADAL" clId="{D87CF1C5-6285-4F33-8859-23C1C57555D5}" dt="2021-12-13T15:03:53.826" v="5128" actId="26606"/>
          <ac:spMkLst>
            <pc:docMk/>
            <pc:sldMk cId="3369069969" sldId="855"/>
            <ac:spMk id="2" creationId="{2E91DFE6-0DC1-49C1-B4FB-6955BF1A7BB0}"/>
          </ac:spMkLst>
        </pc:spChg>
        <pc:spChg chg="mod ord">
          <ac:chgData name="Sulaiman Janjua" userId="66b971f6-af07-45ac-89ef-0fb24ce3614b" providerId="ADAL" clId="{D87CF1C5-6285-4F33-8859-23C1C57555D5}" dt="2021-12-13T15:03:53.826" v="5128" actId="26606"/>
          <ac:spMkLst>
            <pc:docMk/>
            <pc:sldMk cId="3369069969" sldId="855"/>
            <ac:spMk id="3" creationId="{06AE1AAA-1FEF-4CB6-8B9E-620C921EB666}"/>
          </ac:spMkLst>
        </pc:spChg>
        <pc:picChg chg="add mod">
          <ac:chgData name="Sulaiman Janjua" userId="66b971f6-af07-45ac-89ef-0fb24ce3614b" providerId="ADAL" clId="{D87CF1C5-6285-4F33-8859-23C1C57555D5}" dt="2021-12-13T15:04:00.810" v="5130" actId="14861"/>
          <ac:picMkLst>
            <pc:docMk/>
            <pc:sldMk cId="3369069969" sldId="855"/>
            <ac:picMk id="5" creationId="{349B60C8-6447-4D60-B2AE-582C99395A27}"/>
          </ac:picMkLst>
        </pc:picChg>
      </pc:sldChg>
      <pc:sldChg chg="new del">
        <pc:chgData name="Sulaiman Janjua" userId="66b971f6-af07-45ac-89ef-0fb24ce3614b" providerId="ADAL" clId="{D87CF1C5-6285-4F33-8859-23C1C57555D5}" dt="2021-12-13T15:06:14.225" v="5133" actId="47"/>
        <pc:sldMkLst>
          <pc:docMk/>
          <pc:sldMk cId="2697311305" sldId="856"/>
        </pc:sldMkLst>
      </pc:sldChg>
      <pc:sldChg chg="new del">
        <pc:chgData name="Sulaiman Janjua" userId="66b971f6-af07-45ac-89ef-0fb24ce3614b" providerId="ADAL" clId="{D87CF1C5-6285-4F33-8859-23C1C57555D5}" dt="2021-12-13T15:06:14.977" v="5134" actId="47"/>
        <pc:sldMkLst>
          <pc:docMk/>
          <pc:sldMk cId="3687041956" sldId="857"/>
        </pc:sldMkLst>
      </pc:sldChg>
      <pc:sldChg chg="new del">
        <pc:chgData name="Sulaiman Janjua" userId="66b971f6-af07-45ac-89ef-0fb24ce3614b" providerId="ADAL" clId="{D87CF1C5-6285-4F33-8859-23C1C57555D5}" dt="2021-12-13T15:06:15.714" v="5135" actId="47"/>
        <pc:sldMkLst>
          <pc:docMk/>
          <pc:sldMk cId="1046693210" sldId="858"/>
        </pc:sldMkLst>
      </pc:sldChg>
      <pc:sldChg chg="addSp delSp modSp new mod">
        <pc:chgData name="Sulaiman Janjua" userId="66b971f6-af07-45ac-89ef-0fb24ce3614b" providerId="ADAL" clId="{D87CF1C5-6285-4F33-8859-23C1C57555D5}" dt="2021-12-14T13:02:22.417" v="13178" actId="14861"/>
        <pc:sldMkLst>
          <pc:docMk/>
          <pc:sldMk cId="788154088" sldId="864"/>
        </pc:sldMkLst>
        <pc:spChg chg="mod">
          <ac:chgData name="Sulaiman Janjua" userId="66b971f6-af07-45ac-89ef-0fb24ce3614b" providerId="ADAL" clId="{D87CF1C5-6285-4F33-8859-23C1C57555D5}" dt="2021-12-14T13:02:11.081" v="13176" actId="26606"/>
          <ac:spMkLst>
            <pc:docMk/>
            <pc:sldMk cId="788154088" sldId="864"/>
            <ac:spMk id="2" creationId="{4D6DE0CC-91E4-4D13-BA6C-9D8AF6A75DE8}"/>
          </ac:spMkLst>
        </pc:spChg>
        <pc:spChg chg="mod ord">
          <ac:chgData name="Sulaiman Janjua" userId="66b971f6-af07-45ac-89ef-0fb24ce3614b" providerId="ADAL" clId="{D87CF1C5-6285-4F33-8859-23C1C57555D5}" dt="2021-12-14T13:02:11.081" v="13176" actId="26606"/>
          <ac:spMkLst>
            <pc:docMk/>
            <pc:sldMk cId="788154088" sldId="864"/>
            <ac:spMk id="3" creationId="{D0AF1AA9-DEC9-48BD-8E0B-CFFD2AC9DA52}"/>
          </ac:spMkLst>
        </pc:spChg>
        <pc:spChg chg="del">
          <ac:chgData name="Sulaiman Janjua" userId="66b971f6-af07-45ac-89ef-0fb24ce3614b" providerId="ADAL" clId="{D87CF1C5-6285-4F33-8859-23C1C57555D5}" dt="2021-12-14T13:02:07.236" v="13175" actId="931"/>
          <ac:spMkLst>
            <pc:docMk/>
            <pc:sldMk cId="788154088" sldId="864"/>
            <ac:spMk id="4" creationId="{9090732B-9146-4510-B065-AE74BEAC410B}"/>
          </ac:spMkLst>
        </pc:spChg>
        <pc:picChg chg="add mod">
          <ac:chgData name="Sulaiman Janjua" userId="66b971f6-af07-45ac-89ef-0fb24ce3614b" providerId="ADAL" clId="{D87CF1C5-6285-4F33-8859-23C1C57555D5}" dt="2021-12-14T13:02:22.417" v="13178" actId="14861"/>
          <ac:picMkLst>
            <pc:docMk/>
            <pc:sldMk cId="788154088" sldId="864"/>
            <ac:picMk id="6" creationId="{EAD7BCFA-B0CE-4E3D-BBBA-C0B82AA5E67A}"/>
          </ac:picMkLst>
        </pc:picChg>
      </pc:sldChg>
      <pc:sldChg chg="modSp new del mod">
        <pc:chgData name="Sulaiman Janjua" userId="66b971f6-af07-45ac-89ef-0fb24ce3614b" providerId="ADAL" clId="{D87CF1C5-6285-4F33-8859-23C1C57555D5}" dt="2021-12-14T11:11:02.348" v="10130" actId="47"/>
        <pc:sldMkLst>
          <pc:docMk/>
          <pc:sldMk cId="2759767240" sldId="865"/>
        </pc:sldMkLst>
        <pc:spChg chg="mod">
          <ac:chgData name="Sulaiman Janjua" userId="66b971f6-af07-45ac-89ef-0fb24ce3614b" providerId="ADAL" clId="{D87CF1C5-6285-4F33-8859-23C1C57555D5}" dt="2021-12-14T11:10:31.649" v="10091" actId="20577"/>
          <ac:spMkLst>
            <pc:docMk/>
            <pc:sldMk cId="2759767240" sldId="865"/>
            <ac:spMk id="2" creationId="{7F3EA763-CEDC-4297-9048-F9108DFF6958}"/>
          </ac:spMkLst>
        </pc:spChg>
      </pc:sldChg>
      <pc:sldChg chg="modSp new del mod">
        <pc:chgData name="Sulaiman Janjua" userId="66b971f6-af07-45ac-89ef-0fb24ce3614b" providerId="ADAL" clId="{D87CF1C5-6285-4F33-8859-23C1C57555D5}" dt="2021-12-14T11:11:00.681" v="10129" actId="47"/>
        <pc:sldMkLst>
          <pc:docMk/>
          <pc:sldMk cId="3184347469" sldId="866"/>
        </pc:sldMkLst>
        <pc:spChg chg="mod">
          <ac:chgData name="Sulaiman Janjua" userId="66b971f6-af07-45ac-89ef-0fb24ce3614b" providerId="ADAL" clId="{D87CF1C5-6285-4F33-8859-23C1C57555D5}" dt="2021-12-14T11:10:37.057" v="10110" actId="20577"/>
          <ac:spMkLst>
            <pc:docMk/>
            <pc:sldMk cId="3184347469" sldId="866"/>
            <ac:spMk id="2" creationId="{7361024F-23B2-4A4E-9299-F64B6116358E}"/>
          </ac:spMkLst>
        </pc:spChg>
      </pc:sldChg>
      <pc:sldChg chg="modSp new del mod">
        <pc:chgData name="Sulaiman Janjua" userId="66b971f6-af07-45ac-89ef-0fb24ce3614b" providerId="ADAL" clId="{D87CF1C5-6285-4F33-8859-23C1C57555D5}" dt="2021-12-14T11:10:59.140" v="10128" actId="47"/>
        <pc:sldMkLst>
          <pc:docMk/>
          <pc:sldMk cId="2533956152" sldId="867"/>
        </pc:sldMkLst>
        <pc:spChg chg="mod">
          <ac:chgData name="Sulaiman Janjua" userId="66b971f6-af07-45ac-89ef-0fb24ce3614b" providerId="ADAL" clId="{D87CF1C5-6285-4F33-8859-23C1C57555D5}" dt="2021-12-14T11:10:44.491" v="10127" actId="20577"/>
          <ac:spMkLst>
            <pc:docMk/>
            <pc:sldMk cId="2533956152" sldId="867"/>
            <ac:spMk id="2" creationId="{5E67BD29-3800-4756-B96A-9BDEAD3469E9}"/>
          </ac:spMkLst>
        </pc:spChg>
      </pc:sldChg>
      <pc:sldChg chg="modSp new mod">
        <pc:chgData name="Sulaiman Janjua" userId="66b971f6-af07-45ac-89ef-0fb24ce3614b" providerId="ADAL" clId="{D87CF1C5-6285-4F33-8859-23C1C57555D5}" dt="2021-12-14T09:33:25.945" v="6417" actId="20577"/>
        <pc:sldMkLst>
          <pc:docMk/>
          <pc:sldMk cId="3481991097" sldId="868"/>
        </pc:sldMkLst>
        <pc:spChg chg="mod">
          <ac:chgData name="Sulaiman Janjua" userId="66b971f6-af07-45ac-89ef-0fb24ce3614b" providerId="ADAL" clId="{D87CF1C5-6285-4F33-8859-23C1C57555D5}" dt="2021-12-14T09:26:11.800" v="6023" actId="20577"/>
          <ac:spMkLst>
            <pc:docMk/>
            <pc:sldMk cId="3481991097" sldId="868"/>
            <ac:spMk id="2" creationId="{B1C38045-4F33-4E61-807E-26E52F9F4F83}"/>
          </ac:spMkLst>
        </pc:spChg>
        <pc:spChg chg="mod">
          <ac:chgData name="Sulaiman Janjua" userId="66b971f6-af07-45ac-89ef-0fb24ce3614b" providerId="ADAL" clId="{D87CF1C5-6285-4F33-8859-23C1C57555D5}" dt="2021-12-14T09:33:25.945" v="6417" actId="20577"/>
          <ac:spMkLst>
            <pc:docMk/>
            <pc:sldMk cId="3481991097" sldId="868"/>
            <ac:spMk id="3" creationId="{D17330E7-E343-41A8-BE74-86EED923908A}"/>
          </ac:spMkLst>
        </pc:spChg>
      </pc:sldChg>
      <pc:sldChg chg="addSp modSp new del mod modClrScheme chgLayout">
        <pc:chgData name="Sulaiman Janjua" userId="66b971f6-af07-45ac-89ef-0fb24ce3614b" providerId="ADAL" clId="{D87CF1C5-6285-4F33-8859-23C1C57555D5}" dt="2021-12-15T10:13:10.633" v="13864" actId="2696"/>
        <pc:sldMkLst>
          <pc:docMk/>
          <pc:sldMk cId="2523077384" sldId="869"/>
        </pc:sldMkLst>
        <pc:spChg chg="mod">
          <ac:chgData name="Sulaiman Janjua" userId="66b971f6-af07-45ac-89ef-0fb24ce3614b" providerId="ADAL" clId="{D87CF1C5-6285-4F33-8859-23C1C57555D5}" dt="2021-12-14T09:45:01.065" v="7358" actId="26606"/>
          <ac:spMkLst>
            <pc:docMk/>
            <pc:sldMk cId="2523077384" sldId="869"/>
            <ac:spMk id="2" creationId="{68110BD6-3487-4B48-8D00-73649407EED5}"/>
          </ac:spMkLst>
        </pc:spChg>
        <pc:spChg chg="mod">
          <ac:chgData name="Sulaiman Janjua" userId="66b971f6-af07-45ac-89ef-0fb24ce3614b" providerId="ADAL" clId="{D87CF1C5-6285-4F33-8859-23C1C57555D5}" dt="2021-12-14T09:45:01.065" v="7358" actId="26606"/>
          <ac:spMkLst>
            <pc:docMk/>
            <pc:sldMk cId="2523077384" sldId="869"/>
            <ac:spMk id="3" creationId="{856FA8CC-B120-4B96-9F2E-90041A6A3AB8}"/>
          </ac:spMkLst>
        </pc:spChg>
        <pc:picChg chg="add mod">
          <ac:chgData name="Sulaiman Janjua" userId="66b971f6-af07-45ac-89ef-0fb24ce3614b" providerId="ADAL" clId="{D87CF1C5-6285-4F33-8859-23C1C57555D5}" dt="2021-12-14T09:45:10.054" v="7360" actId="14861"/>
          <ac:picMkLst>
            <pc:docMk/>
            <pc:sldMk cId="2523077384" sldId="869"/>
            <ac:picMk id="5" creationId="{C6DA1D56-EA91-42D2-909E-049E16C144D6}"/>
          </ac:picMkLst>
        </pc:picChg>
      </pc:sldChg>
      <pc:sldChg chg="add">
        <pc:chgData name="Sulaiman Janjua" userId="66b971f6-af07-45ac-89ef-0fb24ce3614b" providerId="ADAL" clId="{D87CF1C5-6285-4F33-8859-23C1C57555D5}" dt="2021-12-15T10:13:15.837" v="13865"/>
        <pc:sldMkLst>
          <pc:docMk/>
          <pc:sldMk cId="2612249376" sldId="869"/>
        </pc:sldMkLst>
      </pc:sldChg>
      <pc:sldChg chg="add">
        <pc:chgData name="Sulaiman Janjua" userId="66b971f6-af07-45ac-89ef-0fb24ce3614b" providerId="ADAL" clId="{D87CF1C5-6285-4F33-8859-23C1C57555D5}" dt="2021-12-15T10:13:15.837" v="13865"/>
        <pc:sldMkLst>
          <pc:docMk/>
          <pc:sldMk cId="553740688" sldId="870"/>
        </pc:sldMkLst>
      </pc:sldChg>
      <pc:sldChg chg="addSp modSp new del mod modClrScheme chgLayout">
        <pc:chgData name="Sulaiman Janjua" userId="66b971f6-af07-45ac-89ef-0fb24ce3614b" providerId="ADAL" clId="{D87CF1C5-6285-4F33-8859-23C1C57555D5}" dt="2021-12-15T10:13:10.633" v="13864" actId="2696"/>
        <pc:sldMkLst>
          <pc:docMk/>
          <pc:sldMk cId="2834630014" sldId="870"/>
        </pc:sldMkLst>
        <pc:spChg chg="mod">
          <ac:chgData name="Sulaiman Janjua" userId="66b971f6-af07-45ac-89ef-0fb24ce3614b" providerId="ADAL" clId="{D87CF1C5-6285-4F33-8859-23C1C57555D5}" dt="2021-12-14T09:47:41.546" v="7636" actId="26606"/>
          <ac:spMkLst>
            <pc:docMk/>
            <pc:sldMk cId="2834630014" sldId="870"/>
            <ac:spMk id="2" creationId="{15BE4AE8-BA1E-42E5-A84B-C839C37F4D29}"/>
          </ac:spMkLst>
        </pc:spChg>
        <pc:spChg chg="mod ord">
          <ac:chgData name="Sulaiman Janjua" userId="66b971f6-af07-45ac-89ef-0fb24ce3614b" providerId="ADAL" clId="{D87CF1C5-6285-4F33-8859-23C1C57555D5}" dt="2021-12-14T09:47:41.546" v="7636" actId="26606"/>
          <ac:spMkLst>
            <pc:docMk/>
            <pc:sldMk cId="2834630014" sldId="870"/>
            <ac:spMk id="3" creationId="{4481E404-3CE1-45E1-8912-A185E7EC53C3}"/>
          </ac:spMkLst>
        </pc:spChg>
        <pc:picChg chg="add mod">
          <ac:chgData name="Sulaiman Janjua" userId="66b971f6-af07-45ac-89ef-0fb24ce3614b" providerId="ADAL" clId="{D87CF1C5-6285-4F33-8859-23C1C57555D5}" dt="2021-12-14T09:47:48.339" v="7638" actId="14861"/>
          <ac:picMkLst>
            <pc:docMk/>
            <pc:sldMk cId="2834630014" sldId="870"/>
            <ac:picMk id="5" creationId="{B7A4C924-98B4-49E4-A781-CCF49CC98201}"/>
          </ac:picMkLst>
        </pc:picChg>
      </pc:sldChg>
      <pc:sldChg chg="addSp modSp new del mod">
        <pc:chgData name="Sulaiman Janjua" userId="66b971f6-af07-45ac-89ef-0fb24ce3614b" providerId="ADAL" clId="{D87CF1C5-6285-4F33-8859-23C1C57555D5}" dt="2021-12-15T10:13:10.633" v="13864" actId="2696"/>
        <pc:sldMkLst>
          <pc:docMk/>
          <pc:sldMk cId="733370102" sldId="871"/>
        </pc:sldMkLst>
        <pc:spChg chg="mod">
          <ac:chgData name="Sulaiman Janjua" userId="66b971f6-af07-45ac-89ef-0fb24ce3614b" providerId="ADAL" clId="{D87CF1C5-6285-4F33-8859-23C1C57555D5}" dt="2021-12-14T09:26:43.471" v="6066" actId="20577"/>
          <ac:spMkLst>
            <pc:docMk/>
            <pc:sldMk cId="733370102" sldId="871"/>
            <ac:spMk id="2" creationId="{BEE5E56F-0900-4285-B042-1606E35F6F8D}"/>
          </ac:spMkLst>
        </pc:spChg>
        <pc:spChg chg="mod">
          <ac:chgData name="Sulaiman Janjua" userId="66b971f6-af07-45ac-89ef-0fb24ce3614b" providerId="ADAL" clId="{D87CF1C5-6285-4F33-8859-23C1C57555D5}" dt="2021-12-14T09:50:47.153" v="7983" actId="27636"/>
          <ac:spMkLst>
            <pc:docMk/>
            <pc:sldMk cId="733370102" sldId="871"/>
            <ac:spMk id="3" creationId="{3859CB95-AFA8-4886-BBE3-25EF454808C6}"/>
          </ac:spMkLst>
        </pc:spChg>
        <pc:picChg chg="add mod">
          <ac:chgData name="Sulaiman Janjua" userId="66b971f6-af07-45ac-89ef-0fb24ce3614b" providerId="ADAL" clId="{D87CF1C5-6285-4F33-8859-23C1C57555D5}" dt="2021-12-14T09:51:43.625" v="7992" actId="14861"/>
          <ac:picMkLst>
            <pc:docMk/>
            <pc:sldMk cId="733370102" sldId="871"/>
            <ac:picMk id="5" creationId="{B8F4FA16-C0FB-4CFD-80F3-BC868D19F2B4}"/>
          </ac:picMkLst>
        </pc:picChg>
      </pc:sldChg>
      <pc:sldChg chg="add">
        <pc:chgData name="Sulaiman Janjua" userId="66b971f6-af07-45ac-89ef-0fb24ce3614b" providerId="ADAL" clId="{D87CF1C5-6285-4F33-8859-23C1C57555D5}" dt="2021-12-15T10:13:15.837" v="13865"/>
        <pc:sldMkLst>
          <pc:docMk/>
          <pc:sldMk cId="4160284238" sldId="871"/>
        </pc:sldMkLst>
      </pc:sldChg>
      <pc:sldChg chg="addSp modSp new del mod modClrScheme chgLayout">
        <pc:chgData name="Sulaiman Janjua" userId="66b971f6-af07-45ac-89ef-0fb24ce3614b" providerId="ADAL" clId="{D87CF1C5-6285-4F33-8859-23C1C57555D5}" dt="2021-12-15T10:13:10.633" v="13864" actId="2696"/>
        <pc:sldMkLst>
          <pc:docMk/>
          <pc:sldMk cId="2441848891" sldId="872"/>
        </pc:sldMkLst>
        <pc:spChg chg="mod">
          <ac:chgData name="Sulaiman Janjua" userId="66b971f6-af07-45ac-89ef-0fb24ce3614b" providerId="ADAL" clId="{D87CF1C5-6285-4F33-8859-23C1C57555D5}" dt="2021-12-14T09:56:47.663" v="8323" actId="26606"/>
          <ac:spMkLst>
            <pc:docMk/>
            <pc:sldMk cId="2441848891" sldId="872"/>
            <ac:spMk id="2" creationId="{6D9BB609-9A45-488C-ABA4-7BCA405E695A}"/>
          </ac:spMkLst>
        </pc:spChg>
        <pc:spChg chg="mod ord">
          <ac:chgData name="Sulaiman Janjua" userId="66b971f6-af07-45ac-89ef-0fb24ce3614b" providerId="ADAL" clId="{D87CF1C5-6285-4F33-8859-23C1C57555D5}" dt="2021-12-14T09:56:47.663" v="8323" actId="26606"/>
          <ac:spMkLst>
            <pc:docMk/>
            <pc:sldMk cId="2441848891" sldId="872"/>
            <ac:spMk id="3" creationId="{C6B81415-A8B7-4EC2-8711-1FEBCBD025BD}"/>
          </ac:spMkLst>
        </pc:spChg>
        <pc:picChg chg="add mod">
          <ac:chgData name="Sulaiman Janjua" userId="66b971f6-af07-45ac-89ef-0fb24ce3614b" providerId="ADAL" clId="{D87CF1C5-6285-4F33-8859-23C1C57555D5}" dt="2021-12-14T09:56:54.248" v="8325" actId="14861"/>
          <ac:picMkLst>
            <pc:docMk/>
            <pc:sldMk cId="2441848891" sldId="872"/>
            <ac:picMk id="5" creationId="{82B17533-2F7B-40AF-AAED-9ED6F325B13E}"/>
          </ac:picMkLst>
        </pc:picChg>
      </pc:sldChg>
      <pc:sldChg chg="add">
        <pc:chgData name="Sulaiman Janjua" userId="66b971f6-af07-45ac-89ef-0fb24ce3614b" providerId="ADAL" clId="{D87CF1C5-6285-4F33-8859-23C1C57555D5}" dt="2021-12-15T10:13:15.837" v="13865"/>
        <pc:sldMkLst>
          <pc:docMk/>
          <pc:sldMk cId="3327645296" sldId="872"/>
        </pc:sldMkLst>
      </pc:sldChg>
      <pc:sldChg chg="add">
        <pc:chgData name="Sulaiman Janjua" userId="66b971f6-af07-45ac-89ef-0fb24ce3614b" providerId="ADAL" clId="{D87CF1C5-6285-4F33-8859-23C1C57555D5}" dt="2021-12-15T10:13:15.837" v="13865"/>
        <pc:sldMkLst>
          <pc:docMk/>
          <pc:sldMk cId="1357292102" sldId="873"/>
        </pc:sldMkLst>
      </pc:sldChg>
      <pc:sldChg chg="addSp modSp new del mod modClrScheme chgLayout modNotesTx">
        <pc:chgData name="Sulaiman Janjua" userId="66b971f6-af07-45ac-89ef-0fb24ce3614b" providerId="ADAL" clId="{D87CF1C5-6285-4F33-8859-23C1C57555D5}" dt="2021-12-15T10:13:10.633" v="13864" actId="2696"/>
        <pc:sldMkLst>
          <pc:docMk/>
          <pc:sldMk cId="2370944177" sldId="873"/>
        </pc:sldMkLst>
        <pc:spChg chg="mod">
          <ac:chgData name="Sulaiman Janjua" userId="66b971f6-af07-45ac-89ef-0fb24ce3614b" providerId="ADAL" clId="{D87CF1C5-6285-4F33-8859-23C1C57555D5}" dt="2021-12-14T10:00:31.105" v="8636" actId="26606"/>
          <ac:spMkLst>
            <pc:docMk/>
            <pc:sldMk cId="2370944177" sldId="873"/>
            <ac:spMk id="2" creationId="{30992691-E272-47DA-BA53-29F795E55616}"/>
          </ac:spMkLst>
        </pc:spChg>
        <pc:spChg chg="mod">
          <ac:chgData name="Sulaiman Janjua" userId="66b971f6-af07-45ac-89ef-0fb24ce3614b" providerId="ADAL" clId="{D87CF1C5-6285-4F33-8859-23C1C57555D5}" dt="2021-12-14T10:00:31.105" v="8636" actId="26606"/>
          <ac:spMkLst>
            <pc:docMk/>
            <pc:sldMk cId="2370944177" sldId="873"/>
            <ac:spMk id="3" creationId="{5B7C09A9-57D5-4376-B3D0-1400CD22DFD6}"/>
          </ac:spMkLst>
        </pc:spChg>
        <pc:picChg chg="add mod">
          <ac:chgData name="Sulaiman Janjua" userId="66b971f6-af07-45ac-89ef-0fb24ce3614b" providerId="ADAL" clId="{D87CF1C5-6285-4F33-8859-23C1C57555D5}" dt="2021-12-14T10:00:35.647" v="8638" actId="14861"/>
          <ac:picMkLst>
            <pc:docMk/>
            <pc:sldMk cId="2370944177" sldId="873"/>
            <ac:picMk id="5" creationId="{5464162D-52B8-4509-8849-4A9D4A96DC13}"/>
          </ac:picMkLst>
        </pc:picChg>
      </pc:sldChg>
      <pc:sldChg chg="add">
        <pc:chgData name="Sulaiman Janjua" userId="66b971f6-af07-45ac-89ef-0fb24ce3614b" providerId="ADAL" clId="{D87CF1C5-6285-4F33-8859-23C1C57555D5}" dt="2021-12-15T10:13:15.837" v="13865"/>
        <pc:sldMkLst>
          <pc:docMk/>
          <pc:sldMk cId="1656057879" sldId="874"/>
        </pc:sldMkLst>
      </pc:sldChg>
      <pc:sldChg chg="addSp modSp new del mod modClrScheme chgLayout">
        <pc:chgData name="Sulaiman Janjua" userId="66b971f6-af07-45ac-89ef-0fb24ce3614b" providerId="ADAL" clId="{D87CF1C5-6285-4F33-8859-23C1C57555D5}" dt="2021-12-15T10:13:10.633" v="13864" actId="2696"/>
        <pc:sldMkLst>
          <pc:docMk/>
          <pc:sldMk cId="2789981168" sldId="874"/>
        </pc:sldMkLst>
        <pc:spChg chg="mod">
          <ac:chgData name="Sulaiman Janjua" userId="66b971f6-af07-45ac-89ef-0fb24ce3614b" providerId="ADAL" clId="{D87CF1C5-6285-4F33-8859-23C1C57555D5}" dt="2021-12-14T10:31:39.603" v="8997" actId="26606"/>
          <ac:spMkLst>
            <pc:docMk/>
            <pc:sldMk cId="2789981168" sldId="874"/>
            <ac:spMk id="2" creationId="{2DE687AC-D244-4E25-9BB8-EFFBD160DB33}"/>
          </ac:spMkLst>
        </pc:spChg>
        <pc:spChg chg="mod ord">
          <ac:chgData name="Sulaiman Janjua" userId="66b971f6-af07-45ac-89ef-0fb24ce3614b" providerId="ADAL" clId="{D87CF1C5-6285-4F33-8859-23C1C57555D5}" dt="2021-12-14T10:31:39.603" v="8997" actId="26606"/>
          <ac:spMkLst>
            <pc:docMk/>
            <pc:sldMk cId="2789981168" sldId="874"/>
            <ac:spMk id="3" creationId="{1B210AE2-A88C-427B-AA14-0FA4EF6C4613}"/>
          </ac:spMkLst>
        </pc:spChg>
        <pc:picChg chg="add mod">
          <ac:chgData name="Sulaiman Janjua" userId="66b971f6-af07-45ac-89ef-0fb24ce3614b" providerId="ADAL" clId="{D87CF1C5-6285-4F33-8859-23C1C57555D5}" dt="2021-12-14T10:31:45.431" v="8999" actId="14861"/>
          <ac:picMkLst>
            <pc:docMk/>
            <pc:sldMk cId="2789981168" sldId="874"/>
            <ac:picMk id="5" creationId="{E62B73C7-875F-4946-8B96-4020E1930BB2}"/>
          </ac:picMkLst>
        </pc:picChg>
      </pc:sldChg>
      <pc:sldChg chg="new del">
        <pc:chgData name="Sulaiman Janjua" userId="66b971f6-af07-45ac-89ef-0fb24ce3614b" providerId="ADAL" clId="{D87CF1C5-6285-4F33-8859-23C1C57555D5}" dt="2021-12-14T09:25:42.085" v="5979" actId="47"/>
        <pc:sldMkLst>
          <pc:docMk/>
          <pc:sldMk cId="487175762" sldId="875"/>
        </pc:sldMkLst>
      </pc:sldChg>
      <pc:sldChg chg="add">
        <pc:chgData name="Sulaiman Janjua" userId="66b971f6-af07-45ac-89ef-0fb24ce3614b" providerId="ADAL" clId="{D87CF1C5-6285-4F33-8859-23C1C57555D5}" dt="2021-12-15T10:13:15.837" v="13865"/>
        <pc:sldMkLst>
          <pc:docMk/>
          <pc:sldMk cId="970259723" sldId="875"/>
        </pc:sldMkLst>
      </pc:sldChg>
      <pc:sldChg chg="addSp modSp new del mod ord modClrScheme chgLayout">
        <pc:chgData name="Sulaiman Janjua" userId="66b971f6-af07-45ac-89ef-0fb24ce3614b" providerId="ADAL" clId="{D87CF1C5-6285-4F33-8859-23C1C57555D5}" dt="2021-12-15T10:13:10.633" v="13864" actId="2696"/>
        <pc:sldMkLst>
          <pc:docMk/>
          <pc:sldMk cId="2668198255" sldId="875"/>
        </pc:sldMkLst>
        <pc:spChg chg="mod">
          <ac:chgData name="Sulaiman Janjua" userId="66b971f6-af07-45ac-89ef-0fb24ce3614b" providerId="ADAL" clId="{D87CF1C5-6285-4F33-8859-23C1C57555D5}" dt="2021-12-14T09:37:26.045" v="6873" actId="26606"/>
          <ac:spMkLst>
            <pc:docMk/>
            <pc:sldMk cId="2668198255" sldId="875"/>
            <ac:spMk id="2" creationId="{81129156-F46C-4D7C-B23C-464A4A0115BC}"/>
          </ac:spMkLst>
        </pc:spChg>
        <pc:spChg chg="mod ord">
          <ac:chgData name="Sulaiman Janjua" userId="66b971f6-af07-45ac-89ef-0fb24ce3614b" providerId="ADAL" clId="{D87CF1C5-6285-4F33-8859-23C1C57555D5}" dt="2021-12-14T09:37:26.045" v="6873" actId="26606"/>
          <ac:spMkLst>
            <pc:docMk/>
            <pc:sldMk cId="2668198255" sldId="875"/>
            <ac:spMk id="3" creationId="{BF91ECFE-033F-4204-A4C8-D48AF930EDCB}"/>
          </ac:spMkLst>
        </pc:spChg>
        <pc:picChg chg="add mod">
          <ac:chgData name="Sulaiman Janjua" userId="66b971f6-af07-45ac-89ef-0fb24ce3614b" providerId="ADAL" clId="{D87CF1C5-6285-4F33-8859-23C1C57555D5}" dt="2021-12-14T09:37:34.173" v="6875" actId="14861"/>
          <ac:picMkLst>
            <pc:docMk/>
            <pc:sldMk cId="2668198255" sldId="875"/>
            <ac:picMk id="5" creationId="{2DD84EC5-5605-4522-9BC3-7F765126B0DE}"/>
          </ac:picMkLst>
        </pc:picChg>
      </pc:sldChg>
      <pc:sldChg chg="add">
        <pc:chgData name="Sulaiman Janjua" userId="66b971f6-af07-45ac-89ef-0fb24ce3614b" providerId="ADAL" clId="{D87CF1C5-6285-4F33-8859-23C1C57555D5}" dt="2021-12-15T10:13:15.837" v="13865"/>
        <pc:sldMkLst>
          <pc:docMk/>
          <pc:sldMk cId="1742521058" sldId="876"/>
        </pc:sldMkLst>
      </pc:sldChg>
      <pc:sldChg chg="delSp modSp new del mod ord">
        <pc:chgData name="Sulaiman Janjua" userId="66b971f6-af07-45ac-89ef-0fb24ce3614b" providerId="ADAL" clId="{D87CF1C5-6285-4F33-8859-23C1C57555D5}" dt="2021-12-15T10:13:10.633" v="13864" actId="2696"/>
        <pc:sldMkLst>
          <pc:docMk/>
          <pc:sldMk cId="2693889858" sldId="876"/>
        </pc:sldMkLst>
        <pc:spChg chg="mod">
          <ac:chgData name="Sulaiman Janjua" userId="66b971f6-af07-45ac-89ef-0fb24ce3614b" providerId="ADAL" clId="{D87CF1C5-6285-4F33-8859-23C1C57555D5}" dt="2021-12-14T10:32:25.660" v="9016" actId="20577"/>
          <ac:spMkLst>
            <pc:docMk/>
            <pc:sldMk cId="2693889858" sldId="876"/>
            <ac:spMk id="2" creationId="{B0792091-18A8-4DED-96E4-88BDDF546A48}"/>
          </ac:spMkLst>
        </pc:spChg>
        <pc:spChg chg="mod">
          <ac:chgData name="Sulaiman Janjua" userId="66b971f6-af07-45ac-89ef-0fb24ce3614b" providerId="ADAL" clId="{D87CF1C5-6285-4F33-8859-23C1C57555D5}" dt="2021-12-14T10:39:42.280" v="9364" actId="20577"/>
          <ac:spMkLst>
            <pc:docMk/>
            <pc:sldMk cId="2693889858" sldId="876"/>
            <ac:spMk id="3" creationId="{A03F168F-3809-436A-9032-1A3717AA34A9}"/>
          </ac:spMkLst>
        </pc:spChg>
        <pc:spChg chg="del">
          <ac:chgData name="Sulaiman Janjua" userId="66b971f6-af07-45ac-89ef-0fb24ce3614b" providerId="ADAL" clId="{D87CF1C5-6285-4F33-8859-23C1C57555D5}" dt="2021-12-14T10:38:03.817" v="9017" actId="478"/>
          <ac:spMkLst>
            <pc:docMk/>
            <pc:sldMk cId="2693889858" sldId="876"/>
            <ac:spMk id="4" creationId="{F8566354-FABE-4AA1-9538-AE3E1E0BD0CD}"/>
          </ac:spMkLst>
        </pc:spChg>
      </pc:sldChg>
      <pc:sldChg chg="add">
        <pc:chgData name="Sulaiman Janjua" userId="66b971f6-af07-45ac-89ef-0fb24ce3614b" providerId="ADAL" clId="{D87CF1C5-6285-4F33-8859-23C1C57555D5}" dt="2021-12-15T10:14:48.755" v="13867"/>
        <pc:sldMkLst>
          <pc:docMk/>
          <pc:sldMk cId="3189415645" sldId="877"/>
        </pc:sldMkLst>
      </pc:sldChg>
      <pc:sldChg chg="addSp delSp modSp new del mod">
        <pc:chgData name="Sulaiman Janjua" userId="66b971f6-af07-45ac-89ef-0fb24ce3614b" providerId="ADAL" clId="{D87CF1C5-6285-4F33-8859-23C1C57555D5}" dt="2021-12-15T10:14:46.504" v="13866" actId="2696"/>
        <pc:sldMkLst>
          <pc:docMk/>
          <pc:sldMk cId="4062578541" sldId="877"/>
        </pc:sldMkLst>
        <pc:spChg chg="mod">
          <ac:chgData name="Sulaiman Janjua" userId="66b971f6-af07-45ac-89ef-0fb24ce3614b" providerId="ADAL" clId="{D87CF1C5-6285-4F33-8859-23C1C57555D5}" dt="2021-12-14T10:42:54.198" v="9384" actId="20577"/>
          <ac:spMkLst>
            <pc:docMk/>
            <pc:sldMk cId="4062578541" sldId="877"/>
            <ac:spMk id="2" creationId="{A6503901-69B1-4BBE-8093-A1B7B61CA708}"/>
          </ac:spMkLst>
        </pc:spChg>
        <pc:spChg chg="mod">
          <ac:chgData name="Sulaiman Janjua" userId="66b971f6-af07-45ac-89ef-0fb24ce3614b" providerId="ADAL" clId="{D87CF1C5-6285-4F33-8859-23C1C57555D5}" dt="2021-12-14T10:57:52.876" v="10057" actId="20577"/>
          <ac:spMkLst>
            <pc:docMk/>
            <pc:sldMk cId="4062578541" sldId="877"/>
            <ac:spMk id="3" creationId="{9FD33D5B-C818-4DB7-B36B-52F4BD416862}"/>
          </ac:spMkLst>
        </pc:spChg>
        <pc:spChg chg="del mod">
          <ac:chgData name="Sulaiman Janjua" userId="66b971f6-af07-45ac-89ef-0fb24ce3614b" providerId="ADAL" clId="{D87CF1C5-6285-4F33-8859-23C1C57555D5}" dt="2021-12-14T13:14:45.572" v="13190" actId="931"/>
          <ac:spMkLst>
            <pc:docMk/>
            <pc:sldMk cId="4062578541" sldId="877"/>
            <ac:spMk id="4" creationId="{A459C353-281B-4877-A675-BC811C723BDE}"/>
          </ac:spMkLst>
        </pc:spChg>
        <pc:picChg chg="add mod">
          <ac:chgData name="Sulaiman Janjua" userId="66b971f6-af07-45ac-89ef-0fb24ce3614b" providerId="ADAL" clId="{D87CF1C5-6285-4F33-8859-23C1C57555D5}" dt="2021-12-14T13:14:53.955" v="13192" actId="14861"/>
          <ac:picMkLst>
            <pc:docMk/>
            <pc:sldMk cId="4062578541" sldId="877"/>
            <ac:picMk id="6" creationId="{47F6D4B6-1950-4C34-9935-9D01DAFB46A2}"/>
          </ac:picMkLst>
        </pc:picChg>
      </pc:sldChg>
      <pc:sldChg chg="add">
        <pc:chgData name="Sulaiman Janjua" userId="66b971f6-af07-45ac-89ef-0fb24ce3614b" providerId="ADAL" clId="{D87CF1C5-6285-4F33-8859-23C1C57555D5}" dt="2021-12-15T10:14:48.755" v="13867"/>
        <pc:sldMkLst>
          <pc:docMk/>
          <pc:sldMk cId="996750673" sldId="878"/>
        </pc:sldMkLst>
      </pc:sldChg>
      <pc:sldChg chg="addSp delSp modSp new del mod">
        <pc:chgData name="Sulaiman Janjua" userId="66b971f6-af07-45ac-89ef-0fb24ce3614b" providerId="ADAL" clId="{D87CF1C5-6285-4F33-8859-23C1C57555D5}" dt="2021-12-15T10:14:46.504" v="13866" actId="2696"/>
        <pc:sldMkLst>
          <pc:docMk/>
          <pc:sldMk cId="2707122318" sldId="878"/>
        </pc:sldMkLst>
        <pc:spChg chg="mod">
          <ac:chgData name="Sulaiman Janjua" userId="66b971f6-af07-45ac-89ef-0fb24ce3614b" providerId="ADAL" clId="{D87CF1C5-6285-4F33-8859-23C1C57555D5}" dt="2021-12-14T10:56:00.973" v="9774" actId="26606"/>
          <ac:spMkLst>
            <pc:docMk/>
            <pc:sldMk cId="2707122318" sldId="878"/>
            <ac:spMk id="2" creationId="{0C11B9E6-CD8E-4CEA-9A9D-D5F0FB9FB05C}"/>
          </ac:spMkLst>
        </pc:spChg>
        <pc:spChg chg="mod">
          <ac:chgData name="Sulaiman Janjua" userId="66b971f6-af07-45ac-89ef-0fb24ce3614b" providerId="ADAL" clId="{D87CF1C5-6285-4F33-8859-23C1C57555D5}" dt="2021-12-14T10:56:00.973" v="9774" actId="26606"/>
          <ac:spMkLst>
            <pc:docMk/>
            <pc:sldMk cId="2707122318" sldId="878"/>
            <ac:spMk id="3" creationId="{4451C85B-6FB8-4B32-9FAD-B592312FA925}"/>
          </ac:spMkLst>
        </pc:spChg>
        <pc:spChg chg="del">
          <ac:chgData name="Sulaiman Janjua" userId="66b971f6-af07-45ac-89ef-0fb24ce3614b" providerId="ADAL" clId="{D87CF1C5-6285-4F33-8859-23C1C57555D5}" dt="2021-12-14T10:55:57.387" v="9773" actId="931"/>
          <ac:spMkLst>
            <pc:docMk/>
            <pc:sldMk cId="2707122318" sldId="878"/>
            <ac:spMk id="4" creationId="{892A091F-2BB5-4F00-BA3F-37769F63F3FF}"/>
          </ac:spMkLst>
        </pc:spChg>
        <pc:picChg chg="add mod">
          <ac:chgData name="Sulaiman Janjua" userId="66b971f6-af07-45ac-89ef-0fb24ce3614b" providerId="ADAL" clId="{D87CF1C5-6285-4F33-8859-23C1C57555D5}" dt="2021-12-14T10:56:05.740" v="9776" actId="14861"/>
          <ac:picMkLst>
            <pc:docMk/>
            <pc:sldMk cId="2707122318" sldId="878"/>
            <ac:picMk id="6" creationId="{4E2D260F-FAAB-4E0C-BA78-D5E3DDF80C44}"/>
          </ac:picMkLst>
        </pc:picChg>
      </pc:sldChg>
      <pc:sldChg chg="addSp delSp modSp new mod">
        <pc:chgData name="Sulaiman Janjua" userId="66b971f6-af07-45ac-89ef-0fb24ce3614b" providerId="ADAL" clId="{D87CF1C5-6285-4F33-8859-23C1C57555D5}" dt="2021-12-14T12:58:03.739" v="12939" actId="14100"/>
        <pc:sldMkLst>
          <pc:docMk/>
          <pc:sldMk cId="830132630" sldId="879"/>
        </pc:sldMkLst>
        <pc:spChg chg="mod">
          <ac:chgData name="Sulaiman Janjua" userId="66b971f6-af07-45ac-89ef-0fb24ce3614b" providerId="ADAL" clId="{D87CF1C5-6285-4F33-8859-23C1C57555D5}" dt="2021-12-14T11:11:16.438" v="10156" actId="20577"/>
          <ac:spMkLst>
            <pc:docMk/>
            <pc:sldMk cId="830132630" sldId="879"/>
            <ac:spMk id="2" creationId="{E35FE74B-6D6F-4B94-A59D-9BEE9E98543E}"/>
          </ac:spMkLst>
        </pc:spChg>
        <pc:spChg chg="mod">
          <ac:chgData name="Sulaiman Janjua" userId="66b971f6-af07-45ac-89ef-0fb24ce3614b" providerId="ADAL" clId="{D87CF1C5-6285-4F33-8859-23C1C57555D5}" dt="2021-12-14T12:58:03.739" v="12939" actId="14100"/>
          <ac:spMkLst>
            <pc:docMk/>
            <pc:sldMk cId="830132630" sldId="879"/>
            <ac:spMk id="3" creationId="{7F20BAF8-9E69-4954-B45B-1378F5770406}"/>
          </ac:spMkLst>
        </pc:spChg>
        <pc:spChg chg="del">
          <ac:chgData name="Sulaiman Janjua" userId="66b971f6-af07-45ac-89ef-0fb24ce3614b" providerId="ADAL" clId="{D87CF1C5-6285-4F33-8859-23C1C57555D5}" dt="2021-12-14T11:16:20.968" v="10656" actId="478"/>
          <ac:spMkLst>
            <pc:docMk/>
            <pc:sldMk cId="830132630" sldId="879"/>
            <ac:spMk id="4" creationId="{CEC4884E-56BA-4E95-B0B2-950756EC6C57}"/>
          </ac:spMkLst>
        </pc:spChg>
        <pc:picChg chg="add mod modCrop">
          <ac:chgData name="Sulaiman Janjua" userId="66b971f6-af07-45ac-89ef-0fb24ce3614b" providerId="ADAL" clId="{D87CF1C5-6285-4F33-8859-23C1C57555D5}" dt="2021-12-14T11:16:53.158" v="10661" actId="1076"/>
          <ac:picMkLst>
            <pc:docMk/>
            <pc:sldMk cId="830132630" sldId="879"/>
            <ac:picMk id="6" creationId="{027C6A80-4914-4C30-992D-87BA00976D2A}"/>
          </ac:picMkLst>
        </pc:picChg>
      </pc:sldChg>
      <pc:sldChg chg="addSp delSp modSp new mod modNotesTx">
        <pc:chgData name="Sulaiman Janjua" userId="66b971f6-af07-45ac-89ef-0fb24ce3614b" providerId="ADAL" clId="{D87CF1C5-6285-4F33-8859-23C1C57555D5}" dt="2021-12-14T12:57:56.122" v="12938" actId="27636"/>
        <pc:sldMkLst>
          <pc:docMk/>
          <pc:sldMk cId="632839409" sldId="880"/>
        </pc:sldMkLst>
        <pc:spChg chg="mod">
          <ac:chgData name="Sulaiman Janjua" userId="66b971f6-af07-45ac-89ef-0fb24ce3614b" providerId="ADAL" clId="{D87CF1C5-6285-4F33-8859-23C1C57555D5}" dt="2021-12-14T11:11:23.479" v="10185" actId="20577"/>
          <ac:spMkLst>
            <pc:docMk/>
            <pc:sldMk cId="632839409" sldId="880"/>
            <ac:spMk id="2" creationId="{5B91C092-DE1E-4784-BA4B-83751B1A08CC}"/>
          </ac:spMkLst>
        </pc:spChg>
        <pc:spChg chg="mod">
          <ac:chgData name="Sulaiman Janjua" userId="66b971f6-af07-45ac-89ef-0fb24ce3614b" providerId="ADAL" clId="{D87CF1C5-6285-4F33-8859-23C1C57555D5}" dt="2021-12-14T12:57:56.122" v="12938" actId="27636"/>
          <ac:spMkLst>
            <pc:docMk/>
            <pc:sldMk cId="632839409" sldId="880"/>
            <ac:spMk id="3" creationId="{419E2B8F-1C30-480D-A107-455EFF77D32E}"/>
          </ac:spMkLst>
        </pc:spChg>
        <pc:spChg chg="del mod">
          <ac:chgData name="Sulaiman Janjua" userId="66b971f6-af07-45ac-89ef-0fb24ce3614b" providerId="ADAL" clId="{D87CF1C5-6285-4F33-8859-23C1C57555D5}" dt="2021-12-14T12:57:52.565" v="12936" actId="478"/>
          <ac:spMkLst>
            <pc:docMk/>
            <pc:sldMk cId="632839409" sldId="880"/>
            <ac:spMk id="4" creationId="{008A8C2D-BA63-4D9B-9F6C-E89B47840A0D}"/>
          </ac:spMkLst>
        </pc:spChg>
        <pc:picChg chg="add mod">
          <ac:chgData name="Sulaiman Janjua" userId="66b971f6-af07-45ac-89ef-0fb24ce3614b" providerId="ADAL" clId="{D87CF1C5-6285-4F33-8859-23C1C57555D5}" dt="2021-12-14T12:56:27.335" v="12913"/>
          <ac:picMkLst>
            <pc:docMk/>
            <pc:sldMk cId="632839409" sldId="880"/>
            <ac:picMk id="5" creationId="{79057D80-4A21-4D70-9B95-0A85341271B0}"/>
          </ac:picMkLst>
        </pc:picChg>
      </pc:sldChg>
      <pc:sldChg chg="addSp delSp modSp new mod">
        <pc:chgData name="Sulaiman Janjua" userId="66b971f6-af07-45ac-89ef-0fb24ce3614b" providerId="ADAL" clId="{D87CF1C5-6285-4F33-8859-23C1C57555D5}" dt="2021-12-14T12:57:48.503" v="12935" actId="14100"/>
        <pc:sldMkLst>
          <pc:docMk/>
          <pc:sldMk cId="205298076" sldId="881"/>
        </pc:sldMkLst>
        <pc:spChg chg="mod">
          <ac:chgData name="Sulaiman Janjua" userId="66b971f6-af07-45ac-89ef-0fb24ce3614b" providerId="ADAL" clId="{D87CF1C5-6285-4F33-8859-23C1C57555D5}" dt="2021-12-14T11:11:32.115" v="10213" actId="20577"/>
          <ac:spMkLst>
            <pc:docMk/>
            <pc:sldMk cId="205298076" sldId="881"/>
            <ac:spMk id="2" creationId="{C81502F1-68AD-450B-843F-9E6FD77AB41D}"/>
          </ac:spMkLst>
        </pc:spChg>
        <pc:spChg chg="mod">
          <ac:chgData name="Sulaiman Janjua" userId="66b971f6-af07-45ac-89ef-0fb24ce3614b" providerId="ADAL" clId="{D87CF1C5-6285-4F33-8859-23C1C57555D5}" dt="2021-12-14T12:57:48.503" v="12935" actId="14100"/>
          <ac:spMkLst>
            <pc:docMk/>
            <pc:sldMk cId="205298076" sldId="881"/>
            <ac:spMk id="3" creationId="{0F139B50-A093-4F6E-B07F-02A81ABC2CA4}"/>
          </ac:spMkLst>
        </pc:spChg>
        <pc:spChg chg="del">
          <ac:chgData name="Sulaiman Janjua" userId="66b971f6-af07-45ac-89ef-0fb24ce3614b" providerId="ADAL" clId="{D87CF1C5-6285-4F33-8859-23C1C57555D5}" dt="2021-12-14T12:57:44.880" v="12934" actId="478"/>
          <ac:spMkLst>
            <pc:docMk/>
            <pc:sldMk cId="205298076" sldId="881"/>
            <ac:spMk id="4" creationId="{6948E400-9492-43D2-83E4-78EA9A7FF27B}"/>
          </ac:spMkLst>
        </pc:spChg>
        <pc:picChg chg="add mod">
          <ac:chgData name="Sulaiman Janjua" userId="66b971f6-af07-45ac-89ef-0fb24ce3614b" providerId="ADAL" clId="{D87CF1C5-6285-4F33-8859-23C1C57555D5}" dt="2021-12-14T12:56:29.739" v="12914"/>
          <ac:picMkLst>
            <pc:docMk/>
            <pc:sldMk cId="205298076" sldId="881"/>
            <ac:picMk id="5" creationId="{FE5C4D78-2B17-42DB-94C8-F66C72711ACE}"/>
          </ac:picMkLst>
        </pc:picChg>
      </pc:sldChg>
      <pc:sldChg chg="addSp delSp modSp new mod">
        <pc:chgData name="Sulaiman Janjua" userId="66b971f6-af07-45ac-89ef-0fb24ce3614b" providerId="ADAL" clId="{D87CF1C5-6285-4F33-8859-23C1C57555D5}" dt="2021-12-14T12:57:36.247" v="12933" actId="14100"/>
        <pc:sldMkLst>
          <pc:docMk/>
          <pc:sldMk cId="3628967850" sldId="882"/>
        </pc:sldMkLst>
        <pc:spChg chg="mod">
          <ac:chgData name="Sulaiman Janjua" userId="66b971f6-af07-45ac-89ef-0fb24ce3614b" providerId="ADAL" clId="{D87CF1C5-6285-4F33-8859-23C1C57555D5}" dt="2021-12-14T11:11:38.721" v="10233" actId="20577"/>
          <ac:spMkLst>
            <pc:docMk/>
            <pc:sldMk cId="3628967850" sldId="882"/>
            <ac:spMk id="2" creationId="{2FD7E4FF-5196-4B66-9267-09A25443C15A}"/>
          </ac:spMkLst>
        </pc:spChg>
        <pc:spChg chg="mod">
          <ac:chgData name="Sulaiman Janjua" userId="66b971f6-af07-45ac-89ef-0fb24ce3614b" providerId="ADAL" clId="{D87CF1C5-6285-4F33-8859-23C1C57555D5}" dt="2021-12-14T12:57:36.247" v="12933" actId="14100"/>
          <ac:spMkLst>
            <pc:docMk/>
            <pc:sldMk cId="3628967850" sldId="882"/>
            <ac:spMk id="3" creationId="{D50D88C4-BB42-4895-BC22-68B8BD59CB81}"/>
          </ac:spMkLst>
        </pc:spChg>
        <pc:spChg chg="del mod">
          <ac:chgData name="Sulaiman Janjua" userId="66b971f6-af07-45ac-89ef-0fb24ce3614b" providerId="ADAL" clId="{D87CF1C5-6285-4F33-8859-23C1C57555D5}" dt="2021-12-14T12:57:28.142" v="12930" actId="478"/>
          <ac:spMkLst>
            <pc:docMk/>
            <pc:sldMk cId="3628967850" sldId="882"/>
            <ac:spMk id="4" creationId="{4ECE78A1-F696-4867-B7B2-F806B738E270}"/>
          </ac:spMkLst>
        </pc:spChg>
        <pc:picChg chg="add mod">
          <ac:chgData name="Sulaiman Janjua" userId="66b971f6-af07-45ac-89ef-0fb24ce3614b" providerId="ADAL" clId="{D87CF1C5-6285-4F33-8859-23C1C57555D5}" dt="2021-12-14T12:56:33.683" v="12915"/>
          <ac:picMkLst>
            <pc:docMk/>
            <pc:sldMk cId="3628967850" sldId="882"/>
            <ac:picMk id="5" creationId="{1A456FDA-63EB-4F09-BE43-45F8D01F8559}"/>
          </ac:picMkLst>
        </pc:picChg>
      </pc:sldChg>
      <pc:sldChg chg="addSp delSp modSp new mod">
        <pc:chgData name="Sulaiman Janjua" userId="66b971f6-af07-45ac-89ef-0fb24ce3614b" providerId="ADAL" clId="{D87CF1C5-6285-4F33-8859-23C1C57555D5}" dt="2021-12-14T12:57:24.694" v="12929" actId="14100"/>
        <pc:sldMkLst>
          <pc:docMk/>
          <pc:sldMk cId="3793613104" sldId="883"/>
        </pc:sldMkLst>
        <pc:spChg chg="mod">
          <ac:chgData name="Sulaiman Janjua" userId="66b971f6-af07-45ac-89ef-0fb24ce3614b" providerId="ADAL" clId="{D87CF1C5-6285-4F33-8859-23C1C57555D5}" dt="2021-12-14T11:11:51.442" v="10273" actId="20577"/>
          <ac:spMkLst>
            <pc:docMk/>
            <pc:sldMk cId="3793613104" sldId="883"/>
            <ac:spMk id="2" creationId="{06927A5F-8349-4195-AE69-7FF0675B6E46}"/>
          </ac:spMkLst>
        </pc:spChg>
        <pc:spChg chg="mod">
          <ac:chgData name="Sulaiman Janjua" userId="66b971f6-af07-45ac-89ef-0fb24ce3614b" providerId="ADAL" clId="{D87CF1C5-6285-4F33-8859-23C1C57555D5}" dt="2021-12-14T12:57:24.694" v="12929" actId="14100"/>
          <ac:spMkLst>
            <pc:docMk/>
            <pc:sldMk cId="3793613104" sldId="883"/>
            <ac:spMk id="3" creationId="{DB8AB8A6-AF3B-4390-839F-32D0F9C4D8FE}"/>
          </ac:spMkLst>
        </pc:spChg>
        <pc:spChg chg="del">
          <ac:chgData name="Sulaiman Janjua" userId="66b971f6-af07-45ac-89ef-0fb24ce3614b" providerId="ADAL" clId="{D87CF1C5-6285-4F33-8859-23C1C57555D5}" dt="2021-12-14T12:57:20.795" v="12928" actId="478"/>
          <ac:spMkLst>
            <pc:docMk/>
            <pc:sldMk cId="3793613104" sldId="883"/>
            <ac:spMk id="4" creationId="{3448C59C-2FF1-4F18-B093-DD10DE2BFB31}"/>
          </ac:spMkLst>
        </pc:spChg>
        <pc:picChg chg="add mod">
          <ac:chgData name="Sulaiman Janjua" userId="66b971f6-af07-45ac-89ef-0fb24ce3614b" providerId="ADAL" clId="{D87CF1C5-6285-4F33-8859-23C1C57555D5}" dt="2021-12-14T12:56:36.912" v="12916"/>
          <ac:picMkLst>
            <pc:docMk/>
            <pc:sldMk cId="3793613104" sldId="883"/>
            <ac:picMk id="5" creationId="{760F54D9-EEE2-4533-8C73-409FCBA5E033}"/>
          </ac:picMkLst>
        </pc:picChg>
      </pc:sldChg>
      <pc:sldChg chg="addSp delSp modSp new mod modNotesTx">
        <pc:chgData name="Sulaiman Janjua" userId="66b971f6-af07-45ac-89ef-0fb24ce3614b" providerId="ADAL" clId="{D87CF1C5-6285-4F33-8859-23C1C57555D5}" dt="2021-12-14T12:57:14.365" v="12927" actId="27636"/>
        <pc:sldMkLst>
          <pc:docMk/>
          <pc:sldMk cId="3127370643" sldId="884"/>
        </pc:sldMkLst>
        <pc:spChg chg="mod">
          <ac:chgData name="Sulaiman Janjua" userId="66b971f6-af07-45ac-89ef-0fb24ce3614b" providerId="ADAL" clId="{D87CF1C5-6285-4F33-8859-23C1C57555D5}" dt="2021-12-14T11:12:04.376" v="10310" actId="20577"/>
          <ac:spMkLst>
            <pc:docMk/>
            <pc:sldMk cId="3127370643" sldId="884"/>
            <ac:spMk id="2" creationId="{71E89928-1DB1-4134-9F69-7ED180248A04}"/>
          </ac:spMkLst>
        </pc:spChg>
        <pc:spChg chg="mod">
          <ac:chgData name="Sulaiman Janjua" userId="66b971f6-af07-45ac-89ef-0fb24ce3614b" providerId="ADAL" clId="{D87CF1C5-6285-4F33-8859-23C1C57555D5}" dt="2021-12-14T12:57:14.365" v="12927" actId="27636"/>
          <ac:spMkLst>
            <pc:docMk/>
            <pc:sldMk cId="3127370643" sldId="884"/>
            <ac:spMk id="3" creationId="{CB591152-F1FF-4C66-9868-AD091802B777}"/>
          </ac:spMkLst>
        </pc:spChg>
        <pc:spChg chg="del mod">
          <ac:chgData name="Sulaiman Janjua" userId="66b971f6-af07-45ac-89ef-0fb24ce3614b" providerId="ADAL" clId="{D87CF1C5-6285-4F33-8859-23C1C57555D5}" dt="2021-12-14T12:57:10.699" v="12925" actId="478"/>
          <ac:spMkLst>
            <pc:docMk/>
            <pc:sldMk cId="3127370643" sldId="884"/>
            <ac:spMk id="4" creationId="{CFE706EB-FAC7-4CA0-8AB3-F12ED711F9F2}"/>
          </ac:spMkLst>
        </pc:spChg>
        <pc:picChg chg="add mod">
          <ac:chgData name="Sulaiman Janjua" userId="66b971f6-af07-45ac-89ef-0fb24ce3614b" providerId="ADAL" clId="{D87CF1C5-6285-4F33-8859-23C1C57555D5}" dt="2021-12-14T12:56:38.790" v="12917"/>
          <ac:picMkLst>
            <pc:docMk/>
            <pc:sldMk cId="3127370643" sldId="884"/>
            <ac:picMk id="5" creationId="{7B5F28F3-DCCC-465B-B17A-D7EEFA323FCA}"/>
          </ac:picMkLst>
        </pc:picChg>
      </pc:sldChg>
      <pc:sldChg chg="addSp delSp modSp new mod modNotesTx">
        <pc:chgData name="Sulaiman Janjua" userId="66b971f6-af07-45ac-89ef-0fb24ce3614b" providerId="ADAL" clId="{D87CF1C5-6285-4F33-8859-23C1C57555D5}" dt="2021-12-14T12:57:07.436" v="12924" actId="14100"/>
        <pc:sldMkLst>
          <pc:docMk/>
          <pc:sldMk cId="588291750" sldId="885"/>
        </pc:sldMkLst>
        <pc:spChg chg="mod">
          <ac:chgData name="Sulaiman Janjua" userId="66b971f6-af07-45ac-89ef-0fb24ce3614b" providerId="ADAL" clId="{D87CF1C5-6285-4F33-8859-23C1C57555D5}" dt="2021-12-14T11:12:10.779" v="10329" actId="20577"/>
          <ac:spMkLst>
            <pc:docMk/>
            <pc:sldMk cId="588291750" sldId="885"/>
            <ac:spMk id="2" creationId="{44291503-0DCD-48F3-BF1F-683025286D5D}"/>
          </ac:spMkLst>
        </pc:spChg>
        <pc:spChg chg="mod">
          <ac:chgData name="Sulaiman Janjua" userId="66b971f6-af07-45ac-89ef-0fb24ce3614b" providerId="ADAL" clId="{D87CF1C5-6285-4F33-8859-23C1C57555D5}" dt="2021-12-14T12:57:07.436" v="12924" actId="14100"/>
          <ac:spMkLst>
            <pc:docMk/>
            <pc:sldMk cId="588291750" sldId="885"/>
            <ac:spMk id="3" creationId="{6FE79498-D931-490D-A1A5-DA9FD3C5E5DF}"/>
          </ac:spMkLst>
        </pc:spChg>
        <pc:spChg chg="del">
          <ac:chgData name="Sulaiman Janjua" userId="66b971f6-af07-45ac-89ef-0fb24ce3614b" providerId="ADAL" clId="{D87CF1C5-6285-4F33-8859-23C1C57555D5}" dt="2021-12-14T12:57:03.268" v="12923" actId="478"/>
          <ac:spMkLst>
            <pc:docMk/>
            <pc:sldMk cId="588291750" sldId="885"/>
            <ac:spMk id="4" creationId="{EB3627FD-4DCF-4303-8E01-6C0A83EA4EBE}"/>
          </ac:spMkLst>
        </pc:spChg>
        <pc:picChg chg="add mod">
          <ac:chgData name="Sulaiman Janjua" userId="66b971f6-af07-45ac-89ef-0fb24ce3614b" providerId="ADAL" clId="{D87CF1C5-6285-4F33-8859-23C1C57555D5}" dt="2021-12-14T12:56:40.408" v="12918"/>
          <ac:picMkLst>
            <pc:docMk/>
            <pc:sldMk cId="588291750" sldId="885"/>
            <ac:picMk id="5" creationId="{500C7103-F319-4DB1-9C76-8471E90A7FD0}"/>
          </ac:picMkLst>
        </pc:picChg>
      </pc:sldChg>
      <pc:sldChg chg="addSp delSp modSp new mod modNotesTx">
        <pc:chgData name="Sulaiman Janjua" userId="66b971f6-af07-45ac-89ef-0fb24ce3614b" providerId="ADAL" clId="{D87CF1C5-6285-4F33-8859-23C1C57555D5}" dt="2021-12-14T12:56:59.340" v="12922" actId="27636"/>
        <pc:sldMkLst>
          <pc:docMk/>
          <pc:sldMk cId="2364257592" sldId="886"/>
        </pc:sldMkLst>
        <pc:spChg chg="mod">
          <ac:chgData name="Sulaiman Janjua" userId="66b971f6-af07-45ac-89ef-0fb24ce3614b" providerId="ADAL" clId="{D87CF1C5-6285-4F33-8859-23C1C57555D5}" dt="2021-12-14T11:12:33.980" v="10405" actId="27636"/>
          <ac:spMkLst>
            <pc:docMk/>
            <pc:sldMk cId="2364257592" sldId="886"/>
            <ac:spMk id="2" creationId="{F3B08ED2-FC9B-4E63-8776-70F7FB6A512A}"/>
          </ac:spMkLst>
        </pc:spChg>
        <pc:spChg chg="mod">
          <ac:chgData name="Sulaiman Janjua" userId="66b971f6-af07-45ac-89ef-0fb24ce3614b" providerId="ADAL" clId="{D87CF1C5-6285-4F33-8859-23C1C57555D5}" dt="2021-12-14T12:56:59.340" v="12922" actId="27636"/>
          <ac:spMkLst>
            <pc:docMk/>
            <pc:sldMk cId="2364257592" sldId="886"/>
            <ac:spMk id="3" creationId="{396E31EB-204C-46E9-83E3-6DC5FB25ABB8}"/>
          </ac:spMkLst>
        </pc:spChg>
        <pc:spChg chg="del mod">
          <ac:chgData name="Sulaiman Janjua" userId="66b971f6-af07-45ac-89ef-0fb24ce3614b" providerId="ADAL" clId="{D87CF1C5-6285-4F33-8859-23C1C57555D5}" dt="2021-12-14T12:56:51.694" v="12920" actId="478"/>
          <ac:spMkLst>
            <pc:docMk/>
            <pc:sldMk cId="2364257592" sldId="886"/>
            <ac:spMk id="4" creationId="{4BFE1379-9177-4319-AB10-07615D261590}"/>
          </ac:spMkLst>
        </pc:spChg>
        <pc:picChg chg="add mod">
          <ac:chgData name="Sulaiman Janjua" userId="66b971f6-af07-45ac-89ef-0fb24ce3614b" providerId="ADAL" clId="{D87CF1C5-6285-4F33-8859-23C1C57555D5}" dt="2021-12-14T12:56:43.778" v="12919"/>
          <ac:picMkLst>
            <pc:docMk/>
            <pc:sldMk cId="2364257592" sldId="886"/>
            <ac:picMk id="5" creationId="{1CFE9FEB-AF71-4C15-8282-5FD4EB79F138}"/>
          </ac:picMkLst>
        </pc:picChg>
      </pc:sldChg>
      <pc:sldChg chg="new del">
        <pc:chgData name="Sulaiman Janjua" userId="66b971f6-af07-45ac-89ef-0fb24ce3614b" providerId="ADAL" clId="{D87CF1C5-6285-4F33-8859-23C1C57555D5}" dt="2021-12-14T13:18:23.513" v="13194" actId="47"/>
        <pc:sldMkLst>
          <pc:docMk/>
          <pc:sldMk cId="464714982" sldId="887"/>
        </pc:sldMkLst>
      </pc:sldChg>
      <pc:sldChg chg="delSp modSp new mod">
        <pc:chgData name="Sulaiman Janjua" userId="66b971f6-af07-45ac-89ef-0fb24ce3614b" providerId="ADAL" clId="{D87CF1C5-6285-4F33-8859-23C1C57555D5}" dt="2021-12-15T11:35:55.252" v="14563" actId="20577"/>
        <pc:sldMkLst>
          <pc:docMk/>
          <pc:sldMk cId="3922372498" sldId="887"/>
        </pc:sldMkLst>
        <pc:spChg chg="mod">
          <ac:chgData name="Sulaiman Janjua" userId="66b971f6-af07-45ac-89ef-0fb24ce3614b" providerId="ADAL" clId="{D87CF1C5-6285-4F33-8859-23C1C57555D5}" dt="2021-12-14T14:05:34.881" v="13240" actId="20577"/>
          <ac:spMkLst>
            <pc:docMk/>
            <pc:sldMk cId="3922372498" sldId="887"/>
            <ac:spMk id="2" creationId="{39B10947-E5FE-4212-AFF1-296F2A0838FD}"/>
          </ac:spMkLst>
        </pc:spChg>
        <pc:spChg chg="mod">
          <ac:chgData name="Sulaiman Janjua" userId="66b971f6-af07-45ac-89ef-0fb24ce3614b" providerId="ADAL" clId="{D87CF1C5-6285-4F33-8859-23C1C57555D5}" dt="2021-12-15T11:35:55.252" v="14563" actId="20577"/>
          <ac:spMkLst>
            <pc:docMk/>
            <pc:sldMk cId="3922372498" sldId="887"/>
            <ac:spMk id="3" creationId="{940B2E78-D768-4C38-B91C-0D86764CBE4A}"/>
          </ac:spMkLst>
        </pc:spChg>
        <pc:spChg chg="del">
          <ac:chgData name="Sulaiman Janjua" userId="66b971f6-af07-45ac-89ef-0fb24ce3614b" providerId="ADAL" clId="{D87CF1C5-6285-4F33-8859-23C1C57555D5}" dt="2021-12-15T10:06:34.622" v="13739" actId="478"/>
          <ac:spMkLst>
            <pc:docMk/>
            <pc:sldMk cId="3922372498" sldId="887"/>
            <ac:spMk id="4" creationId="{A3165DAB-90C9-40F5-9A51-E999D5C874BA}"/>
          </ac:spMkLst>
        </pc:spChg>
      </pc:sldChg>
      <pc:sldChg chg="delSp modSp new mod modNotesTx">
        <pc:chgData name="Sulaiman Janjua" userId="66b971f6-af07-45ac-89ef-0fb24ce3614b" providerId="ADAL" clId="{D87CF1C5-6285-4F33-8859-23C1C57555D5}" dt="2021-12-15T11:39:07.936" v="15170" actId="20577"/>
        <pc:sldMkLst>
          <pc:docMk/>
          <pc:sldMk cId="2270235273" sldId="888"/>
        </pc:sldMkLst>
        <pc:spChg chg="mod">
          <ac:chgData name="Sulaiman Janjua" userId="66b971f6-af07-45ac-89ef-0fb24ce3614b" providerId="ADAL" clId="{D87CF1C5-6285-4F33-8859-23C1C57555D5}" dt="2021-12-15T11:35:59.176" v="14567" actId="20577"/>
          <ac:spMkLst>
            <pc:docMk/>
            <pc:sldMk cId="2270235273" sldId="888"/>
            <ac:spMk id="2" creationId="{9F973883-4A02-4213-99B6-21B6A3C2B3EC}"/>
          </ac:spMkLst>
        </pc:spChg>
        <pc:spChg chg="mod">
          <ac:chgData name="Sulaiman Janjua" userId="66b971f6-af07-45ac-89ef-0fb24ce3614b" providerId="ADAL" clId="{D87CF1C5-6285-4F33-8859-23C1C57555D5}" dt="2021-12-15T11:39:07.936" v="15170" actId="20577"/>
          <ac:spMkLst>
            <pc:docMk/>
            <pc:sldMk cId="2270235273" sldId="888"/>
            <ac:spMk id="3" creationId="{A5D7153B-7561-4CF5-A890-5039A482AB59}"/>
          </ac:spMkLst>
        </pc:spChg>
        <pc:spChg chg="del">
          <ac:chgData name="Sulaiman Janjua" userId="66b971f6-af07-45ac-89ef-0fb24ce3614b" providerId="ADAL" clId="{D87CF1C5-6285-4F33-8859-23C1C57555D5}" dt="2021-12-15T11:36:02.767" v="14568" actId="478"/>
          <ac:spMkLst>
            <pc:docMk/>
            <pc:sldMk cId="2270235273" sldId="888"/>
            <ac:spMk id="4" creationId="{987CD01E-18CE-42A8-88D6-20AF8781A08F}"/>
          </ac:spMkLst>
        </pc:spChg>
      </pc:sldChg>
      <pc:sldChg chg="delSp modSp add mod">
        <pc:chgData name="Sulaiman Janjua" userId="66b971f6-af07-45ac-89ef-0fb24ce3614b" providerId="ADAL" clId="{D87CF1C5-6285-4F33-8859-23C1C57555D5}" dt="2021-12-15T10:09:46.648" v="13768" actId="478"/>
        <pc:sldMkLst>
          <pc:docMk/>
          <pc:sldMk cId="404184674" sldId="889"/>
        </pc:sldMkLst>
        <pc:spChg chg="del">
          <ac:chgData name="Sulaiman Janjua" userId="66b971f6-af07-45ac-89ef-0fb24ce3614b" providerId="ADAL" clId="{D87CF1C5-6285-4F33-8859-23C1C57555D5}" dt="2021-12-15T10:09:46.648" v="13768" actId="478"/>
          <ac:spMkLst>
            <pc:docMk/>
            <pc:sldMk cId="404184674" sldId="889"/>
            <ac:spMk id="2" creationId="{191F35C3-DFE7-40A7-83E4-2A1DDC9240C9}"/>
          </ac:spMkLst>
        </pc:spChg>
        <pc:spChg chg="del">
          <ac:chgData name="Sulaiman Janjua" userId="66b971f6-af07-45ac-89ef-0fb24ce3614b" providerId="ADAL" clId="{D87CF1C5-6285-4F33-8859-23C1C57555D5}" dt="2021-12-15T10:09:44.375" v="13767" actId="478"/>
          <ac:spMkLst>
            <pc:docMk/>
            <pc:sldMk cId="404184674" sldId="889"/>
            <ac:spMk id="3" creationId="{3B29D2BB-7EEC-4338-ABD6-E6584936B239}"/>
          </ac:spMkLst>
        </pc:spChg>
        <pc:spChg chg="mod">
          <ac:chgData name="Sulaiman Janjua" userId="66b971f6-af07-45ac-89ef-0fb24ce3614b" providerId="ADAL" clId="{D87CF1C5-6285-4F33-8859-23C1C57555D5}" dt="2021-12-15T10:09:41.422" v="13766" actId="20577"/>
          <ac:spMkLst>
            <pc:docMk/>
            <pc:sldMk cId="404184674" sldId="889"/>
            <ac:spMk id="4" creationId="{A72F8C08-12DD-4BAE-AD5F-12F694E3E45E}"/>
          </ac:spMkLst>
        </pc:spChg>
      </pc:sldChg>
      <pc:sldChg chg="modSp add mod">
        <pc:chgData name="Sulaiman Janjua" userId="66b971f6-af07-45ac-89ef-0fb24ce3614b" providerId="ADAL" clId="{D87CF1C5-6285-4F33-8859-23C1C57555D5}" dt="2021-12-15T10:11:26.122" v="13812" actId="20577"/>
        <pc:sldMkLst>
          <pc:docMk/>
          <pc:sldMk cId="344238050" sldId="890"/>
        </pc:sldMkLst>
        <pc:spChg chg="mod">
          <ac:chgData name="Sulaiman Janjua" userId="66b971f6-af07-45ac-89ef-0fb24ce3614b" providerId="ADAL" clId="{D87CF1C5-6285-4F33-8859-23C1C57555D5}" dt="2021-12-15T10:11:26.122" v="13812" actId="20577"/>
          <ac:spMkLst>
            <pc:docMk/>
            <pc:sldMk cId="344238050" sldId="890"/>
            <ac:spMk id="4" creationId="{A72F8C08-12DD-4BAE-AD5F-12F694E3E45E}"/>
          </ac:spMkLst>
        </pc:spChg>
      </pc:sldChg>
      <pc:sldChg chg="modSp add mod">
        <pc:chgData name="Sulaiman Janjua" userId="66b971f6-af07-45ac-89ef-0fb24ce3614b" providerId="ADAL" clId="{D87CF1C5-6285-4F33-8859-23C1C57555D5}" dt="2021-12-15T10:12:07.338" v="13859" actId="20577"/>
        <pc:sldMkLst>
          <pc:docMk/>
          <pc:sldMk cId="1586271433" sldId="891"/>
        </pc:sldMkLst>
        <pc:spChg chg="mod">
          <ac:chgData name="Sulaiman Janjua" userId="66b971f6-af07-45ac-89ef-0fb24ce3614b" providerId="ADAL" clId="{D87CF1C5-6285-4F33-8859-23C1C57555D5}" dt="2021-12-15T10:12:07.338" v="13859" actId="20577"/>
          <ac:spMkLst>
            <pc:docMk/>
            <pc:sldMk cId="1586271433" sldId="891"/>
            <ac:spMk id="4" creationId="{A72F8C08-12DD-4BAE-AD5F-12F694E3E45E}"/>
          </ac:spMkLst>
        </pc:spChg>
      </pc:sldChg>
      <pc:sldChg chg="addSp modSp add mod">
        <pc:chgData name="Sulaiman Janjua" userId="66b971f6-af07-45ac-89ef-0fb24ce3614b" providerId="ADAL" clId="{D87CF1C5-6285-4F33-8859-23C1C57555D5}" dt="2021-12-15T11:34:56.662" v="14508" actId="20577"/>
        <pc:sldMkLst>
          <pc:docMk/>
          <pc:sldMk cId="2845763889" sldId="892"/>
        </pc:sldMkLst>
        <pc:spChg chg="mod">
          <ac:chgData name="Sulaiman Janjua" userId="66b971f6-af07-45ac-89ef-0fb24ce3614b" providerId="ADAL" clId="{D87CF1C5-6285-4F33-8859-23C1C57555D5}" dt="2021-12-15T11:34:56.662" v="14508" actId="20577"/>
          <ac:spMkLst>
            <pc:docMk/>
            <pc:sldMk cId="2845763889" sldId="892"/>
            <ac:spMk id="3" creationId="{667D3B62-D2F2-4C9C-8B66-AD78B326C179}"/>
          </ac:spMkLst>
        </pc:spChg>
        <pc:picChg chg="add mod">
          <ac:chgData name="Sulaiman Janjua" userId="66b971f6-af07-45ac-89ef-0fb24ce3614b" providerId="ADAL" clId="{D87CF1C5-6285-4F33-8859-23C1C57555D5}" dt="2021-12-15T11:20:54.326" v="14433"/>
          <ac:picMkLst>
            <pc:docMk/>
            <pc:sldMk cId="2845763889" sldId="892"/>
            <ac:picMk id="4" creationId="{29E6F94E-75F0-4E7B-B94C-4FB9EB8FF13E}"/>
          </ac:picMkLst>
        </pc:picChg>
      </pc:sldChg>
      <pc:sldChg chg="delSp modSp new del mod">
        <pc:chgData name="Sulaiman Janjua" userId="66b971f6-af07-45ac-89ef-0fb24ce3614b" providerId="ADAL" clId="{D87CF1C5-6285-4F33-8859-23C1C57555D5}" dt="2021-12-15T11:20:27.419" v="14421" actId="2696"/>
        <pc:sldMkLst>
          <pc:docMk/>
          <pc:sldMk cId="3754214157" sldId="892"/>
        </pc:sldMkLst>
        <pc:spChg chg="mod">
          <ac:chgData name="Sulaiman Janjua" userId="66b971f6-af07-45ac-89ef-0fb24ce3614b" providerId="ADAL" clId="{D87CF1C5-6285-4F33-8859-23C1C57555D5}" dt="2021-12-15T10:17:00.616" v="13947" actId="20577"/>
          <ac:spMkLst>
            <pc:docMk/>
            <pc:sldMk cId="3754214157" sldId="892"/>
            <ac:spMk id="2" creationId="{9F916C03-985E-4632-AD24-864FD3051B9B}"/>
          </ac:spMkLst>
        </pc:spChg>
        <pc:spChg chg="mod">
          <ac:chgData name="Sulaiman Janjua" userId="66b971f6-af07-45ac-89ef-0fb24ce3614b" providerId="ADAL" clId="{D87CF1C5-6285-4F33-8859-23C1C57555D5}" dt="2021-12-15T10:18:09.660" v="14080" actId="20577"/>
          <ac:spMkLst>
            <pc:docMk/>
            <pc:sldMk cId="3754214157" sldId="892"/>
            <ac:spMk id="3" creationId="{667D3B62-D2F2-4C9C-8B66-AD78B326C179}"/>
          </ac:spMkLst>
        </pc:spChg>
        <pc:spChg chg="del">
          <ac:chgData name="Sulaiman Janjua" userId="66b971f6-af07-45ac-89ef-0fb24ce3614b" providerId="ADAL" clId="{D87CF1C5-6285-4F33-8859-23C1C57555D5}" dt="2021-12-15T10:16:01.355" v="13913" actId="478"/>
          <ac:spMkLst>
            <pc:docMk/>
            <pc:sldMk cId="3754214157" sldId="892"/>
            <ac:spMk id="4" creationId="{B641BF92-E4DF-43E5-BDAC-4CE28F05D610}"/>
          </ac:spMkLst>
        </pc:spChg>
      </pc:sldChg>
      <pc:sldChg chg="addSp delSp modSp new mod modClrScheme chgLayout">
        <pc:chgData name="Sulaiman Janjua" userId="66b971f6-af07-45ac-89ef-0fb24ce3614b" providerId="ADAL" clId="{D87CF1C5-6285-4F33-8859-23C1C57555D5}" dt="2021-12-15T11:18:59.785" v="14420" actId="13926"/>
        <pc:sldMkLst>
          <pc:docMk/>
          <pc:sldMk cId="810208081" sldId="893"/>
        </pc:sldMkLst>
        <pc:spChg chg="mod">
          <ac:chgData name="Sulaiman Janjua" userId="66b971f6-af07-45ac-89ef-0fb24ce3614b" providerId="ADAL" clId="{D87CF1C5-6285-4F33-8859-23C1C57555D5}" dt="2021-12-15T11:18:59.785" v="14420" actId="13926"/>
          <ac:spMkLst>
            <pc:docMk/>
            <pc:sldMk cId="810208081" sldId="893"/>
            <ac:spMk id="2" creationId="{9B17C3CA-0276-4C2E-B035-79E601EC1480}"/>
          </ac:spMkLst>
        </pc:spChg>
        <pc:spChg chg="mod">
          <ac:chgData name="Sulaiman Janjua" userId="66b971f6-af07-45ac-89ef-0fb24ce3614b" providerId="ADAL" clId="{D87CF1C5-6285-4F33-8859-23C1C57555D5}" dt="2021-12-15T10:44:39.480" v="14419" actId="20577"/>
          <ac:spMkLst>
            <pc:docMk/>
            <pc:sldMk cId="810208081" sldId="893"/>
            <ac:spMk id="3" creationId="{990602E5-FB50-4E26-84DF-A4FD83353588}"/>
          </ac:spMkLst>
        </pc:spChg>
        <pc:picChg chg="add del mod">
          <ac:chgData name="Sulaiman Janjua" userId="66b971f6-af07-45ac-89ef-0fb24ce3614b" providerId="ADAL" clId="{D87CF1C5-6285-4F33-8859-23C1C57555D5}" dt="2021-12-15T10:27:23.074" v="14403" actId="478"/>
          <ac:picMkLst>
            <pc:docMk/>
            <pc:sldMk cId="810208081" sldId="893"/>
            <ac:picMk id="5" creationId="{0BBBC080-2F05-4CE4-9E74-6383D387F813}"/>
          </ac:picMkLst>
        </pc:picChg>
        <pc:picChg chg="add mod">
          <ac:chgData name="Sulaiman Janjua" userId="66b971f6-af07-45ac-89ef-0fb24ce3614b" providerId="ADAL" clId="{D87CF1C5-6285-4F33-8859-23C1C57555D5}" dt="2021-12-15T10:27:36.317" v="14404"/>
          <ac:picMkLst>
            <pc:docMk/>
            <pc:sldMk cId="810208081" sldId="893"/>
            <ac:picMk id="6" creationId="{FEA6033C-4456-42E6-9379-C90E33A82DF6}"/>
          </ac:picMkLst>
        </pc:picChg>
      </pc:sldChg>
      <pc:sldChg chg="modSp add mod">
        <pc:chgData name="Sulaiman Janjua" userId="66b971f6-af07-45ac-89ef-0fb24ce3614b" providerId="ADAL" clId="{D87CF1C5-6285-4F33-8859-23C1C57555D5}" dt="2021-12-15T11:39:54.026" v="15226" actId="14100"/>
        <pc:sldMkLst>
          <pc:docMk/>
          <pc:sldMk cId="1205591351" sldId="895"/>
        </pc:sldMkLst>
        <pc:spChg chg="mod">
          <ac:chgData name="Sulaiman Janjua" userId="66b971f6-af07-45ac-89ef-0fb24ce3614b" providerId="ADAL" clId="{D87CF1C5-6285-4F33-8859-23C1C57555D5}" dt="2021-12-15T11:39:54.026" v="15226" actId="14100"/>
          <ac:spMkLst>
            <pc:docMk/>
            <pc:sldMk cId="1205591351" sldId="895"/>
            <ac:spMk id="4" creationId="{A72F8C08-12DD-4BAE-AD5F-12F694E3E45E}"/>
          </ac:spMkLst>
        </pc:spChg>
      </pc:sldChg>
      <pc:sldChg chg="new del">
        <pc:chgData name="Sulaiman Janjua" userId="66b971f6-af07-45ac-89ef-0fb24ce3614b" providerId="ADAL" clId="{D87CF1C5-6285-4F33-8859-23C1C57555D5}" dt="2021-12-15T11:39:23.461" v="15172" actId="680"/>
        <pc:sldMkLst>
          <pc:docMk/>
          <pc:sldMk cId="2037610726" sldId="895"/>
        </pc:sldMkLst>
      </pc:sldChg>
      <pc:sldChg chg="addSp delSp modSp new mod">
        <pc:chgData name="Sulaiman Janjua" userId="66b971f6-af07-45ac-89ef-0fb24ce3614b" providerId="ADAL" clId="{D87CF1C5-6285-4F33-8859-23C1C57555D5}" dt="2021-12-15T11:45:56.215" v="15522" actId="1076"/>
        <pc:sldMkLst>
          <pc:docMk/>
          <pc:sldMk cId="2699486350" sldId="896"/>
        </pc:sldMkLst>
        <pc:spChg chg="mod">
          <ac:chgData name="Sulaiman Janjua" userId="66b971f6-af07-45ac-89ef-0fb24ce3614b" providerId="ADAL" clId="{D87CF1C5-6285-4F33-8859-23C1C57555D5}" dt="2021-12-15T11:45:37.110" v="15519" actId="26606"/>
          <ac:spMkLst>
            <pc:docMk/>
            <pc:sldMk cId="2699486350" sldId="896"/>
            <ac:spMk id="2" creationId="{2DD57BDD-6FB6-41B6-8F1F-94591849EE71}"/>
          </ac:spMkLst>
        </pc:spChg>
        <pc:spChg chg="mod">
          <ac:chgData name="Sulaiman Janjua" userId="66b971f6-af07-45ac-89ef-0fb24ce3614b" providerId="ADAL" clId="{D87CF1C5-6285-4F33-8859-23C1C57555D5}" dt="2021-12-15T11:45:37.110" v="15519" actId="26606"/>
          <ac:spMkLst>
            <pc:docMk/>
            <pc:sldMk cId="2699486350" sldId="896"/>
            <ac:spMk id="3" creationId="{2B7E4C50-DBAF-4740-B2AF-2804B42724D8}"/>
          </ac:spMkLst>
        </pc:spChg>
        <pc:spChg chg="del">
          <ac:chgData name="Sulaiman Janjua" userId="66b971f6-af07-45ac-89ef-0fb24ce3614b" providerId="ADAL" clId="{D87CF1C5-6285-4F33-8859-23C1C57555D5}" dt="2021-12-15T11:43:46.277" v="15256" actId="478"/>
          <ac:spMkLst>
            <pc:docMk/>
            <pc:sldMk cId="2699486350" sldId="896"/>
            <ac:spMk id="4" creationId="{9D683810-70CE-47AF-93A8-1F3EEA3AE528}"/>
          </ac:spMkLst>
        </pc:spChg>
        <pc:picChg chg="add mod">
          <ac:chgData name="Sulaiman Janjua" userId="66b971f6-af07-45ac-89ef-0fb24ce3614b" providerId="ADAL" clId="{D87CF1C5-6285-4F33-8859-23C1C57555D5}" dt="2021-12-15T11:45:56.215" v="15522" actId="1076"/>
          <ac:picMkLst>
            <pc:docMk/>
            <pc:sldMk cId="2699486350" sldId="896"/>
            <ac:picMk id="6" creationId="{C54C031A-0164-4247-AEBA-75376C549710}"/>
          </ac:picMkLst>
        </pc:picChg>
      </pc:sldChg>
      <pc:sldChg chg="addSp delSp modSp new mod">
        <pc:chgData name="Sulaiman Janjua" userId="66b971f6-af07-45ac-89ef-0fb24ce3614b" providerId="ADAL" clId="{D87CF1C5-6285-4F33-8859-23C1C57555D5}" dt="2021-12-15T11:49:31.804" v="15559" actId="1032"/>
        <pc:sldMkLst>
          <pc:docMk/>
          <pc:sldMk cId="1248640578" sldId="897"/>
        </pc:sldMkLst>
        <pc:spChg chg="mod">
          <ac:chgData name="Sulaiman Janjua" userId="66b971f6-af07-45ac-89ef-0fb24ce3614b" providerId="ADAL" clId="{D87CF1C5-6285-4F33-8859-23C1C57555D5}" dt="2021-12-15T11:49:13.344" v="15558" actId="20577"/>
          <ac:spMkLst>
            <pc:docMk/>
            <pc:sldMk cId="1248640578" sldId="897"/>
            <ac:spMk id="2" creationId="{D370394F-6D55-4C56-929B-D50DF97D3877}"/>
          </ac:spMkLst>
        </pc:spChg>
        <pc:spChg chg="del">
          <ac:chgData name="Sulaiman Janjua" userId="66b971f6-af07-45ac-89ef-0fb24ce3614b" providerId="ADAL" clId="{D87CF1C5-6285-4F33-8859-23C1C57555D5}" dt="2021-12-15T11:49:31.804" v="15559" actId="1032"/>
          <ac:spMkLst>
            <pc:docMk/>
            <pc:sldMk cId="1248640578" sldId="897"/>
            <ac:spMk id="3" creationId="{1316AFB6-AF9F-4C66-B1B8-14E4D90407D9}"/>
          </ac:spMkLst>
        </pc:spChg>
        <pc:graphicFrameChg chg="add modGraphic">
          <ac:chgData name="Sulaiman Janjua" userId="66b971f6-af07-45ac-89ef-0fb24ce3614b" providerId="ADAL" clId="{D87CF1C5-6285-4F33-8859-23C1C57555D5}" dt="2021-12-15T11:49:31.804" v="15559" actId="1032"/>
          <ac:graphicFrameMkLst>
            <pc:docMk/>
            <pc:sldMk cId="1248640578" sldId="897"/>
            <ac:graphicFrameMk id="4" creationId="{61ACD8A2-62D2-4A11-9323-0844E447040D}"/>
          </ac:graphicFrameMkLst>
        </pc:graphicFrameChg>
      </pc:sldChg>
      <pc:sldChg chg="addSp delSp modSp new mod">
        <pc:chgData name="Sulaiman Janjua" userId="66b971f6-af07-45ac-89ef-0fb24ce3614b" providerId="ADAL" clId="{D87CF1C5-6285-4F33-8859-23C1C57555D5}" dt="2021-12-15T11:55:47.743" v="15940" actId="1076"/>
        <pc:sldMkLst>
          <pc:docMk/>
          <pc:sldMk cId="3306585631" sldId="898"/>
        </pc:sldMkLst>
        <pc:spChg chg="mod">
          <ac:chgData name="Sulaiman Janjua" userId="66b971f6-af07-45ac-89ef-0fb24ce3614b" providerId="ADAL" clId="{D87CF1C5-6285-4F33-8859-23C1C57555D5}" dt="2021-12-15T11:52:34.804" v="15593" actId="20577"/>
          <ac:spMkLst>
            <pc:docMk/>
            <pc:sldMk cId="3306585631" sldId="898"/>
            <ac:spMk id="2" creationId="{EDFA65A7-FAD1-4675-BBFE-D1B238B82637}"/>
          </ac:spMkLst>
        </pc:spChg>
        <pc:spChg chg="mod">
          <ac:chgData name="Sulaiman Janjua" userId="66b971f6-af07-45ac-89ef-0fb24ce3614b" providerId="ADAL" clId="{D87CF1C5-6285-4F33-8859-23C1C57555D5}" dt="2021-12-15T11:54:58.594" v="15878" actId="14100"/>
          <ac:spMkLst>
            <pc:docMk/>
            <pc:sldMk cId="3306585631" sldId="898"/>
            <ac:spMk id="3" creationId="{2F45A51F-D429-4165-9BB7-AA4D21EC4FB0}"/>
          </ac:spMkLst>
        </pc:spChg>
        <pc:spChg chg="del">
          <ac:chgData name="Sulaiman Janjua" userId="66b971f6-af07-45ac-89ef-0fb24ce3614b" providerId="ADAL" clId="{D87CF1C5-6285-4F33-8859-23C1C57555D5}" dt="2021-12-15T11:52:38.144" v="15594" actId="478"/>
          <ac:spMkLst>
            <pc:docMk/>
            <pc:sldMk cId="3306585631" sldId="898"/>
            <ac:spMk id="4" creationId="{23E3C8AB-21AD-49BA-A0BC-271B4CA07F33}"/>
          </ac:spMkLst>
        </pc:spChg>
        <pc:picChg chg="add mod modCrop">
          <ac:chgData name="Sulaiman Janjua" userId="66b971f6-af07-45ac-89ef-0fb24ce3614b" providerId="ADAL" clId="{D87CF1C5-6285-4F33-8859-23C1C57555D5}" dt="2021-12-15T11:55:47.743" v="15940" actId="1076"/>
          <ac:picMkLst>
            <pc:docMk/>
            <pc:sldMk cId="3306585631" sldId="898"/>
            <ac:picMk id="6" creationId="{01EF42C0-24F4-462E-9F65-A1D24978A77E}"/>
          </ac:picMkLst>
        </pc:picChg>
      </pc:sldChg>
      <pc:sldChg chg="new">
        <pc:chgData name="Sulaiman Janjua" userId="66b971f6-af07-45ac-89ef-0fb24ce3614b" providerId="ADAL" clId="{D87CF1C5-6285-4F33-8859-23C1C57555D5}" dt="2021-12-15T15:06:37.946" v="17048" actId="680"/>
        <pc:sldMkLst>
          <pc:docMk/>
          <pc:sldMk cId="3066642435" sldId="899"/>
        </pc:sldMkLst>
      </pc:sldChg>
      <pc:sldChg chg="new">
        <pc:chgData name="Sulaiman Janjua" userId="66b971f6-af07-45ac-89ef-0fb24ce3614b" providerId="ADAL" clId="{D87CF1C5-6285-4F33-8859-23C1C57555D5}" dt="2021-12-15T15:06:38.264" v="17049" actId="680"/>
        <pc:sldMkLst>
          <pc:docMk/>
          <pc:sldMk cId="221834209" sldId="900"/>
        </pc:sldMkLst>
      </pc:sldChg>
      <pc:sldChg chg="new">
        <pc:chgData name="Sulaiman Janjua" userId="66b971f6-af07-45ac-89ef-0fb24ce3614b" providerId="ADAL" clId="{D87CF1C5-6285-4F33-8859-23C1C57555D5}" dt="2021-12-15T15:06:38.528" v="17050" actId="680"/>
        <pc:sldMkLst>
          <pc:docMk/>
          <pc:sldMk cId="4111970810" sldId="901"/>
        </pc:sldMkLst>
      </pc:sldChg>
      <pc:sldChg chg="new">
        <pc:chgData name="Sulaiman Janjua" userId="66b971f6-af07-45ac-89ef-0fb24ce3614b" providerId="ADAL" clId="{D87CF1C5-6285-4F33-8859-23C1C57555D5}" dt="2021-12-15T15:06:38.800" v="17051" actId="680"/>
        <pc:sldMkLst>
          <pc:docMk/>
          <pc:sldMk cId="2632573270" sldId="902"/>
        </pc:sldMkLst>
      </pc:sldChg>
      <pc:sldChg chg="new">
        <pc:chgData name="Sulaiman Janjua" userId="66b971f6-af07-45ac-89ef-0fb24ce3614b" providerId="ADAL" clId="{D87CF1C5-6285-4F33-8859-23C1C57555D5}" dt="2021-12-15T15:06:39.049" v="17052" actId="680"/>
        <pc:sldMkLst>
          <pc:docMk/>
          <pc:sldMk cId="4106132438" sldId="903"/>
        </pc:sldMkLst>
      </pc:sldChg>
      <pc:sldChg chg="new">
        <pc:chgData name="Sulaiman Janjua" userId="66b971f6-af07-45ac-89ef-0fb24ce3614b" providerId="ADAL" clId="{D87CF1C5-6285-4F33-8859-23C1C57555D5}" dt="2021-12-15T15:06:39.341" v="17053" actId="680"/>
        <pc:sldMkLst>
          <pc:docMk/>
          <pc:sldMk cId="2341411255" sldId="904"/>
        </pc:sldMkLst>
      </pc:sldChg>
      <pc:sldChg chg="new">
        <pc:chgData name="Sulaiman Janjua" userId="66b971f6-af07-45ac-89ef-0fb24ce3614b" providerId="ADAL" clId="{D87CF1C5-6285-4F33-8859-23C1C57555D5}" dt="2021-12-15T15:06:39.606" v="17054" actId="680"/>
        <pc:sldMkLst>
          <pc:docMk/>
          <pc:sldMk cId="2299375919" sldId="905"/>
        </pc:sldMkLst>
      </pc:sldChg>
      <pc:sldChg chg="new">
        <pc:chgData name="Sulaiman Janjua" userId="66b971f6-af07-45ac-89ef-0fb24ce3614b" providerId="ADAL" clId="{D87CF1C5-6285-4F33-8859-23C1C57555D5}" dt="2021-12-15T15:06:39.862" v="17055" actId="680"/>
        <pc:sldMkLst>
          <pc:docMk/>
          <pc:sldMk cId="457269121" sldId="906"/>
        </pc:sldMkLst>
      </pc:sldChg>
      <pc:sldChg chg="new">
        <pc:chgData name="Sulaiman Janjua" userId="66b971f6-af07-45ac-89ef-0fb24ce3614b" providerId="ADAL" clId="{D87CF1C5-6285-4F33-8859-23C1C57555D5}" dt="2021-12-15T15:06:40.132" v="17056" actId="680"/>
        <pc:sldMkLst>
          <pc:docMk/>
          <pc:sldMk cId="3013078803" sldId="907"/>
        </pc:sldMkLst>
      </pc:sldChg>
      <pc:sldChg chg="new">
        <pc:chgData name="Sulaiman Janjua" userId="66b971f6-af07-45ac-89ef-0fb24ce3614b" providerId="ADAL" clId="{D87CF1C5-6285-4F33-8859-23C1C57555D5}" dt="2021-12-15T15:06:40.395" v="17057" actId="680"/>
        <pc:sldMkLst>
          <pc:docMk/>
          <pc:sldMk cId="656363075" sldId="908"/>
        </pc:sldMkLst>
      </pc:sldChg>
      <pc:sldChg chg="new">
        <pc:chgData name="Sulaiman Janjua" userId="66b971f6-af07-45ac-89ef-0fb24ce3614b" providerId="ADAL" clId="{D87CF1C5-6285-4F33-8859-23C1C57555D5}" dt="2021-12-15T15:06:40.645" v="17058" actId="680"/>
        <pc:sldMkLst>
          <pc:docMk/>
          <pc:sldMk cId="2709616694" sldId="909"/>
        </pc:sldMkLst>
      </pc:sldChg>
    </pc:docChg>
  </pc:docChgLst>
  <pc:docChgLst>
    <pc:chgData name="Sulaiman Janjua" userId="66b971f6-af07-45ac-89ef-0fb24ce3614b" providerId="ADAL" clId="{691BD722-DC0F-42F3-861A-F40D34930EF4}"/>
    <pc:docChg chg="undo redo custSel addSld delSld modSld sldOrd addSection delSection">
      <pc:chgData name="Sulaiman Janjua" userId="66b971f6-af07-45ac-89ef-0fb24ce3614b" providerId="ADAL" clId="{691BD722-DC0F-42F3-861A-F40D34930EF4}" dt="2022-01-27T16:10:02.006" v="35920" actId="13926"/>
      <pc:docMkLst>
        <pc:docMk/>
      </pc:docMkLst>
      <pc:sldChg chg="modSp mod">
        <pc:chgData name="Sulaiman Janjua" userId="66b971f6-af07-45ac-89ef-0fb24ce3614b" providerId="ADAL" clId="{691BD722-DC0F-42F3-861A-F40D34930EF4}" dt="2022-01-20T11:51:19.418" v="31351" actId="20577"/>
        <pc:sldMkLst>
          <pc:docMk/>
          <pc:sldMk cId="653415081" sldId="257"/>
        </pc:sldMkLst>
        <pc:spChg chg="mod">
          <ac:chgData name="Sulaiman Janjua" userId="66b971f6-af07-45ac-89ef-0fb24ce3614b" providerId="ADAL" clId="{691BD722-DC0F-42F3-861A-F40D34930EF4}" dt="2022-01-20T11:51:19.418" v="31351" actId="20577"/>
          <ac:spMkLst>
            <pc:docMk/>
            <pc:sldMk cId="653415081" sldId="257"/>
            <ac:spMk id="3" creationId="{93E1A0CE-437E-4089-AE73-03BEE8D4C05A}"/>
          </ac:spMkLst>
        </pc:spChg>
      </pc:sldChg>
      <pc:sldChg chg="modSp mod">
        <pc:chgData name="Sulaiman Janjua" userId="66b971f6-af07-45ac-89ef-0fb24ce3614b" providerId="ADAL" clId="{691BD722-DC0F-42F3-861A-F40D34930EF4}" dt="2022-01-20T14:42:37.677" v="31544" actId="5793"/>
        <pc:sldMkLst>
          <pc:docMk/>
          <pc:sldMk cId="3730816214" sldId="264"/>
        </pc:sldMkLst>
        <pc:spChg chg="mod">
          <ac:chgData name="Sulaiman Janjua" userId="66b971f6-af07-45ac-89ef-0fb24ce3614b" providerId="ADAL" clId="{691BD722-DC0F-42F3-861A-F40D34930EF4}" dt="2022-01-20T14:42:37.677" v="31544" actId="5793"/>
          <ac:spMkLst>
            <pc:docMk/>
            <pc:sldMk cId="3730816214" sldId="264"/>
            <ac:spMk id="3" creationId="{D668031C-D783-4B71-8CCC-F5FB259C2C37}"/>
          </ac:spMkLst>
        </pc:spChg>
      </pc:sldChg>
      <pc:sldChg chg="modSp mod">
        <pc:chgData name="Sulaiman Janjua" userId="66b971f6-af07-45ac-89ef-0fb24ce3614b" providerId="ADAL" clId="{691BD722-DC0F-42F3-861A-F40D34930EF4}" dt="2022-01-20T14:23:14.438" v="31461" actId="2711"/>
        <pc:sldMkLst>
          <pc:docMk/>
          <pc:sldMk cId="1620893470" sldId="323"/>
        </pc:sldMkLst>
        <pc:spChg chg="mod">
          <ac:chgData name="Sulaiman Janjua" userId="66b971f6-af07-45ac-89ef-0fb24ce3614b" providerId="ADAL" clId="{691BD722-DC0F-42F3-861A-F40D34930EF4}" dt="2022-01-20T14:23:14.438" v="31461" actId="2711"/>
          <ac:spMkLst>
            <pc:docMk/>
            <pc:sldMk cId="1620893470" sldId="323"/>
            <ac:spMk id="3" creationId="{00000000-0000-0000-0000-000000000000}"/>
          </ac:spMkLst>
        </pc:spChg>
      </pc:sldChg>
      <pc:sldChg chg="modSp mod">
        <pc:chgData name="Sulaiman Janjua" userId="66b971f6-af07-45ac-89ef-0fb24ce3614b" providerId="ADAL" clId="{691BD722-DC0F-42F3-861A-F40D34930EF4}" dt="2022-01-20T14:39:01.978" v="31486" actId="20577"/>
        <pc:sldMkLst>
          <pc:docMk/>
          <pc:sldMk cId="1032104155" sldId="334"/>
        </pc:sldMkLst>
        <pc:spChg chg="mod">
          <ac:chgData name="Sulaiman Janjua" userId="66b971f6-af07-45ac-89ef-0fb24ce3614b" providerId="ADAL" clId="{691BD722-DC0F-42F3-861A-F40D34930EF4}" dt="2022-01-20T14:39:01.978" v="31486" actId="20577"/>
          <ac:spMkLst>
            <pc:docMk/>
            <pc:sldMk cId="1032104155" sldId="334"/>
            <ac:spMk id="3" creationId="{00000000-0000-0000-0000-000000000000}"/>
          </ac:spMkLst>
        </pc:spChg>
      </pc:sldChg>
      <pc:sldChg chg="del">
        <pc:chgData name="Sulaiman Janjua" userId="66b971f6-af07-45ac-89ef-0fb24ce3614b" providerId="ADAL" clId="{691BD722-DC0F-42F3-861A-F40D34930EF4}" dt="2022-01-20T14:13:10.298" v="31421" actId="2696"/>
        <pc:sldMkLst>
          <pc:docMk/>
          <pc:sldMk cId="2034797546" sldId="342"/>
        </pc:sldMkLst>
      </pc:sldChg>
      <pc:sldChg chg="modSp mod">
        <pc:chgData name="Sulaiman Janjua" userId="66b971f6-af07-45ac-89ef-0fb24ce3614b" providerId="ADAL" clId="{691BD722-DC0F-42F3-861A-F40D34930EF4}" dt="2022-01-20T14:14:26.650" v="31434" actId="5793"/>
        <pc:sldMkLst>
          <pc:docMk/>
          <pc:sldMk cId="3448029040" sldId="343"/>
        </pc:sldMkLst>
        <pc:spChg chg="mod">
          <ac:chgData name="Sulaiman Janjua" userId="66b971f6-af07-45ac-89ef-0fb24ce3614b" providerId="ADAL" clId="{691BD722-DC0F-42F3-861A-F40D34930EF4}" dt="2022-01-20T14:14:26.650" v="31434" actId="5793"/>
          <ac:spMkLst>
            <pc:docMk/>
            <pc:sldMk cId="3448029040" sldId="343"/>
            <ac:spMk id="3" creationId="{00000000-0000-0000-0000-000000000000}"/>
          </ac:spMkLst>
        </pc:spChg>
      </pc:sldChg>
      <pc:sldChg chg="modSp mod">
        <pc:chgData name="Sulaiman Janjua" userId="66b971f6-af07-45ac-89ef-0fb24ce3614b" providerId="ADAL" clId="{691BD722-DC0F-42F3-861A-F40D34930EF4}" dt="2022-01-20T14:15:15.050" v="31458" actId="20577"/>
        <pc:sldMkLst>
          <pc:docMk/>
          <pc:sldMk cId="815341985" sldId="344"/>
        </pc:sldMkLst>
        <pc:spChg chg="mod">
          <ac:chgData name="Sulaiman Janjua" userId="66b971f6-af07-45ac-89ef-0fb24ce3614b" providerId="ADAL" clId="{691BD722-DC0F-42F3-861A-F40D34930EF4}" dt="2022-01-20T14:15:15.050" v="31458" actId="20577"/>
          <ac:spMkLst>
            <pc:docMk/>
            <pc:sldMk cId="815341985" sldId="344"/>
            <ac:spMk id="8" creationId="{00000000-0000-0000-0000-000000000000}"/>
          </ac:spMkLst>
        </pc:spChg>
      </pc:sldChg>
      <pc:sldChg chg="modSp mod">
        <pc:chgData name="Sulaiman Janjua" userId="66b971f6-af07-45ac-89ef-0fb24ce3614b" providerId="ADAL" clId="{691BD722-DC0F-42F3-861A-F40D34930EF4}" dt="2022-01-20T11:52:33.846" v="31352" actId="20577"/>
        <pc:sldMkLst>
          <pc:docMk/>
          <pc:sldMk cId="913469861" sldId="697"/>
        </pc:sldMkLst>
        <pc:spChg chg="mod">
          <ac:chgData name="Sulaiman Janjua" userId="66b971f6-af07-45ac-89ef-0fb24ce3614b" providerId="ADAL" clId="{691BD722-DC0F-42F3-861A-F40D34930EF4}" dt="2022-01-20T11:52:33.846" v="31352" actId="20577"/>
          <ac:spMkLst>
            <pc:docMk/>
            <pc:sldMk cId="913469861" sldId="697"/>
            <ac:spMk id="6" creationId="{FD17F2FB-5972-4546-B191-D3E418F11379}"/>
          </ac:spMkLst>
        </pc:spChg>
      </pc:sldChg>
      <pc:sldChg chg="addSp delSp modSp mod">
        <pc:chgData name="Sulaiman Janjua" userId="66b971f6-af07-45ac-89ef-0fb24ce3614b" providerId="ADAL" clId="{691BD722-DC0F-42F3-861A-F40D34930EF4}" dt="2022-01-20T15:21:46.040" v="31657" actId="478"/>
        <pc:sldMkLst>
          <pc:docMk/>
          <pc:sldMk cId="1351909189" sldId="698"/>
        </pc:sldMkLst>
        <pc:picChg chg="add del mod">
          <ac:chgData name="Sulaiman Janjua" userId="66b971f6-af07-45ac-89ef-0fb24ce3614b" providerId="ADAL" clId="{691BD722-DC0F-42F3-861A-F40D34930EF4}" dt="2022-01-20T15:21:46.040" v="31657" actId="478"/>
          <ac:picMkLst>
            <pc:docMk/>
            <pc:sldMk cId="1351909189" sldId="698"/>
            <ac:picMk id="5" creationId="{B3875D0D-21F9-4B3D-A159-311C3E1D5533}"/>
          </ac:picMkLst>
        </pc:picChg>
      </pc:sldChg>
      <pc:sldChg chg="del">
        <pc:chgData name="Sulaiman Janjua" userId="66b971f6-af07-45ac-89ef-0fb24ce3614b" providerId="ADAL" clId="{691BD722-DC0F-42F3-861A-F40D34930EF4}" dt="2022-01-20T16:29:23.024" v="31696" actId="47"/>
        <pc:sldMkLst>
          <pc:docMk/>
          <pc:sldMk cId="314050314" sldId="828"/>
        </pc:sldMkLst>
      </pc:sldChg>
      <pc:sldChg chg="modSp mod">
        <pc:chgData name="Sulaiman Janjua" userId="66b971f6-af07-45ac-89ef-0fb24ce3614b" providerId="ADAL" clId="{691BD722-DC0F-42F3-861A-F40D34930EF4}" dt="2022-01-20T16:37:57.925" v="32164" actId="20577"/>
        <pc:sldMkLst>
          <pc:docMk/>
          <pc:sldMk cId="1723300877" sldId="829"/>
        </pc:sldMkLst>
        <pc:spChg chg="mod">
          <ac:chgData name="Sulaiman Janjua" userId="66b971f6-af07-45ac-89ef-0fb24ce3614b" providerId="ADAL" clId="{691BD722-DC0F-42F3-861A-F40D34930EF4}" dt="2022-01-20T16:37:57.925" v="32164" actId="20577"/>
          <ac:spMkLst>
            <pc:docMk/>
            <pc:sldMk cId="1723300877" sldId="829"/>
            <ac:spMk id="3" creationId="{8B55480F-1FC5-4BC6-8DA4-22575A31CB25}"/>
          </ac:spMkLst>
        </pc:spChg>
      </pc:sldChg>
      <pc:sldChg chg="modSp mod">
        <pc:chgData name="Sulaiman Janjua" userId="66b971f6-af07-45ac-89ef-0fb24ce3614b" providerId="ADAL" clId="{691BD722-DC0F-42F3-861A-F40D34930EF4}" dt="2022-01-20T17:22:46.791" v="32230" actId="20577"/>
        <pc:sldMkLst>
          <pc:docMk/>
          <pc:sldMk cId="3738995642" sldId="832"/>
        </pc:sldMkLst>
        <pc:spChg chg="mod">
          <ac:chgData name="Sulaiman Janjua" userId="66b971f6-af07-45ac-89ef-0fb24ce3614b" providerId="ADAL" clId="{691BD722-DC0F-42F3-861A-F40D34930EF4}" dt="2022-01-20T17:22:46.791" v="32230" actId="20577"/>
          <ac:spMkLst>
            <pc:docMk/>
            <pc:sldMk cId="3738995642" sldId="832"/>
            <ac:spMk id="3" creationId="{60F6DD49-14F4-482F-855C-2097F12C2B01}"/>
          </ac:spMkLst>
        </pc:spChg>
      </pc:sldChg>
      <pc:sldChg chg="modSp mod">
        <pc:chgData name="Sulaiman Janjua" userId="66b971f6-af07-45ac-89ef-0fb24ce3614b" providerId="ADAL" clId="{691BD722-DC0F-42F3-861A-F40D34930EF4}" dt="2022-01-20T17:25:17.592" v="32276" actId="20577"/>
        <pc:sldMkLst>
          <pc:docMk/>
          <pc:sldMk cId="3644903344" sldId="834"/>
        </pc:sldMkLst>
        <pc:spChg chg="mod">
          <ac:chgData name="Sulaiman Janjua" userId="66b971f6-af07-45ac-89ef-0fb24ce3614b" providerId="ADAL" clId="{691BD722-DC0F-42F3-861A-F40D34930EF4}" dt="2022-01-20T17:25:00.441" v="32245" actId="20577"/>
          <ac:spMkLst>
            <pc:docMk/>
            <pc:sldMk cId="3644903344" sldId="834"/>
            <ac:spMk id="2" creationId="{7D318D38-97C1-496C-B73F-549D4B80FC9F}"/>
          </ac:spMkLst>
        </pc:spChg>
        <pc:spChg chg="mod">
          <ac:chgData name="Sulaiman Janjua" userId="66b971f6-af07-45ac-89ef-0fb24ce3614b" providerId="ADAL" clId="{691BD722-DC0F-42F3-861A-F40D34930EF4}" dt="2022-01-20T17:25:17.592" v="32276" actId="20577"/>
          <ac:spMkLst>
            <pc:docMk/>
            <pc:sldMk cId="3644903344" sldId="834"/>
            <ac:spMk id="3" creationId="{CBC7E1C6-AF8A-4B63-AF3D-6E294E8C7246}"/>
          </ac:spMkLst>
        </pc:spChg>
      </pc:sldChg>
      <pc:sldChg chg="modSp mod modNotesTx">
        <pc:chgData name="Sulaiman Janjua" userId="66b971f6-af07-45ac-89ef-0fb24ce3614b" providerId="ADAL" clId="{691BD722-DC0F-42F3-861A-F40D34930EF4}" dt="2022-01-10T11:34:26.441" v="2385" actId="20577"/>
        <pc:sldMkLst>
          <pc:docMk/>
          <pc:sldMk cId="1117916539" sldId="835"/>
        </pc:sldMkLst>
        <pc:spChg chg="mod">
          <ac:chgData name="Sulaiman Janjua" userId="66b971f6-af07-45ac-89ef-0fb24ce3614b" providerId="ADAL" clId="{691BD722-DC0F-42F3-861A-F40D34930EF4}" dt="2022-01-10T11:34:26.441" v="2385" actId="20577"/>
          <ac:spMkLst>
            <pc:docMk/>
            <pc:sldMk cId="1117916539" sldId="835"/>
            <ac:spMk id="3" creationId="{9F041393-E7D1-42DF-8126-97DD4B4F3888}"/>
          </ac:spMkLst>
        </pc:spChg>
      </pc:sldChg>
      <pc:sldChg chg="modSp mod">
        <pc:chgData name="Sulaiman Janjua" userId="66b971f6-af07-45ac-89ef-0fb24ce3614b" providerId="ADAL" clId="{691BD722-DC0F-42F3-861A-F40D34930EF4}" dt="2022-01-26T16:16:48.746" v="35782" actId="13926"/>
        <pc:sldMkLst>
          <pc:docMk/>
          <pc:sldMk cId="3891291109" sldId="836"/>
        </pc:sldMkLst>
        <pc:spChg chg="mod">
          <ac:chgData name="Sulaiman Janjua" userId="66b971f6-af07-45ac-89ef-0fb24ce3614b" providerId="ADAL" clId="{691BD722-DC0F-42F3-861A-F40D34930EF4}" dt="2022-01-26T16:16:48.746" v="35782" actId="13926"/>
          <ac:spMkLst>
            <pc:docMk/>
            <pc:sldMk cId="3891291109" sldId="836"/>
            <ac:spMk id="2" creationId="{F98D8A64-E23C-4DDF-AEE6-32B0E6769520}"/>
          </ac:spMkLst>
        </pc:spChg>
        <pc:spChg chg="mod">
          <ac:chgData name="Sulaiman Janjua" userId="66b971f6-af07-45ac-89ef-0fb24ce3614b" providerId="ADAL" clId="{691BD722-DC0F-42F3-861A-F40D34930EF4}" dt="2022-01-14T11:24:57.117" v="7526" actId="20577"/>
          <ac:spMkLst>
            <pc:docMk/>
            <pc:sldMk cId="3891291109" sldId="836"/>
            <ac:spMk id="3" creationId="{EDD2AE07-8988-4499-8653-0CF3B5109C46}"/>
          </ac:spMkLst>
        </pc:spChg>
      </pc:sldChg>
      <pc:sldChg chg="addSp modSp mod">
        <pc:chgData name="Sulaiman Janjua" userId="66b971f6-af07-45ac-89ef-0fb24ce3614b" providerId="ADAL" clId="{691BD722-DC0F-42F3-861A-F40D34930EF4}" dt="2022-01-20T11:56:52.679" v="31387" actId="14100"/>
        <pc:sldMkLst>
          <pc:docMk/>
          <pc:sldMk cId="3751105622" sldId="837"/>
        </pc:sldMkLst>
        <pc:picChg chg="add mod modCrop">
          <ac:chgData name="Sulaiman Janjua" userId="66b971f6-af07-45ac-89ef-0fb24ce3614b" providerId="ADAL" clId="{691BD722-DC0F-42F3-861A-F40D34930EF4}" dt="2022-01-20T11:56:52.679" v="31387" actId="14100"/>
          <ac:picMkLst>
            <pc:docMk/>
            <pc:sldMk cId="3751105622" sldId="837"/>
            <ac:picMk id="5" creationId="{05EA241A-C8A2-4103-9304-0EEA7EE9B8EB}"/>
          </ac:picMkLst>
        </pc:picChg>
      </pc:sldChg>
      <pc:sldChg chg="modSp mod">
        <pc:chgData name="Sulaiman Janjua" userId="66b971f6-af07-45ac-89ef-0fb24ce3614b" providerId="ADAL" clId="{691BD722-DC0F-42F3-861A-F40D34930EF4}" dt="2022-01-20T16:38:30.167" v="32199" actId="20577"/>
        <pc:sldMkLst>
          <pc:docMk/>
          <pc:sldMk cId="3390975763" sldId="838"/>
        </pc:sldMkLst>
        <pc:spChg chg="mod">
          <ac:chgData name="Sulaiman Janjua" userId="66b971f6-af07-45ac-89ef-0fb24ce3614b" providerId="ADAL" clId="{691BD722-DC0F-42F3-861A-F40D34930EF4}" dt="2022-01-20T16:38:30.167" v="32199" actId="20577"/>
          <ac:spMkLst>
            <pc:docMk/>
            <pc:sldMk cId="3390975763" sldId="838"/>
            <ac:spMk id="3" creationId="{8B55480F-1FC5-4BC6-8DA4-22575A31CB25}"/>
          </ac:spMkLst>
        </pc:spChg>
      </pc:sldChg>
      <pc:sldChg chg="modSp mod">
        <pc:chgData name="Sulaiman Janjua" userId="66b971f6-af07-45ac-89ef-0fb24ce3614b" providerId="ADAL" clId="{691BD722-DC0F-42F3-861A-F40D34930EF4}" dt="2022-01-20T11:53:44.296" v="31376" actId="20577"/>
        <pc:sldMkLst>
          <pc:docMk/>
          <pc:sldMk cId="849998656" sldId="841"/>
        </pc:sldMkLst>
        <pc:spChg chg="mod">
          <ac:chgData name="Sulaiman Janjua" userId="66b971f6-af07-45ac-89ef-0fb24ce3614b" providerId="ADAL" clId="{691BD722-DC0F-42F3-861A-F40D34930EF4}" dt="2022-01-20T11:53:44.296" v="31376" actId="20577"/>
          <ac:spMkLst>
            <pc:docMk/>
            <pc:sldMk cId="849998656" sldId="841"/>
            <ac:spMk id="3" creationId="{4FC85B79-2798-4E83-9E79-7FEA9FEBCE26}"/>
          </ac:spMkLst>
        </pc:spChg>
      </pc:sldChg>
      <pc:sldChg chg="modSp mod">
        <pc:chgData name="Sulaiman Janjua" userId="66b971f6-af07-45ac-89ef-0fb24ce3614b" providerId="ADAL" clId="{691BD722-DC0F-42F3-861A-F40D34930EF4}" dt="2022-01-20T11:54:38.788" v="31382" actId="20577"/>
        <pc:sldMkLst>
          <pc:docMk/>
          <pc:sldMk cId="1198668868" sldId="845"/>
        </pc:sldMkLst>
        <pc:spChg chg="mod">
          <ac:chgData name="Sulaiman Janjua" userId="66b971f6-af07-45ac-89ef-0fb24ce3614b" providerId="ADAL" clId="{691BD722-DC0F-42F3-861A-F40D34930EF4}" dt="2022-01-20T11:54:38.788" v="31382" actId="20577"/>
          <ac:spMkLst>
            <pc:docMk/>
            <pc:sldMk cId="1198668868" sldId="845"/>
            <ac:spMk id="3" creationId="{4FC85B79-2798-4E83-9E79-7FEA9FEBCE26}"/>
          </ac:spMkLst>
        </pc:spChg>
      </pc:sldChg>
      <pc:sldChg chg="modSp mod modShow delCm modCm">
        <pc:chgData name="Sulaiman Janjua" userId="66b971f6-af07-45ac-89ef-0fb24ce3614b" providerId="ADAL" clId="{691BD722-DC0F-42F3-861A-F40D34930EF4}" dt="2022-01-26T16:07:15.310" v="35750" actId="729"/>
        <pc:sldMkLst>
          <pc:docMk/>
          <pc:sldMk cId="2817132084" sldId="846"/>
        </pc:sldMkLst>
        <pc:spChg chg="mod">
          <ac:chgData name="Sulaiman Janjua" userId="66b971f6-af07-45ac-89ef-0fb24ce3614b" providerId="ADAL" clId="{691BD722-DC0F-42F3-861A-F40D34930EF4}" dt="2022-01-26T16:07:06.496" v="35749" actId="13926"/>
          <ac:spMkLst>
            <pc:docMk/>
            <pc:sldMk cId="2817132084" sldId="846"/>
            <ac:spMk id="2" creationId="{DD762304-A3CF-4A3D-83ED-742326A69845}"/>
          </ac:spMkLst>
        </pc:spChg>
        <pc:spChg chg="mod">
          <ac:chgData name="Sulaiman Janjua" userId="66b971f6-af07-45ac-89ef-0fb24ce3614b" providerId="ADAL" clId="{691BD722-DC0F-42F3-861A-F40D34930EF4}" dt="2022-01-26T16:07:02.559" v="35748" actId="20577"/>
          <ac:spMkLst>
            <pc:docMk/>
            <pc:sldMk cId="2817132084" sldId="846"/>
            <ac:spMk id="3" creationId="{D7D8C0E5-B52D-4C68-B83D-E52B22FF5C62}"/>
          </ac:spMkLst>
        </pc:spChg>
      </pc:sldChg>
      <pc:sldChg chg="modSp mod">
        <pc:chgData name="Sulaiman Janjua" userId="66b971f6-af07-45ac-89ef-0fb24ce3614b" providerId="ADAL" clId="{691BD722-DC0F-42F3-861A-F40D34930EF4}" dt="2022-01-20T11:55:22.749" v="31383" actId="20577"/>
        <pc:sldMkLst>
          <pc:docMk/>
          <pc:sldMk cId="3508664808" sldId="848"/>
        </pc:sldMkLst>
        <pc:spChg chg="mod">
          <ac:chgData name="Sulaiman Janjua" userId="66b971f6-af07-45ac-89ef-0fb24ce3614b" providerId="ADAL" clId="{691BD722-DC0F-42F3-861A-F40D34930EF4}" dt="2022-01-20T11:55:22.749" v="31383" actId="20577"/>
          <ac:spMkLst>
            <pc:docMk/>
            <pc:sldMk cId="3508664808" sldId="848"/>
            <ac:spMk id="3" creationId="{2918D406-BCFF-43F3-A7F3-D2CB22F5C021}"/>
          </ac:spMkLst>
        </pc:spChg>
      </pc:sldChg>
      <pc:sldChg chg="modSp mod">
        <pc:chgData name="Sulaiman Janjua" userId="66b971f6-af07-45ac-89ef-0fb24ce3614b" providerId="ADAL" clId="{691BD722-DC0F-42F3-861A-F40D34930EF4}" dt="2022-01-20T16:31:36.887" v="31703" actId="20577"/>
        <pc:sldMkLst>
          <pc:docMk/>
          <pc:sldMk cId="2758142869" sldId="850"/>
        </pc:sldMkLst>
        <pc:spChg chg="mod">
          <ac:chgData name="Sulaiman Janjua" userId="66b971f6-af07-45ac-89ef-0fb24ce3614b" providerId="ADAL" clId="{691BD722-DC0F-42F3-861A-F40D34930EF4}" dt="2022-01-20T16:31:36.887" v="31703" actId="20577"/>
          <ac:spMkLst>
            <pc:docMk/>
            <pc:sldMk cId="2758142869" sldId="850"/>
            <ac:spMk id="3" creationId="{D78F40AA-6DAF-430B-B8B0-A9AF552BC886}"/>
          </ac:spMkLst>
        </pc:spChg>
      </pc:sldChg>
      <pc:sldChg chg="modSp mod">
        <pc:chgData name="Sulaiman Janjua" userId="66b971f6-af07-45ac-89ef-0fb24ce3614b" providerId="ADAL" clId="{691BD722-DC0F-42F3-861A-F40D34930EF4}" dt="2022-01-20T16:32:21.700" v="31715" actId="20577"/>
        <pc:sldMkLst>
          <pc:docMk/>
          <pc:sldMk cId="423886479" sldId="851"/>
        </pc:sldMkLst>
        <pc:spChg chg="mod">
          <ac:chgData name="Sulaiman Janjua" userId="66b971f6-af07-45ac-89ef-0fb24ce3614b" providerId="ADAL" clId="{691BD722-DC0F-42F3-861A-F40D34930EF4}" dt="2022-01-20T16:32:21.700" v="31715" actId="20577"/>
          <ac:spMkLst>
            <pc:docMk/>
            <pc:sldMk cId="423886479" sldId="851"/>
            <ac:spMk id="3" creationId="{C9ACA044-3D28-49DC-AEA3-E0E1BB5F151F}"/>
          </ac:spMkLst>
        </pc:spChg>
      </pc:sldChg>
      <pc:sldChg chg="modNotesTx">
        <pc:chgData name="Sulaiman Janjua" userId="66b971f6-af07-45ac-89ef-0fb24ce3614b" providerId="ADAL" clId="{691BD722-DC0F-42F3-861A-F40D34930EF4}" dt="2022-01-20T16:31:17.324" v="31700" actId="20577"/>
        <pc:sldMkLst>
          <pc:docMk/>
          <pc:sldMk cId="3921930152" sldId="853"/>
        </pc:sldMkLst>
      </pc:sldChg>
      <pc:sldChg chg="del">
        <pc:chgData name="Sulaiman Janjua" userId="66b971f6-af07-45ac-89ef-0fb24ce3614b" providerId="ADAL" clId="{691BD722-DC0F-42F3-861A-F40D34930EF4}" dt="2022-01-20T16:52:26.193" v="32204" actId="47"/>
        <pc:sldMkLst>
          <pc:docMk/>
          <pc:sldMk cId="3481991097" sldId="868"/>
        </pc:sldMkLst>
      </pc:sldChg>
      <pc:sldChg chg="modSp mod">
        <pc:chgData name="Sulaiman Janjua" userId="66b971f6-af07-45ac-89ef-0fb24ce3614b" providerId="ADAL" clId="{691BD722-DC0F-42F3-861A-F40D34930EF4}" dt="2022-01-20T16:45:28.423" v="32202" actId="20577"/>
        <pc:sldMkLst>
          <pc:docMk/>
          <pc:sldMk cId="1656057879" sldId="874"/>
        </pc:sldMkLst>
        <pc:spChg chg="mod">
          <ac:chgData name="Sulaiman Janjua" userId="66b971f6-af07-45ac-89ef-0fb24ce3614b" providerId="ADAL" clId="{691BD722-DC0F-42F3-861A-F40D34930EF4}" dt="2022-01-20T16:45:28.423" v="32202" actId="20577"/>
          <ac:spMkLst>
            <pc:docMk/>
            <pc:sldMk cId="1656057879" sldId="874"/>
            <ac:spMk id="3" creationId="{1B210AE2-A88C-427B-AA14-0FA4EF6C4613}"/>
          </ac:spMkLst>
        </pc:spChg>
      </pc:sldChg>
      <pc:sldChg chg="modSp mod">
        <pc:chgData name="Sulaiman Janjua" userId="66b971f6-af07-45ac-89ef-0fb24ce3614b" providerId="ADAL" clId="{691BD722-DC0F-42F3-861A-F40D34930EF4}" dt="2022-01-20T16:35:27.875" v="32121" actId="20577"/>
        <pc:sldMkLst>
          <pc:docMk/>
          <pc:sldMk cId="996750673" sldId="878"/>
        </pc:sldMkLst>
        <pc:spChg chg="mod">
          <ac:chgData name="Sulaiman Janjua" userId="66b971f6-af07-45ac-89ef-0fb24ce3614b" providerId="ADAL" clId="{691BD722-DC0F-42F3-861A-F40D34930EF4}" dt="2022-01-20T16:35:27.875" v="32121" actId="20577"/>
          <ac:spMkLst>
            <pc:docMk/>
            <pc:sldMk cId="996750673" sldId="878"/>
            <ac:spMk id="3" creationId="{4451C85B-6FB8-4B32-9FAD-B592312FA925}"/>
          </ac:spMkLst>
        </pc:spChg>
      </pc:sldChg>
      <pc:sldChg chg="modSp mod">
        <pc:chgData name="Sulaiman Janjua" userId="66b971f6-af07-45ac-89ef-0fb24ce3614b" providerId="ADAL" clId="{691BD722-DC0F-42F3-861A-F40D34930EF4}" dt="2022-01-26T15:53:01.430" v="35476" actId="13926"/>
        <pc:sldMkLst>
          <pc:docMk/>
          <pc:sldMk cId="810208081" sldId="893"/>
        </pc:sldMkLst>
        <pc:spChg chg="mod">
          <ac:chgData name="Sulaiman Janjua" userId="66b971f6-af07-45ac-89ef-0fb24ce3614b" providerId="ADAL" clId="{691BD722-DC0F-42F3-861A-F40D34930EF4}" dt="2022-01-26T15:53:01.430" v="35476" actId="13926"/>
          <ac:spMkLst>
            <pc:docMk/>
            <pc:sldMk cId="810208081" sldId="893"/>
            <ac:spMk id="2" creationId="{9B17C3CA-0276-4C2E-B035-79E601EC1480}"/>
          </ac:spMkLst>
        </pc:spChg>
        <pc:spChg chg="mod">
          <ac:chgData name="Sulaiman Janjua" userId="66b971f6-af07-45ac-89ef-0fb24ce3614b" providerId="ADAL" clId="{691BD722-DC0F-42F3-861A-F40D34930EF4}" dt="2022-01-26T15:52:56.474" v="35475" actId="20577"/>
          <ac:spMkLst>
            <pc:docMk/>
            <pc:sldMk cId="810208081" sldId="893"/>
            <ac:spMk id="3" creationId="{990602E5-FB50-4E26-84DF-A4FD83353588}"/>
          </ac:spMkLst>
        </pc:spChg>
      </pc:sldChg>
      <pc:sldChg chg="addSp delSp modSp mod delCm">
        <pc:chgData name="Sulaiman Janjua" userId="66b971f6-af07-45ac-89ef-0fb24ce3614b" providerId="ADAL" clId="{691BD722-DC0F-42F3-861A-F40D34930EF4}" dt="2022-01-26T16:08:33.425" v="35761" actId="1076"/>
        <pc:sldMkLst>
          <pc:docMk/>
          <pc:sldMk cId="1248640578" sldId="897"/>
        </pc:sldMkLst>
        <pc:spChg chg="del mod">
          <ac:chgData name="Sulaiman Janjua" userId="66b971f6-af07-45ac-89ef-0fb24ce3614b" providerId="ADAL" clId="{691BD722-DC0F-42F3-861A-F40D34930EF4}" dt="2022-01-26T16:08:25.630" v="35759" actId="478"/>
          <ac:spMkLst>
            <pc:docMk/>
            <pc:sldMk cId="1248640578" sldId="897"/>
            <ac:spMk id="2" creationId="{D370394F-6D55-4C56-929B-D50DF97D3877}"/>
          </ac:spMkLst>
        </pc:spChg>
        <pc:spChg chg="add del mod">
          <ac:chgData name="Sulaiman Janjua" userId="66b971f6-af07-45ac-89ef-0fb24ce3614b" providerId="ADAL" clId="{691BD722-DC0F-42F3-861A-F40D34930EF4}" dt="2022-01-26T16:08:20.291" v="35754" actId="478"/>
          <ac:spMkLst>
            <pc:docMk/>
            <pc:sldMk cId="1248640578" sldId="897"/>
            <ac:spMk id="5" creationId="{9FD064E9-E30E-4315-8AD2-1D2789938444}"/>
          </ac:spMkLst>
        </pc:spChg>
        <pc:spChg chg="add del mod">
          <ac:chgData name="Sulaiman Janjua" userId="66b971f6-af07-45ac-89ef-0fb24ce3614b" providerId="ADAL" clId="{691BD722-DC0F-42F3-861A-F40D34930EF4}" dt="2022-01-26T16:08:28.552" v="35760" actId="478"/>
          <ac:spMkLst>
            <pc:docMk/>
            <pc:sldMk cId="1248640578" sldId="897"/>
            <ac:spMk id="9" creationId="{1EF61FA7-D0FA-4CB6-80E4-DFEF6115D88F}"/>
          </ac:spMkLst>
        </pc:spChg>
        <pc:graphicFrameChg chg="del mod">
          <ac:chgData name="Sulaiman Janjua" userId="66b971f6-af07-45ac-89ef-0fb24ce3614b" providerId="ADAL" clId="{691BD722-DC0F-42F3-861A-F40D34930EF4}" dt="2022-01-26T16:08:18.809" v="35753" actId="478"/>
          <ac:graphicFrameMkLst>
            <pc:docMk/>
            <pc:sldMk cId="1248640578" sldId="897"/>
            <ac:graphicFrameMk id="4" creationId="{61ACD8A2-62D2-4A11-9323-0844E447040D}"/>
          </ac:graphicFrameMkLst>
        </pc:graphicFrameChg>
        <pc:picChg chg="add mod">
          <ac:chgData name="Sulaiman Janjua" userId="66b971f6-af07-45ac-89ef-0fb24ce3614b" providerId="ADAL" clId="{691BD722-DC0F-42F3-861A-F40D34930EF4}" dt="2022-01-26T16:08:33.425" v="35761" actId="1076"/>
          <ac:picMkLst>
            <pc:docMk/>
            <pc:sldMk cId="1248640578" sldId="897"/>
            <ac:picMk id="7" creationId="{63372528-B01F-4972-AFE3-29D40A701191}"/>
          </ac:picMkLst>
        </pc:picChg>
      </pc:sldChg>
      <pc:sldChg chg="modSp mod">
        <pc:chgData name="Sulaiman Janjua" userId="66b971f6-af07-45ac-89ef-0fb24ce3614b" providerId="ADAL" clId="{691BD722-DC0F-42F3-861A-F40D34930EF4}" dt="2022-01-10T13:08:20.056" v="3108" actId="12"/>
        <pc:sldMkLst>
          <pc:docMk/>
          <pc:sldMk cId="1909535292" sldId="912"/>
        </pc:sldMkLst>
        <pc:spChg chg="mod">
          <ac:chgData name="Sulaiman Janjua" userId="66b971f6-af07-45ac-89ef-0fb24ce3614b" providerId="ADAL" clId="{691BD722-DC0F-42F3-861A-F40D34930EF4}" dt="2022-01-10T11:58:59.332" v="2408" actId="20577"/>
          <ac:spMkLst>
            <pc:docMk/>
            <pc:sldMk cId="1909535292" sldId="912"/>
            <ac:spMk id="2" creationId="{48F7DCD9-EC26-49AA-99A8-B9FFBE5305F8}"/>
          </ac:spMkLst>
        </pc:spChg>
        <pc:spChg chg="mod">
          <ac:chgData name="Sulaiman Janjua" userId="66b971f6-af07-45ac-89ef-0fb24ce3614b" providerId="ADAL" clId="{691BD722-DC0F-42F3-861A-F40D34930EF4}" dt="2022-01-10T13:08:20.056" v="3108" actId="12"/>
          <ac:spMkLst>
            <pc:docMk/>
            <pc:sldMk cId="1909535292" sldId="912"/>
            <ac:spMk id="3" creationId="{B957A6CB-90A6-40E1-A955-7F45CD90BB1A}"/>
          </ac:spMkLst>
        </pc:spChg>
      </pc:sldChg>
      <pc:sldChg chg="del">
        <pc:chgData name="Sulaiman Janjua" userId="66b971f6-af07-45ac-89ef-0fb24ce3614b" providerId="ADAL" clId="{691BD722-DC0F-42F3-861A-F40D34930EF4}" dt="2022-01-10T10:25:08.985" v="963" actId="47"/>
        <pc:sldMkLst>
          <pc:docMk/>
          <pc:sldMk cId="3718417275" sldId="913"/>
        </pc:sldMkLst>
      </pc:sldChg>
      <pc:sldChg chg="del">
        <pc:chgData name="Sulaiman Janjua" userId="66b971f6-af07-45ac-89ef-0fb24ce3614b" providerId="ADAL" clId="{691BD722-DC0F-42F3-861A-F40D34930EF4}" dt="2022-01-17T12:01:05.156" v="11096" actId="47"/>
        <pc:sldMkLst>
          <pc:docMk/>
          <pc:sldMk cId="456012706" sldId="914"/>
        </pc:sldMkLst>
      </pc:sldChg>
      <pc:sldChg chg="del">
        <pc:chgData name="Sulaiman Janjua" userId="66b971f6-af07-45ac-89ef-0fb24ce3614b" providerId="ADAL" clId="{691BD722-DC0F-42F3-861A-F40D34930EF4}" dt="2022-01-13T13:17:19.552" v="7111" actId="47"/>
        <pc:sldMkLst>
          <pc:docMk/>
          <pc:sldMk cId="833870961" sldId="916"/>
        </pc:sldMkLst>
      </pc:sldChg>
      <pc:sldChg chg="del">
        <pc:chgData name="Sulaiman Janjua" userId="66b971f6-af07-45ac-89ef-0fb24ce3614b" providerId="ADAL" clId="{691BD722-DC0F-42F3-861A-F40D34930EF4}" dt="2022-01-13T13:17:20.701" v="7112" actId="47"/>
        <pc:sldMkLst>
          <pc:docMk/>
          <pc:sldMk cId="2537731908" sldId="917"/>
        </pc:sldMkLst>
      </pc:sldChg>
      <pc:sldChg chg="modSp new mod">
        <pc:chgData name="Sulaiman Janjua" userId="66b971f6-af07-45ac-89ef-0fb24ce3614b" providerId="ADAL" clId="{691BD722-DC0F-42F3-861A-F40D34930EF4}" dt="2022-01-10T10:24:55.065" v="957" actId="1076"/>
        <pc:sldMkLst>
          <pc:docMk/>
          <pc:sldMk cId="646454654" sldId="919"/>
        </pc:sldMkLst>
        <pc:spChg chg="mod">
          <ac:chgData name="Sulaiman Janjua" userId="66b971f6-af07-45ac-89ef-0fb24ce3614b" providerId="ADAL" clId="{691BD722-DC0F-42F3-861A-F40D34930EF4}" dt="2022-01-10T10:22:23.829" v="784" actId="20577"/>
          <ac:spMkLst>
            <pc:docMk/>
            <pc:sldMk cId="646454654" sldId="919"/>
            <ac:spMk id="2" creationId="{977E3C01-FC5D-423F-AFF2-300D44F1407D}"/>
          </ac:spMkLst>
        </pc:spChg>
        <pc:spChg chg="mod">
          <ac:chgData name="Sulaiman Janjua" userId="66b971f6-af07-45ac-89ef-0fb24ce3614b" providerId="ADAL" clId="{691BD722-DC0F-42F3-861A-F40D34930EF4}" dt="2022-01-10T10:24:55.065" v="957" actId="1076"/>
          <ac:spMkLst>
            <pc:docMk/>
            <pc:sldMk cId="646454654" sldId="919"/>
            <ac:spMk id="3" creationId="{87EDBD6A-CC36-4FA1-9791-0B071730F14A}"/>
          </ac:spMkLst>
        </pc:spChg>
      </pc:sldChg>
      <pc:sldChg chg="new del">
        <pc:chgData name="Sulaiman Janjua" userId="66b971f6-af07-45ac-89ef-0fb24ce3614b" providerId="ADAL" clId="{691BD722-DC0F-42F3-861A-F40D34930EF4}" dt="2022-01-10T10:25:05.907" v="958" actId="47"/>
        <pc:sldMkLst>
          <pc:docMk/>
          <pc:sldMk cId="4076165970" sldId="920"/>
        </pc:sldMkLst>
      </pc:sldChg>
      <pc:sldChg chg="new del">
        <pc:chgData name="Sulaiman Janjua" userId="66b971f6-af07-45ac-89ef-0fb24ce3614b" providerId="ADAL" clId="{691BD722-DC0F-42F3-861A-F40D34930EF4}" dt="2022-01-10T10:25:06.576" v="959" actId="47"/>
        <pc:sldMkLst>
          <pc:docMk/>
          <pc:sldMk cId="1727071191" sldId="921"/>
        </pc:sldMkLst>
      </pc:sldChg>
      <pc:sldChg chg="new del">
        <pc:chgData name="Sulaiman Janjua" userId="66b971f6-af07-45ac-89ef-0fb24ce3614b" providerId="ADAL" clId="{691BD722-DC0F-42F3-861A-F40D34930EF4}" dt="2022-01-10T10:25:07.184" v="960" actId="47"/>
        <pc:sldMkLst>
          <pc:docMk/>
          <pc:sldMk cId="3540752424" sldId="922"/>
        </pc:sldMkLst>
      </pc:sldChg>
      <pc:sldChg chg="new del">
        <pc:chgData name="Sulaiman Janjua" userId="66b971f6-af07-45ac-89ef-0fb24ce3614b" providerId="ADAL" clId="{691BD722-DC0F-42F3-861A-F40D34930EF4}" dt="2022-01-10T10:25:07.734" v="961" actId="47"/>
        <pc:sldMkLst>
          <pc:docMk/>
          <pc:sldMk cId="3888725689" sldId="923"/>
        </pc:sldMkLst>
      </pc:sldChg>
      <pc:sldChg chg="new del">
        <pc:chgData name="Sulaiman Janjua" userId="66b971f6-af07-45ac-89ef-0fb24ce3614b" providerId="ADAL" clId="{691BD722-DC0F-42F3-861A-F40D34930EF4}" dt="2022-01-10T10:25:08.355" v="962" actId="47"/>
        <pc:sldMkLst>
          <pc:docMk/>
          <pc:sldMk cId="1629268791" sldId="924"/>
        </pc:sldMkLst>
      </pc:sldChg>
      <pc:sldChg chg="modSp new mod">
        <pc:chgData name="Sulaiman Janjua" userId="66b971f6-af07-45ac-89ef-0fb24ce3614b" providerId="ADAL" clId="{691BD722-DC0F-42F3-861A-F40D34930EF4}" dt="2022-01-10T10:25:38.176" v="976" actId="20577"/>
        <pc:sldMkLst>
          <pc:docMk/>
          <pc:sldMk cId="2820630243" sldId="925"/>
        </pc:sldMkLst>
        <pc:spChg chg="mod">
          <ac:chgData name="Sulaiman Janjua" userId="66b971f6-af07-45ac-89ef-0fb24ce3614b" providerId="ADAL" clId="{691BD722-DC0F-42F3-861A-F40D34930EF4}" dt="2022-01-10T09:47:47.030" v="355" actId="20577"/>
          <ac:spMkLst>
            <pc:docMk/>
            <pc:sldMk cId="2820630243" sldId="925"/>
            <ac:spMk id="2" creationId="{AAD3D989-431A-41F8-98F6-9DD0D7AC41A1}"/>
          </ac:spMkLst>
        </pc:spChg>
        <pc:spChg chg="mod">
          <ac:chgData name="Sulaiman Janjua" userId="66b971f6-af07-45ac-89ef-0fb24ce3614b" providerId="ADAL" clId="{691BD722-DC0F-42F3-861A-F40D34930EF4}" dt="2022-01-10T10:25:38.176" v="976" actId="20577"/>
          <ac:spMkLst>
            <pc:docMk/>
            <pc:sldMk cId="2820630243" sldId="925"/>
            <ac:spMk id="3" creationId="{361B10E7-6B02-473F-B536-79D968D3DBA9}"/>
          </ac:spMkLst>
        </pc:spChg>
      </pc:sldChg>
      <pc:sldChg chg="modSp add mod">
        <pc:chgData name="Sulaiman Janjua" userId="66b971f6-af07-45ac-89ef-0fb24ce3614b" providerId="ADAL" clId="{691BD722-DC0F-42F3-861A-F40D34930EF4}" dt="2022-01-10T10:28:23.294" v="1204" actId="20577"/>
        <pc:sldMkLst>
          <pc:docMk/>
          <pc:sldMk cId="2852735242" sldId="926"/>
        </pc:sldMkLst>
        <pc:spChg chg="mod">
          <ac:chgData name="Sulaiman Janjua" userId="66b971f6-af07-45ac-89ef-0fb24ce3614b" providerId="ADAL" clId="{691BD722-DC0F-42F3-861A-F40D34930EF4}" dt="2022-01-10T10:25:28.603" v="974" actId="20577"/>
          <ac:spMkLst>
            <pc:docMk/>
            <pc:sldMk cId="2852735242" sldId="926"/>
            <ac:spMk id="2" creationId="{977E3C01-FC5D-423F-AFF2-300D44F1407D}"/>
          </ac:spMkLst>
        </pc:spChg>
        <pc:spChg chg="mod">
          <ac:chgData name="Sulaiman Janjua" userId="66b971f6-af07-45ac-89ef-0fb24ce3614b" providerId="ADAL" clId="{691BD722-DC0F-42F3-861A-F40D34930EF4}" dt="2022-01-10T10:28:23.294" v="1204" actId="20577"/>
          <ac:spMkLst>
            <pc:docMk/>
            <pc:sldMk cId="2852735242" sldId="926"/>
            <ac:spMk id="3" creationId="{87EDBD6A-CC36-4FA1-9791-0B071730F14A}"/>
          </ac:spMkLst>
        </pc:spChg>
      </pc:sldChg>
      <pc:sldChg chg="modSp add mod">
        <pc:chgData name="Sulaiman Janjua" userId="66b971f6-af07-45ac-89ef-0fb24ce3614b" providerId="ADAL" clId="{691BD722-DC0F-42F3-861A-F40D34930EF4}" dt="2022-01-20T17:27:11.763" v="32285" actId="20577"/>
        <pc:sldMkLst>
          <pc:docMk/>
          <pc:sldMk cId="2242078887" sldId="927"/>
        </pc:sldMkLst>
        <pc:spChg chg="mod">
          <ac:chgData name="Sulaiman Janjua" userId="66b971f6-af07-45ac-89ef-0fb24ce3614b" providerId="ADAL" clId="{691BD722-DC0F-42F3-861A-F40D34930EF4}" dt="2022-01-10T10:31:07.120" v="1242" actId="20577"/>
          <ac:spMkLst>
            <pc:docMk/>
            <pc:sldMk cId="2242078887" sldId="927"/>
            <ac:spMk id="2" creationId="{977E3C01-FC5D-423F-AFF2-300D44F1407D}"/>
          </ac:spMkLst>
        </pc:spChg>
        <pc:spChg chg="mod">
          <ac:chgData name="Sulaiman Janjua" userId="66b971f6-af07-45ac-89ef-0fb24ce3614b" providerId="ADAL" clId="{691BD722-DC0F-42F3-861A-F40D34930EF4}" dt="2022-01-20T17:27:11.763" v="32285" actId="20577"/>
          <ac:spMkLst>
            <pc:docMk/>
            <pc:sldMk cId="2242078887" sldId="927"/>
            <ac:spMk id="3" creationId="{87EDBD6A-CC36-4FA1-9791-0B071730F14A}"/>
          </ac:spMkLst>
        </pc:spChg>
      </pc:sldChg>
      <pc:sldChg chg="modSp add mod">
        <pc:chgData name="Sulaiman Janjua" userId="66b971f6-af07-45ac-89ef-0fb24ce3614b" providerId="ADAL" clId="{691BD722-DC0F-42F3-861A-F40D34930EF4}" dt="2022-01-20T17:27:36.778" v="32294" actId="14100"/>
        <pc:sldMkLst>
          <pc:docMk/>
          <pc:sldMk cId="4176420899" sldId="928"/>
        </pc:sldMkLst>
        <pc:spChg chg="mod">
          <ac:chgData name="Sulaiman Janjua" userId="66b971f6-af07-45ac-89ef-0fb24ce3614b" providerId="ADAL" clId="{691BD722-DC0F-42F3-861A-F40D34930EF4}" dt="2022-01-10T10:34:49.047" v="1620" actId="1076"/>
          <ac:spMkLst>
            <pc:docMk/>
            <pc:sldMk cId="4176420899" sldId="928"/>
            <ac:spMk id="2" creationId="{977E3C01-FC5D-423F-AFF2-300D44F1407D}"/>
          </ac:spMkLst>
        </pc:spChg>
        <pc:spChg chg="mod">
          <ac:chgData name="Sulaiman Janjua" userId="66b971f6-af07-45ac-89ef-0fb24ce3614b" providerId="ADAL" clId="{691BD722-DC0F-42F3-861A-F40D34930EF4}" dt="2022-01-20T17:27:36.778" v="32294" actId="14100"/>
          <ac:spMkLst>
            <pc:docMk/>
            <pc:sldMk cId="4176420899" sldId="928"/>
            <ac:spMk id="3" creationId="{87EDBD6A-CC36-4FA1-9791-0B071730F14A}"/>
          </ac:spMkLst>
        </pc:spChg>
      </pc:sldChg>
      <pc:sldChg chg="addSp modSp new mod">
        <pc:chgData name="Sulaiman Janjua" userId="66b971f6-af07-45ac-89ef-0fb24ce3614b" providerId="ADAL" clId="{691BD722-DC0F-42F3-861A-F40D34930EF4}" dt="2022-01-10T14:28:36.889" v="4117" actId="14861"/>
        <pc:sldMkLst>
          <pc:docMk/>
          <pc:sldMk cId="1038932057" sldId="929"/>
        </pc:sldMkLst>
        <pc:spChg chg="mod">
          <ac:chgData name="Sulaiman Janjua" userId="66b971f6-af07-45ac-89ef-0fb24ce3614b" providerId="ADAL" clId="{691BD722-DC0F-42F3-861A-F40D34930EF4}" dt="2022-01-10T13:08:49.732" v="3146" actId="20577"/>
          <ac:spMkLst>
            <pc:docMk/>
            <pc:sldMk cId="1038932057" sldId="929"/>
            <ac:spMk id="2" creationId="{87C0266A-C1B7-42F4-B33A-82740D86981A}"/>
          </ac:spMkLst>
        </pc:spChg>
        <pc:spChg chg="mod">
          <ac:chgData name="Sulaiman Janjua" userId="66b971f6-af07-45ac-89ef-0fb24ce3614b" providerId="ADAL" clId="{691BD722-DC0F-42F3-861A-F40D34930EF4}" dt="2022-01-10T14:26:19.586" v="4108" actId="20577"/>
          <ac:spMkLst>
            <pc:docMk/>
            <pc:sldMk cId="1038932057" sldId="929"/>
            <ac:spMk id="3" creationId="{221C92C5-7AC6-4F98-9C4D-38B07FE46D79}"/>
          </ac:spMkLst>
        </pc:spChg>
        <pc:picChg chg="add mod">
          <ac:chgData name="Sulaiman Janjua" userId="66b971f6-af07-45ac-89ef-0fb24ce3614b" providerId="ADAL" clId="{691BD722-DC0F-42F3-861A-F40D34930EF4}" dt="2022-01-10T14:28:36.889" v="4117" actId="14861"/>
          <ac:picMkLst>
            <pc:docMk/>
            <pc:sldMk cId="1038932057" sldId="929"/>
            <ac:picMk id="5" creationId="{DAB73225-7652-489C-843F-F8BF1A37405B}"/>
          </ac:picMkLst>
        </pc:picChg>
      </pc:sldChg>
      <pc:sldChg chg="addSp modSp new mod">
        <pc:chgData name="Sulaiman Janjua" userId="66b971f6-af07-45ac-89ef-0fb24ce3614b" providerId="ADAL" clId="{691BD722-DC0F-42F3-861A-F40D34930EF4}" dt="2022-01-20T17:31:21.280" v="32530" actId="20577"/>
        <pc:sldMkLst>
          <pc:docMk/>
          <pc:sldMk cId="3000608150" sldId="930"/>
        </pc:sldMkLst>
        <pc:spChg chg="mod">
          <ac:chgData name="Sulaiman Janjua" userId="66b971f6-af07-45ac-89ef-0fb24ce3614b" providerId="ADAL" clId="{691BD722-DC0F-42F3-861A-F40D34930EF4}" dt="2022-01-10T13:09:11.317" v="3154" actId="20577"/>
          <ac:spMkLst>
            <pc:docMk/>
            <pc:sldMk cId="3000608150" sldId="930"/>
            <ac:spMk id="2" creationId="{7D88ECB5-E93C-4BDF-8FC9-FEFE134A4170}"/>
          </ac:spMkLst>
        </pc:spChg>
        <pc:spChg chg="mod">
          <ac:chgData name="Sulaiman Janjua" userId="66b971f6-af07-45ac-89ef-0fb24ce3614b" providerId="ADAL" clId="{691BD722-DC0F-42F3-861A-F40D34930EF4}" dt="2022-01-20T17:31:21.280" v="32530" actId="20577"/>
          <ac:spMkLst>
            <pc:docMk/>
            <pc:sldMk cId="3000608150" sldId="930"/>
            <ac:spMk id="3" creationId="{72544434-0653-47B9-9399-B0573C4C04FC}"/>
          </ac:spMkLst>
        </pc:spChg>
        <pc:picChg chg="add mod">
          <ac:chgData name="Sulaiman Janjua" userId="66b971f6-af07-45ac-89ef-0fb24ce3614b" providerId="ADAL" clId="{691BD722-DC0F-42F3-861A-F40D34930EF4}" dt="2022-01-10T13:12:17.313" v="3435" actId="14861"/>
          <ac:picMkLst>
            <pc:docMk/>
            <pc:sldMk cId="3000608150" sldId="930"/>
            <ac:picMk id="5" creationId="{E00D6CDB-6591-4C5F-BB02-4E014785B54D}"/>
          </ac:picMkLst>
        </pc:picChg>
      </pc:sldChg>
      <pc:sldChg chg="addSp modSp new mod">
        <pc:chgData name="Sulaiman Janjua" userId="66b971f6-af07-45ac-89ef-0fb24ce3614b" providerId="ADAL" clId="{691BD722-DC0F-42F3-861A-F40D34930EF4}" dt="2022-01-10T15:08:29.019" v="4339" actId="1076"/>
        <pc:sldMkLst>
          <pc:docMk/>
          <pc:sldMk cId="3229035710" sldId="931"/>
        </pc:sldMkLst>
        <pc:spChg chg="mod">
          <ac:chgData name="Sulaiman Janjua" userId="66b971f6-af07-45ac-89ef-0fb24ce3614b" providerId="ADAL" clId="{691BD722-DC0F-42F3-861A-F40D34930EF4}" dt="2022-01-10T13:21:31.056" v="3491" actId="20577"/>
          <ac:spMkLst>
            <pc:docMk/>
            <pc:sldMk cId="3229035710" sldId="931"/>
            <ac:spMk id="2" creationId="{5BA0D44A-359D-460B-87CE-CC7D41EB0503}"/>
          </ac:spMkLst>
        </pc:spChg>
        <pc:spChg chg="mod">
          <ac:chgData name="Sulaiman Janjua" userId="66b971f6-af07-45ac-89ef-0fb24ce3614b" providerId="ADAL" clId="{691BD722-DC0F-42F3-861A-F40D34930EF4}" dt="2022-01-10T15:08:23.968" v="4336" actId="1076"/>
          <ac:spMkLst>
            <pc:docMk/>
            <pc:sldMk cId="3229035710" sldId="931"/>
            <ac:spMk id="3" creationId="{7F7BB76A-07D7-4D56-8779-1C91516EF995}"/>
          </ac:spMkLst>
        </pc:spChg>
        <pc:picChg chg="add mod">
          <ac:chgData name="Sulaiman Janjua" userId="66b971f6-af07-45ac-89ef-0fb24ce3614b" providerId="ADAL" clId="{691BD722-DC0F-42F3-861A-F40D34930EF4}" dt="2022-01-10T15:08:29.019" v="4339" actId="1076"/>
          <ac:picMkLst>
            <pc:docMk/>
            <pc:sldMk cId="3229035710" sldId="931"/>
            <ac:picMk id="5" creationId="{00FAFFDB-3874-44C2-A7AA-5ADDD117ED4F}"/>
          </ac:picMkLst>
        </pc:picChg>
      </pc:sldChg>
      <pc:sldChg chg="addSp modSp new mod">
        <pc:chgData name="Sulaiman Janjua" userId="66b971f6-af07-45ac-89ef-0fb24ce3614b" providerId="ADAL" clId="{691BD722-DC0F-42F3-861A-F40D34930EF4}" dt="2022-01-10T16:00:17.921" v="4567" actId="14861"/>
        <pc:sldMkLst>
          <pc:docMk/>
          <pc:sldMk cId="1713786624" sldId="932"/>
        </pc:sldMkLst>
        <pc:spChg chg="mod">
          <ac:chgData name="Sulaiman Janjua" userId="66b971f6-af07-45ac-89ef-0fb24ce3614b" providerId="ADAL" clId="{691BD722-DC0F-42F3-861A-F40D34930EF4}" dt="2022-01-10T13:21:48.119" v="3531" actId="20577"/>
          <ac:spMkLst>
            <pc:docMk/>
            <pc:sldMk cId="1713786624" sldId="932"/>
            <ac:spMk id="2" creationId="{2FCF4913-3865-4D02-A0CB-919DD8822997}"/>
          </ac:spMkLst>
        </pc:spChg>
        <pc:spChg chg="mod">
          <ac:chgData name="Sulaiman Janjua" userId="66b971f6-af07-45ac-89ef-0fb24ce3614b" providerId="ADAL" clId="{691BD722-DC0F-42F3-861A-F40D34930EF4}" dt="2022-01-10T15:59:42.620" v="4562" actId="20577"/>
          <ac:spMkLst>
            <pc:docMk/>
            <pc:sldMk cId="1713786624" sldId="932"/>
            <ac:spMk id="3" creationId="{6B6E986B-489C-470C-9F37-E57E817C80A1}"/>
          </ac:spMkLst>
        </pc:spChg>
        <pc:picChg chg="add mod">
          <ac:chgData name="Sulaiman Janjua" userId="66b971f6-af07-45ac-89ef-0fb24ce3614b" providerId="ADAL" clId="{691BD722-DC0F-42F3-861A-F40D34930EF4}" dt="2022-01-10T16:00:17.921" v="4567" actId="14861"/>
          <ac:picMkLst>
            <pc:docMk/>
            <pc:sldMk cId="1713786624" sldId="932"/>
            <ac:picMk id="5" creationId="{1D76EA68-A28D-45C6-B445-410282D5CE82}"/>
          </ac:picMkLst>
        </pc:picChg>
      </pc:sldChg>
      <pc:sldChg chg="addSp modSp new mod">
        <pc:chgData name="Sulaiman Janjua" userId="66b971f6-af07-45ac-89ef-0fb24ce3614b" providerId="ADAL" clId="{691BD722-DC0F-42F3-861A-F40D34930EF4}" dt="2022-01-10T16:07:35.059" v="4812" actId="14861"/>
        <pc:sldMkLst>
          <pc:docMk/>
          <pc:sldMk cId="3270042346" sldId="933"/>
        </pc:sldMkLst>
        <pc:spChg chg="mod">
          <ac:chgData name="Sulaiman Janjua" userId="66b971f6-af07-45ac-89ef-0fb24ce3614b" providerId="ADAL" clId="{691BD722-DC0F-42F3-861A-F40D34930EF4}" dt="2022-01-10T13:22:00.907" v="3556" actId="20577"/>
          <ac:spMkLst>
            <pc:docMk/>
            <pc:sldMk cId="3270042346" sldId="933"/>
            <ac:spMk id="2" creationId="{A8DA1C96-C4A0-492E-B4AC-1E2F5331ED35}"/>
          </ac:spMkLst>
        </pc:spChg>
        <pc:spChg chg="mod">
          <ac:chgData name="Sulaiman Janjua" userId="66b971f6-af07-45ac-89ef-0fb24ce3614b" providerId="ADAL" clId="{691BD722-DC0F-42F3-861A-F40D34930EF4}" dt="2022-01-10T16:07:25.640" v="4807" actId="1076"/>
          <ac:spMkLst>
            <pc:docMk/>
            <pc:sldMk cId="3270042346" sldId="933"/>
            <ac:spMk id="3" creationId="{DD5CB36E-597A-44CC-95D2-F9424B563F69}"/>
          </ac:spMkLst>
        </pc:spChg>
        <pc:picChg chg="add mod">
          <ac:chgData name="Sulaiman Janjua" userId="66b971f6-af07-45ac-89ef-0fb24ce3614b" providerId="ADAL" clId="{691BD722-DC0F-42F3-861A-F40D34930EF4}" dt="2022-01-10T16:07:35.059" v="4812" actId="14861"/>
          <ac:picMkLst>
            <pc:docMk/>
            <pc:sldMk cId="3270042346" sldId="933"/>
            <ac:picMk id="5" creationId="{0D56D5A6-3F66-4DC1-8E0A-421D64AFCB9C}"/>
          </ac:picMkLst>
        </pc:picChg>
      </pc:sldChg>
      <pc:sldChg chg="addSp modSp new mod">
        <pc:chgData name="Sulaiman Janjua" userId="66b971f6-af07-45ac-89ef-0fb24ce3614b" providerId="ADAL" clId="{691BD722-DC0F-42F3-861A-F40D34930EF4}" dt="2022-01-10T16:13:11.298" v="4980" actId="14861"/>
        <pc:sldMkLst>
          <pc:docMk/>
          <pc:sldMk cId="977644776" sldId="934"/>
        </pc:sldMkLst>
        <pc:spChg chg="mod">
          <ac:chgData name="Sulaiman Janjua" userId="66b971f6-af07-45ac-89ef-0fb24ce3614b" providerId="ADAL" clId="{691BD722-DC0F-42F3-861A-F40D34930EF4}" dt="2022-01-10T13:22:13.802" v="3587" actId="20577"/>
          <ac:spMkLst>
            <pc:docMk/>
            <pc:sldMk cId="977644776" sldId="934"/>
            <ac:spMk id="2" creationId="{3EB64874-2FE5-41FD-8866-4545F57E06DC}"/>
          </ac:spMkLst>
        </pc:spChg>
        <pc:spChg chg="mod">
          <ac:chgData name="Sulaiman Janjua" userId="66b971f6-af07-45ac-89ef-0fb24ce3614b" providerId="ADAL" clId="{691BD722-DC0F-42F3-861A-F40D34930EF4}" dt="2022-01-10T16:12:27.456" v="4973" actId="20577"/>
          <ac:spMkLst>
            <pc:docMk/>
            <pc:sldMk cId="977644776" sldId="934"/>
            <ac:spMk id="3" creationId="{DDD95490-2EE0-4DF8-887E-F51B35B09909}"/>
          </ac:spMkLst>
        </pc:spChg>
        <pc:picChg chg="add mod">
          <ac:chgData name="Sulaiman Janjua" userId="66b971f6-af07-45ac-89ef-0fb24ce3614b" providerId="ADAL" clId="{691BD722-DC0F-42F3-861A-F40D34930EF4}" dt="2022-01-10T16:13:11.298" v="4980" actId="14861"/>
          <ac:picMkLst>
            <pc:docMk/>
            <pc:sldMk cId="977644776" sldId="934"/>
            <ac:picMk id="5" creationId="{CF41FAD3-09AC-4604-AD01-BE38FA1E2CCF}"/>
          </ac:picMkLst>
        </pc:picChg>
      </pc:sldChg>
      <pc:sldChg chg="addSp modSp new mod">
        <pc:chgData name="Sulaiman Janjua" userId="66b971f6-af07-45ac-89ef-0fb24ce3614b" providerId="ADAL" clId="{691BD722-DC0F-42F3-861A-F40D34930EF4}" dt="2022-01-13T11:32:20.641" v="5192" actId="1076"/>
        <pc:sldMkLst>
          <pc:docMk/>
          <pc:sldMk cId="2291222759" sldId="935"/>
        </pc:sldMkLst>
        <pc:spChg chg="mod">
          <ac:chgData name="Sulaiman Janjua" userId="66b971f6-af07-45ac-89ef-0fb24ce3614b" providerId="ADAL" clId="{691BD722-DC0F-42F3-861A-F40D34930EF4}" dt="2022-01-10T13:22:23.862" v="3610" actId="20577"/>
          <ac:spMkLst>
            <pc:docMk/>
            <pc:sldMk cId="2291222759" sldId="935"/>
            <ac:spMk id="2" creationId="{BBB9BABE-F028-476E-A5C5-86BCEF0FA3C9}"/>
          </ac:spMkLst>
        </pc:spChg>
        <pc:spChg chg="mod">
          <ac:chgData name="Sulaiman Janjua" userId="66b971f6-af07-45ac-89ef-0fb24ce3614b" providerId="ADAL" clId="{691BD722-DC0F-42F3-861A-F40D34930EF4}" dt="2022-01-13T10:48:35.363" v="5186" actId="20577"/>
          <ac:spMkLst>
            <pc:docMk/>
            <pc:sldMk cId="2291222759" sldId="935"/>
            <ac:spMk id="3" creationId="{4F9C5806-65A6-4092-BD98-D34A36C72232}"/>
          </ac:spMkLst>
        </pc:spChg>
        <pc:picChg chg="add mod">
          <ac:chgData name="Sulaiman Janjua" userId="66b971f6-af07-45ac-89ef-0fb24ce3614b" providerId="ADAL" clId="{691BD722-DC0F-42F3-861A-F40D34930EF4}" dt="2022-01-13T11:32:20.641" v="5192" actId="1076"/>
          <ac:picMkLst>
            <pc:docMk/>
            <pc:sldMk cId="2291222759" sldId="935"/>
            <ac:picMk id="5" creationId="{BF7454CE-BFF4-4167-906C-EF9E64113234}"/>
          </ac:picMkLst>
        </pc:picChg>
      </pc:sldChg>
      <pc:sldChg chg="addSp modSp new mod">
        <pc:chgData name="Sulaiman Janjua" userId="66b971f6-af07-45ac-89ef-0fb24ce3614b" providerId="ADAL" clId="{691BD722-DC0F-42F3-861A-F40D34930EF4}" dt="2022-01-13T11:34:57.310" v="5434" actId="14861"/>
        <pc:sldMkLst>
          <pc:docMk/>
          <pc:sldMk cId="2429781068" sldId="936"/>
        </pc:sldMkLst>
        <pc:spChg chg="mod">
          <ac:chgData name="Sulaiman Janjua" userId="66b971f6-af07-45ac-89ef-0fb24ce3614b" providerId="ADAL" clId="{691BD722-DC0F-42F3-861A-F40D34930EF4}" dt="2022-01-10T13:22:41.065" v="3663" actId="20577"/>
          <ac:spMkLst>
            <pc:docMk/>
            <pc:sldMk cId="2429781068" sldId="936"/>
            <ac:spMk id="2" creationId="{E5704009-64A3-4C68-AC6B-6E626CBFFA1A}"/>
          </ac:spMkLst>
        </pc:spChg>
        <pc:spChg chg="mod">
          <ac:chgData name="Sulaiman Janjua" userId="66b971f6-af07-45ac-89ef-0fb24ce3614b" providerId="ADAL" clId="{691BD722-DC0F-42F3-861A-F40D34930EF4}" dt="2022-01-13T11:34:19.959" v="5427" actId="20577"/>
          <ac:spMkLst>
            <pc:docMk/>
            <pc:sldMk cId="2429781068" sldId="936"/>
            <ac:spMk id="3" creationId="{9D245EF7-4AE9-4C65-B475-9B9C09E54791}"/>
          </ac:spMkLst>
        </pc:spChg>
        <pc:picChg chg="add mod">
          <ac:chgData name="Sulaiman Janjua" userId="66b971f6-af07-45ac-89ef-0fb24ce3614b" providerId="ADAL" clId="{691BD722-DC0F-42F3-861A-F40D34930EF4}" dt="2022-01-13T11:34:57.310" v="5434" actId="14861"/>
          <ac:picMkLst>
            <pc:docMk/>
            <pc:sldMk cId="2429781068" sldId="936"/>
            <ac:picMk id="5" creationId="{012DB60F-ACDC-402E-A455-F4CB22FE0BE8}"/>
          </ac:picMkLst>
        </pc:picChg>
      </pc:sldChg>
      <pc:sldChg chg="addSp modSp new mod">
        <pc:chgData name="Sulaiman Janjua" userId="66b971f6-af07-45ac-89ef-0fb24ce3614b" providerId="ADAL" clId="{691BD722-DC0F-42F3-861A-F40D34930EF4}" dt="2022-01-13T11:43:01.331" v="5703" actId="14861"/>
        <pc:sldMkLst>
          <pc:docMk/>
          <pc:sldMk cId="3725316845" sldId="937"/>
        </pc:sldMkLst>
        <pc:spChg chg="mod">
          <ac:chgData name="Sulaiman Janjua" userId="66b971f6-af07-45ac-89ef-0fb24ce3614b" providerId="ADAL" clId="{691BD722-DC0F-42F3-861A-F40D34930EF4}" dt="2022-01-10T13:22:55.119" v="3690" actId="20577"/>
          <ac:spMkLst>
            <pc:docMk/>
            <pc:sldMk cId="3725316845" sldId="937"/>
            <ac:spMk id="2" creationId="{EC7D6A06-B849-4BA7-81E8-58B749C2FAB1}"/>
          </ac:spMkLst>
        </pc:spChg>
        <pc:spChg chg="mod">
          <ac:chgData name="Sulaiman Janjua" userId="66b971f6-af07-45ac-89ef-0fb24ce3614b" providerId="ADAL" clId="{691BD722-DC0F-42F3-861A-F40D34930EF4}" dt="2022-01-13T11:41:59.597" v="5696" actId="313"/>
          <ac:spMkLst>
            <pc:docMk/>
            <pc:sldMk cId="3725316845" sldId="937"/>
            <ac:spMk id="3" creationId="{ABDEC4B8-3AB6-4C00-A689-3A4967AA1949}"/>
          </ac:spMkLst>
        </pc:spChg>
        <pc:picChg chg="add mod">
          <ac:chgData name="Sulaiman Janjua" userId="66b971f6-af07-45ac-89ef-0fb24ce3614b" providerId="ADAL" clId="{691BD722-DC0F-42F3-861A-F40D34930EF4}" dt="2022-01-13T11:43:01.331" v="5703" actId="14861"/>
          <ac:picMkLst>
            <pc:docMk/>
            <pc:sldMk cId="3725316845" sldId="937"/>
            <ac:picMk id="5" creationId="{A7B0BD34-D4BD-4939-8C75-EA4062FCA31D}"/>
          </ac:picMkLst>
        </pc:picChg>
      </pc:sldChg>
      <pc:sldChg chg="addSp modSp new mod">
        <pc:chgData name="Sulaiman Janjua" userId="66b971f6-af07-45ac-89ef-0fb24ce3614b" providerId="ADAL" clId="{691BD722-DC0F-42F3-861A-F40D34930EF4}" dt="2022-01-13T11:57:36.773" v="6062" actId="14861"/>
        <pc:sldMkLst>
          <pc:docMk/>
          <pc:sldMk cId="1976280930" sldId="938"/>
        </pc:sldMkLst>
        <pc:spChg chg="mod">
          <ac:chgData name="Sulaiman Janjua" userId="66b971f6-af07-45ac-89ef-0fb24ce3614b" providerId="ADAL" clId="{691BD722-DC0F-42F3-861A-F40D34930EF4}" dt="2022-01-10T13:23:10.417" v="3719" actId="20577"/>
          <ac:spMkLst>
            <pc:docMk/>
            <pc:sldMk cId="1976280930" sldId="938"/>
            <ac:spMk id="2" creationId="{BD65AF7E-D416-4F9E-8883-830E68545D1A}"/>
          </ac:spMkLst>
        </pc:spChg>
        <pc:spChg chg="mod">
          <ac:chgData name="Sulaiman Janjua" userId="66b971f6-af07-45ac-89ef-0fb24ce3614b" providerId="ADAL" clId="{691BD722-DC0F-42F3-861A-F40D34930EF4}" dt="2022-01-13T11:52:41.928" v="6057" actId="20577"/>
          <ac:spMkLst>
            <pc:docMk/>
            <pc:sldMk cId="1976280930" sldId="938"/>
            <ac:spMk id="3" creationId="{8809BEE4-CFAE-4D0A-A428-026BAB06E88D}"/>
          </ac:spMkLst>
        </pc:spChg>
        <pc:picChg chg="add mod">
          <ac:chgData name="Sulaiman Janjua" userId="66b971f6-af07-45ac-89ef-0fb24ce3614b" providerId="ADAL" clId="{691BD722-DC0F-42F3-861A-F40D34930EF4}" dt="2022-01-13T11:57:36.773" v="6062" actId="14861"/>
          <ac:picMkLst>
            <pc:docMk/>
            <pc:sldMk cId="1976280930" sldId="938"/>
            <ac:picMk id="5" creationId="{669680F6-8912-47D3-8939-E53B2891D86F}"/>
          </ac:picMkLst>
        </pc:picChg>
      </pc:sldChg>
      <pc:sldChg chg="addSp delSp modSp new mod">
        <pc:chgData name="Sulaiman Janjua" userId="66b971f6-af07-45ac-89ef-0fb24ce3614b" providerId="ADAL" clId="{691BD722-DC0F-42F3-861A-F40D34930EF4}" dt="2022-01-27T16:10:02.006" v="35920" actId="13926"/>
        <pc:sldMkLst>
          <pc:docMk/>
          <pc:sldMk cId="1104500163" sldId="939"/>
        </pc:sldMkLst>
        <pc:spChg chg="mod">
          <ac:chgData name="Sulaiman Janjua" userId="66b971f6-af07-45ac-89ef-0fb24ce3614b" providerId="ADAL" clId="{691BD722-DC0F-42F3-861A-F40D34930EF4}" dt="2022-01-10T13:23:31.682" v="3747" actId="20577"/>
          <ac:spMkLst>
            <pc:docMk/>
            <pc:sldMk cId="1104500163" sldId="939"/>
            <ac:spMk id="2" creationId="{2A09467D-D1CA-4FE3-91B1-5382D3910FBC}"/>
          </ac:spMkLst>
        </pc:spChg>
        <pc:spChg chg="del mod">
          <ac:chgData name="Sulaiman Janjua" userId="66b971f6-af07-45ac-89ef-0fb24ce3614b" providerId="ADAL" clId="{691BD722-DC0F-42F3-861A-F40D34930EF4}" dt="2022-01-13T11:58:40.461" v="6064" actId="931"/>
          <ac:spMkLst>
            <pc:docMk/>
            <pc:sldMk cId="1104500163" sldId="939"/>
            <ac:spMk id="3" creationId="{88B17197-72B0-416F-AEE3-86BEC7D19610}"/>
          </ac:spMkLst>
        </pc:spChg>
        <pc:spChg chg="add del mod">
          <ac:chgData name="Sulaiman Janjua" userId="66b971f6-af07-45ac-89ef-0fb24ce3614b" providerId="ADAL" clId="{691BD722-DC0F-42F3-861A-F40D34930EF4}" dt="2022-01-13T11:59:08.080" v="6068" actId="478"/>
          <ac:spMkLst>
            <pc:docMk/>
            <pc:sldMk cId="1104500163" sldId="939"/>
            <ac:spMk id="6" creationId="{5427EDA2-8597-4C38-8911-9452DE5744EA}"/>
          </ac:spMkLst>
        </pc:spChg>
        <pc:spChg chg="add mod">
          <ac:chgData name="Sulaiman Janjua" userId="66b971f6-af07-45ac-89ef-0fb24ce3614b" providerId="ADAL" clId="{691BD722-DC0F-42F3-861A-F40D34930EF4}" dt="2022-01-27T16:10:02.006" v="35920" actId="13926"/>
          <ac:spMkLst>
            <pc:docMk/>
            <pc:sldMk cId="1104500163" sldId="939"/>
            <ac:spMk id="7" creationId="{48802503-DD8E-4DB7-85B1-68A0B651C5B3}"/>
          </ac:spMkLst>
        </pc:spChg>
        <pc:picChg chg="add mod">
          <ac:chgData name="Sulaiman Janjua" userId="66b971f6-af07-45ac-89ef-0fb24ce3614b" providerId="ADAL" clId="{691BD722-DC0F-42F3-861A-F40D34930EF4}" dt="2022-01-13T11:59:21.099" v="6070" actId="14861"/>
          <ac:picMkLst>
            <pc:docMk/>
            <pc:sldMk cId="1104500163" sldId="939"/>
            <ac:picMk id="5" creationId="{C42ABF19-2D9B-4B3F-9913-0E5211B2C9C6}"/>
          </ac:picMkLst>
        </pc:picChg>
      </pc:sldChg>
      <pc:sldChg chg="addSp modSp new mod">
        <pc:chgData name="Sulaiman Janjua" userId="66b971f6-af07-45ac-89ef-0fb24ce3614b" providerId="ADAL" clId="{691BD722-DC0F-42F3-861A-F40D34930EF4}" dt="2022-01-13T13:11:21.385" v="6839" actId="20577"/>
        <pc:sldMkLst>
          <pc:docMk/>
          <pc:sldMk cId="1864418120" sldId="940"/>
        </pc:sldMkLst>
        <pc:spChg chg="mod">
          <ac:chgData name="Sulaiman Janjua" userId="66b971f6-af07-45ac-89ef-0fb24ce3614b" providerId="ADAL" clId="{691BD722-DC0F-42F3-861A-F40D34930EF4}" dt="2022-01-10T13:23:44.288" v="3778" actId="20577"/>
          <ac:spMkLst>
            <pc:docMk/>
            <pc:sldMk cId="1864418120" sldId="940"/>
            <ac:spMk id="2" creationId="{5339DA4E-EE39-4190-8C77-2ACAB820E171}"/>
          </ac:spMkLst>
        </pc:spChg>
        <pc:spChg chg="mod">
          <ac:chgData name="Sulaiman Janjua" userId="66b971f6-af07-45ac-89ef-0fb24ce3614b" providerId="ADAL" clId="{691BD722-DC0F-42F3-861A-F40D34930EF4}" dt="2022-01-13T13:11:21.385" v="6839" actId="20577"/>
          <ac:spMkLst>
            <pc:docMk/>
            <pc:sldMk cId="1864418120" sldId="940"/>
            <ac:spMk id="3" creationId="{A0154BAD-3367-493D-88CB-F722C038A029}"/>
          </ac:spMkLst>
        </pc:spChg>
        <pc:picChg chg="add mod">
          <ac:chgData name="Sulaiman Janjua" userId="66b971f6-af07-45ac-89ef-0fb24ce3614b" providerId="ADAL" clId="{691BD722-DC0F-42F3-861A-F40D34930EF4}" dt="2022-01-13T12:06:43.910" v="6409" actId="14861"/>
          <ac:picMkLst>
            <pc:docMk/>
            <pc:sldMk cId="1864418120" sldId="940"/>
            <ac:picMk id="5" creationId="{355070B1-E1C8-426C-819B-587B83819729}"/>
          </ac:picMkLst>
        </pc:picChg>
      </pc:sldChg>
      <pc:sldChg chg="addSp delSp modSp new mod">
        <pc:chgData name="Sulaiman Janjua" userId="66b971f6-af07-45ac-89ef-0fb24ce3614b" providerId="ADAL" clId="{691BD722-DC0F-42F3-861A-F40D34930EF4}" dt="2022-01-14T09:43:44.216" v="7309" actId="22"/>
        <pc:sldMkLst>
          <pc:docMk/>
          <pc:sldMk cId="4053295798" sldId="941"/>
        </pc:sldMkLst>
        <pc:spChg chg="mod">
          <ac:chgData name="Sulaiman Janjua" userId="66b971f6-af07-45ac-89ef-0fb24ce3614b" providerId="ADAL" clId="{691BD722-DC0F-42F3-861A-F40D34930EF4}" dt="2022-01-10T13:24:20.554" v="3826" actId="20577"/>
          <ac:spMkLst>
            <pc:docMk/>
            <pc:sldMk cId="4053295798" sldId="941"/>
            <ac:spMk id="2" creationId="{DB2181E6-2D88-4FBE-BF8A-F479EA1264D6}"/>
          </ac:spMkLst>
        </pc:spChg>
        <pc:spChg chg="mod">
          <ac:chgData name="Sulaiman Janjua" userId="66b971f6-af07-45ac-89ef-0fb24ce3614b" providerId="ADAL" clId="{691BD722-DC0F-42F3-861A-F40D34930EF4}" dt="2022-01-13T13:16:13.865" v="7105" actId="20577"/>
          <ac:spMkLst>
            <pc:docMk/>
            <pc:sldMk cId="4053295798" sldId="941"/>
            <ac:spMk id="3" creationId="{80646D68-8C7B-4B1F-A6CE-8DEED6C4B692}"/>
          </ac:spMkLst>
        </pc:spChg>
        <pc:spChg chg="add del">
          <ac:chgData name="Sulaiman Janjua" userId="66b971f6-af07-45ac-89ef-0fb24ce3614b" providerId="ADAL" clId="{691BD722-DC0F-42F3-861A-F40D34930EF4}" dt="2022-01-14T09:43:44.216" v="7309" actId="22"/>
          <ac:spMkLst>
            <pc:docMk/>
            <pc:sldMk cId="4053295798" sldId="941"/>
            <ac:spMk id="6" creationId="{7126E38A-2FE5-4CB7-9B11-8AFB3F9D7497}"/>
          </ac:spMkLst>
        </pc:spChg>
        <pc:picChg chg="add mod">
          <ac:chgData name="Sulaiman Janjua" userId="66b971f6-af07-45ac-89ef-0fb24ce3614b" providerId="ADAL" clId="{691BD722-DC0F-42F3-861A-F40D34930EF4}" dt="2022-01-13T13:17:10.715" v="7110" actId="14861"/>
          <ac:picMkLst>
            <pc:docMk/>
            <pc:sldMk cId="4053295798" sldId="941"/>
            <ac:picMk id="5" creationId="{5A98C0B9-DAC3-47F6-A652-67B6D3E8AC59}"/>
          </ac:picMkLst>
        </pc:picChg>
      </pc:sldChg>
      <pc:sldChg chg="modSp mod">
        <pc:chgData name="Sulaiman Janjua" userId="66b971f6-af07-45ac-89ef-0fb24ce3614b" providerId="ADAL" clId="{691BD722-DC0F-42F3-861A-F40D34930EF4}" dt="2022-01-20T14:01:52.705" v="31413" actId="20577"/>
        <pc:sldMkLst>
          <pc:docMk/>
          <pc:sldMk cId="1198847279" sldId="944"/>
        </pc:sldMkLst>
        <pc:spChg chg="mod">
          <ac:chgData name="Sulaiman Janjua" userId="66b971f6-af07-45ac-89ef-0fb24ce3614b" providerId="ADAL" clId="{691BD722-DC0F-42F3-861A-F40D34930EF4}" dt="2022-01-20T14:01:52.705" v="31413" actId="20577"/>
          <ac:spMkLst>
            <pc:docMk/>
            <pc:sldMk cId="1198847279" sldId="944"/>
            <ac:spMk id="3" creationId="{62D8377A-538F-4C9F-AA9D-21C9702C5C4F}"/>
          </ac:spMkLst>
        </pc:spChg>
      </pc:sldChg>
      <pc:sldChg chg="modSp mod">
        <pc:chgData name="Sulaiman Janjua" userId="66b971f6-af07-45ac-89ef-0fb24ce3614b" providerId="ADAL" clId="{691BD722-DC0F-42F3-861A-F40D34930EF4}" dt="2022-01-20T12:03:49.369" v="31398" actId="20577"/>
        <pc:sldMkLst>
          <pc:docMk/>
          <pc:sldMk cId="1966184198" sldId="947"/>
        </pc:sldMkLst>
        <pc:spChg chg="mod">
          <ac:chgData name="Sulaiman Janjua" userId="66b971f6-af07-45ac-89ef-0fb24ce3614b" providerId="ADAL" clId="{691BD722-DC0F-42F3-861A-F40D34930EF4}" dt="2022-01-20T12:03:49.369" v="31398" actId="20577"/>
          <ac:spMkLst>
            <pc:docMk/>
            <pc:sldMk cId="1966184198" sldId="947"/>
            <ac:spMk id="3" creationId="{7334D437-B309-4B54-87A0-7AB52001D39E}"/>
          </ac:spMkLst>
        </pc:spChg>
      </pc:sldChg>
      <pc:sldChg chg="modSp mod">
        <pc:chgData name="Sulaiman Janjua" userId="66b971f6-af07-45ac-89ef-0fb24ce3614b" providerId="ADAL" clId="{691BD722-DC0F-42F3-861A-F40D34930EF4}" dt="2022-01-20T15:25:43.280" v="31661" actId="313"/>
        <pc:sldMkLst>
          <pc:docMk/>
          <pc:sldMk cId="3803984845" sldId="962"/>
        </pc:sldMkLst>
        <pc:spChg chg="mod">
          <ac:chgData name="Sulaiman Janjua" userId="66b971f6-af07-45ac-89ef-0fb24ce3614b" providerId="ADAL" clId="{691BD722-DC0F-42F3-861A-F40D34930EF4}" dt="2022-01-20T15:25:43.280" v="31661" actId="313"/>
          <ac:spMkLst>
            <pc:docMk/>
            <pc:sldMk cId="3803984845" sldId="962"/>
            <ac:spMk id="12" creationId="{8BA937A7-8E3A-40A3-8399-E0706D01EE47}"/>
          </ac:spMkLst>
        </pc:spChg>
      </pc:sldChg>
      <pc:sldChg chg="modNotesTx">
        <pc:chgData name="Sulaiman Janjua" userId="66b971f6-af07-45ac-89ef-0fb24ce3614b" providerId="ADAL" clId="{691BD722-DC0F-42F3-861A-F40D34930EF4}" dt="2022-01-20T15:22:23.665" v="31658" actId="20577"/>
        <pc:sldMkLst>
          <pc:docMk/>
          <pc:sldMk cId="2427532408" sldId="963"/>
        </pc:sldMkLst>
      </pc:sldChg>
      <pc:sldChg chg="modNotesTx">
        <pc:chgData name="Sulaiman Janjua" userId="66b971f6-af07-45ac-89ef-0fb24ce3614b" providerId="ADAL" clId="{691BD722-DC0F-42F3-861A-F40D34930EF4}" dt="2022-01-20T15:23:39.599" v="31660" actId="20577"/>
        <pc:sldMkLst>
          <pc:docMk/>
          <pc:sldMk cId="2291256197" sldId="965"/>
        </pc:sldMkLst>
      </pc:sldChg>
      <pc:sldChg chg="modNotesTx">
        <pc:chgData name="Sulaiman Janjua" userId="66b971f6-af07-45ac-89ef-0fb24ce3614b" providerId="ADAL" clId="{691BD722-DC0F-42F3-861A-F40D34930EF4}" dt="2022-01-20T15:23:22.267" v="31659" actId="20577"/>
        <pc:sldMkLst>
          <pc:docMk/>
          <pc:sldMk cId="1442056327" sldId="966"/>
        </pc:sldMkLst>
      </pc:sldChg>
      <pc:sldChg chg="modSp new del mod">
        <pc:chgData name="Sulaiman Janjua" userId="66b971f6-af07-45ac-89ef-0fb24ce3614b" providerId="ADAL" clId="{691BD722-DC0F-42F3-861A-F40D34930EF4}" dt="2022-01-14T11:25:05.372" v="7527" actId="47"/>
        <pc:sldMkLst>
          <pc:docMk/>
          <pc:sldMk cId="3069200882" sldId="977"/>
        </pc:sldMkLst>
        <pc:spChg chg="mod">
          <ac:chgData name="Sulaiman Janjua" userId="66b971f6-af07-45ac-89ef-0fb24ce3614b" providerId="ADAL" clId="{691BD722-DC0F-42F3-861A-F40D34930EF4}" dt="2022-01-14T11:14:13.622" v="7350" actId="20577"/>
          <ac:spMkLst>
            <pc:docMk/>
            <pc:sldMk cId="3069200882" sldId="977"/>
            <ac:spMk id="2" creationId="{82A3EF6A-8D9E-4D98-8BB6-A8F7367A2C7E}"/>
          </ac:spMkLst>
        </pc:spChg>
      </pc:sldChg>
      <pc:sldChg chg="new del">
        <pc:chgData name="Sulaiman Janjua" userId="66b971f6-af07-45ac-89ef-0fb24ce3614b" providerId="ADAL" clId="{691BD722-DC0F-42F3-861A-F40D34930EF4}" dt="2022-01-13T13:57:51.764" v="7143" actId="47"/>
        <pc:sldMkLst>
          <pc:docMk/>
          <pc:sldMk cId="3396166320" sldId="978"/>
        </pc:sldMkLst>
      </pc:sldChg>
      <pc:sldChg chg="modSp add del mod">
        <pc:chgData name="Sulaiman Janjua" userId="66b971f6-af07-45ac-89ef-0fb24ce3614b" providerId="ADAL" clId="{691BD722-DC0F-42F3-861A-F40D34930EF4}" dt="2022-01-14T11:25:05.966" v="7528" actId="47"/>
        <pc:sldMkLst>
          <pc:docMk/>
          <pc:sldMk cId="3505508158" sldId="978"/>
        </pc:sldMkLst>
        <pc:spChg chg="mod">
          <ac:chgData name="Sulaiman Janjua" userId="66b971f6-af07-45ac-89ef-0fb24ce3614b" providerId="ADAL" clId="{691BD722-DC0F-42F3-861A-F40D34930EF4}" dt="2022-01-14T11:14:18.461" v="7354" actId="20577"/>
          <ac:spMkLst>
            <pc:docMk/>
            <pc:sldMk cId="3505508158" sldId="978"/>
            <ac:spMk id="2" creationId="{82A3EF6A-8D9E-4D98-8BB6-A8F7367A2C7E}"/>
          </ac:spMkLst>
        </pc:spChg>
      </pc:sldChg>
      <pc:sldChg chg="modSp add del mod">
        <pc:chgData name="Sulaiman Janjua" userId="66b971f6-af07-45ac-89ef-0fb24ce3614b" providerId="ADAL" clId="{691BD722-DC0F-42F3-861A-F40D34930EF4}" dt="2022-01-14T11:25:06.375" v="7529" actId="47"/>
        <pc:sldMkLst>
          <pc:docMk/>
          <pc:sldMk cId="2689682599" sldId="979"/>
        </pc:sldMkLst>
        <pc:spChg chg="mod">
          <ac:chgData name="Sulaiman Janjua" userId="66b971f6-af07-45ac-89ef-0fb24ce3614b" providerId="ADAL" clId="{691BD722-DC0F-42F3-861A-F40D34930EF4}" dt="2022-01-14T11:14:23.466" v="7358" actId="20577"/>
          <ac:spMkLst>
            <pc:docMk/>
            <pc:sldMk cId="2689682599" sldId="979"/>
            <ac:spMk id="2" creationId="{82A3EF6A-8D9E-4D98-8BB6-A8F7367A2C7E}"/>
          </ac:spMkLst>
        </pc:spChg>
      </pc:sldChg>
      <pc:sldChg chg="new del">
        <pc:chgData name="Sulaiman Janjua" userId="66b971f6-af07-45ac-89ef-0fb24ce3614b" providerId="ADAL" clId="{691BD722-DC0F-42F3-861A-F40D34930EF4}" dt="2022-01-13T13:57:52.393" v="7144" actId="47"/>
        <pc:sldMkLst>
          <pc:docMk/>
          <pc:sldMk cId="3177884792" sldId="979"/>
        </pc:sldMkLst>
      </pc:sldChg>
      <pc:sldChg chg="modSp add del mod">
        <pc:chgData name="Sulaiman Janjua" userId="66b971f6-af07-45ac-89ef-0fb24ce3614b" providerId="ADAL" clId="{691BD722-DC0F-42F3-861A-F40D34930EF4}" dt="2022-01-14T11:25:06.871" v="7530" actId="47"/>
        <pc:sldMkLst>
          <pc:docMk/>
          <pc:sldMk cId="3540621445" sldId="980"/>
        </pc:sldMkLst>
        <pc:spChg chg="mod">
          <ac:chgData name="Sulaiman Janjua" userId="66b971f6-af07-45ac-89ef-0fb24ce3614b" providerId="ADAL" clId="{691BD722-DC0F-42F3-861A-F40D34930EF4}" dt="2022-01-14T11:14:29.758" v="7362" actId="20577"/>
          <ac:spMkLst>
            <pc:docMk/>
            <pc:sldMk cId="3540621445" sldId="980"/>
            <ac:spMk id="2" creationId="{82A3EF6A-8D9E-4D98-8BB6-A8F7367A2C7E}"/>
          </ac:spMkLst>
        </pc:spChg>
      </pc:sldChg>
      <pc:sldChg chg="modSp mod">
        <pc:chgData name="Sulaiman Janjua" userId="66b971f6-af07-45ac-89ef-0fb24ce3614b" providerId="ADAL" clId="{691BD722-DC0F-42F3-861A-F40D34930EF4}" dt="2022-01-20T14:25:56.980" v="31470" actId="790"/>
        <pc:sldMkLst>
          <pc:docMk/>
          <pc:sldMk cId="421693834" sldId="984"/>
        </pc:sldMkLst>
        <pc:spChg chg="mod">
          <ac:chgData name="Sulaiman Janjua" userId="66b971f6-af07-45ac-89ef-0fb24ce3614b" providerId="ADAL" clId="{691BD722-DC0F-42F3-861A-F40D34930EF4}" dt="2022-01-20T14:25:56.980" v="31470" actId="790"/>
          <ac:spMkLst>
            <pc:docMk/>
            <pc:sldMk cId="421693834" sldId="984"/>
            <ac:spMk id="3" creationId="{00000000-0000-0000-0000-000000000000}"/>
          </ac:spMkLst>
        </pc:spChg>
      </pc:sldChg>
      <pc:sldChg chg="modSp mod">
        <pc:chgData name="Sulaiman Janjua" userId="66b971f6-af07-45ac-89ef-0fb24ce3614b" providerId="ADAL" clId="{691BD722-DC0F-42F3-861A-F40D34930EF4}" dt="2022-01-20T14:27:05.726" v="31472" actId="33524"/>
        <pc:sldMkLst>
          <pc:docMk/>
          <pc:sldMk cId="905607352" sldId="985"/>
        </pc:sldMkLst>
        <pc:spChg chg="mod">
          <ac:chgData name="Sulaiman Janjua" userId="66b971f6-af07-45ac-89ef-0fb24ce3614b" providerId="ADAL" clId="{691BD722-DC0F-42F3-861A-F40D34930EF4}" dt="2022-01-20T14:27:05.726" v="31472" actId="33524"/>
          <ac:spMkLst>
            <pc:docMk/>
            <pc:sldMk cId="905607352" sldId="985"/>
            <ac:spMk id="3" creationId="{00000000-0000-0000-0000-000000000000}"/>
          </ac:spMkLst>
        </pc:spChg>
      </pc:sldChg>
      <pc:sldChg chg="modSp mod">
        <pc:chgData name="Sulaiman Janjua" userId="66b971f6-af07-45ac-89ef-0fb24ce3614b" providerId="ADAL" clId="{691BD722-DC0F-42F3-861A-F40D34930EF4}" dt="2022-01-14T09:39:36.943" v="7224" actId="20577"/>
        <pc:sldMkLst>
          <pc:docMk/>
          <pc:sldMk cId="2666774113" sldId="995"/>
        </pc:sldMkLst>
        <pc:spChg chg="mod">
          <ac:chgData name="Sulaiman Janjua" userId="66b971f6-af07-45ac-89ef-0fb24ce3614b" providerId="ADAL" clId="{691BD722-DC0F-42F3-861A-F40D34930EF4}" dt="2022-01-14T09:39:36.943" v="7224" actId="20577"/>
          <ac:spMkLst>
            <pc:docMk/>
            <pc:sldMk cId="2666774113" sldId="995"/>
            <ac:spMk id="4" creationId="{A72F8C08-12DD-4BAE-AD5F-12F694E3E45E}"/>
          </ac:spMkLst>
        </pc:spChg>
      </pc:sldChg>
      <pc:sldChg chg="new del">
        <pc:chgData name="Sulaiman Janjua" userId="66b971f6-af07-45ac-89ef-0fb24ce3614b" providerId="ADAL" clId="{691BD722-DC0F-42F3-861A-F40D34930EF4}" dt="2022-01-14T09:39:13.364" v="7208" actId="47"/>
        <pc:sldMkLst>
          <pc:docMk/>
          <pc:sldMk cId="3687428760" sldId="995"/>
        </pc:sldMkLst>
      </pc:sldChg>
      <pc:sldChg chg="modSp mod">
        <pc:chgData name="Sulaiman Janjua" userId="66b971f6-af07-45ac-89ef-0fb24ce3614b" providerId="ADAL" clId="{691BD722-DC0F-42F3-861A-F40D34930EF4}" dt="2022-01-14T09:40:15.771" v="7249" actId="20577"/>
        <pc:sldMkLst>
          <pc:docMk/>
          <pc:sldMk cId="2051415162" sldId="996"/>
        </pc:sldMkLst>
        <pc:spChg chg="mod">
          <ac:chgData name="Sulaiman Janjua" userId="66b971f6-af07-45ac-89ef-0fb24ce3614b" providerId="ADAL" clId="{691BD722-DC0F-42F3-861A-F40D34930EF4}" dt="2022-01-14T09:40:15.771" v="7249" actId="20577"/>
          <ac:spMkLst>
            <pc:docMk/>
            <pc:sldMk cId="2051415162" sldId="996"/>
            <ac:spMk id="4" creationId="{A72F8C08-12DD-4BAE-AD5F-12F694E3E45E}"/>
          </ac:spMkLst>
        </pc:spChg>
      </pc:sldChg>
      <pc:sldChg chg="new del">
        <pc:chgData name="Sulaiman Janjua" userId="66b971f6-af07-45ac-89ef-0fb24ce3614b" providerId="ADAL" clId="{691BD722-DC0F-42F3-861A-F40D34930EF4}" dt="2022-01-14T09:39:59.560" v="7226" actId="680"/>
        <pc:sldMkLst>
          <pc:docMk/>
          <pc:sldMk cId="2622127305" sldId="996"/>
        </pc:sldMkLst>
      </pc:sldChg>
      <pc:sldChg chg="modSp mod">
        <pc:chgData name="Sulaiman Janjua" userId="66b971f6-af07-45ac-89ef-0fb24ce3614b" providerId="ADAL" clId="{691BD722-DC0F-42F3-861A-F40D34930EF4}" dt="2022-01-14T09:40:41.895" v="7275" actId="20577"/>
        <pc:sldMkLst>
          <pc:docMk/>
          <pc:sldMk cId="970820003" sldId="997"/>
        </pc:sldMkLst>
        <pc:spChg chg="mod">
          <ac:chgData name="Sulaiman Janjua" userId="66b971f6-af07-45ac-89ef-0fb24ce3614b" providerId="ADAL" clId="{691BD722-DC0F-42F3-861A-F40D34930EF4}" dt="2022-01-14T09:40:41.895" v="7275" actId="20577"/>
          <ac:spMkLst>
            <pc:docMk/>
            <pc:sldMk cId="970820003" sldId="997"/>
            <ac:spMk id="4" creationId="{A72F8C08-12DD-4BAE-AD5F-12F694E3E45E}"/>
          </ac:spMkLst>
        </pc:spChg>
      </pc:sldChg>
      <pc:sldChg chg="modSp mod">
        <pc:chgData name="Sulaiman Janjua" userId="66b971f6-af07-45ac-89ef-0fb24ce3614b" providerId="ADAL" clId="{691BD722-DC0F-42F3-861A-F40D34930EF4}" dt="2022-01-14T09:42:52.539" v="7299" actId="20577"/>
        <pc:sldMkLst>
          <pc:docMk/>
          <pc:sldMk cId="71886097" sldId="998"/>
        </pc:sldMkLst>
        <pc:spChg chg="mod">
          <ac:chgData name="Sulaiman Janjua" userId="66b971f6-af07-45ac-89ef-0fb24ce3614b" providerId="ADAL" clId="{691BD722-DC0F-42F3-861A-F40D34930EF4}" dt="2022-01-14T09:42:52.539" v="7299" actId="20577"/>
          <ac:spMkLst>
            <pc:docMk/>
            <pc:sldMk cId="71886097" sldId="998"/>
            <ac:spMk id="4" creationId="{A72F8C08-12DD-4BAE-AD5F-12F694E3E45E}"/>
          </ac:spMkLst>
        </pc:spChg>
      </pc:sldChg>
      <pc:sldChg chg="modSp mod">
        <pc:chgData name="Sulaiman Janjua" userId="66b971f6-af07-45ac-89ef-0fb24ce3614b" providerId="ADAL" clId="{691BD722-DC0F-42F3-861A-F40D34930EF4}" dt="2022-01-14T09:43:24.561" v="7307" actId="403"/>
        <pc:sldMkLst>
          <pc:docMk/>
          <pc:sldMk cId="1348427468" sldId="999"/>
        </pc:sldMkLst>
        <pc:spChg chg="mod">
          <ac:chgData name="Sulaiman Janjua" userId="66b971f6-af07-45ac-89ef-0fb24ce3614b" providerId="ADAL" clId="{691BD722-DC0F-42F3-861A-F40D34930EF4}" dt="2022-01-14T09:43:24.561" v="7307" actId="403"/>
          <ac:spMkLst>
            <pc:docMk/>
            <pc:sldMk cId="1348427468" sldId="999"/>
            <ac:spMk id="4" creationId="{A72F8C08-12DD-4BAE-AD5F-12F694E3E45E}"/>
          </ac:spMkLst>
        </pc:spChg>
      </pc:sldChg>
      <pc:sldChg chg="modSp mod">
        <pc:chgData name="Sulaiman Janjua" userId="66b971f6-af07-45ac-89ef-0fb24ce3614b" providerId="ADAL" clId="{691BD722-DC0F-42F3-861A-F40D34930EF4}" dt="2022-01-14T11:14:03.749" v="7342" actId="20577"/>
        <pc:sldMkLst>
          <pc:docMk/>
          <pc:sldMk cId="3905256667" sldId="1000"/>
        </pc:sldMkLst>
        <pc:spChg chg="mod">
          <ac:chgData name="Sulaiman Janjua" userId="66b971f6-af07-45ac-89ef-0fb24ce3614b" providerId="ADAL" clId="{691BD722-DC0F-42F3-861A-F40D34930EF4}" dt="2022-01-14T11:14:03.749" v="7342" actId="20577"/>
          <ac:spMkLst>
            <pc:docMk/>
            <pc:sldMk cId="3905256667" sldId="1000"/>
            <ac:spMk id="4" creationId="{A72F8C08-12DD-4BAE-AD5F-12F694E3E45E}"/>
          </ac:spMkLst>
        </pc:spChg>
      </pc:sldChg>
      <pc:sldChg chg="modSp new del mod">
        <pc:chgData name="Sulaiman Janjua" userId="66b971f6-af07-45ac-89ef-0fb24ce3614b" providerId="ADAL" clId="{691BD722-DC0F-42F3-861A-F40D34930EF4}" dt="2022-01-20T17:35:59.754" v="32913" actId="47"/>
        <pc:sldMkLst>
          <pc:docMk/>
          <pc:sldMk cId="2495689851" sldId="1001"/>
        </pc:sldMkLst>
        <pc:spChg chg="mod">
          <ac:chgData name="Sulaiman Janjua" userId="66b971f6-af07-45ac-89ef-0fb24ce3614b" providerId="ADAL" clId="{691BD722-DC0F-42F3-861A-F40D34930EF4}" dt="2022-01-14T13:32:07.466" v="7573" actId="403"/>
          <ac:spMkLst>
            <pc:docMk/>
            <pc:sldMk cId="2495689851" sldId="1001"/>
            <ac:spMk id="3" creationId="{4E84E600-AAE8-4A4A-9623-1F873A423957}"/>
          </ac:spMkLst>
        </pc:spChg>
      </pc:sldChg>
      <pc:sldChg chg="addSp modSp new mod">
        <pc:chgData name="Sulaiman Janjua" userId="66b971f6-af07-45ac-89ef-0fb24ce3614b" providerId="ADAL" clId="{691BD722-DC0F-42F3-861A-F40D34930EF4}" dt="2022-01-20T17:53:49.443" v="33128" actId="20577"/>
        <pc:sldMkLst>
          <pc:docMk/>
          <pc:sldMk cId="519325122" sldId="1002"/>
        </pc:sldMkLst>
        <pc:spChg chg="mod">
          <ac:chgData name="Sulaiman Janjua" userId="66b971f6-af07-45ac-89ef-0fb24ce3614b" providerId="ADAL" clId="{691BD722-DC0F-42F3-861A-F40D34930EF4}" dt="2022-01-17T16:18:29.580" v="12870" actId="20577"/>
          <ac:spMkLst>
            <pc:docMk/>
            <pc:sldMk cId="519325122" sldId="1002"/>
            <ac:spMk id="2" creationId="{FDA91B0B-3DDF-4F92-A161-7D85775E73F1}"/>
          </ac:spMkLst>
        </pc:spChg>
        <pc:spChg chg="mod">
          <ac:chgData name="Sulaiman Janjua" userId="66b971f6-af07-45ac-89ef-0fb24ce3614b" providerId="ADAL" clId="{691BD722-DC0F-42F3-861A-F40D34930EF4}" dt="2022-01-20T17:53:49.443" v="33128" actId="20577"/>
          <ac:spMkLst>
            <pc:docMk/>
            <pc:sldMk cId="519325122" sldId="1002"/>
            <ac:spMk id="3" creationId="{33D248DA-6CCD-468E-A8E8-4122FBC84787}"/>
          </ac:spMkLst>
        </pc:spChg>
        <pc:picChg chg="add mod">
          <ac:chgData name="Sulaiman Janjua" userId="66b971f6-af07-45ac-89ef-0fb24ce3614b" providerId="ADAL" clId="{691BD722-DC0F-42F3-861A-F40D34930EF4}" dt="2022-01-17T16:22:34.466" v="13088" actId="1076"/>
          <ac:picMkLst>
            <pc:docMk/>
            <pc:sldMk cId="519325122" sldId="1002"/>
            <ac:picMk id="5" creationId="{5EED4EEB-B617-47B5-BAEF-EFE6110C6354}"/>
          </ac:picMkLst>
        </pc:picChg>
      </pc:sldChg>
      <pc:sldChg chg="addSp modSp new mod">
        <pc:chgData name="Sulaiman Janjua" userId="66b971f6-af07-45ac-89ef-0fb24ce3614b" providerId="ADAL" clId="{691BD722-DC0F-42F3-861A-F40D34930EF4}" dt="2022-01-20T17:57:40.030" v="33221" actId="20577"/>
        <pc:sldMkLst>
          <pc:docMk/>
          <pc:sldMk cId="1663705595" sldId="1003"/>
        </pc:sldMkLst>
        <pc:spChg chg="mod">
          <ac:chgData name="Sulaiman Janjua" userId="66b971f6-af07-45ac-89ef-0fb24ce3614b" providerId="ADAL" clId="{691BD722-DC0F-42F3-861A-F40D34930EF4}" dt="2022-01-17T11:01:58.722" v="9380" actId="20577"/>
          <ac:spMkLst>
            <pc:docMk/>
            <pc:sldMk cId="1663705595" sldId="1003"/>
            <ac:spMk id="2" creationId="{779CF665-1443-4A5F-B186-925D3DBA9175}"/>
          </ac:spMkLst>
        </pc:spChg>
        <pc:spChg chg="mod">
          <ac:chgData name="Sulaiman Janjua" userId="66b971f6-af07-45ac-89ef-0fb24ce3614b" providerId="ADAL" clId="{691BD722-DC0F-42F3-861A-F40D34930EF4}" dt="2022-01-20T17:57:40.030" v="33221" actId="20577"/>
          <ac:spMkLst>
            <pc:docMk/>
            <pc:sldMk cId="1663705595" sldId="1003"/>
            <ac:spMk id="3" creationId="{9D95D0EB-1B5B-4A95-B04F-632AB99F0817}"/>
          </ac:spMkLst>
        </pc:spChg>
        <pc:picChg chg="add mod">
          <ac:chgData name="Sulaiman Janjua" userId="66b971f6-af07-45ac-89ef-0fb24ce3614b" providerId="ADAL" clId="{691BD722-DC0F-42F3-861A-F40D34930EF4}" dt="2022-01-17T10:41:31.032" v="8615" actId="14861"/>
          <ac:picMkLst>
            <pc:docMk/>
            <pc:sldMk cId="1663705595" sldId="1003"/>
            <ac:picMk id="5" creationId="{896BF2DA-5876-4529-BDA3-1A4BBD4C3EEF}"/>
          </ac:picMkLst>
        </pc:picChg>
      </pc:sldChg>
      <pc:sldChg chg="modSp del mod">
        <pc:chgData name="Sulaiman Janjua" userId="66b971f6-af07-45ac-89ef-0fb24ce3614b" providerId="ADAL" clId="{691BD722-DC0F-42F3-861A-F40D34930EF4}" dt="2022-01-14T13:30:54.818" v="7551" actId="47"/>
        <pc:sldMkLst>
          <pc:docMk/>
          <pc:sldMk cId="2063698820" sldId="1004"/>
        </pc:sldMkLst>
        <pc:spChg chg="mod">
          <ac:chgData name="Sulaiman Janjua" userId="66b971f6-af07-45ac-89ef-0fb24ce3614b" providerId="ADAL" clId="{691BD722-DC0F-42F3-861A-F40D34930EF4}" dt="2022-01-14T13:30:31.940" v="7550" actId="20577"/>
          <ac:spMkLst>
            <pc:docMk/>
            <pc:sldMk cId="2063698820" sldId="1004"/>
            <ac:spMk id="4" creationId="{A72F8C08-12DD-4BAE-AD5F-12F694E3E45E}"/>
          </ac:spMkLst>
        </pc:spChg>
      </pc:sldChg>
      <pc:sldChg chg="modSp mod">
        <pc:chgData name="Sulaiman Janjua" userId="66b971f6-af07-45ac-89ef-0fb24ce3614b" providerId="ADAL" clId="{691BD722-DC0F-42F3-861A-F40D34930EF4}" dt="2022-01-14T13:31:04.854" v="7568" actId="20577"/>
        <pc:sldMkLst>
          <pc:docMk/>
          <pc:sldMk cId="3362308511" sldId="1004"/>
        </pc:sldMkLst>
        <pc:spChg chg="mod">
          <ac:chgData name="Sulaiman Janjua" userId="66b971f6-af07-45ac-89ef-0fb24ce3614b" providerId="ADAL" clId="{691BD722-DC0F-42F3-861A-F40D34930EF4}" dt="2022-01-14T13:31:04.854" v="7568" actId="20577"/>
          <ac:spMkLst>
            <pc:docMk/>
            <pc:sldMk cId="3362308511" sldId="1004"/>
            <ac:spMk id="4" creationId="{F7A5BD4F-F210-406F-BDA3-5D496D0DBA1D}"/>
          </ac:spMkLst>
        </pc:spChg>
      </pc:sldChg>
      <pc:sldChg chg="addSp delSp modSp new mod">
        <pc:chgData name="Sulaiman Janjua" userId="66b971f6-af07-45ac-89ef-0fb24ce3614b" providerId="ADAL" clId="{691BD722-DC0F-42F3-861A-F40D34930EF4}" dt="2022-01-20T18:02:04.246" v="33227" actId="14826"/>
        <pc:sldMkLst>
          <pc:docMk/>
          <pc:sldMk cId="757170885" sldId="1005"/>
        </pc:sldMkLst>
        <pc:spChg chg="mod">
          <ac:chgData name="Sulaiman Janjua" userId="66b971f6-af07-45ac-89ef-0fb24ce3614b" providerId="ADAL" clId="{691BD722-DC0F-42F3-861A-F40D34930EF4}" dt="2022-01-17T11:02:03.115" v="9384" actId="20577"/>
          <ac:spMkLst>
            <pc:docMk/>
            <pc:sldMk cId="757170885" sldId="1005"/>
            <ac:spMk id="2" creationId="{D5E8598C-59B6-442D-A44A-B2A084A8E344}"/>
          </ac:spMkLst>
        </pc:spChg>
        <pc:spChg chg="mod">
          <ac:chgData name="Sulaiman Janjua" userId="66b971f6-af07-45ac-89ef-0fb24ce3614b" providerId="ADAL" clId="{691BD722-DC0F-42F3-861A-F40D34930EF4}" dt="2022-01-18T09:17:58.195" v="16803" actId="20577"/>
          <ac:spMkLst>
            <pc:docMk/>
            <pc:sldMk cId="757170885" sldId="1005"/>
            <ac:spMk id="3" creationId="{4AD897A1-3642-4FCA-ADAD-833E1C73C965}"/>
          </ac:spMkLst>
        </pc:spChg>
        <pc:picChg chg="add del mod">
          <ac:chgData name="Sulaiman Janjua" userId="66b971f6-af07-45ac-89ef-0fb24ce3614b" providerId="ADAL" clId="{691BD722-DC0F-42F3-861A-F40D34930EF4}" dt="2022-01-20T18:02:04.246" v="33227" actId="14826"/>
          <ac:picMkLst>
            <pc:docMk/>
            <pc:sldMk cId="757170885" sldId="1005"/>
            <ac:picMk id="5" creationId="{E27FF253-59B4-48BE-B1AF-9E6D5428FB20}"/>
          </ac:picMkLst>
        </pc:picChg>
      </pc:sldChg>
      <pc:sldChg chg="addSp modSp new mod">
        <pc:chgData name="Sulaiman Janjua" userId="66b971f6-af07-45ac-89ef-0fb24ce3614b" providerId="ADAL" clId="{691BD722-DC0F-42F3-861A-F40D34930EF4}" dt="2022-01-20T18:04:20.568" v="33325" actId="5793"/>
        <pc:sldMkLst>
          <pc:docMk/>
          <pc:sldMk cId="2786782156" sldId="1006"/>
        </pc:sldMkLst>
        <pc:spChg chg="mod">
          <ac:chgData name="Sulaiman Janjua" userId="66b971f6-af07-45ac-89ef-0fb24ce3614b" providerId="ADAL" clId="{691BD722-DC0F-42F3-861A-F40D34930EF4}" dt="2022-01-18T09:48:23.834" v="16937" actId="20577"/>
          <ac:spMkLst>
            <pc:docMk/>
            <pc:sldMk cId="2786782156" sldId="1006"/>
            <ac:spMk id="2" creationId="{7E9CC7DC-3D1E-4ADE-A582-9A1A6BAC591A}"/>
          </ac:spMkLst>
        </pc:spChg>
        <pc:spChg chg="mod">
          <ac:chgData name="Sulaiman Janjua" userId="66b971f6-af07-45ac-89ef-0fb24ce3614b" providerId="ADAL" clId="{691BD722-DC0F-42F3-861A-F40D34930EF4}" dt="2022-01-20T18:04:20.568" v="33325" actId="5793"/>
          <ac:spMkLst>
            <pc:docMk/>
            <pc:sldMk cId="2786782156" sldId="1006"/>
            <ac:spMk id="3" creationId="{0E41BFC0-8784-492E-B1BE-5AA1C57AD3CE}"/>
          </ac:spMkLst>
        </pc:spChg>
        <pc:picChg chg="add mod">
          <ac:chgData name="Sulaiman Janjua" userId="66b971f6-af07-45ac-89ef-0fb24ce3614b" providerId="ADAL" clId="{691BD722-DC0F-42F3-861A-F40D34930EF4}" dt="2022-01-18T09:46:14.882" v="16912" actId="1076"/>
          <ac:picMkLst>
            <pc:docMk/>
            <pc:sldMk cId="2786782156" sldId="1006"/>
            <ac:picMk id="5" creationId="{72238CBF-496B-4A84-8A0D-72B87F013917}"/>
          </ac:picMkLst>
        </pc:picChg>
      </pc:sldChg>
      <pc:sldChg chg="addSp modSp new mod">
        <pc:chgData name="Sulaiman Janjua" userId="66b971f6-af07-45ac-89ef-0fb24ce3614b" providerId="ADAL" clId="{691BD722-DC0F-42F3-861A-F40D34930EF4}" dt="2022-01-18T10:11:09.532" v="17688" actId="20577"/>
        <pc:sldMkLst>
          <pc:docMk/>
          <pc:sldMk cId="3327706518" sldId="1007"/>
        </pc:sldMkLst>
        <pc:spChg chg="mod">
          <ac:chgData name="Sulaiman Janjua" userId="66b971f6-af07-45ac-89ef-0fb24ce3614b" providerId="ADAL" clId="{691BD722-DC0F-42F3-861A-F40D34930EF4}" dt="2022-01-17T11:02:12.780" v="9392" actId="20577"/>
          <ac:spMkLst>
            <pc:docMk/>
            <pc:sldMk cId="3327706518" sldId="1007"/>
            <ac:spMk id="2" creationId="{52E0A104-3A06-46FC-82B9-983EF99FB7A4}"/>
          </ac:spMkLst>
        </pc:spChg>
        <pc:spChg chg="mod">
          <ac:chgData name="Sulaiman Janjua" userId="66b971f6-af07-45ac-89ef-0fb24ce3614b" providerId="ADAL" clId="{691BD722-DC0F-42F3-861A-F40D34930EF4}" dt="2022-01-18T10:11:09.532" v="17688" actId="20577"/>
          <ac:spMkLst>
            <pc:docMk/>
            <pc:sldMk cId="3327706518" sldId="1007"/>
            <ac:spMk id="3" creationId="{D2ACAFF3-ED30-41B6-9C1A-7880F0EC0E5E}"/>
          </ac:spMkLst>
        </pc:spChg>
        <pc:picChg chg="add mod">
          <ac:chgData name="Sulaiman Janjua" userId="66b971f6-af07-45ac-89ef-0fb24ce3614b" providerId="ADAL" clId="{691BD722-DC0F-42F3-861A-F40D34930EF4}" dt="2022-01-17T11:26:49.610" v="10438" actId="14861"/>
          <ac:picMkLst>
            <pc:docMk/>
            <pc:sldMk cId="3327706518" sldId="1007"/>
            <ac:picMk id="5" creationId="{37E8F475-35C9-4749-BE69-50FC86664C42}"/>
          </ac:picMkLst>
        </pc:picChg>
      </pc:sldChg>
      <pc:sldChg chg="addSp modSp new mod modNotesTx">
        <pc:chgData name="Sulaiman Janjua" userId="66b971f6-af07-45ac-89ef-0fb24ce3614b" providerId="ADAL" clId="{691BD722-DC0F-42F3-861A-F40D34930EF4}" dt="2022-01-18T11:24:01.502" v="18815" actId="20577"/>
        <pc:sldMkLst>
          <pc:docMk/>
          <pc:sldMk cId="4006679226" sldId="1008"/>
        </pc:sldMkLst>
        <pc:spChg chg="mod">
          <ac:chgData name="Sulaiman Janjua" userId="66b971f6-af07-45ac-89ef-0fb24ce3614b" providerId="ADAL" clId="{691BD722-DC0F-42F3-861A-F40D34930EF4}" dt="2022-01-17T11:02:17.524" v="9396" actId="20577"/>
          <ac:spMkLst>
            <pc:docMk/>
            <pc:sldMk cId="4006679226" sldId="1008"/>
            <ac:spMk id="2" creationId="{75A1032A-7CDA-4207-A0D6-60BEFA6F9A0F}"/>
          </ac:spMkLst>
        </pc:spChg>
        <pc:spChg chg="mod">
          <ac:chgData name="Sulaiman Janjua" userId="66b971f6-af07-45ac-89ef-0fb24ce3614b" providerId="ADAL" clId="{691BD722-DC0F-42F3-861A-F40D34930EF4}" dt="2022-01-18T11:24:01.502" v="18815" actId="20577"/>
          <ac:spMkLst>
            <pc:docMk/>
            <pc:sldMk cId="4006679226" sldId="1008"/>
            <ac:spMk id="3" creationId="{473B7A71-D8CC-49CE-AD42-02DFAA744498}"/>
          </ac:spMkLst>
        </pc:spChg>
        <pc:picChg chg="add mod">
          <ac:chgData name="Sulaiman Janjua" userId="66b971f6-af07-45ac-89ef-0fb24ce3614b" providerId="ADAL" clId="{691BD722-DC0F-42F3-861A-F40D34930EF4}" dt="2022-01-17T11:55:11.022" v="11093" actId="14861"/>
          <ac:picMkLst>
            <pc:docMk/>
            <pc:sldMk cId="4006679226" sldId="1008"/>
            <ac:picMk id="5" creationId="{AD74FFE6-E702-4745-A028-3B1B8564E0C5}"/>
          </ac:picMkLst>
        </pc:picChg>
      </pc:sldChg>
      <pc:sldChg chg="addSp modSp new mod">
        <pc:chgData name="Sulaiman Janjua" userId="66b971f6-af07-45ac-89ef-0fb24ce3614b" providerId="ADAL" clId="{691BD722-DC0F-42F3-861A-F40D34930EF4}" dt="2022-01-18T11:54:02.692" v="20188" actId="1076"/>
        <pc:sldMkLst>
          <pc:docMk/>
          <pc:sldMk cId="1042316637" sldId="1009"/>
        </pc:sldMkLst>
        <pc:spChg chg="mod">
          <ac:chgData name="Sulaiman Janjua" userId="66b971f6-af07-45ac-89ef-0fb24ce3614b" providerId="ADAL" clId="{691BD722-DC0F-42F3-861A-F40D34930EF4}" dt="2022-01-17T11:02:22.720" v="9400" actId="20577"/>
          <ac:spMkLst>
            <pc:docMk/>
            <pc:sldMk cId="1042316637" sldId="1009"/>
            <ac:spMk id="2" creationId="{5AB55AC4-AF95-485D-AD92-551C9BC70BD6}"/>
          </ac:spMkLst>
        </pc:spChg>
        <pc:spChg chg="mod">
          <ac:chgData name="Sulaiman Janjua" userId="66b971f6-af07-45ac-89ef-0fb24ce3614b" providerId="ADAL" clId="{691BD722-DC0F-42F3-861A-F40D34930EF4}" dt="2022-01-18T11:54:00.037" v="20187" actId="14100"/>
          <ac:spMkLst>
            <pc:docMk/>
            <pc:sldMk cId="1042316637" sldId="1009"/>
            <ac:spMk id="3" creationId="{CD32448C-D6FA-4E27-AD22-A8E4F9AA5585}"/>
          </ac:spMkLst>
        </pc:spChg>
        <pc:picChg chg="add mod">
          <ac:chgData name="Sulaiman Janjua" userId="66b971f6-af07-45ac-89ef-0fb24ce3614b" providerId="ADAL" clId="{691BD722-DC0F-42F3-861A-F40D34930EF4}" dt="2022-01-18T11:54:02.692" v="20188" actId="1076"/>
          <ac:picMkLst>
            <pc:docMk/>
            <pc:sldMk cId="1042316637" sldId="1009"/>
            <ac:picMk id="5" creationId="{5EDA16B0-AFF5-416E-A8F9-CB7164456C47}"/>
          </ac:picMkLst>
        </pc:picChg>
      </pc:sldChg>
      <pc:sldChg chg="addSp modSp new mod modNotesTx">
        <pc:chgData name="Sulaiman Janjua" userId="66b971f6-af07-45ac-89ef-0fb24ce3614b" providerId="ADAL" clId="{691BD722-DC0F-42F3-861A-F40D34930EF4}" dt="2022-01-18T12:06:50.312" v="21334" actId="20577"/>
        <pc:sldMkLst>
          <pc:docMk/>
          <pc:sldMk cId="3249418297" sldId="1010"/>
        </pc:sldMkLst>
        <pc:spChg chg="mod">
          <ac:chgData name="Sulaiman Janjua" userId="66b971f6-af07-45ac-89ef-0fb24ce3614b" providerId="ADAL" clId="{691BD722-DC0F-42F3-861A-F40D34930EF4}" dt="2022-01-14T14:29:20.775" v="7725" actId="20577"/>
          <ac:spMkLst>
            <pc:docMk/>
            <pc:sldMk cId="3249418297" sldId="1010"/>
            <ac:spMk id="2" creationId="{CFFF5559-97D7-4682-9412-636841FA25F1}"/>
          </ac:spMkLst>
        </pc:spChg>
        <pc:spChg chg="mod">
          <ac:chgData name="Sulaiman Janjua" userId="66b971f6-af07-45ac-89ef-0fb24ce3614b" providerId="ADAL" clId="{691BD722-DC0F-42F3-861A-F40D34930EF4}" dt="2022-01-18T12:06:50.312" v="21334" actId="20577"/>
          <ac:spMkLst>
            <pc:docMk/>
            <pc:sldMk cId="3249418297" sldId="1010"/>
            <ac:spMk id="3" creationId="{65D9C4CD-AD79-4253-ABE1-D625FF88A503}"/>
          </ac:spMkLst>
        </pc:spChg>
        <pc:picChg chg="add mod">
          <ac:chgData name="Sulaiman Janjua" userId="66b971f6-af07-45ac-89ef-0fb24ce3614b" providerId="ADAL" clId="{691BD722-DC0F-42F3-861A-F40D34930EF4}" dt="2022-01-17T15:44:25.272" v="11420" actId="14861"/>
          <ac:picMkLst>
            <pc:docMk/>
            <pc:sldMk cId="3249418297" sldId="1010"/>
            <ac:picMk id="5" creationId="{0FD8BC4C-65E5-4162-B90F-F6543E12F8C1}"/>
          </ac:picMkLst>
        </pc:picChg>
      </pc:sldChg>
      <pc:sldChg chg="addSp modSp new mod modNotesTx">
        <pc:chgData name="Sulaiman Janjua" userId="66b971f6-af07-45ac-89ef-0fb24ce3614b" providerId="ADAL" clId="{691BD722-DC0F-42F3-861A-F40D34930EF4}" dt="2022-01-18T13:04:06.962" v="23444" actId="20577"/>
        <pc:sldMkLst>
          <pc:docMk/>
          <pc:sldMk cId="2243922483" sldId="1011"/>
        </pc:sldMkLst>
        <pc:spChg chg="mod">
          <ac:chgData name="Sulaiman Janjua" userId="66b971f6-af07-45ac-89ef-0fb24ce3614b" providerId="ADAL" clId="{691BD722-DC0F-42F3-861A-F40D34930EF4}" dt="2022-01-18T12:33:32.889" v="22564" actId="20577"/>
          <ac:spMkLst>
            <pc:docMk/>
            <pc:sldMk cId="2243922483" sldId="1011"/>
            <ac:spMk id="2" creationId="{40AC0A1F-BBAF-4AC6-8C7C-6387FAA49EAF}"/>
          </ac:spMkLst>
        </pc:spChg>
        <pc:spChg chg="mod">
          <ac:chgData name="Sulaiman Janjua" userId="66b971f6-af07-45ac-89ef-0fb24ce3614b" providerId="ADAL" clId="{691BD722-DC0F-42F3-861A-F40D34930EF4}" dt="2022-01-18T13:04:06.962" v="23444" actId="20577"/>
          <ac:spMkLst>
            <pc:docMk/>
            <pc:sldMk cId="2243922483" sldId="1011"/>
            <ac:spMk id="3" creationId="{5F7D8725-CC01-4715-A5CB-FAE66134DF6E}"/>
          </ac:spMkLst>
        </pc:spChg>
        <pc:picChg chg="add mod">
          <ac:chgData name="Sulaiman Janjua" userId="66b971f6-af07-45ac-89ef-0fb24ce3614b" providerId="ADAL" clId="{691BD722-DC0F-42F3-861A-F40D34930EF4}" dt="2022-01-18T13:00:59.247" v="23332" actId="1076"/>
          <ac:picMkLst>
            <pc:docMk/>
            <pc:sldMk cId="2243922483" sldId="1011"/>
            <ac:picMk id="5" creationId="{D5197A3D-2486-43B6-99E7-798B8F18DAD1}"/>
          </ac:picMkLst>
        </pc:picChg>
      </pc:sldChg>
      <pc:sldChg chg="modSp new del mod">
        <pc:chgData name="Sulaiman Janjua" userId="66b971f6-af07-45ac-89ef-0fb24ce3614b" providerId="ADAL" clId="{691BD722-DC0F-42F3-861A-F40D34930EF4}" dt="2022-01-17T12:00:53.942" v="11095" actId="47"/>
        <pc:sldMkLst>
          <pc:docMk/>
          <pc:sldMk cId="192508180" sldId="1012"/>
        </pc:sldMkLst>
        <pc:spChg chg="mod">
          <ac:chgData name="Sulaiman Janjua" userId="66b971f6-af07-45ac-89ef-0fb24ce3614b" providerId="ADAL" clId="{691BD722-DC0F-42F3-861A-F40D34930EF4}" dt="2022-01-17T11:02:39.521" v="9418" actId="20577"/>
          <ac:spMkLst>
            <pc:docMk/>
            <pc:sldMk cId="192508180" sldId="1012"/>
            <ac:spMk id="2" creationId="{56058FEA-6DE9-4ECA-A965-54DF26CBDC37}"/>
          </ac:spMkLst>
        </pc:spChg>
      </pc:sldChg>
      <pc:sldChg chg="new del">
        <pc:chgData name="Sulaiman Janjua" userId="66b971f6-af07-45ac-89ef-0fb24ce3614b" providerId="ADAL" clId="{691BD722-DC0F-42F3-861A-F40D34930EF4}" dt="2022-01-17T12:00:52.168" v="11094" actId="47"/>
        <pc:sldMkLst>
          <pc:docMk/>
          <pc:sldMk cId="2159615712" sldId="1013"/>
        </pc:sldMkLst>
      </pc:sldChg>
      <pc:sldChg chg="new del">
        <pc:chgData name="Sulaiman Janjua" userId="66b971f6-af07-45ac-89ef-0fb24ce3614b" providerId="ADAL" clId="{691BD722-DC0F-42F3-861A-F40D34930EF4}" dt="2022-01-17T16:52:51.287" v="15424" actId="47"/>
        <pc:sldMkLst>
          <pc:docMk/>
          <pc:sldMk cId="1162202987" sldId="1014"/>
        </pc:sldMkLst>
      </pc:sldChg>
      <pc:sldChg chg="modSp mod">
        <pc:chgData name="Sulaiman Janjua" userId="66b971f6-af07-45ac-89ef-0fb24ce3614b" providerId="ADAL" clId="{691BD722-DC0F-42F3-861A-F40D34930EF4}" dt="2022-01-20T14:18:27.183" v="31459" actId="790"/>
        <pc:sldMkLst>
          <pc:docMk/>
          <pc:sldMk cId="1141023869" sldId="1019"/>
        </pc:sldMkLst>
        <pc:spChg chg="mod">
          <ac:chgData name="Sulaiman Janjua" userId="66b971f6-af07-45ac-89ef-0fb24ce3614b" providerId="ADAL" clId="{691BD722-DC0F-42F3-861A-F40D34930EF4}" dt="2022-01-20T14:18:27.183" v="31459" actId="790"/>
          <ac:spMkLst>
            <pc:docMk/>
            <pc:sldMk cId="1141023869" sldId="1019"/>
            <ac:spMk id="3" creationId="{A9880288-D210-4079-A45E-FA2FB6A2EE84}"/>
          </ac:spMkLst>
        </pc:spChg>
      </pc:sldChg>
      <pc:sldChg chg="modSp mod">
        <pc:chgData name="Sulaiman Janjua" userId="66b971f6-af07-45ac-89ef-0fb24ce3614b" providerId="ADAL" clId="{691BD722-DC0F-42F3-861A-F40D34930EF4}" dt="2022-01-26T10:20:26.684" v="34321" actId="33524"/>
        <pc:sldMkLst>
          <pc:docMk/>
          <pc:sldMk cId="3568921908" sldId="1026"/>
        </pc:sldMkLst>
        <pc:spChg chg="mod">
          <ac:chgData name="Sulaiman Janjua" userId="66b971f6-af07-45ac-89ef-0fb24ce3614b" providerId="ADAL" clId="{691BD722-DC0F-42F3-861A-F40D34930EF4}" dt="2022-01-26T10:20:26.684" v="34321" actId="33524"/>
          <ac:spMkLst>
            <pc:docMk/>
            <pc:sldMk cId="3568921908" sldId="1026"/>
            <ac:spMk id="3" creationId="{1FEB3B10-2DB4-45F4-BE80-1DD74D35050E}"/>
          </ac:spMkLst>
        </pc:spChg>
      </pc:sldChg>
      <pc:sldChg chg="modSp mod">
        <pc:chgData name="Sulaiman Janjua" userId="66b971f6-af07-45ac-89ef-0fb24ce3614b" providerId="ADAL" clId="{691BD722-DC0F-42F3-861A-F40D34930EF4}" dt="2022-01-20T15:04:01.482" v="31548" actId="115"/>
        <pc:sldMkLst>
          <pc:docMk/>
          <pc:sldMk cId="1639814810" sldId="1027"/>
        </pc:sldMkLst>
        <pc:spChg chg="mod">
          <ac:chgData name="Sulaiman Janjua" userId="66b971f6-af07-45ac-89ef-0fb24ce3614b" providerId="ADAL" clId="{691BD722-DC0F-42F3-861A-F40D34930EF4}" dt="2022-01-20T15:04:01.482" v="31548" actId="115"/>
          <ac:spMkLst>
            <pc:docMk/>
            <pc:sldMk cId="1639814810" sldId="1027"/>
            <ac:spMk id="3" creationId="{6F0DD12E-5A1B-4DEF-8AD8-8DBF5842D61C}"/>
          </ac:spMkLst>
        </pc:spChg>
      </pc:sldChg>
      <pc:sldChg chg="addSp modSp new mod">
        <pc:chgData name="Sulaiman Janjua" userId="66b971f6-af07-45ac-89ef-0fb24ce3614b" providerId="ADAL" clId="{691BD722-DC0F-42F3-861A-F40D34930EF4}" dt="2022-01-20T17:55:28.338" v="33169" actId="313"/>
        <pc:sldMkLst>
          <pc:docMk/>
          <pc:sldMk cId="1402576174" sldId="1041"/>
        </pc:sldMkLst>
        <pc:spChg chg="mod">
          <ac:chgData name="Sulaiman Janjua" userId="66b971f6-af07-45ac-89ef-0fb24ce3614b" providerId="ADAL" clId="{691BD722-DC0F-42F3-861A-F40D34930EF4}" dt="2022-01-20T17:55:28.338" v="33169" actId="313"/>
          <ac:spMkLst>
            <pc:docMk/>
            <pc:sldMk cId="1402576174" sldId="1041"/>
            <ac:spMk id="2" creationId="{5719009B-F640-4240-AA6D-D6BA4BE1EF03}"/>
          </ac:spMkLst>
        </pc:spChg>
        <pc:spChg chg="mod">
          <ac:chgData name="Sulaiman Janjua" userId="66b971f6-af07-45ac-89ef-0fb24ce3614b" providerId="ADAL" clId="{691BD722-DC0F-42F3-861A-F40D34930EF4}" dt="2022-01-17T16:12:36.104" v="12488" actId="313"/>
          <ac:spMkLst>
            <pc:docMk/>
            <pc:sldMk cId="1402576174" sldId="1041"/>
            <ac:spMk id="3" creationId="{A8B1E8E7-4EA6-41C7-A774-041706AFACD4}"/>
          </ac:spMkLst>
        </pc:spChg>
        <pc:picChg chg="add mod modCrop">
          <ac:chgData name="Sulaiman Janjua" userId="66b971f6-af07-45ac-89ef-0fb24ce3614b" providerId="ADAL" clId="{691BD722-DC0F-42F3-861A-F40D34930EF4}" dt="2022-01-17T16:13:18.659" v="12492" actId="1076"/>
          <ac:picMkLst>
            <pc:docMk/>
            <pc:sldMk cId="1402576174" sldId="1041"/>
            <ac:picMk id="5" creationId="{25E0951B-7112-45F6-B80B-69DC5EC7B0CC}"/>
          </ac:picMkLst>
        </pc:picChg>
      </pc:sldChg>
      <pc:sldChg chg="addSp delSp modSp new del mod modNotesTx">
        <pc:chgData name="Sulaiman Janjua" userId="66b971f6-af07-45ac-89ef-0fb24ce3614b" providerId="ADAL" clId="{691BD722-DC0F-42F3-861A-F40D34930EF4}" dt="2022-01-18T08:36:12.897" v="15656" actId="47"/>
        <pc:sldMkLst>
          <pc:docMk/>
          <pc:sldMk cId="4264521537" sldId="1042"/>
        </pc:sldMkLst>
        <pc:spChg chg="mod">
          <ac:chgData name="Sulaiman Janjua" userId="66b971f6-af07-45ac-89ef-0fb24ce3614b" providerId="ADAL" clId="{691BD722-DC0F-42F3-861A-F40D34930EF4}" dt="2022-01-17T16:13:42.910" v="12532" actId="20577"/>
          <ac:spMkLst>
            <pc:docMk/>
            <pc:sldMk cId="4264521537" sldId="1042"/>
            <ac:spMk id="2" creationId="{1DA44C76-003D-46C9-819D-A95951D2D9BA}"/>
          </ac:spMkLst>
        </pc:spChg>
        <pc:spChg chg="del">
          <ac:chgData name="Sulaiman Janjua" userId="66b971f6-af07-45ac-89ef-0fb24ce3614b" providerId="ADAL" clId="{691BD722-DC0F-42F3-861A-F40D34930EF4}" dt="2022-01-17T16:14:07.983" v="12533" actId="931"/>
          <ac:spMkLst>
            <pc:docMk/>
            <pc:sldMk cId="4264521537" sldId="1042"/>
            <ac:spMk id="3" creationId="{911AFADC-3185-4CAB-9F8D-D83371FD4585}"/>
          </ac:spMkLst>
        </pc:spChg>
        <pc:spChg chg="add mod">
          <ac:chgData name="Sulaiman Janjua" userId="66b971f6-af07-45ac-89ef-0fb24ce3614b" providerId="ADAL" clId="{691BD722-DC0F-42F3-861A-F40D34930EF4}" dt="2022-01-17T16:20:33.480" v="13005" actId="27636"/>
          <ac:spMkLst>
            <pc:docMk/>
            <pc:sldMk cId="4264521537" sldId="1042"/>
            <ac:spMk id="7" creationId="{F9A2D9AB-E4CD-45E5-B70D-B1A51FFA745E}"/>
          </ac:spMkLst>
        </pc:spChg>
        <pc:picChg chg="add del mod modCrop">
          <ac:chgData name="Sulaiman Janjua" userId="66b971f6-af07-45ac-89ef-0fb24ce3614b" providerId="ADAL" clId="{691BD722-DC0F-42F3-861A-F40D34930EF4}" dt="2022-01-17T16:14:31.336" v="12538" actId="21"/>
          <ac:picMkLst>
            <pc:docMk/>
            <pc:sldMk cId="4264521537" sldId="1042"/>
            <ac:picMk id="5" creationId="{682A0B9C-CF9B-4821-B4B8-96DF142919A5}"/>
          </ac:picMkLst>
        </pc:picChg>
        <pc:picChg chg="add mod">
          <ac:chgData name="Sulaiman Janjua" userId="66b971f6-af07-45ac-89ef-0fb24ce3614b" providerId="ADAL" clId="{691BD722-DC0F-42F3-861A-F40D34930EF4}" dt="2022-01-17T16:14:35.391" v="12542"/>
          <ac:picMkLst>
            <pc:docMk/>
            <pc:sldMk cId="4264521537" sldId="1042"/>
            <ac:picMk id="8" creationId="{8E6F5D05-E90C-40D9-B922-61F6F258852B}"/>
          </ac:picMkLst>
        </pc:picChg>
      </pc:sldChg>
      <pc:sldChg chg="modSp new mod">
        <pc:chgData name="Sulaiman Janjua" userId="66b971f6-af07-45ac-89ef-0fb24ce3614b" providerId="ADAL" clId="{691BD722-DC0F-42F3-861A-F40D34930EF4}" dt="2022-01-17T16:46:21.253" v="15152" actId="20577"/>
        <pc:sldMkLst>
          <pc:docMk/>
          <pc:sldMk cId="1941372967" sldId="1043"/>
        </pc:sldMkLst>
        <pc:spChg chg="mod">
          <ac:chgData name="Sulaiman Janjua" userId="66b971f6-af07-45ac-89ef-0fb24ce3614b" providerId="ADAL" clId="{691BD722-DC0F-42F3-861A-F40D34930EF4}" dt="2022-01-17T16:18:45.083" v="12906" actId="20577"/>
          <ac:spMkLst>
            <pc:docMk/>
            <pc:sldMk cId="1941372967" sldId="1043"/>
            <ac:spMk id="2" creationId="{63597030-034C-4801-B051-DAACDE5BBA58}"/>
          </ac:spMkLst>
        </pc:spChg>
        <pc:spChg chg="mod">
          <ac:chgData name="Sulaiman Janjua" userId="66b971f6-af07-45ac-89ef-0fb24ce3614b" providerId="ADAL" clId="{691BD722-DC0F-42F3-861A-F40D34930EF4}" dt="2022-01-17T16:46:21.253" v="15152" actId="20577"/>
          <ac:spMkLst>
            <pc:docMk/>
            <pc:sldMk cId="1941372967" sldId="1043"/>
            <ac:spMk id="3" creationId="{1B062364-ABD3-4FB5-BB10-9544B44E6B2A}"/>
          </ac:spMkLst>
        </pc:spChg>
      </pc:sldChg>
      <pc:sldChg chg="modSp new del mod">
        <pc:chgData name="Sulaiman Janjua" userId="66b971f6-af07-45ac-89ef-0fb24ce3614b" providerId="ADAL" clId="{691BD722-DC0F-42F3-861A-F40D34930EF4}" dt="2022-01-20T17:58:12.651" v="33223" actId="47"/>
        <pc:sldMkLst>
          <pc:docMk/>
          <pc:sldMk cId="3322818229" sldId="1044"/>
        </pc:sldMkLst>
        <pc:spChg chg="mod">
          <ac:chgData name="Sulaiman Janjua" userId="66b971f6-af07-45ac-89ef-0fb24ce3614b" providerId="ADAL" clId="{691BD722-DC0F-42F3-861A-F40D34930EF4}" dt="2022-01-20T17:58:06.912" v="33222" actId="13926"/>
          <ac:spMkLst>
            <pc:docMk/>
            <pc:sldMk cId="3322818229" sldId="1044"/>
            <ac:spMk id="2" creationId="{36F3E28E-8EAD-4E67-A230-BBFD766F6BC3}"/>
          </ac:spMkLst>
        </pc:spChg>
        <pc:spChg chg="mod">
          <ac:chgData name="Sulaiman Janjua" userId="66b971f6-af07-45ac-89ef-0fb24ce3614b" providerId="ADAL" clId="{691BD722-DC0F-42F3-861A-F40D34930EF4}" dt="2022-01-17T16:51:14.315" v="15409" actId="20577"/>
          <ac:spMkLst>
            <pc:docMk/>
            <pc:sldMk cId="3322818229" sldId="1044"/>
            <ac:spMk id="3" creationId="{357B52C5-A211-48D3-BBB4-C9A4F87F4D71}"/>
          </ac:spMkLst>
        </pc:spChg>
      </pc:sldChg>
      <pc:sldChg chg="addSp modSp new mod">
        <pc:chgData name="Sulaiman Janjua" userId="66b971f6-af07-45ac-89ef-0fb24ce3614b" providerId="ADAL" clId="{691BD722-DC0F-42F3-861A-F40D34930EF4}" dt="2022-01-20T17:51:10.509" v="33014" actId="20577"/>
        <pc:sldMkLst>
          <pc:docMk/>
          <pc:sldMk cId="2383069811" sldId="1045"/>
        </pc:sldMkLst>
        <pc:spChg chg="mod">
          <ac:chgData name="Sulaiman Janjua" userId="66b971f6-af07-45ac-89ef-0fb24ce3614b" providerId="ADAL" clId="{691BD722-DC0F-42F3-861A-F40D34930EF4}" dt="2022-01-17T16:23:17.265" v="13189" actId="20577"/>
          <ac:spMkLst>
            <pc:docMk/>
            <pc:sldMk cId="2383069811" sldId="1045"/>
            <ac:spMk id="2" creationId="{E07E88DD-B92C-4601-8FBB-EA3FA4795F5E}"/>
          </ac:spMkLst>
        </pc:spChg>
        <pc:spChg chg="mod">
          <ac:chgData name="Sulaiman Janjua" userId="66b971f6-af07-45ac-89ef-0fb24ce3614b" providerId="ADAL" clId="{691BD722-DC0F-42F3-861A-F40D34930EF4}" dt="2022-01-20T17:51:10.509" v="33014" actId="20577"/>
          <ac:spMkLst>
            <pc:docMk/>
            <pc:sldMk cId="2383069811" sldId="1045"/>
            <ac:spMk id="3" creationId="{B10FF3E4-C4D7-4E2C-80C7-B13D27F03E7F}"/>
          </ac:spMkLst>
        </pc:spChg>
        <pc:picChg chg="add mod">
          <ac:chgData name="Sulaiman Janjua" userId="66b971f6-af07-45ac-89ef-0fb24ce3614b" providerId="ADAL" clId="{691BD722-DC0F-42F3-861A-F40D34930EF4}" dt="2022-01-17T16:33:00.513" v="14062" actId="1076"/>
          <ac:picMkLst>
            <pc:docMk/>
            <pc:sldMk cId="2383069811" sldId="1045"/>
            <ac:picMk id="4" creationId="{860F1DC4-6945-4CDD-A45A-E5075E64DE29}"/>
          </ac:picMkLst>
        </pc:picChg>
      </pc:sldChg>
      <pc:sldChg chg="addSp modSp new mod">
        <pc:chgData name="Sulaiman Janjua" userId="66b971f6-af07-45ac-89ef-0fb24ce3614b" providerId="ADAL" clId="{691BD722-DC0F-42F3-861A-F40D34930EF4}" dt="2022-01-20T17:52:53.952" v="33070" actId="20577"/>
        <pc:sldMkLst>
          <pc:docMk/>
          <pc:sldMk cId="1535870717" sldId="1046"/>
        </pc:sldMkLst>
        <pc:spChg chg="mod">
          <ac:chgData name="Sulaiman Janjua" userId="66b971f6-af07-45ac-89ef-0fb24ce3614b" providerId="ADAL" clId="{691BD722-DC0F-42F3-861A-F40D34930EF4}" dt="2022-01-17T16:27:32.009" v="13602" actId="20577"/>
          <ac:spMkLst>
            <pc:docMk/>
            <pc:sldMk cId="1535870717" sldId="1046"/>
            <ac:spMk id="2" creationId="{D1478732-769B-4B8E-B2B8-732D76E59711}"/>
          </ac:spMkLst>
        </pc:spChg>
        <pc:spChg chg="mod">
          <ac:chgData name="Sulaiman Janjua" userId="66b971f6-af07-45ac-89ef-0fb24ce3614b" providerId="ADAL" clId="{691BD722-DC0F-42F3-861A-F40D34930EF4}" dt="2022-01-20T17:52:53.952" v="33070" actId="20577"/>
          <ac:spMkLst>
            <pc:docMk/>
            <pc:sldMk cId="1535870717" sldId="1046"/>
            <ac:spMk id="3" creationId="{418C653B-1F36-4E75-BB90-6776AF91436D}"/>
          </ac:spMkLst>
        </pc:spChg>
        <pc:picChg chg="add mod modCrop">
          <ac:chgData name="Sulaiman Janjua" userId="66b971f6-af07-45ac-89ef-0fb24ce3614b" providerId="ADAL" clId="{691BD722-DC0F-42F3-861A-F40D34930EF4}" dt="2022-01-17T16:32:34.054" v="14060" actId="14100"/>
          <ac:picMkLst>
            <pc:docMk/>
            <pc:sldMk cId="1535870717" sldId="1046"/>
            <ac:picMk id="5" creationId="{C044648F-0D85-4260-9833-5B438E998A02}"/>
          </ac:picMkLst>
        </pc:picChg>
      </pc:sldChg>
      <pc:sldChg chg="modSp new mod modNotesTx">
        <pc:chgData name="Sulaiman Janjua" userId="66b971f6-af07-45ac-89ef-0fb24ce3614b" providerId="ADAL" clId="{691BD722-DC0F-42F3-861A-F40D34930EF4}" dt="2022-01-20T18:03:24.242" v="33279" actId="20577"/>
        <pc:sldMkLst>
          <pc:docMk/>
          <pc:sldMk cId="1358433670" sldId="1047"/>
        </pc:sldMkLst>
        <pc:spChg chg="mod">
          <ac:chgData name="Sulaiman Janjua" userId="66b971f6-af07-45ac-89ef-0fb24ce3614b" providerId="ADAL" clId="{691BD722-DC0F-42F3-861A-F40D34930EF4}" dt="2022-01-17T16:53:23.255" v="15458" actId="20577"/>
          <ac:spMkLst>
            <pc:docMk/>
            <pc:sldMk cId="1358433670" sldId="1047"/>
            <ac:spMk id="2" creationId="{F7DAD7A2-D322-47ED-AA6E-1703875403EF}"/>
          </ac:spMkLst>
        </pc:spChg>
        <pc:spChg chg="mod">
          <ac:chgData name="Sulaiman Janjua" userId="66b971f6-af07-45ac-89ef-0fb24ce3614b" providerId="ADAL" clId="{691BD722-DC0F-42F3-861A-F40D34930EF4}" dt="2022-01-20T18:02:57.730" v="33256" actId="20577"/>
          <ac:spMkLst>
            <pc:docMk/>
            <pc:sldMk cId="1358433670" sldId="1047"/>
            <ac:spMk id="3" creationId="{18BBB292-C47D-4BD5-8A8F-7FECF9F40825}"/>
          </ac:spMkLst>
        </pc:spChg>
      </pc:sldChg>
      <pc:sldChg chg="modSp new del mod">
        <pc:chgData name="Sulaiman Janjua" userId="66b971f6-af07-45ac-89ef-0fb24ce3614b" providerId="ADAL" clId="{691BD722-DC0F-42F3-861A-F40D34930EF4}" dt="2022-01-18T08:41:38.115" v="15660" actId="2696"/>
        <pc:sldMkLst>
          <pc:docMk/>
          <pc:sldMk cId="2603621002" sldId="1048"/>
        </pc:sldMkLst>
        <pc:spChg chg="mod">
          <ac:chgData name="Sulaiman Janjua" userId="66b971f6-af07-45ac-89ef-0fb24ce3614b" providerId="ADAL" clId="{691BD722-DC0F-42F3-861A-F40D34930EF4}" dt="2022-01-17T16:53:32.894" v="15492" actId="20577"/>
          <ac:spMkLst>
            <pc:docMk/>
            <pc:sldMk cId="2603621002" sldId="1048"/>
            <ac:spMk id="2" creationId="{345A9763-AD39-479D-8EBB-F225A1293487}"/>
          </ac:spMkLst>
        </pc:spChg>
      </pc:sldChg>
      <pc:sldChg chg="modSp new mod">
        <pc:chgData name="Sulaiman Janjua" userId="66b971f6-af07-45ac-89ef-0fb24ce3614b" providerId="ADAL" clId="{691BD722-DC0F-42F3-861A-F40D34930EF4}" dt="2022-01-20T18:06:00.341" v="33404" actId="20577"/>
        <pc:sldMkLst>
          <pc:docMk/>
          <pc:sldMk cId="2807640114" sldId="1049"/>
        </pc:sldMkLst>
        <pc:spChg chg="mod">
          <ac:chgData name="Sulaiman Janjua" userId="66b971f6-af07-45ac-89ef-0fb24ce3614b" providerId="ADAL" clId="{691BD722-DC0F-42F3-861A-F40D34930EF4}" dt="2022-01-17T16:53:44.435" v="15515" actId="20577"/>
          <ac:spMkLst>
            <pc:docMk/>
            <pc:sldMk cId="2807640114" sldId="1049"/>
            <ac:spMk id="2" creationId="{15822C3F-B9C5-4E7F-AAA5-59F04E359C70}"/>
          </ac:spMkLst>
        </pc:spChg>
        <pc:spChg chg="mod">
          <ac:chgData name="Sulaiman Janjua" userId="66b971f6-af07-45ac-89ef-0fb24ce3614b" providerId="ADAL" clId="{691BD722-DC0F-42F3-861A-F40D34930EF4}" dt="2022-01-20T18:06:00.341" v="33404" actId="20577"/>
          <ac:spMkLst>
            <pc:docMk/>
            <pc:sldMk cId="2807640114" sldId="1049"/>
            <ac:spMk id="3" creationId="{7B30C309-959E-4630-9506-9C1763E13637}"/>
          </ac:spMkLst>
        </pc:spChg>
      </pc:sldChg>
      <pc:sldChg chg="modSp new del mod">
        <pc:chgData name="Sulaiman Janjua" userId="66b971f6-af07-45ac-89ef-0fb24ce3614b" providerId="ADAL" clId="{691BD722-DC0F-42F3-861A-F40D34930EF4}" dt="2022-01-17T16:54:04.240" v="15563" actId="47"/>
        <pc:sldMkLst>
          <pc:docMk/>
          <pc:sldMk cId="1108649230" sldId="1050"/>
        </pc:sldMkLst>
        <pc:spChg chg="mod">
          <ac:chgData name="Sulaiman Janjua" userId="66b971f6-af07-45ac-89ef-0fb24ce3614b" providerId="ADAL" clId="{691BD722-DC0F-42F3-861A-F40D34930EF4}" dt="2022-01-17T16:53:58.763" v="15562" actId="20577"/>
          <ac:spMkLst>
            <pc:docMk/>
            <pc:sldMk cId="1108649230" sldId="1050"/>
            <ac:spMk id="2" creationId="{24E06A63-723B-4042-A983-F32D5D83DE6C}"/>
          </ac:spMkLst>
        </pc:spChg>
      </pc:sldChg>
      <pc:sldChg chg="modSp new mod modNotesTx">
        <pc:chgData name="Sulaiman Janjua" userId="66b971f6-af07-45ac-89ef-0fb24ce3614b" providerId="ADAL" clId="{691BD722-DC0F-42F3-861A-F40D34930EF4}" dt="2022-01-18T11:45:23.988" v="19635" actId="20577"/>
        <pc:sldMkLst>
          <pc:docMk/>
          <pc:sldMk cId="2653752740" sldId="1051"/>
        </pc:sldMkLst>
        <pc:spChg chg="mod">
          <ac:chgData name="Sulaiman Janjua" userId="66b971f6-af07-45ac-89ef-0fb24ce3614b" providerId="ADAL" clId="{691BD722-DC0F-42F3-861A-F40D34930EF4}" dt="2022-01-18T10:07:17.493" v="17563" actId="20577"/>
          <ac:spMkLst>
            <pc:docMk/>
            <pc:sldMk cId="2653752740" sldId="1051"/>
            <ac:spMk id="2" creationId="{7FDCE64E-028F-4BB7-BC6F-F6B451686FF2}"/>
          </ac:spMkLst>
        </pc:spChg>
        <pc:spChg chg="mod">
          <ac:chgData name="Sulaiman Janjua" userId="66b971f6-af07-45ac-89ef-0fb24ce3614b" providerId="ADAL" clId="{691BD722-DC0F-42F3-861A-F40D34930EF4}" dt="2022-01-18T11:45:23.988" v="19635" actId="20577"/>
          <ac:spMkLst>
            <pc:docMk/>
            <pc:sldMk cId="2653752740" sldId="1051"/>
            <ac:spMk id="3" creationId="{E1663B90-C0F6-434E-9C64-B8D99B9B912C}"/>
          </ac:spMkLst>
        </pc:spChg>
      </pc:sldChg>
      <pc:sldChg chg="new del">
        <pc:chgData name="Sulaiman Janjua" userId="66b971f6-af07-45ac-89ef-0fb24ce3614b" providerId="ADAL" clId="{691BD722-DC0F-42F3-861A-F40D34930EF4}" dt="2022-01-18T08:45:03.373" v="15664" actId="47"/>
        <pc:sldMkLst>
          <pc:docMk/>
          <pc:sldMk cId="332963404" sldId="1052"/>
        </pc:sldMkLst>
      </pc:sldChg>
      <pc:sldChg chg="modSp new mod modNotesTx">
        <pc:chgData name="Sulaiman Janjua" userId="66b971f6-af07-45ac-89ef-0fb24ce3614b" providerId="ADAL" clId="{691BD722-DC0F-42F3-861A-F40D34930EF4}" dt="2022-01-18T11:45:56.662" v="19658" actId="20577"/>
        <pc:sldMkLst>
          <pc:docMk/>
          <pc:sldMk cId="2015121509" sldId="1053"/>
        </pc:sldMkLst>
        <pc:spChg chg="mod">
          <ac:chgData name="Sulaiman Janjua" userId="66b971f6-af07-45ac-89ef-0fb24ce3614b" providerId="ADAL" clId="{691BD722-DC0F-42F3-861A-F40D34930EF4}" dt="2022-01-18T11:24:16.872" v="18827" actId="20577"/>
          <ac:spMkLst>
            <pc:docMk/>
            <pc:sldMk cId="2015121509" sldId="1053"/>
            <ac:spMk id="2" creationId="{C1744FEF-DD1C-49C7-A102-6371E4C7915E}"/>
          </ac:spMkLst>
        </pc:spChg>
        <pc:spChg chg="mod">
          <ac:chgData name="Sulaiman Janjua" userId="66b971f6-af07-45ac-89ef-0fb24ce3614b" providerId="ADAL" clId="{691BD722-DC0F-42F3-861A-F40D34930EF4}" dt="2022-01-18T11:45:56.662" v="19658" actId="20577"/>
          <ac:spMkLst>
            <pc:docMk/>
            <pc:sldMk cId="2015121509" sldId="1053"/>
            <ac:spMk id="3" creationId="{9E037EB3-77E8-4C94-B93B-766D08335A94}"/>
          </ac:spMkLst>
        </pc:spChg>
      </pc:sldChg>
      <pc:sldChg chg="new del">
        <pc:chgData name="Sulaiman Janjua" userId="66b971f6-af07-45ac-89ef-0fb24ce3614b" providerId="ADAL" clId="{691BD722-DC0F-42F3-861A-F40D34930EF4}" dt="2022-01-18T08:41:55.054" v="15662" actId="47"/>
        <pc:sldMkLst>
          <pc:docMk/>
          <pc:sldMk cId="439470827" sldId="1054"/>
        </pc:sldMkLst>
      </pc:sldChg>
      <pc:sldChg chg="new del">
        <pc:chgData name="Sulaiman Janjua" userId="66b971f6-af07-45ac-89ef-0fb24ce3614b" providerId="ADAL" clId="{691BD722-DC0F-42F3-861A-F40D34930EF4}" dt="2022-01-18T11:54:05.959" v="20189" actId="47"/>
        <pc:sldMkLst>
          <pc:docMk/>
          <pc:sldMk cId="3477163850" sldId="1055"/>
        </pc:sldMkLst>
      </pc:sldChg>
      <pc:sldChg chg="new del">
        <pc:chgData name="Sulaiman Janjua" userId="66b971f6-af07-45ac-89ef-0fb24ce3614b" providerId="ADAL" clId="{691BD722-DC0F-42F3-861A-F40D34930EF4}" dt="2022-01-18T08:41:51.921" v="15661" actId="47"/>
        <pc:sldMkLst>
          <pc:docMk/>
          <pc:sldMk cId="100846536" sldId="1056"/>
        </pc:sldMkLst>
      </pc:sldChg>
      <pc:sldChg chg="addSp modSp new mod">
        <pc:chgData name="Sulaiman Janjua" userId="66b971f6-af07-45ac-89ef-0fb24ce3614b" providerId="ADAL" clId="{691BD722-DC0F-42F3-861A-F40D34930EF4}" dt="2022-01-18T12:16:48.005" v="21835" actId="1076"/>
        <pc:sldMkLst>
          <pc:docMk/>
          <pc:sldMk cId="1842610367" sldId="1057"/>
        </pc:sldMkLst>
        <pc:spChg chg="mod">
          <ac:chgData name="Sulaiman Janjua" userId="66b971f6-af07-45ac-89ef-0fb24ce3614b" providerId="ADAL" clId="{691BD722-DC0F-42F3-861A-F40D34930EF4}" dt="2022-01-18T12:07:01.240" v="21364" actId="20577"/>
          <ac:spMkLst>
            <pc:docMk/>
            <pc:sldMk cId="1842610367" sldId="1057"/>
            <ac:spMk id="2" creationId="{711EEF30-5F98-4A31-9AAE-FF46EBBE51F3}"/>
          </ac:spMkLst>
        </pc:spChg>
        <pc:spChg chg="mod">
          <ac:chgData name="Sulaiman Janjua" userId="66b971f6-af07-45ac-89ef-0fb24ce3614b" providerId="ADAL" clId="{691BD722-DC0F-42F3-861A-F40D34930EF4}" dt="2022-01-18T12:16:19.230" v="21832" actId="20577"/>
          <ac:spMkLst>
            <pc:docMk/>
            <pc:sldMk cId="1842610367" sldId="1057"/>
            <ac:spMk id="3" creationId="{F7C711C1-44A2-41BA-A135-B5EF1C1666D6}"/>
          </ac:spMkLst>
        </pc:spChg>
        <pc:picChg chg="add mod modCrop">
          <ac:chgData name="Sulaiman Janjua" userId="66b971f6-af07-45ac-89ef-0fb24ce3614b" providerId="ADAL" clId="{691BD722-DC0F-42F3-861A-F40D34930EF4}" dt="2022-01-18T12:16:48.005" v="21835" actId="1076"/>
          <ac:picMkLst>
            <pc:docMk/>
            <pc:sldMk cId="1842610367" sldId="1057"/>
            <ac:picMk id="5" creationId="{25D0AA75-3378-4849-B244-3FCFAE298F8A}"/>
          </ac:picMkLst>
        </pc:picChg>
      </pc:sldChg>
      <pc:sldChg chg="new del">
        <pc:chgData name="Sulaiman Janjua" userId="66b971f6-af07-45ac-89ef-0fb24ce3614b" providerId="ADAL" clId="{691BD722-DC0F-42F3-861A-F40D34930EF4}" dt="2022-01-18T08:41:58.791" v="15663" actId="47"/>
        <pc:sldMkLst>
          <pc:docMk/>
          <pc:sldMk cId="3699672108" sldId="1058"/>
        </pc:sldMkLst>
      </pc:sldChg>
      <pc:sldChg chg="modSp new mod modNotesTx">
        <pc:chgData name="Sulaiman Janjua" userId="66b971f6-af07-45ac-89ef-0fb24ce3614b" providerId="ADAL" clId="{691BD722-DC0F-42F3-861A-F40D34930EF4}" dt="2022-01-20T18:18:07.089" v="33614" actId="20577"/>
        <pc:sldMkLst>
          <pc:docMk/>
          <pc:sldMk cId="3402748180" sldId="1059"/>
        </pc:sldMkLst>
        <pc:spChg chg="mod">
          <ac:chgData name="Sulaiman Janjua" userId="66b971f6-af07-45ac-89ef-0fb24ce3614b" providerId="ADAL" clId="{691BD722-DC0F-42F3-861A-F40D34930EF4}" dt="2022-01-18T13:08:02.198" v="23718" actId="20577"/>
          <ac:spMkLst>
            <pc:docMk/>
            <pc:sldMk cId="3402748180" sldId="1059"/>
            <ac:spMk id="2" creationId="{023A47EC-69AD-426F-A75C-61EA2BFCBCA8}"/>
          </ac:spMkLst>
        </pc:spChg>
        <pc:spChg chg="mod">
          <ac:chgData name="Sulaiman Janjua" userId="66b971f6-af07-45ac-89ef-0fb24ce3614b" providerId="ADAL" clId="{691BD722-DC0F-42F3-861A-F40D34930EF4}" dt="2022-01-20T18:18:07.089" v="33614" actId="20577"/>
          <ac:spMkLst>
            <pc:docMk/>
            <pc:sldMk cId="3402748180" sldId="1059"/>
            <ac:spMk id="3" creationId="{DD477FB2-61EA-4FC1-AF27-FA59113A7D2B}"/>
          </ac:spMkLst>
        </pc:spChg>
      </pc:sldChg>
      <pc:sldChg chg="modSp new mod modNotesTx">
        <pc:chgData name="Sulaiman Janjua" userId="66b971f6-af07-45ac-89ef-0fb24ce3614b" providerId="ADAL" clId="{691BD722-DC0F-42F3-861A-F40D34930EF4}" dt="2022-01-26T15:10:25.191" v="34951" actId="13926"/>
        <pc:sldMkLst>
          <pc:docMk/>
          <pc:sldMk cId="2043591324" sldId="1060"/>
        </pc:sldMkLst>
        <pc:spChg chg="mod">
          <ac:chgData name="Sulaiman Janjua" userId="66b971f6-af07-45ac-89ef-0fb24ce3614b" providerId="ADAL" clId="{691BD722-DC0F-42F3-861A-F40D34930EF4}" dt="2022-01-26T15:10:25.191" v="34951" actId="13926"/>
          <ac:spMkLst>
            <pc:docMk/>
            <pc:sldMk cId="2043591324" sldId="1060"/>
            <ac:spMk id="2" creationId="{79C70165-EEF1-48CC-ADE3-7212192CAF1A}"/>
          </ac:spMkLst>
        </pc:spChg>
        <pc:spChg chg="mod">
          <ac:chgData name="Sulaiman Janjua" userId="66b971f6-af07-45ac-89ef-0fb24ce3614b" providerId="ADAL" clId="{691BD722-DC0F-42F3-861A-F40D34930EF4}" dt="2022-01-26T15:10:19.545" v="34950" actId="20577"/>
          <ac:spMkLst>
            <pc:docMk/>
            <pc:sldMk cId="2043591324" sldId="1060"/>
            <ac:spMk id="3" creationId="{0F2A7FB1-772D-4108-A8DC-A521D67B7A83}"/>
          </ac:spMkLst>
        </pc:spChg>
      </pc:sldChg>
      <pc:sldChg chg="addSp modSp new mod">
        <pc:chgData name="Sulaiman Janjua" userId="66b971f6-af07-45ac-89ef-0fb24ce3614b" providerId="ADAL" clId="{691BD722-DC0F-42F3-861A-F40D34930EF4}" dt="2022-01-20T17:52:17.798" v="33067" actId="20577"/>
        <pc:sldMkLst>
          <pc:docMk/>
          <pc:sldMk cId="421672626" sldId="1061"/>
        </pc:sldMkLst>
        <pc:spChg chg="mod">
          <ac:chgData name="Sulaiman Janjua" userId="66b971f6-af07-45ac-89ef-0fb24ce3614b" providerId="ADAL" clId="{691BD722-DC0F-42F3-861A-F40D34930EF4}" dt="2022-01-17T16:54:20.610" v="15590" actId="20577"/>
          <ac:spMkLst>
            <pc:docMk/>
            <pc:sldMk cId="421672626" sldId="1061"/>
            <ac:spMk id="2" creationId="{84447C8F-617F-4417-9754-A69426E71541}"/>
          </ac:spMkLst>
        </pc:spChg>
        <pc:spChg chg="mod">
          <ac:chgData name="Sulaiman Janjua" userId="66b971f6-af07-45ac-89ef-0fb24ce3614b" providerId="ADAL" clId="{691BD722-DC0F-42F3-861A-F40D34930EF4}" dt="2022-01-20T17:52:17.798" v="33067" actId="20577"/>
          <ac:spMkLst>
            <pc:docMk/>
            <pc:sldMk cId="421672626" sldId="1061"/>
            <ac:spMk id="3" creationId="{AB313A70-86BD-450E-9B2A-8EE6C07B40BC}"/>
          </ac:spMkLst>
        </pc:spChg>
        <pc:picChg chg="add mod">
          <ac:chgData name="Sulaiman Janjua" userId="66b971f6-af07-45ac-89ef-0fb24ce3614b" providerId="ADAL" clId="{691BD722-DC0F-42F3-861A-F40D34930EF4}" dt="2022-01-18T08:36:18.299" v="15657"/>
          <ac:picMkLst>
            <pc:docMk/>
            <pc:sldMk cId="421672626" sldId="1061"/>
            <ac:picMk id="4" creationId="{99386E41-8A55-41B3-8206-23479F6EC9C9}"/>
          </ac:picMkLst>
        </pc:picChg>
      </pc:sldChg>
      <pc:sldChg chg="modSp mod">
        <pc:chgData name="Sulaiman Janjua" userId="66b971f6-af07-45ac-89ef-0fb24ce3614b" providerId="ADAL" clId="{691BD722-DC0F-42F3-861A-F40D34930EF4}" dt="2022-01-20T14:06:15.073" v="31420" actId="20577"/>
        <pc:sldMkLst>
          <pc:docMk/>
          <pc:sldMk cId="1877558351" sldId="1062"/>
        </pc:sldMkLst>
        <pc:spChg chg="mod">
          <ac:chgData name="Sulaiman Janjua" userId="66b971f6-af07-45ac-89ef-0fb24ce3614b" providerId="ADAL" clId="{691BD722-DC0F-42F3-861A-F40D34930EF4}" dt="2022-01-20T14:06:15.073" v="31420" actId="20577"/>
          <ac:spMkLst>
            <pc:docMk/>
            <pc:sldMk cId="1877558351" sldId="1062"/>
            <ac:spMk id="3" creationId="{A244261C-9D1E-424A-8E33-15AF65A18E04}"/>
          </ac:spMkLst>
        </pc:spChg>
      </pc:sldChg>
      <pc:sldChg chg="modSp new mod modNotesTx">
        <pc:chgData name="Sulaiman Janjua" userId="66b971f6-af07-45ac-89ef-0fb24ce3614b" providerId="ADAL" clId="{691BD722-DC0F-42F3-861A-F40D34930EF4}" dt="2022-01-20T18:14:13.966" v="33451" actId="20577"/>
        <pc:sldMkLst>
          <pc:docMk/>
          <pc:sldMk cId="693480450" sldId="1065"/>
        </pc:sldMkLst>
        <pc:spChg chg="mod">
          <ac:chgData name="Sulaiman Janjua" userId="66b971f6-af07-45ac-89ef-0fb24ce3614b" providerId="ADAL" clId="{691BD722-DC0F-42F3-861A-F40D34930EF4}" dt="2022-01-18T11:54:17.648" v="20222" actId="20577"/>
          <ac:spMkLst>
            <pc:docMk/>
            <pc:sldMk cId="693480450" sldId="1065"/>
            <ac:spMk id="2" creationId="{F7E24961-71BD-4E01-8733-5CD62D0EB797}"/>
          </ac:spMkLst>
        </pc:spChg>
        <pc:spChg chg="mod">
          <ac:chgData name="Sulaiman Janjua" userId="66b971f6-af07-45ac-89ef-0fb24ce3614b" providerId="ADAL" clId="{691BD722-DC0F-42F3-861A-F40D34930EF4}" dt="2022-01-20T18:14:13.966" v="33451" actId="20577"/>
          <ac:spMkLst>
            <pc:docMk/>
            <pc:sldMk cId="693480450" sldId="1065"/>
            <ac:spMk id="3" creationId="{A199F9FE-E971-4906-8508-29B4B9019BD0}"/>
          </ac:spMkLst>
        </pc:spChg>
      </pc:sldChg>
      <pc:sldChg chg="new del">
        <pc:chgData name="Sulaiman Janjua" userId="66b971f6-af07-45ac-89ef-0fb24ce3614b" providerId="ADAL" clId="{691BD722-DC0F-42F3-861A-F40D34930EF4}" dt="2022-01-18T14:09:36.042" v="24464" actId="47"/>
        <pc:sldMkLst>
          <pc:docMk/>
          <pc:sldMk cId="19268802" sldId="1070"/>
        </pc:sldMkLst>
      </pc:sldChg>
      <pc:sldChg chg="addSp delSp modSp mod">
        <pc:chgData name="Sulaiman Janjua" userId="66b971f6-af07-45ac-89ef-0fb24ce3614b" providerId="ADAL" clId="{691BD722-DC0F-42F3-861A-F40D34930EF4}" dt="2022-01-20T11:59:38.756" v="31397" actId="478"/>
        <pc:sldMkLst>
          <pc:docMk/>
          <pc:sldMk cId="3461315561" sldId="1072"/>
        </pc:sldMkLst>
        <pc:picChg chg="add del mod">
          <ac:chgData name="Sulaiman Janjua" userId="66b971f6-af07-45ac-89ef-0fb24ce3614b" providerId="ADAL" clId="{691BD722-DC0F-42F3-861A-F40D34930EF4}" dt="2022-01-20T11:58:42.032" v="31389" actId="478"/>
          <ac:picMkLst>
            <pc:docMk/>
            <pc:sldMk cId="3461315561" sldId="1072"/>
            <ac:picMk id="5" creationId="{06ACD484-1214-4D99-96B1-4D9ECD5ABC61}"/>
          </ac:picMkLst>
        </pc:picChg>
        <pc:picChg chg="add del mod">
          <ac:chgData name="Sulaiman Janjua" userId="66b971f6-af07-45ac-89ef-0fb24ce3614b" providerId="ADAL" clId="{691BD722-DC0F-42F3-861A-F40D34930EF4}" dt="2022-01-20T11:59:02.237" v="31391" actId="478"/>
          <ac:picMkLst>
            <pc:docMk/>
            <pc:sldMk cId="3461315561" sldId="1072"/>
            <ac:picMk id="7" creationId="{7DC1A22B-1215-4F4B-8D75-CD2F37A5F153}"/>
          </ac:picMkLst>
        </pc:picChg>
        <pc:picChg chg="add del mod">
          <ac:chgData name="Sulaiman Janjua" userId="66b971f6-af07-45ac-89ef-0fb24ce3614b" providerId="ADAL" clId="{691BD722-DC0F-42F3-861A-F40D34930EF4}" dt="2022-01-20T11:59:18.289" v="31394" actId="478"/>
          <ac:picMkLst>
            <pc:docMk/>
            <pc:sldMk cId="3461315561" sldId="1072"/>
            <ac:picMk id="9" creationId="{D88271AD-534A-487A-82B4-18CC798367DB}"/>
          </ac:picMkLst>
        </pc:picChg>
        <pc:picChg chg="add del mod">
          <ac:chgData name="Sulaiman Janjua" userId="66b971f6-af07-45ac-89ef-0fb24ce3614b" providerId="ADAL" clId="{691BD722-DC0F-42F3-861A-F40D34930EF4}" dt="2022-01-20T11:59:38.756" v="31397" actId="478"/>
          <ac:picMkLst>
            <pc:docMk/>
            <pc:sldMk cId="3461315561" sldId="1072"/>
            <ac:picMk id="11" creationId="{D66A0FD3-D6EF-41FA-96B1-6F27AAB7770C}"/>
          </ac:picMkLst>
        </pc:picChg>
      </pc:sldChg>
      <pc:sldChg chg="modSp new mod">
        <pc:chgData name="Sulaiman Janjua" userId="66b971f6-af07-45ac-89ef-0fb24ce3614b" providerId="ADAL" clId="{691BD722-DC0F-42F3-861A-F40D34930EF4}" dt="2022-01-18T13:05:53.446" v="23649" actId="20577"/>
        <pc:sldMkLst>
          <pc:docMk/>
          <pc:sldMk cId="3872456668" sldId="1073"/>
        </pc:sldMkLst>
        <pc:spChg chg="mod">
          <ac:chgData name="Sulaiman Janjua" userId="66b971f6-af07-45ac-89ef-0fb24ce3614b" providerId="ADAL" clId="{691BD722-DC0F-42F3-861A-F40D34930EF4}" dt="2022-01-18T12:56:22.132" v="23018" actId="20577"/>
          <ac:spMkLst>
            <pc:docMk/>
            <pc:sldMk cId="3872456668" sldId="1073"/>
            <ac:spMk id="2" creationId="{B36DB4DF-38EF-4E78-AA3D-0869740C4EDF}"/>
          </ac:spMkLst>
        </pc:spChg>
        <pc:spChg chg="mod">
          <ac:chgData name="Sulaiman Janjua" userId="66b971f6-af07-45ac-89ef-0fb24ce3614b" providerId="ADAL" clId="{691BD722-DC0F-42F3-861A-F40D34930EF4}" dt="2022-01-18T13:05:53.446" v="23649" actId="20577"/>
          <ac:spMkLst>
            <pc:docMk/>
            <pc:sldMk cId="3872456668" sldId="1073"/>
            <ac:spMk id="3" creationId="{30A6E770-77EC-45F9-89A5-32DBAB9418C8}"/>
          </ac:spMkLst>
        </pc:spChg>
      </pc:sldChg>
      <pc:sldChg chg="addSp delSp modSp new mod modNotesTx">
        <pc:chgData name="Sulaiman Janjua" userId="66b971f6-af07-45ac-89ef-0fb24ce3614b" providerId="ADAL" clId="{691BD722-DC0F-42F3-861A-F40D34930EF4}" dt="2022-01-18T12:45:11.792" v="22992" actId="20577"/>
        <pc:sldMkLst>
          <pc:docMk/>
          <pc:sldMk cId="1696773230" sldId="1075"/>
        </pc:sldMkLst>
        <pc:spChg chg="del">
          <ac:chgData name="Sulaiman Janjua" userId="66b971f6-af07-45ac-89ef-0fb24ce3614b" providerId="ADAL" clId="{691BD722-DC0F-42F3-861A-F40D34930EF4}" dt="2022-01-18T12:43:51.049" v="22903" actId="478"/>
          <ac:spMkLst>
            <pc:docMk/>
            <pc:sldMk cId="1696773230" sldId="1075"/>
            <ac:spMk id="2" creationId="{35A94CA7-A240-4404-B6BB-E04454CC7A07}"/>
          </ac:spMkLst>
        </pc:spChg>
        <pc:spChg chg="del">
          <ac:chgData name="Sulaiman Janjua" userId="66b971f6-af07-45ac-89ef-0fb24ce3614b" providerId="ADAL" clId="{691BD722-DC0F-42F3-861A-F40D34930EF4}" dt="2022-01-18T12:40:19.170" v="22706" actId="1032"/>
          <ac:spMkLst>
            <pc:docMk/>
            <pc:sldMk cId="1696773230" sldId="1075"/>
            <ac:spMk id="3" creationId="{FCA779FC-0FB9-4E2B-AE12-32295F5724DA}"/>
          </ac:spMkLst>
        </pc:spChg>
        <pc:spChg chg="mod">
          <ac:chgData name="Sulaiman Janjua" userId="66b971f6-af07-45ac-89ef-0fb24ce3614b" providerId="ADAL" clId="{691BD722-DC0F-42F3-861A-F40D34930EF4}" dt="2022-01-18T12:42:02.808" v="22828" actId="1076"/>
          <ac:spMkLst>
            <pc:docMk/>
            <pc:sldMk cId="1696773230" sldId="1075"/>
            <ac:spMk id="8" creationId="{93A39D66-56C4-4705-91D8-4C3624436A36}"/>
          </ac:spMkLst>
        </pc:spChg>
        <pc:spChg chg="mod">
          <ac:chgData name="Sulaiman Janjua" userId="66b971f6-af07-45ac-89ef-0fb24ce3614b" providerId="ADAL" clId="{691BD722-DC0F-42F3-861A-F40D34930EF4}" dt="2022-01-18T12:41:35.554" v="22819" actId="14100"/>
          <ac:spMkLst>
            <pc:docMk/>
            <pc:sldMk cId="1696773230" sldId="1075"/>
            <ac:spMk id="9" creationId="{B3F8D125-5784-4939-A109-ED3B8C3AF243}"/>
          </ac:spMkLst>
        </pc:spChg>
        <pc:spChg chg="mod">
          <ac:chgData name="Sulaiman Janjua" userId="66b971f6-af07-45ac-89ef-0fb24ce3614b" providerId="ADAL" clId="{691BD722-DC0F-42F3-861A-F40D34930EF4}" dt="2022-01-18T12:41:20.504" v="22814" actId="18245"/>
          <ac:spMkLst>
            <pc:docMk/>
            <pc:sldMk cId="1696773230" sldId="1075"/>
            <ac:spMk id="10" creationId="{630AC0CF-C27B-464C-89C2-C1B26088BA60}"/>
          </ac:spMkLst>
        </pc:spChg>
        <pc:spChg chg="mod">
          <ac:chgData name="Sulaiman Janjua" userId="66b971f6-af07-45ac-89ef-0fb24ce3614b" providerId="ADAL" clId="{691BD722-DC0F-42F3-861A-F40D34930EF4}" dt="2022-01-18T12:41:45.823" v="22822" actId="14100"/>
          <ac:spMkLst>
            <pc:docMk/>
            <pc:sldMk cId="1696773230" sldId="1075"/>
            <ac:spMk id="11" creationId="{CD645046-3AF8-4F0C-A538-2A70E07D3710}"/>
          </ac:spMkLst>
        </pc:spChg>
        <pc:spChg chg="mod">
          <ac:chgData name="Sulaiman Janjua" userId="66b971f6-af07-45ac-89ef-0fb24ce3614b" providerId="ADAL" clId="{691BD722-DC0F-42F3-861A-F40D34930EF4}" dt="2022-01-18T12:41:52.143" v="22824" actId="14100"/>
          <ac:spMkLst>
            <pc:docMk/>
            <pc:sldMk cId="1696773230" sldId="1075"/>
            <ac:spMk id="12" creationId="{E5A68B3C-345D-4E96-9C7E-5212EE7B2316}"/>
          </ac:spMkLst>
        </pc:spChg>
        <pc:spChg chg="mod">
          <ac:chgData name="Sulaiman Janjua" userId="66b971f6-af07-45ac-89ef-0fb24ce3614b" providerId="ADAL" clId="{691BD722-DC0F-42F3-861A-F40D34930EF4}" dt="2022-01-18T12:41:56.906" v="22826" actId="14100"/>
          <ac:spMkLst>
            <pc:docMk/>
            <pc:sldMk cId="1696773230" sldId="1075"/>
            <ac:spMk id="13" creationId="{EA3F5CCB-8BCE-49E0-898B-EBFF5CB25EC5}"/>
          </ac:spMkLst>
        </pc:spChg>
        <pc:spChg chg="add mod">
          <ac:chgData name="Sulaiman Janjua" userId="66b971f6-af07-45ac-89ef-0fb24ce3614b" providerId="ADAL" clId="{691BD722-DC0F-42F3-861A-F40D34930EF4}" dt="2022-01-18T12:44:43.799" v="22931" actId="14100"/>
          <ac:spMkLst>
            <pc:docMk/>
            <pc:sldMk cId="1696773230" sldId="1075"/>
            <ac:spMk id="15" creationId="{F15D8633-DC55-4868-8749-43B8FFF5974C}"/>
          </ac:spMkLst>
        </pc:spChg>
        <pc:spChg chg="add mod">
          <ac:chgData name="Sulaiman Janjua" userId="66b971f6-af07-45ac-89ef-0fb24ce3614b" providerId="ADAL" clId="{691BD722-DC0F-42F3-861A-F40D34930EF4}" dt="2022-01-18T12:44:56.012" v="22936" actId="20577"/>
          <ac:spMkLst>
            <pc:docMk/>
            <pc:sldMk cId="1696773230" sldId="1075"/>
            <ac:spMk id="16" creationId="{5447D79F-062C-4405-AB8D-ED47D42E01FD}"/>
          </ac:spMkLst>
        </pc:spChg>
        <pc:grpChg chg="mod">
          <ac:chgData name="Sulaiman Janjua" userId="66b971f6-af07-45ac-89ef-0fb24ce3614b" providerId="ADAL" clId="{691BD722-DC0F-42F3-861A-F40D34930EF4}" dt="2022-01-18T12:42:10.114" v="22829" actId="1076"/>
          <ac:grpSpMkLst>
            <pc:docMk/>
            <pc:sldMk cId="1696773230" sldId="1075"/>
            <ac:grpSpMk id="7" creationId="{F2E4BCFD-3292-4B9C-BE75-E21D3C39007A}"/>
          </ac:grpSpMkLst>
        </pc:grpChg>
        <pc:graphicFrameChg chg="add del mod modGraphic">
          <ac:chgData name="Sulaiman Janjua" userId="66b971f6-af07-45ac-89ef-0fb24ce3614b" providerId="ADAL" clId="{691BD722-DC0F-42F3-861A-F40D34930EF4}" dt="2022-01-18T12:41:20.504" v="22814" actId="18245"/>
          <ac:graphicFrameMkLst>
            <pc:docMk/>
            <pc:sldMk cId="1696773230" sldId="1075"/>
            <ac:graphicFrameMk id="6" creationId="{29A356AA-5852-436D-B20E-2090D87C85BC}"/>
          </ac:graphicFrameMkLst>
        </pc:graphicFrameChg>
        <pc:graphicFrameChg chg="add mod modGraphic">
          <ac:chgData name="Sulaiman Janjua" userId="66b971f6-af07-45ac-89ef-0fb24ce3614b" providerId="ADAL" clId="{691BD722-DC0F-42F3-861A-F40D34930EF4}" dt="2022-01-18T12:44:11.817" v="22911" actId="14100"/>
          <ac:graphicFrameMkLst>
            <pc:docMk/>
            <pc:sldMk cId="1696773230" sldId="1075"/>
            <ac:graphicFrameMk id="14" creationId="{AB2B27BA-E56B-435B-A809-5CE05B7374BD}"/>
          </ac:graphicFrameMkLst>
        </pc:graphicFrameChg>
      </pc:sldChg>
      <pc:sldChg chg="delSp modSp new del mod">
        <pc:chgData name="Sulaiman Janjua" userId="66b971f6-af07-45ac-89ef-0fb24ce3614b" providerId="ADAL" clId="{691BD722-DC0F-42F3-861A-F40D34930EF4}" dt="2022-01-18T14:10:00.015" v="24468" actId="47"/>
        <pc:sldMkLst>
          <pc:docMk/>
          <pc:sldMk cId="3503839929" sldId="1077"/>
        </pc:sldMkLst>
        <pc:picChg chg="del mod">
          <ac:chgData name="Sulaiman Janjua" userId="66b971f6-af07-45ac-89ef-0fb24ce3614b" providerId="ADAL" clId="{691BD722-DC0F-42F3-861A-F40D34930EF4}" dt="2022-01-18T14:09:46.519" v="24466" actId="478"/>
          <ac:picMkLst>
            <pc:docMk/>
            <pc:sldMk cId="3503839929" sldId="1077"/>
            <ac:picMk id="4" creationId="{6F4C4305-EFF3-43A6-8A54-6F8E513E4B06}"/>
          </ac:picMkLst>
        </pc:picChg>
        <pc:picChg chg="del">
          <ac:chgData name="Sulaiman Janjua" userId="66b971f6-af07-45ac-89ef-0fb24ce3614b" providerId="ADAL" clId="{691BD722-DC0F-42F3-861A-F40D34930EF4}" dt="2022-01-18T14:09:52.571" v="24467" actId="478"/>
          <ac:picMkLst>
            <pc:docMk/>
            <pc:sldMk cId="3503839929" sldId="1077"/>
            <ac:picMk id="5" creationId="{DE1ACFAE-5B3F-4DC3-AFC9-052DBC8D4AA5}"/>
          </ac:picMkLst>
        </pc:picChg>
      </pc:sldChg>
      <pc:sldChg chg="modSp mod">
        <pc:chgData name="Sulaiman Janjua" userId="66b971f6-af07-45ac-89ef-0fb24ce3614b" providerId="ADAL" clId="{691BD722-DC0F-42F3-861A-F40D34930EF4}" dt="2022-01-18T14:15:17.449" v="24489" actId="20577"/>
        <pc:sldMkLst>
          <pc:docMk/>
          <pc:sldMk cId="1069193497" sldId="1078"/>
        </pc:sldMkLst>
        <pc:spChg chg="mod">
          <ac:chgData name="Sulaiman Janjua" userId="66b971f6-af07-45ac-89ef-0fb24ce3614b" providerId="ADAL" clId="{691BD722-DC0F-42F3-861A-F40D34930EF4}" dt="2022-01-18T14:15:17.449" v="24489" actId="20577"/>
          <ac:spMkLst>
            <pc:docMk/>
            <pc:sldMk cId="1069193497" sldId="1078"/>
            <ac:spMk id="4" creationId="{F7A5BD4F-F210-406F-BDA3-5D496D0DBA1D}"/>
          </ac:spMkLst>
        </pc:spChg>
      </pc:sldChg>
      <pc:sldChg chg="modSp new del mod">
        <pc:chgData name="Sulaiman Janjua" userId="66b971f6-af07-45ac-89ef-0fb24ce3614b" providerId="ADAL" clId="{691BD722-DC0F-42F3-861A-F40D34930EF4}" dt="2022-01-20T17:36:26.130" v="32915" actId="47"/>
        <pc:sldMkLst>
          <pc:docMk/>
          <pc:sldMk cId="3666182916" sldId="1079"/>
        </pc:sldMkLst>
        <pc:spChg chg="mod">
          <ac:chgData name="Sulaiman Janjua" userId="66b971f6-af07-45ac-89ef-0fb24ce3614b" providerId="ADAL" clId="{691BD722-DC0F-42F3-861A-F40D34930EF4}" dt="2022-01-19T10:14:48.767" v="28367" actId="20577"/>
          <ac:spMkLst>
            <pc:docMk/>
            <pc:sldMk cId="3666182916" sldId="1079"/>
            <ac:spMk id="3" creationId="{D00B6F6B-F641-4B25-8A2A-5255FEF4D42B}"/>
          </ac:spMkLst>
        </pc:spChg>
      </pc:sldChg>
      <pc:sldChg chg="new del">
        <pc:chgData name="Sulaiman Janjua" userId="66b971f6-af07-45ac-89ef-0fb24ce3614b" providerId="ADAL" clId="{691BD722-DC0F-42F3-861A-F40D34930EF4}" dt="2022-01-18T15:57:05.569" v="24652" actId="47"/>
        <pc:sldMkLst>
          <pc:docMk/>
          <pc:sldMk cId="3230205930" sldId="1080"/>
        </pc:sldMkLst>
      </pc:sldChg>
      <pc:sldChg chg="modSp new mod">
        <pc:chgData name="Sulaiman Janjua" userId="66b971f6-af07-45ac-89ef-0fb24ce3614b" providerId="ADAL" clId="{691BD722-DC0F-42F3-861A-F40D34930EF4}" dt="2022-01-19T08:44:21.369" v="26916" actId="20577"/>
        <pc:sldMkLst>
          <pc:docMk/>
          <pc:sldMk cId="1087484764" sldId="1081"/>
        </pc:sldMkLst>
        <pc:spChg chg="mod">
          <ac:chgData name="Sulaiman Janjua" userId="66b971f6-af07-45ac-89ef-0fb24ce3614b" providerId="ADAL" clId="{691BD722-DC0F-42F3-861A-F40D34930EF4}" dt="2022-01-18T14:33:26.084" v="24590" actId="20577"/>
          <ac:spMkLst>
            <pc:docMk/>
            <pc:sldMk cId="1087484764" sldId="1081"/>
            <ac:spMk id="2" creationId="{F94AC738-3931-4A5F-937B-21C389774206}"/>
          </ac:spMkLst>
        </pc:spChg>
        <pc:spChg chg="mod">
          <ac:chgData name="Sulaiman Janjua" userId="66b971f6-af07-45ac-89ef-0fb24ce3614b" providerId="ADAL" clId="{691BD722-DC0F-42F3-861A-F40D34930EF4}" dt="2022-01-19T08:44:21.369" v="26916" actId="20577"/>
          <ac:spMkLst>
            <pc:docMk/>
            <pc:sldMk cId="1087484764" sldId="1081"/>
            <ac:spMk id="3" creationId="{2D2D3CDF-6334-47DF-83D4-46E1B10C5350}"/>
          </ac:spMkLst>
        </pc:spChg>
      </pc:sldChg>
      <pc:sldChg chg="modSp del mod">
        <pc:chgData name="Sulaiman Janjua" userId="66b971f6-af07-45ac-89ef-0fb24ce3614b" providerId="ADAL" clId="{691BD722-DC0F-42F3-861A-F40D34930EF4}" dt="2022-01-26T14:59:39.244" v="34323" actId="47"/>
        <pc:sldMkLst>
          <pc:docMk/>
          <pc:sldMk cId="2600757649" sldId="1085"/>
        </pc:sldMkLst>
        <pc:spChg chg="mod">
          <ac:chgData name="Sulaiman Janjua" userId="66b971f6-af07-45ac-89ef-0fb24ce3614b" providerId="ADAL" clId="{691BD722-DC0F-42F3-861A-F40D34930EF4}" dt="2022-01-20T18:32:10.919" v="34297" actId="13926"/>
          <ac:spMkLst>
            <pc:docMk/>
            <pc:sldMk cId="2600757649" sldId="1085"/>
            <ac:spMk id="2" creationId="{6A03BF51-DBAA-473B-A7D5-1A5809E9C0A7}"/>
          </ac:spMkLst>
        </pc:spChg>
        <pc:spChg chg="mod">
          <ac:chgData name="Sulaiman Janjua" userId="66b971f6-af07-45ac-89ef-0fb24ce3614b" providerId="ADAL" clId="{691BD722-DC0F-42F3-861A-F40D34930EF4}" dt="2022-01-20T18:31:39.505" v="34296" actId="20577"/>
          <ac:spMkLst>
            <pc:docMk/>
            <pc:sldMk cId="2600757649" sldId="1085"/>
            <ac:spMk id="3" creationId="{70415948-1479-4E63-B0EB-3A611DC5A740}"/>
          </ac:spMkLst>
        </pc:spChg>
      </pc:sldChg>
      <pc:sldChg chg="modSp mod">
        <pc:chgData name="Sulaiman Janjua" userId="66b971f6-af07-45ac-89ef-0fb24ce3614b" providerId="ADAL" clId="{691BD722-DC0F-42F3-861A-F40D34930EF4}" dt="2022-01-20T17:28:04.777" v="32306" actId="20577"/>
        <pc:sldMkLst>
          <pc:docMk/>
          <pc:sldMk cId="405854992" sldId="1086"/>
        </pc:sldMkLst>
        <pc:spChg chg="mod">
          <ac:chgData name="Sulaiman Janjua" userId="66b971f6-af07-45ac-89ef-0fb24ce3614b" providerId="ADAL" clId="{691BD722-DC0F-42F3-861A-F40D34930EF4}" dt="2022-01-20T17:28:04.777" v="32306" actId="20577"/>
          <ac:spMkLst>
            <pc:docMk/>
            <pc:sldMk cId="405854992" sldId="1086"/>
            <ac:spMk id="3" creationId="{70415948-1479-4E63-B0EB-3A611DC5A740}"/>
          </ac:spMkLst>
        </pc:spChg>
      </pc:sldChg>
      <pc:sldChg chg="modNotesTx">
        <pc:chgData name="Sulaiman Janjua" userId="66b971f6-af07-45ac-89ef-0fb24ce3614b" providerId="ADAL" clId="{691BD722-DC0F-42F3-861A-F40D34930EF4}" dt="2022-01-20T15:29:07.880" v="31695" actId="20577"/>
        <pc:sldMkLst>
          <pc:docMk/>
          <pc:sldMk cId="267170908" sldId="1087"/>
        </pc:sldMkLst>
      </pc:sldChg>
      <pc:sldChg chg="modSp mod modNotesTx">
        <pc:chgData name="Sulaiman Janjua" userId="66b971f6-af07-45ac-89ef-0fb24ce3614b" providerId="ADAL" clId="{691BD722-DC0F-42F3-861A-F40D34930EF4}" dt="2022-01-20T15:13:52.131" v="31655" actId="20577"/>
        <pc:sldMkLst>
          <pc:docMk/>
          <pc:sldMk cId="3013582012" sldId="1088"/>
        </pc:sldMkLst>
        <pc:spChg chg="mod">
          <ac:chgData name="Sulaiman Janjua" userId="66b971f6-af07-45ac-89ef-0fb24ce3614b" providerId="ADAL" clId="{691BD722-DC0F-42F3-861A-F40D34930EF4}" dt="2022-01-20T15:13:52.131" v="31655" actId="20577"/>
          <ac:spMkLst>
            <pc:docMk/>
            <pc:sldMk cId="3013582012" sldId="1088"/>
            <ac:spMk id="3" creationId="{70415948-1479-4E63-B0EB-3A611DC5A740}"/>
          </ac:spMkLst>
        </pc:spChg>
      </pc:sldChg>
      <pc:sldChg chg="modSp mod">
        <pc:chgData name="Sulaiman Janjua" userId="66b971f6-af07-45ac-89ef-0fb24ce3614b" providerId="ADAL" clId="{691BD722-DC0F-42F3-861A-F40D34930EF4}" dt="2022-01-25T09:14:54.865" v="34320" actId="1035"/>
        <pc:sldMkLst>
          <pc:docMk/>
          <pc:sldMk cId="2105639981" sldId="1089"/>
        </pc:sldMkLst>
        <pc:spChg chg="mod">
          <ac:chgData name="Sulaiman Janjua" userId="66b971f6-af07-45ac-89ef-0fb24ce3614b" providerId="ADAL" clId="{691BD722-DC0F-42F3-861A-F40D34930EF4}" dt="2022-01-25T09:14:54.865" v="34320" actId="1035"/>
          <ac:spMkLst>
            <pc:docMk/>
            <pc:sldMk cId="2105639981" sldId="1089"/>
            <ac:spMk id="2" creationId="{6A03BF51-DBAA-473B-A7D5-1A5809E9C0A7}"/>
          </ac:spMkLst>
        </pc:spChg>
      </pc:sldChg>
      <pc:sldChg chg="modSp new mod">
        <pc:chgData name="Sulaiman Janjua" userId="66b971f6-af07-45ac-89ef-0fb24ce3614b" providerId="ADAL" clId="{691BD722-DC0F-42F3-861A-F40D34930EF4}" dt="2022-01-19T09:49:46.421" v="27497" actId="27636"/>
        <pc:sldMkLst>
          <pc:docMk/>
          <pc:sldMk cId="3200659491" sldId="1098"/>
        </pc:sldMkLst>
        <pc:spChg chg="mod">
          <ac:chgData name="Sulaiman Janjua" userId="66b971f6-af07-45ac-89ef-0fb24ce3614b" providerId="ADAL" clId="{691BD722-DC0F-42F3-861A-F40D34930EF4}" dt="2022-01-18T15:57:16.203" v="24671" actId="20577"/>
          <ac:spMkLst>
            <pc:docMk/>
            <pc:sldMk cId="3200659491" sldId="1098"/>
            <ac:spMk id="2" creationId="{071B9005-B666-4309-AB91-B21C4DD03AD0}"/>
          </ac:spMkLst>
        </pc:spChg>
        <pc:spChg chg="mod">
          <ac:chgData name="Sulaiman Janjua" userId="66b971f6-af07-45ac-89ef-0fb24ce3614b" providerId="ADAL" clId="{691BD722-DC0F-42F3-861A-F40D34930EF4}" dt="2022-01-19T09:49:46.421" v="27497" actId="27636"/>
          <ac:spMkLst>
            <pc:docMk/>
            <pc:sldMk cId="3200659491" sldId="1098"/>
            <ac:spMk id="3" creationId="{14AB373E-CAA0-4C8C-9802-84DCB1476306}"/>
          </ac:spMkLst>
        </pc:spChg>
      </pc:sldChg>
      <pc:sldChg chg="modSp new mod modNotesTx">
        <pc:chgData name="Sulaiman Janjua" userId="66b971f6-af07-45ac-89ef-0fb24ce3614b" providerId="ADAL" clId="{691BD722-DC0F-42F3-861A-F40D34930EF4}" dt="2022-01-18T17:00:28.707" v="26006" actId="20577"/>
        <pc:sldMkLst>
          <pc:docMk/>
          <pc:sldMk cId="300834750" sldId="1099"/>
        </pc:sldMkLst>
        <pc:spChg chg="mod">
          <ac:chgData name="Sulaiman Janjua" userId="66b971f6-af07-45ac-89ef-0fb24ce3614b" providerId="ADAL" clId="{691BD722-DC0F-42F3-861A-F40D34930EF4}" dt="2022-01-18T15:57:24.558" v="24683" actId="20577"/>
          <ac:spMkLst>
            <pc:docMk/>
            <pc:sldMk cId="300834750" sldId="1099"/>
            <ac:spMk id="2" creationId="{65267F81-8D34-4947-830A-DFF604D0B642}"/>
          </ac:spMkLst>
        </pc:spChg>
        <pc:spChg chg="mod">
          <ac:chgData name="Sulaiman Janjua" userId="66b971f6-af07-45ac-89ef-0fb24ce3614b" providerId="ADAL" clId="{691BD722-DC0F-42F3-861A-F40D34930EF4}" dt="2022-01-18T16:58:17.333" v="25923" actId="20577"/>
          <ac:spMkLst>
            <pc:docMk/>
            <pc:sldMk cId="300834750" sldId="1099"/>
            <ac:spMk id="3" creationId="{69A41728-F91E-45B3-A45F-B2A58506BC14}"/>
          </ac:spMkLst>
        </pc:spChg>
      </pc:sldChg>
      <pc:sldChg chg="modSp new mod modNotesTx">
        <pc:chgData name="Sulaiman Janjua" userId="66b971f6-af07-45ac-89ef-0fb24ce3614b" providerId="ADAL" clId="{691BD722-DC0F-42F3-861A-F40D34930EF4}" dt="2022-01-18T17:10:21.696" v="26503" actId="20577"/>
        <pc:sldMkLst>
          <pc:docMk/>
          <pc:sldMk cId="288128801" sldId="1100"/>
        </pc:sldMkLst>
        <pc:spChg chg="mod">
          <ac:chgData name="Sulaiman Janjua" userId="66b971f6-af07-45ac-89ef-0fb24ce3614b" providerId="ADAL" clId="{691BD722-DC0F-42F3-861A-F40D34930EF4}" dt="2022-01-18T15:57:29.969" v="24690" actId="20577"/>
          <ac:spMkLst>
            <pc:docMk/>
            <pc:sldMk cId="288128801" sldId="1100"/>
            <ac:spMk id="2" creationId="{34B4398D-92B4-4E1B-904E-490ECEA44B02}"/>
          </ac:spMkLst>
        </pc:spChg>
        <pc:spChg chg="mod">
          <ac:chgData name="Sulaiman Janjua" userId="66b971f6-af07-45ac-89ef-0fb24ce3614b" providerId="ADAL" clId="{691BD722-DC0F-42F3-861A-F40D34930EF4}" dt="2022-01-18T17:09:31.160" v="26315" actId="20577"/>
          <ac:spMkLst>
            <pc:docMk/>
            <pc:sldMk cId="288128801" sldId="1100"/>
            <ac:spMk id="3" creationId="{0A3D9AEA-5DEE-4325-BFDD-EC3E98B77F4C}"/>
          </ac:spMkLst>
        </pc:spChg>
      </pc:sldChg>
      <pc:sldChg chg="modSp new mod">
        <pc:chgData name="Sulaiman Janjua" userId="66b971f6-af07-45ac-89ef-0fb24ce3614b" providerId="ADAL" clId="{691BD722-DC0F-42F3-861A-F40D34930EF4}" dt="2022-01-18T17:24:34.998" v="26775" actId="20577"/>
        <pc:sldMkLst>
          <pc:docMk/>
          <pc:sldMk cId="59202396" sldId="1101"/>
        </pc:sldMkLst>
        <pc:spChg chg="mod">
          <ac:chgData name="Sulaiman Janjua" userId="66b971f6-af07-45ac-89ef-0fb24ce3614b" providerId="ADAL" clId="{691BD722-DC0F-42F3-861A-F40D34930EF4}" dt="2022-01-18T15:57:37.819" v="24699" actId="20577"/>
          <ac:spMkLst>
            <pc:docMk/>
            <pc:sldMk cId="59202396" sldId="1101"/>
            <ac:spMk id="2" creationId="{C42DC3A4-AE86-406C-999C-0D35C9BF535F}"/>
          </ac:spMkLst>
        </pc:spChg>
        <pc:spChg chg="mod">
          <ac:chgData name="Sulaiman Janjua" userId="66b971f6-af07-45ac-89ef-0fb24ce3614b" providerId="ADAL" clId="{691BD722-DC0F-42F3-861A-F40D34930EF4}" dt="2022-01-18T17:24:34.998" v="26775" actId="20577"/>
          <ac:spMkLst>
            <pc:docMk/>
            <pc:sldMk cId="59202396" sldId="1101"/>
            <ac:spMk id="3" creationId="{CA8BD2FF-D450-4E24-94A3-676EACB05EA2}"/>
          </ac:spMkLst>
        </pc:spChg>
      </pc:sldChg>
      <pc:sldChg chg="modSp new mod">
        <pc:chgData name="Sulaiman Janjua" userId="66b971f6-af07-45ac-89ef-0fb24ce3614b" providerId="ADAL" clId="{691BD722-DC0F-42F3-861A-F40D34930EF4}" dt="2022-01-19T09:37:48.917" v="27248" actId="20577"/>
        <pc:sldMkLst>
          <pc:docMk/>
          <pc:sldMk cId="539380261" sldId="1102"/>
        </pc:sldMkLst>
        <pc:spChg chg="mod">
          <ac:chgData name="Sulaiman Janjua" userId="66b971f6-af07-45ac-89ef-0fb24ce3614b" providerId="ADAL" clId="{691BD722-DC0F-42F3-861A-F40D34930EF4}" dt="2022-01-18T16:02:08.786" v="24731" actId="20577"/>
          <ac:spMkLst>
            <pc:docMk/>
            <pc:sldMk cId="539380261" sldId="1102"/>
            <ac:spMk id="2" creationId="{E6E7418F-A9F5-4623-BDB7-7E7C8B287D0C}"/>
          </ac:spMkLst>
        </pc:spChg>
        <pc:spChg chg="mod">
          <ac:chgData name="Sulaiman Janjua" userId="66b971f6-af07-45ac-89ef-0fb24ce3614b" providerId="ADAL" clId="{691BD722-DC0F-42F3-861A-F40D34930EF4}" dt="2022-01-19T09:37:48.917" v="27248" actId="20577"/>
          <ac:spMkLst>
            <pc:docMk/>
            <pc:sldMk cId="539380261" sldId="1102"/>
            <ac:spMk id="3" creationId="{62D997FF-0B9D-4C00-AC85-FC2FD1EEE8B2}"/>
          </ac:spMkLst>
        </pc:spChg>
      </pc:sldChg>
      <pc:sldChg chg="modSp new del mod">
        <pc:chgData name="Sulaiman Janjua" userId="66b971f6-af07-45ac-89ef-0fb24ce3614b" providerId="ADAL" clId="{691BD722-DC0F-42F3-861A-F40D34930EF4}" dt="2022-01-18T16:40:54.008" v="24970" actId="47"/>
        <pc:sldMkLst>
          <pc:docMk/>
          <pc:sldMk cId="2290494462" sldId="1103"/>
        </pc:sldMkLst>
        <pc:spChg chg="mod">
          <ac:chgData name="Sulaiman Janjua" userId="66b971f6-af07-45ac-89ef-0fb24ce3614b" providerId="ADAL" clId="{691BD722-DC0F-42F3-861A-F40D34930EF4}" dt="2022-01-18T16:40:52.208" v="24969" actId="20577"/>
          <ac:spMkLst>
            <pc:docMk/>
            <pc:sldMk cId="2290494462" sldId="1103"/>
            <ac:spMk id="2" creationId="{282C0A77-E89F-4D49-90D3-35DE45379F77}"/>
          </ac:spMkLst>
        </pc:spChg>
      </pc:sldChg>
      <pc:sldChg chg="modSp new mod modNotesTx">
        <pc:chgData name="Sulaiman Janjua" userId="66b971f6-af07-45ac-89ef-0fb24ce3614b" providerId="ADAL" clId="{691BD722-DC0F-42F3-861A-F40D34930EF4}" dt="2022-01-19T11:09:57.206" v="30824" actId="20577"/>
        <pc:sldMkLst>
          <pc:docMk/>
          <pc:sldMk cId="3659658434" sldId="1107"/>
        </pc:sldMkLst>
        <pc:spChg chg="mod">
          <ac:chgData name="Sulaiman Janjua" userId="66b971f6-af07-45ac-89ef-0fb24ce3614b" providerId="ADAL" clId="{691BD722-DC0F-42F3-861A-F40D34930EF4}" dt="2022-01-19T09:33:30.035" v="27003" actId="20577"/>
          <ac:spMkLst>
            <pc:docMk/>
            <pc:sldMk cId="3659658434" sldId="1107"/>
            <ac:spMk id="2" creationId="{8E4639DD-18B3-4969-B511-15CF4DB7432F}"/>
          </ac:spMkLst>
        </pc:spChg>
        <pc:spChg chg="mod">
          <ac:chgData name="Sulaiman Janjua" userId="66b971f6-af07-45ac-89ef-0fb24ce3614b" providerId="ADAL" clId="{691BD722-DC0F-42F3-861A-F40D34930EF4}" dt="2022-01-19T09:34:44.384" v="27183" actId="20577"/>
          <ac:spMkLst>
            <pc:docMk/>
            <pc:sldMk cId="3659658434" sldId="1107"/>
            <ac:spMk id="3" creationId="{B5B393CC-B842-46B4-8151-8D21ABC3256A}"/>
          </ac:spMkLst>
        </pc:spChg>
      </pc:sldChg>
      <pc:sldChg chg="addSp modSp new mod">
        <pc:chgData name="Sulaiman Janjua" userId="66b971f6-af07-45ac-89ef-0fb24ce3614b" providerId="ADAL" clId="{691BD722-DC0F-42F3-861A-F40D34930EF4}" dt="2022-01-19T09:52:34.630" v="27588" actId="20577"/>
        <pc:sldMkLst>
          <pc:docMk/>
          <pc:sldMk cId="1304158351" sldId="1111"/>
        </pc:sldMkLst>
        <pc:spChg chg="mod">
          <ac:chgData name="Sulaiman Janjua" userId="66b971f6-af07-45ac-89ef-0fb24ce3614b" providerId="ADAL" clId="{691BD722-DC0F-42F3-861A-F40D34930EF4}" dt="2022-01-19T09:52:34.630" v="27588" actId="20577"/>
          <ac:spMkLst>
            <pc:docMk/>
            <pc:sldMk cId="1304158351" sldId="1111"/>
            <ac:spMk id="2" creationId="{2371EFD8-0471-4C47-82A7-230956D898D1}"/>
          </ac:spMkLst>
        </pc:spChg>
        <pc:spChg chg="mod">
          <ac:chgData name="Sulaiman Janjua" userId="66b971f6-af07-45ac-89ef-0fb24ce3614b" providerId="ADAL" clId="{691BD722-DC0F-42F3-861A-F40D34930EF4}" dt="2022-01-19T09:52:20.907" v="27583" actId="27636"/>
          <ac:spMkLst>
            <pc:docMk/>
            <pc:sldMk cId="1304158351" sldId="1111"/>
            <ac:spMk id="3" creationId="{A7D90987-0128-4D39-B938-EDD77DB357EF}"/>
          </ac:spMkLst>
        </pc:spChg>
        <pc:picChg chg="add mod">
          <ac:chgData name="Sulaiman Janjua" userId="66b971f6-af07-45ac-89ef-0fb24ce3614b" providerId="ADAL" clId="{691BD722-DC0F-42F3-861A-F40D34930EF4}" dt="2022-01-19T09:52:27.950" v="27586" actId="14861"/>
          <ac:picMkLst>
            <pc:docMk/>
            <pc:sldMk cId="1304158351" sldId="1111"/>
            <ac:picMk id="5" creationId="{014F16CD-5A99-4CCE-BBCA-53673D1B6BAE}"/>
          </ac:picMkLst>
        </pc:picChg>
      </pc:sldChg>
      <pc:sldChg chg="addSp delSp modSp new mod modTransition">
        <pc:chgData name="Sulaiman Janjua" userId="66b971f6-af07-45ac-89ef-0fb24ce3614b" providerId="ADAL" clId="{691BD722-DC0F-42F3-861A-F40D34930EF4}" dt="2022-01-19T09:57:24.906" v="27905" actId="14861"/>
        <pc:sldMkLst>
          <pc:docMk/>
          <pc:sldMk cId="3533355822" sldId="1112"/>
        </pc:sldMkLst>
        <pc:spChg chg="mod">
          <ac:chgData name="Sulaiman Janjua" userId="66b971f6-af07-45ac-89ef-0fb24ce3614b" providerId="ADAL" clId="{691BD722-DC0F-42F3-861A-F40D34930EF4}" dt="2022-01-19T09:56:37.544" v="27897" actId="1076"/>
          <ac:spMkLst>
            <pc:docMk/>
            <pc:sldMk cId="3533355822" sldId="1112"/>
            <ac:spMk id="2" creationId="{45E4B462-5417-4EB5-BB08-754389800335}"/>
          </ac:spMkLst>
        </pc:spChg>
        <pc:spChg chg="del mod">
          <ac:chgData name="Sulaiman Janjua" userId="66b971f6-af07-45ac-89ef-0fb24ce3614b" providerId="ADAL" clId="{691BD722-DC0F-42F3-861A-F40D34930EF4}" dt="2022-01-19T09:56:31.755" v="27895" actId="478"/>
          <ac:spMkLst>
            <pc:docMk/>
            <pc:sldMk cId="3533355822" sldId="1112"/>
            <ac:spMk id="3" creationId="{2B9D4FC5-A219-4E2D-B587-489FA4A6170D}"/>
          </ac:spMkLst>
        </pc:spChg>
        <pc:spChg chg="add del mod">
          <ac:chgData name="Sulaiman Janjua" userId="66b971f6-af07-45ac-89ef-0fb24ce3614b" providerId="ADAL" clId="{691BD722-DC0F-42F3-861A-F40D34930EF4}" dt="2022-01-19T09:56:40.972" v="27898" actId="478"/>
          <ac:spMkLst>
            <pc:docMk/>
            <pc:sldMk cId="3533355822" sldId="1112"/>
            <ac:spMk id="5" creationId="{167994C2-0AE8-43EE-988F-A11917A641AC}"/>
          </ac:spMkLst>
        </pc:spChg>
        <pc:picChg chg="add mod">
          <ac:chgData name="Sulaiman Janjua" userId="66b971f6-af07-45ac-89ef-0fb24ce3614b" providerId="ADAL" clId="{691BD722-DC0F-42F3-861A-F40D34930EF4}" dt="2022-01-19T09:57:24.906" v="27905" actId="14861"/>
          <ac:picMkLst>
            <pc:docMk/>
            <pc:sldMk cId="3533355822" sldId="1112"/>
            <ac:picMk id="7" creationId="{3005602A-9CD0-4239-A06E-C1E8BB7B9442}"/>
          </ac:picMkLst>
        </pc:picChg>
      </pc:sldChg>
      <pc:sldChg chg="addSp modSp new mod">
        <pc:chgData name="Sulaiman Janjua" userId="66b971f6-af07-45ac-89ef-0fb24ce3614b" providerId="ADAL" clId="{691BD722-DC0F-42F3-861A-F40D34930EF4}" dt="2022-01-20T18:19:11.521" v="33617" actId="20577"/>
        <pc:sldMkLst>
          <pc:docMk/>
          <pc:sldMk cId="3855210709" sldId="1113"/>
        </pc:sldMkLst>
        <pc:spChg chg="mod">
          <ac:chgData name="Sulaiman Janjua" userId="66b971f6-af07-45ac-89ef-0fb24ce3614b" providerId="ADAL" clId="{691BD722-DC0F-42F3-861A-F40D34930EF4}" dt="2022-01-20T18:19:11.521" v="33617" actId="20577"/>
          <ac:spMkLst>
            <pc:docMk/>
            <pc:sldMk cId="3855210709" sldId="1113"/>
            <ac:spMk id="2" creationId="{3873D4FC-C099-4902-957E-E9EC83F0DAFF}"/>
          </ac:spMkLst>
        </pc:spChg>
        <pc:spChg chg="mod">
          <ac:chgData name="Sulaiman Janjua" userId="66b971f6-af07-45ac-89ef-0fb24ce3614b" providerId="ADAL" clId="{691BD722-DC0F-42F3-861A-F40D34930EF4}" dt="2022-01-19T10:02:39.151" v="27995" actId="14100"/>
          <ac:spMkLst>
            <pc:docMk/>
            <pc:sldMk cId="3855210709" sldId="1113"/>
            <ac:spMk id="3" creationId="{63A95F62-EDEB-44F5-B657-D888724AEE0C}"/>
          </ac:spMkLst>
        </pc:spChg>
        <pc:picChg chg="add mod">
          <ac:chgData name="Sulaiman Janjua" userId="66b971f6-af07-45ac-89ef-0fb24ce3614b" providerId="ADAL" clId="{691BD722-DC0F-42F3-861A-F40D34930EF4}" dt="2022-01-19T10:02:41.960" v="27996" actId="1076"/>
          <ac:picMkLst>
            <pc:docMk/>
            <pc:sldMk cId="3855210709" sldId="1113"/>
            <ac:picMk id="5" creationId="{DA495473-C454-460D-8DA0-B155C34FAAA2}"/>
          </ac:picMkLst>
        </pc:picChg>
      </pc:sldChg>
      <pc:sldChg chg="addSp delSp modSp new mod">
        <pc:chgData name="Sulaiman Janjua" userId="66b971f6-af07-45ac-89ef-0fb24ce3614b" providerId="ADAL" clId="{691BD722-DC0F-42F3-861A-F40D34930EF4}" dt="2022-01-19T10:07:55.026" v="28324" actId="20577"/>
        <pc:sldMkLst>
          <pc:docMk/>
          <pc:sldMk cId="3550746198" sldId="1114"/>
        </pc:sldMkLst>
        <pc:spChg chg="mod">
          <ac:chgData name="Sulaiman Janjua" userId="66b971f6-af07-45ac-89ef-0fb24ce3614b" providerId="ADAL" clId="{691BD722-DC0F-42F3-861A-F40D34930EF4}" dt="2022-01-19T10:03:36.170" v="28016" actId="20577"/>
          <ac:spMkLst>
            <pc:docMk/>
            <pc:sldMk cId="3550746198" sldId="1114"/>
            <ac:spMk id="2" creationId="{889217A9-2A79-46C3-B875-CF597DAF19E5}"/>
          </ac:spMkLst>
        </pc:spChg>
        <pc:spChg chg="mod">
          <ac:chgData name="Sulaiman Janjua" userId="66b971f6-af07-45ac-89ef-0fb24ce3614b" providerId="ADAL" clId="{691BD722-DC0F-42F3-861A-F40D34930EF4}" dt="2022-01-19T10:07:55.026" v="28324" actId="20577"/>
          <ac:spMkLst>
            <pc:docMk/>
            <pc:sldMk cId="3550746198" sldId="1114"/>
            <ac:spMk id="3" creationId="{CD87013B-7933-4723-AE1D-09F4938E5A71}"/>
          </ac:spMkLst>
        </pc:spChg>
        <pc:picChg chg="add del mod">
          <ac:chgData name="Sulaiman Janjua" userId="66b971f6-af07-45ac-89ef-0fb24ce3614b" providerId="ADAL" clId="{691BD722-DC0F-42F3-861A-F40D34930EF4}" dt="2022-01-19T10:04:57.473" v="28027" actId="478"/>
          <ac:picMkLst>
            <pc:docMk/>
            <pc:sldMk cId="3550746198" sldId="1114"/>
            <ac:picMk id="5" creationId="{E34BA9E0-9E3B-43DC-BEA4-D7C84E8DA632}"/>
          </ac:picMkLst>
        </pc:picChg>
        <pc:picChg chg="add del mod">
          <ac:chgData name="Sulaiman Janjua" userId="66b971f6-af07-45ac-89ef-0fb24ce3614b" providerId="ADAL" clId="{691BD722-DC0F-42F3-861A-F40D34930EF4}" dt="2022-01-19T10:04:57.473" v="28027" actId="478"/>
          <ac:picMkLst>
            <pc:docMk/>
            <pc:sldMk cId="3550746198" sldId="1114"/>
            <ac:picMk id="7" creationId="{1A33DAF4-0BCD-4441-981A-972855B6528C}"/>
          </ac:picMkLst>
        </pc:picChg>
        <pc:picChg chg="add del mod">
          <ac:chgData name="Sulaiman Janjua" userId="66b971f6-af07-45ac-89ef-0fb24ce3614b" providerId="ADAL" clId="{691BD722-DC0F-42F3-861A-F40D34930EF4}" dt="2022-01-19T10:05:13.742" v="28029" actId="478"/>
          <ac:picMkLst>
            <pc:docMk/>
            <pc:sldMk cId="3550746198" sldId="1114"/>
            <ac:picMk id="9" creationId="{E8D473A1-C2E0-452E-B506-CA260578D3B0}"/>
          </ac:picMkLst>
        </pc:picChg>
        <pc:picChg chg="add mod">
          <ac:chgData name="Sulaiman Janjua" userId="66b971f6-af07-45ac-89ef-0fb24ce3614b" providerId="ADAL" clId="{691BD722-DC0F-42F3-861A-F40D34930EF4}" dt="2022-01-19T10:05:40.609" v="28035" actId="1076"/>
          <ac:picMkLst>
            <pc:docMk/>
            <pc:sldMk cId="3550746198" sldId="1114"/>
            <ac:picMk id="11" creationId="{51C010FF-335B-44A5-A4D9-20B5BB109872}"/>
          </ac:picMkLst>
        </pc:picChg>
      </pc:sldChg>
      <pc:sldChg chg="modSp new del mod modShow">
        <pc:chgData name="Sulaiman Janjua" userId="66b971f6-af07-45ac-89ef-0fb24ce3614b" providerId="ADAL" clId="{691BD722-DC0F-42F3-861A-F40D34930EF4}" dt="2022-01-20T17:36:27.776" v="32916" actId="47"/>
        <pc:sldMkLst>
          <pc:docMk/>
          <pc:sldMk cId="697525828" sldId="1115"/>
        </pc:sldMkLst>
        <pc:spChg chg="mod">
          <ac:chgData name="Sulaiman Janjua" userId="66b971f6-af07-45ac-89ef-0fb24ce3614b" providerId="ADAL" clId="{691BD722-DC0F-42F3-861A-F40D34930EF4}" dt="2022-01-19T10:22:28.399" v="28375" actId="20577"/>
          <ac:spMkLst>
            <pc:docMk/>
            <pc:sldMk cId="697525828" sldId="1115"/>
            <ac:spMk id="2" creationId="{B2A8DD5D-73FE-46CC-9303-A4C4FE44285D}"/>
          </ac:spMkLst>
        </pc:spChg>
      </pc:sldChg>
      <pc:sldChg chg="modSp mod">
        <pc:chgData name="Sulaiman Janjua" userId="66b971f6-af07-45ac-89ef-0fb24ce3614b" providerId="ADAL" clId="{691BD722-DC0F-42F3-861A-F40D34930EF4}" dt="2022-01-19T10:23:59.656" v="28418" actId="20577"/>
        <pc:sldMkLst>
          <pc:docMk/>
          <pc:sldMk cId="3359369352" sldId="1116"/>
        </pc:sldMkLst>
        <pc:spChg chg="mod">
          <ac:chgData name="Sulaiman Janjua" userId="66b971f6-af07-45ac-89ef-0fb24ce3614b" providerId="ADAL" clId="{691BD722-DC0F-42F3-861A-F40D34930EF4}" dt="2022-01-19T10:23:59.656" v="28418" actId="20577"/>
          <ac:spMkLst>
            <pc:docMk/>
            <pc:sldMk cId="3359369352" sldId="1116"/>
            <ac:spMk id="4" creationId="{F7A5BD4F-F210-406F-BDA3-5D496D0DBA1D}"/>
          </ac:spMkLst>
        </pc:spChg>
      </pc:sldChg>
      <pc:sldChg chg="addSp modSp new mod">
        <pc:chgData name="Sulaiman Janjua" userId="66b971f6-af07-45ac-89ef-0fb24ce3614b" providerId="ADAL" clId="{691BD722-DC0F-42F3-861A-F40D34930EF4}" dt="2022-01-20T18:25:51.244" v="34165" actId="1076"/>
        <pc:sldMkLst>
          <pc:docMk/>
          <pc:sldMk cId="4006779911" sldId="1117"/>
        </pc:sldMkLst>
        <pc:spChg chg="mod">
          <ac:chgData name="Sulaiman Janjua" userId="66b971f6-af07-45ac-89ef-0fb24ce3614b" providerId="ADAL" clId="{691BD722-DC0F-42F3-861A-F40D34930EF4}" dt="2022-01-20T18:25:40.515" v="34162" actId="20577"/>
          <ac:spMkLst>
            <pc:docMk/>
            <pc:sldMk cId="4006779911" sldId="1117"/>
            <ac:spMk id="2" creationId="{4865CF36-7D63-4241-8F75-2024112C5A7B}"/>
          </ac:spMkLst>
        </pc:spChg>
        <pc:picChg chg="add mod">
          <ac:chgData name="Sulaiman Janjua" userId="66b971f6-af07-45ac-89ef-0fb24ce3614b" providerId="ADAL" clId="{691BD722-DC0F-42F3-861A-F40D34930EF4}" dt="2022-01-20T18:25:51.244" v="34165" actId="1076"/>
          <ac:picMkLst>
            <pc:docMk/>
            <pc:sldMk cId="4006779911" sldId="1117"/>
            <ac:picMk id="5" creationId="{1ED2EE6B-E502-414C-8CF7-2C1A2AE2AEC9}"/>
          </ac:picMkLst>
        </pc:picChg>
      </pc:sldChg>
      <pc:sldChg chg="addSp delSp modSp new mod">
        <pc:chgData name="Sulaiman Janjua" userId="66b971f6-af07-45ac-89ef-0fb24ce3614b" providerId="ADAL" clId="{691BD722-DC0F-42F3-861A-F40D34930EF4}" dt="2022-01-20T18:25:08.464" v="34126" actId="20577"/>
        <pc:sldMkLst>
          <pc:docMk/>
          <pc:sldMk cId="2513850806" sldId="1118"/>
        </pc:sldMkLst>
        <pc:spChg chg="mod">
          <ac:chgData name="Sulaiman Janjua" userId="66b971f6-af07-45ac-89ef-0fb24ce3614b" providerId="ADAL" clId="{691BD722-DC0F-42F3-861A-F40D34930EF4}" dt="2022-01-19T10:25:14.779" v="28500" actId="20577"/>
          <ac:spMkLst>
            <pc:docMk/>
            <pc:sldMk cId="2513850806" sldId="1118"/>
            <ac:spMk id="2" creationId="{EA7D5E22-2D6C-4BDE-9D5F-0498E77B63EF}"/>
          </ac:spMkLst>
        </pc:spChg>
        <pc:spChg chg="mod">
          <ac:chgData name="Sulaiman Janjua" userId="66b971f6-af07-45ac-89ef-0fb24ce3614b" providerId="ADAL" clId="{691BD722-DC0F-42F3-861A-F40D34930EF4}" dt="2022-01-20T18:25:08.464" v="34126" actId="20577"/>
          <ac:spMkLst>
            <pc:docMk/>
            <pc:sldMk cId="2513850806" sldId="1118"/>
            <ac:spMk id="3" creationId="{38516490-B300-4770-AB20-9B1AA424113B}"/>
          </ac:spMkLst>
        </pc:spChg>
        <pc:picChg chg="add del mod modCrop">
          <ac:chgData name="Sulaiman Janjua" userId="66b971f6-af07-45ac-89ef-0fb24ce3614b" providerId="ADAL" clId="{691BD722-DC0F-42F3-861A-F40D34930EF4}" dt="2022-01-19T10:35:20.478" v="29144" actId="478"/>
          <ac:picMkLst>
            <pc:docMk/>
            <pc:sldMk cId="2513850806" sldId="1118"/>
            <ac:picMk id="5" creationId="{E666AA68-08BB-4A6D-82D7-CFF32EF2E8A4}"/>
          </ac:picMkLst>
        </pc:picChg>
        <pc:picChg chg="add mod modCrop">
          <ac:chgData name="Sulaiman Janjua" userId="66b971f6-af07-45ac-89ef-0fb24ce3614b" providerId="ADAL" clId="{691BD722-DC0F-42F3-861A-F40D34930EF4}" dt="2022-01-19T10:35:48.031" v="29147" actId="1076"/>
          <ac:picMkLst>
            <pc:docMk/>
            <pc:sldMk cId="2513850806" sldId="1118"/>
            <ac:picMk id="7" creationId="{9AB8FDFD-C929-432E-8AD0-7B1556550A6B}"/>
          </ac:picMkLst>
        </pc:picChg>
      </pc:sldChg>
      <pc:sldChg chg="modSp new mod ord">
        <pc:chgData name="Sulaiman Janjua" userId="66b971f6-af07-45ac-89ef-0fb24ce3614b" providerId="ADAL" clId="{691BD722-DC0F-42F3-861A-F40D34930EF4}" dt="2022-01-19T10:54:16.528" v="29637" actId="20577"/>
        <pc:sldMkLst>
          <pc:docMk/>
          <pc:sldMk cId="81726018" sldId="1119"/>
        </pc:sldMkLst>
        <pc:spChg chg="mod">
          <ac:chgData name="Sulaiman Janjua" userId="66b971f6-af07-45ac-89ef-0fb24ce3614b" providerId="ADAL" clId="{691BD722-DC0F-42F3-861A-F40D34930EF4}" dt="2022-01-19T10:36:52.175" v="29248" actId="1076"/>
          <ac:spMkLst>
            <pc:docMk/>
            <pc:sldMk cId="81726018" sldId="1119"/>
            <ac:spMk id="2" creationId="{B65C1A37-5820-4417-90DE-629CAEF49DFF}"/>
          </ac:spMkLst>
        </pc:spChg>
        <pc:spChg chg="mod">
          <ac:chgData name="Sulaiman Janjua" userId="66b971f6-af07-45ac-89ef-0fb24ce3614b" providerId="ADAL" clId="{691BD722-DC0F-42F3-861A-F40D34930EF4}" dt="2022-01-19T10:54:16.528" v="29637" actId="20577"/>
          <ac:spMkLst>
            <pc:docMk/>
            <pc:sldMk cId="81726018" sldId="1119"/>
            <ac:spMk id="3" creationId="{2B00713F-E72C-43EF-ACC6-ECF06F528661}"/>
          </ac:spMkLst>
        </pc:spChg>
      </pc:sldChg>
      <pc:sldChg chg="modSp new mod">
        <pc:chgData name="Sulaiman Janjua" userId="66b971f6-af07-45ac-89ef-0fb24ce3614b" providerId="ADAL" clId="{691BD722-DC0F-42F3-861A-F40D34930EF4}" dt="2022-01-20T18:26:38.876" v="34234" actId="20577"/>
        <pc:sldMkLst>
          <pc:docMk/>
          <pc:sldMk cId="4189774991" sldId="1120"/>
        </pc:sldMkLst>
        <pc:spChg chg="mod">
          <ac:chgData name="Sulaiman Janjua" userId="66b971f6-af07-45ac-89ef-0fb24ce3614b" providerId="ADAL" clId="{691BD722-DC0F-42F3-861A-F40D34930EF4}" dt="2022-01-19T10:37:09.153" v="29283" actId="20577"/>
          <ac:spMkLst>
            <pc:docMk/>
            <pc:sldMk cId="4189774991" sldId="1120"/>
            <ac:spMk id="2" creationId="{C6F33A72-71B3-4B85-8033-57579CF69E0C}"/>
          </ac:spMkLst>
        </pc:spChg>
        <pc:spChg chg="mod">
          <ac:chgData name="Sulaiman Janjua" userId="66b971f6-af07-45ac-89ef-0fb24ce3614b" providerId="ADAL" clId="{691BD722-DC0F-42F3-861A-F40D34930EF4}" dt="2022-01-20T18:26:38.876" v="34234" actId="20577"/>
          <ac:spMkLst>
            <pc:docMk/>
            <pc:sldMk cId="4189774991" sldId="1120"/>
            <ac:spMk id="3" creationId="{022A0E8B-9E4A-4BF6-B9E2-4AF2846EBA0B}"/>
          </ac:spMkLst>
        </pc:spChg>
      </pc:sldChg>
      <pc:sldChg chg="new del">
        <pc:chgData name="Sulaiman Janjua" userId="66b971f6-af07-45ac-89ef-0fb24ce3614b" providerId="ADAL" clId="{691BD722-DC0F-42F3-861A-F40D34930EF4}" dt="2022-01-19T15:59:13.854" v="31346" actId="47"/>
        <pc:sldMkLst>
          <pc:docMk/>
          <pc:sldMk cId="636819130" sldId="1121"/>
        </pc:sldMkLst>
      </pc:sldChg>
      <pc:sldChg chg="modSp new mod">
        <pc:chgData name="Sulaiman Janjua" userId="66b971f6-af07-45ac-89ef-0fb24ce3614b" providerId="ADAL" clId="{691BD722-DC0F-42F3-861A-F40D34930EF4}" dt="2022-01-26T16:23:13.840" v="35915" actId="13926"/>
        <pc:sldMkLst>
          <pc:docMk/>
          <pc:sldMk cId="1988981225" sldId="1122"/>
        </pc:sldMkLst>
        <pc:spChg chg="mod">
          <ac:chgData name="Sulaiman Janjua" userId="66b971f6-af07-45ac-89ef-0fb24ce3614b" providerId="ADAL" clId="{691BD722-DC0F-42F3-861A-F40D34930EF4}" dt="2022-01-26T16:23:13.840" v="35915" actId="13926"/>
          <ac:spMkLst>
            <pc:docMk/>
            <pc:sldMk cId="1988981225" sldId="1122"/>
            <ac:spMk id="2" creationId="{D85C88B9-B241-4C21-B968-33882BE78DE8}"/>
          </ac:spMkLst>
        </pc:spChg>
        <pc:spChg chg="mod">
          <ac:chgData name="Sulaiman Janjua" userId="66b971f6-af07-45ac-89ef-0fb24ce3614b" providerId="ADAL" clId="{691BD722-DC0F-42F3-861A-F40D34930EF4}" dt="2022-01-26T16:23:10.366" v="35914" actId="20577"/>
          <ac:spMkLst>
            <pc:docMk/>
            <pc:sldMk cId="1988981225" sldId="1122"/>
            <ac:spMk id="3" creationId="{46B55948-CDB1-4F73-8CA1-67CF0D4999C6}"/>
          </ac:spMkLst>
        </pc:spChg>
      </pc:sldChg>
      <pc:sldChg chg="addSp modSp new mod modNotesTx">
        <pc:chgData name="Sulaiman Janjua" userId="66b971f6-af07-45ac-89ef-0fb24ce3614b" providerId="ADAL" clId="{691BD722-DC0F-42F3-861A-F40D34930EF4}" dt="2022-01-19T11:10:40.333" v="30888" actId="20577"/>
        <pc:sldMkLst>
          <pc:docMk/>
          <pc:sldMk cId="2108373177" sldId="1123"/>
        </pc:sldMkLst>
        <pc:spChg chg="mod">
          <ac:chgData name="Sulaiman Janjua" userId="66b971f6-af07-45ac-89ef-0fb24ce3614b" providerId="ADAL" clId="{691BD722-DC0F-42F3-861A-F40D34930EF4}" dt="2022-01-19T11:04:03.972" v="30338" actId="20577"/>
          <ac:spMkLst>
            <pc:docMk/>
            <pc:sldMk cId="2108373177" sldId="1123"/>
            <ac:spMk id="2" creationId="{74BE9FF8-9BB8-460D-9C08-301D42A8DC85}"/>
          </ac:spMkLst>
        </pc:spChg>
        <pc:spChg chg="mod">
          <ac:chgData name="Sulaiman Janjua" userId="66b971f6-af07-45ac-89ef-0fb24ce3614b" providerId="ADAL" clId="{691BD722-DC0F-42F3-861A-F40D34930EF4}" dt="2022-01-19T11:10:40.333" v="30888" actId="20577"/>
          <ac:spMkLst>
            <pc:docMk/>
            <pc:sldMk cId="2108373177" sldId="1123"/>
            <ac:spMk id="3" creationId="{962F0251-0C48-4880-9D48-6C90B7829789}"/>
          </ac:spMkLst>
        </pc:spChg>
        <pc:picChg chg="add mod">
          <ac:chgData name="Sulaiman Janjua" userId="66b971f6-af07-45ac-89ef-0fb24ce3614b" providerId="ADAL" clId="{691BD722-DC0F-42F3-861A-F40D34930EF4}" dt="2022-01-19T11:08:15.118" v="30718" actId="1076"/>
          <ac:picMkLst>
            <pc:docMk/>
            <pc:sldMk cId="2108373177" sldId="1123"/>
            <ac:picMk id="4" creationId="{E265A20A-65A4-4661-B8AB-9DAD5B220680}"/>
          </ac:picMkLst>
        </pc:picChg>
      </pc:sldChg>
      <pc:sldChg chg="addSp modSp new mod ord">
        <pc:chgData name="Sulaiman Janjua" userId="66b971f6-af07-45ac-89ef-0fb24ce3614b" providerId="ADAL" clId="{691BD722-DC0F-42F3-861A-F40D34930EF4}" dt="2022-01-20T18:31:21.557" v="34292" actId="313"/>
        <pc:sldMkLst>
          <pc:docMk/>
          <pc:sldMk cId="945196675" sldId="1124"/>
        </pc:sldMkLst>
        <pc:spChg chg="mod">
          <ac:chgData name="Sulaiman Janjua" userId="66b971f6-af07-45ac-89ef-0fb24ce3614b" providerId="ADAL" clId="{691BD722-DC0F-42F3-861A-F40D34930EF4}" dt="2022-01-19T11:19:30.359" v="30932" actId="20577"/>
          <ac:spMkLst>
            <pc:docMk/>
            <pc:sldMk cId="945196675" sldId="1124"/>
            <ac:spMk id="2" creationId="{AAE46F09-1D48-48C8-9659-B7C8A06D0928}"/>
          </ac:spMkLst>
        </pc:spChg>
        <pc:spChg chg="mod">
          <ac:chgData name="Sulaiman Janjua" userId="66b971f6-af07-45ac-89ef-0fb24ce3614b" providerId="ADAL" clId="{691BD722-DC0F-42F3-861A-F40D34930EF4}" dt="2022-01-20T18:31:21.557" v="34292" actId="313"/>
          <ac:spMkLst>
            <pc:docMk/>
            <pc:sldMk cId="945196675" sldId="1124"/>
            <ac:spMk id="3" creationId="{EA97682B-A128-4774-B3E3-8A4CAB195B21}"/>
          </ac:spMkLst>
        </pc:spChg>
        <pc:picChg chg="add mod">
          <ac:chgData name="Sulaiman Janjua" userId="66b971f6-af07-45ac-89ef-0fb24ce3614b" providerId="ADAL" clId="{691BD722-DC0F-42F3-861A-F40D34930EF4}" dt="2022-01-19T14:47:41.725" v="31138" actId="14861"/>
          <ac:picMkLst>
            <pc:docMk/>
            <pc:sldMk cId="945196675" sldId="1124"/>
            <ac:picMk id="5" creationId="{5E1DDB24-1919-415E-BC9F-2F5F339F3D62}"/>
          </ac:picMkLst>
        </pc:picChg>
      </pc:sldChg>
      <pc:sldChg chg="add del">
        <pc:chgData name="Sulaiman Janjua" userId="66b971f6-af07-45ac-89ef-0fb24ce3614b" providerId="ADAL" clId="{691BD722-DC0F-42F3-861A-F40D34930EF4}" dt="2022-01-20T16:39:37.133" v="32201" actId="47"/>
        <pc:sldMkLst>
          <pc:docMk/>
          <pc:sldMk cId="3953644827" sldId="1126"/>
        </pc:sldMkLst>
      </pc:sldChg>
      <pc:sldChg chg="add del">
        <pc:chgData name="Sulaiman Janjua" userId="66b971f6-af07-45ac-89ef-0fb24ce3614b" providerId="ADAL" clId="{691BD722-DC0F-42F3-861A-F40D34930EF4}" dt="2022-01-20T11:53:34.343" v="31354" actId="47"/>
        <pc:sldMkLst>
          <pc:docMk/>
          <pc:sldMk cId="119301204" sldId="1127"/>
        </pc:sldMkLst>
      </pc:sldChg>
      <pc:sldChg chg="addSp delSp modSp add mod">
        <pc:chgData name="Sulaiman Janjua" userId="66b971f6-af07-45ac-89ef-0fb24ce3614b" providerId="ADAL" clId="{691BD722-DC0F-42F3-861A-F40D34930EF4}" dt="2022-01-26T16:09:52.051" v="35768" actId="13926"/>
        <pc:sldMkLst>
          <pc:docMk/>
          <pc:sldMk cId="3944674480" sldId="1127"/>
        </pc:sldMkLst>
        <pc:spChg chg="mod">
          <ac:chgData name="Sulaiman Janjua" userId="66b971f6-af07-45ac-89ef-0fb24ce3614b" providerId="ADAL" clId="{691BD722-DC0F-42F3-861A-F40D34930EF4}" dt="2022-01-26T16:09:52.051" v="35768" actId="13926"/>
          <ac:spMkLst>
            <pc:docMk/>
            <pc:sldMk cId="3944674480" sldId="1127"/>
            <ac:spMk id="2" creationId="{96245A95-73A8-4009-A64B-76145D67B89F}"/>
          </ac:spMkLst>
        </pc:spChg>
        <pc:spChg chg="del mod">
          <ac:chgData name="Sulaiman Janjua" userId="66b971f6-af07-45ac-89ef-0fb24ce3614b" providerId="ADAL" clId="{691BD722-DC0F-42F3-861A-F40D34930EF4}" dt="2022-01-20T17:23:49.186" v="32235" actId="478"/>
          <ac:spMkLst>
            <pc:docMk/>
            <pc:sldMk cId="3944674480" sldId="1127"/>
            <ac:spMk id="3" creationId="{A3DE0D4A-74B4-4D93-B4C1-8E28AED78298}"/>
          </ac:spMkLst>
        </pc:spChg>
        <pc:spChg chg="add mod">
          <ac:chgData name="Sulaiman Janjua" userId="66b971f6-af07-45ac-89ef-0fb24ce3614b" providerId="ADAL" clId="{691BD722-DC0F-42F3-861A-F40D34930EF4}" dt="2022-01-20T17:23:49.186" v="32235" actId="478"/>
          <ac:spMkLst>
            <pc:docMk/>
            <pc:sldMk cId="3944674480" sldId="1127"/>
            <ac:spMk id="6" creationId="{5AC26853-CA5A-4D14-8454-69C0226567BB}"/>
          </ac:spMkLst>
        </pc:spChg>
        <pc:picChg chg="add mod modCrop">
          <ac:chgData name="Sulaiman Janjua" userId="66b971f6-af07-45ac-89ef-0fb24ce3614b" providerId="ADAL" clId="{691BD722-DC0F-42F3-861A-F40D34930EF4}" dt="2022-01-26T16:09:48.806" v="35767" actId="1076"/>
          <ac:picMkLst>
            <pc:docMk/>
            <pc:sldMk cId="3944674480" sldId="1127"/>
            <ac:picMk id="4" creationId="{C1CDED17-C1B0-4619-9518-56D0F24B72FD}"/>
          </ac:picMkLst>
        </pc:picChg>
        <pc:picChg chg="del">
          <ac:chgData name="Sulaiman Janjua" userId="66b971f6-af07-45ac-89ef-0fb24ce3614b" providerId="ADAL" clId="{691BD722-DC0F-42F3-861A-F40D34930EF4}" dt="2022-01-20T17:23:45.352" v="32233" actId="478"/>
          <ac:picMkLst>
            <pc:docMk/>
            <pc:sldMk cId="3944674480" sldId="1127"/>
            <ac:picMk id="5" creationId="{A7F1EBDB-6590-4B04-85E6-31DCAF9A618B}"/>
          </ac:picMkLst>
        </pc:picChg>
      </pc:sldChg>
      <pc:sldChg chg="add del">
        <pc:chgData name="Sulaiman Janjua" userId="66b971f6-af07-45ac-89ef-0fb24ce3614b" providerId="ADAL" clId="{691BD722-DC0F-42F3-861A-F40D34930EF4}" dt="2022-01-20T17:23:53.185" v="32237" actId="47"/>
        <pc:sldMkLst>
          <pc:docMk/>
          <pc:sldMk cId="1023008911" sldId="1128"/>
        </pc:sldMkLst>
      </pc:sldChg>
      <pc:sldChg chg="addSp modSp new mod">
        <pc:chgData name="Sulaiman Janjua" userId="66b971f6-af07-45ac-89ef-0fb24ce3614b" providerId="ADAL" clId="{691BD722-DC0F-42F3-861A-F40D34930EF4}" dt="2022-01-20T17:35:47.893" v="32912" actId="13926"/>
        <pc:sldMkLst>
          <pc:docMk/>
          <pc:sldMk cId="1202042251" sldId="1128"/>
        </pc:sldMkLst>
        <pc:spChg chg="mod">
          <ac:chgData name="Sulaiman Janjua" userId="66b971f6-af07-45ac-89ef-0fb24ce3614b" providerId="ADAL" clId="{691BD722-DC0F-42F3-861A-F40D34930EF4}" dt="2022-01-20T17:35:47.893" v="32912" actId="13926"/>
          <ac:spMkLst>
            <pc:docMk/>
            <pc:sldMk cId="1202042251" sldId="1128"/>
            <ac:spMk id="2" creationId="{5ED7B9A0-A3AF-40DA-9C35-B6A9A0A53FC9}"/>
          </ac:spMkLst>
        </pc:spChg>
        <pc:spChg chg="mod">
          <ac:chgData name="Sulaiman Janjua" userId="66b971f6-af07-45ac-89ef-0fb24ce3614b" providerId="ADAL" clId="{691BD722-DC0F-42F3-861A-F40D34930EF4}" dt="2022-01-20T17:34:41.009" v="32908" actId="5793"/>
          <ac:spMkLst>
            <pc:docMk/>
            <pc:sldMk cId="1202042251" sldId="1128"/>
            <ac:spMk id="3" creationId="{00985DFA-02B6-4241-A49D-54CDA1FBBCFA}"/>
          </ac:spMkLst>
        </pc:spChg>
        <pc:picChg chg="add mod">
          <ac:chgData name="Sulaiman Janjua" userId="66b971f6-af07-45ac-89ef-0fb24ce3614b" providerId="ADAL" clId="{691BD722-DC0F-42F3-861A-F40D34930EF4}" dt="2022-01-20T17:35:40.763" v="32911" actId="1076"/>
          <ac:picMkLst>
            <pc:docMk/>
            <pc:sldMk cId="1202042251" sldId="1128"/>
            <ac:picMk id="5" creationId="{7836CEB0-50CE-45A5-A63A-9B7B7A70C7E8}"/>
          </ac:picMkLst>
        </pc:picChg>
      </pc:sldChg>
      <pc:sldChg chg="new del">
        <pc:chgData name="Sulaiman Janjua" userId="66b971f6-af07-45ac-89ef-0fb24ce3614b" providerId="ADAL" clId="{691BD722-DC0F-42F3-861A-F40D34930EF4}" dt="2022-01-20T17:24:10.580" v="32239" actId="47"/>
        <pc:sldMkLst>
          <pc:docMk/>
          <pc:sldMk cId="2483470899" sldId="1128"/>
        </pc:sldMkLst>
      </pc:sldChg>
      <pc:sldChg chg="addSp delSp modSp new del mod">
        <pc:chgData name="Sulaiman Janjua" userId="66b971f6-af07-45ac-89ef-0fb24ce3614b" providerId="ADAL" clId="{691BD722-DC0F-42F3-861A-F40D34930EF4}" dt="2022-01-26T16:23:23.294" v="35916" actId="47"/>
        <pc:sldMkLst>
          <pc:docMk/>
          <pc:sldMk cId="2480280266" sldId="1129"/>
        </pc:sldMkLst>
        <pc:spChg chg="mod">
          <ac:chgData name="Sulaiman Janjua" userId="66b971f6-af07-45ac-89ef-0fb24ce3614b" providerId="ADAL" clId="{691BD722-DC0F-42F3-861A-F40D34930EF4}" dt="2022-01-26T15:36:27.936" v="35204" actId="13926"/>
          <ac:spMkLst>
            <pc:docMk/>
            <pc:sldMk cId="2480280266" sldId="1129"/>
            <ac:spMk id="2" creationId="{2B949026-B262-4717-AF79-D5B084787EF8}"/>
          </ac:spMkLst>
        </pc:spChg>
        <pc:spChg chg="del">
          <ac:chgData name="Sulaiman Janjua" userId="66b971f6-af07-45ac-89ef-0fb24ce3614b" providerId="ADAL" clId="{691BD722-DC0F-42F3-861A-F40D34930EF4}" dt="2022-01-26T15:10:44.175" v="34954" actId="478"/>
          <ac:spMkLst>
            <pc:docMk/>
            <pc:sldMk cId="2480280266" sldId="1129"/>
            <ac:spMk id="3" creationId="{861025D1-CF2C-4DA7-B485-452FA9F03738}"/>
          </ac:spMkLst>
        </pc:spChg>
        <pc:spChg chg="add mod">
          <ac:chgData name="Sulaiman Janjua" userId="66b971f6-af07-45ac-89ef-0fb24ce3614b" providerId="ADAL" clId="{691BD722-DC0F-42F3-861A-F40D34930EF4}" dt="2022-01-26T15:13:32.403" v="35203" actId="27636"/>
          <ac:spMkLst>
            <pc:docMk/>
            <pc:sldMk cId="2480280266" sldId="1129"/>
            <ac:spMk id="5" creationId="{3288849E-FE0E-4F90-B088-A81424334C8F}"/>
          </ac:spMkLst>
        </pc:spChg>
        <pc:picChg chg="add mod">
          <ac:chgData name="Sulaiman Janjua" userId="66b971f6-af07-45ac-89ef-0fb24ce3614b" providerId="ADAL" clId="{691BD722-DC0F-42F3-861A-F40D34930EF4}" dt="2022-01-20T18:11:45.664" v="33406"/>
          <ac:picMkLst>
            <pc:docMk/>
            <pc:sldMk cId="2480280266" sldId="1129"/>
            <ac:picMk id="4" creationId="{B8781251-54BD-4302-A7E8-34AEFEB97E93}"/>
          </ac:picMkLst>
        </pc:picChg>
      </pc:sldChg>
      <pc:sldChg chg="new del">
        <pc:chgData name="Sulaiman Janjua" userId="66b971f6-af07-45ac-89ef-0fb24ce3614b" providerId="ADAL" clId="{691BD722-DC0F-42F3-861A-F40D34930EF4}" dt="2022-01-20T17:29:53.515" v="32309" actId="47"/>
        <pc:sldMkLst>
          <pc:docMk/>
          <pc:sldMk cId="3545149173" sldId="1129"/>
        </pc:sldMkLst>
      </pc:sldChg>
      <pc:sldChg chg="new del">
        <pc:chgData name="Sulaiman Janjua" userId="66b971f6-af07-45ac-89ef-0fb24ce3614b" providerId="ADAL" clId="{691BD722-DC0F-42F3-861A-F40D34930EF4}" dt="2022-01-20T18:21:35.093" v="33624" actId="47"/>
        <pc:sldMkLst>
          <pc:docMk/>
          <pc:sldMk cId="1673054571" sldId="1130"/>
        </pc:sldMkLst>
      </pc:sldChg>
      <pc:sldChg chg="addSp modSp mod modNotesTx">
        <pc:chgData name="Sulaiman Janjua" userId="66b971f6-af07-45ac-89ef-0fb24ce3614b" providerId="ADAL" clId="{691BD722-DC0F-42F3-861A-F40D34930EF4}" dt="2022-01-26T15:05:43.583" v="34707" actId="13926"/>
        <pc:sldMkLst>
          <pc:docMk/>
          <pc:sldMk cId="3626009161" sldId="1130"/>
        </pc:sldMkLst>
        <pc:spChg chg="mod">
          <ac:chgData name="Sulaiman Janjua" userId="66b971f6-af07-45ac-89ef-0fb24ce3614b" providerId="ADAL" clId="{691BD722-DC0F-42F3-861A-F40D34930EF4}" dt="2022-01-26T15:05:43.583" v="34707" actId="13926"/>
          <ac:spMkLst>
            <pc:docMk/>
            <pc:sldMk cId="3626009161" sldId="1130"/>
            <ac:spMk id="2" creationId="{74BE9FF8-9BB8-460D-9C08-301D42A8DC85}"/>
          </ac:spMkLst>
        </pc:spChg>
        <pc:spChg chg="mod">
          <ac:chgData name="Sulaiman Janjua" userId="66b971f6-af07-45ac-89ef-0fb24ce3614b" providerId="ADAL" clId="{691BD722-DC0F-42F3-861A-F40D34930EF4}" dt="2022-01-20T18:21:46.185" v="33626" actId="20577"/>
          <ac:spMkLst>
            <pc:docMk/>
            <pc:sldMk cId="3626009161" sldId="1130"/>
            <ac:spMk id="3" creationId="{962F0251-0C48-4880-9D48-6C90B7829789}"/>
          </ac:spMkLst>
        </pc:spChg>
        <pc:spChg chg="add mod">
          <ac:chgData name="Sulaiman Janjua" userId="66b971f6-af07-45ac-89ef-0fb24ce3614b" providerId="ADAL" clId="{691BD722-DC0F-42F3-861A-F40D34930EF4}" dt="2022-01-26T15:03:31.149" v="34706" actId="14100"/>
          <ac:spMkLst>
            <pc:docMk/>
            <pc:sldMk cId="3626009161" sldId="1130"/>
            <ac:spMk id="5" creationId="{3EC0DF13-27FB-4578-9EEB-832B377F27C1}"/>
          </ac:spMkLst>
        </pc:spChg>
      </pc:sldChg>
      <pc:sldChg chg="addSp delSp modSp new mod">
        <pc:chgData name="Sulaiman Janjua" userId="66b971f6-af07-45ac-89ef-0fb24ce3614b" providerId="ADAL" clId="{691BD722-DC0F-42F3-861A-F40D34930EF4}" dt="2022-01-26T16:22:26.306" v="35799" actId="1076"/>
        <pc:sldMkLst>
          <pc:docMk/>
          <pc:sldMk cId="1631094966" sldId="1131"/>
        </pc:sldMkLst>
        <pc:spChg chg="del mod">
          <ac:chgData name="Sulaiman Janjua" userId="66b971f6-af07-45ac-89ef-0fb24ce3614b" providerId="ADAL" clId="{691BD722-DC0F-42F3-861A-F40D34930EF4}" dt="2022-01-26T16:22:19.054" v="35796" actId="478"/>
          <ac:spMkLst>
            <pc:docMk/>
            <pc:sldMk cId="1631094966" sldId="1131"/>
            <ac:spMk id="2" creationId="{26691A99-B470-4FED-ADE5-C1D4CA301351}"/>
          </ac:spMkLst>
        </pc:spChg>
        <pc:spChg chg="del">
          <ac:chgData name="Sulaiman Janjua" userId="66b971f6-af07-45ac-89ef-0fb24ce3614b" providerId="ADAL" clId="{691BD722-DC0F-42F3-861A-F40D34930EF4}" dt="2022-01-26T16:22:14.421" v="35793"/>
          <ac:spMkLst>
            <pc:docMk/>
            <pc:sldMk cId="1631094966" sldId="1131"/>
            <ac:spMk id="3" creationId="{79928567-FDD5-45E8-9BAB-480AF965DE7E}"/>
          </ac:spMkLst>
        </pc:spChg>
        <pc:spChg chg="add mod">
          <ac:chgData name="Sulaiman Janjua" userId="66b971f6-af07-45ac-89ef-0fb24ce3614b" providerId="ADAL" clId="{691BD722-DC0F-42F3-861A-F40D34930EF4}" dt="2022-01-26T16:22:19.054" v="35796" actId="478"/>
          <ac:spMkLst>
            <pc:docMk/>
            <pc:sldMk cId="1631094966" sldId="1131"/>
            <ac:spMk id="7" creationId="{A218533F-34B9-44BE-991A-74C089D35111}"/>
          </ac:spMkLst>
        </pc:spChg>
        <pc:picChg chg="add mod">
          <ac:chgData name="Sulaiman Janjua" userId="66b971f6-af07-45ac-89ef-0fb24ce3614b" providerId="ADAL" clId="{691BD722-DC0F-42F3-861A-F40D34930EF4}" dt="2022-01-26T16:22:26.306" v="35799" actId="1076"/>
          <ac:picMkLst>
            <pc:docMk/>
            <pc:sldMk cId="1631094966" sldId="1131"/>
            <ac:picMk id="5" creationId="{1B944667-0AF6-4063-BA5E-384535A7AE17}"/>
          </ac:picMkLst>
        </pc:picChg>
      </pc:sldChg>
      <pc:sldChg chg="new del">
        <pc:chgData name="Sulaiman Janjua" userId="66b971f6-af07-45ac-89ef-0fb24ce3614b" providerId="ADAL" clId="{691BD722-DC0F-42F3-861A-F40D34930EF4}" dt="2022-01-26T16:15:49.095" v="35778" actId="47"/>
        <pc:sldMkLst>
          <pc:docMk/>
          <pc:sldMk cId="2468453175" sldId="1133"/>
        </pc:sldMkLst>
      </pc:sldChg>
      <pc:sldChg chg="addSp delSp modSp new mod">
        <pc:chgData name="Sulaiman Janjua" userId="66b971f6-af07-45ac-89ef-0fb24ce3614b" providerId="ADAL" clId="{691BD722-DC0F-42F3-861A-F40D34930EF4}" dt="2022-01-26T16:15:35.114" v="35776" actId="732"/>
        <pc:sldMkLst>
          <pc:docMk/>
          <pc:sldMk cId="12414442" sldId="1134"/>
        </pc:sldMkLst>
        <pc:spChg chg="del">
          <ac:chgData name="Sulaiman Janjua" userId="66b971f6-af07-45ac-89ef-0fb24ce3614b" providerId="ADAL" clId="{691BD722-DC0F-42F3-861A-F40D34930EF4}" dt="2022-01-26T16:12:27.490" v="35771" actId="478"/>
          <ac:spMkLst>
            <pc:docMk/>
            <pc:sldMk cId="12414442" sldId="1134"/>
            <ac:spMk id="2" creationId="{87BC41F2-6EA0-4D52-AE3B-F583806C4C4F}"/>
          </ac:spMkLst>
        </pc:spChg>
        <pc:spChg chg="del">
          <ac:chgData name="Sulaiman Janjua" userId="66b971f6-af07-45ac-89ef-0fb24ce3614b" providerId="ADAL" clId="{691BD722-DC0F-42F3-861A-F40D34930EF4}" dt="2022-01-26T16:12:24.910" v="35770" actId="478"/>
          <ac:spMkLst>
            <pc:docMk/>
            <pc:sldMk cId="12414442" sldId="1134"/>
            <ac:spMk id="3" creationId="{FE90A5AA-6232-4990-AE33-457680218F6C}"/>
          </ac:spMkLst>
        </pc:spChg>
        <pc:picChg chg="add mod modCrop">
          <ac:chgData name="Sulaiman Janjua" userId="66b971f6-af07-45ac-89ef-0fb24ce3614b" providerId="ADAL" clId="{691BD722-DC0F-42F3-861A-F40D34930EF4}" dt="2022-01-26T16:15:35.114" v="35776" actId="732"/>
          <ac:picMkLst>
            <pc:docMk/>
            <pc:sldMk cId="12414442" sldId="1134"/>
            <ac:picMk id="5" creationId="{4D3216A8-FD4B-4A62-8B27-F1D92AE0DFA6}"/>
          </ac:picMkLst>
        </pc:picChg>
      </pc:sldChg>
      <pc:sldChg chg="addSp delSp modSp add mod">
        <pc:chgData name="Sulaiman Janjua" userId="66b971f6-af07-45ac-89ef-0fb24ce3614b" providerId="ADAL" clId="{691BD722-DC0F-42F3-861A-F40D34930EF4}" dt="2022-01-26T16:21:00.703" v="35792" actId="1076"/>
        <pc:sldMkLst>
          <pc:docMk/>
          <pc:sldMk cId="2047372583" sldId="1135"/>
        </pc:sldMkLst>
        <pc:spChg chg="mod">
          <ac:chgData name="Sulaiman Janjua" userId="66b971f6-af07-45ac-89ef-0fb24ce3614b" providerId="ADAL" clId="{691BD722-DC0F-42F3-861A-F40D34930EF4}" dt="2022-01-26T16:16:00.557" v="35781" actId="13926"/>
          <ac:spMkLst>
            <pc:docMk/>
            <pc:sldMk cId="2047372583" sldId="1135"/>
            <ac:spMk id="2" creationId="{F98D8A64-E23C-4DDF-AEE6-32B0E6769520}"/>
          </ac:spMkLst>
        </pc:spChg>
        <pc:spChg chg="del mod">
          <ac:chgData name="Sulaiman Janjua" userId="66b971f6-af07-45ac-89ef-0fb24ce3614b" providerId="ADAL" clId="{691BD722-DC0F-42F3-861A-F40D34930EF4}" dt="2022-01-26T16:20:55.224" v="35787"/>
          <ac:spMkLst>
            <pc:docMk/>
            <pc:sldMk cId="2047372583" sldId="1135"/>
            <ac:spMk id="3" creationId="{EDD2AE07-8988-4499-8653-0CF3B5109C46}"/>
          </ac:spMkLst>
        </pc:spChg>
        <pc:picChg chg="del">
          <ac:chgData name="Sulaiman Janjua" userId="66b971f6-af07-45ac-89ef-0fb24ce3614b" providerId="ADAL" clId="{691BD722-DC0F-42F3-861A-F40D34930EF4}" dt="2022-01-26T16:15:51.770" v="35779" actId="478"/>
          <ac:picMkLst>
            <pc:docMk/>
            <pc:sldMk cId="2047372583" sldId="1135"/>
            <ac:picMk id="5" creationId="{ACE58495-EC69-4C9C-A20F-1E408C7C5A3A}"/>
          </ac:picMkLst>
        </pc:picChg>
        <pc:picChg chg="add mod">
          <ac:chgData name="Sulaiman Janjua" userId="66b971f6-af07-45ac-89ef-0fb24ce3614b" providerId="ADAL" clId="{691BD722-DC0F-42F3-861A-F40D34930EF4}" dt="2022-01-26T16:21:00.703" v="35792" actId="1076"/>
          <ac:picMkLst>
            <pc:docMk/>
            <pc:sldMk cId="2047372583" sldId="1135"/>
            <ac:picMk id="6" creationId="{4C5CAB2C-5468-47B5-99F2-6B8598E1C16E}"/>
          </ac:picMkLst>
        </pc:picChg>
      </pc:sldChg>
    </pc:docChg>
  </pc:docChgLst>
  <pc:docChgLst>
    <pc:chgData name="Sulaiman Janjua" userId="S::janjus@gloscol.ac.uk::66b971f6-af07-45ac-89ef-0fb24ce3614b" providerId="AD" clId="Web-{1ACD29CB-90B3-427B-B033-484C15529BB1}"/>
    <pc:docChg chg="modSld">
      <pc:chgData name="Sulaiman Janjua" userId="S::janjus@gloscol.ac.uk::66b971f6-af07-45ac-89ef-0fb24ce3614b" providerId="AD" clId="Web-{1ACD29CB-90B3-427B-B033-484C15529BB1}" dt="2022-02-16T09:35:46.665" v="35" actId="20577"/>
      <pc:docMkLst>
        <pc:docMk/>
      </pc:docMkLst>
      <pc:sldChg chg="modSp">
        <pc:chgData name="Sulaiman Janjua" userId="S::janjus@gloscol.ac.uk::66b971f6-af07-45ac-89ef-0fb24ce3614b" providerId="AD" clId="Web-{1ACD29CB-90B3-427B-B033-484C15529BB1}" dt="2022-02-16T09:35:46.665" v="35" actId="20577"/>
        <pc:sldMkLst>
          <pc:docMk/>
          <pc:sldMk cId="1964821406" sldId="1274"/>
        </pc:sldMkLst>
        <pc:spChg chg="mod">
          <ac:chgData name="Sulaiman Janjua" userId="S::janjus@gloscol.ac.uk::66b971f6-af07-45ac-89ef-0fb24ce3614b" providerId="AD" clId="Web-{1ACD29CB-90B3-427B-B033-484C15529BB1}" dt="2022-02-16T09:35:46.665" v="35" actId="20577"/>
          <ac:spMkLst>
            <pc:docMk/>
            <pc:sldMk cId="1964821406" sldId="1274"/>
            <ac:spMk id="5" creationId="{6815CD53-9CC2-43BD-B52D-21B1328B7FB1}"/>
          </ac:spMkLst>
        </pc:spChg>
      </pc:sldChg>
    </pc:docChg>
  </pc:docChgLst>
  <pc:docChgLst>
    <pc:chgData name="Martin Webley" userId="S::weblem@gloscol.ac.uk::836f531d-195e-4340-bc9a-b5c372095905" providerId="AD" clId="Web-{2FA42B9A-C4F6-4A28-993E-8DBDDE03A302}"/>
    <pc:docChg chg="modSld">
      <pc:chgData name="Martin Webley" userId="S::weblem@gloscol.ac.uk::836f531d-195e-4340-bc9a-b5c372095905" providerId="AD" clId="Web-{2FA42B9A-C4F6-4A28-993E-8DBDDE03A302}" dt="2021-12-17T16:13:42.414" v="15" actId="20577"/>
      <pc:docMkLst>
        <pc:docMk/>
      </pc:docMkLst>
      <pc:sldChg chg="modSp">
        <pc:chgData name="Martin Webley" userId="S::weblem@gloscol.ac.uk::836f531d-195e-4340-bc9a-b5c372095905" providerId="AD" clId="Web-{2FA42B9A-C4F6-4A28-993E-8DBDDE03A302}" dt="2021-12-17T16:13:42.414" v="15" actId="20577"/>
        <pc:sldMkLst>
          <pc:docMk/>
          <pc:sldMk cId="713642169" sldId="610"/>
        </pc:sldMkLst>
        <pc:spChg chg="mod">
          <ac:chgData name="Martin Webley" userId="S::weblem@gloscol.ac.uk::836f531d-195e-4340-bc9a-b5c372095905" providerId="AD" clId="Web-{2FA42B9A-C4F6-4A28-993E-8DBDDE03A302}" dt="2021-12-17T16:12:20.440" v="3" actId="20577"/>
          <ac:spMkLst>
            <pc:docMk/>
            <pc:sldMk cId="713642169" sldId="610"/>
            <ac:spMk id="2" creationId="{F1C526F4-FE67-43D6-9908-A68FB728C051}"/>
          </ac:spMkLst>
        </pc:spChg>
        <pc:spChg chg="mod">
          <ac:chgData name="Martin Webley" userId="S::weblem@gloscol.ac.uk::836f531d-195e-4340-bc9a-b5c372095905" providerId="AD" clId="Web-{2FA42B9A-C4F6-4A28-993E-8DBDDE03A302}" dt="2021-12-17T16:13:42.414" v="15" actId="20577"/>
          <ac:spMkLst>
            <pc:docMk/>
            <pc:sldMk cId="713642169" sldId="610"/>
            <ac:spMk id="3" creationId="{78941B76-ADFF-4B8C-BB38-21ADF089D1A0}"/>
          </ac:spMkLst>
        </pc:spChg>
      </pc:sldChg>
    </pc:docChg>
  </pc:docChgLst>
  <pc:docChgLst>
    <pc:chgData name="Martin Webley" userId="836f531d-195e-4340-bc9a-b5c372095905" providerId="ADAL" clId="{76FA8B83-EF40-4C01-86A5-5591B8788145}"/>
    <pc:docChg chg="undo redo custSel addSld delSld modSld sldOrd">
      <pc:chgData name="Martin Webley" userId="836f531d-195e-4340-bc9a-b5c372095905" providerId="ADAL" clId="{76FA8B83-EF40-4C01-86A5-5591B8788145}" dt="2021-12-15T16:29:14.955" v="13250" actId="113"/>
      <pc:docMkLst>
        <pc:docMk/>
      </pc:docMkLst>
      <pc:sldChg chg="modSp mod">
        <pc:chgData name="Martin Webley" userId="836f531d-195e-4340-bc9a-b5c372095905" providerId="ADAL" clId="{76FA8B83-EF40-4C01-86A5-5591B8788145}" dt="2021-12-13T14:52:03.823" v="5137" actId="6549"/>
        <pc:sldMkLst>
          <pc:docMk/>
          <pc:sldMk cId="653415081" sldId="257"/>
        </pc:sldMkLst>
        <pc:spChg chg="mod">
          <ac:chgData name="Martin Webley" userId="836f531d-195e-4340-bc9a-b5c372095905" providerId="ADAL" clId="{76FA8B83-EF40-4C01-86A5-5591B8788145}" dt="2021-12-13T14:52:03.823" v="5137" actId="6549"/>
          <ac:spMkLst>
            <pc:docMk/>
            <pc:sldMk cId="653415081" sldId="257"/>
            <ac:spMk id="3" creationId="{93E1A0CE-437E-4089-AE73-03BEE8D4C05A}"/>
          </ac:spMkLst>
        </pc:spChg>
      </pc:sldChg>
      <pc:sldChg chg="modSp mod">
        <pc:chgData name="Martin Webley" userId="836f531d-195e-4340-bc9a-b5c372095905" providerId="ADAL" clId="{76FA8B83-EF40-4C01-86A5-5591B8788145}" dt="2021-12-15T16:22:40.745" v="13220" actId="1076"/>
        <pc:sldMkLst>
          <pc:docMk/>
          <pc:sldMk cId="3923728939" sldId="270"/>
        </pc:sldMkLst>
        <pc:spChg chg="mod">
          <ac:chgData name="Martin Webley" userId="836f531d-195e-4340-bc9a-b5c372095905" providerId="ADAL" clId="{76FA8B83-EF40-4C01-86A5-5591B8788145}" dt="2021-12-15T16:21:50.506" v="13208" actId="1076"/>
          <ac:spMkLst>
            <pc:docMk/>
            <pc:sldMk cId="3923728939" sldId="270"/>
            <ac:spMk id="6" creationId="{5CB1AC14-5343-4234-B367-16B593BB2AE6}"/>
          </ac:spMkLst>
        </pc:spChg>
        <pc:spChg chg="mod">
          <ac:chgData name="Martin Webley" userId="836f531d-195e-4340-bc9a-b5c372095905" providerId="ADAL" clId="{76FA8B83-EF40-4C01-86A5-5591B8788145}" dt="2021-12-15T16:22:37.159" v="13219" actId="1076"/>
          <ac:spMkLst>
            <pc:docMk/>
            <pc:sldMk cId="3923728939" sldId="270"/>
            <ac:spMk id="10" creationId="{30C9C63F-F476-41BE-8CD3-13A2E2ED8A85}"/>
          </ac:spMkLst>
        </pc:spChg>
        <pc:spChg chg="mod">
          <ac:chgData name="Martin Webley" userId="836f531d-195e-4340-bc9a-b5c372095905" providerId="ADAL" clId="{76FA8B83-EF40-4C01-86A5-5591B8788145}" dt="2021-12-15T16:22:40.745" v="13220" actId="1076"/>
          <ac:spMkLst>
            <pc:docMk/>
            <pc:sldMk cId="3923728939" sldId="270"/>
            <ac:spMk id="11" creationId="{809A4550-C315-4E10-98DF-DCACDA1E72B6}"/>
          </ac:spMkLst>
        </pc:spChg>
      </pc:sldChg>
      <pc:sldChg chg="modSp mod ord modNotesTx">
        <pc:chgData name="Martin Webley" userId="836f531d-195e-4340-bc9a-b5c372095905" providerId="ADAL" clId="{76FA8B83-EF40-4C01-86A5-5591B8788145}" dt="2021-12-13T14:51:44.280" v="5107" actId="27636"/>
        <pc:sldMkLst>
          <pc:docMk/>
          <pc:sldMk cId="913469861" sldId="697"/>
        </pc:sldMkLst>
        <pc:spChg chg="mod">
          <ac:chgData name="Martin Webley" userId="836f531d-195e-4340-bc9a-b5c372095905" providerId="ADAL" clId="{76FA8B83-EF40-4C01-86A5-5591B8788145}" dt="2021-12-13T14:51:44.280" v="5107" actId="27636"/>
          <ac:spMkLst>
            <pc:docMk/>
            <pc:sldMk cId="913469861" sldId="697"/>
            <ac:spMk id="6" creationId="{FD17F2FB-5972-4546-B191-D3E418F11379}"/>
          </ac:spMkLst>
        </pc:spChg>
      </pc:sldChg>
      <pc:sldChg chg="modSp mod ord modShow">
        <pc:chgData name="Martin Webley" userId="836f531d-195e-4340-bc9a-b5c372095905" providerId="ADAL" clId="{76FA8B83-EF40-4C01-86A5-5591B8788145}" dt="2021-12-13T14:48:47.117" v="5007" actId="20577"/>
        <pc:sldMkLst>
          <pc:docMk/>
          <pc:sldMk cId="4070434864" sldId="698"/>
        </pc:sldMkLst>
        <pc:spChg chg="mod">
          <ac:chgData name="Martin Webley" userId="836f531d-195e-4340-bc9a-b5c372095905" providerId="ADAL" clId="{76FA8B83-EF40-4C01-86A5-5591B8788145}" dt="2021-12-13T14:48:47.117" v="5007" actId="20577"/>
          <ac:spMkLst>
            <pc:docMk/>
            <pc:sldMk cId="4070434864" sldId="698"/>
            <ac:spMk id="3" creationId="{71236240-E0CF-49C6-ACBD-E8056511D113}"/>
          </ac:spMkLst>
        </pc:spChg>
      </pc:sldChg>
      <pc:sldChg chg="addSp delSp modSp mod setBg">
        <pc:chgData name="Martin Webley" userId="836f531d-195e-4340-bc9a-b5c372095905" providerId="ADAL" clId="{76FA8B83-EF40-4C01-86A5-5591B8788145}" dt="2021-12-13T13:37:17.660" v="1946" actId="14861"/>
        <pc:sldMkLst>
          <pc:docMk/>
          <pc:sldMk cId="1242797925" sldId="699"/>
        </pc:sldMkLst>
        <pc:spChg chg="mod">
          <ac:chgData name="Martin Webley" userId="836f531d-195e-4340-bc9a-b5c372095905" providerId="ADAL" clId="{76FA8B83-EF40-4C01-86A5-5591B8788145}" dt="2021-12-13T11:57:11.724" v="67" actId="6549"/>
          <ac:spMkLst>
            <pc:docMk/>
            <pc:sldMk cId="1242797925" sldId="699"/>
            <ac:spMk id="2" creationId="{FC25B812-BA4A-4D6B-8FBF-1A0EB3203C02}"/>
          </ac:spMkLst>
        </pc:spChg>
        <pc:spChg chg="mod">
          <ac:chgData name="Martin Webley" userId="836f531d-195e-4340-bc9a-b5c372095905" providerId="ADAL" clId="{76FA8B83-EF40-4C01-86A5-5591B8788145}" dt="2021-12-13T13:20:30.407" v="1420" actId="14100"/>
          <ac:spMkLst>
            <pc:docMk/>
            <pc:sldMk cId="1242797925" sldId="699"/>
            <ac:spMk id="3" creationId="{2918D406-BCFF-43F3-A7F3-D2CB22F5C021}"/>
          </ac:spMkLst>
        </pc:spChg>
        <pc:picChg chg="add del mod">
          <ac:chgData name="Martin Webley" userId="836f531d-195e-4340-bc9a-b5c372095905" providerId="ADAL" clId="{76FA8B83-EF40-4C01-86A5-5591B8788145}" dt="2021-12-13T13:23:02.490" v="1435" actId="478"/>
          <ac:picMkLst>
            <pc:docMk/>
            <pc:sldMk cId="1242797925" sldId="699"/>
            <ac:picMk id="5" creationId="{009FCC1E-BEB2-4921-99BC-CB2AB94A092F}"/>
          </ac:picMkLst>
        </pc:picChg>
        <pc:picChg chg="add mod">
          <ac:chgData name="Martin Webley" userId="836f531d-195e-4340-bc9a-b5c372095905" providerId="ADAL" clId="{76FA8B83-EF40-4C01-86A5-5591B8788145}" dt="2021-12-13T13:37:17.660" v="1946" actId="14861"/>
          <ac:picMkLst>
            <pc:docMk/>
            <pc:sldMk cId="1242797925" sldId="699"/>
            <ac:picMk id="6" creationId="{73B1A170-EC1B-4353-B895-7DEB47755F0D}"/>
          </ac:picMkLst>
        </pc:picChg>
      </pc:sldChg>
      <pc:sldChg chg="modSp del mod">
        <pc:chgData name="Martin Webley" userId="836f531d-195e-4340-bc9a-b5c372095905" providerId="ADAL" clId="{76FA8B83-EF40-4C01-86A5-5591B8788145}" dt="2021-12-13T13:29:26.138" v="1676" actId="47"/>
        <pc:sldMkLst>
          <pc:docMk/>
          <pc:sldMk cId="1061490306" sldId="700"/>
        </pc:sldMkLst>
        <pc:spChg chg="mod">
          <ac:chgData name="Martin Webley" userId="836f531d-195e-4340-bc9a-b5c372095905" providerId="ADAL" clId="{76FA8B83-EF40-4C01-86A5-5591B8788145}" dt="2021-12-13T11:57:19.284" v="68" actId="6549"/>
          <ac:spMkLst>
            <pc:docMk/>
            <pc:sldMk cId="1061490306" sldId="700"/>
            <ac:spMk id="2" creationId="{709AED82-FCCE-4CF9-A4E6-B3EB5A0A1772}"/>
          </ac:spMkLst>
        </pc:spChg>
        <pc:spChg chg="mod">
          <ac:chgData name="Martin Webley" userId="836f531d-195e-4340-bc9a-b5c372095905" providerId="ADAL" clId="{76FA8B83-EF40-4C01-86A5-5591B8788145}" dt="2021-12-13T13:23:58.286" v="1439" actId="14100"/>
          <ac:spMkLst>
            <pc:docMk/>
            <pc:sldMk cId="1061490306" sldId="700"/>
            <ac:spMk id="3" creationId="{E6B0EF76-1B0E-4BB9-B8D6-EB57C3BC40F5}"/>
          </ac:spMkLst>
        </pc:spChg>
      </pc:sldChg>
      <pc:sldChg chg="modSp del mod">
        <pc:chgData name="Martin Webley" userId="836f531d-195e-4340-bc9a-b5c372095905" providerId="ADAL" clId="{76FA8B83-EF40-4C01-86A5-5591B8788145}" dt="2021-12-13T14:14:57.285" v="2804" actId="2696"/>
        <pc:sldMkLst>
          <pc:docMk/>
          <pc:sldMk cId="1074579185" sldId="701"/>
        </pc:sldMkLst>
        <pc:spChg chg="mod">
          <ac:chgData name="Martin Webley" userId="836f531d-195e-4340-bc9a-b5c372095905" providerId="ADAL" clId="{76FA8B83-EF40-4C01-86A5-5591B8788145}" dt="2021-12-13T14:07:13.129" v="2669" actId="20577"/>
          <ac:spMkLst>
            <pc:docMk/>
            <pc:sldMk cId="1074579185" sldId="701"/>
            <ac:spMk id="2" creationId="{0A422103-9293-406C-A520-30807FD688DE}"/>
          </ac:spMkLst>
        </pc:spChg>
        <pc:spChg chg="mod">
          <ac:chgData name="Martin Webley" userId="836f531d-195e-4340-bc9a-b5c372095905" providerId="ADAL" clId="{76FA8B83-EF40-4C01-86A5-5591B8788145}" dt="2021-12-13T14:14:42.249" v="2802" actId="20577"/>
          <ac:spMkLst>
            <pc:docMk/>
            <pc:sldMk cId="1074579185" sldId="701"/>
            <ac:spMk id="3" creationId="{437DD59B-4DE3-4B44-AADD-7BA7D929DF67}"/>
          </ac:spMkLst>
        </pc:spChg>
      </pc:sldChg>
      <pc:sldChg chg="modSp mod ord">
        <pc:chgData name="Martin Webley" userId="836f531d-195e-4340-bc9a-b5c372095905" providerId="ADAL" clId="{76FA8B83-EF40-4C01-86A5-5591B8788145}" dt="2021-12-13T16:27:15.396" v="7063" actId="20577"/>
        <pc:sldMkLst>
          <pc:docMk/>
          <pc:sldMk cId="1751590070" sldId="702"/>
        </pc:sldMkLst>
        <pc:spChg chg="mod">
          <ac:chgData name="Martin Webley" userId="836f531d-195e-4340-bc9a-b5c372095905" providerId="ADAL" clId="{76FA8B83-EF40-4C01-86A5-5591B8788145}" dt="2021-12-13T15:02:53.659" v="5511" actId="20577"/>
          <ac:spMkLst>
            <pc:docMk/>
            <pc:sldMk cId="1751590070" sldId="702"/>
            <ac:spMk id="2" creationId="{E55D53B4-48D8-45C8-9326-B45D81CEF4A8}"/>
          </ac:spMkLst>
        </pc:spChg>
        <pc:spChg chg="mod">
          <ac:chgData name="Martin Webley" userId="836f531d-195e-4340-bc9a-b5c372095905" providerId="ADAL" clId="{76FA8B83-EF40-4C01-86A5-5591B8788145}" dt="2021-12-13T16:27:15.396" v="7063" actId="20577"/>
          <ac:spMkLst>
            <pc:docMk/>
            <pc:sldMk cId="1751590070" sldId="702"/>
            <ac:spMk id="3" creationId="{62D8377A-538F-4C9F-AA9D-21C9702C5C4F}"/>
          </ac:spMkLst>
        </pc:spChg>
      </pc:sldChg>
      <pc:sldChg chg="modSp del mod ord modShow">
        <pc:chgData name="Martin Webley" userId="836f531d-195e-4340-bc9a-b5c372095905" providerId="ADAL" clId="{76FA8B83-EF40-4C01-86A5-5591B8788145}" dt="2021-12-13T14:26:59.588" v="3458" actId="47"/>
        <pc:sldMkLst>
          <pc:docMk/>
          <pc:sldMk cId="1791643323" sldId="705"/>
        </pc:sldMkLst>
        <pc:spChg chg="mod">
          <ac:chgData name="Martin Webley" userId="836f531d-195e-4340-bc9a-b5c372095905" providerId="ADAL" clId="{76FA8B83-EF40-4C01-86A5-5591B8788145}" dt="2021-12-13T12:02:02.891" v="238" actId="6549"/>
          <ac:spMkLst>
            <pc:docMk/>
            <pc:sldMk cId="1791643323" sldId="705"/>
            <ac:spMk id="3" creationId="{441EF2E2-E196-41B3-91FE-B8B8FA9EC66D}"/>
          </ac:spMkLst>
        </pc:spChg>
      </pc:sldChg>
      <pc:sldChg chg="modSp mod ord">
        <pc:chgData name="Martin Webley" userId="836f531d-195e-4340-bc9a-b5c372095905" providerId="ADAL" clId="{76FA8B83-EF40-4C01-86A5-5591B8788145}" dt="2021-12-13T17:28:19.015" v="9653" actId="6549"/>
        <pc:sldMkLst>
          <pc:docMk/>
          <pc:sldMk cId="1373098039" sldId="708"/>
        </pc:sldMkLst>
        <pc:spChg chg="mod">
          <ac:chgData name="Martin Webley" userId="836f531d-195e-4340-bc9a-b5c372095905" providerId="ADAL" clId="{76FA8B83-EF40-4C01-86A5-5591B8788145}" dt="2021-12-13T17:28:19.015" v="9653" actId="6549"/>
          <ac:spMkLst>
            <pc:docMk/>
            <pc:sldMk cId="1373098039" sldId="708"/>
            <ac:spMk id="3" creationId="{9731B5DB-A91F-4617-A8E7-56AFC3E9A402}"/>
          </ac:spMkLst>
        </pc:spChg>
      </pc:sldChg>
      <pc:sldChg chg="del">
        <pc:chgData name="Martin Webley" userId="836f531d-195e-4340-bc9a-b5c372095905" providerId="ADAL" clId="{76FA8B83-EF40-4C01-86A5-5591B8788145}" dt="2021-12-13T17:29:05.777" v="9671" actId="47"/>
        <pc:sldMkLst>
          <pc:docMk/>
          <pc:sldMk cId="1161218862" sldId="709"/>
        </pc:sldMkLst>
      </pc:sldChg>
      <pc:sldChg chg="del">
        <pc:chgData name="Martin Webley" userId="836f531d-195e-4340-bc9a-b5c372095905" providerId="ADAL" clId="{76FA8B83-EF40-4C01-86A5-5591B8788145}" dt="2021-12-13T17:29:23.438" v="9683" actId="47"/>
        <pc:sldMkLst>
          <pc:docMk/>
          <pc:sldMk cId="1767951885" sldId="710"/>
        </pc:sldMkLst>
      </pc:sldChg>
      <pc:sldChg chg="modSp mod">
        <pc:chgData name="Martin Webley" userId="836f531d-195e-4340-bc9a-b5c372095905" providerId="ADAL" clId="{76FA8B83-EF40-4C01-86A5-5591B8788145}" dt="2021-12-15T10:58:12.535" v="11142" actId="20577"/>
        <pc:sldMkLst>
          <pc:docMk/>
          <pc:sldMk cId="4241734797" sldId="711"/>
        </pc:sldMkLst>
        <pc:spChg chg="mod">
          <ac:chgData name="Martin Webley" userId="836f531d-195e-4340-bc9a-b5c372095905" providerId="ADAL" clId="{76FA8B83-EF40-4C01-86A5-5591B8788145}" dt="2021-12-13T17:30:44.331" v="9728" actId="20577"/>
          <ac:spMkLst>
            <pc:docMk/>
            <pc:sldMk cId="4241734797" sldId="711"/>
            <ac:spMk id="2" creationId="{829B57FE-6C02-439A-9EB8-8B6BDBD371F2}"/>
          </ac:spMkLst>
        </pc:spChg>
        <pc:spChg chg="mod">
          <ac:chgData name="Martin Webley" userId="836f531d-195e-4340-bc9a-b5c372095905" providerId="ADAL" clId="{76FA8B83-EF40-4C01-86A5-5591B8788145}" dt="2021-12-15T10:58:12.535" v="11142" actId="20577"/>
          <ac:spMkLst>
            <pc:docMk/>
            <pc:sldMk cId="4241734797" sldId="711"/>
            <ac:spMk id="3" creationId="{56100144-4B01-4589-81BD-1CDEF3D59578}"/>
          </ac:spMkLst>
        </pc:spChg>
      </pc:sldChg>
      <pc:sldChg chg="addSp delSp modSp mod">
        <pc:chgData name="Martin Webley" userId="836f531d-195e-4340-bc9a-b5c372095905" providerId="ADAL" clId="{76FA8B83-EF40-4C01-86A5-5591B8788145}" dt="2021-12-13T13:36:54.681" v="1940" actId="14861"/>
        <pc:sldMkLst>
          <pc:docMk/>
          <pc:sldMk cId="749394305" sldId="712"/>
        </pc:sldMkLst>
        <pc:spChg chg="mod">
          <ac:chgData name="Martin Webley" userId="836f531d-195e-4340-bc9a-b5c372095905" providerId="ADAL" clId="{76FA8B83-EF40-4C01-86A5-5591B8788145}" dt="2021-12-13T11:57:07.497" v="66" actId="6549"/>
          <ac:spMkLst>
            <pc:docMk/>
            <pc:sldMk cId="749394305" sldId="712"/>
            <ac:spMk id="2" creationId="{C3BEB289-F979-4279-9CEB-1ECDE7867E44}"/>
          </ac:spMkLst>
        </pc:spChg>
        <pc:spChg chg="mod">
          <ac:chgData name="Martin Webley" userId="836f531d-195e-4340-bc9a-b5c372095905" providerId="ADAL" clId="{76FA8B83-EF40-4C01-86A5-5591B8788145}" dt="2021-12-13T12:04:18.959" v="384" actId="5793"/>
          <ac:spMkLst>
            <pc:docMk/>
            <pc:sldMk cId="749394305" sldId="712"/>
            <ac:spMk id="3" creationId="{4A669570-77B9-4C9C-B644-CABB2CE423C0}"/>
          </ac:spMkLst>
        </pc:spChg>
        <pc:picChg chg="add del mod">
          <ac:chgData name="Martin Webley" userId="836f531d-195e-4340-bc9a-b5c372095905" providerId="ADAL" clId="{76FA8B83-EF40-4C01-86A5-5591B8788145}" dt="2021-12-13T13:21:06.910" v="1423" actId="478"/>
          <ac:picMkLst>
            <pc:docMk/>
            <pc:sldMk cId="749394305" sldId="712"/>
            <ac:picMk id="5" creationId="{CB95512A-165F-467C-9CFB-6BF7944AA589}"/>
          </ac:picMkLst>
        </pc:picChg>
        <pc:picChg chg="add mod">
          <ac:chgData name="Martin Webley" userId="836f531d-195e-4340-bc9a-b5c372095905" providerId="ADAL" clId="{76FA8B83-EF40-4C01-86A5-5591B8788145}" dt="2021-12-13T13:36:54.681" v="1940" actId="14861"/>
          <ac:picMkLst>
            <pc:docMk/>
            <pc:sldMk cId="749394305" sldId="712"/>
            <ac:picMk id="7" creationId="{04873604-9D1B-4826-B878-28282999183B}"/>
          </ac:picMkLst>
        </pc:picChg>
        <pc:picChg chg="add del mod">
          <ac:chgData name="Martin Webley" userId="836f531d-195e-4340-bc9a-b5c372095905" providerId="ADAL" clId="{76FA8B83-EF40-4C01-86A5-5591B8788145}" dt="2021-12-13T13:22:59.020" v="1434" actId="21"/>
          <ac:picMkLst>
            <pc:docMk/>
            <pc:sldMk cId="749394305" sldId="712"/>
            <ac:picMk id="8" creationId="{23D979F0-3B99-4A01-8CCF-AF669364FBB1}"/>
          </ac:picMkLst>
        </pc:picChg>
      </pc:sldChg>
      <pc:sldChg chg="modSp mod">
        <pc:chgData name="Martin Webley" userId="836f531d-195e-4340-bc9a-b5c372095905" providerId="ADAL" clId="{76FA8B83-EF40-4C01-86A5-5591B8788145}" dt="2021-12-13T16:54:13.107" v="7363" actId="20577"/>
        <pc:sldMkLst>
          <pc:docMk/>
          <pc:sldMk cId="1441200169" sldId="817"/>
        </pc:sldMkLst>
        <pc:spChg chg="mod">
          <ac:chgData name="Martin Webley" userId="836f531d-195e-4340-bc9a-b5c372095905" providerId="ADAL" clId="{76FA8B83-EF40-4C01-86A5-5591B8788145}" dt="2021-12-13T16:54:13.107" v="7363" actId="20577"/>
          <ac:spMkLst>
            <pc:docMk/>
            <pc:sldMk cId="1441200169" sldId="817"/>
            <ac:spMk id="4" creationId="{A72F8C08-12DD-4BAE-AD5F-12F694E3E45E}"/>
          </ac:spMkLst>
        </pc:spChg>
      </pc:sldChg>
      <pc:sldChg chg="del">
        <pc:chgData name="Martin Webley" userId="836f531d-195e-4340-bc9a-b5c372095905" providerId="ADAL" clId="{76FA8B83-EF40-4C01-86A5-5591B8788145}" dt="2021-12-13T16:48:25.864" v="7330" actId="47"/>
        <pc:sldMkLst>
          <pc:docMk/>
          <pc:sldMk cId="1407080194" sldId="818"/>
        </pc:sldMkLst>
      </pc:sldChg>
      <pc:sldChg chg="del">
        <pc:chgData name="Martin Webley" userId="836f531d-195e-4340-bc9a-b5c372095905" providerId="ADAL" clId="{76FA8B83-EF40-4C01-86A5-5591B8788145}" dt="2021-12-13T16:48:25.864" v="7330" actId="47"/>
        <pc:sldMkLst>
          <pc:docMk/>
          <pc:sldMk cId="3555177866" sldId="819"/>
        </pc:sldMkLst>
      </pc:sldChg>
      <pc:sldChg chg="del">
        <pc:chgData name="Martin Webley" userId="836f531d-195e-4340-bc9a-b5c372095905" providerId="ADAL" clId="{76FA8B83-EF40-4C01-86A5-5591B8788145}" dt="2021-12-13T16:48:25.864" v="7330" actId="47"/>
        <pc:sldMkLst>
          <pc:docMk/>
          <pc:sldMk cId="3741437869" sldId="820"/>
        </pc:sldMkLst>
      </pc:sldChg>
      <pc:sldChg chg="del">
        <pc:chgData name="Martin Webley" userId="836f531d-195e-4340-bc9a-b5c372095905" providerId="ADAL" clId="{76FA8B83-EF40-4C01-86A5-5591B8788145}" dt="2021-12-13T16:48:25.864" v="7330" actId="47"/>
        <pc:sldMkLst>
          <pc:docMk/>
          <pc:sldMk cId="1284496480" sldId="821"/>
        </pc:sldMkLst>
      </pc:sldChg>
      <pc:sldChg chg="del">
        <pc:chgData name="Martin Webley" userId="836f531d-195e-4340-bc9a-b5c372095905" providerId="ADAL" clId="{76FA8B83-EF40-4C01-86A5-5591B8788145}" dt="2021-12-13T16:48:25.864" v="7330" actId="47"/>
        <pc:sldMkLst>
          <pc:docMk/>
          <pc:sldMk cId="1627509594" sldId="822"/>
        </pc:sldMkLst>
      </pc:sldChg>
      <pc:sldChg chg="del">
        <pc:chgData name="Martin Webley" userId="836f531d-195e-4340-bc9a-b5c372095905" providerId="ADAL" clId="{76FA8B83-EF40-4C01-86A5-5591B8788145}" dt="2021-12-13T16:48:25.864" v="7330" actId="47"/>
        <pc:sldMkLst>
          <pc:docMk/>
          <pc:sldMk cId="2004544213" sldId="823"/>
        </pc:sldMkLst>
      </pc:sldChg>
      <pc:sldChg chg="del">
        <pc:chgData name="Martin Webley" userId="836f531d-195e-4340-bc9a-b5c372095905" providerId="ADAL" clId="{76FA8B83-EF40-4C01-86A5-5591B8788145}" dt="2021-12-13T16:48:25.864" v="7330" actId="47"/>
        <pc:sldMkLst>
          <pc:docMk/>
          <pc:sldMk cId="4173286082" sldId="824"/>
        </pc:sldMkLst>
      </pc:sldChg>
      <pc:sldChg chg="del">
        <pc:chgData name="Martin Webley" userId="836f531d-195e-4340-bc9a-b5c372095905" providerId="ADAL" clId="{76FA8B83-EF40-4C01-86A5-5591B8788145}" dt="2021-12-13T16:48:25.864" v="7330" actId="47"/>
        <pc:sldMkLst>
          <pc:docMk/>
          <pc:sldMk cId="3231494155" sldId="825"/>
        </pc:sldMkLst>
      </pc:sldChg>
      <pc:sldChg chg="modSp new del mod">
        <pc:chgData name="Martin Webley" userId="836f531d-195e-4340-bc9a-b5c372095905" providerId="ADAL" clId="{76FA8B83-EF40-4C01-86A5-5591B8788145}" dt="2021-12-13T11:56:20.934" v="65" actId="47"/>
        <pc:sldMkLst>
          <pc:docMk/>
          <pc:sldMk cId="2059039895" sldId="837"/>
        </pc:sldMkLst>
        <pc:spChg chg="mod">
          <ac:chgData name="Martin Webley" userId="836f531d-195e-4340-bc9a-b5c372095905" providerId="ADAL" clId="{76FA8B83-EF40-4C01-86A5-5591B8788145}" dt="2021-12-13T11:54:28.779" v="8" actId="20577"/>
          <ac:spMkLst>
            <pc:docMk/>
            <pc:sldMk cId="2059039895" sldId="837"/>
            <ac:spMk id="2" creationId="{853B3295-41AE-4B8D-A10D-876A354C8FB0}"/>
          </ac:spMkLst>
        </pc:spChg>
      </pc:sldChg>
      <pc:sldChg chg="modSp add mod modShow">
        <pc:chgData name="Martin Webley" userId="836f531d-195e-4340-bc9a-b5c372095905" providerId="ADAL" clId="{76FA8B83-EF40-4C01-86A5-5591B8788145}" dt="2021-12-13T14:45:43.660" v="4830" actId="122"/>
        <pc:sldMkLst>
          <pc:docMk/>
          <pc:sldMk cId="3751105622" sldId="837"/>
        </pc:sldMkLst>
        <pc:spChg chg="mod">
          <ac:chgData name="Martin Webley" userId="836f531d-195e-4340-bc9a-b5c372095905" providerId="ADAL" clId="{76FA8B83-EF40-4C01-86A5-5591B8788145}" dt="2021-12-13T14:45:43.660" v="4830" actId="122"/>
          <ac:spMkLst>
            <pc:docMk/>
            <pc:sldMk cId="3751105622" sldId="837"/>
            <ac:spMk id="3" creationId="{441EF2E2-E196-41B3-91FE-B8B8FA9EC66D}"/>
          </ac:spMkLst>
        </pc:spChg>
      </pc:sldChg>
      <pc:sldChg chg="modSp new del mod">
        <pc:chgData name="Martin Webley" userId="836f531d-195e-4340-bc9a-b5c372095905" providerId="ADAL" clId="{76FA8B83-EF40-4C01-86A5-5591B8788145}" dt="2021-12-13T11:56:20.934" v="65" actId="47"/>
        <pc:sldMkLst>
          <pc:docMk/>
          <pc:sldMk cId="1224194355" sldId="838"/>
        </pc:sldMkLst>
        <pc:spChg chg="mod">
          <ac:chgData name="Martin Webley" userId="836f531d-195e-4340-bc9a-b5c372095905" providerId="ADAL" clId="{76FA8B83-EF40-4C01-86A5-5591B8788145}" dt="2021-12-13T11:54:50.373" v="26" actId="20577"/>
          <ac:spMkLst>
            <pc:docMk/>
            <pc:sldMk cId="1224194355" sldId="838"/>
            <ac:spMk id="2" creationId="{C3B20E3F-146C-4FF5-83B6-81380FE9F8FE}"/>
          </ac:spMkLst>
        </pc:spChg>
      </pc:sldChg>
      <pc:sldChg chg="modSp new del mod">
        <pc:chgData name="Martin Webley" userId="836f531d-195e-4340-bc9a-b5c372095905" providerId="ADAL" clId="{76FA8B83-EF40-4C01-86A5-5591B8788145}" dt="2021-12-13T11:56:20.934" v="65" actId="47"/>
        <pc:sldMkLst>
          <pc:docMk/>
          <pc:sldMk cId="542083948" sldId="839"/>
        </pc:sldMkLst>
        <pc:spChg chg="mod">
          <ac:chgData name="Martin Webley" userId="836f531d-195e-4340-bc9a-b5c372095905" providerId="ADAL" clId="{76FA8B83-EF40-4C01-86A5-5591B8788145}" dt="2021-12-13T11:54:57.559" v="46" actId="20577"/>
          <ac:spMkLst>
            <pc:docMk/>
            <pc:sldMk cId="542083948" sldId="839"/>
            <ac:spMk id="2" creationId="{4B9B30D7-C1E4-45DC-8208-9331F4D97C61}"/>
          </ac:spMkLst>
        </pc:spChg>
      </pc:sldChg>
      <pc:sldChg chg="addSp modSp new mod">
        <pc:chgData name="Martin Webley" userId="836f531d-195e-4340-bc9a-b5c372095905" providerId="ADAL" clId="{76FA8B83-EF40-4C01-86A5-5591B8788145}" dt="2021-12-13T13:12:00.309" v="869" actId="20577"/>
        <pc:sldMkLst>
          <pc:docMk/>
          <pc:sldMk cId="2582650101" sldId="839"/>
        </pc:sldMkLst>
        <pc:spChg chg="mod">
          <ac:chgData name="Martin Webley" userId="836f531d-195e-4340-bc9a-b5c372095905" providerId="ADAL" clId="{76FA8B83-EF40-4C01-86A5-5591B8788145}" dt="2021-12-13T12:42:06.728" v="448" actId="20577"/>
          <ac:spMkLst>
            <pc:docMk/>
            <pc:sldMk cId="2582650101" sldId="839"/>
            <ac:spMk id="2" creationId="{8908464A-8DDC-4B97-958E-8064B9FB5248}"/>
          </ac:spMkLst>
        </pc:spChg>
        <pc:spChg chg="mod">
          <ac:chgData name="Martin Webley" userId="836f531d-195e-4340-bc9a-b5c372095905" providerId="ADAL" clId="{76FA8B83-EF40-4C01-86A5-5591B8788145}" dt="2021-12-13T13:12:00.309" v="869" actId="20577"/>
          <ac:spMkLst>
            <pc:docMk/>
            <pc:sldMk cId="2582650101" sldId="839"/>
            <ac:spMk id="3" creationId="{4FC85B79-2798-4E83-9E79-7FEA9FEBCE26}"/>
          </ac:spMkLst>
        </pc:spChg>
        <pc:picChg chg="add mod">
          <ac:chgData name="Martin Webley" userId="836f531d-195e-4340-bc9a-b5c372095905" providerId="ADAL" clId="{76FA8B83-EF40-4C01-86A5-5591B8788145}" dt="2021-12-13T13:11:35.646" v="851" actId="1076"/>
          <ac:picMkLst>
            <pc:docMk/>
            <pc:sldMk cId="2582650101" sldId="839"/>
            <ac:picMk id="5" creationId="{93C61CFF-CBBD-4A78-A420-F83E2160224F}"/>
          </ac:picMkLst>
        </pc:picChg>
      </pc:sldChg>
      <pc:sldChg chg="new del">
        <pc:chgData name="Martin Webley" userId="836f531d-195e-4340-bc9a-b5c372095905" providerId="ADAL" clId="{76FA8B83-EF40-4C01-86A5-5591B8788145}" dt="2021-12-13T11:55:16.756" v="47" actId="47"/>
        <pc:sldMkLst>
          <pc:docMk/>
          <pc:sldMk cId="1653439383" sldId="840"/>
        </pc:sldMkLst>
      </pc:sldChg>
      <pc:sldChg chg="modSp new del mod">
        <pc:chgData name="Martin Webley" userId="836f531d-195e-4340-bc9a-b5c372095905" providerId="ADAL" clId="{76FA8B83-EF40-4C01-86A5-5591B8788145}" dt="2021-12-13T11:56:20.934" v="65" actId="47"/>
        <pc:sldMkLst>
          <pc:docMk/>
          <pc:sldMk cId="3247830613" sldId="840"/>
        </pc:sldMkLst>
        <pc:spChg chg="mod">
          <ac:chgData name="Martin Webley" userId="836f531d-195e-4340-bc9a-b5c372095905" providerId="ADAL" clId="{76FA8B83-EF40-4C01-86A5-5591B8788145}" dt="2021-12-13T11:55:45.734" v="64" actId="20577"/>
          <ac:spMkLst>
            <pc:docMk/>
            <pc:sldMk cId="3247830613" sldId="840"/>
            <ac:spMk id="2" creationId="{6AF4C659-0C08-4236-974E-88AB38BF8840}"/>
          </ac:spMkLst>
        </pc:spChg>
      </pc:sldChg>
      <pc:sldChg chg="modSp add mod ord">
        <pc:chgData name="Martin Webley" userId="836f531d-195e-4340-bc9a-b5c372095905" providerId="ADAL" clId="{76FA8B83-EF40-4C01-86A5-5591B8788145}" dt="2021-12-13T13:18:46.266" v="1275" actId="20577"/>
        <pc:sldMkLst>
          <pc:docMk/>
          <pc:sldMk cId="849998656" sldId="841"/>
        </pc:sldMkLst>
        <pc:spChg chg="mod">
          <ac:chgData name="Martin Webley" userId="836f531d-195e-4340-bc9a-b5c372095905" providerId="ADAL" clId="{76FA8B83-EF40-4C01-86A5-5591B8788145}" dt="2021-12-13T13:18:46.266" v="1275" actId="20577"/>
          <ac:spMkLst>
            <pc:docMk/>
            <pc:sldMk cId="849998656" sldId="841"/>
            <ac:spMk id="2" creationId="{8908464A-8DDC-4B97-958E-8064B9FB5248}"/>
          </ac:spMkLst>
        </pc:spChg>
      </pc:sldChg>
      <pc:sldChg chg="modSp add mod ord">
        <pc:chgData name="Martin Webley" userId="836f531d-195e-4340-bc9a-b5c372095905" providerId="ADAL" clId="{76FA8B83-EF40-4C01-86A5-5591B8788145}" dt="2021-12-13T13:37:26.531" v="1948" actId="14861"/>
        <pc:sldMkLst>
          <pc:docMk/>
          <pc:sldMk cId="1775595812" sldId="843"/>
        </pc:sldMkLst>
        <pc:spChg chg="mod">
          <ac:chgData name="Martin Webley" userId="836f531d-195e-4340-bc9a-b5c372095905" providerId="ADAL" clId="{76FA8B83-EF40-4C01-86A5-5591B8788145}" dt="2021-12-13T13:32:42.030" v="1795" actId="20577"/>
          <ac:spMkLst>
            <pc:docMk/>
            <pc:sldMk cId="1775595812" sldId="843"/>
            <ac:spMk id="2" creationId="{FC25B812-BA4A-4D6B-8FBF-1A0EB3203C02}"/>
          </ac:spMkLst>
        </pc:spChg>
        <pc:spChg chg="mod">
          <ac:chgData name="Martin Webley" userId="836f531d-195e-4340-bc9a-b5c372095905" providerId="ADAL" clId="{76FA8B83-EF40-4C01-86A5-5591B8788145}" dt="2021-12-13T13:30:16.921" v="1696" actId="6549"/>
          <ac:spMkLst>
            <pc:docMk/>
            <pc:sldMk cId="1775595812" sldId="843"/>
            <ac:spMk id="3" creationId="{2918D406-BCFF-43F3-A7F3-D2CB22F5C021}"/>
          </ac:spMkLst>
        </pc:spChg>
        <pc:picChg chg="mod">
          <ac:chgData name="Martin Webley" userId="836f531d-195e-4340-bc9a-b5c372095905" providerId="ADAL" clId="{76FA8B83-EF40-4C01-86A5-5591B8788145}" dt="2021-12-13T13:37:26.531" v="1948" actId="14861"/>
          <ac:picMkLst>
            <pc:docMk/>
            <pc:sldMk cId="1775595812" sldId="843"/>
            <ac:picMk id="6" creationId="{73B1A170-EC1B-4353-B895-7DEB47755F0D}"/>
          </ac:picMkLst>
        </pc:picChg>
      </pc:sldChg>
      <pc:sldChg chg="modSp add mod ord">
        <pc:chgData name="Martin Webley" userId="836f531d-195e-4340-bc9a-b5c372095905" providerId="ADAL" clId="{76FA8B83-EF40-4C01-86A5-5591B8788145}" dt="2021-12-13T13:35:59.160" v="1918" actId="20577"/>
        <pc:sldMkLst>
          <pc:docMk/>
          <pc:sldMk cId="1198668868" sldId="845"/>
        </pc:sldMkLst>
        <pc:spChg chg="mod">
          <ac:chgData name="Martin Webley" userId="836f531d-195e-4340-bc9a-b5c372095905" providerId="ADAL" clId="{76FA8B83-EF40-4C01-86A5-5591B8788145}" dt="2021-12-13T13:32:33.554" v="1791" actId="20577"/>
          <ac:spMkLst>
            <pc:docMk/>
            <pc:sldMk cId="1198668868" sldId="845"/>
            <ac:spMk id="2" creationId="{8908464A-8DDC-4B97-958E-8064B9FB5248}"/>
          </ac:spMkLst>
        </pc:spChg>
        <pc:spChg chg="mod">
          <ac:chgData name="Martin Webley" userId="836f531d-195e-4340-bc9a-b5c372095905" providerId="ADAL" clId="{76FA8B83-EF40-4C01-86A5-5591B8788145}" dt="2021-12-13T13:35:59.160" v="1918" actId="20577"/>
          <ac:spMkLst>
            <pc:docMk/>
            <pc:sldMk cId="1198668868" sldId="845"/>
            <ac:spMk id="3" creationId="{4FC85B79-2798-4E83-9E79-7FEA9FEBCE26}"/>
          </ac:spMkLst>
        </pc:spChg>
      </pc:sldChg>
      <pc:sldChg chg="modSp add mod ord">
        <pc:chgData name="Martin Webley" userId="836f531d-195e-4340-bc9a-b5c372095905" providerId="ADAL" clId="{76FA8B83-EF40-4C01-86A5-5591B8788145}" dt="2021-12-13T14:13:35.839" v="2760" actId="6549"/>
        <pc:sldMkLst>
          <pc:docMk/>
          <pc:sldMk cId="3801090233" sldId="847"/>
        </pc:sldMkLst>
        <pc:spChg chg="mod">
          <ac:chgData name="Martin Webley" userId="836f531d-195e-4340-bc9a-b5c372095905" providerId="ADAL" clId="{76FA8B83-EF40-4C01-86A5-5591B8788145}" dt="2021-12-13T13:55:41.682" v="1956" actId="20577"/>
          <ac:spMkLst>
            <pc:docMk/>
            <pc:sldMk cId="3801090233" sldId="847"/>
            <ac:spMk id="2" creationId="{FC25B812-BA4A-4D6B-8FBF-1A0EB3203C02}"/>
          </ac:spMkLst>
        </pc:spChg>
        <pc:spChg chg="mod">
          <ac:chgData name="Martin Webley" userId="836f531d-195e-4340-bc9a-b5c372095905" providerId="ADAL" clId="{76FA8B83-EF40-4C01-86A5-5591B8788145}" dt="2021-12-13T14:13:35.839" v="2760" actId="6549"/>
          <ac:spMkLst>
            <pc:docMk/>
            <pc:sldMk cId="3801090233" sldId="847"/>
            <ac:spMk id="3" creationId="{2918D406-BCFF-43F3-A7F3-D2CB22F5C021}"/>
          </ac:spMkLst>
        </pc:spChg>
        <pc:picChg chg="mod">
          <ac:chgData name="Martin Webley" userId="836f531d-195e-4340-bc9a-b5c372095905" providerId="ADAL" clId="{76FA8B83-EF40-4C01-86A5-5591B8788145}" dt="2021-12-13T13:56:52.196" v="1993" actId="14826"/>
          <ac:picMkLst>
            <pc:docMk/>
            <pc:sldMk cId="3801090233" sldId="847"/>
            <ac:picMk id="6" creationId="{73B1A170-EC1B-4353-B895-7DEB47755F0D}"/>
          </ac:picMkLst>
        </pc:picChg>
      </pc:sldChg>
      <pc:sldChg chg="addSp delSp modSp add mod">
        <pc:chgData name="Martin Webley" userId="836f531d-195e-4340-bc9a-b5c372095905" providerId="ADAL" clId="{76FA8B83-EF40-4C01-86A5-5591B8788145}" dt="2021-12-13T14:46:15.742" v="4892" actId="6549"/>
        <pc:sldMkLst>
          <pc:docMk/>
          <pc:sldMk cId="3508664808" sldId="848"/>
        </pc:sldMkLst>
        <pc:spChg chg="mod">
          <ac:chgData name="Martin Webley" userId="836f531d-195e-4340-bc9a-b5c372095905" providerId="ADAL" clId="{76FA8B83-EF40-4C01-86A5-5591B8788145}" dt="2021-12-13T14:15:05.597" v="2815" actId="20577"/>
          <ac:spMkLst>
            <pc:docMk/>
            <pc:sldMk cId="3508664808" sldId="848"/>
            <ac:spMk id="2" creationId="{FC25B812-BA4A-4D6B-8FBF-1A0EB3203C02}"/>
          </ac:spMkLst>
        </pc:spChg>
        <pc:spChg chg="mod">
          <ac:chgData name="Martin Webley" userId="836f531d-195e-4340-bc9a-b5c372095905" providerId="ADAL" clId="{76FA8B83-EF40-4C01-86A5-5591B8788145}" dt="2021-12-13T14:46:15.742" v="4892" actId="6549"/>
          <ac:spMkLst>
            <pc:docMk/>
            <pc:sldMk cId="3508664808" sldId="848"/>
            <ac:spMk id="3" creationId="{2918D406-BCFF-43F3-A7F3-D2CB22F5C021}"/>
          </ac:spMkLst>
        </pc:spChg>
        <pc:picChg chg="add mod">
          <ac:chgData name="Martin Webley" userId="836f531d-195e-4340-bc9a-b5c372095905" providerId="ADAL" clId="{76FA8B83-EF40-4C01-86A5-5591B8788145}" dt="2021-12-13T14:26:42.739" v="3455" actId="1076"/>
          <ac:picMkLst>
            <pc:docMk/>
            <pc:sldMk cId="3508664808" sldId="848"/>
            <ac:picMk id="5" creationId="{B4C4625B-B987-44B8-BA88-10214421F5C8}"/>
          </ac:picMkLst>
        </pc:picChg>
        <pc:picChg chg="del mod">
          <ac:chgData name="Martin Webley" userId="836f531d-195e-4340-bc9a-b5c372095905" providerId="ADAL" clId="{76FA8B83-EF40-4C01-86A5-5591B8788145}" dt="2021-12-13T14:25:32.735" v="3442" actId="478"/>
          <ac:picMkLst>
            <pc:docMk/>
            <pc:sldMk cId="3508664808" sldId="848"/>
            <ac:picMk id="6" creationId="{73B1A170-EC1B-4353-B895-7DEB47755F0D}"/>
          </ac:picMkLst>
        </pc:picChg>
      </pc:sldChg>
      <pc:sldChg chg="modSp add mod">
        <pc:chgData name="Martin Webley" userId="836f531d-195e-4340-bc9a-b5c372095905" providerId="ADAL" clId="{76FA8B83-EF40-4C01-86A5-5591B8788145}" dt="2021-12-13T17:01:17.786" v="7908" actId="20577"/>
        <pc:sldMkLst>
          <pc:docMk/>
          <pc:sldMk cId="4180005285" sldId="856"/>
        </pc:sldMkLst>
        <pc:spChg chg="mod">
          <ac:chgData name="Martin Webley" userId="836f531d-195e-4340-bc9a-b5c372095905" providerId="ADAL" clId="{76FA8B83-EF40-4C01-86A5-5591B8788145}" dt="2021-12-13T16:42:55.003" v="7089" actId="5793"/>
          <ac:spMkLst>
            <pc:docMk/>
            <pc:sldMk cId="4180005285" sldId="856"/>
            <ac:spMk id="2" creationId="{E55D53B4-48D8-45C8-9326-B45D81CEF4A8}"/>
          </ac:spMkLst>
        </pc:spChg>
        <pc:spChg chg="mod">
          <ac:chgData name="Martin Webley" userId="836f531d-195e-4340-bc9a-b5c372095905" providerId="ADAL" clId="{76FA8B83-EF40-4C01-86A5-5591B8788145}" dt="2021-12-13T17:01:17.786" v="7908" actId="20577"/>
          <ac:spMkLst>
            <pc:docMk/>
            <pc:sldMk cId="4180005285" sldId="856"/>
            <ac:spMk id="3" creationId="{62D8377A-538F-4C9F-AA9D-21C9702C5C4F}"/>
          </ac:spMkLst>
        </pc:spChg>
      </pc:sldChg>
      <pc:sldChg chg="modSp add mod ord">
        <pc:chgData name="Martin Webley" userId="836f531d-195e-4340-bc9a-b5c372095905" providerId="ADAL" clId="{76FA8B83-EF40-4C01-86A5-5591B8788145}" dt="2021-12-13T17:03:32.908" v="7963" actId="6549"/>
        <pc:sldMkLst>
          <pc:docMk/>
          <pc:sldMk cId="1310743801" sldId="857"/>
        </pc:sldMkLst>
        <pc:spChg chg="mod">
          <ac:chgData name="Martin Webley" userId="836f531d-195e-4340-bc9a-b5c372095905" providerId="ADAL" clId="{76FA8B83-EF40-4C01-86A5-5591B8788145}" dt="2021-12-13T17:03:32.908" v="7963" actId="6549"/>
          <ac:spMkLst>
            <pc:docMk/>
            <pc:sldMk cId="1310743801" sldId="857"/>
            <ac:spMk id="4" creationId="{F7A5BD4F-F210-406F-BDA3-5D496D0DBA1D}"/>
          </ac:spMkLst>
        </pc:spChg>
      </pc:sldChg>
      <pc:sldChg chg="addSp modSp new mod">
        <pc:chgData name="Martin Webley" userId="836f531d-195e-4340-bc9a-b5c372095905" providerId="ADAL" clId="{76FA8B83-EF40-4C01-86A5-5591B8788145}" dt="2021-12-13T17:22:00.257" v="9211" actId="20577"/>
        <pc:sldMkLst>
          <pc:docMk/>
          <pc:sldMk cId="2601407434" sldId="858"/>
        </pc:sldMkLst>
        <pc:spChg chg="mod">
          <ac:chgData name="Martin Webley" userId="836f531d-195e-4340-bc9a-b5c372095905" providerId="ADAL" clId="{76FA8B83-EF40-4C01-86A5-5591B8788145}" dt="2021-12-13T17:05:51.687" v="8016" actId="20577"/>
          <ac:spMkLst>
            <pc:docMk/>
            <pc:sldMk cId="2601407434" sldId="858"/>
            <ac:spMk id="2" creationId="{12D460C1-605A-4EE6-A224-A4CAB1674CBD}"/>
          </ac:spMkLst>
        </pc:spChg>
        <pc:spChg chg="mod">
          <ac:chgData name="Martin Webley" userId="836f531d-195e-4340-bc9a-b5c372095905" providerId="ADAL" clId="{76FA8B83-EF40-4C01-86A5-5591B8788145}" dt="2021-12-13T17:22:00.257" v="9211" actId="20577"/>
          <ac:spMkLst>
            <pc:docMk/>
            <pc:sldMk cId="2601407434" sldId="858"/>
            <ac:spMk id="3" creationId="{F302C3FF-8FF9-40CD-B8E8-5A64507D2A38}"/>
          </ac:spMkLst>
        </pc:spChg>
        <pc:picChg chg="add mod">
          <ac:chgData name="Martin Webley" userId="836f531d-195e-4340-bc9a-b5c372095905" providerId="ADAL" clId="{76FA8B83-EF40-4C01-86A5-5591B8788145}" dt="2021-12-13T17:14:35.264" v="8918" actId="1076"/>
          <ac:picMkLst>
            <pc:docMk/>
            <pc:sldMk cId="2601407434" sldId="858"/>
            <ac:picMk id="5" creationId="{3E3D6D1F-6D31-4C2F-AB05-29FF32DB0A6B}"/>
          </ac:picMkLst>
        </pc:picChg>
      </pc:sldChg>
      <pc:sldChg chg="modSp add mod ord">
        <pc:chgData name="Martin Webley" userId="836f531d-195e-4340-bc9a-b5c372095905" providerId="ADAL" clId="{76FA8B83-EF40-4C01-86A5-5591B8788145}" dt="2021-12-13T17:30:13.972" v="9702" actId="20577"/>
        <pc:sldMkLst>
          <pc:docMk/>
          <pc:sldMk cId="3607609978" sldId="859"/>
        </pc:sldMkLst>
        <pc:spChg chg="mod">
          <ac:chgData name="Martin Webley" userId="836f531d-195e-4340-bc9a-b5c372095905" providerId="ADAL" clId="{76FA8B83-EF40-4C01-86A5-5591B8788145}" dt="2021-12-13T17:30:13.972" v="9702" actId="20577"/>
          <ac:spMkLst>
            <pc:docMk/>
            <pc:sldMk cId="3607609978" sldId="859"/>
            <ac:spMk id="4" creationId="{A72F8C08-12DD-4BAE-AD5F-12F694E3E45E}"/>
          </ac:spMkLst>
        </pc:spChg>
      </pc:sldChg>
      <pc:sldChg chg="modSp add mod">
        <pc:chgData name="Martin Webley" userId="836f531d-195e-4340-bc9a-b5c372095905" providerId="ADAL" clId="{76FA8B83-EF40-4C01-86A5-5591B8788145}" dt="2021-12-13T17:34:32.883" v="10037" actId="20577"/>
        <pc:sldMkLst>
          <pc:docMk/>
          <pc:sldMk cId="4080551711" sldId="860"/>
        </pc:sldMkLst>
        <pc:spChg chg="mod">
          <ac:chgData name="Martin Webley" userId="836f531d-195e-4340-bc9a-b5c372095905" providerId="ADAL" clId="{76FA8B83-EF40-4C01-86A5-5591B8788145}" dt="2021-12-13T17:34:23.423" v="10029" actId="20577"/>
          <ac:spMkLst>
            <pc:docMk/>
            <pc:sldMk cId="4080551711" sldId="860"/>
            <ac:spMk id="2" creationId="{AF50FE69-29EB-4FD7-9AAB-912CE077E4A6}"/>
          </ac:spMkLst>
        </pc:spChg>
        <pc:spChg chg="mod">
          <ac:chgData name="Martin Webley" userId="836f531d-195e-4340-bc9a-b5c372095905" providerId="ADAL" clId="{76FA8B83-EF40-4C01-86A5-5591B8788145}" dt="2021-12-13T17:34:32.883" v="10037" actId="20577"/>
          <ac:spMkLst>
            <pc:docMk/>
            <pc:sldMk cId="4080551711" sldId="860"/>
            <ac:spMk id="3" creationId="{9731B5DB-A91F-4617-A8E7-56AFC3E9A402}"/>
          </ac:spMkLst>
        </pc:spChg>
      </pc:sldChg>
      <pc:sldChg chg="modSp add mod">
        <pc:chgData name="Martin Webley" userId="836f531d-195e-4340-bc9a-b5c372095905" providerId="ADAL" clId="{76FA8B83-EF40-4C01-86A5-5591B8788145}" dt="2021-12-13T17:36:56.670" v="10358" actId="20577"/>
        <pc:sldMkLst>
          <pc:docMk/>
          <pc:sldMk cId="2117826335" sldId="861"/>
        </pc:sldMkLst>
        <pc:spChg chg="mod">
          <ac:chgData name="Martin Webley" userId="836f531d-195e-4340-bc9a-b5c372095905" providerId="ADAL" clId="{76FA8B83-EF40-4C01-86A5-5591B8788145}" dt="2021-12-13T17:29:18.403" v="9682" actId="20577"/>
          <ac:spMkLst>
            <pc:docMk/>
            <pc:sldMk cId="2117826335" sldId="861"/>
            <ac:spMk id="2" creationId="{AF50FE69-29EB-4FD7-9AAB-912CE077E4A6}"/>
          </ac:spMkLst>
        </pc:spChg>
        <pc:spChg chg="mod">
          <ac:chgData name="Martin Webley" userId="836f531d-195e-4340-bc9a-b5c372095905" providerId="ADAL" clId="{76FA8B83-EF40-4C01-86A5-5591B8788145}" dt="2021-12-13T17:36:56.670" v="10358" actId="20577"/>
          <ac:spMkLst>
            <pc:docMk/>
            <pc:sldMk cId="2117826335" sldId="861"/>
            <ac:spMk id="3" creationId="{9731B5DB-A91F-4617-A8E7-56AFC3E9A402}"/>
          </ac:spMkLst>
        </pc:spChg>
      </pc:sldChg>
      <pc:sldChg chg="modSp add mod ord">
        <pc:chgData name="Martin Webley" userId="836f531d-195e-4340-bc9a-b5c372095905" providerId="ADAL" clId="{76FA8B83-EF40-4C01-86A5-5591B8788145}" dt="2021-12-13T17:31:37.048" v="9758" actId="20577"/>
        <pc:sldMkLst>
          <pc:docMk/>
          <pc:sldMk cId="3289350496" sldId="862"/>
        </pc:sldMkLst>
        <pc:spChg chg="mod">
          <ac:chgData name="Martin Webley" userId="836f531d-195e-4340-bc9a-b5c372095905" providerId="ADAL" clId="{76FA8B83-EF40-4C01-86A5-5591B8788145}" dt="2021-12-13T17:31:37.048" v="9758" actId="20577"/>
          <ac:spMkLst>
            <pc:docMk/>
            <pc:sldMk cId="3289350496" sldId="862"/>
            <ac:spMk id="4" creationId="{A72F8C08-12DD-4BAE-AD5F-12F694E3E45E}"/>
          </ac:spMkLst>
        </pc:spChg>
      </pc:sldChg>
      <pc:sldChg chg="modSp add mod">
        <pc:chgData name="Martin Webley" userId="836f531d-195e-4340-bc9a-b5c372095905" providerId="ADAL" clId="{76FA8B83-EF40-4C01-86A5-5591B8788145}" dt="2021-12-15T11:16:59.933" v="12232" actId="6549"/>
        <pc:sldMkLst>
          <pc:docMk/>
          <pc:sldMk cId="1955218340" sldId="863"/>
        </pc:sldMkLst>
        <pc:spChg chg="mod">
          <ac:chgData name="Martin Webley" userId="836f531d-195e-4340-bc9a-b5c372095905" providerId="ADAL" clId="{76FA8B83-EF40-4C01-86A5-5591B8788145}" dt="2021-12-15T11:16:59.933" v="12232" actId="6549"/>
          <ac:spMkLst>
            <pc:docMk/>
            <pc:sldMk cId="1955218340" sldId="863"/>
            <ac:spMk id="10" creationId="{FCED908F-D41E-495C-8D26-A2309EA4999B}"/>
          </ac:spMkLst>
        </pc:spChg>
      </pc:sldChg>
      <pc:sldChg chg="modSp add mod">
        <pc:chgData name="Martin Webley" userId="836f531d-195e-4340-bc9a-b5c372095905" providerId="ADAL" clId="{76FA8B83-EF40-4C01-86A5-5591B8788145}" dt="2021-12-15T11:23:59.938" v="12925" actId="20577"/>
        <pc:sldMkLst>
          <pc:docMk/>
          <pc:sldMk cId="348501399" sldId="894"/>
        </pc:sldMkLst>
        <pc:spChg chg="mod">
          <ac:chgData name="Martin Webley" userId="836f531d-195e-4340-bc9a-b5c372095905" providerId="ADAL" clId="{76FA8B83-EF40-4C01-86A5-5591B8788145}" dt="2021-12-15T11:18:39.333" v="12286" actId="6549"/>
          <ac:spMkLst>
            <pc:docMk/>
            <pc:sldMk cId="348501399" sldId="894"/>
            <ac:spMk id="2" creationId="{829B57FE-6C02-439A-9EB8-8B6BDBD371F2}"/>
          </ac:spMkLst>
        </pc:spChg>
        <pc:spChg chg="mod">
          <ac:chgData name="Martin Webley" userId="836f531d-195e-4340-bc9a-b5c372095905" providerId="ADAL" clId="{76FA8B83-EF40-4C01-86A5-5591B8788145}" dt="2021-12-15T11:23:59.938" v="12925" actId="20577"/>
          <ac:spMkLst>
            <pc:docMk/>
            <pc:sldMk cId="348501399" sldId="894"/>
            <ac:spMk id="10" creationId="{FCED908F-D41E-495C-8D26-A2309EA4999B}"/>
          </ac:spMkLst>
        </pc:spChg>
      </pc:sldChg>
      <pc:sldChg chg="modSp new mod">
        <pc:chgData name="Martin Webley" userId="836f531d-195e-4340-bc9a-b5c372095905" providerId="ADAL" clId="{76FA8B83-EF40-4C01-86A5-5591B8788145}" dt="2021-12-15T16:29:14.955" v="13250" actId="113"/>
        <pc:sldMkLst>
          <pc:docMk/>
          <pc:sldMk cId="2259322893" sldId="910"/>
        </pc:sldMkLst>
        <pc:spChg chg="mod">
          <ac:chgData name="Martin Webley" userId="836f531d-195e-4340-bc9a-b5c372095905" providerId="ADAL" clId="{76FA8B83-EF40-4C01-86A5-5591B8788145}" dt="2021-12-15T16:23:52.258" v="13246" actId="20577"/>
          <ac:spMkLst>
            <pc:docMk/>
            <pc:sldMk cId="2259322893" sldId="910"/>
            <ac:spMk id="2" creationId="{2D801851-52A9-4A45-8170-C47E0B209D92}"/>
          </ac:spMkLst>
        </pc:spChg>
        <pc:spChg chg="mod">
          <ac:chgData name="Martin Webley" userId="836f531d-195e-4340-bc9a-b5c372095905" providerId="ADAL" clId="{76FA8B83-EF40-4C01-86A5-5591B8788145}" dt="2021-12-15T16:29:14.955" v="13250" actId="113"/>
          <ac:spMkLst>
            <pc:docMk/>
            <pc:sldMk cId="2259322893" sldId="910"/>
            <ac:spMk id="3" creationId="{4473CFEA-5C2D-4EF2-A39D-C18FE452D8C8}"/>
          </ac:spMkLst>
        </pc:spChg>
      </pc:sldChg>
      <pc:sldChg chg="modSp add mod ord">
        <pc:chgData name="Martin Webley" userId="836f531d-195e-4340-bc9a-b5c372095905" providerId="ADAL" clId="{76FA8B83-EF40-4C01-86A5-5591B8788145}" dt="2021-12-15T16:19:27.504" v="13206" actId="20577"/>
        <pc:sldMkLst>
          <pc:docMk/>
          <pc:sldMk cId="707820887" sldId="911"/>
        </pc:sldMkLst>
        <pc:spChg chg="mod">
          <ac:chgData name="Martin Webley" userId="836f531d-195e-4340-bc9a-b5c372095905" providerId="ADAL" clId="{76FA8B83-EF40-4C01-86A5-5591B8788145}" dt="2021-12-15T15:53:01.730" v="12944" actId="20577"/>
          <ac:spMkLst>
            <pc:docMk/>
            <pc:sldMk cId="707820887" sldId="911"/>
            <ac:spMk id="2" creationId="{829B57FE-6C02-439A-9EB8-8B6BDBD371F2}"/>
          </ac:spMkLst>
        </pc:spChg>
        <pc:spChg chg="mod">
          <ac:chgData name="Martin Webley" userId="836f531d-195e-4340-bc9a-b5c372095905" providerId="ADAL" clId="{76FA8B83-EF40-4C01-86A5-5591B8788145}" dt="2021-12-15T16:19:27.504" v="13206" actId="20577"/>
          <ac:spMkLst>
            <pc:docMk/>
            <pc:sldMk cId="707820887" sldId="911"/>
            <ac:spMk id="10" creationId="{FCED908F-D41E-495C-8D26-A2309EA4999B}"/>
          </ac:spMkLst>
        </pc:spChg>
      </pc:sldChg>
    </pc:docChg>
  </pc:docChgLst>
  <pc:docChgLst>
    <pc:chgData name="Martin Webley" userId="S::weblem@gloscol.ac.uk::836f531d-195e-4340-bc9a-b5c372095905" providerId="AD" clId="Web-{43D38411-2E00-42FB-9E61-A3E0F5D0BAA0}"/>
    <pc:docChg chg="modSld">
      <pc:chgData name="Martin Webley" userId="S::weblem@gloscol.ac.uk::836f531d-195e-4340-bc9a-b5c372095905" providerId="AD" clId="Web-{43D38411-2E00-42FB-9E61-A3E0F5D0BAA0}" dt="2021-12-15T10:46:03.357" v="1"/>
      <pc:docMkLst>
        <pc:docMk/>
      </pc:docMkLst>
      <pc:sldChg chg="addSp delSp modSp">
        <pc:chgData name="Martin Webley" userId="S::weblem@gloscol.ac.uk::836f531d-195e-4340-bc9a-b5c372095905" providerId="AD" clId="Web-{43D38411-2E00-42FB-9E61-A3E0F5D0BAA0}" dt="2021-12-15T10:46:03.357" v="1"/>
        <pc:sldMkLst>
          <pc:docMk/>
          <pc:sldMk cId="1955218340" sldId="863"/>
        </pc:sldMkLst>
        <pc:spChg chg="del">
          <ac:chgData name="Martin Webley" userId="S::weblem@gloscol.ac.uk::836f531d-195e-4340-bc9a-b5c372095905" providerId="AD" clId="Web-{43D38411-2E00-42FB-9E61-A3E0F5D0BAA0}" dt="2021-12-15T10:45:50.184" v="0"/>
          <ac:spMkLst>
            <pc:docMk/>
            <pc:sldMk cId="1955218340" sldId="863"/>
            <ac:spMk id="3" creationId="{56100144-4B01-4589-81BD-1CDEF3D59578}"/>
          </ac:spMkLst>
        </pc:spChg>
        <pc:spChg chg="add mod">
          <ac:chgData name="Martin Webley" userId="S::weblem@gloscol.ac.uk::836f531d-195e-4340-bc9a-b5c372095905" providerId="AD" clId="Web-{43D38411-2E00-42FB-9E61-A3E0F5D0BAA0}" dt="2021-12-15T10:46:03.357" v="1"/>
          <ac:spMkLst>
            <pc:docMk/>
            <pc:sldMk cId="1955218340" sldId="863"/>
            <ac:spMk id="10" creationId="{FCED908F-D41E-495C-8D26-A2309EA4999B}"/>
          </ac:spMkLst>
        </pc:spChg>
        <pc:graphicFrameChg chg="add del mod ord modGraphic">
          <ac:chgData name="Martin Webley" userId="S::weblem@gloscol.ac.uk::836f531d-195e-4340-bc9a-b5c372095905" providerId="AD" clId="Web-{43D38411-2E00-42FB-9E61-A3E0F5D0BAA0}" dt="2021-12-15T10:46:03.357" v="1"/>
          <ac:graphicFrameMkLst>
            <pc:docMk/>
            <pc:sldMk cId="1955218340" sldId="863"/>
            <ac:graphicFrameMk id="4" creationId="{B2D80A37-DC79-468C-A027-DFA3783505B1}"/>
          </ac:graphicFrameMkLst>
        </pc:graphicFrameChg>
      </pc:sldChg>
    </pc:docChg>
  </pc:docChgLst>
  <pc:docChgLst>
    <pc:chgData name="Sulaiman Janjua" userId="S::janjus@gloscol.ac.uk::66b971f6-af07-45ac-89ef-0fb24ce3614b" providerId="AD" clId="Web-{64701B68-3B5F-4A5A-B5FC-4745E7553957}"/>
    <pc:docChg chg="modSld">
      <pc:chgData name="Sulaiman Janjua" userId="S::janjus@gloscol.ac.uk::66b971f6-af07-45ac-89ef-0fb24ce3614b" providerId="AD" clId="Web-{64701B68-3B5F-4A5A-B5FC-4745E7553957}" dt="2021-12-13T11:46:16.553" v="17" actId="20577"/>
      <pc:docMkLst>
        <pc:docMk/>
      </pc:docMkLst>
      <pc:sldChg chg="modSp">
        <pc:chgData name="Sulaiman Janjua" userId="S::janjus@gloscol.ac.uk::66b971f6-af07-45ac-89ef-0fb24ce3614b" providerId="AD" clId="Web-{64701B68-3B5F-4A5A-B5FC-4745E7553957}" dt="2021-12-13T11:46:16.553" v="17" actId="20577"/>
        <pc:sldMkLst>
          <pc:docMk/>
          <pc:sldMk cId="23457169" sldId="826"/>
        </pc:sldMkLst>
        <pc:spChg chg="mod">
          <ac:chgData name="Sulaiman Janjua" userId="S::janjus@gloscol.ac.uk::66b971f6-af07-45ac-89ef-0fb24ce3614b" providerId="AD" clId="Web-{64701B68-3B5F-4A5A-B5FC-4745E7553957}" dt="2021-12-13T11:46:16.553" v="17" actId="20577"/>
          <ac:spMkLst>
            <pc:docMk/>
            <pc:sldMk cId="23457169" sldId="826"/>
            <ac:spMk id="4" creationId="{F7A5BD4F-F210-406F-BDA3-5D496D0DBA1D}"/>
          </ac:spMkLst>
        </pc:spChg>
      </pc:sldChg>
    </pc:docChg>
  </pc:docChgLst>
  <pc:docChgLst>
    <pc:chgData name="Sulaiman Janjua" userId="S::janjus@gloscol.ac.uk::66b971f6-af07-45ac-89ef-0fb24ce3614b" providerId="AD" clId="Web-{7B07EC67-96EC-47A0-9E81-14E5F33E8658}"/>
    <pc:docChg chg="modSld">
      <pc:chgData name="Sulaiman Janjua" userId="S::janjus@gloscol.ac.uk::66b971f6-af07-45ac-89ef-0fb24ce3614b" providerId="AD" clId="Web-{7B07EC67-96EC-47A0-9E81-14E5F33E8658}" dt="2022-03-04T11:28:52.724" v="72" actId="20577"/>
      <pc:docMkLst>
        <pc:docMk/>
      </pc:docMkLst>
      <pc:sldChg chg="modSp">
        <pc:chgData name="Sulaiman Janjua" userId="S::janjus@gloscol.ac.uk::66b971f6-af07-45ac-89ef-0fb24ce3614b" providerId="AD" clId="Web-{7B07EC67-96EC-47A0-9E81-14E5F33E8658}" dt="2022-03-04T11:28:52.724" v="72" actId="20577"/>
        <pc:sldMkLst>
          <pc:docMk/>
          <pc:sldMk cId="3063034922" sldId="1094"/>
        </pc:sldMkLst>
        <pc:spChg chg="mod">
          <ac:chgData name="Sulaiman Janjua" userId="S::janjus@gloscol.ac.uk::66b971f6-af07-45ac-89ef-0fb24ce3614b" providerId="AD" clId="Web-{7B07EC67-96EC-47A0-9E81-14E5F33E8658}" dt="2022-03-04T11:28:52.724" v="72" actId="20577"/>
          <ac:spMkLst>
            <pc:docMk/>
            <pc:sldMk cId="3063034922" sldId="1094"/>
            <ac:spMk id="3" creationId="{93E1A0CE-437E-4089-AE73-03BEE8D4C05A}"/>
          </ac:spMkLst>
        </pc:spChg>
      </pc:sldChg>
    </pc:docChg>
  </pc:docChgLst>
  <pc:docChgLst>
    <pc:chgData name="Martin Webley" userId="S::weblem@gloscol.ac.uk::836f531d-195e-4340-bc9a-b5c372095905" providerId="AD" clId="Web-{CF8E512B-3147-415A-AE41-B50606CEBC3F}"/>
    <pc:docChg chg="modSld">
      <pc:chgData name="Martin Webley" userId="S::weblem@gloscol.ac.uk::836f531d-195e-4340-bc9a-b5c372095905" providerId="AD" clId="Web-{CF8E512B-3147-415A-AE41-B50606CEBC3F}" dt="2022-01-11T09:37:09.898" v="1" actId="1076"/>
      <pc:docMkLst>
        <pc:docMk/>
      </pc:docMkLst>
      <pc:sldChg chg="modSp">
        <pc:chgData name="Martin Webley" userId="S::weblem@gloscol.ac.uk::836f531d-195e-4340-bc9a-b5c372095905" providerId="AD" clId="Web-{CF8E512B-3147-415A-AE41-B50606CEBC3F}" dt="2022-01-11T09:37:09.898" v="1" actId="1076"/>
        <pc:sldMkLst>
          <pc:docMk/>
          <pc:sldMk cId="2694825206" sldId="945"/>
        </pc:sldMkLst>
        <pc:spChg chg="mod">
          <ac:chgData name="Martin Webley" userId="S::weblem@gloscol.ac.uk::836f531d-195e-4340-bc9a-b5c372095905" providerId="AD" clId="Web-{CF8E512B-3147-415A-AE41-B50606CEBC3F}" dt="2022-01-11T09:37:07.679" v="0" actId="1076"/>
          <ac:spMkLst>
            <pc:docMk/>
            <pc:sldMk cId="2694825206" sldId="945"/>
            <ac:spMk id="8" creationId="{5457C227-3619-4F9B-B922-8FD567FAF1C6}"/>
          </ac:spMkLst>
        </pc:spChg>
        <pc:spChg chg="mod">
          <ac:chgData name="Martin Webley" userId="S::weblem@gloscol.ac.uk::836f531d-195e-4340-bc9a-b5c372095905" providerId="AD" clId="Web-{CF8E512B-3147-415A-AE41-B50606CEBC3F}" dt="2022-01-11T09:37:09.898" v="1" actId="1076"/>
          <ac:spMkLst>
            <pc:docMk/>
            <pc:sldMk cId="2694825206" sldId="945"/>
            <ac:spMk id="9" creationId="{A61C596E-B3C1-41CA-89AE-09518118825A}"/>
          </ac:spMkLst>
        </pc:spChg>
      </pc:sldChg>
    </pc:docChg>
  </pc:docChgLst>
  <pc:docChgLst>
    <pc:chgData name="Sulaiman Janjua" userId="66b971f6-af07-45ac-89ef-0fb24ce3614b" providerId="ADAL" clId="{7EC0EEE0-5ABB-4061-ABEA-71959AF56656}"/>
    <pc:docChg chg="delSld modSld">
      <pc:chgData name="Sulaiman Janjua" userId="66b971f6-af07-45ac-89ef-0fb24ce3614b" providerId="ADAL" clId="{7EC0EEE0-5ABB-4061-ABEA-71959AF56656}" dt="2021-12-16T16:24:51.614" v="94" actId="20577"/>
      <pc:docMkLst>
        <pc:docMk/>
      </pc:docMkLst>
      <pc:sldChg chg="modSp mod">
        <pc:chgData name="Sulaiman Janjua" userId="66b971f6-af07-45ac-89ef-0fb24ce3614b" providerId="ADAL" clId="{7EC0EEE0-5ABB-4061-ABEA-71959AF56656}" dt="2021-12-16T16:24:51.614" v="94" actId="20577"/>
        <pc:sldMkLst>
          <pc:docMk/>
          <pc:sldMk cId="1117916539" sldId="835"/>
        </pc:sldMkLst>
        <pc:spChg chg="mod">
          <ac:chgData name="Sulaiman Janjua" userId="66b971f6-af07-45ac-89ef-0fb24ce3614b" providerId="ADAL" clId="{7EC0EEE0-5ABB-4061-ABEA-71959AF56656}" dt="2021-12-16T16:24:51.614" v="94" actId="20577"/>
          <ac:spMkLst>
            <pc:docMk/>
            <pc:sldMk cId="1117916539" sldId="835"/>
            <ac:spMk id="3" creationId="{9F041393-E7D1-42DF-8126-97DD4B4F3888}"/>
          </ac:spMkLst>
        </pc:spChg>
      </pc:sldChg>
      <pc:sldChg chg="del">
        <pc:chgData name="Sulaiman Janjua" userId="66b971f6-af07-45ac-89ef-0fb24ce3614b" providerId="ADAL" clId="{7EC0EEE0-5ABB-4061-ABEA-71959AF56656}" dt="2021-12-16T16:02:48.048" v="1" actId="47"/>
        <pc:sldMkLst>
          <pc:docMk/>
          <pc:sldMk cId="3066642435" sldId="899"/>
        </pc:sldMkLst>
      </pc:sldChg>
      <pc:sldChg chg="del">
        <pc:chgData name="Sulaiman Janjua" userId="66b971f6-af07-45ac-89ef-0fb24ce3614b" providerId="ADAL" clId="{7EC0EEE0-5ABB-4061-ABEA-71959AF56656}" dt="2021-12-16T16:02:48.210" v="2" actId="47"/>
        <pc:sldMkLst>
          <pc:docMk/>
          <pc:sldMk cId="221834209" sldId="900"/>
        </pc:sldMkLst>
      </pc:sldChg>
      <pc:sldChg chg="del">
        <pc:chgData name="Sulaiman Janjua" userId="66b971f6-af07-45ac-89ef-0fb24ce3614b" providerId="ADAL" clId="{7EC0EEE0-5ABB-4061-ABEA-71959AF56656}" dt="2021-12-16T16:02:48.383" v="3" actId="47"/>
        <pc:sldMkLst>
          <pc:docMk/>
          <pc:sldMk cId="4111970810" sldId="901"/>
        </pc:sldMkLst>
      </pc:sldChg>
      <pc:sldChg chg="del">
        <pc:chgData name="Sulaiman Janjua" userId="66b971f6-af07-45ac-89ef-0fb24ce3614b" providerId="ADAL" clId="{7EC0EEE0-5ABB-4061-ABEA-71959AF56656}" dt="2021-12-16T16:02:49.233" v="4" actId="47"/>
        <pc:sldMkLst>
          <pc:docMk/>
          <pc:sldMk cId="2632573270" sldId="902"/>
        </pc:sldMkLst>
      </pc:sldChg>
      <pc:sldChg chg="del">
        <pc:chgData name="Sulaiman Janjua" userId="66b971f6-af07-45ac-89ef-0fb24ce3614b" providerId="ADAL" clId="{7EC0EEE0-5ABB-4061-ABEA-71959AF56656}" dt="2021-12-16T16:02:49.402" v="5" actId="47"/>
        <pc:sldMkLst>
          <pc:docMk/>
          <pc:sldMk cId="4106132438" sldId="903"/>
        </pc:sldMkLst>
      </pc:sldChg>
      <pc:sldChg chg="del">
        <pc:chgData name="Sulaiman Janjua" userId="66b971f6-af07-45ac-89ef-0fb24ce3614b" providerId="ADAL" clId="{7EC0EEE0-5ABB-4061-ABEA-71959AF56656}" dt="2021-12-16T16:02:50.053" v="6" actId="47"/>
        <pc:sldMkLst>
          <pc:docMk/>
          <pc:sldMk cId="2341411255" sldId="904"/>
        </pc:sldMkLst>
      </pc:sldChg>
      <pc:sldChg chg="del">
        <pc:chgData name="Sulaiman Janjua" userId="66b971f6-af07-45ac-89ef-0fb24ce3614b" providerId="ADAL" clId="{7EC0EEE0-5ABB-4061-ABEA-71959AF56656}" dt="2021-12-16T16:02:50.452" v="7" actId="47"/>
        <pc:sldMkLst>
          <pc:docMk/>
          <pc:sldMk cId="2299375919" sldId="905"/>
        </pc:sldMkLst>
      </pc:sldChg>
      <pc:sldChg chg="del">
        <pc:chgData name="Sulaiman Janjua" userId="66b971f6-af07-45ac-89ef-0fb24ce3614b" providerId="ADAL" clId="{7EC0EEE0-5ABB-4061-ABEA-71959AF56656}" dt="2021-12-16T16:02:51.149" v="8" actId="47"/>
        <pc:sldMkLst>
          <pc:docMk/>
          <pc:sldMk cId="457269121" sldId="906"/>
        </pc:sldMkLst>
      </pc:sldChg>
      <pc:sldChg chg="del">
        <pc:chgData name="Sulaiman Janjua" userId="66b971f6-af07-45ac-89ef-0fb24ce3614b" providerId="ADAL" clId="{7EC0EEE0-5ABB-4061-ABEA-71959AF56656}" dt="2021-12-16T16:02:51.471" v="9" actId="47"/>
        <pc:sldMkLst>
          <pc:docMk/>
          <pc:sldMk cId="3013078803" sldId="907"/>
        </pc:sldMkLst>
      </pc:sldChg>
      <pc:sldChg chg="del">
        <pc:chgData name="Sulaiman Janjua" userId="66b971f6-af07-45ac-89ef-0fb24ce3614b" providerId="ADAL" clId="{7EC0EEE0-5ABB-4061-ABEA-71959AF56656}" dt="2021-12-16T16:02:52.301" v="10" actId="47"/>
        <pc:sldMkLst>
          <pc:docMk/>
          <pc:sldMk cId="656363075" sldId="908"/>
        </pc:sldMkLst>
      </pc:sldChg>
      <pc:sldChg chg="del">
        <pc:chgData name="Sulaiman Janjua" userId="66b971f6-af07-45ac-89ef-0fb24ce3614b" providerId="ADAL" clId="{7EC0EEE0-5ABB-4061-ABEA-71959AF56656}" dt="2021-12-16T16:02:46.022" v="0" actId="47"/>
        <pc:sldMkLst>
          <pc:docMk/>
          <pc:sldMk cId="2709616694" sldId="909"/>
        </pc:sldMkLst>
      </pc:sldChg>
    </pc:docChg>
  </pc:docChgLst>
  <pc:docChgLst>
    <pc:chgData name="Martin Webley" userId="836f531d-195e-4340-bc9a-b5c372095905" providerId="ADAL" clId="{FAD6712A-2AF3-4220-93CD-F773FB3209A4}"/>
    <pc:docChg chg="custSel addSld modSld sldOrd">
      <pc:chgData name="Martin Webley" userId="836f531d-195e-4340-bc9a-b5c372095905" providerId="ADAL" clId="{FAD6712A-2AF3-4220-93CD-F773FB3209A4}" dt="2021-12-17T16:04:14.864" v="338" actId="20577"/>
      <pc:docMkLst>
        <pc:docMk/>
      </pc:docMkLst>
      <pc:sldChg chg="modSp mod">
        <pc:chgData name="Martin Webley" userId="836f531d-195e-4340-bc9a-b5c372095905" providerId="ADAL" clId="{FAD6712A-2AF3-4220-93CD-F773FB3209A4}" dt="2021-12-17T15:59:15.200" v="143" actId="13822"/>
        <pc:sldMkLst>
          <pc:docMk/>
          <pc:sldMk cId="3923728939" sldId="270"/>
        </pc:sldMkLst>
        <pc:spChg chg="mod">
          <ac:chgData name="Martin Webley" userId="836f531d-195e-4340-bc9a-b5c372095905" providerId="ADAL" clId="{FAD6712A-2AF3-4220-93CD-F773FB3209A4}" dt="2021-12-17T15:59:09.834" v="141" actId="13822"/>
          <ac:spMkLst>
            <pc:docMk/>
            <pc:sldMk cId="3923728939" sldId="270"/>
            <ac:spMk id="6" creationId="{5CB1AC14-5343-4234-B367-16B593BB2AE6}"/>
          </ac:spMkLst>
        </pc:spChg>
        <pc:spChg chg="mod">
          <ac:chgData name="Martin Webley" userId="836f531d-195e-4340-bc9a-b5c372095905" providerId="ADAL" clId="{FAD6712A-2AF3-4220-93CD-F773FB3209A4}" dt="2021-12-17T15:59:13.647" v="142" actId="13822"/>
          <ac:spMkLst>
            <pc:docMk/>
            <pc:sldMk cId="3923728939" sldId="270"/>
            <ac:spMk id="10" creationId="{30C9C63F-F476-41BE-8CD3-13A2E2ED8A85}"/>
          </ac:spMkLst>
        </pc:spChg>
        <pc:spChg chg="mod">
          <ac:chgData name="Martin Webley" userId="836f531d-195e-4340-bc9a-b5c372095905" providerId="ADAL" clId="{FAD6712A-2AF3-4220-93CD-F773FB3209A4}" dt="2021-12-17T15:59:15.200" v="143" actId="13822"/>
          <ac:spMkLst>
            <pc:docMk/>
            <pc:sldMk cId="3923728939" sldId="270"/>
            <ac:spMk id="11" creationId="{809A4550-C315-4E10-98DF-DCACDA1E72B6}"/>
          </ac:spMkLst>
        </pc:spChg>
      </pc:sldChg>
      <pc:sldChg chg="modSp">
        <pc:chgData name="Martin Webley" userId="836f531d-195e-4340-bc9a-b5c372095905" providerId="ADAL" clId="{FAD6712A-2AF3-4220-93CD-F773FB3209A4}" dt="2021-12-17T15:38:41.551" v="9" actId="14826"/>
        <pc:sldMkLst>
          <pc:docMk/>
          <pc:sldMk cId="2582650101" sldId="839"/>
        </pc:sldMkLst>
        <pc:picChg chg="mod">
          <ac:chgData name="Martin Webley" userId="836f531d-195e-4340-bc9a-b5c372095905" providerId="ADAL" clId="{FAD6712A-2AF3-4220-93CD-F773FB3209A4}" dt="2021-12-17T15:38:41.551" v="9" actId="14826"/>
          <ac:picMkLst>
            <pc:docMk/>
            <pc:sldMk cId="2582650101" sldId="839"/>
            <ac:picMk id="5" creationId="{93C61CFF-CBBD-4A78-A420-F83E2160224F}"/>
          </ac:picMkLst>
        </pc:picChg>
      </pc:sldChg>
      <pc:sldChg chg="modSp">
        <pc:chgData name="Martin Webley" userId="836f531d-195e-4340-bc9a-b5c372095905" providerId="ADAL" clId="{FAD6712A-2AF3-4220-93CD-F773FB3209A4}" dt="2021-12-17T15:38:28.041" v="8" actId="14826"/>
        <pc:sldMkLst>
          <pc:docMk/>
          <pc:sldMk cId="849998656" sldId="841"/>
        </pc:sldMkLst>
        <pc:picChg chg="mod">
          <ac:chgData name="Martin Webley" userId="836f531d-195e-4340-bc9a-b5c372095905" providerId="ADAL" clId="{FAD6712A-2AF3-4220-93CD-F773FB3209A4}" dt="2021-12-17T15:38:28.041" v="8" actId="14826"/>
          <ac:picMkLst>
            <pc:docMk/>
            <pc:sldMk cId="849998656" sldId="841"/>
            <ac:picMk id="5" creationId="{93C61CFF-CBBD-4A78-A420-F83E2160224F}"/>
          </ac:picMkLst>
        </pc:picChg>
      </pc:sldChg>
      <pc:sldChg chg="modSp ord">
        <pc:chgData name="Martin Webley" userId="836f531d-195e-4340-bc9a-b5c372095905" providerId="ADAL" clId="{FAD6712A-2AF3-4220-93CD-F773FB3209A4}" dt="2021-12-17T15:38:09.292" v="7" actId="14826"/>
        <pc:sldMkLst>
          <pc:docMk/>
          <pc:sldMk cId="1198668868" sldId="845"/>
        </pc:sldMkLst>
        <pc:picChg chg="mod">
          <ac:chgData name="Martin Webley" userId="836f531d-195e-4340-bc9a-b5c372095905" providerId="ADAL" clId="{FAD6712A-2AF3-4220-93CD-F773FB3209A4}" dt="2021-12-17T15:38:09.292" v="7" actId="14826"/>
          <ac:picMkLst>
            <pc:docMk/>
            <pc:sldMk cId="1198668868" sldId="845"/>
            <ac:picMk id="5" creationId="{93C61CFF-CBBD-4A78-A420-F83E2160224F}"/>
          </ac:picMkLst>
        </pc:picChg>
      </pc:sldChg>
      <pc:sldChg chg="modSp mod">
        <pc:chgData name="Martin Webley" userId="836f531d-195e-4340-bc9a-b5c372095905" providerId="ADAL" clId="{FAD6712A-2AF3-4220-93CD-F773FB3209A4}" dt="2021-12-17T15:33:16.591" v="4" actId="688"/>
        <pc:sldMkLst>
          <pc:docMk/>
          <pc:sldMk cId="3508664808" sldId="848"/>
        </pc:sldMkLst>
        <pc:picChg chg="mod">
          <ac:chgData name="Martin Webley" userId="836f531d-195e-4340-bc9a-b5c372095905" providerId="ADAL" clId="{FAD6712A-2AF3-4220-93CD-F773FB3209A4}" dt="2021-12-17T15:33:16.591" v="4" actId="688"/>
          <ac:picMkLst>
            <pc:docMk/>
            <pc:sldMk cId="3508664808" sldId="848"/>
            <ac:picMk id="5" creationId="{B4C4625B-B987-44B8-BA88-10214421F5C8}"/>
          </ac:picMkLst>
        </pc:picChg>
      </pc:sldChg>
      <pc:sldChg chg="addSp modSp mod modNotesTx">
        <pc:chgData name="Martin Webley" userId="836f531d-195e-4340-bc9a-b5c372095905" providerId="ADAL" clId="{FAD6712A-2AF3-4220-93CD-F773FB3209A4}" dt="2021-12-17T16:04:14.864" v="338" actId="20577"/>
        <pc:sldMkLst>
          <pc:docMk/>
          <pc:sldMk cId="707820887" sldId="911"/>
        </pc:sldMkLst>
        <pc:spChg chg="mod">
          <ac:chgData name="Martin Webley" userId="836f531d-195e-4340-bc9a-b5c372095905" providerId="ADAL" clId="{FAD6712A-2AF3-4220-93CD-F773FB3209A4}" dt="2021-12-17T16:00:14.538" v="155" actId="114"/>
          <ac:spMkLst>
            <pc:docMk/>
            <pc:sldMk cId="707820887" sldId="911"/>
            <ac:spMk id="10" creationId="{FCED908F-D41E-495C-8D26-A2309EA4999B}"/>
          </ac:spMkLst>
        </pc:spChg>
        <pc:picChg chg="add mod">
          <ac:chgData name="Martin Webley" userId="836f531d-195e-4340-bc9a-b5c372095905" providerId="ADAL" clId="{FAD6712A-2AF3-4220-93CD-F773FB3209A4}" dt="2021-12-17T16:03:44.721" v="317" actId="1076"/>
          <ac:picMkLst>
            <pc:docMk/>
            <pc:sldMk cId="707820887" sldId="911"/>
            <ac:picMk id="4" creationId="{AA3BFA96-7FE3-4555-A4DA-13F8A9ED6C86}"/>
          </ac:picMkLst>
        </pc:picChg>
      </pc:sldChg>
      <pc:sldChg chg="addSp delSp modSp new mod">
        <pc:chgData name="Martin Webley" userId="836f531d-195e-4340-bc9a-b5c372095905" providerId="ADAL" clId="{FAD6712A-2AF3-4220-93CD-F773FB3209A4}" dt="2021-12-17T15:57:45.812" v="140" actId="1076"/>
        <pc:sldMkLst>
          <pc:docMk/>
          <pc:sldMk cId="2909980748" sldId="918"/>
        </pc:sldMkLst>
        <pc:spChg chg="mod">
          <ac:chgData name="Martin Webley" userId="836f531d-195e-4340-bc9a-b5c372095905" providerId="ADAL" clId="{FAD6712A-2AF3-4220-93CD-F773FB3209A4}" dt="2021-12-17T15:52:23.286" v="70" actId="20577"/>
          <ac:spMkLst>
            <pc:docMk/>
            <pc:sldMk cId="2909980748" sldId="918"/>
            <ac:spMk id="2" creationId="{318C53E7-5606-4B0F-B56B-3D0214ED0B76}"/>
          </ac:spMkLst>
        </pc:spChg>
        <pc:spChg chg="del">
          <ac:chgData name="Martin Webley" userId="836f531d-195e-4340-bc9a-b5c372095905" providerId="ADAL" clId="{FAD6712A-2AF3-4220-93CD-F773FB3209A4}" dt="2021-12-17T15:52:33.461" v="71" actId="931"/>
          <ac:spMkLst>
            <pc:docMk/>
            <pc:sldMk cId="2909980748" sldId="918"/>
            <ac:spMk id="3" creationId="{39EBEF58-9A01-4B3C-8623-924837735FD9}"/>
          </ac:spMkLst>
        </pc:spChg>
        <pc:picChg chg="add mod">
          <ac:chgData name="Martin Webley" userId="836f531d-195e-4340-bc9a-b5c372095905" providerId="ADAL" clId="{FAD6712A-2AF3-4220-93CD-F773FB3209A4}" dt="2021-12-17T15:54:33.156" v="117" actId="1076"/>
          <ac:picMkLst>
            <pc:docMk/>
            <pc:sldMk cId="2909980748" sldId="918"/>
            <ac:picMk id="5" creationId="{F33012BC-D91F-477A-BB6D-20E71FF6F6B3}"/>
          </ac:picMkLst>
        </pc:picChg>
        <pc:picChg chg="add mod">
          <ac:chgData name="Martin Webley" userId="836f531d-195e-4340-bc9a-b5c372095905" providerId="ADAL" clId="{FAD6712A-2AF3-4220-93CD-F773FB3209A4}" dt="2021-12-17T15:52:59.782" v="81" actId="1076"/>
          <ac:picMkLst>
            <pc:docMk/>
            <pc:sldMk cId="2909980748" sldId="918"/>
            <ac:picMk id="7" creationId="{8CD40C67-9C2C-4EF2-A27E-97458C63F3DE}"/>
          </ac:picMkLst>
        </pc:picChg>
        <pc:picChg chg="add mod">
          <ac:chgData name="Martin Webley" userId="836f531d-195e-4340-bc9a-b5c372095905" providerId="ADAL" clId="{FAD6712A-2AF3-4220-93CD-F773FB3209A4}" dt="2021-12-17T15:53:35.808" v="96" actId="1076"/>
          <ac:picMkLst>
            <pc:docMk/>
            <pc:sldMk cId="2909980748" sldId="918"/>
            <ac:picMk id="9" creationId="{D47D4445-2F33-4419-9D18-764BFEA16EEC}"/>
          </ac:picMkLst>
        </pc:picChg>
        <pc:picChg chg="add mod">
          <ac:chgData name="Martin Webley" userId="836f531d-195e-4340-bc9a-b5c372095905" providerId="ADAL" clId="{FAD6712A-2AF3-4220-93CD-F773FB3209A4}" dt="2021-12-17T15:57:45.812" v="140" actId="1076"/>
          <ac:picMkLst>
            <pc:docMk/>
            <pc:sldMk cId="2909980748" sldId="918"/>
            <ac:picMk id="11" creationId="{07C6A598-C8A5-4A34-B7BB-435C0C63A0CA}"/>
          </ac:picMkLst>
        </pc:picChg>
        <pc:picChg chg="add mod">
          <ac:chgData name="Martin Webley" userId="836f531d-195e-4340-bc9a-b5c372095905" providerId="ADAL" clId="{FAD6712A-2AF3-4220-93CD-F773FB3209A4}" dt="2021-12-17T15:57:43.404" v="139" actId="1076"/>
          <ac:picMkLst>
            <pc:docMk/>
            <pc:sldMk cId="2909980748" sldId="918"/>
            <ac:picMk id="13" creationId="{40BE977E-DADF-4EF9-BDE8-71F64DECB08E}"/>
          </ac:picMkLst>
        </pc:picChg>
        <pc:picChg chg="add mod">
          <ac:chgData name="Martin Webley" userId="836f531d-195e-4340-bc9a-b5c372095905" providerId="ADAL" clId="{FAD6712A-2AF3-4220-93CD-F773FB3209A4}" dt="2021-12-17T15:54:30.208" v="116" actId="1076"/>
          <ac:picMkLst>
            <pc:docMk/>
            <pc:sldMk cId="2909980748" sldId="918"/>
            <ac:picMk id="15" creationId="{77970328-DB53-40EB-AE8D-9BB3D3C517A8}"/>
          </ac:picMkLst>
        </pc:picChg>
        <pc:picChg chg="add mod">
          <ac:chgData name="Martin Webley" userId="836f531d-195e-4340-bc9a-b5c372095905" providerId="ADAL" clId="{FAD6712A-2AF3-4220-93CD-F773FB3209A4}" dt="2021-12-17T15:57:39.410" v="137" actId="1076"/>
          <ac:picMkLst>
            <pc:docMk/>
            <pc:sldMk cId="2909980748" sldId="918"/>
            <ac:picMk id="17" creationId="{739A05EC-4CAC-44F0-8D80-67754B6A63B7}"/>
          </ac:picMkLst>
        </pc:picChg>
        <pc:picChg chg="add mod">
          <ac:chgData name="Martin Webley" userId="836f531d-195e-4340-bc9a-b5c372095905" providerId="ADAL" clId="{FAD6712A-2AF3-4220-93CD-F773FB3209A4}" dt="2021-12-17T15:57:31.174" v="134" actId="1076"/>
          <ac:picMkLst>
            <pc:docMk/>
            <pc:sldMk cId="2909980748" sldId="918"/>
            <ac:picMk id="19" creationId="{AA6933AC-53FC-4500-A8E9-AAFD95C6779E}"/>
          </ac:picMkLst>
        </pc:picChg>
      </pc:sldChg>
    </pc:docChg>
  </pc:docChgLst>
  <pc:docChgLst>
    <pc:chgData name="Sulaiman Janjua" userId="S::janjus@gloscol.ac.uk::66b971f6-af07-45ac-89ef-0fb24ce3614b" providerId="AD" clId="Web-{2DABCF9F-4DC4-4F78-961C-8011C054F0CC}"/>
    <pc:docChg chg="mod addSld delSld modSld">
      <pc:chgData name="Sulaiman Janjua" userId="S::janjus@gloscol.ac.uk::66b971f6-af07-45ac-89ef-0fb24ce3614b" providerId="AD" clId="Web-{2DABCF9F-4DC4-4F78-961C-8011C054F0CC}" dt="2021-12-17T15:04:24.115" v="32"/>
      <pc:docMkLst>
        <pc:docMk/>
      </pc:docMkLst>
      <pc:sldChg chg="addSp modSp">
        <pc:chgData name="Sulaiman Janjua" userId="S::janjus@gloscol.ac.uk::66b971f6-af07-45ac-89ef-0fb24ce3614b" providerId="AD" clId="Web-{2DABCF9F-4DC4-4F78-961C-8011C054F0CC}" dt="2021-12-17T15:03:30.489" v="30"/>
        <pc:sldMkLst>
          <pc:docMk/>
          <pc:sldMk cId="3738995642" sldId="832"/>
        </pc:sldMkLst>
        <pc:spChg chg="mod">
          <ac:chgData name="Sulaiman Janjua" userId="S::janjus@gloscol.ac.uk::66b971f6-af07-45ac-89ef-0fb24ce3614b" providerId="AD" clId="Web-{2DABCF9F-4DC4-4F78-961C-8011C054F0CC}" dt="2021-12-17T15:03:29.942" v="29" actId="14100"/>
          <ac:spMkLst>
            <pc:docMk/>
            <pc:sldMk cId="3738995642" sldId="832"/>
            <ac:spMk id="3" creationId="{60F6DD49-14F4-482F-855C-2097F12C2B01}"/>
          </ac:spMkLst>
        </pc:spChg>
        <pc:picChg chg="add">
          <ac:chgData name="Sulaiman Janjua" userId="S::janjus@gloscol.ac.uk::66b971f6-af07-45ac-89ef-0fb24ce3614b" providerId="AD" clId="Web-{2DABCF9F-4DC4-4F78-961C-8011C054F0CC}" dt="2021-12-17T15:03:30.489" v="30"/>
          <ac:picMkLst>
            <pc:docMk/>
            <pc:sldMk cId="3738995642" sldId="832"/>
            <ac:picMk id="5" creationId="{2E8AACC0-1DC8-4B55-BF21-364FBBD001D7}"/>
          </ac:picMkLst>
        </pc:picChg>
      </pc:sldChg>
      <pc:sldChg chg="addSp delSp modSp mod modClrScheme chgLayout">
        <pc:chgData name="Sulaiman Janjua" userId="S::janjus@gloscol.ac.uk::66b971f6-af07-45ac-89ef-0fb24ce3614b" providerId="AD" clId="Web-{2DABCF9F-4DC4-4F78-961C-8011C054F0CC}" dt="2021-12-17T15:01:24.595" v="16" actId="14100"/>
        <pc:sldMkLst>
          <pc:docMk/>
          <pc:sldMk cId="3644903344" sldId="834"/>
        </pc:sldMkLst>
        <pc:spChg chg="mod">
          <ac:chgData name="Sulaiman Janjua" userId="S::janjus@gloscol.ac.uk::66b971f6-af07-45ac-89ef-0fb24ce3614b" providerId="AD" clId="Web-{2DABCF9F-4DC4-4F78-961C-8011C054F0CC}" dt="2021-12-17T15:01:15.657" v="13"/>
          <ac:spMkLst>
            <pc:docMk/>
            <pc:sldMk cId="3644903344" sldId="834"/>
            <ac:spMk id="2" creationId="{7D318D38-97C1-496C-B73F-549D4B80FC9F}"/>
          </ac:spMkLst>
        </pc:spChg>
        <pc:spChg chg="add del mod">
          <ac:chgData name="Sulaiman Janjua" userId="S::janjus@gloscol.ac.uk::66b971f6-af07-45ac-89ef-0fb24ce3614b" providerId="AD" clId="Web-{2DABCF9F-4DC4-4F78-961C-8011C054F0CC}" dt="2021-12-17T15:01:24.595" v="16" actId="14100"/>
          <ac:spMkLst>
            <pc:docMk/>
            <pc:sldMk cId="3644903344" sldId="834"/>
            <ac:spMk id="3" creationId="{CBC7E1C6-AF8A-4B63-AF3D-6E294E8C7246}"/>
          </ac:spMkLst>
        </pc:spChg>
        <pc:spChg chg="add del mod">
          <ac:chgData name="Sulaiman Janjua" userId="S::janjus@gloscol.ac.uk::66b971f6-af07-45ac-89ef-0fb24ce3614b" providerId="AD" clId="Web-{2DABCF9F-4DC4-4F78-961C-8011C054F0CC}" dt="2021-12-17T15:01:15.657" v="13"/>
          <ac:spMkLst>
            <pc:docMk/>
            <pc:sldMk cId="3644903344" sldId="834"/>
            <ac:spMk id="10" creationId="{631A38CC-F3BF-4004-A982-1C926E0FD0FA}"/>
          </ac:spMkLst>
        </pc:spChg>
        <pc:picChg chg="add del mod">
          <ac:chgData name="Sulaiman Janjua" userId="S::janjus@gloscol.ac.uk::66b971f6-af07-45ac-89ef-0fb24ce3614b" providerId="AD" clId="Web-{2DABCF9F-4DC4-4F78-961C-8011C054F0CC}" dt="2021-12-17T15:01:16.235" v="14"/>
          <ac:picMkLst>
            <pc:docMk/>
            <pc:sldMk cId="3644903344" sldId="834"/>
            <ac:picMk id="5" creationId="{0D7EB982-B60D-4299-BBB9-C2B2C5C646A1}"/>
          </ac:picMkLst>
        </pc:picChg>
        <pc:picChg chg="add">
          <ac:chgData name="Sulaiman Janjua" userId="S::janjus@gloscol.ac.uk::66b971f6-af07-45ac-89ef-0fb24ce3614b" providerId="AD" clId="Web-{2DABCF9F-4DC4-4F78-961C-8011C054F0CC}" dt="2021-12-17T15:01:19.970" v="15"/>
          <ac:picMkLst>
            <pc:docMk/>
            <pc:sldMk cId="3644903344" sldId="834"/>
            <ac:picMk id="6" creationId="{F6CA8473-01B2-4A9B-8BC7-B7E0CF24CF6C}"/>
          </ac:picMkLst>
        </pc:picChg>
      </pc:sldChg>
      <pc:sldChg chg="addSp modSp">
        <pc:chgData name="Sulaiman Janjua" userId="S::janjus@gloscol.ac.uk::66b971f6-af07-45ac-89ef-0fb24ce3614b" providerId="AD" clId="Web-{2DABCF9F-4DC4-4F78-961C-8011C054F0CC}" dt="2021-12-17T15:01:34.205" v="18" actId="14100"/>
        <pc:sldMkLst>
          <pc:docMk/>
          <pc:sldMk cId="1117916539" sldId="835"/>
        </pc:sldMkLst>
        <pc:spChg chg="mod">
          <ac:chgData name="Sulaiman Janjua" userId="S::janjus@gloscol.ac.uk::66b971f6-af07-45ac-89ef-0fb24ce3614b" providerId="AD" clId="Web-{2DABCF9F-4DC4-4F78-961C-8011C054F0CC}" dt="2021-12-17T15:01:34.205" v="18" actId="14100"/>
          <ac:spMkLst>
            <pc:docMk/>
            <pc:sldMk cId="1117916539" sldId="835"/>
            <ac:spMk id="3" creationId="{9F041393-E7D1-42DF-8126-97DD4B4F3888}"/>
          </ac:spMkLst>
        </pc:spChg>
        <pc:picChg chg="add">
          <ac:chgData name="Sulaiman Janjua" userId="S::janjus@gloscol.ac.uk::66b971f6-af07-45ac-89ef-0fb24ce3614b" providerId="AD" clId="Web-{2DABCF9F-4DC4-4F78-961C-8011C054F0CC}" dt="2021-12-17T15:01:30.486" v="17"/>
          <ac:picMkLst>
            <pc:docMk/>
            <pc:sldMk cId="1117916539" sldId="835"/>
            <ac:picMk id="5" creationId="{7C88ECFE-9293-465B-9024-382D3D051C94}"/>
          </ac:picMkLst>
        </pc:picChg>
      </pc:sldChg>
      <pc:sldChg chg="addSp modSp">
        <pc:chgData name="Sulaiman Janjua" userId="S::janjus@gloscol.ac.uk::66b971f6-af07-45ac-89ef-0fb24ce3614b" providerId="AD" clId="Web-{2DABCF9F-4DC4-4F78-961C-8011C054F0CC}" dt="2021-12-17T15:01:46.924" v="22"/>
        <pc:sldMkLst>
          <pc:docMk/>
          <pc:sldMk cId="3891291109" sldId="836"/>
        </pc:sldMkLst>
        <pc:spChg chg="mod">
          <ac:chgData name="Sulaiman Janjua" userId="S::janjus@gloscol.ac.uk::66b971f6-af07-45ac-89ef-0fb24ce3614b" providerId="AD" clId="Web-{2DABCF9F-4DC4-4F78-961C-8011C054F0CC}" dt="2021-12-17T15:01:45.955" v="21" actId="14100"/>
          <ac:spMkLst>
            <pc:docMk/>
            <pc:sldMk cId="3891291109" sldId="836"/>
            <ac:spMk id="3" creationId="{EDD2AE07-8988-4499-8653-0CF3B5109C46}"/>
          </ac:spMkLst>
        </pc:spChg>
        <pc:picChg chg="add">
          <ac:chgData name="Sulaiman Janjua" userId="S::janjus@gloscol.ac.uk::66b971f6-af07-45ac-89ef-0fb24ce3614b" providerId="AD" clId="Web-{2DABCF9F-4DC4-4F78-961C-8011C054F0CC}" dt="2021-12-17T15:01:46.924" v="22"/>
          <ac:picMkLst>
            <pc:docMk/>
            <pc:sldMk cId="3891291109" sldId="836"/>
            <ac:picMk id="5" creationId="{ACE58495-EC69-4C9C-A20F-1E408C7C5A3A}"/>
          </ac:picMkLst>
        </pc:picChg>
      </pc:sldChg>
      <pc:sldChg chg="addCm">
        <pc:chgData name="Sulaiman Janjua" userId="S::janjus@gloscol.ac.uk::66b971f6-af07-45ac-89ef-0fb24ce3614b" providerId="AD" clId="Web-{2DABCF9F-4DC4-4F78-961C-8011C054F0CC}" dt="2021-12-17T15:04:24.115" v="32"/>
        <pc:sldMkLst>
          <pc:docMk/>
          <pc:sldMk cId="2817132084" sldId="846"/>
        </pc:sldMkLst>
      </pc:sldChg>
      <pc:sldChg chg="new">
        <pc:chgData name="Sulaiman Janjua" userId="S::janjus@gloscol.ac.uk::66b971f6-af07-45ac-89ef-0fb24ce3614b" providerId="AD" clId="Web-{2DABCF9F-4DC4-4F78-961C-8011C054F0CC}" dt="2021-12-17T14:59:48.640" v="0"/>
        <pc:sldMkLst>
          <pc:docMk/>
          <pc:sldMk cId="1909535292" sldId="912"/>
        </pc:sldMkLst>
      </pc:sldChg>
      <pc:sldChg chg="modSp new">
        <pc:chgData name="Sulaiman Janjua" userId="S::janjus@gloscol.ac.uk::66b971f6-af07-45ac-89ef-0fb24ce3614b" providerId="AD" clId="Web-{2DABCF9F-4DC4-4F78-961C-8011C054F0CC}" dt="2021-12-17T15:02:42.425" v="27" actId="20577"/>
        <pc:sldMkLst>
          <pc:docMk/>
          <pc:sldMk cId="3718417275" sldId="913"/>
        </pc:sldMkLst>
        <pc:spChg chg="mod">
          <ac:chgData name="Sulaiman Janjua" userId="S::janjus@gloscol.ac.uk::66b971f6-af07-45ac-89ef-0fb24ce3614b" providerId="AD" clId="Web-{2DABCF9F-4DC4-4F78-961C-8011C054F0CC}" dt="2021-12-17T15:02:42.425" v="27" actId="20577"/>
          <ac:spMkLst>
            <pc:docMk/>
            <pc:sldMk cId="3718417275" sldId="913"/>
            <ac:spMk id="2" creationId="{6B8DD8C8-858B-44C8-84DD-1264CAE1C2C4}"/>
          </ac:spMkLst>
        </pc:spChg>
      </pc:sldChg>
      <pc:sldChg chg="modSp new">
        <pc:chgData name="Sulaiman Janjua" userId="S::janjus@gloscol.ac.uk::66b971f6-af07-45ac-89ef-0fb24ce3614b" providerId="AD" clId="Web-{2DABCF9F-4DC4-4F78-961C-8011C054F0CC}" dt="2021-12-17T15:02:43.503" v="28" actId="20577"/>
        <pc:sldMkLst>
          <pc:docMk/>
          <pc:sldMk cId="456012706" sldId="914"/>
        </pc:sldMkLst>
        <pc:spChg chg="mod">
          <ac:chgData name="Sulaiman Janjua" userId="S::janjus@gloscol.ac.uk::66b971f6-af07-45ac-89ef-0fb24ce3614b" providerId="AD" clId="Web-{2DABCF9F-4DC4-4F78-961C-8011C054F0CC}" dt="2021-12-17T15:02:43.503" v="28" actId="20577"/>
          <ac:spMkLst>
            <pc:docMk/>
            <pc:sldMk cId="456012706" sldId="914"/>
            <ac:spMk id="2" creationId="{A01933D5-AC6D-47C1-8D5B-050F48E57747}"/>
          </ac:spMkLst>
        </pc:spChg>
      </pc:sldChg>
      <pc:sldChg chg="new del">
        <pc:chgData name="Sulaiman Janjua" userId="S::janjus@gloscol.ac.uk::66b971f6-af07-45ac-89ef-0fb24ce3614b" providerId="AD" clId="Web-{2DABCF9F-4DC4-4F78-961C-8011C054F0CC}" dt="2021-12-17T15:02:34.847" v="23"/>
        <pc:sldMkLst>
          <pc:docMk/>
          <pc:sldMk cId="559734350" sldId="915"/>
        </pc:sldMkLst>
      </pc:sldChg>
      <pc:sldChg chg="new">
        <pc:chgData name="Sulaiman Janjua" userId="S::janjus@gloscol.ac.uk::66b971f6-af07-45ac-89ef-0fb24ce3614b" providerId="AD" clId="Web-{2DABCF9F-4DC4-4F78-961C-8011C054F0CC}" dt="2021-12-17T15:01:40.799" v="19"/>
        <pc:sldMkLst>
          <pc:docMk/>
          <pc:sldMk cId="833870961" sldId="916"/>
        </pc:sldMkLst>
      </pc:sldChg>
      <pc:sldChg chg="new">
        <pc:chgData name="Sulaiman Janjua" userId="S::janjus@gloscol.ac.uk::66b971f6-af07-45ac-89ef-0fb24ce3614b" providerId="AD" clId="Web-{2DABCF9F-4DC4-4F78-961C-8011C054F0CC}" dt="2021-12-17T15:01:41.408" v="20"/>
        <pc:sldMkLst>
          <pc:docMk/>
          <pc:sldMk cId="2537731908" sldId="917"/>
        </pc:sldMkLst>
      </pc:sldChg>
    </pc:docChg>
  </pc:docChgLst>
  <pc:docChgLst>
    <pc:chgData name="Sulaiman Janjua" userId="66b971f6-af07-45ac-89ef-0fb24ce3614b" providerId="ADAL" clId="{7BFF7792-41F3-424A-9556-094907213B5E}"/>
    <pc:docChg chg="undo redo custSel addSld delSld modSld sldOrd">
      <pc:chgData name="Sulaiman Janjua" userId="66b971f6-af07-45ac-89ef-0fb24ce3614b" providerId="ADAL" clId="{7BFF7792-41F3-424A-9556-094907213B5E}" dt="2022-03-15T11:37:04.702" v="23373" actId="2696"/>
      <pc:docMkLst>
        <pc:docMk/>
      </pc:docMkLst>
      <pc:sldChg chg="modSp mod">
        <pc:chgData name="Sulaiman Janjua" userId="66b971f6-af07-45ac-89ef-0fb24ce3614b" providerId="ADAL" clId="{7BFF7792-41F3-424A-9556-094907213B5E}" dt="2022-03-08T07:42:28.939" v="23006" actId="20577"/>
        <pc:sldMkLst>
          <pc:docMk/>
          <pc:sldMk cId="653415081" sldId="257"/>
        </pc:sldMkLst>
        <pc:spChg chg="mod">
          <ac:chgData name="Sulaiman Janjua" userId="66b971f6-af07-45ac-89ef-0fb24ce3614b" providerId="ADAL" clId="{7BFF7792-41F3-424A-9556-094907213B5E}" dt="2022-03-08T07:42:28.939" v="23006" actId="20577"/>
          <ac:spMkLst>
            <pc:docMk/>
            <pc:sldMk cId="653415081" sldId="257"/>
            <ac:spMk id="3" creationId="{93E1A0CE-437E-4089-AE73-03BEE8D4C05A}"/>
          </ac:spMkLst>
        </pc:spChg>
      </pc:sldChg>
      <pc:sldChg chg="modSp mod">
        <pc:chgData name="Sulaiman Janjua" userId="66b971f6-af07-45ac-89ef-0fb24ce3614b" providerId="ADAL" clId="{7BFF7792-41F3-424A-9556-094907213B5E}" dt="2022-03-04T10:31:06.300" v="22716" actId="207"/>
        <pc:sldMkLst>
          <pc:docMk/>
          <pc:sldMk cId="1120319146" sldId="262"/>
        </pc:sldMkLst>
        <pc:spChg chg="mod">
          <ac:chgData name="Sulaiman Janjua" userId="66b971f6-af07-45ac-89ef-0fb24ce3614b" providerId="ADAL" clId="{7BFF7792-41F3-424A-9556-094907213B5E}" dt="2022-03-04T10:31:03.913" v="22713" actId="207"/>
          <ac:spMkLst>
            <pc:docMk/>
            <pc:sldMk cId="1120319146" sldId="262"/>
            <ac:spMk id="59" creationId="{1F1E1CA2-8B22-4EBC-A8B3-4E1D4101D87E}"/>
          </ac:spMkLst>
        </pc:spChg>
        <pc:spChg chg="mod">
          <ac:chgData name="Sulaiman Janjua" userId="66b971f6-af07-45ac-89ef-0fb24ce3614b" providerId="ADAL" clId="{7BFF7792-41F3-424A-9556-094907213B5E}" dt="2022-03-04T10:31:06.300" v="22716" actId="207"/>
          <ac:spMkLst>
            <pc:docMk/>
            <pc:sldMk cId="1120319146" sldId="262"/>
            <ac:spMk id="60" creationId="{ACF09B4E-41D8-4B56-8174-5E60E938E8D6}"/>
          </ac:spMkLst>
        </pc:spChg>
      </pc:sldChg>
      <pc:sldChg chg="del">
        <pc:chgData name="Sulaiman Janjua" userId="66b971f6-af07-45ac-89ef-0fb24ce3614b" providerId="ADAL" clId="{7BFF7792-41F3-424A-9556-094907213B5E}" dt="2022-02-10T18:03:40.287" v="14288" actId="47"/>
        <pc:sldMkLst>
          <pc:docMk/>
          <pc:sldMk cId="1875816114" sldId="268"/>
        </pc:sldMkLst>
      </pc:sldChg>
      <pc:sldChg chg="add del">
        <pc:chgData name="Sulaiman Janjua" userId="66b971f6-af07-45ac-89ef-0fb24ce3614b" providerId="ADAL" clId="{7BFF7792-41F3-424A-9556-094907213B5E}" dt="2022-02-10T18:04:19.917" v="14290"/>
        <pc:sldMkLst>
          <pc:docMk/>
          <pc:sldMk cId="1441771244" sldId="272"/>
        </pc:sldMkLst>
      </pc:sldChg>
      <pc:sldChg chg="modSp mod">
        <pc:chgData name="Sulaiman Janjua" userId="66b971f6-af07-45ac-89ef-0fb24ce3614b" providerId="ADAL" clId="{7BFF7792-41F3-424A-9556-094907213B5E}" dt="2022-03-09T09:42:49.590" v="23345" actId="207"/>
        <pc:sldMkLst>
          <pc:docMk/>
          <pc:sldMk cId="2038661313" sldId="280"/>
        </pc:sldMkLst>
        <pc:spChg chg="mod">
          <ac:chgData name="Sulaiman Janjua" userId="66b971f6-af07-45ac-89ef-0fb24ce3614b" providerId="ADAL" clId="{7BFF7792-41F3-424A-9556-094907213B5E}" dt="2022-03-09T09:42:49.590" v="23345" actId="207"/>
          <ac:spMkLst>
            <pc:docMk/>
            <pc:sldMk cId="2038661313" sldId="280"/>
            <ac:spMk id="60" creationId="{ACF09B4E-41D8-4B56-8174-5E60E938E8D6}"/>
          </ac:spMkLst>
        </pc:spChg>
        <pc:spChg chg="mod">
          <ac:chgData name="Sulaiman Janjua" userId="66b971f6-af07-45ac-89ef-0fb24ce3614b" providerId="ADAL" clId="{7BFF7792-41F3-424A-9556-094907213B5E}" dt="2022-03-09T09:42:44.791" v="23344" actId="113"/>
          <ac:spMkLst>
            <pc:docMk/>
            <pc:sldMk cId="2038661313" sldId="280"/>
            <ac:spMk id="61" creationId="{9CF244F9-7E36-42DC-B24D-59EBF30A28A1}"/>
          </ac:spMkLst>
        </pc:spChg>
      </pc:sldChg>
      <pc:sldChg chg="del">
        <pc:chgData name="Sulaiman Janjua" userId="66b971f6-af07-45ac-89ef-0fb24ce3614b" providerId="ADAL" clId="{7BFF7792-41F3-424A-9556-094907213B5E}" dt="2022-02-10T18:03:40.023" v="14280" actId="47"/>
        <pc:sldMkLst>
          <pc:docMk/>
          <pc:sldMk cId="3725176138" sldId="295"/>
        </pc:sldMkLst>
      </pc:sldChg>
      <pc:sldChg chg="del">
        <pc:chgData name="Sulaiman Janjua" userId="66b971f6-af07-45ac-89ef-0fb24ce3614b" providerId="ADAL" clId="{7BFF7792-41F3-424A-9556-094907213B5E}" dt="2022-02-10T18:03:40.051" v="14281" actId="47"/>
        <pc:sldMkLst>
          <pc:docMk/>
          <pc:sldMk cId="400154969" sldId="297"/>
        </pc:sldMkLst>
      </pc:sldChg>
      <pc:sldChg chg="del ord">
        <pc:chgData name="Sulaiman Janjua" userId="66b971f6-af07-45ac-89ef-0fb24ce3614b" providerId="ADAL" clId="{7BFF7792-41F3-424A-9556-094907213B5E}" dt="2022-03-15T11:37:04.702" v="23373" actId="2696"/>
        <pc:sldMkLst>
          <pc:docMk/>
          <pc:sldMk cId="461352748" sldId="297"/>
        </pc:sldMkLst>
      </pc:sldChg>
      <pc:sldChg chg="modNotesTx">
        <pc:chgData name="Sulaiman Janjua" userId="66b971f6-af07-45ac-89ef-0fb24ce3614b" providerId="ADAL" clId="{7BFF7792-41F3-424A-9556-094907213B5E}" dt="2022-03-08T10:34:30.187" v="23200" actId="20577"/>
        <pc:sldMkLst>
          <pc:docMk/>
          <pc:sldMk cId="1294929022" sldId="381"/>
        </pc:sldMkLst>
      </pc:sldChg>
      <pc:sldChg chg="add">
        <pc:chgData name="Sulaiman Janjua" userId="66b971f6-af07-45ac-89ef-0fb24ce3614b" providerId="ADAL" clId="{7BFF7792-41F3-424A-9556-094907213B5E}" dt="2022-03-07T08:57:31.374" v="22803"/>
        <pc:sldMkLst>
          <pc:docMk/>
          <pc:sldMk cId="409822099" sldId="564"/>
        </pc:sldMkLst>
      </pc:sldChg>
      <pc:sldChg chg="add">
        <pc:chgData name="Sulaiman Janjua" userId="66b971f6-af07-45ac-89ef-0fb24ce3614b" providerId="ADAL" clId="{7BFF7792-41F3-424A-9556-094907213B5E}" dt="2022-03-07T08:57:31.374" v="22803"/>
        <pc:sldMkLst>
          <pc:docMk/>
          <pc:sldMk cId="805848301" sldId="565"/>
        </pc:sldMkLst>
      </pc:sldChg>
      <pc:sldChg chg="add">
        <pc:chgData name="Sulaiman Janjua" userId="66b971f6-af07-45ac-89ef-0fb24ce3614b" providerId="ADAL" clId="{7BFF7792-41F3-424A-9556-094907213B5E}" dt="2022-03-07T08:57:31.374" v="22803"/>
        <pc:sldMkLst>
          <pc:docMk/>
          <pc:sldMk cId="2243081330" sldId="579"/>
        </pc:sldMkLst>
      </pc:sldChg>
      <pc:sldChg chg="add">
        <pc:chgData name="Sulaiman Janjua" userId="66b971f6-af07-45ac-89ef-0fb24ce3614b" providerId="ADAL" clId="{7BFF7792-41F3-424A-9556-094907213B5E}" dt="2022-03-07T08:57:31.374" v="22803"/>
        <pc:sldMkLst>
          <pc:docMk/>
          <pc:sldMk cId="2711349942" sldId="580"/>
        </pc:sldMkLst>
      </pc:sldChg>
      <pc:sldChg chg="modSp add mod">
        <pc:chgData name="Sulaiman Janjua" userId="66b971f6-af07-45ac-89ef-0fb24ce3614b" providerId="ADAL" clId="{7BFF7792-41F3-424A-9556-094907213B5E}" dt="2022-03-08T09:44:14.841" v="23110" actId="207"/>
        <pc:sldMkLst>
          <pc:docMk/>
          <pc:sldMk cId="3126306142" sldId="595"/>
        </pc:sldMkLst>
        <pc:graphicFrameChg chg="modGraphic">
          <ac:chgData name="Sulaiman Janjua" userId="66b971f6-af07-45ac-89ef-0fb24ce3614b" providerId="ADAL" clId="{7BFF7792-41F3-424A-9556-094907213B5E}" dt="2022-03-08T09:44:14.841" v="23110" actId="207"/>
          <ac:graphicFrameMkLst>
            <pc:docMk/>
            <pc:sldMk cId="3126306142" sldId="595"/>
            <ac:graphicFrameMk id="4" creationId="{6F92544B-F99A-4743-9E92-2087A68199FE}"/>
          </ac:graphicFrameMkLst>
        </pc:graphicFrameChg>
      </pc:sldChg>
      <pc:sldChg chg="add">
        <pc:chgData name="Sulaiman Janjua" userId="66b971f6-af07-45ac-89ef-0fb24ce3614b" providerId="ADAL" clId="{7BFF7792-41F3-424A-9556-094907213B5E}" dt="2022-03-07T08:57:31.374" v="22803"/>
        <pc:sldMkLst>
          <pc:docMk/>
          <pc:sldMk cId="1004875609" sldId="596"/>
        </pc:sldMkLst>
      </pc:sldChg>
      <pc:sldChg chg="add">
        <pc:chgData name="Sulaiman Janjua" userId="66b971f6-af07-45ac-89ef-0fb24ce3614b" providerId="ADAL" clId="{7BFF7792-41F3-424A-9556-094907213B5E}" dt="2022-03-07T08:57:31.374" v="22803"/>
        <pc:sldMkLst>
          <pc:docMk/>
          <pc:sldMk cId="3279341142" sldId="597"/>
        </pc:sldMkLst>
      </pc:sldChg>
      <pc:sldChg chg="add">
        <pc:chgData name="Sulaiman Janjua" userId="66b971f6-af07-45ac-89ef-0fb24ce3614b" providerId="ADAL" clId="{7BFF7792-41F3-424A-9556-094907213B5E}" dt="2022-03-07T08:57:31.374" v="22803"/>
        <pc:sldMkLst>
          <pc:docMk/>
          <pc:sldMk cId="346044081" sldId="598"/>
        </pc:sldMkLst>
      </pc:sldChg>
      <pc:sldChg chg="add">
        <pc:chgData name="Sulaiman Janjua" userId="66b971f6-af07-45ac-89ef-0fb24ce3614b" providerId="ADAL" clId="{7BFF7792-41F3-424A-9556-094907213B5E}" dt="2022-03-07T08:57:31.374" v="22803"/>
        <pc:sldMkLst>
          <pc:docMk/>
          <pc:sldMk cId="1956971731" sldId="599"/>
        </pc:sldMkLst>
      </pc:sldChg>
      <pc:sldChg chg="add">
        <pc:chgData name="Sulaiman Janjua" userId="66b971f6-af07-45ac-89ef-0fb24ce3614b" providerId="ADAL" clId="{7BFF7792-41F3-424A-9556-094907213B5E}" dt="2022-03-07T08:57:31.374" v="22803"/>
        <pc:sldMkLst>
          <pc:docMk/>
          <pc:sldMk cId="1520567255" sldId="600"/>
        </pc:sldMkLst>
      </pc:sldChg>
      <pc:sldChg chg="add">
        <pc:chgData name="Sulaiman Janjua" userId="66b971f6-af07-45ac-89ef-0fb24ce3614b" providerId="ADAL" clId="{7BFF7792-41F3-424A-9556-094907213B5E}" dt="2022-03-07T08:57:31.374" v="22803"/>
        <pc:sldMkLst>
          <pc:docMk/>
          <pc:sldMk cId="527813501" sldId="601"/>
        </pc:sldMkLst>
      </pc:sldChg>
      <pc:sldChg chg="add">
        <pc:chgData name="Sulaiman Janjua" userId="66b971f6-af07-45ac-89ef-0fb24ce3614b" providerId="ADAL" clId="{7BFF7792-41F3-424A-9556-094907213B5E}" dt="2022-03-07T08:57:31.374" v="22803"/>
        <pc:sldMkLst>
          <pc:docMk/>
          <pc:sldMk cId="1267829016" sldId="602"/>
        </pc:sldMkLst>
      </pc:sldChg>
      <pc:sldChg chg="add">
        <pc:chgData name="Sulaiman Janjua" userId="66b971f6-af07-45ac-89ef-0fb24ce3614b" providerId="ADAL" clId="{7BFF7792-41F3-424A-9556-094907213B5E}" dt="2022-03-07T08:57:31.374" v="22803"/>
        <pc:sldMkLst>
          <pc:docMk/>
          <pc:sldMk cId="2299804328" sldId="603"/>
        </pc:sldMkLst>
      </pc:sldChg>
      <pc:sldChg chg="add">
        <pc:chgData name="Sulaiman Janjua" userId="66b971f6-af07-45ac-89ef-0fb24ce3614b" providerId="ADAL" clId="{7BFF7792-41F3-424A-9556-094907213B5E}" dt="2022-03-07T08:57:31.374" v="22803"/>
        <pc:sldMkLst>
          <pc:docMk/>
          <pc:sldMk cId="3222825440" sldId="604"/>
        </pc:sldMkLst>
      </pc:sldChg>
      <pc:sldChg chg="add">
        <pc:chgData name="Sulaiman Janjua" userId="66b971f6-af07-45ac-89ef-0fb24ce3614b" providerId="ADAL" clId="{7BFF7792-41F3-424A-9556-094907213B5E}" dt="2022-03-07T08:57:31.374" v="22803"/>
        <pc:sldMkLst>
          <pc:docMk/>
          <pc:sldMk cId="1343989775" sldId="605"/>
        </pc:sldMkLst>
      </pc:sldChg>
      <pc:sldChg chg="add">
        <pc:chgData name="Sulaiman Janjua" userId="66b971f6-af07-45ac-89ef-0fb24ce3614b" providerId="ADAL" clId="{7BFF7792-41F3-424A-9556-094907213B5E}" dt="2022-03-07T08:57:31.374" v="22803"/>
        <pc:sldMkLst>
          <pc:docMk/>
          <pc:sldMk cId="1153220465" sldId="606"/>
        </pc:sldMkLst>
      </pc:sldChg>
      <pc:sldChg chg="modSp add mod">
        <pc:chgData name="Sulaiman Janjua" userId="66b971f6-af07-45ac-89ef-0fb24ce3614b" providerId="ADAL" clId="{7BFF7792-41F3-424A-9556-094907213B5E}" dt="2022-03-08T09:47:16.798" v="23112" actId="20577"/>
        <pc:sldMkLst>
          <pc:docMk/>
          <pc:sldMk cId="3972159924" sldId="607"/>
        </pc:sldMkLst>
        <pc:spChg chg="mod">
          <ac:chgData name="Sulaiman Janjua" userId="66b971f6-af07-45ac-89ef-0fb24ce3614b" providerId="ADAL" clId="{7BFF7792-41F3-424A-9556-094907213B5E}" dt="2022-03-08T09:47:16.798" v="23112" actId="20577"/>
          <ac:spMkLst>
            <pc:docMk/>
            <pc:sldMk cId="3972159924" sldId="607"/>
            <ac:spMk id="3" creationId="{91039912-4313-4E5D-A5EF-1A720EC94078}"/>
          </ac:spMkLst>
        </pc:spChg>
      </pc:sldChg>
      <pc:sldChg chg="add">
        <pc:chgData name="Sulaiman Janjua" userId="66b971f6-af07-45ac-89ef-0fb24ce3614b" providerId="ADAL" clId="{7BFF7792-41F3-424A-9556-094907213B5E}" dt="2022-03-07T08:57:31.374" v="22803"/>
        <pc:sldMkLst>
          <pc:docMk/>
          <pc:sldMk cId="4086729849" sldId="608"/>
        </pc:sldMkLst>
      </pc:sldChg>
      <pc:sldChg chg="modSp mod">
        <pc:chgData name="Sulaiman Janjua" userId="66b971f6-af07-45ac-89ef-0fb24ce3614b" providerId="ADAL" clId="{7BFF7792-41F3-424A-9556-094907213B5E}" dt="2022-03-03T09:50:21.361" v="19843" actId="20577"/>
        <pc:sldMkLst>
          <pc:docMk/>
          <pc:sldMk cId="713642169" sldId="610"/>
        </pc:sldMkLst>
        <pc:spChg chg="mod">
          <ac:chgData name="Sulaiman Janjua" userId="66b971f6-af07-45ac-89ef-0fb24ce3614b" providerId="ADAL" clId="{7BFF7792-41F3-424A-9556-094907213B5E}" dt="2022-02-14T10:37:27.367" v="15849" actId="20577"/>
          <ac:spMkLst>
            <pc:docMk/>
            <pc:sldMk cId="713642169" sldId="610"/>
            <ac:spMk id="2" creationId="{F1C526F4-FE67-43D6-9908-A68FB728C051}"/>
          </ac:spMkLst>
        </pc:spChg>
        <pc:spChg chg="mod">
          <ac:chgData name="Sulaiman Janjua" userId="66b971f6-af07-45ac-89ef-0fb24ce3614b" providerId="ADAL" clId="{7BFF7792-41F3-424A-9556-094907213B5E}" dt="2022-03-03T09:50:21.361" v="19843" actId="20577"/>
          <ac:spMkLst>
            <pc:docMk/>
            <pc:sldMk cId="713642169" sldId="610"/>
            <ac:spMk id="3" creationId="{78941B76-ADFF-4B8C-BB38-21ADF089D1A0}"/>
          </ac:spMkLst>
        </pc:spChg>
      </pc:sldChg>
      <pc:sldChg chg="add">
        <pc:chgData name="Sulaiman Janjua" userId="66b971f6-af07-45ac-89ef-0fb24ce3614b" providerId="ADAL" clId="{7BFF7792-41F3-424A-9556-094907213B5E}" dt="2022-03-07T08:57:31.374" v="22803"/>
        <pc:sldMkLst>
          <pc:docMk/>
          <pc:sldMk cId="2474094073" sldId="611"/>
        </pc:sldMkLst>
      </pc:sldChg>
      <pc:sldChg chg="del mod modShow">
        <pc:chgData name="Sulaiman Janjua" userId="66b971f6-af07-45ac-89ef-0fb24ce3614b" providerId="ADAL" clId="{7BFF7792-41F3-424A-9556-094907213B5E}" dt="2022-03-07T08:57:36.251" v="22805" actId="47"/>
        <pc:sldMkLst>
          <pc:docMk/>
          <pc:sldMk cId="2951383947" sldId="648"/>
        </pc:sldMkLst>
      </pc:sldChg>
      <pc:sldChg chg="del mod modShow">
        <pc:chgData name="Sulaiman Janjua" userId="66b971f6-af07-45ac-89ef-0fb24ce3614b" providerId="ADAL" clId="{7BFF7792-41F3-424A-9556-094907213B5E}" dt="2022-03-07T08:57:35.607" v="22804" actId="47"/>
        <pc:sldMkLst>
          <pc:docMk/>
          <pc:sldMk cId="913469861" sldId="697"/>
        </pc:sldMkLst>
      </pc:sldChg>
      <pc:sldChg chg="modSp mod">
        <pc:chgData name="Sulaiman Janjua" userId="66b971f6-af07-45ac-89ef-0fb24ce3614b" providerId="ADAL" clId="{7BFF7792-41F3-424A-9556-094907213B5E}" dt="2022-03-09T09:48:12.936" v="23351" actId="20577"/>
        <pc:sldMkLst>
          <pc:docMk/>
          <pc:sldMk cId="752975175" sldId="987"/>
        </pc:sldMkLst>
        <pc:spChg chg="mod">
          <ac:chgData name="Sulaiman Janjua" userId="66b971f6-af07-45ac-89ef-0fb24ce3614b" providerId="ADAL" clId="{7BFF7792-41F3-424A-9556-094907213B5E}" dt="2022-03-09T09:48:12.936" v="23351" actId="20577"/>
          <ac:spMkLst>
            <pc:docMk/>
            <pc:sldMk cId="752975175" sldId="987"/>
            <ac:spMk id="3" creationId="{00000000-0000-0000-0000-000000000000}"/>
          </ac:spMkLst>
        </pc:spChg>
      </pc:sldChg>
      <pc:sldChg chg="del">
        <pc:chgData name="Sulaiman Janjua" userId="66b971f6-af07-45ac-89ef-0fb24ce3614b" providerId="ADAL" clId="{7BFF7792-41F3-424A-9556-094907213B5E}" dt="2022-02-10T18:03:40.111" v="14283" actId="47"/>
        <pc:sldMkLst>
          <pc:docMk/>
          <pc:sldMk cId="1348427468" sldId="999"/>
        </pc:sldMkLst>
      </pc:sldChg>
      <pc:sldChg chg="add del mod modShow">
        <pc:chgData name="Sulaiman Janjua" userId="66b971f6-af07-45ac-89ef-0fb24ce3614b" providerId="ADAL" clId="{7BFF7792-41F3-424A-9556-094907213B5E}" dt="2022-03-07T08:57:37.415" v="22807" actId="47"/>
        <pc:sldMkLst>
          <pc:docMk/>
          <pc:sldMk cId="3827403845" sldId="1071"/>
        </pc:sldMkLst>
      </pc:sldChg>
      <pc:sldChg chg="add del">
        <pc:chgData name="Sulaiman Janjua" userId="66b971f6-af07-45ac-89ef-0fb24ce3614b" providerId="ADAL" clId="{7BFF7792-41F3-424A-9556-094907213B5E}" dt="2022-02-10T18:04:19.917" v="14290"/>
        <pc:sldMkLst>
          <pc:docMk/>
          <pc:sldMk cId="2966603912" sldId="1082"/>
        </pc:sldMkLst>
      </pc:sldChg>
      <pc:sldChg chg="add del">
        <pc:chgData name="Sulaiman Janjua" userId="66b971f6-af07-45ac-89ef-0fb24ce3614b" providerId="ADAL" clId="{7BFF7792-41F3-424A-9556-094907213B5E}" dt="2022-02-10T18:04:19.917" v="14290"/>
        <pc:sldMkLst>
          <pc:docMk/>
          <pc:sldMk cId="1799825817" sldId="1083"/>
        </pc:sldMkLst>
      </pc:sldChg>
      <pc:sldChg chg="add del">
        <pc:chgData name="Sulaiman Janjua" userId="66b971f6-af07-45ac-89ef-0fb24ce3614b" providerId="ADAL" clId="{7BFF7792-41F3-424A-9556-094907213B5E}" dt="2022-02-10T18:04:19.917" v="14290"/>
        <pc:sldMkLst>
          <pc:docMk/>
          <pc:sldMk cId="3069728923" sldId="1084"/>
        </pc:sldMkLst>
      </pc:sldChg>
      <pc:sldChg chg="del">
        <pc:chgData name="Sulaiman Janjua" userId="66b971f6-af07-45ac-89ef-0fb24ce3614b" providerId="ADAL" clId="{7BFF7792-41F3-424A-9556-094907213B5E}" dt="2022-02-10T18:03:40.259" v="14287" actId="47"/>
        <pc:sldMkLst>
          <pc:docMk/>
          <pc:sldMk cId="405854992" sldId="1086"/>
        </pc:sldMkLst>
      </pc:sldChg>
      <pc:sldChg chg="modSp mod">
        <pc:chgData name="Sulaiman Janjua" userId="66b971f6-af07-45ac-89ef-0fb24ce3614b" providerId="ADAL" clId="{7BFF7792-41F3-424A-9556-094907213B5E}" dt="2022-02-16T16:55:55.751" v="17296" actId="20577"/>
        <pc:sldMkLst>
          <pc:docMk/>
          <pc:sldMk cId="3013582012" sldId="1088"/>
        </pc:sldMkLst>
        <pc:spChg chg="mod">
          <ac:chgData name="Sulaiman Janjua" userId="66b971f6-af07-45ac-89ef-0fb24ce3614b" providerId="ADAL" clId="{7BFF7792-41F3-424A-9556-094907213B5E}" dt="2022-02-16T16:55:55.751" v="17296" actId="20577"/>
          <ac:spMkLst>
            <pc:docMk/>
            <pc:sldMk cId="3013582012" sldId="1088"/>
            <ac:spMk id="3" creationId="{70415948-1479-4E63-B0EB-3A611DC5A740}"/>
          </ac:spMkLst>
        </pc:spChg>
      </pc:sldChg>
      <pc:sldChg chg="modSp mod">
        <pc:chgData name="Sulaiman Janjua" userId="66b971f6-af07-45ac-89ef-0fb24ce3614b" providerId="ADAL" clId="{7BFF7792-41F3-424A-9556-094907213B5E}" dt="2022-03-09T09:18:02.268" v="23340" actId="20577"/>
        <pc:sldMkLst>
          <pc:docMk/>
          <pc:sldMk cId="2105639981" sldId="1089"/>
        </pc:sldMkLst>
        <pc:spChg chg="mod">
          <ac:chgData name="Sulaiman Janjua" userId="66b971f6-af07-45ac-89ef-0fb24ce3614b" providerId="ADAL" clId="{7BFF7792-41F3-424A-9556-094907213B5E}" dt="2022-03-09T09:18:02.268" v="23340" actId="20577"/>
          <ac:spMkLst>
            <pc:docMk/>
            <pc:sldMk cId="2105639981" sldId="1089"/>
            <ac:spMk id="3" creationId="{70415948-1479-4E63-B0EB-3A611DC5A740}"/>
          </ac:spMkLst>
        </pc:spChg>
      </pc:sldChg>
      <pc:sldChg chg="del">
        <pc:chgData name="Sulaiman Janjua" userId="66b971f6-af07-45ac-89ef-0fb24ce3614b" providerId="ADAL" clId="{7BFF7792-41F3-424A-9556-094907213B5E}" dt="2022-03-09T09:46:12.316" v="23346" actId="47"/>
        <pc:sldMkLst>
          <pc:docMk/>
          <pc:sldMk cId="3063034922" sldId="1094"/>
        </pc:sldMkLst>
      </pc:sldChg>
      <pc:sldChg chg="del">
        <pc:chgData name="Sulaiman Janjua" userId="66b971f6-af07-45ac-89ef-0fb24ce3614b" providerId="ADAL" clId="{7BFF7792-41F3-424A-9556-094907213B5E}" dt="2022-02-10T18:03:40.215" v="14286" actId="47"/>
        <pc:sldMkLst>
          <pc:docMk/>
          <pc:sldMk cId="2039630212" sldId="1097"/>
        </pc:sldMkLst>
      </pc:sldChg>
      <pc:sldChg chg="del mod modShow">
        <pc:chgData name="Sulaiman Janjua" userId="66b971f6-af07-45ac-89ef-0fb24ce3614b" providerId="ADAL" clId="{7BFF7792-41F3-424A-9556-094907213B5E}" dt="2022-03-07T08:57:36.742" v="22806" actId="47"/>
        <pc:sldMkLst>
          <pc:docMk/>
          <pc:sldMk cId="1691219057" sldId="1136"/>
        </pc:sldMkLst>
      </pc:sldChg>
      <pc:sldChg chg="del">
        <pc:chgData name="Sulaiman Janjua" userId="66b971f6-af07-45ac-89ef-0fb24ce3614b" providerId="ADAL" clId="{7BFF7792-41F3-424A-9556-094907213B5E}" dt="2022-02-10T18:03:40.311" v="14289" actId="47"/>
        <pc:sldMkLst>
          <pc:docMk/>
          <pc:sldMk cId="1201995634" sldId="1145"/>
        </pc:sldMkLst>
      </pc:sldChg>
      <pc:sldChg chg="del">
        <pc:chgData name="Sulaiman Janjua" userId="66b971f6-af07-45ac-89ef-0fb24ce3614b" providerId="ADAL" clId="{7BFF7792-41F3-424A-9556-094907213B5E}" dt="2022-02-10T18:03:40.182" v="14285" actId="47"/>
        <pc:sldMkLst>
          <pc:docMk/>
          <pc:sldMk cId="4130998174" sldId="1146"/>
        </pc:sldMkLst>
      </pc:sldChg>
      <pc:sldChg chg="del">
        <pc:chgData name="Sulaiman Janjua" userId="66b971f6-af07-45ac-89ef-0fb24ce3614b" providerId="ADAL" clId="{7BFF7792-41F3-424A-9556-094907213B5E}" dt="2022-02-10T18:03:40.141" v="14284" actId="47"/>
        <pc:sldMkLst>
          <pc:docMk/>
          <pc:sldMk cId="2262045471" sldId="1147"/>
        </pc:sldMkLst>
      </pc:sldChg>
      <pc:sldChg chg="del">
        <pc:chgData name="Sulaiman Janjua" userId="66b971f6-af07-45ac-89ef-0fb24ce3614b" providerId="ADAL" clId="{7BFF7792-41F3-424A-9556-094907213B5E}" dt="2022-02-10T18:03:40.075" v="14282" actId="47"/>
        <pc:sldMkLst>
          <pc:docMk/>
          <pc:sldMk cId="653407024" sldId="1148"/>
        </pc:sldMkLst>
      </pc:sldChg>
      <pc:sldChg chg="modSp add del mod ord">
        <pc:chgData name="Sulaiman Janjua" userId="66b971f6-af07-45ac-89ef-0fb24ce3614b" providerId="ADAL" clId="{7BFF7792-41F3-424A-9556-094907213B5E}" dt="2022-02-02T11:42:50.805" v="172" actId="2696"/>
        <pc:sldMkLst>
          <pc:docMk/>
          <pc:sldMk cId="500866250" sldId="1149"/>
        </pc:sldMkLst>
        <pc:spChg chg="mod">
          <ac:chgData name="Sulaiman Janjua" userId="66b971f6-af07-45ac-89ef-0fb24ce3614b" providerId="ADAL" clId="{7BFF7792-41F3-424A-9556-094907213B5E}" dt="2022-02-01T13:01:59.468" v="27" actId="20577"/>
          <ac:spMkLst>
            <pc:docMk/>
            <pc:sldMk cId="500866250" sldId="1149"/>
            <ac:spMk id="4" creationId="{F7A5BD4F-F210-406F-BDA3-5D496D0DBA1D}"/>
          </ac:spMkLst>
        </pc:spChg>
      </pc:sldChg>
      <pc:sldChg chg="add del ord">
        <pc:chgData name="Sulaiman Janjua" userId="66b971f6-af07-45ac-89ef-0fb24ce3614b" providerId="ADAL" clId="{7BFF7792-41F3-424A-9556-094907213B5E}" dt="2022-02-10T18:04:19.917" v="14290"/>
        <pc:sldMkLst>
          <pc:docMk/>
          <pc:sldMk cId="3507336888" sldId="1149"/>
        </pc:sldMkLst>
      </pc:sldChg>
      <pc:sldChg chg="add del">
        <pc:chgData name="Sulaiman Janjua" userId="66b971f6-af07-45ac-89ef-0fb24ce3614b" providerId="ADAL" clId="{7BFF7792-41F3-424A-9556-094907213B5E}" dt="2022-02-01T13:03:35.442" v="169" actId="47"/>
        <pc:sldMkLst>
          <pc:docMk/>
          <pc:sldMk cId="476023389" sldId="1150"/>
        </pc:sldMkLst>
      </pc:sldChg>
      <pc:sldChg chg="modSp add del mod ord">
        <pc:chgData name="Sulaiman Janjua" userId="66b971f6-af07-45ac-89ef-0fb24ce3614b" providerId="ADAL" clId="{7BFF7792-41F3-424A-9556-094907213B5E}" dt="2022-02-02T11:42:50.805" v="172" actId="2696"/>
        <pc:sldMkLst>
          <pc:docMk/>
          <pc:sldMk cId="1341975277" sldId="1151"/>
        </pc:sldMkLst>
        <pc:spChg chg="mod">
          <ac:chgData name="Sulaiman Janjua" userId="66b971f6-af07-45ac-89ef-0fb24ce3614b" providerId="ADAL" clId="{7BFF7792-41F3-424A-9556-094907213B5E}" dt="2022-02-01T13:02:24.322" v="46" actId="20577"/>
          <ac:spMkLst>
            <pc:docMk/>
            <pc:sldMk cId="1341975277" sldId="1151"/>
            <ac:spMk id="4" creationId="{A72F8C08-12DD-4BAE-AD5F-12F694E3E45E}"/>
          </ac:spMkLst>
        </pc:spChg>
      </pc:sldChg>
      <pc:sldChg chg="add del">
        <pc:chgData name="Sulaiman Janjua" userId="66b971f6-af07-45ac-89ef-0fb24ce3614b" providerId="ADAL" clId="{7BFF7792-41F3-424A-9556-094907213B5E}" dt="2022-02-10T18:04:19.917" v="14290"/>
        <pc:sldMkLst>
          <pc:docMk/>
          <pc:sldMk cId="4032630260" sldId="1151"/>
        </pc:sldMkLst>
      </pc:sldChg>
      <pc:sldChg chg="add del">
        <pc:chgData name="Sulaiman Janjua" userId="66b971f6-af07-45ac-89ef-0fb24ce3614b" providerId="ADAL" clId="{7BFF7792-41F3-424A-9556-094907213B5E}" dt="2022-02-02T11:42:50.805" v="172" actId="2696"/>
        <pc:sldMkLst>
          <pc:docMk/>
          <pc:sldMk cId="269905675" sldId="1152"/>
        </pc:sldMkLst>
      </pc:sldChg>
      <pc:sldChg chg="addSp delSp modSp add del mod">
        <pc:chgData name="Sulaiman Janjua" userId="66b971f6-af07-45ac-89ef-0fb24ce3614b" providerId="ADAL" clId="{7BFF7792-41F3-424A-9556-094907213B5E}" dt="2022-02-10T18:04:19.917" v="14290"/>
        <pc:sldMkLst>
          <pc:docMk/>
          <pc:sldMk cId="802330733" sldId="1152"/>
        </pc:sldMkLst>
        <pc:spChg chg="del mod">
          <ac:chgData name="Sulaiman Janjua" userId="66b971f6-af07-45ac-89ef-0fb24ce3614b" providerId="ADAL" clId="{7BFF7792-41F3-424A-9556-094907213B5E}" dt="2022-02-03T10:16:04.250" v="643" actId="478"/>
          <ac:spMkLst>
            <pc:docMk/>
            <pc:sldMk cId="802330733" sldId="1152"/>
            <ac:spMk id="2" creationId="{3792E514-BA09-454E-8344-992E82975911}"/>
          </ac:spMkLst>
        </pc:spChg>
        <pc:spChg chg="mod">
          <ac:chgData name="Sulaiman Janjua" userId="66b971f6-af07-45ac-89ef-0fb24ce3614b" providerId="ADAL" clId="{7BFF7792-41F3-424A-9556-094907213B5E}" dt="2022-02-04T11:46:10.642" v="4401" actId="1076"/>
          <ac:spMkLst>
            <pc:docMk/>
            <pc:sldMk cId="802330733" sldId="1152"/>
            <ac:spMk id="3" creationId="{88929A98-E34E-4D6F-A300-E8C2BD3F4AB5}"/>
          </ac:spMkLst>
        </pc:spChg>
        <pc:spChg chg="add del mod">
          <ac:chgData name="Sulaiman Janjua" userId="66b971f6-af07-45ac-89ef-0fb24ce3614b" providerId="ADAL" clId="{7BFF7792-41F3-424A-9556-094907213B5E}" dt="2022-02-03T10:16:06.323" v="644" actId="478"/>
          <ac:spMkLst>
            <pc:docMk/>
            <pc:sldMk cId="802330733" sldId="1152"/>
            <ac:spMk id="6" creationId="{5EA0120A-F6AE-4B84-81E2-CE99B0C72A83}"/>
          </ac:spMkLst>
        </pc:spChg>
        <pc:picChg chg="add mod">
          <ac:chgData name="Sulaiman Janjua" userId="66b971f6-af07-45ac-89ef-0fb24ce3614b" providerId="ADAL" clId="{7BFF7792-41F3-424A-9556-094907213B5E}" dt="2022-02-04T11:46:12.277" v="4402" actId="1076"/>
          <ac:picMkLst>
            <pc:docMk/>
            <pc:sldMk cId="802330733" sldId="1152"/>
            <ac:picMk id="4" creationId="{88E58E30-5286-4498-87B0-3854E90CC5A5}"/>
          </ac:picMkLst>
        </pc:picChg>
      </pc:sldChg>
      <pc:sldChg chg="add del">
        <pc:chgData name="Sulaiman Janjua" userId="66b971f6-af07-45ac-89ef-0fb24ce3614b" providerId="ADAL" clId="{7BFF7792-41F3-424A-9556-094907213B5E}" dt="2022-02-07T13:06:16.369" v="7151" actId="47"/>
        <pc:sldMkLst>
          <pc:docMk/>
          <pc:sldMk cId="896772712" sldId="1153"/>
        </pc:sldMkLst>
      </pc:sldChg>
      <pc:sldChg chg="modSp add del mod">
        <pc:chgData name="Sulaiman Janjua" userId="66b971f6-af07-45ac-89ef-0fb24ce3614b" providerId="ADAL" clId="{7BFF7792-41F3-424A-9556-094907213B5E}" dt="2022-02-02T11:42:50.805" v="172" actId="2696"/>
        <pc:sldMkLst>
          <pc:docMk/>
          <pc:sldMk cId="2547547390" sldId="1153"/>
        </pc:sldMkLst>
        <pc:spChg chg="mod">
          <ac:chgData name="Sulaiman Janjua" userId="66b971f6-af07-45ac-89ef-0fb24ce3614b" providerId="ADAL" clId="{7BFF7792-41F3-424A-9556-094907213B5E}" dt="2022-02-01T13:02:31.848" v="64" actId="20577"/>
          <ac:spMkLst>
            <pc:docMk/>
            <pc:sldMk cId="2547547390" sldId="1153"/>
            <ac:spMk id="4" creationId="{A72F8C08-12DD-4BAE-AD5F-12F694E3E45E}"/>
          </ac:spMkLst>
        </pc:spChg>
      </pc:sldChg>
      <pc:sldChg chg="add del">
        <pc:chgData name="Sulaiman Janjua" userId="66b971f6-af07-45ac-89ef-0fb24ce3614b" providerId="ADAL" clId="{7BFF7792-41F3-424A-9556-094907213B5E}" dt="2022-02-07T13:06:17.107" v="7152" actId="47"/>
        <pc:sldMkLst>
          <pc:docMk/>
          <pc:sldMk cId="2934591674" sldId="1154"/>
        </pc:sldMkLst>
      </pc:sldChg>
      <pc:sldChg chg="add del">
        <pc:chgData name="Sulaiman Janjua" userId="66b971f6-af07-45ac-89ef-0fb24ce3614b" providerId="ADAL" clId="{7BFF7792-41F3-424A-9556-094907213B5E}" dt="2022-02-02T11:42:50.805" v="172" actId="2696"/>
        <pc:sldMkLst>
          <pc:docMk/>
          <pc:sldMk cId="3072516790" sldId="1154"/>
        </pc:sldMkLst>
      </pc:sldChg>
      <pc:sldChg chg="modSp add del mod">
        <pc:chgData name="Sulaiman Janjua" userId="66b971f6-af07-45ac-89ef-0fb24ce3614b" providerId="ADAL" clId="{7BFF7792-41F3-424A-9556-094907213B5E}" dt="2022-02-02T11:42:50.805" v="172" actId="2696"/>
        <pc:sldMkLst>
          <pc:docMk/>
          <pc:sldMk cId="3082191688" sldId="1155"/>
        </pc:sldMkLst>
        <pc:spChg chg="mod">
          <ac:chgData name="Sulaiman Janjua" userId="66b971f6-af07-45ac-89ef-0fb24ce3614b" providerId="ADAL" clId="{7BFF7792-41F3-424A-9556-094907213B5E}" dt="2022-02-01T13:02:44.527" v="99" actId="20577"/>
          <ac:spMkLst>
            <pc:docMk/>
            <pc:sldMk cId="3082191688" sldId="1155"/>
            <ac:spMk id="4" creationId="{A72F8C08-12DD-4BAE-AD5F-12F694E3E45E}"/>
          </ac:spMkLst>
        </pc:spChg>
      </pc:sldChg>
      <pc:sldChg chg="modSp add del mod">
        <pc:chgData name="Sulaiman Janjua" userId="66b971f6-af07-45ac-89ef-0fb24ce3614b" providerId="ADAL" clId="{7BFF7792-41F3-424A-9556-094907213B5E}" dt="2022-02-10T18:04:19.917" v="14290"/>
        <pc:sldMkLst>
          <pc:docMk/>
          <pc:sldMk cId="3140049457" sldId="1155"/>
        </pc:sldMkLst>
        <pc:spChg chg="mod">
          <ac:chgData name="Sulaiman Janjua" userId="66b971f6-af07-45ac-89ef-0fb24ce3614b" providerId="ADAL" clId="{7BFF7792-41F3-424A-9556-094907213B5E}" dt="2022-02-07T13:16:47.096" v="7420" actId="313"/>
          <ac:spMkLst>
            <pc:docMk/>
            <pc:sldMk cId="3140049457" sldId="1155"/>
            <ac:spMk id="4" creationId="{A72F8C08-12DD-4BAE-AD5F-12F694E3E45E}"/>
          </ac:spMkLst>
        </pc:spChg>
      </pc:sldChg>
      <pc:sldChg chg="addSp modSp add del mod">
        <pc:chgData name="Sulaiman Janjua" userId="66b971f6-af07-45ac-89ef-0fb24ce3614b" providerId="ADAL" clId="{7BFF7792-41F3-424A-9556-094907213B5E}" dt="2022-02-10T18:04:19.917" v="14290"/>
        <pc:sldMkLst>
          <pc:docMk/>
          <pc:sldMk cId="177043527" sldId="1156"/>
        </pc:sldMkLst>
        <pc:spChg chg="mod">
          <ac:chgData name="Sulaiman Janjua" userId="66b971f6-af07-45ac-89ef-0fb24ce3614b" providerId="ADAL" clId="{7BFF7792-41F3-424A-9556-094907213B5E}" dt="2022-02-09T16:01:30.517" v="14210" actId="20577"/>
          <ac:spMkLst>
            <pc:docMk/>
            <pc:sldMk cId="177043527" sldId="1156"/>
            <ac:spMk id="3" creationId="{88929A98-E34E-4D6F-A300-E8C2BD3F4AB5}"/>
          </ac:spMkLst>
        </pc:spChg>
        <pc:picChg chg="add mod">
          <ac:chgData name="Sulaiman Janjua" userId="66b971f6-af07-45ac-89ef-0fb24ce3614b" providerId="ADAL" clId="{7BFF7792-41F3-424A-9556-094907213B5E}" dt="2022-02-09T15:57:31.771" v="13801" actId="14861"/>
          <ac:picMkLst>
            <pc:docMk/>
            <pc:sldMk cId="177043527" sldId="1156"/>
            <ac:picMk id="5" creationId="{40270320-58E4-4A13-B45C-413A13436820}"/>
          </ac:picMkLst>
        </pc:picChg>
      </pc:sldChg>
      <pc:sldChg chg="add del">
        <pc:chgData name="Sulaiman Janjua" userId="66b971f6-af07-45ac-89ef-0fb24ce3614b" providerId="ADAL" clId="{7BFF7792-41F3-424A-9556-094907213B5E}" dt="2022-02-02T11:42:50.805" v="172" actId="2696"/>
        <pc:sldMkLst>
          <pc:docMk/>
          <pc:sldMk cId="380893004" sldId="1156"/>
        </pc:sldMkLst>
      </pc:sldChg>
      <pc:sldChg chg="modSp add del mod">
        <pc:chgData name="Sulaiman Janjua" userId="66b971f6-af07-45ac-89ef-0fb24ce3614b" providerId="ADAL" clId="{7BFF7792-41F3-424A-9556-094907213B5E}" dt="2022-02-07T13:16:35.859" v="7418" actId="2696"/>
        <pc:sldMkLst>
          <pc:docMk/>
          <pc:sldMk cId="3134793244" sldId="1156"/>
        </pc:sldMkLst>
        <pc:spChg chg="mod">
          <ac:chgData name="Sulaiman Janjua" userId="66b971f6-af07-45ac-89ef-0fb24ce3614b" providerId="ADAL" clId="{7BFF7792-41F3-424A-9556-094907213B5E}" dt="2022-02-07T13:14:17.426" v="7415" actId="20577"/>
          <ac:spMkLst>
            <pc:docMk/>
            <pc:sldMk cId="3134793244" sldId="1156"/>
            <ac:spMk id="2" creationId="{3792E514-BA09-454E-8344-992E82975911}"/>
          </ac:spMkLst>
        </pc:spChg>
      </pc:sldChg>
      <pc:sldChg chg="modSp add del mod">
        <pc:chgData name="Sulaiman Janjua" userId="66b971f6-af07-45ac-89ef-0fb24ce3614b" providerId="ADAL" clId="{7BFF7792-41F3-424A-9556-094907213B5E}" dt="2022-02-02T11:42:50.805" v="172" actId="2696"/>
        <pc:sldMkLst>
          <pc:docMk/>
          <pc:sldMk cId="2535140176" sldId="1157"/>
        </pc:sldMkLst>
        <pc:spChg chg="mod">
          <ac:chgData name="Sulaiman Janjua" userId="66b971f6-af07-45ac-89ef-0fb24ce3614b" providerId="ADAL" clId="{7BFF7792-41F3-424A-9556-094907213B5E}" dt="2022-02-01T13:02:59.577" v="135" actId="20577"/>
          <ac:spMkLst>
            <pc:docMk/>
            <pc:sldMk cId="2535140176" sldId="1157"/>
            <ac:spMk id="4" creationId="{A72F8C08-12DD-4BAE-AD5F-12F694E3E45E}"/>
          </ac:spMkLst>
        </pc:spChg>
      </pc:sldChg>
      <pc:sldChg chg="modSp add del mod">
        <pc:chgData name="Sulaiman Janjua" userId="66b971f6-af07-45ac-89ef-0fb24ce3614b" providerId="ADAL" clId="{7BFF7792-41F3-424A-9556-094907213B5E}" dt="2022-02-10T18:04:19.917" v="14290"/>
        <pc:sldMkLst>
          <pc:docMk/>
          <pc:sldMk cId="3858709876" sldId="1157"/>
        </pc:sldMkLst>
        <pc:spChg chg="mod">
          <ac:chgData name="Sulaiman Janjua" userId="66b971f6-af07-45ac-89ef-0fb24ce3614b" providerId="ADAL" clId="{7BFF7792-41F3-424A-9556-094907213B5E}" dt="2022-02-07T13:15:30.228" v="7416" actId="790"/>
          <ac:spMkLst>
            <pc:docMk/>
            <pc:sldMk cId="3858709876" sldId="1157"/>
            <ac:spMk id="4" creationId="{A72F8C08-12DD-4BAE-AD5F-12F694E3E45E}"/>
          </ac:spMkLst>
        </pc:spChg>
      </pc:sldChg>
      <pc:sldChg chg="add del">
        <pc:chgData name="Sulaiman Janjua" userId="66b971f6-af07-45ac-89ef-0fb24ce3614b" providerId="ADAL" clId="{7BFF7792-41F3-424A-9556-094907213B5E}" dt="2022-02-02T11:42:50.805" v="172" actId="2696"/>
        <pc:sldMkLst>
          <pc:docMk/>
          <pc:sldMk cId="911359170" sldId="1158"/>
        </pc:sldMkLst>
      </pc:sldChg>
      <pc:sldChg chg="add del">
        <pc:chgData name="Sulaiman Janjua" userId="66b971f6-af07-45ac-89ef-0fb24ce3614b" providerId="ADAL" clId="{7BFF7792-41F3-424A-9556-094907213B5E}" dt="2022-02-10T18:03:39.687" v="14270" actId="47"/>
        <pc:sldMkLst>
          <pc:docMk/>
          <pc:sldMk cId="4025468224" sldId="1158"/>
        </pc:sldMkLst>
      </pc:sldChg>
      <pc:sldChg chg="modSp add del mod">
        <pc:chgData name="Sulaiman Janjua" userId="66b971f6-af07-45ac-89ef-0fb24ce3614b" providerId="ADAL" clId="{7BFF7792-41F3-424A-9556-094907213B5E}" dt="2022-02-02T11:42:50.805" v="172" actId="2696"/>
        <pc:sldMkLst>
          <pc:docMk/>
          <pc:sldMk cId="397478153" sldId="1159"/>
        </pc:sldMkLst>
        <pc:spChg chg="mod">
          <ac:chgData name="Sulaiman Janjua" userId="66b971f6-af07-45ac-89ef-0fb24ce3614b" providerId="ADAL" clId="{7BFF7792-41F3-424A-9556-094907213B5E}" dt="2022-02-01T13:03:08.997" v="168" actId="20577"/>
          <ac:spMkLst>
            <pc:docMk/>
            <pc:sldMk cId="397478153" sldId="1159"/>
            <ac:spMk id="4" creationId="{A72F8C08-12DD-4BAE-AD5F-12F694E3E45E}"/>
          </ac:spMkLst>
        </pc:spChg>
      </pc:sldChg>
      <pc:sldChg chg="add del">
        <pc:chgData name="Sulaiman Janjua" userId="66b971f6-af07-45ac-89ef-0fb24ce3614b" providerId="ADAL" clId="{7BFF7792-41F3-424A-9556-094907213B5E}" dt="2022-02-10T18:06:03.507" v="14291" actId="47"/>
        <pc:sldMkLst>
          <pc:docMk/>
          <pc:sldMk cId="3384597519" sldId="1159"/>
        </pc:sldMkLst>
      </pc:sldChg>
      <pc:sldChg chg="add del">
        <pc:chgData name="Sulaiman Janjua" userId="66b971f6-af07-45ac-89ef-0fb24ce3614b" providerId="ADAL" clId="{7BFF7792-41F3-424A-9556-094907213B5E}" dt="2022-02-02T11:42:50.805" v="172" actId="2696"/>
        <pc:sldMkLst>
          <pc:docMk/>
          <pc:sldMk cId="2931827127" sldId="1160"/>
        </pc:sldMkLst>
      </pc:sldChg>
      <pc:sldChg chg="modSp add del mod">
        <pc:chgData name="Sulaiman Janjua" userId="66b971f6-af07-45ac-89ef-0fb24ce3614b" providerId="ADAL" clId="{7BFF7792-41F3-424A-9556-094907213B5E}" dt="2022-02-10T18:03:39.758" v="14272" actId="47"/>
        <pc:sldMkLst>
          <pc:docMk/>
          <pc:sldMk cId="3220750910" sldId="1160"/>
        </pc:sldMkLst>
        <pc:spChg chg="mod">
          <ac:chgData name="Sulaiman Janjua" userId="66b971f6-af07-45ac-89ef-0fb24ce3614b" providerId="ADAL" clId="{7BFF7792-41F3-424A-9556-094907213B5E}" dt="2022-02-09T16:02:11.642" v="14217" actId="20577"/>
          <ac:spMkLst>
            <pc:docMk/>
            <pc:sldMk cId="3220750910" sldId="1160"/>
            <ac:spMk id="2" creationId="{3792E514-BA09-454E-8344-992E82975911}"/>
          </ac:spMkLst>
        </pc:spChg>
      </pc:sldChg>
      <pc:sldChg chg="modSp new add del mod">
        <pc:chgData name="Sulaiman Janjua" userId="66b971f6-af07-45ac-89ef-0fb24ce3614b" providerId="ADAL" clId="{7BFF7792-41F3-424A-9556-094907213B5E}" dt="2022-02-10T18:04:19.917" v="14290"/>
        <pc:sldMkLst>
          <pc:docMk/>
          <pc:sldMk cId="2481330505" sldId="1161"/>
        </pc:sldMkLst>
        <pc:spChg chg="mod">
          <ac:chgData name="Sulaiman Janjua" userId="66b971f6-af07-45ac-89ef-0fb24ce3614b" providerId="ADAL" clId="{7BFF7792-41F3-424A-9556-094907213B5E}" dt="2022-02-02T13:34:46.287" v="424" actId="20577"/>
          <ac:spMkLst>
            <pc:docMk/>
            <pc:sldMk cId="2481330505" sldId="1161"/>
            <ac:spMk id="2" creationId="{4FE49C3F-AF1A-4403-B8E4-A1392DC6A604}"/>
          </ac:spMkLst>
        </pc:spChg>
        <pc:spChg chg="mod">
          <ac:chgData name="Sulaiman Janjua" userId="66b971f6-af07-45ac-89ef-0fb24ce3614b" providerId="ADAL" clId="{7BFF7792-41F3-424A-9556-094907213B5E}" dt="2022-02-03T10:30:21.139" v="1017" actId="20577"/>
          <ac:spMkLst>
            <pc:docMk/>
            <pc:sldMk cId="2481330505" sldId="1161"/>
            <ac:spMk id="3" creationId="{82733718-5640-46DB-9FD5-34377ADCC32D}"/>
          </ac:spMkLst>
        </pc:spChg>
      </pc:sldChg>
      <pc:sldChg chg="addSp modSp new add del mod modNotesTx">
        <pc:chgData name="Sulaiman Janjua" userId="66b971f6-af07-45ac-89ef-0fb24ce3614b" providerId="ADAL" clId="{7BFF7792-41F3-424A-9556-094907213B5E}" dt="2022-02-10T18:04:19.917" v="14290"/>
        <pc:sldMkLst>
          <pc:docMk/>
          <pc:sldMk cId="2194153135" sldId="1162"/>
        </pc:sldMkLst>
        <pc:spChg chg="mod">
          <ac:chgData name="Sulaiman Janjua" userId="66b971f6-af07-45ac-89ef-0fb24ce3614b" providerId="ADAL" clId="{7BFF7792-41F3-424A-9556-094907213B5E}" dt="2022-02-02T13:34:54.572" v="450" actId="20577"/>
          <ac:spMkLst>
            <pc:docMk/>
            <pc:sldMk cId="2194153135" sldId="1162"/>
            <ac:spMk id="2" creationId="{7CBD4E8A-3805-461C-93D1-16D72D763913}"/>
          </ac:spMkLst>
        </pc:spChg>
        <pc:spChg chg="mod">
          <ac:chgData name="Sulaiman Janjua" userId="66b971f6-af07-45ac-89ef-0fb24ce3614b" providerId="ADAL" clId="{7BFF7792-41F3-424A-9556-094907213B5E}" dt="2022-02-03T11:01:05.328" v="1373" actId="20577"/>
          <ac:spMkLst>
            <pc:docMk/>
            <pc:sldMk cId="2194153135" sldId="1162"/>
            <ac:spMk id="3" creationId="{E6DE0F5A-6590-44F8-A0AA-91D2B74C51DA}"/>
          </ac:spMkLst>
        </pc:spChg>
        <pc:picChg chg="add mod">
          <ac:chgData name="Sulaiman Janjua" userId="66b971f6-af07-45ac-89ef-0fb24ce3614b" providerId="ADAL" clId="{7BFF7792-41F3-424A-9556-094907213B5E}" dt="2022-02-03T11:02:31.718" v="1378" actId="14861"/>
          <ac:picMkLst>
            <pc:docMk/>
            <pc:sldMk cId="2194153135" sldId="1162"/>
            <ac:picMk id="5" creationId="{AC1DA815-3D34-4C12-82E7-DF3B3C5247D2}"/>
          </ac:picMkLst>
        </pc:picChg>
      </pc:sldChg>
      <pc:sldChg chg="addSp delSp modSp new add del mod">
        <pc:chgData name="Sulaiman Janjua" userId="66b971f6-af07-45ac-89ef-0fb24ce3614b" providerId="ADAL" clId="{7BFF7792-41F3-424A-9556-094907213B5E}" dt="2022-02-10T18:04:19.917" v="14290"/>
        <pc:sldMkLst>
          <pc:docMk/>
          <pc:sldMk cId="232955898" sldId="1163"/>
        </pc:sldMkLst>
        <pc:spChg chg="mod">
          <ac:chgData name="Sulaiman Janjua" userId="66b971f6-af07-45ac-89ef-0fb24ce3614b" providerId="ADAL" clId="{7BFF7792-41F3-424A-9556-094907213B5E}" dt="2022-02-02T13:35:13.403" v="480" actId="20577"/>
          <ac:spMkLst>
            <pc:docMk/>
            <pc:sldMk cId="232955898" sldId="1163"/>
            <ac:spMk id="2" creationId="{63814A14-4E29-49EF-ACAE-FB55217D403B}"/>
          </ac:spMkLst>
        </pc:spChg>
        <pc:spChg chg="mod">
          <ac:chgData name="Sulaiman Janjua" userId="66b971f6-af07-45ac-89ef-0fb24ce3614b" providerId="ADAL" clId="{7BFF7792-41F3-424A-9556-094907213B5E}" dt="2022-02-03T11:34:40.908" v="1609" actId="313"/>
          <ac:spMkLst>
            <pc:docMk/>
            <pc:sldMk cId="232955898" sldId="1163"/>
            <ac:spMk id="3" creationId="{FE0ACD92-45A1-441D-8A2F-098D21E10D8D}"/>
          </ac:spMkLst>
        </pc:spChg>
        <pc:picChg chg="add mod">
          <ac:chgData name="Sulaiman Janjua" userId="66b971f6-af07-45ac-89ef-0fb24ce3614b" providerId="ADAL" clId="{7BFF7792-41F3-424A-9556-094907213B5E}" dt="2022-02-03T11:36:08.579" v="1619" actId="14861"/>
          <ac:picMkLst>
            <pc:docMk/>
            <pc:sldMk cId="232955898" sldId="1163"/>
            <ac:picMk id="5" creationId="{3A08F8CE-804D-4371-AD37-95A750DB49AE}"/>
          </ac:picMkLst>
        </pc:picChg>
        <pc:picChg chg="add del mod">
          <ac:chgData name="Sulaiman Janjua" userId="66b971f6-af07-45ac-89ef-0fb24ce3614b" providerId="ADAL" clId="{7BFF7792-41F3-424A-9556-094907213B5E}" dt="2022-02-03T11:35:57.377" v="1612" actId="478"/>
          <ac:picMkLst>
            <pc:docMk/>
            <pc:sldMk cId="232955898" sldId="1163"/>
            <ac:picMk id="7" creationId="{661D4EDF-0E40-4F07-BA2B-D8DFD3DB8FD8}"/>
          </ac:picMkLst>
        </pc:picChg>
      </pc:sldChg>
      <pc:sldChg chg="addSp modSp new add del mod">
        <pc:chgData name="Sulaiman Janjua" userId="66b971f6-af07-45ac-89ef-0fb24ce3614b" providerId="ADAL" clId="{7BFF7792-41F3-424A-9556-094907213B5E}" dt="2022-02-10T18:04:19.917" v="14290"/>
        <pc:sldMkLst>
          <pc:docMk/>
          <pc:sldMk cId="4207561161" sldId="1164"/>
        </pc:sldMkLst>
        <pc:spChg chg="mod">
          <ac:chgData name="Sulaiman Janjua" userId="66b971f6-af07-45ac-89ef-0fb24ce3614b" providerId="ADAL" clId="{7BFF7792-41F3-424A-9556-094907213B5E}" dt="2022-02-02T13:35:25.117" v="508" actId="20577"/>
          <ac:spMkLst>
            <pc:docMk/>
            <pc:sldMk cId="4207561161" sldId="1164"/>
            <ac:spMk id="2" creationId="{D8113689-6598-4F39-A8EC-BFEAF4CA2DFE}"/>
          </ac:spMkLst>
        </pc:spChg>
        <pc:spChg chg="mod">
          <ac:chgData name="Sulaiman Janjua" userId="66b971f6-af07-45ac-89ef-0fb24ce3614b" providerId="ADAL" clId="{7BFF7792-41F3-424A-9556-094907213B5E}" dt="2022-02-03T11:38:01.782" v="2025" actId="27636"/>
          <ac:spMkLst>
            <pc:docMk/>
            <pc:sldMk cId="4207561161" sldId="1164"/>
            <ac:spMk id="3" creationId="{C7600C96-04E2-48AF-8A55-58577E9C6F81}"/>
          </ac:spMkLst>
        </pc:spChg>
        <pc:picChg chg="add mod">
          <ac:chgData name="Sulaiman Janjua" userId="66b971f6-af07-45ac-89ef-0fb24ce3614b" providerId="ADAL" clId="{7BFF7792-41F3-424A-9556-094907213B5E}" dt="2022-02-03T11:38:34.923" v="2031" actId="14861"/>
          <ac:picMkLst>
            <pc:docMk/>
            <pc:sldMk cId="4207561161" sldId="1164"/>
            <ac:picMk id="5" creationId="{E322A7BD-5ACA-4081-9759-9F027C76A295}"/>
          </ac:picMkLst>
        </pc:picChg>
      </pc:sldChg>
      <pc:sldChg chg="addSp modSp new add del mod">
        <pc:chgData name="Sulaiman Janjua" userId="66b971f6-af07-45ac-89ef-0fb24ce3614b" providerId="ADAL" clId="{7BFF7792-41F3-424A-9556-094907213B5E}" dt="2022-02-10T18:04:19.917" v="14290"/>
        <pc:sldMkLst>
          <pc:docMk/>
          <pc:sldMk cId="3147404352" sldId="1165"/>
        </pc:sldMkLst>
        <pc:spChg chg="mod">
          <ac:chgData name="Sulaiman Janjua" userId="66b971f6-af07-45ac-89ef-0fb24ce3614b" providerId="ADAL" clId="{7BFF7792-41F3-424A-9556-094907213B5E}" dt="2022-02-02T13:36:03.290" v="532" actId="20577"/>
          <ac:spMkLst>
            <pc:docMk/>
            <pc:sldMk cId="3147404352" sldId="1165"/>
            <ac:spMk id="2" creationId="{2715F11A-98D7-4FAA-B177-8F2426B2E105}"/>
          </ac:spMkLst>
        </pc:spChg>
        <pc:spChg chg="mod">
          <ac:chgData name="Sulaiman Janjua" userId="66b971f6-af07-45ac-89ef-0fb24ce3614b" providerId="ADAL" clId="{7BFF7792-41F3-424A-9556-094907213B5E}" dt="2022-02-03T14:05:58.657" v="2389" actId="20577"/>
          <ac:spMkLst>
            <pc:docMk/>
            <pc:sldMk cId="3147404352" sldId="1165"/>
            <ac:spMk id="3" creationId="{81607A26-57E9-48E6-A6A0-A23C73388F3A}"/>
          </ac:spMkLst>
        </pc:spChg>
        <pc:picChg chg="add mod">
          <ac:chgData name="Sulaiman Janjua" userId="66b971f6-af07-45ac-89ef-0fb24ce3614b" providerId="ADAL" clId="{7BFF7792-41F3-424A-9556-094907213B5E}" dt="2022-02-03T14:06:41.300" v="2396" actId="14861"/>
          <ac:picMkLst>
            <pc:docMk/>
            <pc:sldMk cId="3147404352" sldId="1165"/>
            <ac:picMk id="5" creationId="{61360D6F-B084-4261-8719-5DCB46AFE7BF}"/>
          </ac:picMkLst>
        </pc:picChg>
      </pc:sldChg>
      <pc:sldChg chg="addSp delSp modSp add del mod ord modShow modNotesTx">
        <pc:chgData name="Sulaiman Janjua" userId="66b971f6-af07-45ac-89ef-0fb24ce3614b" providerId="ADAL" clId="{7BFF7792-41F3-424A-9556-094907213B5E}" dt="2022-02-16T17:10:54.566" v="17352" actId="20577"/>
        <pc:sldMkLst>
          <pc:docMk/>
          <pc:sldMk cId="4030296740" sldId="1166"/>
        </pc:sldMkLst>
        <pc:spChg chg="mod">
          <ac:chgData name="Sulaiman Janjua" userId="66b971f6-af07-45ac-89ef-0fb24ce3614b" providerId="ADAL" clId="{7BFF7792-41F3-424A-9556-094907213B5E}" dt="2022-02-03T13:15:06.363" v="2047" actId="20577"/>
          <ac:spMkLst>
            <pc:docMk/>
            <pc:sldMk cId="4030296740" sldId="1166"/>
            <ac:spMk id="2" creationId="{6A03BF51-DBAA-473B-A7D5-1A5809E9C0A7}"/>
          </ac:spMkLst>
        </pc:spChg>
        <pc:spChg chg="del mod">
          <ac:chgData name="Sulaiman Janjua" userId="66b971f6-af07-45ac-89ef-0fb24ce3614b" providerId="ADAL" clId="{7BFF7792-41F3-424A-9556-094907213B5E}" dt="2022-02-14T13:49:09.029" v="15863" actId="478"/>
          <ac:spMkLst>
            <pc:docMk/>
            <pc:sldMk cId="4030296740" sldId="1166"/>
            <ac:spMk id="3" creationId="{70415948-1479-4E63-B0EB-3A611DC5A740}"/>
          </ac:spMkLst>
        </pc:spChg>
        <pc:spChg chg="add del mod">
          <ac:chgData name="Sulaiman Janjua" userId="66b971f6-af07-45ac-89ef-0fb24ce3614b" providerId="ADAL" clId="{7BFF7792-41F3-424A-9556-094907213B5E}" dt="2022-02-14T13:49:18.946" v="15864" actId="478"/>
          <ac:spMkLst>
            <pc:docMk/>
            <pc:sldMk cId="4030296740" sldId="1166"/>
            <ac:spMk id="5" creationId="{33C9ABB6-DEA2-4DB2-82BF-F16BBE60FC14}"/>
          </ac:spMkLst>
        </pc:spChg>
        <pc:spChg chg="add mod">
          <ac:chgData name="Sulaiman Janjua" userId="66b971f6-af07-45ac-89ef-0fb24ce3614b" providerId="ADAL" clId="{7BFF7792-41F3-424A-9556-094907213B5E}" dt="2022-02-14T13:50:12.050" v="15967" actId="20577"/>
          <ac:spMkLst>
            <pc:docMk/>
            <pc:sldMk cId="4030296740" sldId="1166"/>
            <ac:spMk id="7" creationId="{1E375A05-0B0B-4F33-806F-455ED551F552}"/>
          </ac:spMkLst>
        </pc:spChg>
      </pc:sldChg>
      <pc:sldChg chg="modSp new del mod">
        <pc:chgData name="Sulaiman Janjua" userId="66b971f6-af07-45ac-89ef-0fb24ce3614b" providerId="ADAL" clId="{7BFF7792-41F3-424A-9556-094907213B5E}" dt="2022-02-10T18:03:36.949" v="14230" actId="47"/>
        <pc:sldMkLst>
          <pc:docMk/>
          <pc:sldMk cId="1088426370" sldId="1167"/>
        </pc:sldMkLst>
        <pc:spChg chg="mod">
          <ac:chgData name="Sulaiman Janjua" userId="66b971f6-af07-45ac-89ef-0fb24ce3614b" providerId="ADAL" clId="{7BFF7792-41F3-424A-9556-094907213B5E}" dt="2022-02-03T14:12:49.450" v="2545" actId="20577"/>
          <ac:spMkLst>
            <pc:docMk/>
            <pc:sldMk cId="1088426370" sldId="1167"/>
            <ac:spMk id="3" creationId="{D54F3B77-977E-41A5-8EB8-97FE207DFDEA}"/>
          </ac:spMkLst>
        </pc:spChg>
      </pc:sldChg>
      <pc:sldChg chg="modSp new add del mod modShow modNotesTx">
        <pc:chgData name="Sulaiman Janjua" userId="66b971f6-af07-45ac-89ef-0fb24ce3614b" providerId="ADAL" clId="{7BFF7792-41F3-424A-9556-094907213B5E}" dt="2022-02-17T09:49:50.665" v="17411" actId="2696"/>
        <pc:sldMkLst>
          <pc:docMk/>
          <pc:sldMk cId="570806182" sldId="1168"/>
        </pc:sldMkLst>
        <pc:spChg chg="mod">
          <ac:chgData name="Sulaiman Janjua" userId="66b971f6-af07-45ac-89ef-0fb24ce3614b" providerId="ADAL" clId="{7BFF7792-41F3-424A-9556-094907213B5E}" dt="2022-02-03T14:15:10.595" v="2633" actId="20577"/>
          <ac:spMkLst>
            <pc:docMk/>
            <pc:sldMk cId="570806182" sldId="1168"/>
            <ac:spMk id="3" creationId="{F64BAE05-B29C-4C31-B075-ECBCC9D51843}"/>
          </ac:spMkLst>
        </pc:spChg>
      </pc:sldChg>
      <pc:sldChg chg="addSp modSp new add del mod">
        <pc:chgData name="Sulaiman Janjua" userId="66b971f6-af07-45ac-89ef-0fb24ce3614b" providerId="ADAL" clId="{7BFF7792-41F3-424A-9556-094907213B5E}" dt="2022-02-10T18:04:19.917" v="14290"/>
        <pc:sldMkLst>
          <pc:docMk/>
          <pc:sldMk cId="344881311" sldId="1169"/>
        </pc:sldMkLst>
        <pc:spChg chg="mod">
          <ac:chgData name="Sulaiman Janjua" userId="66b971f6-af07-45ac-89ef-0fb24ce3614b" providerId="ADAL" clId="{7BFF7792-41F3-424A-9556-094907213B5E}" dt="2022-02-03T14:23:56.559" v="2643" actId="20577"/>
          <ac:spMkLst>
            <pc:docMk/>
            <pc:sldMk cId="344881311" sldId="1169"/>
            <ac:spMk id="2" creationId="{0457B069-E5F7-4BBF-8F09-6FA56C087A50}"/>
          </ac:spMkLst>
        </pc:spChg>
        <pc:spChg chg="mod">
          <ac:chgData name="Sulaiman Janjua" userId="66b971f6-af07-45ac-89ef-0fb24ce3614b" providerId="ADAL" clId="{7BFF7792-41F3-424A-9556-094907213B5E}" dt="2022-02-03T15:33:43.387" v="3396" actId="27636"/>
          <ac:spMkLst>
            <pc:docMk/>
            <pc:sldMk cId="344881311" sldId="1169"/>
            <ac:spMk id="3" creationId="{380A88DD-21E6-4A21-9F60-48AFB59C2EA1}"/>
          </ac:spMkLst>
        </pc:spChg>
        <pc:picChg chg="add mod">
          <ac:chgData name="Sulaiman Janjua" userId="66b971f6-af07-45ac-89ef-0fb24ce3614b" providerId="ADAL" clId="{7BFF7792-41F3-424A-9556-094907213B5E}" dt="2022-02-03T14:49:06.489" v="2961" actId="1076"/>
          <ac:picMkLst>
            <pc:docMk/>
            <pc:sldMk cId="344881311" sldId="1169"/>
            <ac:picMk id="5" creationId="{0C600C48-39FD-4A2C-B7A4-51221E373FCA}"/>
          </ac:picMkLst>
        </pc:picChg>
      </pc:sldChg>
      <pc:sldChg chg="addSp modSp new add del mod">
        <pc:chgData name="Sulaiman Janjua" userId="66b971f6-af07-45ac-89ef-0fb24ce3614b" providerId="ADAL" clId="{7BFF7792-41F3-424A-9556-094907213B5E}" dt="2022-02-10T18:04:19.917" v="14290"/>
        <pc:sldMkLst>
          <pc:docMk/>
          <pc:sldMk cId="1056188358" sldId="1170"/>
        </pc:sldMkLst>
        <pc:spChg chg="mod">
          <ac:chgData name="Sulaiman Janjua" userId="66b971f6-af07-45ac-89ef-0fb24ce3614b" providerId="ADAL" clId="{7BFF7792-41F3-424A-9556-094907213B5E}" dt="2022-02-03T14:24:02.174" v="2659" actId="20577"/>
          <ac:spMkLst>
            <pc:docMk/>
            <pc:sldMk cId="1056188358" sldId="1170"/>
            <ac:spMk id="2" creationId="{BEFC7238-1950-45B4-8120-C06484A6233A}"/>
          </ac:spMkLst>
        </pc:spChg>
        <pc:spChg chg="mod">
          <ac:chgData name="Sulaiman Janjua" userId="66b971f6-af07-45ac-89ef-0fb24ce3614b" providerId="ADAL" clId="{7BFF7792-41F3-424A-9556-094907213B5E}" dt="2022-02-04T14:17:00.014" v="6362" actId="313"/>
          <ac:spMkLst>
            <pc:docMk/>
            <pc:sldMk cId="1056188358" sldId="1170"/>
            <ac:spMk id="3" creationId="{A856AE86-CCF7-45CE-B07F-AFBE57EA2C87}"/>
          </ac:spMkLst>
        </pc:spChg>
        <pc:picChg chg="add mod modCrop">
          <ac:chgData name="Sulaiman Janjua" userId="66b971f6-af07-45ac-89ef-0fb24ce3614b" providerId="ADAL" clId="{7BFF7792-41F3-424A-9556-094907213B5E}" dt="2022-02-03T14:49:16.421" v="2965" actId="1076"/>
          <ac:picMkLst>
            <pc:docMk/>
            <pc:sldMk cId="1056188358" sldId="1170"/>
            <ac:picMk id="4" creationId="{DB9E813A-1F85-45AA-9DE3-D2D0F659471F}"/>
          </ac:picMkLst>
        </pc:picChg>
      </pc:sldChg>
      <pc:sldChg chg="addSp modSp new add del mod">
        <pc:chgData name="Sulaiman Janjua" userId="66b971f6-af07-45ac-89ef-0fb24ce3614b" providerId="ADAL" clId="{7BFF7792-41F3-424A-9556-094907213B5E}" dt="2022-02-10T18:04:19.917" v="14290"/>
        <pc:sldMkLst>
          <pc:docMk/>
          <pc:sldMk cId="2476355659" sldId="1171"/>
        </pc:sldMkLst>
        <pc:spChg chg="mod">
          <ac:chgData name="Sulaiman Janjua" userId="66b971f6-af07-45ac-89ef-0fb24ce3614b" providerId="ADAL" clId="{7BFF7792-41F3-424A-9556-094907213B5E}" dt="2022-02-03T14:24:06.950" v="2666" actId="20577"/>
          <ac:spMkLst>
            <pc:docMk/>
            <pc:sldMk cId="2476355659" sldId="1171"/>
            <ac:spMk id="2" creationId="{E8466CB7-4EC6-475D-B310-1D814CA8F57A}"/>
          </ac:spMkLst>
        </pc:spChg>
        <pc:spChg chg="mod">
          <ac:chgData name="Sulaiman Janjua" userId="66b971f6-af07-45ac-89ef-0fb24ce3614b" providerId="ADAL" clId="{7BFF7792-41F3-424A-9556-094907213B5E}" dt="2022-02-03T15:53:58.051" v="3640" actId="20577"/>
          <ac:spMkLst>
            <pc:docMk/>
            <pc:sldMk cId="2476355659" sldId="1171"/>
            <ac:spMk id="3" creationId="{6E5F7BEC-2059-4EA2-B546-730A8AD51D0E}"/>
          </ac:spMkLst>
        </pc:spChg>
        <pc:picChg chg="add mod modCrop">
          <ac:chgData name="Sulaiman Janjua" userId="66b971f6-af07-45ac-89ef-0fb24ce3614b" providerId="ADAL" clId="{7BFF7792-41F3-424A-9556-094907213B5E}" dt="2022-02-03T14:49:26.812" v="2968" actId="14861"/>
          <ac:picMkLst>
            <pc:docMk/>
            <pc:sldMk cId="2476355659" sldId="1171"/>
            <ac:picMk id="4" creationId="{9E8EDBE3-642B-4C83-98C5-A4E713C45FAD}"/>
          </ac:picMkLst>
        </pc:picChg>
      </pc:sldChg>
      <pc:sldChg chg="modSp add del mod">
        <pc:chgData name="Sulaiman Janjua" userId="66b971f6-af07-45ac-89ef-0fb24ce3614b" providerId="ADAL" clId="{7BFF7792-41F3-424A-9556-094907213B5E}" dt="2022-02-10T18:04:19.917" v="14290"/>
        <pc:sldMkLst>
          <pc:docMk/>
          <pc:sldMk cId="2164831123" sldId="1172"/>
        </pc:sldMkLst>
        <pc:spChg chg="mod">
          <ac:chgData name="Sulaiman Janjua" userId="66b971f6-af07-45ac-89ef-0fb24ce3614b" providerId="ADAL" clId="{7BFF7792-41F3-424A-9556-094907213B5E}" dt="2022-02-03T14:09:53.817" v="2436" actId="20577"/>
          <ac:spMkLst>
            <pc:docMk/>
            <pc:sldMk cId="2164831123" sldId="1172"/>
            <ac:spMk id="4" creationId="{A72F8C08-12DD-4BAE-AD5F-12F694E3E45E}"/>
          </ac:spMkLst>
        </pc:spChg>
      </pc:sldChg>
      <pc:sldChg chg="addSp delSp modSp new add del mod">
        <pc:chgData name="Sulaiman Janjua" userId="66b971f6-af07-45ac-89ef-0fb24ce3614b" providerId="ADAL" clId="{7BFF7792-41F3-424A-9556-094907213B5E}" dt="2022-02-10T18:04:19.917" v="14290"/>
        <pc:sldMkLst>
          <pc:docMk/>
          <pc:sldMk cId="3815953671" sldId="1173"/>
        </pc:sldMkLst>
        <pc:spChg chg="mod">
          <ac:chgData name="Sulaiman Janjua" userId="66b971f6-af07-45ac-89ef-0fb24ce3614b" providerId="ADAL" clId="{7BFF7792-41F3-424A-9556-094907213B5E}" dt="2022-02-03T14:24:15.255" v="2676" actId="20577"/>
          <ac:spMkLst>
            <pc:docMk/>
            <pc:sldMk cId="3815953671" sldId="1173"/>
            <ac:spMk id="2" creationId="{21CE3B8F-ECD8-4374-BD56-B9BF28FDCCA8}"/>
          </ac:spMkLst>
        </pc:spChg>
        <pc:spChg chg="mod">
          <ac:chgData name="Sulaiman Janjua" userId="66b971f6-af07-45ac-89ef-0fb24ce3614b" providerId="ADAL" clId="{7BFF7792-41F3-424A-9556-094907213B5E}" dt="2022-02-04T11:27:55.575" v="4312" actId="20577"/>
          <ac:spMkLst>
            <pc:docMk/>
            <pc:sldMk cId="3815953671" sldId="1173"/>
            <ac:spMk id="3" creationId="{45883C5A-E151-4924-BBD4-72395FA532C6}"/>
          </ac:spMkLst>
        </pc:spChg>
        <pc:picChg chg="add mod">
          <ac:chgData name="Sulaiman Janjua" userId="66b971f6-af07-45ac-89ef-0fb24ce3614b" providerId="ADAL" clId="{7BFF7792-41F3-424A-9556-094907213B5E}" dt="2022-02-03T14:49:42.293" v="2973" actId="1076"/>
          <ac:picMkLst>
            <pc:docMk/>
            <pc:sldMk cId="3815953671" sldId="1173"/>
            <ac:picMk id="4" creationId="{FB00181B-D198-4B7A-BB1E-9637B3DD5440}"/>
          </ac:picMkLst>
        </pc:picChg>
        <pc:picChg chg="add del mod">
          <ac:chgData name="Sulaiman Janjua" userId="66b971f6-af07-45ac-89ef-0fb24ce3614b" providerId="ADAL" clId="{7BFF7792-41F3-424A-9556-094907213B5E}" dt="2022-02-08T15:06:18.391" v="9975"/>
          <ac:picMkLst>
            <pc:docMk/>
            <pc:sldMk cId="3815953671" sldId="1173"/>
            <ac:picMk id="5" creationId="{74B70862-8FC6-4D5F-8834-932C57066109}"/>
          </ac:picMkLst>
        </pc:picChg>
      </pc:sldChg>
      <pc:sldChg chg="addSp modSp new add del mod">
        <pc:chgData name="Sulaiman Janjua" userId="66b971f6-af07-45ac-89ef-0fb24ce3614b" providerId="ADAL" clId="{7BFF7792-41F3-424A-9556-094907213B5E}" dt="2022-02-10T18:04:19.917" v="14290"/>
        <pc:sldMkLst>
          <pc:docMk/>
          <pc:sldMk cId="923068757" sldId="1174"/>
        </pc:sldMkLst>
        <pc:spChg chg="mod">
          <ac:chgData name="Sulaiman Janjua" userId="66b971f6-af07-45ac-89ef-0fb24ce3614b" providerId="ADAL" clId="{7BFF7792-41F3-424A-9556-094907213B5E}" dt="2022-02-03T14:24:19.340" v="2683" actId="20577"/>
          <ac:spMkLst>
            <pc:docMk/>
            <pc:sldMk cId="923068757" sldId="1174"/>
            <ac:spMk id="2" creationId="{222191C9-6E41-4EC2-A622-EDA7980B3D0A}"/>
          </ac:spMkLst>
        </pc:spChg>
        <pc:spChg chg="mod">
          <ac:chgData name="Sulaiman Janjua" userId="66b971f6-af07-45ac-89ef-0fb24ce3614b" providerId="ADAL" clId="{7BFF7792-41F3-424A-9556-094907213B5E}" dt="2022-02-04T13:38:24.174" v="4578" actId="20577"/>
          <ac:spMkLst>
            <pc:docMk/>
            <pc:sldMk cId="923068757" sldId="1174"/>
            <ac:spMk id="3" creationId="{ECC524B4-BC35-4F1F-8BAA-96BC1827E04E}"/>
          </ac:spMkLst>
        </pc:spChg>
        <pc:picChg chg="add mod">
          <ac:chgData name="Sulaiman Janjua" userId="66b971f6-af07-45ac-89ef-0fb24ce3614b" providerId="ADAL" clId="{7BFF7792-41F3-424A-9556-094907213B5E}" dt="2022-02-04T11:35:21.549" v="4398" actId="1076"/>
          <ac:picMkLst>
            <pc:docMk/>
            <pc:sldMk cId="923068757" sldId="1174"/>
            <ac:picMk id="4" creationId="{CCF3C992-F11A-401D-B74F-B7E12BA5FCCC}"/>
          </ac:picMkLst>
        </pc:picChg>
      </pc:sldChg>
      <pc:sldChg chg="addSp modSp new add del mod">
        <pc:chgData name="Sulaiman Janjua" userId="66b971f6-af07-45ac-89ef-0fb24ce3614b" providerId="ADAL" clId="{7BFF7792-41F3-424A-9556-094907213B5E}" dt="2022-02-10T18:04:19.917" v="14290"/>
        <pc:sldMkLst>
          <pc:docMk/>
          <pc:sldMk cId="3816829214" sldId="1175"/>
        </pc:sldMkLst>
        <pc:spChg chg="mod">
          <ac:chgData name="Sulaiman Janjua" userId="66b971f6-af07-45ac-89ef-0fb24ce3614b" providerId="ADAL" clId="{7BFF7792-41F3-424A-9556-094907213B5E}" dt="2022-02-03T14:24:28.869" v="2699" actId="20577"/>
          <ac:spMkLst>
            <pc:docMk/>
            <pc:sldMk cId="3816829214" sldId="1175"/>
            <ac:spMk id="2" creationId="{C6776A88-F153-4C94-BC6C-DAA3E29AD1AC}"/>
          </ac:spMkLst>
        </pc:spChg>
        <pc:spChg chg="mod">
          <ac:chgData name="Sulaiman Janjua" userId="66b971f6-af07-45ac-89ef-0fb24ce3614b" providerId="ADAL" clId="{7BFF7792-41F3-424A-9556-094907213B5E}" dt="2022-02-04T13:44:47.827" v="5054" actId="20577"/>
          <ac:spMkLst>
            <pc:docMk/>
            <pc:sldMk cId="3816829214" sldId="1175"/>
            <ac:spMk id="3" creationId="{ECCC6B1E-20E5-42E5-9312-E5B5B5642FF9}"/>
          </ac:spMkLst>
        </pc:spChg>
        <pc:picChg chg="add mod">
          <ac:chgData name="Sulaiman Janjua" userId="66b971f6-af07-45ac-89ef-0fb24ce3614b" providerId="ADAL" clId="{7BFF7792-41F3-424A-9556-094907213B5E}" dt="2022-02-03T14:50:09.697" v="2982" actId="1076"/>
          <ac:picMkLst>
            <pc:docMk/>
            <pc:sldMk cId="3816829214" sldId="1175"/>
            <ac:picMk id="4" creationId="{6B97B2D9-2D9F-4F90-86F8-81C85F874EC2}"/>
          </ac:picMkLst>
        </pc:picChg>
      </pc:sldChg>
      <pc:sldChg chg="addSp modSp new add del mod">
        <pc:chgData name="Sulaiman Janjua" userId="66b971f6-af07-45ac-89ef-0fb24ce3614b" providerId="ADAL" clId="{7BFF7792-41F3-424A-9556-094907213B5E}" dt="2022-02-10T18:04:19.917" v="14290"/>
        <pc:sldMkLst>
          <pc:docMk/>
          <pc:sldMk cId="1996961608" sldId="1176"/>
        </pc:sldMkLst>
        <pc:spChg chg="mod">
          <ac:chgData name="Sulaiman Janjua" userId="66b971f6-af07-45ac-89ef-0fb24ce3614b" providerId="ADAL" clId="{7BFF7792-41F3-424A-9556-094907213B5E}" dt="2022-02-03T14:24:33.293" v="2709" actId="20577"/>
          <ac:spMkLst>
            <pc:docMk/>
            <pc:sldMk cId="1996961608" sldId="1176"/>
            <ac:spMk id="2" creationId="{8D29D43B-73E5-48D7-8284-5B08C5FB2213}"/>
          </ac:spMkLst>
        </pc:spChg>
        <pc:spChg chg="mod">
          <ac:chgData name="Sulaiman Janjua" userId="66b971f6-af07-45ac-89ef-0fb24ce3614b" providerId="ADAL" clId="{7BFF7792-41F3-424A-9556-094907213B5E}" dt="2022-02-04T13:50:20.729" v="5389" actId="20577"/>
          <ac:spMkLst>
            <pc:docMk/>
            <pc:sldMk cId="1996961608" sldId="1176"/>
            <ac:spMk id="3" creationId="{2F62A9CD-7A7A-47B0-B2A9-204FE018EDD2}"/>
          </ac:spMkLst>
        </pc:spChg>
        <pc:picChg chg="add mod modCrop">
          <ac:chgData name="Sulaiman Janjua" userId="66b971f6-af07-45ac-89ef-0fb24ce3614b" providerId="ADAL" clId="{7BFF7792-41F3-424A-9556-094907213B5E}" dt="2022-02-03T14:50:20.481" v="2986" actId="1076"/>
          <ac:picMkLst>
            <pc:docMk/>
            <pc:sldMk cId="1996961608" sldId="1176"/>
            <ac:picMk id="5" creationId="{6138FDDC-86FF-4682-8448-DD6405B32508}"/>
          </ac:picMkLst>
        </pc:picChg>
      </pc:sldChg>
      <pc:sldChg chg="addSp modSp new add del mod">
        <pc:chgData name="Sulaiman Janjua" userId="66b971f6-af07-45ac-89ef-0fb24ce3614b" providerId="ADAL" clId="{7BFF7792-41F3-424A-9556-094907213B5E}" dt="2022-02-10T18:04:19.917" v="14290"/>
        <pc:sldMkLst>
          <pc:docMk/>
          <pc:sldMk cId="4060735165" sldId="1177"/>
        </pc:sldMkLst>
        <pc:spChg chg="mod">
          <ac:chgData name="Sulaiman Janjua" userId="66b971f6-af07-45ac-89ef-0fb24ce3614b" providerId="ADAL" clId="{7BFF7792-41F3-424A-9556-094907213B5E}" dt="2022-02-03T14:24:38.315" v="2716" actId="20577"/>
          <ac:spMkLst>
            <pc:docMk/>
            <pc:sldMk cId="4060735165" sldId="1177"/>
            <ac:spMk id="2" creationId="{2714065E-6CEB-4429-854E-BAD2B18E1C01}"/>
          </ac:spMkLst>
        </pc:spChg>
        <pc:spChg chg="mod">
          <ac:chgData name="Sulaiman Janjua" userId="66b971f6-af07-45ac-89ef-0fb24ce3614b" providerId="ADAL" clId="{7BFF7792-41F3-424A-9556-094907213B5E}" dt="2022-02-04T13:58:16.009" v="5677" actId="20577"/>
          <ac:spMkLst>
            <pc:docMk/>
            <pc:sldMk cId="4060735165" sldId="1177"/>
            <ac:spMk id="3" creationId="{6AAEEC3C-4468-48F6-B26F-0A1FC02E6807}"/>
          </ac:spMkLst>
        </pc:spChg>
        <pc:picChg chg="add mod">
          <ac:chgData name="Sulaiman Janjua" userId="66b971f6-af07-45ac-89ef-0fb24ce3614b" providerId="ADAL" clId="{7BFF7792-41F3-424A-9556-094907213B5E}" dt="2022-02-03T14:50:30.046" v="2990" actId="14861"/>
          <ac:picMkLst>
            <pc:docMk/>
            <pc:sldMk cId="4060735165" sldId="1177"/>
            <ac:picMk id="4" creationId="{A9667B00-1E9B-473A-ABE8-C5AC65329DE3}"/>
          </ac:picMkLst>
        </pc:picChg>
      </pc:sldChg>
      <pc:sldChg chg="addSp modSp new add del mod">
        <pc:chgData name="Sulaiman Janjua" userId="66b971f6-af07-45ac-89ef-0fb24ce3614b" providerId="ADAL" clId="{7BFF7792-41F3-424A-9556-094907213B5E}" dt="2022-02-10T18:04:19.917" v="14290"/>
        <pc:sldMkLst>
          <pc:docMk/>
          <pc:sldMk cId="1704615242" sldId="1178"/>
        </pc:sldMkLst>
        <pc:spChg chg="mod">
          <ac:chgData name="Sulaiman Janjua" userId="66b971f6-af07-45ac-89ef-0fb24ce3614b" providerId="ADAL" clId="{7BFF7792-41F3-424A-9556-094907213B5E}" dt="2022-02-03T14:38:07.153" v="2815" actId="20577"/>
          <ac:spMkLst>
            <pc:docMk/>
            <pc:sldMk cId="1704615242" sldId="1178"/>
            <ac:spMk id="2" creationId="{6E4AE458-871B-4273-88B9-CD3FC5AC6F1A}"/>
          </ac:spMkLst>
        </pc:spChg>
        <pc:spChg chg="mod">
          <ac:chgData name="Sulaiman Janjua" userId="66b971f6-af07-45ac-89ef-0fb24ce3614b" providerId="ADAL" clId="{7BFF7792-41F3-424A-9556-094907213B5E}" dt="2022-02-08T15:27:43.714" v="10254" actId="20577"/>
          <ac:spMkLst>
            <pc:docMk/>
            <pc:sldMk cId="1704615242" sldId="1178"/>
            <ac:spMk id="3" creationId="{73868D3F-67C5-4381-A6DD-133B0F96A2CF}"/>
          </ac:spMkLst>
        </pc:spChg>
        <pc:picChg chg="add mod">
          <ac:chgData name="Sulaiman Janjua" userId="66b971f6-af07-45ac-89ef-0fb24ce3614b" providerId="ADAL" clId="{7BFF7792-41F3-424A-9556-094907213B5E}" dt="2022-02-08T15:05:35.759" v="9960"/>
          <ac:picMkLst>
            <pc:docMk/>
            <pc:sldMk cId="1704615242" sldId="1178"/>
            <ac:picMk id="4" creationId="{6D4349D1-35ED-44BE-8680-9205DDFB7D8F}"/>
          </ac:picMkLst>
        </pc:picChg>
      </pc:sldChg>
      <pc:sldChg chg="addSp modSp new add del mod">
        <pc:chgData name="Sulaiman Janjua" userId="66b971f6-af07-45ac-89ef-0fb24ce3614b" providerId="ADAL" clId="{7BFF7792-41F3-424A-9556-094907213B5E}" dt="2022-02-10T18:04:19.917" v="14290"/>
        <pc:sldMkLst>
          <pc:docMk/>
          <pc:sldMk cId="767184935" sldId="1179"/>
        </pc:sldMkLst>
        <pc:spChg chg="mod">
          <ac:chgData name="Sulaiman Janjua" userId="66b971f6-af07-45ac-89ef-0fb24ce3614b" providerId="ADAL" clId="{7BFF7792-41F3-424A-9556-094907213B5E}" dt="2022-02-03T14:38:15.593" v="2832" actId="20577"/>
          <ac:spMkLst>
            <pc:docMk/>
            <pc:sldMk cId="767184935" sldId="1179"/>
            <ac:spMk id="2" creationId="{78E925E9-6ADC-4FC9-BC32-CF82CDD3CEA9}"/>
          </ac:spMkLst>
        </pc:spChg>
        <pc:spChg chg="mod">
          <ac:chgData name="Sulaiman Janjua" userId="66b971f6-af07-45ac-89ef-0fb24ce3614b" providerId="ADAL" clId="{7BFF7792-41F3-424A-9556-094907213B5E}" dt="2022-02-08T15:31:07.073" v="10349" actId="20577"/>
          <ac:spMkLst>
            <pc:docMk/>
            <pc:sldMk cId="767184935" sldId="1179"/>
            <ac:spMk id="3" creationId="{195878C1-3AE8-457A-9517-F821882A5D5A}"/>
          </ac:spMkLst>
        </pc:spChg>
        <pc:picChg chg="add mod">
          <ac:chgData name="Sulaiman Janjua" userId="66b971f6-af07-45ac-89ef-0fb24ce3614b" providerId="ADAL" clId="{7BFF7792-41F3-424A-9556-094907213B5E}" dt="2022-02-08T15:05:57.869" v="9968" actId="1076"/>
          <ac:picMkLst>
            <pc:docMk/>
            <pc:sldMk cId="767184935" sldId="1179"/>
            <ac:picMk id="4" creationId="{9578A156-7829-4386-98D6-67DAEFEF5251}"/>
          </ac:picMkLst>
        </pc:picChg>
      </pc:sldChg>
      <pc:sldChg chg="addSp modSp new add del mod">
        <pc:chgData name="Sulaiman Janjua" userId="66b971f6-af07-45ac-89ef-0fb24ce3614b" providerId="ADAL" clId="{7BFF7792-41F3-424A-9556-094907213B5E}" dt="2022-02-10T18:04:19.917" v="14290"/>
        <pc:sldMkLst>
          <pc:docMk/>
          <pc:sldMk cId="864877036" sldId="1180"/>
        </pc:sldMkLst>
        <pc:spChg chg="mod">
          <ac:chgData name="Sulaiman Janjua" userId="66b971f6-af07-45ac-89ef-0fb24ce3614b" providerId="ADAL" clId="{7BFF7792-41F3-424A-9556-094907213B5E}" dt="2022-02-03T14:38:32.626" v="2847" actId="20577"/>
          <ac:spMkLst>
            <pc:docMk/>
            <pc:sldMk cId="864877036" sldId="1180"/>
            <ac:spMk id="2" creationId="{B8C152B3-71AA-4F4E-BD9C-FBD9010D9B46}"/>
          </ac:spMkLst>
        </pc:spChg>
        <pc:spChg chg="mod">
          <ac:chgData name="Sulaiman Janjua" userId="66b971f6-af07-45ac-89ef-0fb24ce3614b" providerId="ADAL" clId="{7BFF7792-41F3-424A-9556-094907213B5E}" dt="2022-02-09T10:45:34.244" v="10741" actId="20577"/>
          <ac:spMkLst>
            <pc:docMk/>
            <pc:sldMk cId="864877036" sldId="1180"/>
            <ac:spMk id="3" creationId="{82F7501E-EE47-4BC4-A567-64BDAF7B8770}"/>
          </ac:spMkLst>
        </pc:spChg>
        <pc:picChg chg="add mod">
          <ac:chgData name="Sulaiman Janjua" userId="66b971f6-af07-45ac-89ef-0fb24ce3614b" providerId="ADAL" clId="{7BFF7792-41F3-424A-9556-094907213B5E}" dt="2022-02-08T15:06:13.372" v="9973"/>
          <ac:picMkLst>
            <pc:docMk/>
            <pc:sldMk cId="864877036" sldId="1180"/>
            <ac:picMk id="4" creationId="{CE63B428-4C95-4904-824F-095139E04907}"/>
          </ac:picMkLst>
        </pc:picChg>
      </pc:sldChg>
      <pc:sldChg chg="addSp modSp add del mod">
        <pc:chgData name="Sulaiman Janjua" userId="66b971f6-af07-45ac-89ef-0fb24ce3614b" providerId="ADAL" clId="{7BFF7792-41F3-424A-9556-094907213B5E}" dt="2022-02-10T18:04:19.917" v="14290"/>
        <pc:sldMkLst>
          <pc:docMk/>
          <pc:sldMk cId="369420538" sldId="1181"/>
        </pc:sldMkLst>
        <pc:spChg chg="mod">
          <ac:chgData name="Sulaiman Janjua" userId="66b971f6-af07-45ac-89ef-0fb24ce3614b" providerId="ADAL" clId="{7BFF7792-41F3-424A-9556-094907213B5E}" dt="2022-02-03T14:38:56.700" v="2861" actId="20577"/>
          <ac:spMkLst>
            <pc:docMk/>
            <pc:sldMk cId="369420538" sldId="1181"/>
            <ac:spMk id="2" creationId="{B8C152B3-71AA-4F4E-BD9C-FBD9010D9B46}"/>
          </ac:spMkLst>
        </pc:spChg>
        <pc:spChg chg="mod">
          <ac:chgData name="Sulaiman Janjua" userId="66b971f6-af07-45ac-89ef-0fb24ce3614b" providerId="ADAL" clId="{7BFF7792-41F3-424A-9556-094907213B5E}" dt="2022-02-09T11:26:59.793" v="10961" actId="20577"/>
          <ac:spMkLst>
            <pc:docMk/>
            <pc:sldMk cId="369420538" sldId="1181"/>
            <ac:spMk id="3" creationId="{82F7501E-EE47-4BC4-A567-64BDAF7B8770}"/>
          </ac:spMkLst>
        </pc:spChg>
        <pc:picChg chg="add mod">
          <ac:chgData name="Sulaiman Janjua" userId="66b971f6-af07-45ac-89ef-0fb24ce3614b" providerId="ADAL" clId="{7BFF7792-41F3-424A-9556-094907213B5E}" dt="2022-02-08T15:08:12.702" v="10082"/>
          <ac:picMkLst>
            <pc:docMk/>
            <pc:sldMk cId="369420538" sldId="1181"/>
            <ac:picMk id="4" creationId="{400272C0-1C1E-4389-B1EB-D32CEDA70BCE}"/>
          </ac:picMkLst>
        </pc:picChg>
      </pc:sldChg>
      <pc:sldChg chg="new del">
        <pc:chgData name="Sulaiman Janjua" userId="66b971f6-af07-45ac-89ef-0fb24ce3614b" providerId="ADAL" clId="{7BFF7792-41F3-424A-9556-094907213B5E}" dt="2022-02-03T14:39:06.520" v="2863" actId="47"/>
        <pc:sldMkLst>
          <pc:docMk/>
          <pc:sldMk cId="2115358828" sldId="1182"/>
        </pc:sldMkLst>
      </pc:sldChg>
      <pc:sldChg chg="addSp modSp add del mod">
        <pc:chgData name="Sulaiman Janjua" userId="66b971f6-af07-45ac-89ef-0fb24ce3614b" providerId="ADAL" clId="{7BFF7792-41F3-424A-9556-094907213B5E}" dt="2022-02-10T18:04:19.917" v="14290"/>
        <pc:sldMkLst>
          <pc:docMk/>
          <pc:sldMk cId="2832795356" sldId="1182"/>
        </pc:sldMkLst>
        <pc:spChg chg="mod">
          <ac:chgData name="Sulaiman Janjua" userId="66b971f6-af07-45ac-89ef-0fb24ce3614b" providerId="ADAL" clId="{7BFF7792-41F3-424A-9556-094907213B5E}" dt="2022-02-03T14:39:13.426" v="2871" actId="20577"/>
          <ac:spMkLst>
            <pc:docMk/>
            <pc:sldMk cId="2832795356" sldId="1182"/>
            <ac:spMk id="2" creationId="{B8C152B3-71AA-4F4E-BD9C-FBD9010D9B46}"/>
          </ac:spMkLst>
        </pc:spChg>
        <pc:spChg chg="mod">
          <ac:chgData name="Sulaiman Janjua" userId="66b971f6-af07-45ac-89ef-0fb24ce3614b" providerId="ADAL" clId="{7BFF7792-41F3-424A-9556-094907213B5E}" dt="2022-02-09T13:30:56.021" v="11508" actId="20577"/>
          <ac:spMkLst>
            <pc:docMk/>
            <pc:sldMk cId="2832795356" sldId="1182"/>
            <ac:spMk id="3" creationId="{82F7501E-EE47-4BC4-A567-64BDAF7B8770}"/>
          </ac:spMkLst>
        </pc:spChg>
        <pc:picChg chg="add mod">
          <ac:chgData name="Sulaiman Janjua" userId="66b971f6-af07-45ac-89ef-0fb24ce3614b" providerId="ADAL" clId="{7BFF7792-41F3-424A-9556-094907213B5E}" dt="2022-02-08T15:10:23.732" v="10118"/>
          <ac:picMkLst>
            <pc:docMk/>
            <pc:sldMk cId="2832795356" sldId="1182"/>
            <ac:picMk id="4" creationId="{9490EBC7-B533-49C9-AF2B-FBD4486E7DC7}"/>
          </ac:picMkLst>
        </pc:picChg>
      </pc:sldChg>
      <pc:sldChg chg="addSp modSp add del mod">
        <pc:chgData name="Sulaiman Janjua" userId="66b971f6-af07-45ac-89ef-0fb24ce3614b" providerId="ADAL" clId="{7BFF7792-41F3-424A-9556-094907213B5E}" dt="2022-02-10T18:04:19.917" v="14290"/>
        <pc:sldMkLst>
          <pc:docMk/>
          <pc:sldMk cId="3936594661" sldId="1183"/>
        </pc:sldMkLst>
        <pc:spChg chg="mod">
          <ac:chgData name="Sulaiman Janjua" userId="66b971f6-af07-45ac-89ef-0fb24ce3614b" providerId="ADAL" clId="{7BFF7792-41F3-424A-9556-094907213B5E}" dt="2022-02-03T14:39:22.847" v="2876" actId="20577"/>
          <ac:spMkLst>
            <pc:docMk/>
            <pc:sldMk cId="3936594661" sldId="1183"/>
            <ac:spMk id="2" creationId="{B8C152B3-71AA-4F4E-BD9C-FBD9010D9B46}"/>
          </ac:spMkLst>
        </pc:spChg>
        <pc:spChg chg="mod">
          <ac:chgData name="Sulaiman Janjua" userId="66b971f6-af07-45ac-89ef-0fb24ce3614b" providerId="ADAL" clId="{7BFF7792-41F3-424A-9556-094907213B5E}" dt="2022-02-09T14:20:47.238" v="12065" actId="20577"/>
          <ac:spMkLst>
            <pc:docMk/>
            <pc:sldMk cId="3936594661" sldId="1183"/>
            <ac:spMk id="3" creationId="{82F7501E-EE47-4BC4-A567-64BDAF7B8770}"/>
          </ac:spMkLst>
        </pc:spChg>
        <pc:picChg chg="add mod">
          <ac:chgData name="Sulaiman Janjua" userId="66b971f6-af07-45ac-89ef-0fb24ce3614b" providerId="ADAL" clId="{7BFF7792-41F3-424A-9556-094907213B5E}" dt="2022-02-08T15:12:59.038" v="10124"/>
          <ac:picMkLst>
            <pc:docMk/>
            <pc:sldMk cId="3936594661" sldId="1183"/>
            <ac:picMk id="4" creationId="{F73886E9-4BC2-43DD-B49B-9FE0604C734A}"/>
          </ac:picMkLst>
        </pc:picChg>
      </pc:sldChg>
      <pc:sldChg chg="new del">
        <pc:chgData name="Sulaiman Janjua" userId="66b971f6-af07-45ac-89ef-0fb24ce3614b" providerId="ADAL" clId="{7BFF7792-41F3-424A-9556-094907213B5E}" dt="2022-02-03T14:39:36.057" v="2878" actId="47"/>
        <pc:sldMkLst>
          <pc:docMk/>
          <pc:sldMk cId="2704404480" sldId="1184"/>
        </pc:sldMkLst>
      </pc:sldChg>
      <pc:sldChg chg="addSp modSp add del mod">
        <pc:chgData name="Sulaiman Janjua" userId="66b971f6-af07-45ac-89ef-0fb24ce3614b" providerId="ADAL" clId="{7BFF7792-41F3-424A-9556-094907213B5E}" dt="2022-02-10T18:04:19.917" v="14290"/>
        <pc:sldMkLst>
          <pc:docMk/>
          <pc:sldMk cId="2933588287" sldId="1184"/>
        </pc:sldMkLst>
        <pc:spChg chg="mod">
          <ac:chgData name="Sulaiman Janjua" userId="66b971f6-af07-45ac-89ef-0fb24ce3614b" providerId="ADAL" clId="{7BFF7792-41F3-424A-9556-094907213B5E}" dt="2022-02-03T14:39:48.920" v="2889" actId="20577"/>
          <ac:spMkLst>
            <pc:docMk/>
            <pc:sldMk cId="2933588287" sldId="1184"/>
            <ac:spMk id="2" creationId="{B8C152B3-71AA-4F4E-BD9C-FBD9010D9B46}"/>
          </ac:spMkLst>
        </pc:spChg>
        <pc:spChg chg="mod">
          <ac:chgData name="Sulaiman Janjua" userId="66b971f6-af07-45ac-89ef-0fb24ce3614b" providerId="ADAL" clId="{7BFF7792-41F3-424A-9556-094907213B5E}" dt="2022-02-09T14:34:06.672" v="12567" actId="20577"/>
          <ac:spMkLst>
            <pc:docMk/>
            <pc:sldMk cId="2933588287" sldId="1184"/>
            <ac:spMk id="3" creationId="{82F7501E-EE47-4BC4-A567-64BDAF7B8770}"/>
          </ac:spMkLst>
        </pc:spChg>
        <pc:picChg chg="add mod">
          <ac:chgData name="Sulaiman Janjua" userId="66b971f6-af07-45ac-89ef-0fb24ce3614b" providerId="ADAL" clId="{7BFF7792-41F3-424A-9556-094907213B5E}" dt="2022-02-08T15:14:32.465" v="10165"/>
          <ac:picMkLst>
            <pc:docMk/>
            <pc:sldMk cId="2933588287" sldId="1184"/>
            <ac:picMk id="4" creationId="{D40758A2-B02D-48CD-8C56-E64F13AFDABC}"/>
          </ac:picMkLst>
        </pc:picChg>
      </pc:sldChg>
      <pc:sldChg chg="addSp modSp add del mod">
        <pc:chgData name="Sulaiman Janjua" userId="66b971f6-af07-45ac-89ef-0fb24ce3614b" providerId="ADAL" clId="{7BFF7792-41F3-424A-9556-094907213B5E}" dt="2022-02-10T18:04:19.917" v="14290"/>
        <pc:sldMkLst>
          <pc:docMk/>
          <pc:sldMk cId="973478664" sldId="1185"/>
        </pc:sldMkLst>
        <pc:spChg chg="mod">
          <ac:chgData name="Sulaiman Janjua" userId="66b971f6-af07-45ac-89ef-0fb24ce3614b" providerId="ADAL" clId="{7BFF7792-41F3-424A-9556-094907213B5E}" dt="2022-02-03T14:40:25.383" v="2911" actId="20577"/>
          <ac:spMkLst>
            <pc:docMk/>
            <pc:sldMk cId="973478664" sldId="1185"/>
            <ac:spMk id="2" creationId="{B8C152B3-71AA-4F4E-BD9C-FBD9010D9B46}"/>
          </ac:spMkLst>
        </pc:spChg>
        <pc:spChg chg="mod">
          <ac:chgData name="Sulaiman Janjua" userId="66b971f6-af07-45ac-89ef-0fb24ce3614b" providerId="ADAL" clId="{7BFF7792-41F3-424A-9556-094907213B5E}" dt="2022-02-09T14:38:01.171" v="12938" actId="20577"/>
          <ac:spMkLst>
            <pc:docMk/>
            <pc:sldMk cId="973478664" sldId="1185"/>
            <ac:spMk id="3" creationId="{82F7501E-EE47-4BC4-A567-64BDAF7B8770}"/>
          </ac:spMkLst>
        </pc:spChg>
        <pc:picChg chg="add mod">
          <ac:chgData name="Sulaiman Janjua" userId="66b971f6-af07-45ac-89ef-0fb24ce3614b" providerId="ADAL" clId="{7BFF7792-41F3-424A-9556-094907213B5E}" dt="2022-02-08T15:14:49.245" v="10169"/>
          <ac:picMkLst>
            <pc:docMk/>
            <pc:sldMk cId="973478664" sldId="1185"/>
            <ac:picMk id="4" creationId="{FFE9B2CA-DF64-4BE0-858A-4EAA85EF963F}"/>
          </ac:picMkLst>
        </pc:picChg>
      </pc:sldChg>
      <pc:sldChg chg="new del">
        <pc:chgData name="Sulaiman Janjua" userId="66b971f6-af07-45ac-89ef-0fb24ce3614b" providerId="ADAL" clId="{7BFF7792-41F3-424A-9556-094907213B5E}" dt="2022-02-03T14:40:02.611" v="2892" actId="47"/>
        <pc:sldMkLst>
          <pc:docMk/>
          <pc:sldMk cId="2532778662" sldId="1185"/>
        </pc:sldMkLst>
      </pc:sldChg>
      <pc:sldChg chg="addSp delSp modSp new add del mod">
        <pc:chgData name="Sulaiman Janjua" userId="66b971f6-af07-45ac-89ef-0fb24ce3614b" providerId="ADAL" clId="{7BFF7792-41F3-424A-9556-094907213B5E}" dt="2022-02-10T18:04:19.917" v="14290"/>
        <pc:sldMkLst>
          <pc:docMk/>
          <pc:sldMk cId="1257963788" sldId="1186"/>
        </pc:sldMkLst>
        <pc:spChg chg="mod">
          <ac:chgData name="Sulaiman Janjua" userId="66b971f6-af07-45ac-89ef-0fb24ce3614b" providerId="ADAL" clId="{7BFF7792-41F3-424A-9556-094907213B5E}" dt="2022-02-03T14:59:08.798" v="3020" actId="20577"/>
          <ac:spMkLst>
            <pc:docMk/>
            <pc:sldMk cId="1257963788" sldId="1186"/>
            <ac:spMk id="2" creationId="{9CB837D4-3959-4784-AB22-1808C6DE7086}"/>
          </ac:spMkLst>
        </pc:spChg>
        <pc:spChg chg="add del mod">
          <ac:chgData name="Sulaiman Janjua" userId="66b971f6-af07-45ac-89ef-0fb24ce3614b" providerId="ADAL" clId="{7BFF7792-41F3-424A-9556-094907213B5E}" dt="2022-02-08T15:28:00.804" v="10259" actId="27636"/>
          <ac:spMkLst>
            <pc:docMk/>
            <pc:sldMk cId="1257963788" sldId="1186"/>
            <ac:spMk id="3" creationId="{4013B3DF-5D30-4711-90C7-CC57C4BAE27D}"/>
          </ac:spMkLst>
        </pc:spChg>
        <pc:picChg chg="add mod">
          <ac:chgData name="Sulaiman Janjua" userId="66b971f6-af07-45ac-89ef-0fb24ce3614b" providerId="ADAL" clId="{7BFF7792-41F3-424A-9556-094907213B5E}" dt="2022-02-08T15:27:57.414" v="10257" actId="1076"/>
          <ac:picMkLst>
            <pc:docMk/>
            <pc:sldMk cId="1257963788" sldId="1186"/>
            <ac:picMk id="4" creationId="{FC91E085-FD24-4334-A849-5A5237C7985E}"/>
          </ac:picMkLst>
        </pc:picChg>
      </pc:sldChg>
      <pc:sldChg chg="addSp modSp new add del mod">
        <pc:chgData name="Sulaiman Janjua" userId="66b971f6-af07-45ac-89ef-0fb24ce3614b" providerId="ADAL" clId="{7BFF7792-41F3-424A-9556-094907213B5E}" dt="2022-02-10T18:04:19.917" v="14290"/>
        <pc:sldMkLst>
          <pc:docMk/>
          <pc:sldMk cId="1204612918" sldId="1187"/>
        </pc:sldMkLst>
        <pc:spChg chg="mod">
          <ac:chgData name="Sulaiman Janjua" userId="66b971f6-af07-45ac-89ef-0fb24ce3614b" providerId="ADAL" clId="{7BFF7792-41F3-424A-9556-094907213B5E}" dt="2022-02-03T15:34:03.480" v="3421" actId="20577"/>
          <ac:spMkLst>
            <pc:docMk/>
            <pc:sldMk cId="1204612918" sldId="1187"/>
            <ac:spMk id="2" creationId="{D688018C-AE3C-4543-A353-D96207CC1D1E}"/>
          </ac:spMkLst>
        </pc:spChg>
        <pc:spChg chg="mod">
          <ac:chgData name="Sulaiman Janjua" userId="66b971f6-af07-45ac-89ef-0fb24ce3614b" providerId="ADAL" clId="{7BFF7792-41F3-424A-9556-094907213B5E}" dt="2022-02-09T10:41:49.790" v="10470" actId="20577"/>
          <ac:spMkLst>
            <pc:docMk/>
            <pc:sldMk cId="1204612918" sldId="1187"/>
            <ac:spMk id="3" creationId="{315E415F-28B9-4316-A082-A7874AF692C9}"/>
          </ac:spMkLst>
        </pc:spChg>
        <pc:picChg chg="add mod">
          <ac:chgData name="Sulaiman Janjua" userId="66b971f6-af07-45ac-89ef-0fb24ce3614b" providerId="ADAL" clId="{7BFF7792-41F3-424A-9556-094907213B5E}" dt="2022-02-09T10:41:58.465" v="10473" actId="1076"/>
          <ac:picMkLst>
            <pc:docMk/>
            <pc:sldMk cId="1204612918" sldId="1187"/>
            <ac:picMk id="4" creationId="{9B5D7544-6C5D-41D6-9932-7951A844181A}"/>
          </ac:picMkLst>
        </pc:picChg>
      </pc:sldChg>
      <pc:sldChg chg="modSp new del mod">
        <pc:chgData name="Sulaiman Janjua" userId="66b971f6-af07-45ac-89ef-0fb24ce3614b" providerId="ADAL" clId="{7BFF7792-41F3-424A-9556-094907213B5E}" dt="2022-02-10T18:03:36.761" v="14229" actId="47"/>
        <pc:sldMkLst>
          <pc:docMk/>
          <pc:sldMk cId="350072809" sldId="1188"/>
        </pc:sldMkLst>
        <pc:spChg chg="mod">
          <ac:chgData name="Sulaiman Janjua" userId="66b971f6-af07-45ac-89ef-0fb24ce3614b" providerId="ADAL" clId="{7BFF7792-41F3-424A-9556-094907213B5E}" dt="2022-02-04T14:04:45.514" v="5835" actId="20577"/>
          <ac:spMkLst>
            <pc:docMk/>
            <pc:sldMk cId="350072809" sldId="1188"/>
            <ac:spMk id="2" creationId="{799BF93D-C98D-4CE9-B63E-39BFEC3755AF}"/>
          </ac:spMkLst>
        </pc:spChg>
        <pc:spChg chg="mod">
          <ac:chgData name="Sulaiman Janjua" userId="66b971f6-af07-45ac-89ef-0fb24ce3614b" providerId="ADAL" clId="{7BFF7792-41F3-424A-9556-094907213B5E}" dt="2022-02-04T14:04:53.504" v="5869" actId="20577"/>
          <ac:spMkLst>
            <pc:docMk/>
            <pc:sldMk cId="350072809" sldId="1188"/>
            <ac:spMk id="3" creationId="{AE141B4B-3742-43A1-8C13-C2E97A8E3453}"/>
          </ac:spMkLst>
        </pc:spChg>
      </pc:sldChg>
      <pc:sldChg chg="del">
        <pc:chgData name="Sulaiman Janjua" userId="66b971f6-af07-45ac-89ef-0fb24ce3614b" providerId="ADAL" clId="{7BFF7792-41F3-424A-9556-094907213B5E}" dt="2022-02-16T14:36:39.075" v="16671" actId="47"/>
        <pc:sldMkLst>
          <pc:docMk/>
          <pc:sldMk cId="3127804039" sldId="1191"/>
        </pc:sldMkLst>
      </pc:sldChg>
      <pc:sldChg chg="new del">
        <pc:chgData name="Sulaiman Janjua" userId="66b971f6-af07-45ac-89ef-0fb24ce3614b" providerId="ADAL" clId="{7BFF7792-41F3-424A-9556-094907213B5E}" dt="2022-02-10T18:03:39.790" v="14273" actId="47"/>
        <pc:sldMkLst>
          <pc:docMk/>
          <pc:sldMk cId="2532602766" sldId="1203"/>
        </pc:sldMkLst>
      </pc:sldChg>
      <pc:sldChg chg="new del">
        <pc:chgData name="Sulaiman Janjua" userId="66b971f6-af07-45ac-89ef-0fb24ce3614b" providerId="ADAL" clId="{7BFF7792-41F3-424A-9556-094907213B5E}" dt="2022-02-10T18:03:39.818" v="14274" actId="47"/>
        <pc:sldMkLst>
          <pc:docMk/>
          <pc:sldMk cId="3670368400" sldId="1204"/>
        </pc:sldMkLst>
      </pc:sldChg>
      <pc:sldChg chg="new del">
        <pc:chgData name="Sulaiman Janjua" userId="66b971f6-af07-45ac-89ef-0fb24ce3614b" providerId="ADAL" clId="{7BFF7792-41F3-424A-9556-094907213B5E}" dt="2022-02-10T18:03:39.854" v="14275" actId="47"/>
        <pc:sldMkLst>
          <pc:docMk/>
          <pc:sldMk cId="1989766980" sldId="1205"/>
        </pc:sldMkLst>
      </pc:sldChg>
      <pc:sldChg chg="addSp delSp modSp new del mod">
        <pc:chgData name="Sulaiman Janjua" userId="66b971f6-af07-45ac-89ef-0fb24ce3614b" providerId="ADAL" clId="{7BFF7792-41F3-424A-9556-094907213B5E}" dt="2022-02-07T13:16:35.859" v="7418" actId="2696"/>
        <pc:sldMkLst>
          <pc:docMk/>
          <pc:sldMk cId="2102993716" sldId="1206"/>
        </pc:sldMkLst>
        <pc:spChg chg="mod">
          <ac:chgData name="Sulaiman Janjua" userId="66b971f6-af07-45ac-89ef-0fb24ce3614b" providerId="ADAL" clId="{7BFF7792-41F3-424A-9556-094907213B5E}" dt="2022-02-07T13:08:44.701" v="7221" actId="20577"/>
          <ac:spMkLst>
            <pc:docMk/>
            <pc:sldMk cId="2102993716" sldId="1206"/>
            <ac:spMk id="2" creationId="{C6CEBF63-1149-41B4-840C-D18C69990184}"/>
          </ac:spMkLst>
        </pc:spChg>
        <pc:spChg chg="del">
          <ac:chgData name="Sulaiman Janjua" userId="66b971f6-af07-45ac-89ef-0fb24ce3614b" providerId="ADAL" clId="{7BFF7792-41F3-424A-9556-094907213B5E}" dt="2022-02-07T13:07:48.304" v="7211" actId="931"/>
          <ac:spMkLst>
            <pc:docMk/>
            <pc:sldMk cId="2102993716" sldId="1206"/>
            <ac:spMk id="3" creationId="{7BE3E0FB-CD66-4B0F-95B0-63914B9E9AD5}"/>
          </ac:spMkLst>
        </pc:spChg>
        <pc:spChg chg="add del mod">
          <ac:chgData name="Sulaiman Janjua" userId="66b971f6-af07-45ac-89ef-0fb24ce3614b" providerId="ADAL" clId="{7BFF7792-41F3-424A-9556-094907213B5E}" dt="2022-02-07T13:08:37.292" v="7220"/>
          <ac:spMkLst>
            <pc:docMk/>
            <pc:sldMk cId="2102993716" sldId="1206"/>
            <ac:spMk id="6" creationId="{3794BC05-1B5A-4F0B-AC22-539ACD059D59}"/>
          </ac:spMkLst>
        </pc:spChg>
        <pc:spChg chg="add mod">
          <ac:chgData name="Sulaiman Janjua" userId="66b971f6-af07-45ac-89ef-0fb24ce3614b" providerId="ADAL" clId="{7BFF7792-41F3-424A-9556-094907213B5E}" dt="2022-02-07T13:13:34.052" v="7332" actId="20577"/>
          <ac:spMkLst>
            <pc:docMk/>
            <pc:sldMk cId="2102993716" sldId="1206"/>
            <ac:spMk id="7" creationId="{DF6855C6-F760-4118-A6C6-657FDBFE9D18}"/>
          </ac:spMkLst>
        </pc:spChg>
        <pc:picChg chg="add mod">
          <ac:chgData name="Sulaiman Janjua" userId="66b971f6-af07-45ac-89ef-0fb24ce3614b" providerId="ADAL" clId="{7BFF7792-41F3-424A-9556-094907213B5E}" dt="2022-02-07T13:07:53.345" v="7212" actId="1076"/>
          <ac:picMkLst>
            <pc:docMk/>
            <pc:sldMk cId="2102993716" sldId="1206"/>
            <ac:picMk id="5" creationId="{57753FA7-CD2C-4F35-824E-1AF163C8162F}"/>
          </ac:picMkLst>
        </pc:picChg>
      </pc:sldChg>
      <pc:sldChg chg="add del">
        <pc:chgData name="Sulaiman Janjua" userId="66b971f6-af07-45ac-89ef-0fb24ce3614b" providerId="ADAL" clId="{7BFF7792-41F3-424A-9556-094907213B5E}" dt="2022-02-10T18:04:19.917" v="14290"/>
        <pc:sldMkLst>
          <pc:docMk/>
          <pc:sldMk cId="2187470713" sldId="1206"/>
        </pc:sldMkLst>
      </pc:sldChg>
      <pc:sldChg chg="modSp new del mod">
        <pc:chgData name="Sulaiman Janjua" userId="66b971f6-af07-45ac-89ef-0fb24ce3614b" providerId="ADAL" clId="{7BFF7792-41F3-424A-9556-094907213B5E}" dt="2022-02-07T13:16:35.859" v="7418" actId="2696"/>
        <pc:sldMkLst>
          <pc:docMk/>
          <pc:sldMk cId="305587928" sldId="1207"/>
        </pc:sldMkLst>
        <pc:spChg chg="mod">
          <ac:chgData name="Sulaiman Janjua" userId="66b971f6-af07-45ac-89ef-0fb24ce3614b" providerId="ADAL" clId="{7BFF7792-41F3-424A-9556-094907213B5E}" dt="2022-02-07T13:13:51.969" v="7358" actId="20577"/>
          <ac:spMkLst>
            <pc:docMk/>
            <pc:sldMk cId="305587928" sldId="1207"/>
            <ac:spMk id="2" creationId="{4254C3FE-42DF-46BC-B830-FDF05D161CFA}"/>
          </ac:spMkLst>
        </pc:spChg>
      </pc:sldChg>
      <pc:sldChg chg="addSp delSp modSp add del mod">
        <pc:chgData name="Sulaiman Janjua" userId="66b971f6-af07-45ac-89ef-0fb24ce3614b" providerId="ADAL" clId="{7BFF7792-41F3-424A-9556-094907213B5E}" dt="2022-02-10T18:04:19.917" v="14290"/>
        <pc:sldMkLst>
          <pc:docMk/>
          <pc:sldMk cId="3718131436" sldId="1207"/>
        </pc:sldMkLst>
        <pc:spChg chg="del mod">
          <ac:chgData name="Sulaiman Janjua" userId="66b971f6-af07-45ac-89ef-0fb24ce3614b" providerId="ADAL" clId="{7BFF7792-41F3-424A-9556-094907213B5E}" dt="2022-02-09T15:07:19.521" v="13480" actId="931"/>
          <ac:spMkLst>
            <pc:docMk/>
            <pc:sldMk cId="3718131436" sldId="1207"/>
            <ac:spMk id="3" creationId="{2677BAB7-BC6E-43DF-BDD2-C2265A56DBA3}"/>
          </ac:spMkLst>
        </pc:spChg>
        <pc:spChg chg="add mod">
          <ac:chgData name="Sulaiman Janjua" userId="66b971f6-af07-45ac-89ef-0fb24ce3614b" providerId="ADAL" clId="{7BFF7792-41F3-424A-9556-094907213B5E}" dt="2022-02-09T15:35:31.989" v="13793" actId="20577"/>
          <ac:spMkLst>
            <pc:docMk/>
            <pc:sldMk cId="3718131436" sldId="1207"/>
            <ac:spMk id="7" creationId="{41B2BF37-19D2-48B9-8CBF-3689B56BB9A0}"/>
          </ac:spMkLst>
        </pc:spChg>
        <pc:picChg chg="add del mod">
          <ac:chgData name="Sulaiman Janjua" userId="66b971f6-af07-45ac-89ef-0fb24ce3614b" providerId="ADAL" clId="{7BFF7792-41F3-424A-9556-094907213B5E}" dt="2022-02-09T15:07:22.751" v="13482" actId="21"/>
          <ac:picMkLst>
            <pc:docMk/>
            <pc:sldMk cId="3718131436" sldId="1207"/>
            <ac:picMk id="5" creationId="{28C87736-6B92-40C9-9931-011A9410D33D}"/>
          </ac:picMkLst>
        </pc:picChg>
        <pc:picChg chg="add mod">
          <ac:chgData name="Sulaiman Janjua" userId="66b971f6-af07-45ac-89ef-0fb24ce3614b" providerId="ADAL" clId="{7BFF7792-41F3-424A-9556-094907213B5E}" dt="2022-02-09T15:07:49.162" v="13492" actId="1076"/>
          <ac:picMkLst>
            <pc:docMk/>
            <pc:sldMk cId="3718131436" sldId="1207"/>
            <ac:picMk id="8" creationId="{A0793875-87C1-4408-80AB-C5A224F05F88}"/>
          </ac:picMkLst>
        </pc:picChg>
      </pc:sldChg>
      <pc:sldChg chg="modSp new del mod">
        <pc:chgData name="Sulaiman Janjua" userId="66b971f6-af07-45ac-89ef-0fb24ce3614b" providerId="ADAL" clId="{7BFF7792-41F3-424A-9556-094907213B5E}" dt="2022-02-07T13:16:35.859" v="7418" actId="2696"/>
        <pc:sldMkLst>
          <pc:docMk/>
          <pc:sldMk cId="2548346369" sldId="1208"/>
        </pc:sldMkLst>
        <pc:spChg chg="mod">
          <ac:chgData name="Sulaiman Janjua" userId="66b971f6-af07-45ac-89ef-0fb24ce3614b" providerId="ADAL" clId="{7BFF7792-41F3-424A-9556-094907213B5E}" dt="2022-02-07T13:14:04.567" v="7375" actId="20577"/>
          <ac:spMkLst>
            <pc:docMk/>
            <pc:sldMk cId="2548346369" sldId="1208"/>
            <ac:spMk id="2" creationId="{B145831E-92B4-4C8D-89D1-382D382C7A52}"/>
          </ac:spMkLst>
        </pc:spChg>
      </pc:sldChg>
      <pc:sldChg chg="addSp delSp modSp add del mod">
        <pc:chgData name="Sulaiman Janjua" userId="66b971f6-af07-45ac-89ef-0fb24ce3614b" providerId="ADAL" clId="{7BFF7792-41F3-424A-9556-094907213B5E}" dt="2022-02-10T18:04:19.917" v="14290"/>
        <pc:sldMkLst>
          <pc:docMk/>
          <pc:sldMk cId="2945894055" sldId="1208"/>
        </pc:sldMkLst>
        <pc:spChg chg="add del mod">
          <ac:chgData name="Sulaiman Janjua" userId="66b971f6-af07-45ac-89ef-0fb24ce3614b" providerId="ADAL" clId="{7BFF7792-41F3-424A-9556-094907213B5E}" dt="2022-02-09T15:27:33.267" v="13758" actId="20577"/>
          <ac:spMkLst>
            <pc:docMk/>
            <pc:sldMk cId="2945894055" sldId="1208"/>
            <ac:spMk id="3" creationId="{325A204D-8C9F-49BF-AF97-2100369EC284}"/>
          </ac:spMkLst>
        </pc:spChg>
        <pc:spChg chg="add del mod">
          <ac:chgData name="Sulaiman Janjua" userId="66b971f6-af07-45ac-89ef-0fb24ce3614b" providerId="ADAL" clId="{7BFF7792-41F3-424A-9556-094907213B5E}" dt="2022-02-09T15:21:57.109" v="13594" actId="21"/>
          <ac:spMkLst>
            <pc:docMk/>
            <pc:sldMk cId="2945894055" sldId="1208"/>
            <ac:spMk id="7" creationId="{BC9D5BE5-B12A-42E1-96F5-AA1151F85A57}"/>
          </ac:spMkLst>
        </pc:spChg>
        <pc:picChg chg="add del mod">
          <ac:chgData name="Sulaiman Janjua" userId="66b971f6-af07-45ac-89ef-0fb24ce3614b" providerId="ADAL" clId="{7BFF7792-41F3-424A-9556-094907213B5E}" dt="2022-02-09T15:21:57.429" v="13595" actId="931"/>
          <ac:picMkLst>
            <pc:docMk/>
            <pc:sldMk cId="2945894055" sldId="1208"/>
            <ac:picMk id="5" creationId="{790515AC-2D1D-4578-AF2C-CD87F73C9C5B}"/>
          </ac:picMkLst>
        </pc:picChg>
        <pc:picChg chg="add mod">
          <ac:chgData name="Sulaiman Janjua" userId="66b971f6-af07-45ac-89ef-0fb24ce3614b" providerId="ADAL" clId="{7BFF7792-41F3-424A-9556-094907213B5E}" dt="2022-02-09T15:22:04.863" v="13599" actId="14861"/>
          <ac:picMkLst>
            <pc:docMk/>
            <pc:sldMk cId="2945894055" sldId="1208"/>
            <ac:picMk id="8" creationId="{D5FE4083-88AB-41F9-B7F0-7EE5D5E09140}"/>
          </ac:picMkLst>
        </pc:picChg>
      </pc:sldChg>
      <pc:sldChg chg="addSp modSp new add del mod">
        <pc:chgData name="Sulaiman Janjua" userId="66b971f6-af07-45ac-89ef-0fb24ce3614b" providerId="ADAL" clId="{7BFF7792-41F3-424A-9556-094907213B5E}" dt="2022-02-10T18:04:19.917" v="14290"/>
        <pc:sldMkLst>
          <pc:docMk/>
          <pc:sldMk cId="2287084680" sldId="1209"/>
        </pc:sldMkLst>
        <pc:spChg chg="mod">
          <ac:chgData name="Sulaiman Janjua" userId="66b971f6-af07-45ac-89ef-0fb24ce3614b" providerId="ADAL" clId="{7BFF7792-41F3-424A-9556-094907213B5E}" dt="2022-02-07T13:42:06.595" v="7552" actId="20577"/>
          <ac:spMkLst>
            <pc:docMk/>
            <pc:sldMk cId="2287084680" sldId="1209"/>
            <ac:spMk id="2" creationId="{C3CE50E0-5557-47E6-A491-EB41572A75E1}"/>
          </ac:spMkLst>
        </pc:spChg>
        <pc:spChg chg="mod">
          <ac:chgData name="Sulaiman Janjua" userId="66b971f6-af07-45ac-89ef-0fb24ce3614b" providerId="ADAL" clId="{7BFF7792-41F3-424A-9556-094907213B5E}" dt="2022-02-07T13:54:33.391" v="7704" actId="20577"/>
          <ac:spMkLst>
            <pc:docMk/>
            <pc:sldMk cId="2287084680" sldId="1209"/>
            <ac:spMk id="3" creationId="{E6CD4E33-D14C-4715-982B-C78A63B9BB1D}"/>
          </ac:spMkLst>
        </pc:spChg>
        <pc:picChg chg="add mod">
          <ac:chgData name="Sulaiman Janjua" userId="66b971f6-af07-45ac-89ef-0fb24ce3614b" providerId="ADAL" clId="{7BFF7792-41F3-424A-9556-094907213B5E}" dt="2022-02-07T13:43:15.692" v="7605" actId="14861"/>
          <ac:picMkLst>
            <pc:docMk/>
            <pc:sldMk cId="2287084680" sldId="1209"/>
            <ac:picMk id="5" creationId="{7AB45A75-F2DB-438C-ABAF-C9843CA0CFAF}"/>
          </ac:picMkLst>
        </pc:picChg>
      </pc:sldChg>
      <pc:sldChg chg="addSp delSp modSp new add del mod">
        <pc:chgData name="Sulaiman Janjua" userId="66b971f6-af07-45ac-89ef-0fb24ce3614b" providerId="ADAL" clId="{7BFF7792-41F3-424A-9556-094907213B5E}" dt="2022-02-10T18:04:19.917" v="14290"/>
        <pc:sldMkLst>
          <pc:docMk/>
          <pc:sldMk cId="3470229404" sldId="1210"/>
        </pc:sldMkLst>
        <pc:spChg chg="mod">
          <ac:chgData name="Sulaiman Janjua" userId="66b971f6-af07-45ac-89ef-0fb24ce3614b" providerId="ADAL" clId="{7BFF7792-41F3-424A-9556-094907213B5E}" dt="2022-02-07T13:54:39.298" v="7711" actId="20577"/>
          <ac:spMkLst>
            <pc:docMk/>
            <pc:sldMk cId="3470229404" sldId="1210"/>
            <ac:spMk id="2" creationId="{06844CC2-2CA1-4B55-8FA5-ACFE6BDA724B}"/>
          </ac:spMkLst>
        </pc:spChg>
        <pc:spChg chg="add del mod">
          <ac:chgData name="Sulaiman Janjua" userId="66b971f6-af07-45ac-89ef-0fb24ce3614b" providerId="ADAL" clId="{7BFF7792-41F3-424A-9556-094907213B5E}" dt="2022-02-07T13:55:25.272" v="7717" actId="931"/>
          <ac:spMkLst>
            <pc:docMk/>
            <pc:sldMk cId="3470229404" sldId="1210"/>
            <ac:spMk id="3" creationId="{08CD368E-5A4E-4273-B7F1-E2BF04ACA8F6}"/>
          </ac:spMkLst>
        </pc:spChg>
        <pc:spChg chg="add mod">
          <ac:chgData name="Sulaiman Janjua" userId="66b971f6-af07-45ac-89ef-0fb24ce3614b" providerId="ADAL" clId="{7BFF7792-41F3-424A-9556-094907213B5E}" dt="2022-02-07T14:09:27.815" v="8190" actId="20577"/>
          <ac:spMkLst>
            <pc:docMk/>
            <pc:sldMk cId="3470229404" sldId="1210"/>
            <ac:spMk id="7" creationId="{12B41B12-C075-4202-B38D-13F9A4C2D01E}"/>
          </ac:spMkLst>
        </pc:spChg>
        <pc:picChg chg="add del mod">
          <ac:chgData name="Sulaiman Janjua" userId="66b971f6-af07-45ac-89ef-0fb24ce3614b" providerId="ADAL" clId="{7BFF7792-41F3-424A-9556-094907213B5E}" dt="2022-02-07T13:55:26.789" v="7718" actId="21"/>
          <ac:picMkLst>
            <pc:docMk/>
            <pc:sldMk cId="3470229404" sldId="1210"/>
            <ac:picMk id="5" creationId="{4DA2C2F7-52DC-4EA2-A517-82D7F6E59F02}"/>
          </ac:picMkLst>
        </pc:picChg>
        <pc:picChg chg="add mod">
          <ac:chgData name="Sulaiman Janjua" userId="66b971f6-af07-45ac-89ef-0fb24ce3614b" providerId="ADAL" clId="{7BFF7792-41F3-424A-9556-094907213B5E}" dt="2022-02-07T13:55:46.122" v="7726" actId="14861"/>
          <ac:picMkLst>
            <pc:docMk/>
            <pc:sldMk cId="3470229404" sldId="1210"/>
            <ac:picMk id="8" creationId="{B25C028E-E870-4E09-A95D-D5BA366F0729}"/>
          </ac:picMkLst>
        </pc:picChg>
      </pc:sldChg>
      <pc:sldChg chg="addSp modSp new add del mod">
        <pc:chgData name="Sulaiman Janjua" userId="66b971f6-af07-45ac-89ef-0fb24ce3614b" providerId="ADAL" clId="{7BFF7792-41F3-424A-9556-094907213B5E}" dt="2022-02-10T18:04:19.917" v="14290"/>
        <pc:sldMkLst>
          <pc:docMk/>
          <pc:sldMk cId="2862427761" sldId="1211"/>
        </pc:sldMkLst>
        <pc:spChg chg="mod">
          <ac:chgData name="Sulaiman Janjua" userId="66b971f6-af07-45ac-89ef-0fb24ce3614b" providerId="ADAL" clId="{7BFF7792-41F3-424A-9556-094907213B5E}" dt="2022-02-07T14:17:56.761" v="8227" actId="20577"/>
          <ac:spMkLst>
            <pc:docMk/>
            <pc:sldMk cId="2862427761" sldId="1211"/>
            <ac:spMk id="2" creationId="{EF6BD486-B672-4DB1-8D7D-1366A5E64042}"/>
          </ac:spMkLst>
        </pc:spChg>
        <pc:spChg chg="mod">
          <ac:chgData name="Sulaiman Janjua" userId="66b971f6-af07-45ac-89ef-0fb24ce3614b" providerId="ADAL" clId="{7BFF7792-41F3-424A-9556-094907213B5E}" dt="2022-02-07T15:36:34.155" v="8644" actId="27636"/>
          <ac:spMkLst>
            <pc:docMk/>
            <pc:sldMk cId="2862427761" sldId="1211"/>
            <ac:spMk id="3" creationId="{4EF9D13D-12AE-4BF3-8A63-1B014F7D61B7}"/>
          </ac:spMkLst>
        </pc:spChg>
        <pc:picChg chg="add mod">
          <ac:chgData name="Sulaiman Janjua" userId="66b971f6-af07-45ac-89ef-0fb24ce3614b" providerId="ADAL" clId="{7BFF7792-41F3-424A-9556-094907213B5E}" dt="2022-02-07T15:37:11.727" v="8649" actId="14861"/>
          <ac:picMkLst>
            <pc:docMk/>
            <pc:sldMk cId="2862427761" sldId="1211"/>
            <ac:picMk id="5" creationId="{258CF0FE-FE5E-4D08-A3DC-3280C7E9C5CC}"/>
          </ac:picMkLst>
        </pc:picChg>
      </pc:sldChg>
      <pc:sldChg chg="addSp modSp new add del mod">
        <pc:chgData name="Sulaiman Janjua" userId="66b971f6-af07-45ac-89ef-0fb24ce3614b" providerId="ADAL" clId="{7BFF7792-41F3-424A-9556-094907213B5E}" dt="2022-02-10T18:04:19.917" v="14290"/>
        <pc:sldMkLst>
          <pc:docMk/>
          <pc:sldMk cId="3311680853" sldId="1212"/>
        </pc:sldMkLst>
        <pc:spChg chg="mod">
          <ac:chgData name="Sulaiman Janjua" userId="66b971f6-af07-45ac-89ef-0fb24ce3614b" providerId="ADAL" clId="{7BFF7792-41F3-424A-9556-094907213B5E}" dt="2022-02-08T14:57:02.427" v="8931" actId="20577"/>
          <ac:spMkLst>
            <pc:docMk/>
            <pc:sldMk cId="3311680853" sldId="1212"/>
            <ac:spMk id="2" creationId="{9FF8F71E-9FFB-463A-934E-A8E12BF44B88}"/>
          </ac:spMkLst>
        </pc:spChg>
        <pc:spChg chg="mod">
          <ac:chgData name="Sulaiman Janjua" userId="66b971f6-af07-45ac-89ef-0fb24ce3614b" providerId="ADAL" clId="{7BFF7792-41F3-424A-9556-094907213B5E}" dt="2022-02-08T14:57:55.935" v="9064" actId="20577"/>
          <ac:spMkLst>
            <pc:docMk/>
            <pc:sldMk cId="3311680853" sldId="1212"/>
            <ac:spMk id="3" creationId="{27A1EBE0-0C1E-4B93-9687-E7187C5310B4}"/>
          </ac:spMkLst>
        </pc:spChg>
        <pc:picChg chg="add mod">
          <ac:chgData name="Sulaiman Janjua" userId="66b971f6-af07-45ac-89ef-0fb24ce3614b" providerId="ADAL" clId="{7BFF7792-41F3-424A-9556-094907213B5E}" dt="2022-02-08T12:32:22.357" v="8786" actId="14861"/>
          <ac:picMkLst>
            <pc:docMk/>
            <pc:sldMk cId="3311680853" sldId="1212"/>
            <ac:picMk id="5" creationId="{8189B646-6845-4793-BD7B-1E3D68765992}"/>
          </ac:picMkLst>
        </pc:picChg>
      </pc:sldChg>
      <pc:sldChg chg="modSp new mod">
        <pc:chgData name="Sulaiman Janjua" userId="66b971f6-af07-45ac-89ef-0fb24ce3614b" providerId="ADAL" clId="{7BFF7792-41F3-424A-9556-094907213B5E}" dt="2022-02-08T15:02:49.928" v="9674" actId="14100"/>
        <pc:sldMkLst>
          <pc:docMk/>
          <pc:sldMk cId="1796577544" sldId="1213"/>
        </pc:sldMkLst>
        <pc:spChg chg="mod">
          <ac:chgData name="Sulaiman Janjua" userId="66b971f6-af07-45ac-89ef-0fb24ce3614b" providerId="ADAL" clId="{7BFF7792-41F3-424A-9556-094907213B5E}" dt="2022-02-08T15:02:40.169" v="9670" actId="20577"/>
          <ac:spMkLst>
            <pc:docMk/>
            <pc:sldMk cId="1796577544" sldId="1213"/>
            <ac:spMk id="2" creationId="{4BE206AC-9D79-4BF0-A5BD-A5B40BB0C5B4}"/>
          </ac:spMkLst>
        </pc:spChg>
        <pc:spChg chg="mod">
          <ac:chgData name="Sulaiman Janjua" userId="66b971f6-af07-45ac-89ef-0fb24ce3614b" providerId="ADAL" clId="{7BFF7792-41F3-424A-9556-094907213B5E}" dt="2022-02-08T15:02:49.928" v="9674" actId="14100"/>
          <ac:spMkLst>
            <pc:docMk/>
            <pc:sldMk cId="1796577544" sldId="1213"/>
            <ac:spMk id="3" creationId="{8615B556-47E1-4F84-8520-9EC5521238AB}"/>
          </ac:spMkLst>
        </pc:spChg>
      </pc:sldChg>
      <pc:sldChg chg="addSp modSp new mod">
        <pc:chgData name="Sulaiman Janjua" userId="66b971f6-af07-45ac-89ef-0fb24ce3614b" providerId="ADAL" clId="{7BFF7792-41F3-424A-9556-094907213B5E}" dt="2022-02-08T15:04:51.305" v="9959" actId="14861"/>
        <pc:sldMkLst>
          <pc:docMk/>
          <pc:sldMk cId="183076498" sldId="1214"/>
        </pc:sldMkLst>
        <pc:spChg chg="mod">
          <ac:chgData name="Sulaiman Janjua" userId="66b971f6-af07-45ac-89ef-0fb24ce3614b" providerId="ADAL" clId="{7BFF7792-41F3-424A-9556-094907213B5E}" dt="2022-02-08T15:03:04.676" v="9685" actId="20577"/>
          <ac:spMkLst>
            <pc:docMk/>
            <pc:sldMk cId="183076498" sldId="1214"/>
            <ac:spMk id="2" creationId="{ABA32AFD-B28F-4AEA-8529-3AE8D082F397}"/>
          </ac:spMkLst>
        </pc:spChg>
        <pc:spChg chg="mod">
          <ac:chgData name="Sulaiman Janjua" userId="66b971f6-af07-45ac-89ef-0fb24ce3614b" providerId="ADAL" clId="{7BFF7792-41F3-424A-9556-094907213B5E}" dt="2022-02-08T15:04:13.022" v="9954" actId="14100"/>
          <ac:spMkLst>
            <pc:docMk/>
            <pc:sldMk cId="183076498" sldId="1214"/>
            <ac:spMk id="3" creationId="{AB149A33-682F-4452-9897-7C9182845EBC}"/>
          </ac:spMkLst>
        </pc:spChg>
        <pc:picChg chg="add mod">
          <ac:chgData name="Sulaiman Janjua" userId="66b971f6-af07-45ac-89ef-0fb24ce3614b" providerId="ADAL" clId="{7BFF7792-41F3-424A-9556-094907213B5E}" dt="2022-02-08T15:04:51.305" v="9959" actId="14861"/>
          <ac:picMkLst>
            <pc:docMk/>
            <pc:sldMk cId="183076498" sldId="1214"/>
            <ac:picMk id="5" creationId="{A98DA7E6-C615-4F26-81CE-7E6E1C3698F3}"/>
          </ac:picMkLst>
        </pc:picChg>
      </pc:sldChg>
      <pc:sldChg chg="addSp delSp modSp new mod">
        <pc:chgData name="Sulaiman Janjua" userId="66b971f6-af07-45ac-89ef-0fb24ce3614b" providerId="ADAL" clId="{7BFF7792-41F3-424A-9556-094907213B5E}" dt="2022-02-08T15:08:02.854" v="10081" actId="1076"/>
        <pc:sldMkLst>
          <pc:docMk/>
          <pc:sldMk cId="1148010538" sldId="1215"/>
        </pc:sldMkLst>
        <pc:spChg chg="mod">
          <ac:chgData name="Sulaiman Janjua" userId="66b971f6-af07-45ac-89ef-0fb24ce3614b" providerId="ADAL" clId="{7BFF7792-41F3-424A-9556-094907213B5E}" dt="2022-02-08T15:06:33.660" v="9989" actId="20577"/>
          <ac:spMkLst>
            <pc:docMk/>
            <pc:sldMk cId="1148010538" sldId="1215"/>
            <ac:spMk id="2" creationId="{3684FA2E-F60C-48DB-81A2-5E05721A4246}"/>
          </ac:spMkLst>
        </pc:spChg>
        <pc:spChg chg="del mod">
          <ac:chgData name="Sulaiman Janjua" userId="66b971f6-af07-45ac-89ef-0fb24ce3614b" providerId="ADAL" clId="{7BFF7792-41F3-424A-9556-094907213B5E}" dt="2022-02-08T15:07:22.778" v="9994" actId="478"/>
          <ac:spMkLst>
            <pc:docMk/>
            <pc:sldMk cId="1148010538" sldId="1215"/>
            <ac:spMk id="3" creationId="{94F299F2-E7E8-4190-9B79-19ACD9AB0472}"/>
          </ac:spMkLst>
        </pc:spChg>
        <pc:spChg chg="add mod">
          <ac:chgData name="Sulaiman Janjua" userId="66b971f6-af07-45ac-89ef-0fb24ce3614b" providerId="ADAL" clId="{7BFF7792-41F3-424A-9556-094907213B5E}" dt="2022-02-08T15:07:57.117" v="10080" actId="20577"/>
          <ac:spMkLst>
            <pc:docMk/>
            <pc:sldMk cId="1148010538" sldId="1215"/>
            <ac:spMk id="6" creationId="{DB83C2CA-39C0-47C0-AF9E-4B53BF02B610}"/>
          </ac:spMkLst>
        </pc:spChg>
        <pc:picChg chg="add del mod">
          <ac:chgData name="Sulaiman Janjua" userId="66b971f6-af07-45ac-89ef-0fb24ce3614b" providerId="ADAL" clId="{7BFF7792-41F3-424A-9556-094907213B5E}" dt="2022-02-08T15:06:54.782" v="9992" actId="478"/>
          <ac:picMkLst>
            <pc:docMk/>
            <pc:sldMk cId="1148010538" sldId="1215"/>
            <ac:picMk id="4" creationId="{885D139A-007A-4ADF-91E0-5E187AEC6EFB}"/>
          </ac:picMkLst>
        </pc:picChg>
        <pc:picChg chg="add mod">
          <ac:chgData name="Sulaiman Janjua" userId="66b971f6-af07-45ac-89ef-0fb24ce3614b" providerId="ADAL" clId="{7BFF7792-41F3-424A-9556-094907213B5E}" dt="2022-02-08T15:08:02.854" v="10081" actId="1076"/>
          <ac:picMkLst>
            <pc:docMk/>
            <pc:sldMk cId="1148010538" sldId="1215"/>
            <ac:picMk id="5" creationId="{062A4F6B-EC2F-4EBB-8308-B7F48FCD4E2D}"/>
          </ac:picMkLst>
        </pc:picChg>
      </pc:sldChg>
      <pc:sldChg chg="addSp modSp new mod">
        <pc:chgData name="Sulaiman Janjua" userId="66b971f6-af07-45ac-89ef-0fb24ce3614b" providerId="ADAL" clId="{7BFF7792-41F3-424A-9556-094907213B5E}" dt="2022-02-08T15:08:43.473" v="10098" actId="14100"/>
        <pc:sldMkLst>
          <pc:docMk/>
          <pc:sldMk cId="2090063975" sldId="1216"/>
        </pc:sldMkLst>
        <pc:spChg chg="mod">
          <ac:chgData name="Sulaiman Janjua" userId="66b971f6-af07-45ac-89ef-0fb24ce3614b" providerId="ADAL" clId="{7BFF7792-41F3-424A-9556-094907213B5E}" dt="2022-02-08T15:08:18.786" v="10095" actId="20577"/>
          <ac:spMkLst>
            <pc:docMk/>
            <pc:sldMk cId="2090063975" sldId="1216"/>
            <ac:spMk id="2" creationId="{88FFB7A4-B960-434F-9F28-46F654DF7281}"/>
          </ac:spMkLst>
        </pc:spChg>
        <pc:spChg chg="mod">
          <ac:chgData name="Sulaiman Janjua" userId="66b971f6-af07-45ac-89ef-0fb24ce3614b" providerId="ADAL" clId="{7BFF7792-41F3-424A-9556-094907213B5E}" dt="2022-02-08T15:08:43.473" v="10098" actId="14100"/>
          <ac:spMkLst>
            <pc:docMk/>
            <pc:sldMk cId="2090063975" sldId="1216"/>
            <ac:spMk id="3" creationId="{A8C40074-993C-4F56-B2F3-6AC47E763307}"/>
          </ac:spMkLst>
        </pc:spChg>
        <pc:picChg chg="add mod">
          <ac:chgData name="Sulaiman Janjua" userId="66b971f6-af07-45ac-89ef-0fb24ce3614b" providerId="ADAL" clId="{7BFF7792-41F3-424A-9556-094907213B5E}" dt="2022-02-08T15:08:40.798" v="10097"/>
          <ac:picMkLst>
            <pc:docMk/>
            <pc:sldMk cId="2090063975" sldId="1216"/>
            <ac:picMk id="4" creationId="{7752D395-8B89-467F-A8E7-41F4F67C8455}"/>
          </ac:picMkLst>
        </pc:picChg>
      </pc:sldChg>
      <pc:sldChg chg="addSp modSp new mod">
        <pc:chgData name="Sulaiman Janjua" userId="66b971f6-af07-45ac-89ef-0fb24ce3614b" providerId="ADAL" clId="{7BFF7792-41F3-424A-9556-094907213B5E}" dt="2022-02-09T13:40:51.398" v="11706" actId="20577"/>
        <pc:sldMkLst>
          <pc:docMk/>
          <pc:sldMk cId="999134776" sldId="1217"/>
        </pc:sldMkLst>
        <pc:spChg chg="mod">
          <ac:chgData name="Sulaiman Janjua" userId="66b971f6-af07-45ac-89ef-0fb24ce3614b" providerId="ADAL" clId="{7BFF7792-41F3-424A-9556-094907213B5E}" dt="2022-02-08T15:10:18.216" v="10117" actId="20577"/>
          <ac:spMkLst>
            <pc:docMk/>
            <pc:sldMk cId="999134776" sldId="1217"/>
            <ac:spMk id="2" creationId="{F902E1B4-4A9B-489E-A6F9-1B845EC3D88B}"/>
          </ac:spMkLst>
        </pc:spChg>
        <pc:spChg chg="mod">
          <ac:chgData name="Sulaiman Janjua" userId="66b971f6-af07-45ac-89ef-0fb24ce3614b" providerId="ADAL" clId="{7BFF7792-41F3-424A-9556-094907213B5E}" dt="2022-02-09T13:40:51.398" v="11706" actId="20577"/>
          <ac:spMkLst>
            <pc:docMk/>
            <pc:sldMk cId="999134776" sldId="1217"/>
            <ac:spMk id="3" creationId="{56E767A3-448F-488A-BB67-D0D0804691DF}"/>
          </ac:spMkLst>
        </pc:spChg>
        <pc:picChg chg="add mod">
          <ac:chgData name="Sulaiman Janjua" userId="66b971f6-af07-45ac-89ef-0fb24ce3614b" providerId="ADAL" clId="{7BFF7792-41F3-424A-9556-094907213B5E}" dt="2022-02-08T15:10:32.276" v="10121"/>
          <ac:picMkLst>
            <pc:docMk/>
            <pc:sldMk cId="999134776" sldId="1217"/>
            <ac:picMk id="4" creationId="{7BF76145-FF74-41ED-906F-88362F52B3A6}"/>
          </ac:picMkLst>
        </pc:picChg>
      </pc:sldChg>
      <pc:sldChg chg="addSp modSp new mod">
        <pc:chgData name="Sulaiman Janjua" userId="66b971f6-af07-45ac-89ef-0fb24ce3614b" providerId="ADAL" clId="{7BFF7792-41F3-424A-9556-094907213B5E}" dt="2022-02-09T14:31:20.465" v="12245" actId="20577"/>
        <pc:sldMkLst>
          <pc:docMk/>
          <pc:sldMk cId="3673478432" sldId="1218"/>
        </pc:sldMkLst>
        <pc:spChg chg="mod">
          <ac:chgData name="Sulaiman Janjua" userId="66b971f6-af07-45ac-89ef-0fb24ce3614b" providerId="ADAL" clId="{7BFF7792-41F3-424A-9556-094907213B5E}" dt="2022-02-08T15:13:11.605" v="10142" actId="20577"/>
          <ac:spMkLst>
            <pc:docMk/>
            <pc:sldMk cId="3673478432" sldId="1218"/>
            <ac:spMk id="2" creationId="{911E2024-0698-4B99-8D9A-AF039674EE2A}"/>
          </ac:spMkLst>
        </pc:spChg>
        <pc:spChg chg="mod">
          <ac:chgData name="Sulaiman Janjua" userId="66b971f6-af07-45ac-89ef-0fb24ce3614b" providerId="ADAL" clId="{7BFF7792-41F3-424A-9556-094907213B5E}" dt="2022-02-09T14:31:20.465" v="12245" actId="20577"/>
          <ac:spMkLst>
            <pc:docMk/>
            <pc:sldMk cId="3673478432" sldId="1218"/>
            <ac:spMk id="3" creationId="{903322B3-E598-47E6-895D-394B013A3D72}"/>
          </ac:spMkLst>
        </pc:spChg>
        <pc:picChg chg="add mod">
          <ac:chgData name="Sulaiman Janjua" userId="66b971f6-af07-45ac-89ef-0fb24ce3614b" providerId="ADAL" clId="{7BFF7792-41F3-424A-9556-094907213B5E}" dt="2022-02-08T15:13:18" v="10145" actId="1076"/>
          <ac:picMkLst>
            <pc:docMk/>
            <pc:sldMk cId="3673478432" sldId="1218"/>
            <ac:picMk id="4" creationId="{EBB3FF2E-0E3D-4A14-82AD-0FA16A2EC336}"/>
          </ac:picMkLst>
        </pc:picChg>
      </pc:sldChg>
      <pc:sldChg chg="addSp delSp modSp new mod">
        <pc:chgData name="Sulaiman Janjua" userId="66b971f6-af07-45ac-89ef-0fb24ce3614b" providerId="ADAL" clId="{7BFF7792-41F3-424A-9556-094907213B5E}" dt="2022-02-09T14:35:22.639" v="12589" actId="20577"/>
        <pc:sldMkLst>
          <pc:docMk/>
          <pc:sldMk cId="4001653025" sldId="1219"/>
        </pc:sldMkLst>
        <pc:spChg chg="mod">
          <ac:chgData name="Sulaiman Janjua" userId="66b971f6-af07-45ac-89ef-0fb24ce3614b" providerId="ADAL" clId="{7BFF7792-41F3-424A-9556-094907213B5E}" dt="2022-02-08T15:14:22.301" v="10164" actId="20577"/>
          <ac:spMkLst>
            <pc:docMk/>
            <pc:sldMk cId="4001653025" sldId="1219"/>
            <ac:spMk id="2" creationId="{3D2F9E0B-2219-4E08-A273-12A131CADC5C}"/>
          </ac:spMkLst>
        </pc:spChg>
        <pc:spChg chg="del mod">
          <ac:chgData name="Sulaiman Janjua" userId="66b971f6-af07-45ac-89ef-0fb24ce3614b" providerId="ADAL" clId="{7BFF7792-41F3-424A-9556-094907213B5E}" dt="2022-02-09T14:34:52.497" v="12568" actId="478"/>
          <ac:spMkLst>
            <pc:docMk/>
            <pc:sldMk cId="4001653025" sldId="1219"/>
            <ac:spMk id="3" creationId="{146D22A5-F5CF-42BB-A709-61D60ADADBC3}"/>
          </ac:spMkLst>
        </pc:spChg>
        <pc:spChg chg="add mod">
          <ac:chgData name="Sulaiman Janjua" userId="66b971f6-af07-45ac-89ef-0fb24ce3614b" providerId="ADAL" clId="{7BFF7792-41F3-424A-9556-094907213B5E}" dt="2022-02-09T14:35:22.639" v="12589" actId="20577"/>
          <ac:spMkLst>
            <pc:docMk/>
            <pc:sldMk cId="4001653025" sldId="1219"/>
            <ac:spMk id="6" creationId="{0D574568-8DA7-4AC9-ABD9-F29C2358033F}"/>
          </ac:spMkLst>
        </pc:spChg>
        <pc:picChg chg="add del mod">
          <ac:chgData name="Sulaiman Janjua" userId="66b971f6-af07-45ac-89ef-0fb24ce3614b" providerId="ADAL" clId="{7BFF7792-41F3-424A-9556-094907213B5E}" dt="2022-02-09T14:35:14.258" v="12573" actId="478"/>
          <ac:picMkLst>
            <pc:docMk/>
            <pc:sldMk cId="4001653025" sldId="1219"/>
            <ac:picMk id="4" creationId="{AD91D5CB-6A1E-40F8-8D9D-011D08FC8F16}"/>
          </ac:picMkLst>
        </pc:picChg>
        <pc:picChg chg="add mod">
          <ac:chgData name="Sulaiman Janjua" userId="66b971f6-af07-45ac-89ef-0fb24ce3614b" providerId="ADAL" clId="{7BFF7792-41F3-424A-9556-094907213B5E}" dt="2022-02-09T14:35:14.604" v="12574"/>
          <ac:picMkLst>
            <pc:docMk/>
            <pc:sldMk cId="4001653025" sldId="1219"/>
            <ac:picMk id="7" creationId="{8121FB70-A816-4DF2-AAF3-ECBA1D296000}"/>
          </ac:picMkLst>
        </pc:picChg>
      </pc:sldChg>
      <pc:sldChg chg="addSp modSp new mod">
        <pc:chgData name="Sulaiman Janjua" userId="66b971f6-af07-45ac-89ef-0fb24ce3614b" providerId="ADAL" clId="{7BFF7792-41F3-424A-9556-094907213B5E}" dt="2022-02-09T14:45:43.378" v="13261" actId="20577"/>
        <pc:sldMkLst>
          <pc:docMk/>
          <pc:sldMk cId="4002871861" sldId="1220"/>
        </pc:sldMkLst>
        <pc:spChg chg="mod">
          <ac:chgData name="Sulaiman Janjua" userId="66b971f6-af07-45ac-89ef-0fb24ce3614b" providerId="ADAL" clId="{7BFF7792-41F3-424A-9556-094907213B5E}" dt="2022-02-08T15:15:00.861" v="10196" actId="20577"/>
          <ac:spMkLst>
            <pc:docMk/>
            <pc:sldMk cId="4002871861" sldId="1220"/>
            <ac:spMk id="2" creationId="{FB7B6E9C-9BDF-47F9-A27D-3EF9EFA9F9A3}"/>
          </ac:spMkLst>
        </pc:spChg>
        <pc:spChg chg="mod">
          <ac:chgData name="Sulaiman Janjua" userId="66b971f6-af07-45ac-89ef-0fb24ce3614b" providerId="ADAL" clId="{7BFF7792-41F3-424A-9556-094907213B5E}" dt="2022-02-09T14:45:43.378" v="13261" actId="20577"/>
          <ac:spMkLst>
            <pc:docMk/>
            <pc:sldMk cId="4002871861" sldId="1220"/>
            <ac:spMk id="3" creationId="{AC713124-7B1D-49EE-89E4-7C3AF95E94DA}"/>
          </ac:spMkLst>
        </pc:spChg>
        <pc:picChg chg="add mod">
          <ac:chgData name="Sulaiman Janjua" userId="66b971f6-af07-45ac-89ef-0fb24ce3614b" providerId="ADAL" clId="{7BFF7792-41F3-424A-9556-094907213B5E}" dt="2022-02-08T15:15:05.245" v="10198"/>
          <ac:picMkLst>
            <pc:docMk/>
            <pc:sldMk cId="4002871861" sldId="1220"/>
            <ac:picMk id="4" creationId="{21A9046C-125A-4742-80E6-E9054C82BA6B}"/>
          </ac:picMkLst>
        </pc:picChg>
      </pc:sldChg>
      <pc:sldChg chg="modSp mod">
        <pc:chgData name="Sulaiman Janjua" userId="66b971f6-af07-45ac-89ef-0fb24ce3614b" providerId="ADAL" clId="{7BFF7792-41F3-424A-9556-094907213B5E}" dt="2022-02-09T12:04:34.784" v="11223" actId="20577"/>
        <pc:sldMkLst>
          <pc:docMk/>
          <pc:sldMk cId="2090063975" sldId="1222"/>
        </pc:sldMkLst>
        <pc:spChg chg="mod">
          <ac:chgData name="Sulaiman Janjua" userId="66b971f6-af07-45ac-89ef-0fb24ce3614b" providerId="ADAL" clId="{7BFF7792-41F3-424A-9556-094907213B5E}" dt="2022-02-09T12:04:34.784" v="11223" actId="20577"/>
          <ac:spMkLst>
            <pc:docMk/>
            <pc:sldMk cId="2090063975" sldId="1222"/>
            <ac:spMk id="3" creationId="{A8C40074-993C-4F56-B2F3-6AC47E763307}"/>
          </ac:spMkLst>
        </pc:spChg>
      </pc:sldChg>
      <pc:sldChg chg="modSp mod">
        <pc:chgData name="Sulaiman Janjua" userId="66b971f6-af07-45ac-89ef-0fb24ce3614b" providerId="ADAL" clId="{7BFF7792-41F3-424A-9556-094907213B5E}" dt="2022-03-04T14:10:34.549" v="22802" actId="20577"/>
        <pc:sldMkLst>
          <pc:docMk/>
          <pc:sldMk cId="2918398463" sldId="1222"/>
        </pc:sldMkLst>
        <pc:spChg chg="mod">
          <ac:chgData name="Sulaiman Janjua" userId="66b971f6-af07-45ac-89ef-0fb24ce3614b" providerId="ADAL" clId="{7BFF7792-41F3-424A-9556-094907213B5E}" dt="2022-03-04T14:10:34.549" v="22802" actId="20577"/>
          <ac:spMkLst>
            <pc:docMk/>
            <pc:sldMk cId="2918398463" sldId="1222"/>
            <ac:spMk id="3" creationId="{70415948-1479-4E63-B0EB-3A611DC5A740}"/>
          </ac:spMkLst>
        </pc:spChg>
        <pc:picChg chg="mod">
          <ac:chgData name="Sulaiman Janjua" userId="66b971f6-af07-45ac-89ef-0fb24ce3614b" providerId="ADAL" clId="{7BFF7792-41F3-424A-9556-094907213B5E}" dt="2022-03-04T14:05:06.844" v="22794" actId="14100"/>
          <ac:picMkLst>
            <pc:docMk/>
            <pc:sldMk cId="2918398463" sldId="1222"/>
            <ac:picMk id="6" creationId="{1ECD6537-37E5-4C7F-85A0-3871D66B3356}"/>
          </ac:picMkLst>
        </pc:picChg>
      </pc:sldChg>
      <pc:sldChg chg="modSp mod">
        <pc:chgData name="Sulaiman Janjua" userId="66b971f6-af07-45ac-89ef-0fb24ce3614b" providerId="ADAL" clId="{7BFF7792-41F3-424A-9556-094907213B5E}" dt="2022-03-09T10:04:00.706" v="23369" actId="20577"/>
        <pc:sldMkLst>
          <pc:docMk/>
          <pc:sldMk cId="822333132" sldId="1224"/>
        </pc:sldMkLst>
        <pc:spChg chg="mod">
          <ac:chgData name="Sulaiman Janjua" userId="66b971f6-af07-45ac-89ef-0fb24ce3614b" providerId="ADAL" clId="{7BFF7792-41F3-424A-9556-094907213B5E}" dt="2022-03-09T10:04:00.706" v="23369" actId="20577"/>
          <ac:spMkLst>
            <pc:docMk/>
            <pc:sldMk cId="822333132" sldId="1224"/>
            <ac:spMk id="3" creationId="{70415948-1479-4E63-B0EB-3A611DC5A740}"/>
          </ac:spMkLst>
        </pc:spChg>
      </pc:sldChg>
      <pc:sldChg chg="addSp delSp modSp new mod">
        <pc:chgData name="Sulaiman Janjua" userId="66b971f6-af07-45ac-89ef-0fb24ce3614b" providerId="ADAL" clId="{7BFF7792-41F3-424A-9556-094907213B5E}" dt="2022-02-09T14:59:56.719" v="13478" actId="20577"/>
        <pc:sldMkLst>
          <pc:docMk/>
          <pc:sldMk cId="3598859360" sldId="1225"/>
        </pc:sldMkLst>
        <pc:spChg chg="mod">
          <ac:chgData name="Sulaiman Janjua" userId="66b971f6-af07-45ac-89ef-0fb24ce3614b" providerId="ADAL" clId="{7BFF7792-41F3-424A-9556-094907213B5E}" dt="2022-02-09T14:54:27.752" v="13279" actId="20577"/>
          <ac:spMkLst>
            <pc:docMk/>
            <pc:sldMk cId="3598859360" sldId="1225"/>
            <ac:spMk id="2" creationId="{96E2F375-CE1E-4A7A-B3BF-295A076F5B3A}"/>
          </ac:spMkLst>
        </pc:spChg>
        <pc:spChg chg="add del mod">
          <ac:chgData name="Sulaiman Janjua" userId="66b971f6-af07-45ac-89ef-0fb24ce3614b" providerId="ADAL" clId="{7BFF7792-41F3-424A-9556-094907213B5E}" dt="2022-02-09T14:59:56.719" v="13478" actId="20577"/>
          <ac:spMkLst>
            <pc:docMk/>
            <pc:sldMk cId="3598859360" sldId="1225"/>
            <ac:spMk id="3" creationId="{86FB5A20-55E1-4E6E-BCFF-39B695577DE8}"/>
          </ac:spMkLst>
        </pc:spChg>
        <pc:spChg chg="add del mod">
          <ac:chgData name="Sulaiman Janjua" userId="66b971f6-af07-45ac-89ef-0fb24ce3614b" providerId="ADAL" clId="{7BFF7792-41F3-424A-9556-094907213B5E}" dt="2022-02-09T14:56:14.517" v="13283" actId="21"/>
          <ac:spMkLst>
            <pc:docMk/>
            <pc:sldMk cId="3598859360" sldId="1225"/>
            <ac:spMk id="7" creationId="{A66647D2-1D7D-4F1B-9BAB-49CBC638529D}"/>
          </ac:spMkLst>
        </pc:spChg>
        <pc:picChg chg="add del mod">
          <ac:chgData name="Sulaiman Janjua" userId="66b971f6-af07-45ac-89ef-0fb24ce3614b" providerId="ADAL" clId="{7BFF7792-41F3-424A-9556-094907213B5E}" dt="2022-02-09T14:56:14.692" v="13284" actId="931"/>
          <ac:picMkLst>
            <pc:docMk/>
            <pc:sldMk cId="3598859360" sldId="1225"/>
            <ac:picMk id="5" creationId="{7E510273-9C2C-4E07-834E-0AB232FE5E54}"/>
          </ac:picMkLst>
        </pc:picChg>
        <pc:picChg chg="add mod">
          <ac:chgData name="Sulaiman Janjua" userId="66b971f6-af07-45ac-89ef-0fb24ce3614b" providerId="ADAL" clId="{7BFF7792-41F3-424A-9556-094907213B5E}" dt="2022-02-09T14:56:22.651" v="13288" actId="14861"/>
          <ac:picMkLst>
            <pc:docMk/>
            <pc:sldMk cId="3598859360" sldId="1225"/>
            <ac:picMk id="8" creationId="{87869E18-34DC-47AC-BE3A-71695A369341}"/>
          </ac:picMkLst>
        </pc:picChg>
      </pc:sldChg>
      <pc:sldChg chg="del">
        <pc:chgData name="Sulaiman Janjua" userId="66b971f6-af07-45ac-89ef-0fb24ce3614b" providerId="ADAL" clId="{7BFF7792-41F3-424A-9556-094907213B5E}" dt="2022-03-09T10:34:05.960" v="23370" actId="47"/>
        <pc:sldMkLst>
          <pc:docMk/>
          <pc:sldMk cId="2128164942" sldId="1243"/>
        </pc:sldMkLst>
      </pc:sldChg>
      <pc:sldChg chg="addSp delSp modSp mod">
        <pc:chgData name="Sulaiman Janjua" userId="66b971f6-af07-45ac-89ef-0fb24ce3614b" providerId="ADAL" clId="{7BFF7792-41F3-424A-9556-094907213B5E}" dt="2022-03-03T10:49:16.781" v="19935" actId="1076"/>
        <pc:sldMkLst>
          <pc:docMk/>
          <pc:sldMk cId="1068873504" sldId="1247"/>
        </pc:sldMkLst>
        <pc:spChg chg="add del">
          <ac:chgData name="Sulaiman Janjua" userId="66b971f6-af07-45ac-89ef-0fb24ce3614b" providerId="ADAL" clId="{7BFF7792-41F3-424A-9556-094907213B5E}" dt="2022-03-03T10:47:59.642" v="19889"/>
          <ac:spMkLst>
            <pc:docMk/>
            <pc:sldMk cId="1068873504" sldId="1247"/>
            <ac:spMk id="3" creationId="{3B29D2BB-7EEC-4338-ABD6-E6584936B239}"/>
          </ac:spMkLst>
        </pc:spChg>
        <pc:spChg chg="del">
          <ac:chgData name="Sulaiman Janjua" userId="66b971f6-af07-45ac-89ef-0fb24ce3614b" providerId="ADAL" clId="{7BFF7792-41F3-424A-9556-094907213B5E}" dt="2022-03-03T10:48:15.065" v="19930" actId="478"/>
          <ac:spMkLst>
            <pc:docMk/>
            <pc:sldMk cId="1068873504" sldId="1247"/>
            <ac:spMk id="4" creationId="{A72F8C08-12DD-4BAE-AD5F-12F694E3E45E}"/>
          </ac:spMkLst>
        </pc:spChg>
        <pc:spChg chg="add del mod">
          <ac:chgData name="Sulaiman Janjua" userId="66b971f6-af07-45ac-89ef-0fb24ce3614b" providerId="ADAL" clId="{7BFF7792-41F3-424A-9556-094907213B5E}" dt="2022-03-03T10:47:59.642" v="19889"/>
          <ac:spMkLst>
            <pc:docMk/>
            <pc:sldMk cId="1068873504" sldId="1247"/>
            <ac:spMk id="5" creationId="{8FFEFEFE-9479-4F5A-A9B6-92D4570748C7}"/>
          </ac:spMkLst>
        </pc:spChg>
        <pc:spChg chg="add mod">
          <ac:chgData name="Sulaiman Janjua" userId="66b971f6-af07-45ac-89ef-0fb24ce3614b" providerId="ADAL" clId="{7BFF7792-41F3-424A-9556-094907213B5E}" dt="2022-03-03T10:49:16.781" v="19935" actId="1076"/>
          <ac:spMkLst>
            <pc:docMk/>
            <pc:sldMk cId="1068873504" sldId="1247"/>
            <ac:spMk id="6" creationId="{E26C696D-7CA9-4D82-A4CB-3CD6B3752FFA}"/>
          </ac:spMkLst>
        </pc:spChg>
      </pc:sldChg>
      <pc:sldChg chg="modSp mod">
        <pc:chgData name="Sulaiman Janjua" userId="66b971f6-af07-45ac-89ef-0fb24ce3614b" providerId="ADAL" clId="{7BFF7792-41F3-424A-9556-094907213B5E}" dt="2022-03-03T10:53:10.068" v="19936" actId="313"/>
        <pc:sldMkLst>
          <pc:docMk/>
          <pc:sldMk cId="301932762" sldId="1254"/>
        </pc:sldMkLst>
        <pc:spChg chg="mod">
          <ac:chgData name="Sulaiman Janjua" userId="66b971f6-af07-45ac-89ef-0fb24ce3614b" providerId="ADAL" clId="{7BFF7792-41F3-424A-9556-094907213B5E}" dt="2022-03-03T10:53:10.068" v="19936" actId="313"/>
          <ac:spMkLst>
            <pc:docMk/>
            <pc:sldMk cId="301932762" sldId="1254"/>
            <ac:spMk id="3" creationId="{827316A7-3FD9-4295-A7FD-CC6B312D69F4}"/>
          </ac:spMkLst>
        </pc:spChg>
      </pc:sldChg>
      <pc:sldChg chg="add del">
        <pc:chgData name="Sulaiman Janjua" userId="66b971f6-af07-45ac-89ef-0fb24ce3614b" providerId="ADAL" clId="{7BFF7792-41F3-424A-9556-094907213B5E}" dt="2022-02-10T18:04:19.917" v="14290"/>
        <pc:sldMkLst>
          <pc:docMk/>
          <pc:sldMk cId="999134776" sldId="1260"/>
        </pc:sldMkLst>
      </pc:sldChg>
      <pc:sldChg chg="add del">
        <pc:chgData name="Sulaiman Janjua" userId="66b971f6-af07-45ac-89ef-0fb24ce3614b" providerId="ADAL" clId="{7BFF7792-41F3-424A-9556-094907213B5E}" dt="2022-02-10T18:04:19.917" v="14290"/>
        <pc:sldMkLst>
          <pc:docMk/>
          <pc:sldMk cId="4002871861" sldId="1263"/>
        </pc:sldMkLst>
      </pc:sldChg>
      <pc:sldChg chg="modSp add del mod">
        <pc:chgData name="Sulaiman Janjua" userId="66b971f6-af07-45ac-89ef-0fb24ce3614b" providerId="ADAL" clId="{7BFF7792-41F3-424A-9556-094907213B5E}" dt="2022-02-16T13:29:46.499" v="16031" actId="5793"/>
        <pc:sldMkLst>
          <pc:docMk/>
          <pc:sldMk cId="183076498" sldId="1266"/>
        </pc:sldMkLst>
        <pc:spChg chg="mod">
          <ac:chgData name="Sulaiman Janjua" userId="66b971f6-af07-45ac-89ef-0fb24ce3614b" providerId="ADAL" clId="{7BFF7792-41F3-424A-9556-094907213B5E}" dt="2022-02-16T13:29:46.499" v="16031" actId="5793"/>
          <ac:spMkLst>
            <pc:docMk/>
            <pc:sldMk cId="183076498" sldId="1266"/>
            <ac:spMk id="3" creationId="{AB149A33-682F-4452-9897-7C9182845EBC}"/>
          </ac:spMkLst>
        </pc:spChg>
      </pc:sldChg>
      <pc:sldChg chg="del">
        <pc:chgData name="Sulaiman Janjua" userId="66b971f6-af07-45ac-89ef-0fb24ce3614b" providerId="ADAL" clId="{7BFF7792-41F3-424A-9556-094907213B5E}" dt="2022-02-10T18:03:38.482" v="14240" actId="47"/>
        <pc:sldMkLst>
          <pc:docMk/>
          <pc:sldMk cId="1148010538" sldId="1269"/>
        </pc:sldMkLst>
      </pc:sldChg>
      <pc:sldChg chg="add">
        <pc:chgData name="Sulaiman Janjua" userId="66b971f6-af07-45ac-89ef-0fb24ce3614b" providerId="ADAL" clId="{7BFF7792-41F3-424A-9556-094907213B5E}" dt="2022-02-10T18:04:19.917" v="14290"/>
        <pc:sldMkLst>
          <pc:docMk/>
          <pc:sldMk cId="2652949495" sldId="1269"/>
        </pc:sldMkLst>
      </pc:sldChg>
      <pc:sldChg chg="del">
        <pc:chgData name="Sulaiman Janjua" userId="66b971f6-af07-45ac-89ef-0fb24ce3614b" providerId="ADAL" clId="{7BFF7792-41F3-424A-9556-094907213B5E}" dt="2022-02-10T18:03:38.657" v="14243" actId="47"/>
        <pc:sldMkLst>
          <pc:docMk/>
          <pc:sldMk cId="2090063975" sldId="1270"/>
        </pc:sldMkLst>
      </pc:sldChg>
      <pc:sldChg chg="add">
        <pc:chgData name="Sulaiman Janjua" userId="66b971f6-af07-45ac-89ef-0fb24ce3614b" providerId="ADAL" clId="{7BFF7792-41F3-424A-9556-094907213B5E}" dt="2022-02-10T18:04:19.917" v="14290"/>
        <pc:sldMkLst>
          <pc:docMk/>
          <pc:sldMk cId="3377075763" sldId="1270"/>
        </pc:sldMkLst>
      </pc:sldChg>
      <pc:sldChg chg="add">
        <pc:chgData name="Sulaiman Janjua" userId="66b971f6-af07-45ac-89ef-0fb24ce3614b" providerId="ADAL" clId="{7BFF7792-41F3-424A-9556-094907213B5E}" dt="2022-02-10T18:04:19.917" v="14290"/>
        <pc:sldMkLst>
          <pc:docMk/>
          <pc:sldMk cId="598735457" sldId="1271"/>
        </pc:sldMkLst>
      </pc:sldChg>
      <pc:sldChg chg="del">
        <pc:chgData name="Sulaiman Janjua" userId="66b971f6-af07-45ac-89ef-0fb24ce3614b" providerId="ADAL" clId="{7BFF7792-41F3-424A-9556-094907213B5E}" dt="2022-02-10T18:03:38.838" v="14249" actId="47"/>
        <pc:sldMkLst>
          <pc:docMk/>
          <pc:sldMk cId="3673478432" sldId="1271"/>
        </pc:sldMkLst>
      </pc:sldChg>
      <pc:sldChg chg="add">
        <pc:chgData name="Sulaiman Janjua" userId="66b971f6-af07-45ac-89ef-0fb24ce3614b" providerId="ADAL" clId="{7BFF7792-41F3-424A-9556-094907213B5E}" dt="2022-02-10T18:04:19.917" v="14290"/>
        <pc:sldMkLst>
          <pc:docMk/>
          <pc:sldMk cId="408292411" sldId="1272"/>
        </pc:sldMkLst>
      </pc:sldChg>
      <pc:sldChg chg="del">
        <pc:chgData name="Sulaiman Janjua" userId="66b971f6-af07-45ac-89ef-0fb24ce3614b" providerId="ADAL" clId="{7BFF7792-41F3-424A-9556-094907213B5E}" dt="2022-02-10T18:03:38.938" v="14252" actId="47"/>
        <pc:sldMkLst>
          <pc:docMk/>
          <pc:sldMk cId="4001653025" sldId="1272"/>
        </pc:sldMkLst>
      </pc:sldChg>
      <pc:sldChg chg="add">
        <pc:chgData name="Sulaiman Janjua" userId="66b971f6-af07-45ac-89ef-0fb24ce3614b" providerId="ADAL" clId="{7BFF7792-41F3-424A-9556-094907213B5E}" dt="2022-02-10T18:04:19.917" v="14290"/>
        <pc:sldMkLst>
          <pc:docMk/>
          <pc:sldMk cId="2290395784" sldId="1273"/>
        </pc:sldMkLst>
      </pc:sldChg>
      <pc:sldChg chg="del">
        <pc:chgData name="Sulaiman Janjua" userId="66b971f6-af07-45ac-89ef-0fb24ce3614b" providerId="ADAL" clId="{7BFF7792-41F3-424A-9556-094907213B5E}" dt="2022-02-10T18:03:39.347" v="14261" actId="47"/>
        <pc:sldMkLst>
          <pc:docMk/>
          <pc:sldMk cId="3598859360" sldId="1273"/>
        </pc:sldMkLst>
      </pc:sldChg>
      <pc:sldChg chg="del">
        <pc:chgData name="Sulaiman Janjua" userId="66b971f6-af07-45ac-89ef-0fb24ce3614b" providerId="ADAL" clId="{7BFF7792-41F3-424A-9556-094907213B5E}" dt="2022-02-10T18:03:39.411" v="14263" actId="47"/>
        <pc:sldMkLst>
          <pc:docMk/>
          <pc:sldMk cId="1796577544" sldId="1274"/>
        </pc:sldMkLst>
      </pc:sldChg>
      <pc:sldChg chg="add">
        <pc:chgData name="Sulaiman Janjua" userId="66b971f6-af07-45ac-89ef-0fb24ce3614b" providerId="ADAL" clId="{7BFF7792-41F3-424A-9556-094907213B5E}" dt="2022-02-10T18:04:19.917" v="14290"/>
        <pc:sldMkLst>
          <pc:docMk/>
          <pc:sldMk cId="1964821406" sldId="1274"/>
        </pc:sldMkLst>
      </pc:sldChg>
      <pc:sldChg chg="modSp add mod">
        <pc:chgData name="Sulaiman Janjua" userId="66b971f6-af07-45ac-89ef-0fb24ce3614b" providerId="ADAL" clId="{7BFF7792-41F3-424A-9556-094907213B5E}" dt="2022-02-16T13:29:20.706" v="16030" actId="20577"/>
        <pc:sldMkLst>
          <pc:docMk/>
          <pc:sldMk cId="1148010538" sldId="1275"/>
        </pc:sldMkLst>
        <pc:spChg chg="mod">
          <ac:chgData name="Sulaiman Janjua" userId="66b971f6-af07-45ac-89ef-0fb24ce3614b" providerId="ADAL" clId="{7BFF7792-41F3-424A-9556-094907213B5E}" dt="2022-02-16T13:29:20.706" v="16030" actId="20577"/>
          <ac:spMkLst>
            <pc:docMk/>
            <pc:sldMk cId="1148010538" sldId="1275"/>
            <ac:spMk id="6" creationId="{DB83C2CA-39C0-47C0-AF9E-4B53BF02B610}"/>
          </ac:spMkLst>
        </pc:spChg>
      </pc:sldChg>
      <pc:sldChg chg="add">
        <pc:chgData name="Sulaiman Janjua" userId="66b971f6-af07-45ac-89ef-0fb24ce3614b" providerId="ADAL" clId="{7BFF7792-41F3-424A-9556-094907213B5E}" dt="2022-02-10T18:04:19.917" v="14290"/>
        <pc:sldMkLst>
          <pc:docMk/>
          <pc:sldMk cId="2090063975" sldId="1276"/>
        </pc:sldMkLst>
      </pc:sldChg>
      <pc:sldChg chg="add">
        <pc:chgData name="Sulaiman Janjua" userId="66b971f6-af07-45ac-89ef-0fb24ce3614b" providerId="ADAL" clId="{7BFF7792-41F3-424A-9556-094907213B5E}" dt="2022-02-10T18:04:19.917" v="14290"/>
        <pc:sldMkLst>
          <pc:docMk/>
          <pc:sldMk cId="3673478432" sldId="1277"/>
        </pc:sldMkLst>
      </pc:sldChg>
      <pc:sldChg chg="add">
        <pc:chgData name="Sulaiman Janjua" userId="66b971f6-af07-45ac-89ef-0fb24ce3614b" providerId="ADAL" clId="{7BFF7792-41F3-424A-9556-094907213B5E}" dt="2022-02-10T18:04:19.917" v="14290"/>
        <pc:sldMkLst>
          <pc:docMk/>
          <pc:sldMk cId="4001653025" sldId="1278"/>
        </pc:sldMkLst>
      </pc:sldChg>
      <pc:sldChg chg="add">
        <pc:chgData name="Sulaiman Janjua" userId="66b971f6-af07-45ac-89ef-0fb24ce3614b" providerId="ADAL" clId="{7BFF7792-41F3-424A-9556-094907213B5E}" dt="2022-02-10T18:04:19.917" v="14290"/>
        <pc:sldMkLst>
          <pc:docMk/>
          <pc:sldMk cId="3598859360" sldId="1279"/>
        </pc:sldMkLst>
      </pc:sldChg>
      <pc:sldChg chg="add">
        <pc:chgData name="Sulaiman Janjua" userId="66b971f6-af07-45ac-89ef-0fb24ce3614b" providerId="ADAL" clId="{7BFF7792-41F3-424A-9556-094907213B5E}" dt="2022-02-10T18:04:19.917" v="14290"/>
        <pc:sldMkLst>
          <pc:docMk/>
          <pc:sldMk cId="1796577544" sldId="1280"/>
        </pc:sldMkLst>
      </pc:sldChg>
      <pc:sldChg chg="add">
        <pc:chgData name="Sulaiman Janjua" userId="66b971f6-af07-45ac-89ef-0fb24ce3614b" providerId="ADAL" clId="{7BFF7792-41F3-424A-9556-094907213B5E}" dt="2022-02-10T18:04:19.917" v="14290"/>
        <pc:sldMkLst>
          <pc:docMk/>
          <pc:sldMk cId="1276278650" sldId="1281"/>
        </pc:sldMkLst>
      </pc:sldChg>
      <pc:sldChg chg="add">
        <pc:chgData name="Sulaiman Janjua" userId="66b971f6-af07-45ac-89ef-0fb24ce3614b" providerId="ADAL" clId="{7BFF7792-41F3-424A-9556-094907213B5E}" dt="2022-02-10T18:04:19.917" v="14290"/>
        <pc:sldMkLst>
          <pc:docMk/>
          <pc:sldMk cId="585432942" sldId="1282"/>
        </pc:sldMkLst>
      </pc:sldChg>
      <pc:sldChg chg="add del">
        <pc:chgData name="Sulaiman Janjua" userId="66b971f6-af07-45ac-89ef-0fb24ce3614b" providerId="ADAL" clId="{7BFF7792-41F3-424A-9556-094907213B5E}" dt="2022-02-10T18:06:04.098" v="14292" actId="47"/>
        <pc:sldMkLst>
          <pc:docMk/>
          <pc:sldMk cId="1834651782" sldId="1283"/>
        </pc:sldMkLst>
      </pc:sldChg>
      <pc:sldChg chg="add del">
        <pc:chgData name="Sulaiman Janjua" userId="66b971f6-af07-45ac-89ef-0fb24ce3614b" providerId="ADAL" clId="{7BFF7792-41F3-424A-9556-094907213B5E}" dt="2022-02-10T18:06:04.255" v="14293" actId="47"/>
        <pc:sldMkLst>
          <pc:docMk/>
          <pc:sldMk cId="1118766754" sldId="1284"/>
        </pc:sldMkLst>
      </pc:sldChg>
      <pc:sldChg chg="modSp add del mod">
        <pc:chgData name="Sulaiman Janjua" userId="66b971f6-af07-45ac-89ef-0fb24ce3614b" providerId="ADAL" clId="{7BFF7792-41F3-424A-9556-094907213B5E}" dt="2022-03-15T11:37:04.702" v="23373" actId="2696"/>
        <pc:sldMkLst>
          <pc:docMk/>
          <pc:sldMk cId="2644246660" sldId="1285"/>
        </pc:sldMkLst>
        <pc:spChg chg="mod">
          <ac:chgData name="Sulaiman Janjua" userId="66b971f6-af07-45ac-89ef-0fb24ce3614b" providerId="ADAL" clId="{7BFF7792-41F3-424A-9556-094907213B5E}" dt="2022-02-10T18:06:14.140" v="14305" actId="20577"/>
          <ac:spMkLst>
            <pc:docMk/>
            <pc:sldMk cId="2644246660" sldId="1285"/>
            <ac:spMk id="4" creationId="{9EACBE7B-CD7A-4274-9386-CC49CBFF368E}"/>
          </ac:spMkLst>
        </pc:spChg>
      </pc:sldChg>
      <pc:sldChg chg="add del">
        <pc:chgData name="Sulaiman Janjua" userId="66b971f6-af07-45ac-89ef-0fb24ce3614b" providerId="ADAL" clId="{7BFF7792-41F3-424A-9556-094907213B5E}" dt="2022-03-15T11:37:04.702" v="23373" actId="2696"/>
        <pc:sldMkLst>
          <pc:docMk/>
          <pc:sldMk cId="3887632821" sldId="1286"/>
        </pc:sldMkLst>
      </pc:sldChg>
      <pc:sldChg chg="add del">
        <pc:chgData name="Sulaiman Janjua" userId="66b971f6-af07-45ac-89ef-0fb24ce3614b" providerId="ADAL" clId="{7BFF7792-41F3-424A-9556-094907213B5E}" dt="2022-03-15T11:37:04.702" v="23373" actId="2696"/>
        <pc:sldMkLst>
          <pc:docMk/>
          <pc:sldMk cId="3528850138" sldId="1287"/>
        </pc:sldMkLst>
      </pc:sldChg>
      <pc:sldChg chg="add del">
        <pc:chgData name="Sulaiman Janjua" userId="66b971f6-af07-45ac-89ef-0fb24ce3614b" providerId="ADAL" clId="{7BFF7792-41F3-424A-9556-094907213B5E}" dt="2022-03-15T11:37:04.702" v="23373" actId="2696"/>
        <pc:sldMkLst>
          <pc:docMk/>
          <pc:sldMk cId="3051309754" sldId="1288"/>
        </pc:sldMkLst>
      </pc:sldChg>
      <pc:sldChg chg="modSp add del mod">
        <pc:chgData name="Sulaiman Janjua" userId="66b971f6-af07-45ac-89ef-0fb24ce3614b" providerId="ADAL" clId="{7BFF7792-41F3-424A-9556-094907213B5E}" dt="2022-03-15T11:37:04.702" v="23373" actId="2696"/>
        <pc:sldMkLst>
          <pc:docMk/>
          <pc:sldMk cId="489753110" sldId="1289"/>
        </pc:sldMkLst>
        <pc:spChg chg="mod">
          <ac:chgData name="Sulaiman Janjua" userId="66b971f6-af07-45ac-89ef-0fb24ce3614b" providerId="ADAL" clId="{7BFF7792-41F3-424A-9556-094907213B5E}" dt="2022-02-16T14:29:48.468" v="16668" actId="12"/>
          <ac:spMkLst>
            <pc:docMk/>
            <pc:sldMk cId="489753110" sldId="1289"/>
            <ac:spMk id="7" creationId="{0C451B70-9423-4AA0-A74B-070AA4B80517}"/>
          </ac:spMkLst>
        </pc:spChg>
      </pc:sldChg>
      <pc:sldChg chg="modSp mod">
        <pc:chgData name="Sulaiman Janjua" userId="66b971f6-af07-45ac-89ef-0fb24ce3614b" providerId="ADAL" clId="{7BFF7792-41F3-424A-9556-094907213B5E}" dt="2022-02-16T13:40:43.036" v="16537" actId="20577"/>
        <pc:sldMkLst>
          <pc:docMk/>
          <pc:sldMk cId="4278308102" sldId="1293"/>
        </pc:sldMkLst>
        <pc:spChg chg="mod">
          <ac:chgData name="Sulaiman Janjua" userId="66b971f6-af07-45ac-89ef-0fb24ce3614b" providerId="ADAL" clId="{7BFF7792-41F3-424A-9556-094907213B5E}" dt="2022-02-16T13:40:43.036" v="16537" actId="20577"/>
          <ac:spMkLst>
            <pc:docMk/>
            <pc:sldMk cId="4278308102" sldId="1293"/>
            <ac:spMk id="3" creationId="{70415948-1479-4E63-B0EB-3A611DC5A740}"/>
          </ac:spMkLst>
        </pc:spChg>
        <pc:picChg chg="mod">
          <ac:chgData name="Sulaiman Janjua" userId="66b971f6-af07-45ac-89ef-0fb24ce3614b" providerId="ADAL" clId="{7BFF7792-41F3-424A-9556-094907213B5E}" dt="2022-02-16T13:37:27.060" v="16427" actId="1076"/>
          <ac:picMkLst>
            <pc:docMk/>
            <pc:sldMk cId="4278308102" sldId="1293"/>
            <ac:picMk id="6" creationId="{1ECD6537-37E5-4C7F-85A0-3871D66B3356}"/>
          </ac:picMkLst>
        </pc:picChg>
      </pc:sldChg>
      <pc:sldChg chg="modSp new del mod modShow">
        <pc:chgData name="Sulaiman Janjua" userId="66b971f6-af07-45ac-89ef-0fb24ce3614b" providerId="ADAL" clId="{7BFF7792-41F3-424A-9556-094907213B5E}" dt="2022-03-15T11:37:04.702" v="23373" actId="2696"/>
        <pc:sldMkLst>
          <pc:docMk/>
          <pc:sldMk cId="724913209" sldId="1294"/>
        </pc:sldMkLst>
        <pc:spChg chg="mod">
          <ac:chgData name="Sulaiman Janjua" userId="66b971f6-af07-45ac-89ef-0fb24ce3614b" providerId="ADAL" clId="{7BFF7792-41F3-424A-9556-094907213B5E}" dt="2022-02-11T09:55:28.059" v="14691" actId="313"/>
          <ac:spMkLst>
            <pc:docMk/>
            <pc:sldMk cId="724913209" sldId="1294"/>
            <ac:spMk id="3" creationId="{B6E20251-E478-4D79-8D5C-66FB245C3C3B}"/>
          </ac:spMkLst>
        </pc:spChg>
      </pc:sldChg>
      <pc:sldChg chg="addSp delSp modSp new del mod">
        <pc:chgData name="Sulaiman Janjua" userId="66b971f6-af07-45ac-89ef-0fb24ce3614b" providerId="ADAL" clId="{7BFF7792-41F3-424A-9556-094907213B5E}" dt="2022-03-15T11:37:04.702" v="23373" actId="2696"/>
        <pc:sldMkLst>
          <pc:docMk/>
          <pc:sldMk cId="1439799058" sldId="1295"/>
        </pc:sldMkLst>
        <pc:spChg chg="mod">
          <ac:chgData name="Sulaiman Janjua" userId="66b971f6-af07-45ac-89ef-0fb24ce3614b" providerId="ADAL" clId="{7BFF7792-41F3-424A-9556-094907213B5E}" dt="2022-02-11T10:21:31.122" v="14712" actId="20577"/>
          <ac:spMkLst>
            <pc:docMk/>
            <pc:sldMk cId="1439799058" sldId="1295"/>
            <ac:spMk id="2" creationId="{12A871C4-348A-4FB0-81E7-FFE1121D4A59}"/>
          </ac:spMkLst>
        </pc:spChg>
        <pc:spChg chg="del">
          <ac:chgData name="Sulaiman Janjua" userId="66b971f6-af07-45ac-89ef-0fb24ce3614b" providerId="ADAL" clId="{7BFF7792-41F3-424A-9556-094907213B5E}" dt="2022-02-11T10:25:04.244" v="14713" actId="931"/>
          <ac:spMkLst>
            <pc:docMk/>
            <pc:sldMk cId="1439799058" sldId="1295"/>
            <ac:spMk id="3" creationId="{4FC3130A-4FBF-4620-8302-D1FF33315943}"/>
          </ac:spMkLst>
        </pc:spChg>
        <pc:spChg chg="add del mod">
          <ac:chgData name="Sulaiman Janjua" userId="66b971f6-af07-45ac-89ef-0fb24ce3614b" providerId="ADAL" clId="{7BFF7792-41F3-424A-9556-094907213B5E}" dt="2022-02-16T14:27:00.037" v="16563" actId="478"/>
          <ac:spMkLst>
            <pc:docMk/>
            <pc:sldMk cId="1439799058" sldId="1295"/>
            <ac:spMk id="4" creationId="{CBDB7778-A3EC-4633-8501-9C2FE4437FB0}"/>
          </ac:spMkLst>
        </pc:spChg>
        <pc:spChg chg="add del mod">
          <ac:chgData name="Sulaiman Janjua" userId="66b971f6-af07-45ac-89ef-0fb24ce3614b" providerId="ADAL" clId="{7BFF7792-41F3-424A-9556-094907213B5E}" dt="2022-02-11T10:33:28.469" v="14724" actId="931"/>
          <ac:spMkLst>
            <pc:docMk/>
            <pc:sldMk cId="1439799058" sldId="1295"/>
            <ac:spMk id="7" creationId="{48CBE1AD-0929-417D-A90B-589F8CB6D37C}"/>
          </ac:spMkLst>
        </pc:spChg>
        <pc:spChg chg="add mod">
          <ac:chgData name="Sulaiman Janjua" userId="66b971f6-af07-45ac-89ef-0fb24ce3614b" providerId="ADAL" clId="{7BFF7792-41F3-424A-9556-094907213B5E}" dt="2022-02-11T11:16:56.714" v="15014" actId="313"/>
          <ac:spMkLst>
            <pc:docMk/>
            <pc:sldMk cId="1439799058" sldId="1295"/>
            <ac:spMk id="10" creationId="{7B2113FB-D8F7-4F40-B1D9-52ED9DBC14F5}"/>
          </ac:spMkLst>
        </pc:spChg>
        <pc:spChg chg="add mod">
          <ac:chgData name="Sulaiman Janjua" userId="66b971f6-af07-45ac-89ef-0fb24ce3614b" providerId="ADAL" clId="{7BFF7792-41F3-424A-9556-094907213B5E}" dt="2022-02-11T11:39:42.659" v="15227" actId="20577"/>
          <ac:spMkLst>
            <pc:docMk/>
            <pc:sldMk cId="1439799058" sldId="1295"/>
            <ac:spMk id="11" creationId="{4002AEE9-F0D6-4F2E-B6C4-DF69A8A55F7C}"/>
          </ac:spMkLst>
        </pc:spChg>
        <pc:picChg chg="add del mod modCrop">
          <ac:chgData name="Sulaiman Janjua" userId="66b971f6-af07-45ac-89ef-0fb24ce3614b" providerId="ADAL" clId="{7BFF7792-41F3-424A-9556-094907213B5E}" dt="2022-02-11T10:26:55.106" v="14723" actId="478"/>
          <ac:picMkLst>
            <pc:docMk/>
            <pc:sldMk cId="1439799058" sldId="1295"/>
            <ac:picMk id="5" creationId="{584DFC1C-25B4-4777-BBDD-B389DB52F24D}"/>
          </ac:picMkLst>
        </pc:picChg>
        <pc:picChg chg="add del mod modCrop">
          <ac:chgData name="Sulaiman Janjua" userId="66b971f6-af07-45ac-89ef-0fb24ce3614b" providerId="ADAL" clId="{7BFF7792-41F3-424A-9556-094907213B5E}" dt="2022-02-16T14:26:50.316" v="16561" actId="478"/>
          <ac:picMkLst>
            <pc:docMk/>
            <pc:sldMk cId="1439799058" sldId="1295"/>
            <ac:picMk id="9" creationId="{E667E9BB-034A-4511-B790-73918F26DF17}"/>
          </ac:picMkLst>
        </pc:picChg>
        <pc:picChg chg="add mod modCrop">
          <ac:chgData name="Sulaiman Janjua" userId="66b971f6-af07-45ac-89ef-0fb24ce3614b" providerId="ADAL" clId="{7BFF7792-41F3-424A-9556-094907213B5E}" dt="2022-02-11T11:36:14.418" v="15157" actId="1076"/>
          <ac:picMkLst>
            <pc:docMk/>
            <pc:sldMk cId="1439799058" sldId="1295"/>
            <ac:picMk id="13" creationId="{D3C23514-67F0-419A-ACE0-25E15FEA42F6}"/>
          </ac:picMkLst>
        </pc:picChg>
      </pc:sldChg>
      <pc:sldChg chg="addSp modSp new mod">
        <pc:chgData name="Sulaiman Janjua" userId="66b971f6-af07-45ac-89ef-0fb24ce3614b" providerId="ADAL" clId="{7BFF7792-41F3-424A-9556-094907213B5E}" dt="2022-02-11T13:43:14.424" v="15270" actId="20577"/>
        <pc:sldMkLst>
          <pc:docMk/>
          <pc:sldMk cId="1135373089" sldId="1299"/>
        </pc:sldMkLst>
        <pc:spChg chg="add mod">
          <ac:chgData name="Sulaiman Janjua" userId="66b971f6-af07-45ac-89ef-0fb24ce3614b" providerId="ADAL" clId="{7BFF7792-41F3-424A-9556-094907213B5E}" dt="2022-02-11T13:43:14.424" v="15270" actId="20577"/>
          <ac:spMkLst>
            <pc:docMk/>
            <pc:sldMk cId="1135373089" sldId="1299"/>
            <ac:spMk id="4" creationId="{A324D71A-768C-4AE0-B1A3-62C07BFD3A0B}"/>
          </ac:spMkLst>
        </pc:spChg>
      </pc:sldChg>
      <pc:sldChg chg="addSp modSp new mod">
        <pc:chgData name="Sulaiman Janjua" userId="66b971f6-af07-45ac-89ef-0fb24ce3614b" providerId="ADAL" clId="{7BFF7792-41F3-424A-9556-094907213B5E}" dt="2022-02-11T13:54:45.900" v="15833" actId="20577"/>
        <pc:sldMkLst>
          <pc:docMk/>
          <pc:sldMk cId="255006865" sldId="1300"/>
        </pc:sldMkLst>
        <pc:spChg chg="mod">
          <ac:chgData name="Sulaiman Janjua" userId="66b971f6-af07-45ac-89ef-0fb24ce3614b" providerId="ADAL" clId="{7BFF7792-41F3-424A-9556-094907213B5E}" dt="2022-02-11T13:54:45.900" v="15833" actId="20577"/>
          <ac:spMkLst>
            <pc:docMk/>
            <pc:sldMk cId="255006865" sldId="1300"/>
            <ac:spMk id="2" creationId="{8146C0D8-520C-41B8-B3A7-3DEAAD45F717}"/>
          </ac:spMkLst>
        </pc:spChg>
        <pc:spChg chg="mod">
          <ac:chgData name="Sulaiman Janjua" userId="66b971f6-af07-45ac-89ef-0fb24ce3614b" providerId="ADAL" clId="{7BFF7792-41F3-424A-9556-094907213B5E}" dt="2022-02-11T13:45:31.575" v="15528" actId="20577"/>
          <ac:spMkLst>
            <pc:docMk/>
            <pc:sldMk cId="255006865" sldId="1300"/>
            <ac:spMk id="3" creationId="{F5179557-538C-4D32-9972-DFA9BD4AF166}"/>
          </ac:spMkLst>
        </pc:spChg>
        <pc:spChg chg="add mod">
          <ac:chgData name="Sulaiman Janjua" userId="66b971f6-af07-45ac-89ef-0fb24ce3614b" providerId="ADAL" clId="{7BFF7792-41F3-424A-9556-094907213B5E}" dt="2022-02-11T13:53:04.964" v="15794" actId="20577"/>
          <ac:spMkLst>
            <pc:docMk/>
            <pc:sldMk cId="255006865" sldId="1300"/>
            <ac:spMk id="4" creationId="{DD66BB5F-2B40-4B86-ADFF-10229CC88856}"/>
          </ac:spMkLst>
        </pc:spChg>
      </pc:sldChg>
      <pc:sldChg chg="new">
        <pc:chgData name="Sulaiman Janjua" userId="66b971f6-af07-45ac-89ef-0fb24ce3614b" providerId="ADAL" clId="{7BFF7792-41F3-424A-9556-094907213B5E}" dt="2022-02-11T13:43:16.765" v="15272" actId="680"/>
        <pc:sldMkLst>
          <pc:docMk/>
          <pc:sldMk cId="3646846376" sldId="1301"/>
        </pc:sldMkLst>
      </pc:sldChg>
      <pc:sldChg chg="del">
        <pc:chgData name="Sulaiman Janjua" userId="66b971f6-af07-45ac-89ef-0fb24ce3614b" providerId="ADAL" clId="{7BFF7792-41F3-424A-9556-094907213B5E}" dt="2022-02-16T14:36:35.716" v="16669" actId="47"/>
        <pc:sldMkLst>
          <pc:docMk/>
          <pc:sldMk cId="3554026059" sldId="1305"/>
        </pc:sldMkLst>
      </pc:sldChg>
      <pc:sldChg chg="del">
        <pc:chgData name="Sulaiman Janjua" userId="66b971f6-af07-45ac-89ef-0fb24ce3614b" providerId="ADAL" clId="{7BFF7792-41F3-424A-9556-094907213B5E}" dt="2022-02-16T14:36:37.512" v="16670" actId="47"/>
        <pc:sldMkLst>
          <pc:docMk/>
          <pc:sldMk cId="2071098184" sldId="1306"/>
        </pc:sldMkLst>
      </pc:sldChg>
      <pc:sldChg chg="del">
        <pc:chgData name="Sulaiman Janjua" userId="66b971f6-af07-45ac-89ef-0fb24ce3614b" providerId="ADAL" clId="{7BFF7792-41F3-424A-9556-094907213B5E}" dt="2022-02-16T14:36:41.270" v="16672" actId="47"/>
        <pc:sldMkLst>
          <pc:docMk/>
          <pc:sldMk cId="4227015348" sldId="1307"/>
        </pc:sldMkLst>
      </pc:sldChg>
      <pc:sldChg chg="add del mod modShow">
        <pc:chgData name="Sulaiman Janjua" userId="66b971f6-af07-45ac-89ef-0fb24ce3614b" providerId="ADAL" clId="{7BFF7792-41F3-424A-9556-094907213B5E}" dt="2022-03-07T08:57:37.766" v="22808" actId="47"/>
        <pc:sldMkLst>
          <pc:docMk/>
          <pc:sldMk cId="1289826281" sldId="1308"/>
        </pc:sldMkLst>
      </pc:sldChg>
      <pc:sldChg chg="modSp add mod">
        <pc:chgData name="Sulaiman Janjua" userId="66b971f6-af07-45ac-89ef-0fb24ce3614b" providerId="ADAL" clId="{7BFF7792-41F3-424A-9556-094907213B5E}" dt="2022-02-14T14:56:54.379" v="15988" actId="20577"/>
        <pc:sldMkLst>
          <pc:docMk/>
          <pc:sldMk cId="1541491915" sldId="1309"/>
        </pc:sldMkLst>
        <pc:spChg chg="mod">
          <ac:chgData name="Sulaiman Janjua" userId="66b971f6-af07-45ac-89ef-0fb24ce3614b" providerId="ADAL" clId="{7BFF7792-41F3-424A-9556-094907213B5E}" dt="2022-02-14T14:56:54.379" v="15988" actId="20577"/>
          <ac:spMkLst>
            <pc:docMk/>
            <pc:sldMk cId="1541491915" sldId="1309"/>
            <ac:spMk id="2" creationId="{6A03BF51-DBAA-473B-A7D5-1A5809E9C0A7}"/>
          </ac:spMkLst>
        </pc:spChg>
      </pc:sldChg>
      <pc:sldChg chg="new del">
        <pc:chgData name="Sulaiman Janjua" userId="66b971f6-af07-45ac-89ef-0fb24ce3614b" providerId="ADAL" clId="{7BFF7792-41F3-424A-9556-094907213B5E}" dt="2022-03-15T11:37:04.702" v="23373" actId="2696"/>
        <pc:sldMkLst>
          <pc:docMk/>
          <pc:sldMk cId="638249828" sldId="1310"/>
        </pc:sldMkLst>
      </pc:sldChg>
      <pc:sldChg chg="modSp new del mod">
        <pc:chgData name="Sulaiman Janjua" userId="66b971f6-af07-45ac-89ef-0fb24ce3614b" providerId="ADAL" clId="{7BFF7792-41F3-424A-9556-094907213B5E}" dt="2022-02-16T14:26:43.198" v="16560" actId="47"/>
        <pc:sldMkLst>
          <pc:docMk/>
          <pc:sldMk cId="1113608674" sldId="1310"/>
        </pc:sldMkLst>
        <pc:spChg chg="mod">
          <ac:chgData name="Sulaiman Janjua" userId="66b971f6-af07-45ac-89ef-0fb24ce3614b" providerId="ADAL" clId="{7BFF7792-41F3-424A-9556-094907213B5E}" dt="2022-02-16T14:26:38.698" v="16559" actId="20577"/>
          <ac:spMkLst>
            <pc:docMk/>
            <pc:sldMk cId="1113608674" sldId="1310"/>
            <ac:spMk id="2" creationId="{935159A7-F4D3-4A0F-9BB2-75887615274C}"/>
          </ac:spMkLst>
        </pc:spChg>
      </pc:sldChg>
      <pc:sldChg chg="addSp delSp modSp new mod">
        <pc:chgData name="Sulaiman Janjua" userId="66b971f6-af07-45ac-89ef-0fb24ce3614b" providerId="ADAL" clId="{7BFF7792-41F3-424A-9556-094907213B5E}" dt="2022-02-17T10:01:41.164" v="17489" actId="20577"/>
        <pc:sldMkLst>
          <pc:docMk/>
          <pc:sldMk cId="4219808104" sldId="1311"/>
        </pc:sldMkLst>
        <pc:spChg chg="add del">
          <ac:chgData name="Sulaiman Janjua" userId="66b971f6-af07-45ac-89ef-0fb24ce3614b" providerId="ADAL" clId="{7BFF7792-41F3-424A-9556-094907213B5E}" dt="2022-02-17T10:01:10.622" v="17414"/>
          <ac:spMkLst>
            <pc:docMk/>
            <pc:sldMk cId="4219808104" sldId="1311"/>
            <ac:spMk id="3" creationId="{4E086A2C-5AA7-48E1-BD8E-7F17107C5A4B}"/>
          </ac:spMkLst>
        </pc:spChg>
        <pc:spChg chg="add del mod">
          <ac:chgData name="Sulaiman Janjua" userId="66b971f6-af07-45ac-89ef-0fb24ce3614b" providerId="ADAL" clId="{7BFF7792-41F3-424A-9556-094907213B5E}" dt="2022-02-17T10:01:10.622" v="17414"/>
          <ac:spMkLst>
            <pc:docMk/>
            <pc:sldMk cId="4219808104" sldId="1311"/>
            <ac:spMk id="4" creationId="{9ADAE44B-37C5-4FD1-982B-59C2012439FD}"/>
          </ac:spMkLst>
        </pc:spChg>
        <pc:spChg chg="add mod">
          <ac:chgData name="Sulaiman Janjua" userId="66b971f6-af07-45ac-89ef-0fb24ce3614b" providerId="ADAL" clId="{7BFF7792-41F3-424A-9556-094907213B5E}" dt="2022-02-17T10:01:41.164" v="17489" actId="20577"/>
          <ac:spMkLst>
            <pc:docMk/>
            <pc:sldMk cId="4219808104" sldId="1311"/>
            <ac:spMk id="5" creationId="{E04E55C3-5C9C-4F17-BF0F-9FCD6364CB4A}"/>
          </ac:spMkLst>
        </pc:spChg>
      </pc:sldChg>
      <pc:sldChg chg="addSp modSp new mod">
        <pc:chgData name="Sulaiman Janjua" userId="66b971f6-af07-45ac-89ef-0fb24ce3614b" providerId="ADAL" clId="{7BFF7792-41F3-424A-9556-094907213B5E}" dt="2022-02-17T10:05:31.518" v="17662" actId="1076"/>
        <pc:sldMkLst>
          <pc:docMk/>
          <pc:sldMk cId="1016467657" sldId="1312"/>
        </pc:sldMkLst>
        <pc:spChg chg="mod">
          <ac:chgData name="Sulaiman Janjua" userId="66b971f6-af07-45ac-89ef-0fb24ce3614b" providerId="ADAL" clId="{7BFF7792-41F3-424A-9556-094907213B5E}" dt="2022-02-17T10:04:08.233" v="17561" actId="20577"/>
          <ac:spMkLst>
            <pc:docMk/>
            <pc:sldMk cId="1016467657" sldId="1312"/>
            <ac:spMk id="2" creationId="{9BAB8C74-30FF-4F0F-A460-04BD227C0D2A}"/>
          </ac:spMkLst>
        </pc:spChg>
        <pc:spChg chg="mod">
          <ac:chgData name="Sulaiman Janjua" userId="66b971f6-af07-45ac-89ef-0fb24ce3614b" providerId="ADAL" clId="{7BFF7792-41F3-424A-9556-094907213B5E}" dt="2022-02-17T10:04:52.365" v="17656" actId="14100"/>
          <ac:spMkLst>
            <pc:docMk/>
            <pc:sldMk cId="1016467657" sldId="1312"/>
            <ac:spMk id="3" creationId="{6EC83349-F534-4C40-90D9-1CC457E4E2C9}"/>
          </ac:spMkLst>
        </pc:spChg>
        <pc:picChg chg="add mod">
          <ac:chgData name="Sulaiman Janjua" userId="66b971f6-af07-45ac-89ef-0fb24ce3614b" providerId="ADAL" clId="{7BFF7792-41F3-424A-9556-094907213B5E}" dt="2022-02-17T10:05:31.518" v="17662" actId="1076"/>
          <ac:picMkLst>
            <pc:docMk/>
            <pc:sldMk cId="1016467657" sldId="1312"/>
            <ac:picMk id="5" creationId="{680F8BFA-E3D9-4249-B4F5-8C5F257990B3}"/>
          </ac:picMkLst>
        </pc:picChg>
      </pc:sldChg>
      <pc:sldChg chg="modSp new mod">
        <pc:chgData name="Sulaiman Janjua" userId="66b971f6-af07-45ac-89ef-0fb24ce3614b" providerId="ADAL" clId="{7BFF7792-41F3-424A-9556-094907213B5E}" dt="2022-02-17T10:19:01.235" v="18212" actId="14100"/>
        <pc:sldMkLst>
          <pc:docMk/>
          <pc:sldMk cId="1682271722" sldId="1313"/>
        </pc:sldMkLst>
        <pc:spChg chg="mod">
          <ac:chgData name="Sulaiman Janjua" userId="66b971f6-af07-45ac-89ef-0fb24ce3614b" providerId="ADAL" clId="{7BFF7792-41F3-424A-9556-094907213B5E}" dt="2022-02-17T10:10:18.337" v="17673" actId="20577"/>
          <ac:spMkLst>
            <pc:docMk/>
            <pc:sldMk cId="1682271722" sldId="1313"/>
            <ac:spMk id="2" creationId="{2EBA9F09-4FCD-443F-A868-38CB07667280}"/>
          </ac:spMkLst>
        </pc:spChg>
        <pc:spChg chg="mod">
          <ac:chgData name="Sulaiman Janjua" userId="66b971f6-af07-45ac-89ef-0fb24ce3614b" providerId="ADAL" clId="{7BFF7792-41F3-424A-9556-094907213B5E}" dt="2022-02-17T10:19:01.235" v="18212" actId="14100"/>
          <ac:spMkLst>
            <pc:docMk/>
            <pc:sldMk cId="1682271722" sldId="1313"/>
            <ac:spMk id="3" creationId="{36FE970D-DFD1-42DE-8648-FC5215F80AC8}"/>
          </ac:spMkLst>
        </pc:spChg>
      </pc:sldChg>
      <pc:sldChg chg="modSp new mod">
        <pc:chgData name="Sulaiman Janjua" userId="66b971f6-af07-45ac-89ef-0fb24ce3614b" providerId="ADAL" clId="{7BFF7792-41F3-424A-9556-094907213B5E}" dt="2022-02-17T10:50:04.262" v="18677" actId="20577"/>
        <pc:sldMkLst>
          <pc:docMk/>
          <pc:sldMk cId="1916116802" sldId="1314"/>
        </pc:sldMkLst>
        <pc:spChg chg="mod">
          <ac:chgData name="Sulaiman Janjua" userId="66b971f6-af07-45ac-89ef-0fb24ce3614b" providerId="ADAL" clId="{7BFF7792-41F3-424A-9556-094907213B5E}" dt="2022-02-17T10:10:27.099" v="17695" actId="20577"/>
          <ac:spMkLst>
            <pc:docMk/>
            <pc:sldMk cId="1916116802" sldId="1314"/>
            <ac:spMk id="2" creationId="{F3D2A88F-F91F-44BF-9BC6-3391BDEDA4B6}"/>
          </ac:spMkLst>
        </pc:spChg>
        <pc:spChg chg="mod">
          <ac:chgData name="Sulaiman Janjua" userId="66b971f6-af07-45ac-89ef-0fb24ce3614b" providerId="ADAL" clId="{7BFF7792-41F3-424A-9556-094907213B5E}" dt="2022-02-17T10:50:04.262" v="18677" actId="20577"/>
          <ac:spMkLst>
            <pc:docMk/>
            <pc:sldMk cId="1916116802" sldId="1314"/>
            <ac:spMk id="3" creationId="{0EDF3185-A95C-4EC5-904F-1A0FD2A02C61}"/>
          </ac:spMkLst>
        </pc:spChg>
      </pc:sldChg>
      <pc:sldChg chg="modSp new mod">
        <pc:chgData name="Sulaiman Janjua" userId="66b971f6-af07-45ac-89ef-0fb24ce3614b" providerId="ADAL" clId="{7BFF7792-41F3-424A-9556-094907213B5E}" dt="2022-02-17T11:10:57.009" v="19006" actId="20577"/>
        <pc:sldMkLst>
          <pc:docMk/>
          <pc:sldMk cId="3518458620" sldId="1315"/>
        </pc:sldMkLst>
        <pc:spChg chg="mod">
          <ac:chgData name="Sulaiman Janjua" userId="66b971f6-af07-45ac-89ef-0fb24ce3614b" providerId="ADAL" clId="{7BFF7792-41F3-424A-9556-094907213B5E}" dt="2022-02-17T10:10:35.181" v="17711" actId="20577"/>
          <ac:spMkLst>
            <pc:docMk/>
            <pc:sldMk cId="3518458620" sldId="1315"/>
            <ac:spMk id="2" creationId="{649A4418-0301-431B-93F9-5A66C3BF4442}"/>
          </ac:spMkLst>
        </pc:spChg>
        <pc:spChg chg="mod">
          <ac:chgData name="Sulaiman Janjua" userId="66b971f6-af07-45ac-89ef-0fb24ce3614b" providerId="ADAL" clId="{7BFF7792-41F3-424A-9556-094907213B5E}" dt="2022-02-17T11:10:57.009" v="19006" actId="20577"/>
          <ac:spMkLst>
            <pc:docMk/>
            <pc:sldMk cId="3518458620" sldId="1315"/>
            <ac:spMk id="3" creationId="{A740E15B-F8E1-45C9-8C93-9F15E63670F1}"/>
          </ac:spMkLst>
        </pc:spChg>
      </pc:sldChg>
      <pc:sldChg chg="modSp new mod">
        <pc:chgData name="Sulaiman Janjua" userId="66b971f6-af07-45ac-89ef-0fb24ce3614b" providerId="ADAL" clId="{7BFF7792-41F3-424A-9556-094907213B5E}" dt="2022-02-17T11:29:50.142" v="19340" actId="12"/>
        <pc:sldMkLst>
          <pc:docMk/>
          <pc:sldMk cId="714136665" sldId="1316"/>
        </pc:sldMkLst>
        <pc:spChg chg="mod">
          <ac:chgData name="Sulaiman Janjua" userId="66b971f6-af07-45ac-89ef-0fb24ce3614b" providerId="ADAL" clId="{7BFF7792-41F3-424A-9556-094907213B5E}" dt="2022-02-17T10:10:43.177" v="17722" actId="20577"/>
          <ac:spMkLst>
            <pc:docMk/>
            <pc:sldMk cId="714136665" sldId="1316"/>
            <ac:spMk id="2" creationId="{0510681E-8131-4288-A54E-27356A7C80C6}"/>
          </ac:spMkLst>
        </pc:spChg>
        <pc:spChg chg="mod">
          <ac:chgData name="Sulaiman Janjua" userId="66b971f6-af07-45ac-89ef-0fb24ce3614b" providerId="ADAL" clId="{7BFF7792-41F3-424A-9556-094907213B5E}" dt="2022-02-17T11:29:50.142" v="19340" actId="12"/>
          <ac:spMkLst>
            <pc:docMk/>
            <pc:sldMk cId="714136665" sldId="1316"/>
            <ac:spMk id="3" creationId="{42F81F19-A7A1-4209-9E3A-4B304AB0DECD}"/>
          </ac:spMkLst>
        </pc:spChg>
      </pc:sldChg>
      <pc:sldChg chg="modSp new mod">
        <pc:chgData name="Sulaiman Janjua" userId="66b971f6-af07-45ac-89ef-0fb24ce3614b" providerId="ADAL" clId="{7BFF7792-41F3-424A-9556-094907213B5E}" dt="2022-02-17T14:07:50.098" v="19507" actId="20577"/>
        <pc:sldMkLst>
          <pc:docMk/>
          <pc:sldMk cId="537469262" sldId="1317"/>
        </pc:sldMkLst>
        <pc:spChg chg="mod">
          <ac:chgData name="Sulaiman Janjua" userId="66b971f6-af07-45ac-89ef-0fb24ce3614b" providerId="ADAL" clId="{7BFF7792-41F3-424A-9556-094907213B5E}" dt="2022-02-17T10:10:49.583" v="17730" actId="20577"/>
          <ac:spMkLst>
            <pc:docMk/>
            <pc:sldMk cId="537469262" sldId="1317"/>
            <ac:spMk id="2" creationId="{69A202DA-AF40-4C82-8E8D-E4EAB0C7526D}"/>
          </ac:spMkLst>
        </pc:spChg>
        <pc:spChg chg="mod">
          <ac:chgData name="Sulaiman Janjua" userId="66b971f6-af07-45ac-89ef-0fb24ce3614b" providerId="ADAL" clId="{7BFF7792-41F3-424A-9556-094907213B5E}" dt="2022-02-17T14:07:50.098" v="19507" actId="20577"/>
          <ac:spMkLst>
            <pc:docMk/>
            <pc:sldMk cId="537469262" sldId="1317"/>
            <ac:spMk id="3" creationId="{4D0F0984-D743-4BCC-A133-4508EA108409}"/>
          </ac:spMkLst>
        </pc:spChg>
      </pc:sldChg>
      <pc:sldChg chg="modSp new mod">
        <pc:chgData name="Sulaiman Janjua" userId="66b971f6-af07-45ac-89ef-0fb24ce3614b" providerId="ADAL" clId="{7BFF7792-41F3-424A-9556-094907213B5E}" dt="2022-02-17T14:09:14.182" v="19824" actId="20577"/>
        <pc:sldMkLst>
          <pc:docMk/>
          <pc:sldMk cId="1363623594" sldId="1318"/>
        </pc:sldMkLst>
        <pc:spChg chg="mod">
          <ac:chgData name="Sulaiman Janjua" userId="66b971f6-af07-45ac-89ef-0fb24ce3614b" providerId="ADAL" clId="{7BFF7792-41F3-424A-9556-094907213B5E}" dt="2022-02-17T10:11:00.173" v="17755" actId="20577"/>
          <ac:spMkLst>
            <pc:docMk/>
            <pc:sldMk cId="1363623594" sldId="1318"/>
            <ac:spMk id="2" creationId="{DB4E781E-9DFB-493D-89A1-5008D18BA590}"/>
          </ac:spMkLst>
        </pc:spChg>
        <pc:spChg chg="mod">
          <ac:chgData name="Sulaiman Janjua" userId="66b971f6-af07-45ac-89ef-0fb24ce3614b" providerId="ADAL" clId="{7BFF7792-41F3-424A-9556-094907213B5E}" dt="2022-02-17T14:09:14.182" v="19824" actId="20577"/>
          <ac:spMkLst>
            <pc:docMk/>
            <pc:sldMk cId="1363623594" sldId="1318"/>
            <ac:spMk id="3" creationId="{6513F751-D73A-4B5E-9E92-795C77AC1790}"/>
          </ac:spMkLst>
        </pc:spChg>
      </pc:sldChg>
      <pc:sldChg chg="addSp delSp modSp new mod ord">
        <pc:chgData name="Sulaiman Janjua" userId="66b971f6-af07-45ac-89ef-0fb24ce3614b" providerId="ADAL" clId="{7BFF7792-41F3-424A-9556-094907213B5E}" dt="2022-03-04T11:59:07.687" v="22720"/>
        <pc:sldMkLst>
          <pc:docMk/>
          <pc:sldMk cId="156951083" sldId="1319"/>
        </pc:sldMkLst>
        <pc:spChg chg="del">
          <ac:chgData name="Sulaiman Janjua" userId="66b971f6-af07-45ac-89ef-0fb24ce3614b" providerId="ADAL" clId="{7BFF7792-41F3-424A-9556-094907213B5E}" dt="2022-03-03T11:25:08.466" v="19976" actId="478"/>
          <ac:spMkLst>
            <pc:docMk/>
            <pc:sldMk cId="156951083" sldId="1319"/>
            <ac:spMk id="2" creationId="{5465E510-75A7-4186-993D-E55C0D7E7721}"/>
          </ac:spMkLst>
        </pc:spChg>
        <pc:spChg chg="del mod">
          <ac:chgData name="Sulaiman Janjua" userId="66b971f6-af07-45ac-89ef-0fb24ce3614b" providerId="ADAL" clId="{7BFF7792-41F3-424A-9556-094907213B5E}" dt="2022-03-03T11:25:07.272" v="19975" actId="478"/>
          <ac:spMkLst>
            <pc:docMk/>
            <pc:sldMk cId="156951083" sldId="1319"/>
            <ac:spMk id="3" creationId="{02051AD5-E405-4128-BBCD-0B697D664DE5}"/>
          </ac:spMkLst>
        </pc:spChg>
        <pc:picChg chg="add del mod modCrop">
          <ac:chgData name="Sulaiman Janjua" userId="66b971f6-af07-45ac-89ef-0fb24ce3614b" providerId="ADAL" clId="{7BFF7792-41F3-424A-9556-094907213B5E}" dt="2022-03-03T11:21:10.440" v="19937" actId="478"/>
          <ac:picMkLst>
            <pc:docMk/>
            <pc:sldMk cId="156951083" sldId="1319"/>
            <ac:picMk id="5" creationId="{2B0F488C-4AD0-4E91-8650-9CF746A8FAB0}"/>
          </ac:picMkLst>
        </pc:picChg>
        <pc:picChg chg="add del mod modCrop">
          <ac:chgData name="Sulaiman Janjua" userId="66b971f6-af07-45ac-89ef-0fb24ce3614b" providerId="ADAL" clId="{7BFF7792-41F3-424A-9556-094907213B5E}" dt="2022-03-03T11:25:03.501" v="19973" actId="478"/>
          <ac:picMkLst>
            <pc:docMk/>
            <pc:sldMk cId="156951083" sldId="1319"/>
            <ac:picMk id="7" creationId="{2BAC64A5-1386-450B-A514-4BBF2F26AD09}"/>
          </ac:picMkLst>
        </pc:picChg>
        <pc:picChg chg="add mod modCrop">
          <ac:chgData name="Sulaiman Janjua" userId="66b971f6-af07-45ac-89ef-0fb24ce3614b" providerId="ADAL" clId="{7BFF7792-41F3-424A-9556-094907213B5E}" dt="2022-03-03T11:25:37.030" v="19982" actId="1076"/>
          <ac:picMkLst>
            <pc:docMk/>
            <pc:sldMk cId="156951083" sldId="1319"/>
            <ac:picMk id="9" creationId="{85790394-D43C-4C6B-939C-3CBF732C05DB}"/>
          </ac:picMkLst>
        </pc:picChg>
      </pc:sldChg>
      <pc:sldChg chg="modSp new mod">
        <pc:chgData name="Sulaiman Janjua" userId="66b971f6-af07-45ac-89ef-0fb24ce3614b" providerId="ADAL" clId="{7BFF7792-41F3-424A-9556-094907213B5E}" dt="2022-03-03T11:24:11.104" v="19972" actId="313"/>
        <pc:sldMkLst>
          <pc:docMk/>
          <pc:sldMk cId="1645291977" sldId="1320"/>
        </pc:sldMkLst>
        <pc:spChg chg="mod">
          <ac:chgData name="Sulaiman Janjua" userId="66b971f6-af07-45ac-89ef-0fb24ce3614b" providerId="ADAL" clId="{7BFF7792-41F3-424A-9556-094907213B5E}" dt="2022-03-03T10:37:47.792" v="19877" actId="20577"/>
          <ac:spMkLst>
            <pc:docMk/>
            <pc:sldMk cId="1645291977" sldId="1320"/>
            <ac:spMk id="2" creationId="{C58E6366-49BD-4BF0-95AD-8FA52E244BC6}"/>
          </ac:spMkLst>
        </pc:spChg>
        <pc:spChg chg="mod">
          <ac:chgData name="Sulaiman Janjua" userId="66b971f6-af07-45ac-89ef-0fb24ce3614b" providerId="ADAL" clId="{7BFF7792-41F3-424A-9556-094907213B5E}" dt="2022-03-03T11:24:11.104" v="19972" actId="313"/>
          <ac:spMkLst>
            <pc:docMk/>
            <pc:sldMk cId="1645291977" sldId="1320"/>
            <ac:spMk id="3" creationId="{FF53DE59-22A6-439F-9467-B10A6DD36231}"/>
          </ac:spMkLst>
        </pc:spChg>
      </pc:sldChg>
      <pc:sldChg chg="modSp new mod">
        <pc:chgData name="Sulaiman Janjua" userId="66b971f6-af07-45ac-89ef-0fb24ce3614b" providerId="ADAL" clId="{7BFF7792-41F3-424A-9556-094907213B5E}" dt="2022-03-04T08:57:32.272" v="22079" actId="20577"/>
        <pc:sldMkLst>
          <pc:docMk/>
          <pc:sldMk cId="852618837" sldId="1321"/>
        </pc:sldMkLst>
        <pc:spChg chg="mod">
          <ac:chgData name="Sulaiman Janjua" userId="66b971f6-af07-45ac-89ef-0fb24ce3614b" providerId="ADAL" clId="{7BFF7792-41F3-424A-9556-094907213B5E}" dt="2022-03-03T11:26:22.950" v="20000" actId="20577"/>
          <ac:spMkLst>
            <pc:docMk/>
            <pc:sldMk cId="852618837" sldId="1321"/>
            <ac:spMk id="2" creationId="{F47BC3F3-91C1-4C2B-AF11-14CD1D9C678A}"/>
          </ac:spMkLst>
        </pc:spChg>
        <pc:spChg chg="mod">
          <ac:chgData name="Sulaiman Janjua" userId="66b971f6-af07-45ac-89ef-0fb24ce3614b" providerId="ADAL" clId="{7BFF7792-41F3-424A-9556-094907213B5E}" dt="2022-03-04T08:57:32.272" v="22079" actId="20577"/>
          <ac:spMkLst>
            <pc:docMk/>
            <pc:sldMk cId="852618837" sldId="1321"/>
            <ac:spMk id="3" creationId="{14A1344F-0375-4B6A-89A6-6C14A8B077A8}"/>
          </ac:spMkLst>
        </pc:spChg>
      </pc:sldChg>
      <pc:sldChg chg="modSp new mod">
        <pc:chgData name="Sulaiman Janjua" userId="66b971f6-af07-45ac-89ef-0fb24ce3614b" providerId="ADAL" clId="{7BFF7792-41F3-424A-9556-094907213B5E}" dt="2022-03-04T10:31:10.693" v="22718" actId="20577"/>
        <pc:sldMkLst>
          <pc:docMk/>
          <pc:sldMk cId="2061813176" sldId="1322"/>
        </pc:sldMkLst>
        <pc:spChg chg="mod">
          <ac:chgData name="Sulaiman Janjua" userId="66b971f6-af07-45ac-89ef-0fb24ce3614b" providerId="ADAL" clId="{7BFF7792-41F3-424A-9556-094907213B5E}" dt="2022-03-03T11:26:37.204" v="20006" actId="20577"/>
          <ac:spMkLst>
            <pc:docMk/>
            <pc:sldMk cId="2061813176" sldId="1322"/>
            <ac:spMk id="2" creationId="{D42040C1-4EC0-4A75-9C64-D72FCDE0762E}"/>
          </ac:spMkLst>
        </pc:spChg>
        <pc:spChg chg="mod">
          <ac:chgData name="Sulaiman Janjua" userId="66b971f6-af07-45ac-89ef-0fb24ce3614b" providerId="ADAL" clId="{7BFF7792-41F3-424A-9556-094907213B5E}" dt="2022-03-04T10:31:10.693" v="22718" actId="20577"/>
          <ac:spMkLst>
            <pc:docMk/>
            <pc:sldMk cId="2061813176" sldId="1322"/>
            <ac:spMk id="3" creationId="{9A2D0973-6D78-4A61-9BC3-F99612540A31}"/>
          </ac:spMkLst>
        </pc:spChg>
      </pc:sldChg>
      <pc:sldChg chg="addSp delSp modSp new mod">
        <pc:chgData name="Sulaiman Janjua" userId="66b971f6-af07-45ac-89ef-0fb24ce3614b" providerId="ADAL" clId="{7BFF7792-41F3-424A-9556-094907213B5E}" dt="2022-03-04T08:51:03.871" v="21113" actId="14100"/>
        <pc:sldMkLst>
          <pc:docMk/>
          <pc:sldMk cId="1177916432" sldId="1323"/>
        </pc:sldMkLst>
        <pc:spChg chg="mod">
          <ac:chgData name="Sulaiman Janjua" userId="66b971f6-af07-45ac-89ef-0fb24ce3614b" providerId="ADAL" clId="{7BFF7792-41F3-424A-9556-094907213B5E}" dt="2022-03-03T11:26:42.600" v="20012" actId="20577"/>
          <ac:spMkLst>
            <pc:docMk/>
            <pc:sldMk cId="1177916432" sldId="1323"/>
            <ac:spMk id="2" creationId="{F7F46D00-7CC5-44B0-8E74-8D884FC847B5}"/>
          </ac:spMkLst>
        </pc:spChg>
        <pc:spChg chg="del">
          <ac:chgData name="Sulaiman Janjua" userId="66b971f6-af07-45ac-89ef-0fb24ce3614b" providerId="ADAL" clId="{7BFF7792-41F3-424A-9556-094907213B5E}" dt="2022-03-03T11:41:06.305" v="20014" actId="478"/>
          <ac:spMkLst>
            <pc:docMk/>
            <pc:sldMk cId="1177916432" sldId="1323"/>
            <ac:spMk id="3" creationId="{05A13F34-B261-4F9D-A3B3-2EF83C49B055}"/>
          </ac:spMkLst>
        </pc:spChg>
        <pc:graphicFrameChg chg="add mod modGraphic">
          <ac:chgData name="Sulaiman Janjua" userId="66b971f6-af07-45ac-89ef-0fb24ce3614b" providerId="ADAL" clId="{7BFF7792-41F3-424A-9556-094907213B5E}" dt="2022-03-04T08:51:03.871" v="21113" actId="14100"/>
          <ac:graphicFrameMkLst>
            <pc:docMk/>
            <pc:sldMk cId="1177916432" sldId="1323"/>
            <ac:graphicFrameMk id="4" creationId="{337573CF-CF97-4588-A9BB-FA21CF7363AC}"/>
          </ac:graphicFrameMkLst>
        </pc:graphicFrameChg>
      </pc:sldChg>
      <pc:sldChg chg="new del">
        <pc:chgData name="Sulaiman Janjua" userId="66b971f6-af07-45ac-89ef-0fb24ce3614b" providerId="ADAL" clId="{7BFF7792-41F3-424A-9556-094907213B5E}" dt="2022-03-03T11:26:45.936" v="20013" actId="47"/>
        <pc:sldMkLst>
          <pc:docMk/>
          <pc:sldMk cId="4153304079" sldId="1324"/>
        </pc:sldMkLst>
      </pc:sldChg>
      <pc:sldChg chg="modSp new mod">
        <pc:chgData name="Sulaiman Janjua" userId="66b971f6-af07-45ac-89ef-0fb24ce3614b" providerId="ADAL" clId="{7BFF7792-41F3-424A-9556-094907213B5E}" dt="2022-03-04T09:01:16.553" v="22092" actId="27636"/>
        <pc:sldMkLst>
          <pc:docMk/>
          <pc:sldMk cId="2437243073" sldId="1325"/>
        </pc:sldMkLst>
        <pc:spChg chg="mod">
          <ac:chgData name="Sulaiman Janjua" userId="66b971f6-af07-45ac-89ef-0fb24ce3614b" providerId="ADAL" clId="{7BFF7792-41F3-424A-9556-094907213B5E}" dt="2022-03-03T11:26:11.730" v="19987" actId="20577"/>
          <ac:spMkLst>
            <pc:docMk/>
            <pc:sldMk cId="2437243073" sldId="1325"/>
            <ac:spMk id="2" creationId="{D44DBE10-199E-4B4D-8374-CAEEFEF543F3}"/>
          </ac:spMkLst>
        </pc:spChg>
        <pc:spChg chg="mod">
          <ac:chgData name="Sulaiman Janjua" userId="66b971f6-af07-45ac-89ef-0fb24ce3614b" providerId="ADAL" clId="{7BFF7792-41F3-424A-9556-094907213B5E}" dt="2022-03-04T09:01:16.553" v="22092" actId="27636"/>
          <ac:spMkLst>
            <pc:docMk/>
            <pc:sldMk cId="2437243073" sldId="1325"/>
            <ac:spMk id="3" creationId="{DDB10A19-D14A-4B53-9A35-17129878D4D6}"/>
          </ac:spMkLst>
        </pc:spChg>
      </pc:sldChg>
      <pc:sldChg chg="add">
        <pc:chgData name="Sulaiman Janjua" userId="66b971f6-af07-45ac-89ef-0fb24ce3614b" providerId="ADAL" clId="{7BFF7792-41F3-424A-9556-094907213B5E}" dt="2022-03-07T08:57:31.374" v="22803"/>
        <pc:sldMkLst>
          <pc:docMk/>
          <pc:sldMk cId="1193024733" sldId="1326"/>
        </pc:sldMkLst>
      </pc:sldChg>
      <pc:sldChg chg="new add del">
        <pc:chgData name="Sulaiman Janjua" userId="66b971f6-af07-45ac-89ef-0fb24ce3614b" providerId="ADAL" clId="{7BFF7792-41F3-424A-9556-094907213B5E}" dt="2022-03-04T10:31:05.673" v="22715" actId="680"/>
        <pc:sldMkLst>
          <pc:docMk/>
          <pc:sldMk cId="1985435143" sldId="1326"/>
        </pc:sldMkLst>
      </pc:sldChg>
      <pc:sldChg chg="add">
        <pc:chgData name="Sulaiman Janjua" userId="66b971f6-af07-45ac-89ef-0fb24ce3614b" providerId="ADAL" clId="{7BFF7792-41F3-424A-9556-094907213B5E}" dt="2022-03-07T08:57:31.374" v="22803"/>
        <pc:sldMkLst>
          <pc:docMk/>
          <pc:sldMk cId="4028686956" sldId="1327"/>
        </pc:sldMkLst>
      </pc:sldChg>
      <pc:sldChg chg="del">
        <pc:chgData name="Sulaiman Janjua" userId="66b971f6-af07-45ac-89ef-0fb24ce3614b" providerId="ADAL" clId="{7BFF7792-41F3-424A-9556-094907213B5E}" dt="2022-03-07T08:58:06.329" v="22809"/>
        <pc:sldMkLst>
          <pc:docMk/>
          <pc:sldMk cId="3616475553" sldId="1328"/>
        </pc:sldMkLst>
      </pc:sldChg>
      <pc:sldChg chg="ord">
        <pc:chgData name="Sulaiman Janjua" userId="66b971f6-af07-45ac-89ef-0fb24ce3614b" providerId="ADAL" clId="{7BFF7792-41F3-424A-9556-094907213B5E}" dt="2022-03-09T09:21:36.370" v="23342"/>
        <pc:sldMkLst>
          <pc:docMk/>
          <pc:sldMk cId="3799275679" sldId="1328"/>
        </pc:sldMkLst>
      </pc:sldChg>
      <pc:sldChg chg="modSp mod">
        <pc:chgData name="Sulaiman Janjua" userId="66b971f6-af07-45ac-89ef-0fb24ce3614b" providerId="ADAL" clId="{7BFF7792-41F3-424A-9556-094907213B5E}" dt="2022-03-08T10:47:38.949" v="23202" actId="207"/>
        <pc:sldMkLst>
          <pc:docMk/>
          <pc:sldMk cId="2470382029" sldId="1329"/>
        </pc:sldMkLst>
        <pc:spChg chg="mod">
          <ac:chgData name="Sulaiman Janjua" userId="66b971f6-af07-45ac-89ef-0fb24ce3614b" providerId="ADAL" clId="{7BFF7792-41F3-424A-9556-094907213B5E}" dt="2022-03-08T10:47:38.949" v="23202" actId="207"/>
          <ac:spMkLst>
            <pc:docMk/>
            <pc:sldMk cId="2470382029" sldId="1329"/>
            <ac:spMk id="3" creationId="{93E1A0CE-437E-4089-AE73-03BEE8D4C05A}"/>
          </ac:spMkLst>
        </pc:spChg>
      </pc:sldChg>
      <pc:sldChg chg="new del">
        <pc:chgData name="Sulaiman Janjua" userId="66b971f6-af07-45ac-89ef-0fb24ce3614b" providerId="ADAL" clId="{7BFF7792-41F3-424A-9556-094907213B5E}" dt="2022-03-08T07:43:06.972" v="23010" actId="680"/>
        <pc:sldMkLst>
          <pc:docMk/>
          <pc:sldMk cId="1079580990" sldId="1330"/>
        </pc:sldMkLst>
      </pc:sldChg>
      <pc:sldChg chg="modSp mod">
        <pc:chgData name="Sulaiman Janjua" userId="66b971f6-af07-45ac-89ef-0fb24ce3614b" providerId="ADAL" clId="{7BFF7792-41F3-424A-9556-094907213B5E}" dt="2022-03-08T07:43:44.430" v="23109" actId="20577"/>
        <pc:sldMkLst>
          <pc:docMk/>
          <pc:sldMk cId="2870596819" sldId="1330"/>
        </pc:sldMkLst>
        <pc:spChg chg="mod">
          <ac:chgData name="Sulaiman Janjua" userId="66b971f6-af07-45ac-89ef-0fb24ce3614b" providerId="ADAL" clId="{7BFF7792-41F3-424A-9556-094907213B5E}" dt="2022-03-08T07:43:26.030" v="23047" actId="20577"/>
          <ac:spMkLst>
            <pc:docMk/>
            <pc:sldMk cId="2870596819" sldId="1330"/>
            <ac:spMk id="2" creationId="{6A03BF51-DBAA-473B-A7D5-1A5809E9C0A7}"/>
          </ac:spMkLst>
        </pc:spChg>
        <pc:spChg chg="mod">
          <ac:chgData name="Sulaiman Janjua" userId="66b971f6-af07-45ac-89ef-0fb24ce3614b" providerId="ADAL" clId="{7BFF7792-41F3-424A-9556-094907213B5E}" dt="2022-03-08T07:43:44.430" v="23109" actId="20577"/>
          <ac:spMkLst>
            <pc:docMk/>
            <pc:sldMk cId="2870596819" sldId="1330"/>
            <ac:spMk id="3" creationId="{70415948-1479-4E63-B0EB-3A611DC5A740}"/>
          </ac:spMkLst>
        </pc:spChg>
      </pc:sldChg>
      <pc:sldChg chg="new del">
        <pc:chgData name="Sulaiman Janjua" userId="66b971f6-af07-45ac-89ef-0fb24ce3614b" providerId="ADAL" clId="{7BFF7792-41F3-424A-9556-094907213B5E}" dt="2022-03-08T07:42:51.539" v="23008" actId="47"/>
        <pc:sldMkLst>
          <pc:docMk/>
          <pc:sldMk cId="3061154461" sldId="1330"/>
        </pc:sldMkLst>
      </pc:sldChg>
    </pc:docChg>
  </pc:docChgLst>
  <pc:docChgLst>
    <pc:chgData name="Sulaiman Janjua" userId="S::janjus@gloscol.ac.uk::66b971f6-af07-45ac-89ef-0fb24ce3614b" providerId="AD" clId="Web-{3857EF4B-22B3-446D-9F90-7B292C304D13}"/>
    <pc:docChg chg="modSld">
      <pc:chgData name="Sulaiman Janjua" userId="S::janjus@gloscol.ac.uk::66b971f6-af07-45ac-89ef-0fb24ce3614b" providerId="AD" clId="Web-{3857EF4B-22B3-446D-9F90-7B292C304D13}" dt="2022-01-10T09:04:37.392" v="1" actId="20577"/>
      <pc:docMkLst>
        <pc:docMk/>
      </pc:docMkLst>
      <pc:sldChg chg="modSp">
        <pc:chgData name="Sulaiman Janjua" userId="S::janjus@gloscol.ac.uk::66b971f6-af07-45ac-89ef-0fb24ce3614b" providerId="AD" clId="Web-{3857EF4B-22B3-446D-9F90-7B292C304D13}" dt="2022-01-10T09:04:37.392" v="1" actId="20577"/>
        <pc:sldMkLst>
          <pc:docMk/>
          <pc:sldMk cId="2259322893" sldId="910"/>
        </pc:sldMkLst>
        <pc:spChg chg="mod">
          <ac:chgData name="Sulaiman Janjua" userId="S::janjus@gloscol.ac.uk::66b971f6-af07-45ac-89ef-0fb24ce3614b" providerId="AD" clId="Web-{3857EF4B-22B3-446D-9F90-7B292C304D13}" dt="2022-01-10T09:04:37.392" v="1" actId="20577"/>
          <ac:spMkLst>
            <pc:docMk/>
            <pc:sldMk cId="2259322893" sldId="910"/>
            <ac:spMk id="2" creationId="{2D801851-52A9-4A45-8170-C47E0B209D9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6A1E3-891C-4F86-A7C6-C9CCC6AEC7B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9092399-310B-497D-BF8F-29E819B25FDC}">
      <dgm:prSet/>
      <dgm:spPr/>
      <dgm:t>
        <a:bodyPr/>
        <a:lstStyle/>
        <a:p>
          <a:pPr rtl="0"/>
          <a:r>
            <a:rPr lang="en-US"/>
            <a:t>Malicious software that threatens to publish the victim's data or perpetually block access to it unless a ransom is paid</a:t>
          </a:r>
        </a:p>
      </dgm:t>
    </dgm:pt>
    <dgm:pt modelId="{847CBAE8-D476-4F3D-9FB1-B06AC51997AA}" type="parTrans" cxnId="{7B7EE764-D430-4682-96AE-D73756EC5F11}">
      <dgm:prSet/>
      <dgm:spPr/>
      <dgm:t>
        <a:bodyPr/>
        <a:lstStyle/>
        <a:p>
          <a:endParaRPr lang="en-US"/>
        </a:p>
      </dgm:t>
    </dgm:pt>
    <dgm:pt modelId="{11D3D25F-4D0F-4DBE-9ECD-B99CDECB9A21}" type="sibTrans" cxnId="{7B7EE764-D430-4682-96AE-D73756EC5F11}">
      <dgm:prSet/>
      <dgm:spPr/>
      <dgm:t>
        <a:bodyPr/>
        <a:lstStyle/>
        <a:p>
          <a:endParaRPr lang="en-US"/>
        </a:p>
      </dgm:t>
    </dgm:pt>
    <dgm:pt modelId="{69D34FDA-150D-4A55-8C51-FECC53D712DD}">
      <dgm:prSet/>
      <dgm:spPr/>
      <dgm:t>
        <a:bodyPr/>
        <a:lstStyle/>
        <a:p>
          <a:pPr rtl="0"/>
          <a:r>
            <a:rPr lang="en-US"/>
            <a:t>Most ransomware variants encrypt the files on the affected computer or file share, making them inaccessible</a:t>
          </a:r>
        </a:p>
      </dgm:t>
    </dgm:pt>
    <dgm:pt modelId="{3422DD93-9C37-4C20-B6EA-5B4DA18A6F89}" type="parTrans" cxnId="{3DD017B4-BDC7-4963-8C03-E532E6A30A28}">
      <dgm:prSet/>
      <dgm:spPr/>
      <dgm:t>
        <a:bodyPr/>
        <a:lstStyle/>
        <a:p>
          <a:endParaRPr lang="en-US"/>
        </a:p>
      </dgm:t>
    </dgm:pt>
    <dgm:pt modelId="{CE1E56A0-5480-4F29-A1D2-E2167914610E}" type="sibTrans" cxnId="{3DD017B4-BDC7-4963-8C03-E532E6A30A28}">
      <dgm:prSet/>
      <dgm:spPr/>
      <dgm:t>
        <a:bodyPr/>
        <a:lstStyle/>
        <a:p>
          <a:endParaRPr lang="en-US"/>
        </a:p>
      </dgm:t>
    </dgm:pt>
    <dgm:pt modelId="{30FE3CBE-09B8-4FCE-874B-DFED489E90A5}">
      <dgm:prSet/>
      <dgm:spPr/>
      <dgm:t>
        <a:bodyPr/>
        <a:lstStyle/>
        <a:p>
          <a:pPr rtl="0"/>
          <a:r>
            <a:rPr lang="en-US"/>
            <a:t>Some recent examples of ransomware attacks include by WannaCry, Petya, </a:t>
          </a:r>
          <a:r>
            <a:rPr lang="en-US" err="1"/>
            <a:t>Cerber</a:t>
          </a:r>
          <a:r>
            <a:rPr lang="en-US"/>
            <a:t>, Locky and </a:t>
          </a:r>
          <a:r>
            <a:rPr lang="en-US" err="1"/>
            <a:t>CryptoLocker</a:t>
          </a:r>
          <a:r>
            <a:rPr lang="en-US"/>
            <a:t> ransomware</a:t>
          </a:r>
        </a:p>
      </dgm:t>
    </dgm:pt>
    <dgm:pt modelId="{A2E2F053-3373-46BD-9F69-77244AE8C346}" type="parTrans" cxnId="{937CD94D-4B3B-42E3-B269-63B4574688A6}">
      <dgm:prSet/>
      <dgm:spPr/>
      <dgm:t>
        <a:bodyPr/>
        <a:lstStyle/>
        <a:p>
          <a:endParaRPr lang="en-US"/>
        </a:p>
      </dgm:t>
    </dgm:pt>
    <dgm:pt modelId="{C0930C6E-CED5-428D-9CFC-5ABDDC468BD4}" type="sibTrans" cxnId="{937CD94D-4B3B-42E3-B269-63B4574688A6}">
      <dgm:prSet/>
      <dgm:spPr/>
      <dgm:t>
        <a:bodyPr/>
        <a:lstStyle/>
        <a:p>
          <a:endParaRPr lang="en-US"/>
        </a:p>
      </dgm:t>
    </dgm:pt>
    <dgm:pt modelId="{CF43AC94-160F-4CDC-BB70-54A3DDD7C0F9}" type="pres">
      <dgm:prSet presAssocID="{CCB6A1E3-891C-4F86-A7C6-C9CCC6AEC7B2}" presName="linearFlow" presStyleCnt="0">
        <dgm:presLayoutVars>
          <dgm:dir/>
          <dgm:resizeHandles val="exact"/>
        </dgm:presLayoutVars>
      </dgm:prSet>
      <dgm:spPr/>
    </dgm:pt>
    <dgm:pt modelId="{1C2BC3B1-7D07-46DC-879E-F3FA58CC0565}" type="pres">
      <dgm:prSet presAssocID="{99092399-310B-497D-BF8F-29E819B25FDC}" presName="composite" presStyleCnt="0"/>
      <dgm:spPr/>
    </dgm:pt>
    <dgm:pt modelId="{AC39CB57-2644-4231-B4ED-E1D86B02C149}" type="pres">
      <dgm:prSet presAssocID="{99092399-310B-497D-BF8F-29E819B25FD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 modelId="{944DD7C8-ED18-4860-8CA0-C830361236D4}" type="pres">
      <dgm:prSet presAssocID="{99092399-310B-497D-BF8F-29E819B25FDC}" presName="txShp" presStyleLbl="node1" presStyleIdx="0" presStyleCnt="3" custLinFactNeighborX="238" custLinFactNeighborY="-19778">
        <dgm:presLayoutVars>
          <dgm:bulletEnabled val="1"/>
        </dgm:presLayoutVars>
      </dgm:prSet>
      <dgm:spPr/>
    </dgm:pt>
    <dgm:pt modelId="{BD61B536-BC1F-4D72-BD37-661E1786E019}" type="pres">
      <dgm:prSet presAssocID="{11D3D25F-4D0F-4DBE-9ECD-B99CDECB9A21}" presName="spacing" presStyleCnt="0"/>
      <dgm:spPr/>
    </dgm:pt>
    <dgm:pt modelId="{E490187D-D0AF-4545-9164-0A6058D1006F}" type="pres">
      <dgm:prSet presAssocID="{69D34FDA-150D-4A55-8C51-FECC53D712DD}" presName="composite" presStyleCnt="0"/>
      <dgm:spPr/>
    </dgm:pt>
    <dgm:pt modelId="{D6AF64B8-C605-4BDB-9667-AD22C8F83D93}" type="pres">
      <dgm:prSet presAssocID="{69D34FDA-150D-4A55-8C51-FECC53D712DD}"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C4260CA9-4BB4-4E28-9418-C6FB120A1F4D}" type="pres">
      <dgm:prSet presAssocID="{69D34FDA-150D-4A55-8C51-FECC53D712DD}" presName="txShp" presStyleLbl="node1" presStyleIdx="1" presStyleCnt="3">
        <dgm:presLayoutVars>
          <dgm:bulletEnabled val="1"/>
        </dgm:presLayoutVars>
      </dgm:prSet>
      <dgm:spPr/>
    </dgm:pt>
    <dgm:pt modelId="{C2313AFC-4524-4801-BD7C-44C4E00E9457}" type="pres">
      <dgm:prSet presAssocID="{CE1E56A0-5480-4F29-A1D2-E2167914610E}" presName="spacing" presStyleCnt="0"/>
      <dgm:spPr/>
    </dgm:pt>
    <dgm:pt modelId="{E2490DF4-2011-4915-948D-DB9DFC59788E}" type="pres">
      <dgm:prSet presAssocID="{30FE3CBE-09B8-4FCE-874B-DFED489E90A5}" presName="composite" presStyleCnt="0"/>
      <dgm:spPr/>
    </dgm:pt>
    <dgm:pt modelId="{34A52156-81BF-4FE1-B3A1-7937AF0C655F}" type="pres">
      <dgm:prSet presAssocID="{30FE3CBE-09B8-4FCE-874B-DFED489E90A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dgm:spPr>
    </dgm:pt>
    <dgm:pt modelId="{398B7907-BF06-4306-B026-9045F1663944}" type="pres">
      <dgm:prSet presAssocID="{30FE3CBE-09B8-4FCE-874B-DFED489E90A5}" presName="txShp" presStyleLbl="node1" presStyleIdx="2" presStyleCnt="3">
        <dgm:presLayoutVars>
          <dgm:bulletEnabled val="1"/>
        </dgm:presLayoutVars>
      </dgm:prSet>
      <dgm:spPr/>
    </dgm:pt>
  </dgm:ptLst>
  <dgm:cxnLst>
    <dgm:cxn modelId="{AA0C0D0F-9C6B-4B93-BD53-01D7B7552466}" type="presOf" srcId="{CCB6A1E3-891C-4F86-A7C6-C9CCC6AEC7B2}" destId="{CF43AC94-160F-4CDC-BB70-54A3DDD7C0F9}" srcOrd="0" destOrd="0" presId="urn:microsoft.com/office/officeart/2005/8/layout/vList3"/>
    <dgm:cxn modelId="{FBB51E17-603F-413A-83EA-9639BB4DCD2D}" type="presOf" srcId="{69D34FDA-150D-4A55-8C51-FECC53D712DD}" destId="{C4260CA9-4BB4-4E28-9418-C6FB120A1F4D}" srcOrd="0" destOrd="0" presId="urn:microsoft.com/office/officeart/2005/8/layout/vList3"/>
    <dgm:cxn modelId="{7B7EE764-D430-4682-96AE-D73756EC5F11}" srcId="{CCB6A1E3-891C-4F86-A7C6-C9CCC6AEC7B2}" destId="{99092399-310B-497D-BF8F-29E819B25FDC}" srcOrd="0" destOrd="0" parTransId="{847CBAE8-D476-4F3D-9FB1-B06AC51997AA}" sibTransId="{11D3D25F-4D0F-4DBE-9ECD-B99CDECB9A21}"/>
    <dgm:cxn modelId="{0B14B869-3985-43F6-8B6F-C287E343AF93}" type="presOf" srcId="{30FE3CBE-09B8-4FCE-874B-DFED489E90A5}" destId="{398B7907-BF06-4306-B026-9045F1663944}" srcOrd="0" destOrd="0" presId="urn:microsoft.com/office/officeart/2005/8/layout/vList3"/>
    <dgm:cxn modelId="{937CD94D-4B3B-42E3-B269-63B4574688A6}" srcId="{CCB6A1E3-891C-4F86-A7C6-C9CCC6AEC7B2}" destId="{30FE3CBE-09B8-4FCE-874B-DFED489E90A5}" srcOrd="2" destOrd="0" parTransId="{A2E2F053-3373-46BD-9F69-77244AE8C346}" sibTransId="{C0930C6E-CED5-428D-9CFC-5ABDDC468BD4}"/>
    <dgm:cxn modelId="{3DD017B4-BDC7-4963-8C03-E532E6A30A28}" srcId="{CCB6A1E3-891C-4F86-A7C6-C9CCC6AEC7B2}" destId="{69D34FDA-150D-4A55-8C51-FECC53D712DD}" srcOrd="1" destOrd="0" parTransId="{3422DD93-9C37-4C20-B6EA-5B4DA18A6F89}" sibTransId="{CE1E56A0-5480-4F29-A1D2-E2167914610E}"/>
    <dgm:cxn modelId="{87C4FCFB-3F0D-4494-822D-818B7E5F936C}" type="presOf" srcId="{99092399-310B-497D-BF8F-29E819B25FDC}" destId="{944DD7C8-ED18-4860-8CA0-C830361236D4}" srcOrd="0" destOrd="0" presId="urn:microsoft.com/office/officeart/2005/8/layout/vList3"/>
    <dgm:cxn modelId="{CD3567F1-1949-4F86-A72E-6FB42942401C}" type="presParOf" srcId="{CF43AC94-160F-4CDC-BB70-54A3DDD7C0F9}" destId="{1C2BC3B1-7D07-46DC-879E-F3FA58CC0565}" srcOrd="0" destOrd="0" presId="urn:microsoft.com/office/officeart/2005/8/layout/vList3"/>
    <dgm:cxn modelId="{972F7B79-1275-4D54-BB47-5B6C0EBC4452}" type="presParOf" srcId="{1C2BC3B1-7D07-46DC-879E-F3FA58CC0565}" destId="{AC39CB57-2644-4231-B4ED-E1D86B02C149}" srcOrd="0" destOrd="0" presId="urn:microsoft.com/office/officeart/2005/8/layout/vList3"/>
    <dgm:cxn modelId="{4A898D6D-DF5B-47BC-903C-781FB862A3EF}" type="presParOf" srcId="{1C2BC3B1-7D07-46DC-879E-F3FA58CC0565}" destId="{944DD7C8-ED18-4860-8CA0-C830361236D4}" srcOrd="1" destOrd="0" presId="urn:microsoft.com/office/officeart/2005/8/layout/vList3"/>
    <dgm:cxn modelId="{1632AA95-3167-49D8-B48D-095334CB4906}" type="presParOf" srcId="{CF43AC94-160F-4CDC-BB70-54A3DDD7C0F9}" destId="{BD61B536-BC1F-4D72-BD37-661E1786E019}" srcOrd="1" destOrd="0" presId="urn:microsoft.com/office/officeart/2005/8/layout/vList3"/>
    <dgm:cxn modelId="{14813AB1-A848-48C0-95D3-516E1DCAEFEF}" type="presParOf" srcId="{CF43AC94-160F-4CDC-BB70-54A3DDD7C0F9}" destId="{E490187D-D0AF-4545-9164-0A6058D1006F}" srcOrd="2" destOrd="0" presId="urn:microsoft.com/office/officeart/2005/8/layout/vList3"/>
    <dgm:cxn modelId="{82CCB443-90F0-4CD0-951C-9148E2377CF8}" type="presParOf" srcId="{E490187D-D0AF-4545-9164-0A6058D1006F}" destId="{D6AF64B8-C605-4BDB-9667-AD22C8F83D93}" srcOrd="0" destOrd="0" presId="urn:microsoft.com/office/officeart/2005/8/layout/vList3"/>
    <dgm:cxn modelId="{84CDDC59-A3B5-4C55-AF2A-22782BEF5FA3}" type="presParOf" srcId="{E490187D-D0AF-4545-9164-0A6058D1006F}" destId="{C4260CA9-4BB4-4E28-9418-C6FB120A1F4D}" srcOrd="1" destOrd="0" presId="urn:microsoft.com/office/officeart/2005/8/layout/vList3"/>
    <dgm:cxn modelId="{9182761A-57B0-4E0F-BD8E-7118AC93AF8C}" type="presParOf" srcId="{CF43AC94-160F-4CDC-BB70-54A3DDD7C0F9}" destId="{C2313AFC-4524-4801-BD7C-44C4E00E9457}" srcOrd="3" destOrd="0" presId="urn:microsoft.com/office/officeart/2005/8/layout/vList3"/>
    <dgm:cxn modelId="{45307CF1-67BC-4C59-9548-92D02E15E4F0}" type="presParOf" srcId="{CF43AC94-160F-4CDC-BB70-54A3DDD7C0F9}" destId="{E2490DF4-2011-4915-948D-DB9DFC59788E}" srcOrd="4" destOrd="0" presId="urn:microsoft.com/office/officeart/2005/8/layout/vList3"/>
    <dgm:cxn modelId="{28812DCB-09C4-44FD-9AEF-ACF7E593CF68}" type="presParOf" srcId="{E2490DF4-2011-4915-948D-DB9DFC59788E}" destId="{34A52156-81BF-4FE1-B3A1-7937AF0C655F}" srcOrd="0" destOrd="0" presId="urn:microsoft.com/office/officeart/2005/8/layout/vList3"/>
    <dgm:cxn modelId="{FF9A0778-A52A-422C-B5DE-84708EED29D7}" type="presParOf" srcId="{E2490DF4-2011-4915-948D-DB9DFC59788E}" destId="{398B7907-BF06-4306-B026-9045F166394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DD7C8-ED18-4860-8CA0-C830361236D4}">
      <dsp:nvSpPr>
        <dsp:cNvPr id="0" name=""/>
        <dsp:cNvSpPr/>
      </dsp:nvSpPr>
      <dsp:spPr>
        <a:xfrm rot="10800000">
          <a:off x="2302422" y="0"/>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102870" rIns="192024" bIns="102870" numCol="1" spcCol="1270" anchor="ctr" anchorCtr="0">
          <a:noAutofit/>
        </a:bodyPr>
        <a:lstStyle/>
        <a:p>
          <a:pPr marL="0" lvl="0" indent="0" algn="ctr" defTabSz="1200150" rtl="0">
            <a:lnSpc>
              <a:spcPct val="90000"/>
            </a:lnSpc>
            <a:spcBef>
              <a:spcPct val="0"/>
            </a:spcBef>
            <a:spcAft>
              <a:spcPct val="35000"/>
            </a:spcAft>
            <a:buNone/>
          </a:pPr>
          <a:r>
            <a:rPr lang="en-US" sz="2700" kern="1200"/>
            <a:t>Malicious software that threatens to publish the victim's data or perpetually block access to it unless a ransom is paid</a:t>
          </a:r>
        </a:p>
      </dsp:txBody>
      <dsp:txXfrm rot="10800000">
        <a:off x="2645105" y="0"/>
        <a:ext cx="7364946" cy="1370731"/>
      </dsp:txXfrm>
    </dsp:sp>
    <dsp:sp modelId="{AC39CB57-2644-4231-B4ED-E1D86B02C149}">
      <dsp:nvSpPr>
        <dsp:cNvPr id="0" name=""/>
        <dsp:cNvSpPr/>
      </dsp:nvSpPr>
      <dsp:spPr>
        <a:xfrm>
          <a:off x="1598712" y="2707"/>
          <a:ext cx="1370731" cy="13707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60CA9-4BB4-4E28-9418-C6FB120A1F4D}">
      <dsp:nvSpPr>
        <dsp:cNvPr id="0" name=""/>
        <dsp:cNvSpPr/>
      </dsp:nvSpPr>
      <dsp:spPr>
        <a:xfrm rot="10800000">
          <a:off x="2284078" y="1782612"/>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102870" rIns="192024" bIns="102870" numCol="1" spcCol="1270" anchor="ctr" anchorCtr="0">
          <a:noAutofit/>
        </a:bodyPr>
        <a:lstStyle/>
        <a:p>
          <a:pPr marL="0" lvl="0" indent="0" algn="ctr" defTabSz="1200150" rtl="0">
            <a:lnSpc>
              <a:spcPct val="90000"/>
            </a:lnSpc>
            <a:spcBef>
              <a:spcPct val="0"/>
            </a:spcBef>
            <a:spcAft>
              <a:spcPct val="35000"/>
            </a:spcAft>
            <a:buNone/>
          </a:pPr>
          <a:r>
            <a:rPr lang="en-US" sz="2700" kern="1200"/>
            <a:t>Most ransomware variants encrypt the files on the affected computer or file share, making them inaccessible</a:t>
          </a:r>
        </a:p>
      </dsp:txBody>
      <dsp:txXfrm rot="10800000">
        <a:off x="2626761" y="1782612"/>
        <a:ext cx="7364946" cy="1370731"/>
      </dsp:txXfrm>
    </dsp:sp>
    <dsp:sp modelId="{D6AF64B8-C605-4BDB-9667-AD22C8F83D93}">
      <dsp:nvSpPr>
        <dsp:cNvPr id="0" name=""/>
        <dsp:cNvSpPr/>
      </dsp:nvSpPr>
      <dsp:spPr>
        <a:xfrm>
          <a:off x="1598712" y="1782612"/>
          <a:ext cx="1370731" cy="13707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B7907-BF06-4306-B026-9045F1663944}">
      <dsp:nvSpPr>
        <dsp:cNvPr id="0" name=""/>
        <dsp:cNvSpPr/>
      </dsp:nvSpPr>
      <dsp:spPr>
        <a:xfrm rot="10800000">
          <a:off x="2284078" y="356251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102870" rIns="192024" bIns="102870" numCol="1" spcCol="1270" anchor="ctr" anchorCtr="0">
          <a:noAutofit/>
        </a:bodyPr>
        <a:lstStyle/>
        <a:p>
          <a:pPr marL="0" lvl="0" indent="0" algn="ctr" defTabSz="1200150" rtl="0">
            <a:lnSpc>
              <a:spcPct val="90000"/>
            </a:lnSpc>
            <a:spcBef>
              <a:spcPct val="0"/>
            </a:spcBef>
            <a:spcAft>
              <a:spcPct val="35000"/>
            </a:spcAft>
            <a:buNone/>
          </a:pPr>
          <a:r>
            <a:rPr lang="en-US" sz="2700" kern="1200"/>
            <a:t>Some recent examples of ransomware attacks include by WannaCry, Petya, </a:t>
          </a:r>
          <a:r>
            <a:rPr lang="en-US" sz="2700" kern="1200" err="1"/>
            <a:t>Cerber</a:t>
          </a:r>
          <a:r>
            <a:rPr lang="en-US" sz="2700" kern="1200"/>
            <a:t>, Locky and </a:t>
          </a:r>
          <a:r>
            <a:rPr lang="en-US" sz="2700" kern="1200" err="1"/>
            <a:t>CryptoLocker</a:t>
          </a:r>
          <a:r>
            <a:rPr lang="en-US" sz="2700" kern="1200"/>
            <a:t> ransomware</a:t>
          </a:r>
        </a:p>
      </dsp:txBody>
      <dsp:txXfrm rot="10800000">
        <a:off x="2626761" y="3562517"/>
        <a:ext cx="7364946" cy="1370731"/>
      </dsp:txXfrm>
    </dsp:sp>
    <dsp:sp modelId="{34A52156-81BF-4FE1-B3A1-7937AF0C655F}">
      <dsp:nvSpPr>
        <dsp:cNvPr id="0" name=""/>
        <dsp:cNvSpPr/>
      </dsp:nvSpPr>
      <dsp:spPr>
        <a:xfrm>
          <a:off x="1598712" y="3562517"/>
          <a:ext cx="1370731" cy="13707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FF583322-4BB0-4536-9371-72C671568FA5}" type="datetimeFigureOut">
              <a:rPr lang="en-GB" smtClean="0"/>
              <a:t>15/03/2022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EDEE5-1CBC-43D9-B651-7798A41B076A}" type="slidenum">
              <a:rPr lang="en-GB" smtClean="0"/>
              <a:t>‹#›</a:t>
            </a:fld>
            <a:endParaRPr lang="en-GB"/>
          </a:p>
        </p:txBody>
      </p:sp>
    </p:spTree>
    <p:extLst>
      <p:ext uri="{BB962C8B-B14F-4D97-AF65-F5344CB8AC3E}">
        <p14:creationId xmlns:p14="http://schemas.microsoft.com/office/powerpoint/2010/main" val="3245166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a:t>
            </a:fld>
            <a:endParaRPr lang="en-GB"/>
          </a:p>
        </p:txBody>
      </p:sp>
    </p:spTree>
    <p:extLst>
      <p:ext uri="{BB962C8B-B14F-4D97-AF65-F5344CB8AC3E}">
        <p14:creationId xmlns:p14="http://schemas.microsoft.com/office/powerpoint/2010/main" val="375763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Pass the Hash</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91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Operations manual for instructions of what to do</a:t>
            </a:r>
          </a:p>
          <a:p>
            <a:endParaRPr lang="en-GB"/>
          </a:p>
          <a:p>
            <a:r>
              <a:rPr lang="en-GB"/>
              <a:t>Remove host from network</a:t>
            </a:r>
          </a:p>
        </p:txBody>
      </p:sp>
      <p:sp>
        <p:nvSpPr>
          <p:cNvPr id="4" name="Slide Number Placeholder 3"/>
          <p:cNvSpPr>
            <a:spLocks noGrp="1"/>
          </p:cNvSpPr>
          <p:nvPr>
            <p:ph type="sldNum" sz="quarter" idx="5"/>
          </p:nvPr>
        </p:nvSpPr>
        <p:spPr/>
        <p:txBody>
          <a:bodyPr/>
          <a:lstStyle/>
          <a:p>
            <a:fld id="{2BFEDEE5-1CBC-43D9-B651-7798A41B076A}" type="slidenum">
              <a:rPr lang="en-GB" smtClean="0"/>
              <a:t>58</a:t>
            </a:fld>
            <a:endParaRPr lang="en-GB"/>
          </a:p>
        </p:txBody>
      </p:sp>
    </p:spTree>
    <p:extLst>
      <p:ext uri="{BB962C8B-B14F-4D97-AF65-F5344CB8AC3E}">
        <p14:creationId xmlns:p14="http://schemas.microsoft.com/office/powerpoint/2010/main" val="873474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References &amp; Notes:</a:t>
            </a:r>
          </a:p>
          <a:p>
            <a:endParaRPr lang="en-GB"/>
          </a:p>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62</a:t>
            </a:fld>
            <a:endParaRPr lang="en-GB"/>
          </a:p>
        </p:txBody>
      </p:sp>
    </p:spTree>
    <p:extLst>
      <p:ext uri="{BB962C8B-B14F-4D97-AF65-F5344CB8AC3E}">
        <p14:creationId xmlns:p14="http://schemas.microsoft.com/office/powerpoint/2010/main" val="1090333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https://attack.mitre.org/</a:t>
            </a:r>
          </a:p>
        </p:txBody>
      </p:sp>
      <p:sp>
        <p:nvSpPr>
          <p:cNvPr id="4" name="Slide Number Placeholder 3"/>
          <p:cNvSpPr>
            <a:spLocks noGrp="1"/>
          </p:cNvSpPr>
          <p:nvPr>
            <p:ph type="sldNum" sz="quarter" idx="5"/>
          </p:nvPr>
        </p:nvSpPr>
        <p:spPr/>
        <p:txBody>
          <a:bodyPr/>
          <a:lstStyle/>
          <a:p>
            <a:fld id="{2BFEDEE5-1CBC-43D9-B651-7798A41B076A}" type="slidenum">
              <a:rPr lang="en-GB" smtClean="0"/>
              <a:t>73</a:t>
            </a:fld>
            <a:endParaRPr lang="en-GB"/>
          </a:p>
        </p:txBody>
      </p:sp>
    </p:spTree>
    <p:extLst>
      <p:ext uri="{BB962C8B-B14F-4D97-AF65-F5344CB8AC3E}">
        <p14:creationId xmlns:p14="http://schemas.microsoft.com/office/powerpoint/2010/main" val="128627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https://www.lockheedmartin.com/en-us/capabilities/cyber/cyber-kill-chain.html#</a:t>
            </a:r>
          </a:p>
          <a:p>
            <a:r>
              <a:rPr lang="en-GB"/>
              <a:t>https://www.lockheedmartin.com/en-us/capabilities/cyber/intelligence-driven-defense.html</a:t>
            </a:r>
          </a:p>
        </p:txBody>
      </p:sp>
      <p:sp>
        <p:nvSpPr>
          <p:cNvPr id="4" name="Slide Number Placeholder 3"/>
          <p:cNvSpPr>
            <a:spLocks noGrp="1"/>
          </p:cNvSpPr>
          <p:nvPr>
            <p:ph type="sldNum" sz="quarter" idx="5"/>
          </p:nvPr>
        </p:nvSpPr>
        <p:spPr/>
        <p:txBody>
          <a:bodyPr/>
          <a:lstStyle/>
          <a:p>
            <a:fld id="{2BFEDEE5-1CBC-43D9-B651-7798A41B076A}" type="slidenum">
              <a:rPr lang="en-GB" smtClean="0"/>
              <a:t>74</a:t>
            </a:fld>
            <a:endParaRPr lang="en-GB"/>
          </a:p>
        </p:txBody>
      </p:sp>
    </p:spTree>
    <p:extLst>
      <p:ext uri="{BB962C8B-B14F-4D97-AF65-F5344CB8AC3E}">
        <p14:creationId xmlns:p14="http://schemas.microsoft.com/office/powerpoint/2010/main" val="53805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Pass the Hash</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4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Source: </a:t>
            </a:r>
            <a:r>
              <a:rPr lang="en-GB" err="1"/>
              <a:t>Deloite</a:t>
            </a:r>
            <a:r>
              <a:rPr lang="en-GB"/>
              <a:t> &amp; </a:t>
            </a:r>
            <a:r>
              <a:rPr lang="en-GB" err="1"/>
              <a:t>Touche</a:t>
            </a:r>
            <a:r>
              <a:rPr lang="en-GB"/>
              <a:t> – Beneath the Surface of Cyber Attack</a:t>
            </a:r>
          </a:p>
        </p:txBody>
      </p:sp>
      <p:sp>
        <p:nvSpPr>
          <p:cNvPr id="4" name="Slide Number Placeholder 3"/>
          <p:cNvSpPr>
            <a:spLocks noGrp="1"/>
          </p:cNvSpPr>
          <p:nvPr>
            <p:ph type="sldNum" sz="quarter" idx="5"/>
          </p:nvPr>
        </p:nvSpPr>
        <p:spPr/>
        <p:txBody>
          <a:bodyPr/>
          <a:lstStyle/>
          <a:p>
            <a:fld id="{2BFEDEE5-1CBC-43D9-B651-7798A41B076A}" type="slidenum">
              <a:rPr lang="en-GB" smtClean="0"/>
              <a:t>78</a:t>
            </a:fld>
            <a:endParaRPr lang="en-GB"/>
          </a:p>
        </p:txBody>
      </p:sp>
    </p:spTree>
    <p:extLst>
      <p:ext uri="{BB962C8B-B14F-4D97-AF65-F5344CB8AC3E}">
        <p14:creationId xmlns:p14="http://schemas.microsoft.com/office/powerpoint/2010/main" val="395169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807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67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258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a:t>
            </a:fld>
            <a:endParaRPr lang="en-GB"/>
          </a:p>
        </p:txBody>
      </p:sp>
    </p:spTree>
    <p:extLst>
      <p:ext uri="{BB962C8B-B14F-4D97-AF65-F5344CB8AC3E}">
        <p14:creationId xmlns:p14="http://schemas.microsoft.com/office/powerpoint/2010/main" val="161310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82</a:t>
            </a:fld>
            <a:endParaRPr lang="en-GB"/>
          </a:p>
        </p:txBody>
      </p:sp>
    </p:spTree>
    <p:extLst>
      <p:ext uri="{BB962C8B-B14F-4D97-AF65-F5344CB8AC3E}">
        <p14:creationId xmlns:p14="http://schemas.microsoft.com/office/powerpoint/2010/main" val="344359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Northrop Grumman Corporation</a:t>
            </a:r>
          </a:p>
        </p:txBody>
      </p:sp>
      <p:sp>
        <p:nvSpPr>
          <p:cNvPr id="4" name="Slide Number Placeholder 3"/>
          <p:cNvSpPr>
            <a:spLocks noGrp="1"/>
          </p:cNvSpPr>
          <p:nvPr>
            <p:ph type="sldNum" sz="quarter" idx="5"/>
          </p:nvPr>
        </p:nvSpPr>
        <p:spPr/>
        <p:txBody>
          <a:bodyPr/>
          <a:lstStyle/>
          <a:p>
            <a:fld id="{2BFEDEE5-1CBC-43D9-B651-7798A41B076A}" type="slidenum">
              <a:rPr lang="en-GB" smtClean="0"/>
              <a:t>96</a:t>
            </a:fld>
            <a:endParaRPr lang="en-GB"/>
          </a:p>
        </p:txBody>
      </p:sp>
    </p:spTree>
    <p:extLst>
      <p:ext uri="{BB962C8B-B14F-4D97-AF65-F5344CB8AC3E}">
        <p14:creationId xmlns:p14="http://schemas.microsoft.com/office/powerpoint/2010/main" val="291547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97</a:t>
            </a:fld>
            <a:endParaRPr lang="en-GB"/>
          </a:p>
        </p:txBody>
      </p:sp>
    </p:spTree>
    <p:extLst>
      <p:ext uri="{BB962C8B-B14F-4D97-AF65-F5344CB8AC3E}">
        <p14:creationId xmlns:p14="http://schemas.microsoft.com/office/powerpoint/2010/main" val="1544228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r>
              <a:rPr lang="en-GB"/>
              <a:t>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98</a:t>
            </a:fld>
            <a:endParaRPr lang="en-GB"/>
          </a:p>
        </p:txBody>
      </p:sp>
    </p:spTree>
    <p:extLst>
      <p:ext uri="{BB962C8B-B14F-4D97-AF65-F5344CB8AC3E}">
        <p14:creationId xmlns:p14="http://schemas.microsoft.com/office/powerpoint/2010/main" val="1821396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Pass the Hash</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749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Pass the Hash</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934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102</a:t>
            </a:fld>
            <a:endParaRPr lang="en-GB"/>
          </a:p>
        </p:txBody>
      </p:sp>
    </p:spTree>
    <p:extLst>
      <p:ext uri="{BB962C8B-B14F-4D97-AF65-F5344CB8AC3E}">
        <p14:creationId xmlns:p14="http://schemas.microsoft.com/office/powerpoint/2010/main" val="365973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103</a:t>
            </a:fld>
            <a:endParaRPr lang="en-GB"/>
          </a:p>
        </p:txBody>
      </p:sp>
    </p:spTree>
    <p:extLst>
      <p:ext uri="{BB962C8B-B14F-4D97-AF65-F5344CB8AC3E}">
        <p14:creationId xmlns:p14="http://schemas.microsoft.com/office/powerpoint/2010/main" val="1393234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104</a:t>
            </a:fld>
            <a:endParaRPr lang="en-GB"/>
          </a:p>
        </p:txBody>
      </p:sp>
    </p:spTree>
    <p:extLst>
      <p:ext uri="{BB962C8B-B14F-4D97-AF65-F5344CB8AC3E}">
        <p14:creationId xmlns:p14="http://schemas.microsoft.com/office/powerpoint/2010/main" val="261120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105</a:t>
            </a:fld>
            <a:endParaRPr lang="en-GB"/>
          </a:p>
        </p:txBody>
      </p:sp>
    </p:spTree>
    <p:extLst>
      <p:ext uri="{BB962C8B-B14F-4D97-AF65-F5344CB8AC3E}">
        <p14:creationId xmlns:p14="http://schemas.microsoft.com/office/powerpoint/2010/main" val="3430748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948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https://csrc.nist.gov/glossary</a:t>
            </a:r>
          </a:p>
          <a:p>
            <a:endParaRPr lang="en-GB"/>
          </a:p>
          <a:p>
            <a:r>
              <a:rPr lang="en-GB"/>
              <a:t>https://owasp.org/Top10/A05_2021-Security_Misconfiguration/</a:t>
            </a:r>
          </a:p>
        </p:txBody>
      </p:sp>
      <p:sp>
        <p:nvSpPr>
          <p:cNvPr id="4" name="Slide Number Placeholder 3"/>
          <p:cNvSpPr>
            <a:spLocks noGrp="1"/>
          </p:cNvSpPr>
          <p:nvPr>
            <p:ph type="sldNum" sz="quarter" idx="5"/>
          </p:nvPr>
        </p:nvSpPr>
        <p:spPr/>
        <p:txBody>
          <a:bodyPr/>
          <a:lstStyle/>
          <a:p>
            <a:fld id="{2BFEDEE5-1CBC-43D9-B651-7798A41B076A}" type="slidenum">
              <a:rPr lang="en-GB" smtClean="0"/>
              <a:t>108</a:t>
            </a:fld>
            <a:endParaRPr lang="en-GB"/>
          </a:p>
        </p:txBody>
      </p:sp>
    </p:spTree>
    <p:extLst>
      <p:ext uri="{BB962C8B-B14F-4D97-AF65-F5344CB8AC3E}">
        <p14:creationId xmlns:p14="http://schemas.microsoft.com/office/powerpoint/2010/main" val="864034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https://owasp.org/www-project-top-ten/2017/A3_2017-Sensitive_Data_Exposure</a:t>
            </a:r>
          </a:p>
        </p:txBody>
      </p:sp>
      <p:sp>
        <p:nvSpPr>
          <p:cNvPr id="4" name="Slide Number Placeholder 3"/>
          <p:cNvSpPr>
            <a:spLocks noGrp="1"/>
          </p:cNvSpPr>
          <p:nvPr>
            <p:ph type="sldNum" sz="quarter" idx="5"/>
          </p:nvPr>
        </p:nvSpPr>
        <p:spPr/>
        <p:txBody>
          <a:bodyPr/>
          <a:lstStyle/>
          <a:p>
            <a:fld id="{2BFEDEE5-1CBC-43D9-B651-7798A41B076A}" type="slidenum">
              <a:rPr lang="en-GB" smtClean="0"/>
              <a:t>110</a:t>
            </a:fld>
            <a:endParaRPr lang="en-GB"/>
          </a:p>
        </p:txBody>
      </p:sp>
    </p:spTree>
    <p:extLst>
      <p:ext uri="{BB962C8B-B14F-4D97-AF65-F5344CB8AC3E}">
        <p14:creationId xmlns:p14="http://schemas.microsoft.com/office/powerpoint/2010/main" val="3911510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https://owasp.org/www-project-top-ten/2017/A9_2017-Using_Components_with_Known_Vulnerabilities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112</a:t>
            </a:fld>
            <a:endParaRPr lang="en-GB"/>
          </a:p>
        </p:txBody>
      </p:sp>
    </p:spTree>
    <p:extLst>
      <p:ext uri="{BB962C8B-B14F-4D97-AF65-F5344CB8AC3E}">
        <p14:creationId xmlns:p14="http://schemas.microsoft.com/office/powerpoint/2010/main" val="61273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https://owasp.org/Top10/A03_2021-Injection/</a:t>
            </a:r>
          </a:p>
        </p:txBody>
      </p:sp>
      <p:sp>
        <p:nvSpPr>
          <p:cNvPr id="4" name="Slide Number Placeholder 3"/>
          <p:cNvSpPr>
            <a:spLocks noGrp="1"/>
          </p:cNvSpPr>
          <p:nvPr>
            <p:ph type="sldNum" sz="quarter" idx="5"/>
          </p:nvPr>
        </p:nvSpPr>
        <p:spPr/>
        <p:txBody>
          <a:bodyPr/>
          <a:lstStyle/>
          <a:p>
            <a:fld id="{2BFEDEE5-1CBC-43D9-B651-7798A41B076A}" type="slidenum">
              <a:rPr lang="en-GB" smtClean="0"/>
              <a:t>114</a:t>
            </a:fld>
            <a:endParaRPr lang="en-GB"/>
          </a:p>
        </p:txBody>
      </p:sp>
    </p:spTree>
    <p:extLst>
      <p:ext uri="{BB962C8B-B14F-4D97-AF65-F5344CB8AC3E}">
        <p14:creationId xmlns:p14="http://schemas.microsoft.com/office/powerpoint/2010/main" val="3195625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https://owasp.org/www-project-top-ten/2017/A10_2017-Insufficient_Logging%2526Monitoring</a:t>
            </a:r>
          </a:p>
        </p:txBody>
      </p:sp>
      <p:sp>
        <p:nvSpPr>
          <p:cNvPr id="4" name="Slide Number Placeholder 3"/>
          <p:cNvSpPr>
            <a:spLocks noGrp="1"/>
          </p:cNvSpPr>
          <p:nvPr>
            <p:ph type="sldNum" sz="quarter" idx="5"/>
          </p:nvPr>
        </p:nvSpPr>
        <p:spPr/>
        <p:txBody>
          <a:bodyPr/>
          <a:lstStyle/>
          <a:p>
            <a:fld id="{2BFEDEE5-1CBC-43D9-B651-7798A41B076A}" type="slidenum">
              <a:rPr lang="en-GB" smtClean="0"/>
              <a:t>116</a:t>
            </a:fld>
            <a:endParaRPr lang="en-GB"/>
          </a:p>
        </p:txBody>
      </p:sp>
    </p:spTree>
    <p:extLst>
      <p:ext uri="{BB962C8B-B14F-4D97-AF65-F5344CB8AC3E}">
        <p14:creationId xmlns:p14="http://schemas.microsoft.com/office/powerpoint/2010/main" val="89063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https://owasp.org/Top10/A01_2021-Broken_Access_Control/</a:t>
            </a:r>
          </a:p>
          <a:p>
            <a:r>
              <a:rPr lang="en-GB"/>
              <a:t>https://portswigger.net/web-security/access-control</a:t>
            </a:r>
          </a:p>
        </p:txBody>
      </p:sp>
      <p:sp>
        <p:nvSpPr>
          <p:cNvPr id="4" name="Slide Number Placeholder 3"/>
          <p:cNvSpPr>
            <a:spLocks noGrp="1"/>
          </p:cNvSpPr>
          <p:nvPr>
            <p:ph type="sldNum" sz="quarter" idx="5"/>
          </p:nvPr>
        </p:nvSpPr>
        <p:spPr/>
        <p:txBody>
          <a:bodyPr/>
          <a:lstStyle/>
          <a:p>
            <a:fld id="{2BFEDEE5-1CBC-43D9-B651-7798A41B076A}" type="slidenum">
              <a:rPr lang="en-GB" smtClean="0"/>
              <a:t>118</a:t>
            </a:fld>
            <a:endParaRPr lang="en-GB"/>
          </a:p>
        </p:txBody>
      </p:sp>
    </p:spTree>
    <p:extLst>
      <p:ext uri="{BB962C8B-B14F-4D97-AF65-F5344CB8AC3E}">
        <p14:creationId xmlns:p14="http://schemas.microsoft.com/office/powerpoint/2010/main" val="3299949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https://owasp.org/www-project-top-ten/2017/A6_2017-Security_Misconfiguration</a:t>
            </a:r>
          </a:p>
        </p:txBody>
      </p:sp>
      <p:sp>
        <p:nvSpPr>
          <p:cNvPr id="4" name="Slide Number Placeholder 3"/>
          <p:cNvSpPr>
            <a:spLocks noGrp="1"/>
          </p:cNvSpPr>
          <p:nvPr>
            <p:ph type="sldNum" sz="quarter" idx="5"/>
          </p:nvPr>
        </p:nvSpPr>
        <p:spPr/>
        <p:txBody>
          <a:bodyPr/>
          <a:lstStyle/>
          <a:p>
            <a:fld id="{2BFEDEE5-1CBC-43D9-B651-7798A41B076A}" type="slidenum">
              <a:rPr lang="en-GB" smtClean="0"/>
              <a:t>120</a:t>
            </a:fld>
            <a:endParaRPr lang="en-GB"/>
          </a:p>
        </p:txBody>
      </p:sp>
    </p:spTree>
    <p:extLst>
      <p:ext uri="{BB962C8B-B14F-4D97-AF65-F5344CB8AC3E}">
        <p14:creationId xmlns:p14="http://schemas.microsoft.com/office/powerpoint/2010/main" val="6599486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https://portswigger.net/web-security/cross-site-scripting</a:t>
            </a:r>
          </a:p>
          <a:p>
            <a:endParaRPr lang="en-GB"/>
          </a:p>
          <a:p>
            <a:r>
              <a:rPr lang="en-GB"/>
              <a:t>https://owasp.org/www-community/attacks/xss/</a:t>
            </a:r>
          </a:p>
        </p:txBody>
      </p:sp>
      <p:sp>
        <p:nvSpPr>
          <p:cNvPr id="4" name="Slide Number Placeholder 3"/>
          <p:cNvSpPr>
            <a:spLocks noGrp="1"/>
          </p:cNvSpPr>
          <p:nvPr>
            <p:ph type="sldNum" sz="quarter" idx="5"/>
          </p:nvPr>
        </p:nvSpPr>
        <p:spPr/>
        <p:txBody>
          <a:bodyPr/>
          <a:lstStyle/>
          <a:p>
            <a:fld id="{2BFEDEE5-1CBC-43D9-B651-7798A41B076A}" type="slidenum">
              <a:rPr lang="en-GB" smtClean="0"/>
              <a:t>122</a:t>
            </a:fld>
            <a:endParaRPr lang="en-GB"/>
          </a:p>
        </p:txBody>
      </p:sp>
    </p:spTree>
    <p:extLst>
      <p:ext uri="{BB962C8B-B14F-4D97-AF65-F5344CB8AC3E}">
        <p14:creationId xmlns:p14="http://schemas.microsoft.com/office/powerpoint/2010/main" val="2463637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https://www.first.org/cvss/calculator/3.1</a:t>
            </a:r>
          </a:p>
        </p:txBody>
      </p:sp>
      <p:sp>
        <p:nvSpPr>
          <p:cNvPr id="4" name="Slide Number Placeholder 3"/>
          <p:cNvSpPr>
            <a:spLocks noGrp="1"/>
          </p:cNvSpPr>
          <p:nvPr>
            <p:ph type="sldNum" sz="quarter" idx="5"/>
          </p:nvPr>
        </p:nvSpPr>
        <p:spPr/>
        <p:txBody>
          <a:bodyPr/>
          <a:lstStyle/>
          <a:p>
            <a:fld id="{2BFEDEE5-1CBC-43D9-B651-7798A41B076A}" type="slidenum">
              <a:rPr lang="en-GB" smtClean="0"/>
              <a:t>125</a:t>
            </a:fld>
            <a:endParaRPr lang="en-GB"/>
          </a:p>
        </p:txBody>
      </p:sp>
    </p:spTree>
    <p:extLst>
      <p:ext uri="{BB962C8B-B14F-4D97-AF65-F5344CB8AC3E}">
        <p14:creationId xmlns:p14="http://schemas.microsoft.com/office/powerpoint/2010/main" val="4139421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363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a:t>
            </a:fld>
            <a:endParaRPr lang="en-GB"/>
          </a:p>
        </p:txBody>
      </p:sp>
    </p:spTree>
    <p:extLst>
      <p:ext uri="{BB962C8B-B14F-4D97-AF65-F5344CB8AC3E}">
        <p14:creationId xmlns:p14="http://schemas.microsoft.com/office/powerpoint/2010/main" val="91697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1892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840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129</a:t>
            </a:fld>
            <a:endParaRPr lang="en-GB"/>
          </a:p>
        </p:txBody>
      </p:sp>
    </p:spTree>
    <p:extLst>
      <p:ext uri="{BB962C8B-B14F-4D97-AF65-F5344CB8AC3E}">
        <p14:creationId xmlns:p14="http://schemas.microsoft.com/office/powerpoint/2010/main" val="1135681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137</a:t>
            </a:fld>
            <a:endParaRPr lang="en-GB"/>
          </a:p>
        </p:txBody>
      </p:sp>
    </p:spTree>
    <p:extLst>
      <p:ext uri="{BB962C8B-B14F-4D97-AF65-F5344CB8AC3E}">
        <p14:creationId xmlns:p14="http://schemas.microsoft.com/office/powerpoint/2010/main" val="255309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NCSC Password Compromise List</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632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Pass the Hash</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17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81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Critical National Infrastructure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30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44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Security logs being cleared</a:t>
            </a:r>
          </a:p>
        </p:txBody>
      </p:sp>
      <p:sp>
        <p:nvSpPr>
          <p:cNvPr id="4" name="Slide Number Placeholder 3"/>
          <p:cNvSpPr>
            <a:spLocks noGrp="1"/>
          </p:cNvSpPr>
          <p:nvPr>
            <p:ph type="sldNum" sz="quarter" idx="5"/>
          </p:nvPr>
        </p:nvSpPr>
        <p:spPr/>
        <p:txBody>
          <a:bodyPr/>
          <a:lstStyle/>
          <a:p>
            <a:fld id="{2BFEDEE5-1CBC-43D9-B651-7798A41B076A}" type="slidenum">
              <a:rPr lang="en-GB" smtClean="0"/>
              <a:t>192</a:t>
            </a:fld>
            <a:endParaRPr lang="en-GB"/>
          </a:p>
        </p:txBody>
      </p:sp>
    </p:spTree>
    <p:extLst>
      <p:ext uri="{BB962C8B-B14F-4D97-AF65-F5344CB8AC3E}">
        <p14:creationId xmlns:p14="http://schemas.microsoft.com/office/powerpoint/2010/main" val="278575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a:t>
            </a:fld>
            <a:endParaRPr lang="en-GB"/>
          </a:p>
        </p:txBody>
      </p:sp>
    </p:spTree>
    <p:extLst>
      <p:ext uri="{BB962C8B-B14F-4D97-AF65-F5344CB8AC3E}">
        <p14:creationId xmlns:p14="http://schemas.microsoft.com/office/powerpoint/2010/main" val="4284478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761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Critical National Infrastructure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8266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185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165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9508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730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2747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5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82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30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8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36</a:t>
            </a:fld>
            <a:endParaRPr lang="en-GB"/>
          </a:p>
        </p:txBody>
      </p:sp>
    </p:spTree>
    <p:extLst>
      <p:ext uri="{BB962C8B-B14F-4D97-AF65-F5344CB8AC3E}">
        <p14:creationId xmlns:p14="http://schemas.microsoft.com/office/powerpoint/2010/main" val="190949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5521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580905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9934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53147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21173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65708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088278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41910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6171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98977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7041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585858"/>
                </a:solidFill>
                <a:latin typeface="Arial"/>
                <a:cs typeface="Arial"/>
              </a:defRPr>
            </a:lvl1pPr>
          </a:lstStyle>
          <a:p>
            <a:endParaRPr/>
          </a:p>
        </p:txBody>
      </p:sp>
      <p:sp>
        <p:nvSpPr>
          <p:cNvPr id="3" name="Holder 3"/>
          <p:cNvSpPr>
            <a:spLocks noGrp="1"/>
          </p:cNvSpPr>
          <p:nvPr>
            <p:ph sz="half" idx="2"/>
          </p:nvPr>
        </p:nvSpPr>
        <p:spPr>
          <a:xfrm>
            <a:off x="436880" y="1380490"/>
            <a:ext cx="3502025" cy="4415790"/>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sz="half" idx="3"/>
          </p:nvPr>
        </p:nvSpPr>
        <p:spPr>
          <a:xfrm>
            <a:off x="8500871" y="1946909"/>
            <a:ext cx="3507104" cy="3834765"/>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07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3/15/2022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3/15/2022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2500" y="-22917"/>
            <a:ext cx="834793" cy="697668"/>
          </a:xfrm>
          <a:prstGeom prst="rect">
            <a:avLst/>
          </a:prstGeom>
        </p:spPr>
      </p:pic>
    </p:spTree>
    <p:extLst>
      <p:ext uri="{BB962C8B-B14F-4D97-AF65-F5344CB8AC3E}">
        <p14:creationId xmlns:p14="http://schemas.microsoft.com/office/powerpoint/2010/main" val="1489523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0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2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PB7hWlqTSq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ncsc.gov.uk/section/keep-up-to-date/cisp" TargetMode="External"/><Relationship Id="rId2" Type="http://schemas.openxmlformats.org/officeDocument/2006/relationships/hyperlink" Target="https://www.ncsc.gov.uk/section/advice-guidance/all-topics?topics=active%20cyber%20defence"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9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normAutofit/>
          </a:bodyPr>
          <a:lstStyle/>
          <a:p>
            <a:pPr algn="ctr"/>
            <a:r>
              <a:rPr lang="en-US" sz="6000" b="1">
                <a:solidFill>
                  <a:srgbClr val="223346"/>
                </a:solidFill>
                <a:latin typeface="Arial"/>
                <a:cs typeface="Arial"/>
              </a:rPr>
              <a:t>Cyber Technician</a:t>
            </a:r>
            <a:endParaRPr lang="en-GB" sz="6000">
              <a:latin typeface="Arial"/>
              <a:cs typeface="Arial"/>
            </a:endParaRPr>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vert="horz" lIns="91440" tIns="45720" rIns="91440" bIns="45720" rtlCol="0" anchor="t">
            <a:normAutofit/>
          </a:bodyPr>
          <a:lstStyle/>
          <a:p>
            <a:pPr marL="0" indent="0" algn="ctr">
              <a:buNone/>
            </a:pPr>
            <a:r>
              <a:rPr lang="en-GB" b="1">
                <a:solidFill>
                  <a:srgbClr val="000000"/>
                </a:solidFill>
                <a:latin typeface="Arial"/>
                <a:cs typeface="Arial"/>
              </a:rPr>
              <a:t>Level 3</a:t>
            </a:r>
          </a:p>
          <a:p>
            <a:pPr marL="0" indent="0" algn="ctr">
              <a:buNone/>
            </a:pPr>
            <a:endParaRPr lang="en-GB" b="1">
              <a:solidFill>
                <a:srgbClr val="000000"/>
              </a:solidFill>
              <a:latin typeface="Arial"/>
              <a:cs typeface="Arial"/>
            </a:endParaRPr>
          </a:p>
          <a:p>
            <a:pPr marL="0" indent="0" algn="ctr">
              <a:buNone/>
            </a:pPr>
            <a:r>
              <a:rPr lang="en-GB" b="1">
                <a:solidFill>
                  <a:srgbClr val="000000"/>
                </a:solidFill>
                <a:latin typeface="Arial"/>
                <a:cs typeface="Arial"/>
              </a:rPr>
              <a:t>Cyber Threats</a:t>
            </a:r>
            <a:endParaRPr lang="en-US"/>
          </a:p>
          <a:p>
            <a:pPr marL="0" indent="0" algn="ctr">
              <a:buNone/>
            </a:pPr>
            <a:endParaRPr lang="en-GB">
              <a:solidFill>
                <a:srgbClr val="000000"/>
              </a:solidFill>
              <a:latin typeface="Arial" panose="020B0604020202020204" pitchFamily="34" charset="0"/>
              <a:cs typeface="Arial"/>
            </a:endParaRPr>
          </a:p>
          <a:p>
            <a:pPr marL="0" indent="0" algn="ctr">
              <a:buNone/>
            </a:pPr>
            <a:endParaRPr lang="en-GB">
              <a:latin typeface="Arial"/>
              <a:ea typeface="+mn-lt"/>
              <a:cs typeface="Arial"/>
            </a:endParaRPr>
          </a:p>
          <a:p>
            <a:pPr marL="0" indent="0" algn="ctr">
              <a:buNone/>
            </a:pPr>
            <a:endParaRPr lang="en-GB" sz="4000" b="1">
              <a:latin typeface="Arial"/>
            </a:endParaRPr>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58596" y="575521"/>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40175" y="2515135"/>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algn="ctr"/>
            <a:r>
              <a:rPr lang="en-GB" sz="4400" b="1" spc="300">
                <a:solidFill>
                  <a:schemeClr val="bg1"/>
                </a:solidFill>
                <a:latin typeface="EuroStyle" panose="02027200000000000000" pitchFamily="18" charset="0"/>
              </a:rPr>
              <a:t>Introduction</a:t>
            </a:r>
          </a:p>
          <a:p>
            <a:pPr algn="ctr"/>
            <a:r>
              <a:rPr lang="en-GB" sz="3200" b="1" spc="30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a:solidFill>
                  <a:srgbClr val="00B050"/>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a:solidFill>
                  <a:srgbClr val="FFC000"/>
                </a:solidFill>
                <a:latin typeface="EuroStyle" panose="02027200000000000000" pitchFamily="18" charset="0"/>
              </a:rPr>
              <a:t>Monday</a:t>
            </a:r>
            <a:endParaRPr lang="en-GB" b="1" spc="300">
              <a:solidFill>
                <a:srgbClr val="FFC00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346844"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Tuesday</a:t>
            </a:r>
            <a:endParaRPr lang="en-GB" spc="300">
              <a:solidFill>
                <a:schemeClr val="bg1"/>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Wednesday</a:t>
            </a:r>
            <a:endParaRPr lang="en-GB" spc="30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Thursday</a:t>
            </a:r>
            <a:endParaRPr lang="en-GB" spc="30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Friday</a:t>
            </a:r>
            <a:endParaRPr lang="en-GB" spc="30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Additional Activity </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008313" cy="4351338"/>
          </a:xfrm>
        </p:spPr>
        <p:txBody>
          <a:bodyPr>
            <a:normAutofit fontScale="70000" lnSpcReduction="20000"/>
          </a:bodyPr>
          <a:lstStyle/>
          <a:p>
            <a:pPr marL="0" indent="0">
              <a:buNone/>
            </a:pPr>
            <a:r>
              <a:rPr lang="en-GB" sz="5700"/>
              <a:t>Research:</a:t>
            </a:r>
          </a:p>
          <a:p>
            <a:pPr marL="0" indent="0">
              <a:buNone/>
            </a:pPr>
            <a:endParaRPr lang="en-GB" sz="5700"/>
          </a:p>
          <a:p>
            <a:pPr marL="0" indent="0">
              <a:buNone/>
            </a:pPr>
            <a:r>
              <a:rPr lang="en-GB" sz="5700"/>
              <a:t> - Enterprise solutions to help manage vulnerabilities in a large organisation</a:t>
            </a:r>
          </a:p>
          <a:p>
            <a:pPr marL="0" indent="0">
              <a:buNone/>
            </a:pPr>
            <a:endParaRPr lang="en-GB" sz="6000"/>
          </a:p>
          <a:p>
            <a:pPr marL="0" indent="0">
              <a:buNone/>
            </a:pPr>
            <a:r>
              <a:rPr lang="en-GB" sz="6000"/>
              <a:t> </a:t>
            </a:r>
          </a:p>
          <a:p>
            <a:pPr marL="0" indent="0">
              <a:buNone/>
            </a:pPr>
            <a:endParaRPr lang="en-GB" sz="6000"/>
          </a:p>
          <a:p>
            <a:pPr marL="0" indent="0">
              <a:buNone/>
            </a:pPr>
            <a:endParaRPr lang="en-GB" sz="6000"/>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8942588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Vulnerability Categories</a:t>
            </a:r>
          </a:p>
        </p:txBody>
      </p:sp>
    </p:spTree>
    <p:extLst>
      <p:ext uri="{BB962C8B-B14F-4D97-AF65-F5344CB8AC3E}">
        <p14:creationId xmlns:p14="http://schemas.microsoft.com/office/powerpoint/2010/main" val="26316331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Vulnerability - Flaw</a:t>
            </a:r>
            <a:endParaRPr lang="en-GB"/>
          </a:p>
        </p:txBody>
      </p:sp>
      <p:sp>
        <p:nvSpPr>
          <p:cNvPr id="3" name="Content Placeholder 2"/>
          <p:cNvSpPr>
            <a:spLocks noGrp="1"/>
          </p:cNvSpPr>
          <p:nvPr>
            <p:ph idx="1"/>
          </p:nvPr>
        </p:nvSpPr>
        <p:spPr/>
        <p:txBody>
          <a:bodyPr>
            <a:normAutofit/>
          </a:bodyPr>
          <a:lstStyle/>
          <a:p>
            <a:r>
              <a:rPr lang="en-US" sz="2400" b="0" i="0">
                <a:solidFill>
                  <a:srgbClr val="000000"/>
                </a:solidFill>
                <a:effectLst/>
              </a:rPr>
              <a:t>A flaw is unintended functionality. This may either be a result of poor design or through mistakes made during implementation. </a:t>
            </a:r>
          </a:p>
          <a:p>
            <a:endParaRPr lang="en-US" sz="2400" b="0" i="0">
              <a:solidFill>
                <a:srgbClr val="000000"/>
              </a:solidFill>
              <a:effectLst/>
            </a:endParaRPr>
          </a:p>
          <a:p>
            <a:r>
              <a:rPr lang="en-US" sz="2400" b="0" i="0">
                <a:solidFill>
                  <a:srgbClr val="000000"/>
                </a:solidFill>
                <a:effectLst/>
              </a:rPr>
              <a:t>Flaws may go undetected for a </a:t>
            </a:r>
            <a:r>
              <a:rPr lang="en-GB" sz="2400" b="0" i="0">
                <a:solidFill>
                  <a:srgbClr val="000000"/>
                </a:solidFill>
                <a:effectLst/>
              </a:rPr>
              <a:t>significant</a:t>
            </a:r>
            <a:r>
              <a:rPr lang="en-US" sz="2400" b="0" i="0">
                <a:solidFill>
                  <a:srgbClr val="000000"/>
                </a:solidFill>
                <a:effectLst/>
              </a:rPr>
              <a:t> period of time. </a:t>
            </a:r>
          </a:p>
          <a:p>
            <a:endParaRPr lang="en-US" sz="2400" b="0" i="0">
              <a:solidFill>
                <a:srgbClr val="000000"/>
              </a:solidFill>
              <a:effectLst/>
            </a:endParaRPr>
          </a:p>
          <a:p>
            <a:r>
              <a:rPr lang="en-US" sz="2400">
                <a:solidFill>
                  <a:srgbClr val="000000"/>
                </a:solidFill>
              </a:rPr>
              <a:t>C</a:t>
            </a:r>
            <a:r>
              <a:rPr lang="en-US" sz="2400" b="0" i="0">
                <a:solidFill>
                  <a:srgbClr val="000000"/>
                </a:solidFill>
                <a:effectLst/>
              </a:rPr>
              <a:t>ommon attacks we see today exploit these types of vulnerabilities. </a:t>
            </a:r>
          </a:p>
          <a:p>
            <a:endParaRPr lang="en-US" sz="2400" b="0" i="0">
              <a:solidFill>
                <a:srgbClr val="000000"/>
              </a:solidFill>
              <a:effectLst/>
            </a:endParaRPr>
          </a:p>
          <a:p>
            <a:r>
              <a:rPr lang="en-US" sz="2400" b="0" i="0">
                <a:solidFill>
                  <a:srgbClr val="000000"/>
                </a:solidFill>
                <a:effectLst/>
              </a:rPr>
              <a:t>Between 2014 and 2015, nearly 8,000 unique and verified software vulnerabilities were disclosed in the US National Vulnerability Database (NVD).</a:t>
            </a:r>
            <a:endParaRPr lang="en-GB" sz="2400"/>
          </a:p>
        </p:txBody>
      </p:sp>
    </p:spTree>
    <p:extLst>
      <p:ext uri="{BB962C8B-B14F-4D97-AF65-F5344CB8AC3E}">
        <p14:creationId xmlns:p14="http://schemas.microsoft.com/office/powerpoint/2010/main" val="421693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Vulnerability – Zero Day Vulnerabilities</a:t>
            </a:r>
            <a:endParaRPr lang="en-GB"/>
          </a:p>
        </p:txBody>
      </p:sp>
      <p:sp>
        <p:nvSpPr>
          <p:cNvPr id="3" name="Content Placeholder 2"/>
          <p:cNvSpPr>
            <a:spLocks noGrp="1"/>
          </p:cNvSpPr>
          <p:nvPr>
            <p:ph idx="1"/>
          </p:nvPr>
        </p:nvSpPr>
        <p:spPr/>
        <p:txBody>
          <a:bodyPr>
            <a:normAutofit/>
          </a:bodyPr>
          <a:lstStyle/>
          <a:p>
            <a:r>
              <a:rPr lang="en-US" sz="2400" b="0" i="0">
                <a:solidFill>
                  <a:srgbClr val="000000"/>
                </a:solidFill>
                <a:effectLst/>
                <a:latin typeface="Calibri" panose="020F0502020204030204" pitchFamily="34" charset="0"/>
                <a:cs typeface="Calibri" panose="020F0502020204030204" pitchFamily="34" charset="0"/>
              </a:rPr>
              <a:t>Zero-days are frequently used in bespoke attacks by the more capable and resourced attackers. </a:t>
            </a:r>
          </a:p>
          <a:p>
            <a:endParaRPr lang="en-US" sz="2400">
              <a:solidFill>
                <a:srgbClr val="000000"/>
              </a:solidFill>
              <a:latin typeface="Calibri" panose="020F0502020204030204" pitchFamily="34" charset="0"/>
              <a:cs typeface="Calibri" panose="020F0502020204030204" pitchFamily="34" charset="0"/>
            </a:endParaRPr>
          </a:p>
          <a:p>
            <a:r>
              <a:rPr lang="en-US" sz="2400" b="0" i="0">
                <a:solidFill>
                  <a:srgbClr val="000000"/>
                </a:solidFill>
                <a:effectLst/>
                <a:latin typeface="Calibri" panose="020F0502020204030204" pitchFamily="34" charset="0"/>
                <a:cs typeface="Calibri" panose="020F0502020204030204" pitchFamily="34" charset="0"/>
              </a:rPr>
              <a:t>Once the zero-days become publicly known, reusable attacks are developed and they quickly become a commodity capability. </a:t>
            </a:r>
          </a:p>
          <a:p>
            <a:endParaRPr lang="en-US" sz="2400">
              <a:solidFill>
                <a:srgbClr val="000000"/>
              </a:solidFill>
              <a:latin typeface="Calibri" panose="020F0502020204030204" pitchFamily="34" charset="0"/>
              <a:cs typeface="Calibri" panose="020F0502020204030204" pitchFamily="34" charset="0"/>
            </a:endParaRPr>
          </a:p>
          <a:p>
            <a:r>
              <a:rPr lang="en-US" sz="2400" b="0" i="0">
                <a:solidFill>
                  <a:srgbClr val="000000"/>
                </a:solidFill>
                <a:effectLst/>
                <a:latin typeface="Calibri" panose="020F0502020204030204" pitchFamily="34" charset="0"/>
                <a:cs typeface="Calibri" panose="020F0502020204030204" pitchFamily="34" charset="0"/>
              </a:rPr>
              <a:t>This poses a risk to any computer or system that has not had the relevant patch applied or updated its antivirus software. </a:t>
            </a:r>
            <a:endParaRPr lang="en-GB"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56073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Vulnerability – Feature</a:t>
            </a:r>
            <a:endParaRPr lang="en-GB"/>
          </a:p>
        </p:txBody>
      </p:sp>
      <p:sp>
        <p:nvSpPr>
          <p:cNvPr id="3" name="Content Placeholder 2"/>
          <p:cNvSpPr>
            <a:spLocks noGrp="1"/>
          </p:cNvSpPr>
          <p:nvPr>
            <p:ph idx="1"/>
          </p:nvPr>
        </p:nvSpPr>
        <p:spPr/>
        <p:txBody>
          <a:bodyPr>
            <a:normAutofit/>
          </a:bodyPr>
          <a:lstStyle/>
          <a:p>
            <a:r>
              <a:rPr lang="en-US" sz="2400" b="0" i="0">
                <a:solidFill>
                  <a:srgbClr val="000000"/>
                </a:solidFill>
                <a:effectLst/>
              </a:rPr>
              <a:t>A feature is intended functionality which can be misused by an attacker to breach a system </a:t>
            </a:r>
          </a:p>
          <a:p>
            <a:endParaRPr lang="en-US" sz="2400">
              <a:solidFill>
                <a:srgbClr val="000000"/>
              </a:solidFill>
            </a:endParaRPr>
          </a:p>
          <a:p>
            <a:r>
              <a:rPr lang="en-US" sz="2400" b="0" i="0">
                <a:solidFill>
                  <a:srgbClr val="000000"/>
                </a:solidFill>
                <a:effectLst/>
              </a:rPr>
              <a:t>Features may improve the user’s experience, help diagnose problems or improve management, but they can also be exploited by an attacker</a:t>
            </a:r>
          </a:p>
          <a:p>
            <a:endParaRPr lang="en-US" sz="2400">
              <a:solidFill>
                <a:srgbClr val="000000"/>
              </a:solidFill>
            </a:endParaRPr>
          </a:p>
          <a:p>
            <a:r>
              <a:rPr lang="en-US" sz="2400" b="0" i="0">
                <a:solidFill>
                  <a:srgbClr val="000000"/>
                </a:solidFill>
                <a:effectLst/>
              </a:rPr>
              <a:t>When Microsoft introduced macros into their Office suite in the late 1990s, macros soon became the vulnerability of choice with the Melissa worm in 1999 being a prime example </a:t>
            </a:r>
            <a:endParaRPr lang="en-GB" sz="2400"/>
          </a:p>
        </p:txBody>
      </p:sp>
    </p:spTree>
    <p:extLst>
      <p:ext uri="{BB962C8B-B14F-4D97-AF65-F5344CB8AC3E}">
        <p14:creationId xmlns:p14="http://schemas.microsoft.com/office/powerpoint/2010/main" val="33650422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Vulnerability – User Error</a:t>
            </a:r>
            <a:endParaRPr lang="en-GB"/>
          </a:p>
        </p:txBody>
      </p:sp>
      <p:sp>
        <p:nvSpPr>
          <p:cNvPr id="3" name="Content Placeholder 2"/>
          <p:cNvSpPr>
            <a:spLocks noGrp="1"/>
          </p:cNvSpPr>
          <p:nvPr>
            <p:ph idx="1"/>
          </p:nvPr>
        </p:nvSpPr>
        <p:spPr/>
        <p:txBody>
          <a:bodyPr>
            <a:normAutofit/>
          </a:bodyPr>
          <a:lstStyle/>
          <a:p>
            <a:pPr algn="l" fontAlgn="base"/>
            <a:r>
              <a:rPr lang="en-US" sz="2400" b="0" i="0">
                <a:solidFill>
                  <a:srgbClr val="000000"/>
                </a:solidFill>
                <a:effectLst/>
              </a:rPr>
              <a:t>A computer or system that has been carefully designed and implemented can </a:t>
            </a:r>
            <a:r>
              <a:rPr lang="en-US" sz="2400" b="0" i="0" err="1">
                <a:solidFill>
                  <a:srgbClr val="000000"/>
                </a:solidFill>
                <a:effectLst/>
              </a:rPr>
              <a:t>minimise</a:t>
            </a:r>
            <a:r>
              <a:rPr lang="en-US" sz="2400" b="0" i="0">
                <a:solidFill>
                  <a:srgbClr val="000000"/>
                </a:solidFill>
                <a:effectLst/>
              </a:rPr>
              <a:t> the vulnerabilities of exposure to the Internet. </a:t>
            </a:r>
          </a:p>
          <a:p>
            <a:pPr algn="l" fontAlgn="base"/>
            <a:endParaRPr lang="en-US" sz="2400" b="0" i="0">
              <a:solidFill>
                <a:srgbClr val="000000"/>
              </a:solidFill>
              <a:effectLst/>
            </a:endParaRPr>
          </a:p>
          <a:p>
            <a:pPr algn="l" fontAlgn="base"/>
            <a:r>
              <a:rPr lang="en-US" sz="2400" b="0" i="0">
                <a:solidFill>
                  <a:srgbClr val="000000"/>
                </a:solidFill>
                <a:effectLst/>
              </a:rPr>
              <a:t>Unfortunately, such efforts can be easily undone (for example by an inexperienced system administrator who enables vulnerable features, fails to fix a known flaw, or leaves default passwords unchanged).</a:t>
            </a:r>
          </a:p>
          <a:p>
            <a:pPr algn="l" fontAlgn="base"/>
            <a:endParaRPr lang="en-US" sz="2400" b="0" i="0">
              <a:solidFill>
                <a:srgbClr val="000000"/>
              </a:solidFill>
              <a:effectLst/>
            </a:endParaRPr>
          </a:p>
          <a:p>
            <a:pPr algn="l" fontAlgn="base"/>
            <a:r>
              <a:rPr lang="en-US" sz="2400" b="0" i="0">
                <a:solidFill>
                  <a:srgbClr val="000000"/>
                </a:solidFill>
                <a:effectLst/>
              </a:rPr>
              <a:t>More generally, users can be a significant source of vulnerabilities. They make mistakes, such as choosing a common or easily guessed password, or leave their laptop or mobile phone unattended.</a:t>
            </a:r>
          </a:p>
        </p:txBody>
      </p:sp>
    </p:spTree>
    <p:extLst>
      <p:ext uri="{BB962C8B-B14F-4D97-AF65-F5344CB8AC3E}">
        <p14:creationId xmlns:p14="http://schemas.microsoft.com/office/powerpoint/2010/main" val="7529751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6" name="Rectangle: Rounded Corners 5">
            <a:extLst>
              <a:ext uri="{FF2B5EF4-FFF2-40B4-BE49-F238E27FC236}">
                <a16:creationId xmlns:a16="http://schemas.microsoft.com/office/drawing/2014/main" id="{E26C696D-7CA9-4D82-A4CB-3CD6B3752FFA}"/>
              </a:ext>
            </a:extLst>
          </p:cNvPr>
          <p:cNvSpPr/>
          <p:nvPr/>
        </p:nvSpPr>
        <p:spPr>
          <a:xfrm>
            <a:off x="2115552" y="2851022"/>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4800"/>
              <a:t>Common Vulnerability Exposures</a:t>
            </a:r>
            <a:endParaRPr lang="en-US"/>
          </a:p>
        </p:txBody>
      </p:sp>
    </p:spTree>
    <p:extLst>
      <p:ext uri="{BB962C8B-B14F-4D97-AF65-F5344CB8AC3E}">
        <p14:creationId xmlns:p14="http://schemas.microsoft.com/office/powerpoint/2010/main" val="10688735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Software Misconfiguration</a:t>
            </a:r>
          </a:p>
        </p:txBody>
      </p:sp>
    </p:spTree>
    <p:extLst>
      <p:ext uri="{BB962C8B-B14F-4D97-AF65-F5344CB8AC3E}">
        <p14:creationId xmlns:p14="http://schemas.microsoft.com/office/powerpoint/2010/main" val="24930716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73A9-A017-4F94-987B-EEC6BFA322B0}"/>
              </a:ext>
            </a:extLst>
          </p:cNvPr>
          <p:cNvSpPr>
            <a:spLocks noGrp="1"/>
          </p:cNvSpPr>
          <p:nvPr>
            <p:ph type="title"/>
          </p:nvPr>
        </p:nvSpPr>
        <p:spPr/>
        <p:txBody>
          <a:bodyPr/>
          <a:lstStyle/>
          <a:p>
            <a:r>
              <a:rPr lang="en-GB"/>
              <a:t>Software Misconfiguration</a:t>
            </a:r>
          </a:p>
        </p:txBody>
      </p:sp>
      <p:sp>
        <p:nvSpPr>
          <p:cNvPr id="3" name="Content Placeholder 2">
            <a:extLst>
              <a:ext uri="{FF2B5EF4-FFF2-40B4-BE49-F238E27FC236}">
                <a16:creationId xmlns:a16="http://schemas.microsoft.com/office/drawing/2014/main" id="{2CB6B46C-80C7-4AC3-BC93-25EABDBE843B}"/>
              </a:ext>
            </a:extLst>
          </p:cNvPr>
          <p:cNvSpPr>
            <a:spLocks noGrp="1"/>
          </p:cNvSpPr>
          <p:nvPr>
            <p:ph idx="1"/>
          </p:nvPr>
        </p:nvSpPr>
        <p:spPr/>
        <p:txBody>
          <a:bodyPr>
            <a:normAutofit/>
          </a:bodyPr>
          <a:lstStyle/>
          <a:p>
            <a:pPr marL="0" indent="0">
              <a:buNone/>
            </a:pPr>
            <a:r>
              <a:rPr lang="en-US" b="0" i="0">
                <a:solidFill>
                  <a:srgbClr val="333333"/>
                </a:solidFill>
                <a:effectLst/>
                <a:latin typeface="Source Sans Pro" panose="020B0503030403020204" pitchFamily="34" charset="0"/>
              </a:rPr>
              <a:t>An incorrect or suboptimal configuration of an information system or system component that may lead to vulnerabilities. </a:t>
            </a:r>
          </a:p>
          <a:p>
            <a:pPr marL="0" indent="0">
              <a:buNone/>
            </a:pPr>
            <a:endParaRPr lang="en-US" b="0" i="0">
              <a:solidFill>
                <a:srgbClr val="333333"/>
              </a:solidFill>
              <a:effectLst/>
              <a:latin typeface="Source Sans Pro" panose="020B0503030403020204" pitchFamily="34" charset="0"/>
            </a:endParaRPr>
          </a:p>
          <a:p>
            <a:pPr marL="0" indent="0">
              <a:buNone/>
            </a:pPr>
            <a:r>
              <a:rPr lang="en-US" b="0" i="0">
                <a:solidFill>
                  <a:srgbClr val="333333"/>
                </a:solidFill>
                <a:effectLst/>
                <a:latin typeface="Source Sans Pro" panose="020B0503030403020204" pitchFamily="34" charset="0"/>
              </a:rPr>
              <a:t>A setting within a computer program that violates a configuration policy or that permits or causes unintended behavior that impacts the security posture of a system</a:t>
            </a:r>
            <a:endParaRPr lang="en-GB"/>
          </a:p>
        </p:txBody>
      </p:sp>
    </p:spTree>
    <p:extLst>
      <p:ext uri="{BB962C8B-B14F-4D97-AF65-F5344CB8AC3E}">
        <p14:creationId xmlns:p14="http://schemas.microsoft.com/office/powerpoint/2010/main" val="25125458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Sensitive Data Exposure</a:t>
            </a:r>
          </a:p>
        </p:txBody>
      </p:sp>
    </p:spTree>
    <p:extLst>
      <p:ext uri="{BB962C8B-B14F-4D97-AF65-F5344CB8AC3E}">
        <p14:creationId xmlns:p14="http://schemas.microsoft.com/office/powerpoint/2010/main" val="79203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a:solidFill>
                  <a:schemeClr val="accent2"/>
                </a:solidFill>
                <a:latin typeface="Arial" panose="020B0604020202020204" pitchFamily="34" charset="0"/>
              </a:rPr>
              <a:t>Monday</a:t>
            </a:r>
          </a:p>
          <a:p>
            <a:pPr lvl="1"/>
            <a:r>
              <a:rPr lang="en-US" sz="1400" i="0" u="none" strike="noStrike" baseline="0">
                <a:solidFill>
                  <a:schemeClr val="accent2"/>
                </a:solidFill>
                <a:latin typeface="Arial" panose="020B0604020202020204" pitchFamily="34" charset="0"/>
              </a:rPr>
              <a:t>Introduction to EPA</a:t>
            </a:r>
          </a:p>
          <a:p>
            <a:pPr lvl="1"/>
            <a:r>
              <a:rPr lang="en-US" sz="1400">
                <a:solidFill>
                  <a:schemeClr val="accent2"/>
                </a:solidFill>
                <a:latin typeface="Arial" panose="020B0604020202020204" pitchFamily="34" charset="0"/>
              </a:rPr>
              <a:t>Networking Basics</a:t>
            </a:r>
          </a:p>
          <a:p>
            <a:r>
              <a:rPr lang="en-GB" sz="1800" b="1" i="0" u="none" strike="noStrike" baseline="0">
                <a:solidFill>
                  <a:srgbClr val="000000"/>
                </a:solidFill>
                <a:latin typeface="Arial" panose="020B0604020202020204" pitchFamily="34" charset="0"/>
              </a:rPr>
              <a:t>Tuesday</a:t>
            </a:r>
          </a:p>
          <a:p>
            <a:pPr lvl="1"/>
            <a:r>
              <a:rPr lang="en-US" sz="1400">
                <a:latin typeface="Arial"/>
                <a:cs typeface="Arial"/>
              </a:rPr>
              <a:t>Cyber Threats</a:t>
            </a:r>
          </a:p>
          <a:p>
            <a:pPr lvl="1"/>
            <a:r>
              <a:rPr lang="en-US" sz="1400">
                <a:latin typeface="Arial"/>
                <a:cs typeface="Arial"/>
              </a:rPr>
              <a:t>Vulnerability sources</a:t>
            </a:r>
            <a:endParaRPr lang="en-US" sz="1400">
              <a:latin typeface="Arial" panose="020B0604020202020204" pitchFamily="34" charset="0"/>
              <a:cs typeface="Arial"/>
            </a:endParaRPr>
          </a:p>
          <a:p>
            <a:r>
              <a:rPr lang="en-GB" sz="1800" b="1" i="0" u="none" strike="noStrike" baseline="0">
                <a:solidFill>
                  <a:srgbClr val="000000"/>
                </a:solidFill>
                <a:latin typeface="Arial" panose="020B0604020202020204" pitchFamily="34" charset="0"/>
              </a:rPr>
              <a:t>Wednesday</a:t>
            </a:r>
          </a:p>
          <a:p>
            <a:pPr lvl="1"/>
            <a:r>
              <a:rPr lang="en-US" sz="1400">
                <a:latin typeface="Arial"/>
                <a:cs typeface="Arial"/>
              </a:rPr>
              <a:t>Security Controls</a:t>
            </a:r>
            <a:endParaRPr lang="en-US" sz="1400">
              <a:latin typeface="Arial" panose="020B0604020202020204" pitchFamily="34" charset="0"/>
              <a:cs typeface="Arial"/>
            </a:endParaRPr>
          </a:p>
          <a:p>
            <a:pPr lvl="1"/>
            <a:r>
              <a:rPr lang="en-US" sz="1400">
                <a:latin typeface="Arial"/>
                <a:cs typeface="Arial"/>
              </a:rPr>
              <a:t>Security Vulnerabilities</a:t>
            </a:r>
            <a:endParaRPr lang="en-US" sz="1400">
              <a:latin typeface="Arial" panose="020B0604020202020204" pitchFamily="34" charset="0"/>
              <a:cs typeface="Arial"/>
            </a:endParaRPr>
          </a:p>
          <a:p>
            <a:r>
              <a:rPr lang="en-GB" sz="1800" b="1">
                <a:solidFill>
                  <a:srgbClr val="000000"/>
                </a:solidFill>
                <a:latin typeface="Arial" panose="020B0604020202020204" pitchFamily="34" charset="0"/>
              </a:rPr>
              <a:t>Thursday</a:t>
            </a:r>
          </a:p>
          <a:p>
            <a:pPr lvl="1"/>
            <a:r>
              <a:rPr lang="en-GB" sz="1400">
                <a:solidFill>
                  <a:srgbClr val="000000"/>
                </a:solidFill>
                <a:latin typeface="Arial" panose="020B0604020202020204" pitchFamily="34" charset="0"/>
              </a:rPr>
              <a:t>Common Vulnerability Exposures</a:t>
            </a:r>
            <a:endParaRPr lang="en-US" sz="1400">
              <a:latin typeface="Arial" panose="020B0604020202020204" pitchFamily="34" charset="0"/>
            </a:endParaRPr>
          </a:p>
          <a:p>
            <a:r>
              <a:rPr lang="en-US" sz="1800" b="1">
                <a:solidFill>
                  <a:srgbClr val="000000"/>
                </a:solidFill>
                <a:latin typeface="Arial" panose="020B0604020202020204" pitchFamily="34" charset="0"/>
              </a:rPr>
              <a:t>Friday</a:t>
            </a:r>
          </a:p>
          <a:p>
            <a:pPr lvl="1"/>
            <a:r>
              <a:rPr lang="en-US" sz="1400">
                <a:solidFill>
                  <a:srgbClr val="000000"/>
                </a:solidFill>
                <a:latin typeface="Arial" panose="020B0604020202020204" pitchFamily="34" charset="0"/>
              </a:rPr>
              <a:t>Malware activity</a:t>
            </a:r>
          </a:p>
          <a:p>
            <a:pPr lvl="1"/>
            <a:r>
              <a:rPr lang="en-US" sz="1400">
                <a:solidFill>
                  <a:srgbClr val="000000"/>
                </a:solidFill>
                <a:latin typeface="Arial" panose="020B0604020202020204" pitchFamily="34" charset="0"/>
              </a:rPr>
              <a:t>Suspicious User Behaviour</a:t>
            </a:r>
          </a:p>
        </p:txBody>
      </p:sp>
    </p:spTree>
    <p:extLst>
      <p:ext uri="{BB962C8B-B14F-4D97-AF65-F5344CB8AC3E}">
        <p14:creationId xmlns:p14="http://schemas.microsoft.com/office/powerpoint/2010/main" val="653415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D9C4-0809-4124-8E3B-FBE71B0E2791}"/>
              </a:ext>
            </a:extLst>
          </p:cNvPr>
          <p:cNvSpPr>
            <a:spLocks noGrp="1"/>
          </p:cNvSpPr>
          <p:nvPr>
            <p:ph type="title"/>
          </p:nvPr>
        </p:nvSpPr>
        <p:spPr/>
        <p:txBody>
          <a:bodyPr/>
          <a:lstStyle/>
          <a:p>
            <a:r>
              <a:rPr lang="en-GB"/>
              <a:t>Sensitive Data Exposure</a:t>
            </a:r>
          </a:p>
        </p:txBody>
      </p:sp>
      <p:sp>
        <p:nvSpPr>
          <p:cNvPr id="3" name="Content Placeholder 2">
            <a:extLst>
              <a:ext uri="{FF2B5EF4-FFF2-40B4-BE49-F238E27FC236}">
                <a16:creationId xmlns:a16="http://schemas.microsoft.com/office/drawing/2014/main" id="{095807EB-2FAE-4BF8-AC4E-82101D1236C1}"/>
              </a:ext>
            </a:extLst>
          </p:cNvPr>
          <p:cNvSpPr>
            <a:spLocks noGrp="1"/>
          </p:cNvSpPr>
          <p:nvPr>
            <p:ph idx="1"/>
          </p:nvPr>
        </p:nvSpPr>
        <p:spPr/>
        <p:txBody>
          <a:bodyPr/>
          <a:lstStyle/>
          <a:p>
            <a:pPr marL="0" indent="0">
              <a:buNone/>
            </a:pPr>
            <a:r>
              <a:rPr lang="en-US"/>
              <a:t>Rather than directly attacking crypto, attackers steal keys, execute man-in-the-middle attacks, or steal clear text data off the server, while in transit, or from the user’s client, e.g. browser. </a:t>
            </a:r>
          </a:p>
          <a:p>
            <a:pPr marL="0" indent="0">
              <a:buNone/>
            </a:pPr>
            <a:endParaRPr lang="en-US"/>
          </a:p>
          <a:p>
            <a:pPr marL="0" indent="0">
              <a:buNone/>
            </a:pPr>
            <a:r>
              <a:rPr lang="en-US"/>
              <a:t>A manual attack is generally required. Previously retrieved password databases could be brute forced by Graphics Processing Units (GPUs).</a:t>
            </a:r>
          </a:p>
          <a:p>
            <a:endParaRPr lang="en-GB"/>
          </a:p>
        </p:txBody>
      </p:sp>
    </p:spTree>
    <p:extLst>
      <p:ext uri="{BB962C8B-B14F-4D97-AF65-F5344CB8AC3E}">
        <p14:creationId xmlns:p14="http://schemas.microsoft.com/office/powerpoint/2010/main" val="13632016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Using components with Known Vulnerabilities</a:t>
            </a:r>
          </a:p>
        </p:txBody>
      </p:sp>
    </p:spTree>
    <p:extLst>
      <p:ext uri="{BB962C8B-B14F-4D97-AF65-F5344CB8AC3E}">
        <p14:creationId xmlns:p14="http://schemas.microsoft.com/office/powerpoint/2010/main" val="3663915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4899-D19E-45D4-9F4A-181780844FB1}"/>
              </a:ext>
            </a:extLst>
          </p:cNvPr>
          <p:cNvSpPr>
            <a:spLocks noGrp="1"/>
          </p:cNvSpPr>
          <p:nvPr>
            <p:ph type="title"/>
          </p:nvPr>
        </p:nvSpPr>
        <p:spPr/>
        <p:txBody>
          <a:bodyPr/>
          <a:lstStyle/>
          <a:p>
            <a:r>
              <a:rPr lang="en-GB"/>
              <a:t>Using components with known vulnerabilities</a:t>
            </a:r>
          </a:p>
        </p:txBody>
      </p:sp>
      <p:sp>
        <p:nvSpPr>
          <p:cNvPr id="3" name="Content Placeholder 2">
            <a:extLst>
              <a:ext uri="{FF2B5EF4-FFF2-40B4-BE49-F238E27FC236}">
                <a16:creationId xmlns:a16="http://schemas.microsoft.com/office/drawing/2014/main" id="{9F1984DC-8F49-4EBA-9538-8395500102F6}"/>
              </a:ext>
            </a:extLst>
          </p:cNvPr>
          <p:cNvSpPr>
            <a:spLocks noGrp="1"/>
          </p:cNvSpPr>
          <p:nvPr>
            <p:ph idx="1"/>
          </p:nvPr>
        </p:nvSpPr>
        <p:spPr/>
        <p:txBody>
          <a:bodyPr/>
          <a:lstStyle/>
          <a:p>
            <a:pPr marL="0" indent="0">
              <a:buNone/>
            </a:pPr>
            <a:r>
              <a:rPr lang="en-US"/>
              <a:t>It is very common for web services to include a component with a known security vulnerability. When that happens it falls under this category, independently of what kind of component is vulnerable, making this a very frequent finding</a:t>
            </a:r>
          </a:p>
          <a:p>
            <a:endParaRPr lang="en-US"/>
          </a:p>
          <a:p>
            <a:pPr marL="0" indent="0">
              <a:buNone/>
            </a:pPr>
            <a:r>
              <a:rPr lang="en-US"/>
              <a:t>The component with a known vulnerability could be the operating system itself, the CMS used, the web server, some plugin installed or even a library used by one of these plugins</a:t>
            </a:r>
            <a:endParaRPr lang="en-GB"/>
          </a:p>
        </p:txBody>
      </p:sp>
    </p:spTree>
    <p:extLst>
      <p:ext uri="{BB962C8B-B14F-4D97-AF65-F5344CB8AC3E}">
        <p14:creationId xmlns:p14="http://schemas.microsoft.com/office/powerpoint/2010/main" val="30451785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Injection Vulnerabilities</a:t>
            </a:r>
          </a:p>
        </p:txBody>
      </p:sp>
    </p:spTree>
    <p:extLst>
      <p:ext uri="{BB962C8B-B14F-4D97-AF65-F5344CB8AC3E}">
        <p14:creationId xmlns:p14="http://schemas.microsoft.com/office/powerpoint/2010/main" val="1094344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DB94-F0F0-43A9-BA8C-B0A410CF48A5}"/>
              </a:ext>
            </a:extLst>
          </p:cNvPr>
          <p:cNvSpPr>
            <a:spLocks noGrp="1"/>
          </p:cNvSpPr>
          <p:nvPr>
            <p:ph type="title"/>
          </p:nvPr>
        </p:nvSpPr>
        <p:spPr/>
        <p:txBody>
          <a:bodyPr/>
          <a:lstStyle/>
          <a:p>
            <a:r>
              <a:rPr lang="en-GB"/>
              <a:t>Injection Vulnerabilities</a:t>
            </a:r>
          </a:p>
        </p:txBody>
      </p:sp>
      <p:sp>
        <p:nvSpPr>
          <p:cNvPr id="3" name="Content Placeholder 2">
            <a:extLst>
              <a:ext uri="{FF2B5EF4-FFF2-40B4-BE49-F238E27FC236}">
                <a16:creationId xmlns:a16="http://schemas.microsoft.com/office/drawing/2014/main" id="{827316A7-3FD9-4295-A7FD-CC6B312D69F4}"/>
              </a:ext>
            </a:extLst>
          </p:cNvPr>
          <p:cNvSpPr>
            <a:spLocks noGrp="1"/>
          </p:cNvSpPr>
          <p:nvPr>
            <p:ph idx="1"/>
          </p:nvPr>
        </p:nvSpPr>
        <p:spPr/>
        <p:txBody>
          <a:bodyPr/>
          <a:lstStyle/>
          <a:p>
            <a:pPr marL="0" indent="0">
              <a:buNone/>
            </a:pPr>
            <a:r>
              <a:rPr lang="en-US"/>
              <a:t>An injection flaw is a vulnerability which allows an attacker to relay malicious code through an application to another system. </a:t>
            </a:r>
          </a:p>
          <a:p>
            <a:pPr marL="0" indent="0">
              <a:buNone/>
            </a:pPr>
            <a:endParaRPr lang="en-US"/>
          </a:p>
          <a:p>
            <a:pPr marL="0" indent="0">
              <a:buNone/>
            </a:pPr>
            <a:r>
              <a:rPr lang="en-US"/>
              <a:t>This can include compromising both backend systems as well as other clients connected to the vulnerable application, allowing an attacker to execute operating system calls on a target machine.</a:t>
            </a:r>
            <a:endParaRPr lang="en-GB"/>
          </a:p>
        </p:txBody>
      </p:sp>
    </p:spTree>
    <p:extLst>
      <p:ext uri="{BB962C8B-B14F-4D97-AF65-F5344CB8AC3E}">
        <p14:creationId xmlns:p14="http://schemas.microsoft.com/office/powerpoint/2010/main" val="3019327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Insufficient Logging &amp; Monitoring</a:t>
            </a:r>
          </a:p>
        </p:txBody>
      </p:sp>
    </p:spTree>
    <p:extLst>
      <p:ext uri="{BB962C8B-B14F-4D97-AF65-F5344CB8AC3E}">
        <p14:creationId xmlns:p14="http://schemas.microsoft.com/office/powerpoint/2010/main" val="17965963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lstStyle/>
          <a:p>
            <a:pPr marL="0" indent="0">
              <a:buNone/>
            </a:pPr>
            <a:r>
              <a:rPr lang="en-US"/>
              <a:t>Insufficient logging and monitoring is, missing security critical information logs or lack of proper log format, context, storage, security and timely response to detect an incident or breach.</a:t>
            </a:r>
          </a:p>
          <a:p>
            <a:pPr marL="0" indent="0">
              <a:buNone/>
            </a:pPr>
            <a:endParaRPr lang="en-US"/>
          </a:p>
          <a:p>
            <a:pPr marL="0" indent="0">
              <a:buNone/>
            </a:pPr>
            <a:r>
              <a:rPr lang="en-US"/>
              <a:t>Organization may be blindsided to a breach which can go undetected with irreparable regulatory, financial and legal issues</a:t>
            </a:r>
            <a:endParaRPr lang="en-GB"/>
          </a:p>
        </p:txBody>
      </p:sp>
    </p:spTree>
    <p:extLst>
      <p:ext uri="{BB962C8B-B14F-4D97-AF65-F5344CB8AC3E}">
        <p14:creationId xmlns:p14="http://schemas.microsoft.com/office/powerpoint/2010/main" val="39585228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Broken Access Control &amp; Authentication</a:t>
            </a:r>
          </a:p>
        </p:txBody>
      </p:sp>
    </p:spTree>
    <p:extLst>
      <p:ext uri="{BB962C8B-B14F-4D97-AF65-F5344CB8AC3E}">
        <p14:creationId xmlns:p14="http://schemas.microsoft.com/office/powerpoint/2010/main" val="4242249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r>
              <a:rPr lang="en-GB"/>
              <a:t>Broken Access Control &amp; Authentication</a:t>
            </a:r>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lstStyle/>
          <a:p>
            <a:pPr marL="0" indent="0">
              <a:buNone/>
            </a:pPr>
            <a:r>
              <a:rPr lang="en-US"/>
              <a:t>Access control enforces policy such that users cannot act outside of their intended permissions. </a:t>
            </a:r>
          </a:p>
          <a:p>
            <a:pPr marL="0" indent="0">
              <a:buNone/>
            </a:pPr>
            <a:endParaRPr lang="en-US"/>
          </a:p>
          <a:p>
            <a:pPr marL="0" indent="0">
              <a:buNone/>
            </a:pPr>
            <a:r>
              <a:rPr lang="en-US"/>
              <a:t>Failures typically lead to unauthorized information disclosure, modification or destruction of all data, or performing a business function outside of the limits of the user.</a:t>
            </a:r>
            <a:endParaRPr lang="en-GB"/>
          </a:p>
        </p:txBody>
      </p:sp>
    </p:spTree>
    <p:extLst>
      <p:ext uri="{BB962C8B-B14F-4D97-AF65-F5344CB8AC3E}">
        <p14:creationId xmlns:p14="http://schemas.microsoft.com/office/powerpoint/2010/main" val="17355086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Security Misconfiguration</a:t>
            </a:r>
          </a:p>
        </p:txBody>
      </p:sp>
    </p:spTree>
    <p:extLst>
      <p:ext uri="{BB962C8B-B14F-4D97-AF65-F5344CB8AC3E}">
        <p14:creationId xmlns:p14="http://schemas.microsoft.com/office/powerpoint/2010/main" val="2874057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3225-464A-4577-ABEF-A5DBCBF7941C}"/>
              </a:ext>
            </a:extLst>
          </p:cNvPr>
          <p:cNvSpPr>
            <a:spLocks noGrp="1"/>
          </p:cNvSpPr>
          <p:nvPr>
            <p:ph type="title"/>
          </p:nvPr>
        </p:nvSpPr>
        <p:spPr/>
        <p:txBody>
          <a:bodyPr>
            <a:normAutofit/>
          </a:bodyPr>
          <a:lstStyle/>
          <a:p>
            <a:r>
              <a:rPr lang="en-GB"/>
              <a:t>EPA</a:t>
            </a:r>
          </a:p>
        </p:txBody>
      </p:sp>
      <p:sp>
        <p:nvSpPr>
          <p:cNvPr id="3" name="Content Placeholder 2">
            <a:extLst>
              <a:ext uri="{FF2B5EF4-FFF2-40B4-BE49-F238E27FC236}">
                <a16:creationId xmlns:a16="http://schemas.microsoft.com/office/drawing/2014/main" id="{2E282982-3B75-481A-898E-28E97FEB74D3}"/>
              </a:ext>
            </a:extLst>
          </p:cNvPr>
          <p:cNvSpPr>
            <a:spLocks noGrp="1"/>
          </p:cNvSpPr>
          <p:nvPr>
            <p:ph idx="1"/>
          </p:nvPr>
        </p:nvSpPr>
        <p:spPr/>
        <p:txBody>
          <a:bodyPr>
            <a:normAutofit/>
          </a:bodyPr>
          <a:lstStyle/>
          <a:p>
            <a:pPr marL="0" indent="0" algn="ctr">
              <a:buNone/>
            </a:pPr>
            <a:endParaRPr lang="en-GB" sz="5400">
              <a:solidFill>
                <a:srgbClr val="FFC000"/>
              </a:solidFill>
            </a:endParaRPr>
          </a:p>
          <a:p>
            <a:pPr marL="0" indent="0" algn="ctr">
              <a:buNone/>
            </a:pPr>
            <a:r>
              <a:rPr lang="en-GB" sz="5400">
                <a:solidFill>
                  <a:srgbClr val="0070C0"/>
                </a:solidFill>
              </a:rPr>
              <a:t>End Point Assessment</a:t>
            </a:r>
          </a:p>
          <a:p>
            <a:pPr marL="0" indent="0" algn="ctr">
              <a:buNone/>
            </a:pPr>
            <a:r>
              <a:rPr lang="en-GB" sz="5400">
                <a:solidFill>
                  <a:srgbClr val="0070C0"/>
                </a:solidFill>
              </a:rPr>
              <a:t>for </a:t>
            </a:r>
          </a:p>
          <a:p>
            <a:pPr marL="0" indent="0" algn="ctr">
              <a:buNone/>
            </a:pPr>
            <a:r>
              <a:rPr lang="en-GB" sz="5400">
                <a:solidFill>
                  <a:srgbClr val="0070C0"/>
                </a:solidFill>
              </a:rPr>
              <a:t>Cyber Security Technicians</a:t>
            </a:r>
          </a:p>
        </p:txBody>
      </p:sp>
    </p:spTree>
    <p:extLst>
      <p:ext uri="{BB962C8B-B14F-4D97-AF65-F5344CB8AC3E}">
        <p14:creationId xmlns:p14="http://schemas.microsoft.com/office/powerpoint/2010/main" val="4098220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lstStyle/>
          <a:p>
            <a:pPr marL="0" indent="0">
              <a:buNone/>
            </a:pPr>
            <a:r>
              <a:rPr lang="en-US" b="0" i="0">
                <a:solidFill>
                  <a:srgbClr val="000000"/>
                </a:solidFill>
                <a:effectLst/>
                <a:latin typeface="roboto" panose="02000000000000000000" pitchFamily="2" charset="0"/>
              </a:rPr>
              <a:t>Attackers will often attempt to exploit unpatched flaws or access default accounts, unused pages, unprotected files and directories, </a:t>
            </a:r>
            <a:r>
              <a:rPr lang="en-US" b="0" i="0" err="1">
                <a:solidFill>
                  <a:srgbClr val="000000"/>
                </a:solidFill>
                <a:effectLst/>
                <a:latin typeface="roboto" panose="02000000000000000000" pitchFamily="2" charset="0"/>
              </a:rPr>
              <a:t>etc</a:t>
            </a:r>
            <a:r>
              <a:rPr lang="en-US" b="0" i="0">
                <a:solidFill>
                  <a:srgbClr val="000000"/>
                </a:solidFill>
                <a:effectLst/>
                <a:latin typeface="roboto" panose="02000000000000000000" pitchFamily="2" charset="0"/>
              </a:rPr>
              <a:t> to gain unauthorized access or knowledge of the system</a:t>
            </a:r>
          </a:p>
          <a:p>
            <a:pPr marL="0" indent="0">
              <a:buNone/>
            </a:pPr>
            <a:endParaRPr lang="en-US">
              <a:solidFill>
                <a:srgbClr val="000000"/>
              </a:solidFill>
              <a:latin typeface="roboto" panose="02000000000000000000" pitchFamily="2" charset="0"/>
            </a:endParaRPr>
          </a:p>
          <a:p>
            <a:pPr marL="0" indent="0">
              <a:buNone/>
            </a:pPr>
            <a:r>
              <a:rPr lang="en-US"/>
              <a:t>Such flaws frequently give attackers unauthorized access to some system data or functionality. Occasionally, such flaws result in a complete system compromise</a:t>
            </a:r>
            <a:endParaRPr lang="en-GB"/>
          </a:p>
        </p:txBody>
      </p:sp>
    </p:spTree>
    <p:extLst>
      <p:ext uri="{BB962C8B-B14F-4D97-AF65-F5344CB8AC3E}">
        <p14:creationId xmlns:p14="http://schemas.microsoft.com/office/powerpoint/2010/main" val="35996363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Incorrect Cross-site Validation</a:t>
            </a:r>
          </a:p>
        </p:txBody>
      </p:sp>
    </p:spTree>
    <p:extLst>
      <p:ext uri="{BB962C8B-B14F-4D97-AF65-F5344CB8AC3E}">
        <p14:creationId xmlns:p14="http://schemas.microsoft.com/office/powerpoint/2010/main" val="17405735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r>
              <a:rPr lang="en-GB"/>
              <a:t>Incorrect Cross-site Validation</a:t>
            </a:r>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normAutofit fontScale="92500"/>
          </a:bodyPr>
          <a:lstStyle/>
          <a:p>
            <a:pPr marL="0" indent="0">
              <a:buNone/>
            </a:pPr>
            <a:r>
              <a:rPr lang="en-US"/>
              <a:t>Cross-Site Scripting (XSS) attacks are a type of injection, in which malicious scripts are injected into otherwise benign and trusted websites </a:t>
            </a:r>
          </a:p>
          <a:p>
            <a:endParaRPr lang="en-US"/>
          </a:p>
          <a:p>
            <a:pPr marL="0" indent="0">
              <a:buNone/>
            </a:pPr>
            <a:r>
              <a:rPr lang="en-US"/>
              <a:t>XSS attacks occur when an attacker uses a web application to send malicious code, generally in the form of a browser side script, to a different end user </a:t>
            </a:r>
          </a:p>
          <a:p>
            <a:endParaRPr lang="en-US"/>
          </a:p>
          <a:p>
            <a:pPr marL="0" indent="0">
              <a:buNone/>
            </a:pPr>
            <a:r>
              <a:rPr lang="en-US"/>
              <a:t>Flaws that allow these attacks to succeed are quite widespread and occur anywhere a web application uses input from a user within the output it generates without validating or encoding it</a:t>
            </a:r>
            <a:endParaRPr lang="en-GB"/>
          </a:p>
        </p:txBody>
      </p:sp>
    </p:spTree>
    <p:extLst>
      <p:ext uri="{BB962C8B-B14F-4D97-AF65-F5344CB8AC3E}">
        <p14:creationId xmlns:p14="http://schemas.microsoft.com/office/powerpoint/2010/main" val="21952113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Vulnerability Scoring &amp; Ranking</a:t>
            </a:r>
          </a:p>
        </p:txBody>
      </p:sp>
    </p:spTree>
    <p:extLst>
      <p:ext uri="{BB962C8B-B14F-4D97-AF65-F5344CB8AC3E}">
        <p14:creationId xmlns:p14="http://schemas.microsoft.com/office/powerpoint/2010/main" val="28953017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DB4B-EF47-4BE1-9109-5F20EC659440}"/>
              </a:ext>
            </a:extLst>
          </p:cNvPr>
          <p:cNvSpPr>
            <a:spLocks noGrp="1"/>
          </p:cNvSpPr>
          <p:nvPr>
            <p:ph type="title"/>
          </p:nvPr>
        </p:nvSpPr>
        <p:spPr/>
        <p:txBody>
          <a:bodyPr/>
          <a:lstStyle/>
          <a:p>
            <a:r>
              <a:rPr lang="en-GB"/>
              <a:t>Vulnerability Scoring &amp; Ranking</a:t>
            </a:r>
          </a:p>
        </p:txBody>
      </p:sp>
      <p:sp>
        <p:nvSpPr>
          <p:cNvPr id="3" name="Content Placeholder 2">
            <a:extLst>
              <a:ext uri="{FF2B5EF4-FFF2-40B4-BE49-F238E27FC236}">
                <a16:creationId xmlns:a16="http://schemas.microsoft.com/office/drawing/2014/main" id="{9A6F7CA1-00E2-4537-ADAA-34180C26714D}"/>
              </a:ext>
            </a:extLst>
          </p:cNvPr>
          <p:cNvSpPr>
            <a:spLocks noGrp="1"/>
          </p:cNvSpPr>
          <p:nvPr>
            <p:ph idx="1"/>
          </p:nvPr>
        </p:nvSpPr>
        <p:spPr/>
        <p:txBody>
          <a:bodyPr/>
          <a:lstStyle/>
          <a:p>
            <a:pPr marL="0" indent="0">
              <a:buNone/>
            </a:pPr>
            <a:r>
              <a:rPr lang="en-US"/>
              <a:t>The Common Vulnerability Scoring System (CVSS) provides a way to capture the principal characteristics of a vulnerability and produce a numerical score reflecting its severity</a:t>
            </a:r>
          </a:p>
          <a:p>
            <a:pPr marL="0" indent="0">
              <a:buNone/>
            </a:pPr>
            <a:endParaRPr lang="en-US"/>
          </a:p>
          <a:p>
            <a:pPr marL="0" indent="0">
              <a:buNone/>
            </a:pPr>
            <a:r>
              <a:rPr lang="en-US"/>
              <a:t>The numerical score can then be translated into a qualitative representation (such as low, medium, high, and critical) to help organizations properly assess and prioritize their vulnerability management processes</a:t>
            </a:r>
            <a:endParaRPr lang="en-GB"/>
          </a:p>
        </p:txBody>
      </p:sp>
    </p:spTree>
    <p:extLst>
      <p:ext uri="{BB962C8B-B14F-4D97-AF65-F5344CB8AC3E}">
        <p14:creationId xmlns:p14="http://schemas.microsoft.com/office/powerpoint/2010/main" val="15386460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F3A6-E19A-4B0D-9194-FF21E1BCD5B4}"/>
              </a:ext>
            </a:extLst>
          </p:cNvPr>
          <p:cNvSpPr>
            <a:spLocks noGrp="1"/>
          </p:cNvSpPr>
          <p:nvPr>
            <p:ph type="title"/>
          </p:nvPr>
        </p:nvSpPr>
        <p:spPr/>
        <p:txBody>
          <a:bodyPr/>
          <a:lstStyle/>
          <a:p>
            <a:r>
              <a:rPr lang="en-GB"/>
              <a:t>CVSS Score Metrics</a:t>
            </a:r>
          </a:p>
        </p:txBody>
      </p:sp>
      <p:pic>
        <p:nvPicPr>
          <p:cNvPr id="5" name="Content Placeholder 4">
            <a:extLst>
              <a:ext uri="{FF2B5EF4-FFF2-40B4-BE49-F238E27FC236}">
                <a16:creationId xmlns:a16="http://schemas.microsoft.com/office/drawing/2014/main" id="{A8884250-24AC-4E83-B1E6-883CDB0C91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8391" y="1566950"/>
            <a:ext cx="9780781" cy="4664047"/>
          </a:xfrm>
        </p:spPr>
      </p:pic>
    </p:spTree>
    <p:extLst>
      <p:ext uri="{BB962C8B-B14F-4D97-AF65-F5344CB8AC3E}">
        <p14:creationId xmlns:p14="http://schemas.microsoft.com/office/powerpoint/2010/main" val="274729160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FFC000"/>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a:ln>
                <a:noFill/>
              </a:ln>
              <a:solidFill>
                <a:srgbClr val="FFC000"/>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38468061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r>
              <a:rPr lang="en-GB" sz="2400"/>
              <a:t>Name the three different security controls</a:t>
            </a:r>
          </a:p>
          <a:p>
            <a:endParaRPr lang="en-GB" sz="2400"/>
          </a:p>
          <a:p>
            <a:r>
              <a:rPr lang="en-GB" sz="2400"/>
              <a:t>What are security controls used for?</a:t>
            </a:r>
          </a:p>
          <a:p>
            <a:endParaRPr lang="en-GB" sz="2400"/>
          </a:p>
          <a:p>
            <a:r>
              <a:rPr lang="en-GB" sz="2400"/>
              <a:t>What are the four different vulnerability categories?</a:t>
            </a:r>
          </a:p>
          <a:p>
            <a:endParaRPr lang="en-GB" sz="2400"/>
          </a:p>
          <a:p>
            <a:r>
              <a:rPr lang="en-GB" sz="2400"/>
              <a:t>Name a common vulnerability exposure</a:t>
            </a:r>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30135820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a:solidFill>
                  <a:srgbClr val="223346"/>
                </a:solidFill>
                <a:latin typeface="Arial" panose="020B0604020202020204" pitchFamily="34" charset="0"/>
              </a:rPr>
              <a:t>Monday</a:t>
            </a:r>
          </a:p>
          <a:p>
            <a:pPr lvl="1"/>
            <a:r>
              <a:rPr lang="en-US" sz="1400">
                <a:solidFill>
                  <a:srgbClr val="223346"/>
                </a:solidFill>
                <a:latin typeface="Arial" panose="020B0604020202020204" pitchFamily="34" charset="0"/>
              </a:rPr>
              <a:t>xxx</a:t>
            </a:r>
            <a:endParaRPr lang="en-US" sz="1400" i="0" u="none" strike="noStrike" baseline="0">
              <a:solidFill>
                <a:srgbClr val="223346"/>
              </a:solidFill>
              <a:latin typeface="Arial" panose="020B0604020202020204" pitchFamily="34" charset="0"/>
            </a:endParaRPr>
          </a:p>
          <a:p>
            <a:pPr lvl="1"/>
            <a:r>
              <a:rPr lang="en-US" sz="1400">
                <a:solidFill>
                  <a:srgbClr val="223346"/>
                </a:solidFill>
                <a:latin typeface="Arial" panose="020B0604020202020204" pitchFamily="34" charset="0"/>
              </a:rPr>
              <a:t>xxx</a:t>
            </a:r>
          </a:p>
          <a:p>
            <a:r>
              <a:rPr lang="en-GB" sz="1800" b="1" i="0" u="none" strike="noStrike" baseline="0">
                <a:solidFill>
                  <a:srgbClr val="223346"/>
                </a:solidFill>
                <a:latin typeface="Arial" panose="020B0604020202020204" pitchFamily="34" charset="0"/>
              </a:rPr>
              <a:t>Tuesday</a:t>
            </a:r>
          </a:p>
          <a:p>
            <a:pPr lvl="1"/>
            <a:r>
              <a:rPr lang="en-US" sz="1400">
                <a:solidFill>
                  <a:srgbClr val="223346"/>
                </a:solidFill>
                <a:latin typeface="Arial" panose="020B0604020202020204" pitchFamily="34" charset="0"/>
              </a:rPr>
              <a:t>xxx</a:t>
            </a:r>
          </a:p>
          <a:p>
            <a:pPr lvl="1"/>
            <a:r>
              <a:rPr lang="en-US" sz="1400">
                <a:solidFill>
                  <a:srgbClr val="223346"/>
                </a:solidFill>
                <a:latin typeface="Arial" panose="020B0604020202020204" pitchFamily="34" charset="0"/>
              </a:rPr>
              <a:t>xxx</a:t>
            </a:r>
          </a:p>
          <a:p>
            <a:r>
              <a:rPr lang="en-GB" sz="1800" b="1" i="0" u="none" strike="noStrike" baseline="0">
                <a:solidFill>
                  <a:schemeClr val="accent2"/>
                </a:solidFill>
                <a:latin typeface="Arial" panose="020B0604020202020204" pitchFamily="34" charset="0"/>
              </a:rPr>
              <a:t>Wednesday</a:t>
            </a:r>
          </a:p>
          <a:p>
            <a:pPr lvl="1"/>
            <a:r>
              <a:rPr lang="en-US" sz="1400">
                <a:solidFill>
                  <a:schemeClr val="accent2"/>
                </a:solidFill>
                <a:latin typeface="Arial" panose="020B0604020202020204" pitchFamily="34" charset="0"/>
              </a:rPr>
              <a:t>xxx</a:t>
            </a:r>
          </a:p>
          <a:p>
            <a:pPr lvl="1"/>
            <a:r>
              <a:rPr lang="en-US" sz="1400">
                <a:solidFill>
                  <a:schemeClr val="accent2"/>
                </a:solidFill>
                <a:latin typeface="Arial" panose="020B0604020202020204" pitchFamily="34" charset="0"/>
              </a:rPr>
              <a:t>xxx</a:t>
            </a:r>
          </a:p>
          <a:p>
            <a:r>
              <a:rPr lang="en-GB" sz="1800" b="1">
                <a:solidFill>
                  <a:srgbClr val="000000"/>
                </a:solidFill>
                <a:latin typeface="Arial" panose="020B0604020202020204" pitchFamily="34" charset="0"/>
              </a:rPr>
              <a:t>Thursday</a:t>
            </a:r>
          </a:p>
          <a:p>
            <a:pPr lvl="1"/>
            <a:r>
              <a:rPr lang="en-US" sz="1400">
                <a:latin typeface="Arial" panose="020B0604020202020204" pitchFamily="34" charset="0"/>
              </a:rPr>
              <a:t>xxx</a:t>
            </a:r>
          </a:p>
          <a:p>
            <a:r>
              <a:rPr lang="en-US" sz="1800" b="1">
                <a:solidFill>
                  <a:srgbClr val="000000"/>
                </a:solidFill>
                <a:latin typeface="Arial" panose="020B0604020202020204" pitchFamily="34" charset="0"/>
              </a:rPr>
              <a:t>Friday</a:t>
            </a:r>
          </a:p>
          <a:p>
            <a:pPr lvl="1"/>
            <a:r>
              <a:rPr lang="en-US" sz="1400">
                <a:latin typeface="Arial" panose="020B0604020202020204" pitchFamily="34" charset="0"/>
              </a:rPr>
              <a:t>xxx</a:t>
            </a:r>
          </a:p>
          <a:p>
            <a:pPr lvl="1"/>
            <a:r>
              <a:rPr lang="en-GB" sz="1400">
                <a:latin typeface="Arial" panose="020B0604020202020204" pitchFamily="34" charset="0"/>
              </a:rPr>
              <a:t>xxx</a:t>
            </a:r>
            <a:endParaRPr lang="en-GB" sz="1400" i="0" u="none" strike="noStrike" baseline="0">
              <a:solidFill>
                <a:srgbClr val="000000"/>
              </a:solidFill>
              <a:latin typeface="Arial" panose="020B0604020202020204" pitchFamily="34" charset="0"/>
            </a:endParaRPr>
          </a:p>
        </p:txBody>
      </p:sp>
    </p:spTree>
    <p:extLst>
      <p:ext uri="{BB962C8B-B14F-4D97-AF65-F5344CB8AC3E}">
        <p14:creationId xmlns:p14="http://schemas.microsoft.com/office/powerpoint/2010/main" val="41602328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a:p>
          <a:p>
            <a:pPr marL="0" indent="0" algn="ctr">
              <a:buNone/>
            </a:pPr>
            <a:endParaRPr lang="en-US" sz="480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a:t>Information Security Events</a:t>
            </a:r>
            <a:endParaRPr lang="en-GB" sz="4800"/>
          </a:p>
        </p:txBody>
      </p:sp>
    </p:spTree>
    <p:extLst>
      <p:ext uri="{BB962C8B-B14F-4D97-AF65-F5344CB8AC3E}">
        <p14:creationId xmlns:p14="http://schemas.microsoft.com/office/powerpoint/2010/main" val="3507336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What is it?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t>The apprentice undertakes the required assessment methods for the apprenticeship standard, assessed by the BCS</a:t>
            </a:r>
            <a:br>
              <a:rPr lang="en-GB"/>
            </a:br>
            <a:endParaRPr lang="en-GB"/>
          </a:p>
          <a:p>
            <a:r>
              <a:rPr lang="en-GB"/>
              <a:t>Three components:</a:t>
            </a:r>
          </a:p>
          <a:p>
            <a:endParaRPr lang="en-GB"/>
          </a:p>
          <a:p>
            <a:pPr lvl="1"/>
            <a:r>
              <a:rPr lang="en-GB"/>
              <a:t>Scenario demonstrations with questioning</a:t>
            </a:r>
          </a:p>
          <a:p>
            <a:pPr lvl="1"/>
            <a:endParaRPr lang="en-GB"/>
          </a:p>
          <a:p>
            <a:pPr lvl="1"/>
            <a:r>
              <a:rPr lang="en-GB"/>
              <a:t>Professional discussion underpinned by portfolio</a:t>
            </a:r>
          </a:p>
          <a:p>
            <a:pPr lvl="1"/>
            <a:endParaRPr lang="en-GB"/>
          </a:p>
          <a:p>
            <a:pPr lvl="1"/>
            <a:r>
              <a:rPr lang="en-GB"/>
              <a:t>Knowledge test </a:t>
            </a:r>
          </a:p>
          <a:p>
            <a:endParaRPr lang="en-GB">
              <a:solidFill>
                <a:srgbClr val="FFC000"/>
              </a:solidFill>
            </a:endParaRPr>
          </a:p>
        </p:txBody>
      </p:sp>
    </p:spTree>
    <p:extLst>
      <p:ext uri="{BB962C8B-B14F-4D97-AF65-F5344CB8AC3E}">
        <p14:creationId xmlns:p14="http://schemas.microsoft.com/office/powerpoint/2010/main" val="8058483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03BBE-E968-4318-8E2C-4C9B2454DB1C}"/>
              </a:ext>
            </a:extLst>
          </p:cNvPr>
          <p:cNvSpPr>
            <a:spLocks noGrp="1"/>
          </p:cNvSpPr>
          <p:nvPr>
            <p:ph type="title"/>
          </p:nvPr>
        </p:nvSpPr>
        <p:spPr/>
        <p:txBody>
          <a:bodyPr/>
          <a:lstStyle/>
          <a:p>
            <a:r>
              <a:rPr lang="en-GB"/>
              <a:t>Incident</a:t>
            </a:r>
          </a:p>
        </p:txBody>
      </p:sp>
      <p:sp>
        <p:nvSpPr>
          <p:cNvPr id="3" name="Content Placeholder 2">
            <a:extLst>
              <a:ext uri="{FF2B5EF4-FFF2-40B4-BE49-F238E27FC236}">
                <a16:creationId xmlns:a16="http://schemas.microsoft.com/office/drawing/2014/main" id="{3E648B83-D1C9-4429-995D-5751E43A08C9}"/>
              </a:ext>
            </a:extLst>
          </p:cNvPr>
          <p:cNvSpPr>
            <a:spLocks noGrp="1"/>
          </p:cNvSpPr>
          <p:nvPr>
            <p:ph idx="1"/>
          </p:nvPr>
        </p:nvSpPr>
        <p:spPr>
          <a:xfrm>
            <a:off x="838200" y="1825625"/>
            <a:ext cx="5140569" cy="4351338"/>
          </a:xfrm>
        </p:spPr>
        <p:txBody>
          <a:bodyPr/>
          <a:lstStyle/>
          <a:p>
            <a:r>
              <a:rPr lang="en-GB"/>
              <a:t>Security event that has occurred and caused a negative impact on asset(s) in an organisation</a:t>
            </a:r>
          </a:p>
          <a:p>
            <a:endParaRPr lang="en-GB"/>
          </a:p>
          <a:p>
            <a:r>
              <a:rPr lang="en-GB"/>
              <a:t>This is reactive state, after an event has occurred</a:t>
            </a:r>
          </a:p>
          <a:p>
            <a:endParaRPr lang="en-GB"/>
          </a:p>
          <a:p>
            <a:endParaRPr lang="en-GB"/>
          </a:p>
          <a:p>
            <a:endParaRPr lang="en-GB"/>
          </a:p>
        </p:txBody>
      </p:sp>
      <p:pic>
        <p:nvPicPr>
          <p:cNvPr id="5" name="Picture 4" descr="Police car on the street">
            <a:extLst>
              <a:ext uri="{FF2B5EF4-FFF2-40B4-BE49-F238E27FC236}">
                <a16:creationId xmlns:a16="http://schemas.microsoft.com/office/drawing/2014/main" id="{3B5F5BD6-2277-4E28-95E0-EE0D199E2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746" y="1895579"/>
            <a:ext cx="4767767" cy="3177735"/>
          </a:xfrm>
          <a:prstGeom prst="rect">
            <a:avLst/>
          </a:prstGeom>
          <a:effectLst>
            <a:softEdge rad="266700"/>
          </a:effectLst>
        </p:spPr>
      </p:pic>
    </p:spTree>
    <p:extLst>
      <p:ext uri="{BB962C8B-B14F-4D97-AF65-F5344CB8AC3E}">
        <p14:creationId xmlns:p14="http://schemas.microsoft.com/office/powerpoint/2010/main" val="33770757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4BE7-F44C-438D-A91A-14227ED3F8DF}"/>
              </a:ext>
            </a:extLst>
          </p:cNvPr>
          <p:cNvSpPr>
            <a:spLocks noGrp="1"/>
          </p:cNvSpPr>
          <p:nvPr>
            <p:ph type="title"/>
          </p:nvPr>
        </p:nvSpPr>
        <p:spPr/>
        <p:txBody>
          <a:bodyPr/>
          <a:lstStyle/>
          <a:p>
            <a:r>
              <a:rPr lang="en-GB"/>
              <a:t>Near Miss</a:t>
            </a:r>
          </a:p>
        </p:txBody>
      </p:sp>
      <p:sp>
        <p:nvSpPr>
          <p:cNvPr id="3" name="Content Placeholder 2">
            <a:extLst>
              <a:ext uri="{FF2B5EF4-FFF2-40B4-BE49-F238E27FC236}">
                <a16:creationId xmlns:a16="http://schemas.microsoft.com/office/drawing/2014/main" id="{AAF11230-34F9-4264-8AEA-CE7B9BADECBB}"/>
              </a:ext>
            </a:extLst>
          </p:cNvPr>
          <p:cNvSpPr>
            <a:spLocks noGrp="1"/>
          </p:cNvSpPr>
          <p:nvPr>
            <p:ph idx="1"/>
          </p:nvPr>
        </p:nvSpPr>
        <p:spPr>
          <a:xfrm>
            <a:off x="6096000" y="1825625"/>
            <a:ext cx="5257800" cy="4351338"/>
          </a:xfrm>
        </p:spPr>
        <p:txBody>
          <a:bodyPr/>
          <a:lstStyle/>
          <a:p>
            <a:r>
              <a:rPr lang="en-GB"/>
              <a:t>A security event that has almost happened but was narrowly avoided </a:t>
            </a:r>
          </a:p>
          <a:p>
            <a:endParaRPr lang="en-GB"/>
          </a:p>
          <a:p>
            <a:r>
              <a:rPr lang="en-GB"/>
              <a:t>This is a reactive approach to a security event which was close to happening</a:t>
            </a:r>
          </a:p>
        </p:txBody>
      </p:sp>
      <p:pic>
        <p:nvPicPr>
          <p:cNvPr id="5" name="Picture 4" descr="Close up of metal cogs in lock">
            <a:extLst>
              <a:ext uri="{FF2B5EF4-FFF2-40B4-BE49-F238E27FC236}">
                <a16:creationId xmlns:a16="http://schemas.microsoft.com/office/drawing/2014/main" id="{9EB39DCD-65C5-454D-9A37-54852835F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73178"/>
            <a:ext cx="4451461" cy="3340769"/>
          </a:xfrm>
          <a:prstGeom prst="rect">
            <a:avLst/>
          </a:prstGeom>
          <a:effectLst>
            <a:softEdge rad="266700"/>
          </a:effectLst>
        </p:spPr>
      </p:pic>
    </p:spTree>
    <p:extLst>
      <p:ext uri="{BB962C8B-B14F-4D97-AF65-F5344CB8AC3E}">
        <p14:creationId xmlns:p14="http://schemas.microsoft.com/office/powerpoint/2010/main" val="5987354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65EC-DFE9-48B8-B8A8-3E6E3C9F0D32}"/>
              </a:ext>
            </a:extLst>
          </p:cNvPr>
          <p:cNvSpPr>
            <a:spLocks noGrp="1"/>
          </p:cNvSpPr>
          <p:nvPr>
            <p:ph type="title"/>
          </p:nvPr>
        </p:nvSpPr>
        <p:spPr/>
        <p:txBody>
          <a:bodyPr/>
          <a:lstStyle/>
          <a:p>
            <a:r>
              <a:rPr lang="en-GB"/>
              <a:t>Observation</a:t>
            </a:r>
          </a:p>
        </p:txBody>
      </p:sp>
      <p:sp>
        <p:nvSpPr>
          <p:cNvPr id="3" name="Content Placeholder 2">
            <a:extLst>
              <a:ext uri="{FF2B5EF4-FFF2-40B4-BE49-F238E27FC236}">
                <a16:creationId xmlns:a16="http://schemas.microsoft.com/office/drawing/2014/main" id="{9CE0F894-CCB7-454B-9A25-9B22943D1CD0}"/>
              </a:ext>
            </a:extLst>
          </p:cNvPr>
          <p:cNvSpPr>
            <a:spLocks noGrp="1"/>
          </p:cNvSpPr>
          <p:nvPr>
            <p:ph idx="1"/>
          </p:nvPr>
        </p:nvSpPr>
        <p:spPr>
          <a:xfrm>
            <a:off x="838200" y="1825625"/>
            <a:ext cx="5257800" cy="4351338"/>
          </a:xfrm>
        </p:spPr>
        <p:txBody>
          <a:bodyPr/>
          <a:lstStyle/>
          <a:p>
            <a:r>
              <a:rPr lang="en-GB"/>
              <a:t>Is an observation by somebody of potential improvement to avoid a potential event</a:t>
            </a:r>
          </a:p>
          <a:p>
            <a:endParaRPr lang="en-GB"/>
          </a:p>
          <a:p>
            <a:r>
              <a:rPr lang="en-GB"/>
              <a:t>This is a Proactive approach and ongoing</a:t>
            </a:r>
          </a:p>
        </p:txBody>
      </p:sp>
      <p:pic>
        <p:nvPicPr>
          <p:cNvPr id="5" name="Picture 4" descr="Binoculars and ocean">
            <a:extLst>
              <a:ext uri="{FF2B5EF4-FFF2-40B4-BE49-F238E27FC236}">
                <a16:creationId xmlns:a16="http://schemas.microsoft.com/office/drawing/2014/main" id="{BB62B778-39CC-411F-9D12-2CA46C5F419F}"/>
              </a:ext>
            </a:extLst>
          </p:cNvPr>
          <p:cNvPicPr>
            <a:picLocks noChangeAspect="1"/>
          </p:cNvPicPr>
          <p:nvPr/>
        </p:nvPicPr>
        <p:blipFill rotWithShape="1">
          <a:blip r:embed="rId2">
            <a:extLst>
              <a:ext uri="{28A0092B-C50C-407E-A947-70E740481C1C}">
                <a14:useLocalDpi xmlns:a14="http://schemas.microsoft.com/office/drawing/2010/main" val="0"/>
              </a:ext>
            </a:extLst>
          </a:blip>
          <a:srcRect l="41974"/>
          <a:stretch/>
        </p:blipFill>
        <p:spPr>
          <a:xfrm>
            <a:off x="6312568" y="1690688"/>
            <a:ext cx="5382960" cy="3736975"/>
          </a:xfrm>
          <a:prstGeom prst="rect">
            <a:avLst/>
          </a:prstGeom>
          <a:effectLst>
            <a:softEdge rad="266700"/>
          </a:effectLst>
        </p:spPr>
      </p:pic>
    </p:spTree>
    <p:extLst>
      <p:ext uri="{BB962C8B-B14F-4D97-AF65-F5344CB8AC3E}">
        <p14:creationId xmlns:p14="http://schemas.microsoft.com/office/powerpoint/2010/main" val="4082924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4AE6-93B7-4426-901B-58CBD54EA350}"/>
              </a:ext>
            </a:extLst>
          </p:cNvPr>
          <p:cNvSpPr>
            <a:spLocks noGrp="1"/>
          </p:cNvSpPr>
          <p:nvPr>
            <p:ph type="title"/>
          </p:nvPr>
        </p:nvSpPr>
        <p:spPr/>
        <p:txBody>
          <a:bodyPr/>
          <a:lstStyle/>
          <a:p>
            <a:r>
              <a:rPr lang="en-GB"/>
              <a:t>Activity</a:t>
            </a:r>
          </a:p>
        </p:txBody>
      </p:sp>
      <p:pic>
        <p:nvPicPr>
          <p:cNvPr id="4" name="Graphic 3" descr="Lightbulb and gear with solid fill">
            <a:extLst>
              <a:ext uri="{FF2B5EF4-FFF2-40B4-BE49-F238E27FC236}">
                <a16:creationId xmlns:a16="http://schemas.microsoft.com/office/drawing/2014/main" id="{6EED4F5D-13B4-4A09-A4D7-24F0AA3880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3082" y="1429377"/>
            <a:ext cx="4705623" cy="4705623"/>
          </a:xfrm>
          <a:prstGeom prst="rect">
            <a:avLst/>
          </a:prstGeom>
        </p:spPr>
      </p:pic>
      <p:sp>
        <p:nvSpPr>
          <p:cNvPr id="5" name="TextBox 4">
            <a:extLst>
              <a:ext uri="{FF2B5EF4-FFF2-40B4-BE49-F238E27FC236}">
                <a16:creationId xmlns:a16="http://schemas.microsoft.com/office/drawing/2014/main" id="{6815CD53-9CC2-43BD-B52D-21B1328B7FB1}"/>
              </a:ext>
            </a:extLst>
          </p:cNvPr>
          <p:cNvSpPr txBox="1"/>
          <p:nvPr/>
        </p:nvSpPr>
        <p:spPr>
          <a:xfrm>
            <a:off x="648152" y="2251362"/>
            <a:ext cx="6044979" cy="3970318"/>
          </a:xfrm>
          <a:prstGeom prst="rect">
            <a:avLst/>
          </a:prstGeom>
          <a:noFill/>
        </p:spPr>
        <p:txBody>
          <a:bodyPr wrap="square" lIns="91440" tIns="45720" rIns="91440" bIns="45720" anchor="t">
            <a:spAutoFit/>
          </a:bodyPr>
          <a:lstStyle/>
          <a:p>
            <a:r>
              <a:rPr lang="en-GB" sz="2800" i="1">
                <a:solidFill>
                  <a:schemeClr val="bg1">
                    <a:lumMod val="50000"/>
                  </a:schemeClr>
                </a:solidFill>
              </a:rPr>
              <a:t>Take 5 minutes</a:t>
            </a:r>
          </a:p>
          <a:p>
            <a:endParaRPr lang="en-GB" sz="2800" i="1">
              <a:solidFill>
                <a:schemeClr val="bg1">
                  <a:lumMod val="50000"/>
                </a:schemeClr>
              </a:solidFill>
            </a:endParaRPr>
          </a:p>
          <a:p>
            <a:r>
              <a:rPr lang="en-GB" sz="2800" i="1">
                <a:solidFill>
                  <a:schemeClr val="bg1">
                    <a:lumMod val="50000"/>
                  </a:schemeClr>
                </a:solidFill>
              </a:rPr>
              <a:t>Research the following:</a:t>
            </a:r>
            <a:endParaRPr lang="en-GB" sz="2800" i="1">
              <a:solidFill>
                <a:schemeClr val="bg1">
                  <a:lumMod val="50000"/>
                </a:schemeClr>
              </a:solidFill>
              <a:cs typeface="Calibri"/>
            </a:endParaRPr>
          </a:p>
          <a:p>
            <a:endParaRPr lang="en-GB" sz="2800" i="1">
              <a:solidFill>
                <a:schemeClr val="bg1">
                  <a:lumMod val="50000"/>
                </a:schemeClr>
              </a:solidFill>
            </a:endParaRPr>
          </a:p>
          <a:p>
            <a:r>
              <a:rPr lang="en-GB" sz="2800" i="1">
                <a:solidFill>
                  <a:schemeClr val="bg1">
                    <a:lumMod val="50000"/>
                  </a:schemeClr>
                </a:solidFill>
              </a:rPr>
              <a:t>Indicators of Compromise </a:t>
            </a:r>
            <a:endParaRPr lang="en-GB" sz="2800" i="1">
              <a:solidFill>
                <a:schemeClr val="bg1">
                  <a:lumMod val="50000"/>
                </a:schemeClr>
              </a:solidFill>
              <a:cs typeface="Calibri"/>
            </a:endParaRPr>
          </a:p>
          <a:p>
            <a:endParaRPr lang="en-GB" sz="2800" i="1">
              <a:solidFill>
                <a:schemeClr val="bg1">
                  <a:lumMod val="50000"/>
                </a:schemeClr>
              </a:solidFill>
            </a:endParaRPr>
          </a:p>
          <a:p>
            <a:r>
              <a:rPr lang="en-GB" sz="2800" i="1">
                <a:solidFill>
                  <a:schemeClr val="bg1">
                    <a:lumMod val="50000"/>
                  </a:schemeClr>
                </a:solidFill>
              </a:rPr>
              <a:t>Prepare for group discussion</a:t>
            </a:r>
            <a:endParaRPr lang="en-GB" sz="2800" i="1">
              <a:solidFill>
                <a:schemeClr val="bg1">
                  <a:lumMod val="50000"/>
                </a:schemeClr>
              </a:solidFill>
              <a:cs typeface="Calibri"/>
            </a:endParaRPr>
          </a:p>
          <a:p>
            <a:endParaRPr lang="en-GB" sz="2800" i="1">
              <a:solidFill>
                <a:schemeClr val="bg1">
                  <a:lumMod val="50000"/>
                </a:schemeClr>
              </a:solidFill>
            </a:endParaRPr>
          </a:p>
          <a:p>
            <a:endParaRPr lang="en-GB" sz="2800" i="1">
              <a:solidFill>
                <a:schemeClr val="bg1">
                  <a:lumMod val="50000"/>
                </a:schemeClr>
              </a:solidFill>
            </a:endParaRPr>
          </a:p>
        </p:txBody>
      </p:sp>
    </p:spTree>
    <p:extLst>
      <p:ext uri="{BB962C8B-B14F-4D97-AF65-F5344CB8AC3E}">
        <p14:creationId xmlns:p14="http://schemas.microsoft.com/office/powerpoint/2010/main" val="19648214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Brute Force</a:t>
            </a:r>
          </a:p>
        </p:txBody>
      </p:sp>
    </p:spTree>
    <p:extLst>
      <p:ext uri="{BB962C8B-B14F-4D97-AF65-F5344CB8AC3E}">
        <p14:creationId xmlns:p14="http://schemas.microsoft.com/office/powerpoint/2010/main" val="40326302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29A98-E34E-4D6F-A300-E8C2BD3F4AB5}"/>
              </a:ext>
            </a:extLst>
          </p:cNvPr>
          <p:cNvSpPr>
            <a:spLocks noGrp="1"/>
          </p:cNvSpPr>
          <p:nvPr>
            <p:ph idx="1"/>
          </p:nvPr>
        </p:nvSpPr>
        <p:spPr>
          <a:xfrm>
            <a:off x="877625" y="4134679"/>
            <a:ext cx="10436750" cy="2503460"/>
          </a:xfrm>
        </p:spPr>
        <p:txBody>
          <a:bodyPr>
            <a:normAutofit fontScale="92500" lnSpcReduction="10000"/>
          </a:bodyPr>
          <a:lstStyle/>
          <a:p>
            <a:r>
              <a:rPr lang="en-GB"/>
              <a:t>Method of using trial and error to crack passwords, credentials and encryption keys.</a:t>
            </a:r>
          </a:p>
          <a:p>
            <a:endParaRPr lang="en-GB"/>
          </a:p>
          <a:p>
            <a:r>
              <a:rPr lang="en-GB"/>
              <a:t>Work through possible combinations to guess correctly</a:t>
            </a:r>
          </a:p>
          <a:p>
            <a:endParaRPr lang="en-GB"/>
          </a:p>
          <a:p>
            <a:r>
              <a:rPr lang="en-GB"/>
              <a:t>Excessive forceful attempts to try and “force” their way in</a:t>
            </a:r>
          </a:p>
          <a:p>
            <a:pPr marL="0" indent="0">
              <a:buNone/>
            </a:pPr>
            <a:endParaRPr lang="en-GB"/>
          </a:p>
        </p:txBody>
      </p:sp>
      <p:pic>
        <p:nvPicPr>
          <p:cNvPr id="4" name="Picture 3">
            <a:extLst>
              <a:ext uri="{FF2B5EF4-FFF2-40B4-BE49-F238E27FC236}">
                <a16:creationId xmlns:a16="http://schemas.microsoft.com/office/drawing/2014/main" id="{88E58E30-5286-4498-87B0-3854E90CC5A5}"/>
              </a:ext>
            </a:extLst>
          </p:cNvPr>
          <p:cNvPicPr>
            <a:picLocks noChangeAspect="1"/>
          </p:cNvPicPr>
          <p:nvPr/>
        </p:nvPicPr>
        <p:blipFill>
          <a:blip r:embed="rId2"/>
          <a:stretch>
            <a:fillRect/>
          </a:stretch>
        </p:blipFill>
        <p:spPr>
          <a:xfrm>
            <a:off x="2399388" y="950942"/>
            <a:ext cx="6943393" cy="2849782"/>
          </a:xfrm>
          <a:prstGeom prst="rect">
            <a:avLst/>
          </a:prstGeom>
        </p:spPr>
      </p:pic>
    </p:spTree>
    <p:extLst>
      <p:ext uri="{BB962C8B-B14F-4D97-AF65-F5344CB8AC3E}">
        <p14:creationId xmlns:p14="http://schemas.microsoft.com/office/powerpoint/2010/main" val="8023307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9C3F-AF1A-4403-B8E4-A1392DC6A604}"/>
              </a:ext>
            </a:extLst>
          </p:cNvPr>
          <p:cNvSpPr>
            <a:spLocks noGrp="1"/>
          </p:cNvSpPr>
          <p:nvPr>
            <p:ph type="title"/>
          </p:nvPr>
        </p:nvSpPr>
        <p:spPr/>
        <p:txBody>
          <a:bodyPr/>
          <a:lstStyle/>
          <a:p>
            <a:r>
              <a:rPr lang="en-GB"/>
              <a:t>Simple Brute force Attacks</a:t>
            </a:r>
          </a:p>
        </p:txBody>
      </p:sp>
      <p:sp>
        <p:nvSpPr>
          <p:cNvPr id="3" name="Content Placeholder 2">
            <a:extLst>
              <a:ext uri="{FF2B5EF4-FFF2-40B4-BE49-F238E27FC236}">
                <a16:creationId xmlns:a16="http://schemas.microsoft.com/office/drawing/2014/main" id="{82733718-5640-46DB-9FD5-34377ADCC32D}"/>
              </a:ext>
            </a:extLst>
          </p:cNvPr>
          <p:cNvSpPr>
            <a:spLocks noGrp="1"/>
          </p:cNvSpPr>
          <p:nvPr>
            <p:ph idx="1"/>
          </p:nvPr>
        </p:nvSpPr>
        <p:spPr>
          <a:xfrm>
            <a:off x="838200" y="1825625"/>
            <a:ext cx="5467184" cy="4351338"/>
          </a:xfrm>
        </p:spPr>
        <p:txBody>
          <a:bodyPr>
            <a:normAutofit fontScale="92500"/>
          </a:bodyPr>
          <a:lstStyle/>
          <a:p>
            <a:r>
              <a:rPr lang="en-GB"/>
              <a:t>Manually guessing login credentials without the use of software</a:t>
            </a:r>
          </a:p>
          <a:p>
            <a:endParaRPr lang="en-GB"/>
          </a:p>
          <a:p>
            <a:r>
              <a:rPr lang="en-GB"/>
              <a:t>Weak passwords can be compromised or poor password etiquette</a:t>
            </a:r>
          </a:p>
          <a:p>
            <a:endParaRPr lang="en-GB"/>
          </a:p>
          <a:p>
            <a:r>
              <a:rPr lang="en-GB"/>
              <a:t>Hackers may do minimal reconnaissance to crack potential passwords</a:t>
            </a:r>
          </a:p>
        </p:txBody>
      </p:sp>
    </p:spTree>
    <p:extLst>
      <p:ext uri="{BB962C8B-B14F-4D97-AF65-F5344CB8AC3E}">
        <p14:creationId xmlns:p14="http://schemas.microsoft.com/office/powerpoint/2010/main" val="24813305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4E8A-3805-461C-93D1-16D72D763913}"/>
              </a:ext>
            </a:extLst>
          </p:cNvPr>
          <p:cNvSpPr>
            <a:spLocks noGrp="1"/>
          </p:cNvSpPr>
          <p:nvPr>
            <p:ph type="title"/>
          </p:nvPr>
        </p:nvSpPr>
        <p:spPr/>
        <p:txBody>
          <a:bodyPr/>
          <a:lstStyle/>
          <a:p>
            <a:r>
              <a:rPr lang="en-GB"/>
              <a:t>Dictionary Attacks</a:t>
            </a:r>
          </a:p>
        </p:txBody>
      </p:sp>
      <p:sp>
        <p:nvSpPr>
          <p:cNvPr id="3" name="Content Placeholder 2">
            <a:extLst>
              <a:ext uri="{FF2B5EF4-FFF2-40B4-BE49-F238E27FC236}">
                <a16:creationId xmlns:a16="http://schemas.microsoft.com/office/drawing/2014/main" id="{E6DE0F5A-6590-44F8-A0AA-91D2B74C51DA}"/>
              </a:ext>
            </a:extLst>
          </p:cNvPr>
          <p:cNvSpPr>
            <a:spLocks noGrp="1"/>
          </p:cNvSpPr>
          <p:nvPr>
            <p:ph idx="1"/>
          </p:nvPr>
        </p:nvSpPr>
        <p:spPr>
          <a:xfrm>
            <a:off x="5224008" y="1825625"/>
            <a:ext cx="6129792" cy="4351338"/>
          </a:xfrm>
        </p:spPr>
        <p:txBody>
          <a:bodyPr>
            <a:normAutofit lnSpcReduction="10000"/>
          </a:bodyPr>
          <a:lstStyle/>
          <a:p>
            <a:r>
              <a:rPr lang="en-GB"/>
              <a:t>Brute Force technique where it uses predefined list of passwords </a:t>
            </a:r>
          </a:p>
          <a:p>
            <a:endParaRPr lang="en-GB"/>
          </a:p>
          <a:p>
            <a:r>
              <a:rPr lang="en-GB"/>
              <a:t>Software based password spraying of multiple characters of either numbers, letters or special characters</a:t>
            </a:r>
          </a:p>
          <a:p>
            <a:endParaRPr lang="en-GB"/>
          </a:p>
          <a:p>
            <a:r>
              <a:rPr lang="en-GB"/>
              <a:t>Typically time consuming and low chances of success compared to other attacks</a:t>
            </a:r>
          </a:p>
        </p:txBody>
      </p:sp>
      <p:pic>
        <p:nvPicPr>
          <p:cNvPr id="5" name="Picture 4" descr="Solo journey">
            <a:extLst>
              <a:ext uri="{FF2B5EF4-FFF2-40B4-BE49-F238E27FC236}">
                <a16:creationId xmlns:a16="http://schemas.microsoft.com/office/drawing/2014/main" id="{AC1DA815-3D34-4C12-82E7-DF3B3C524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22" y="1940118"/>
            <a:ext cx="4192988" cy="3144741"/>
          </a:xfrm>
          <a:prstGeom prst="rect">
            <a:avLst/>
          </a:prstGeom>
          <a:effectLst>
            <a:softEdge rad="266700"/>
          </a:effectLst>
        </p:spPr>
      </p:pic>
    </p:spTree>
    <p:extLst>
      <p:ext uri="{BB962C8B-B14F-4D97-AF65-F5344CB8AC3E}">
        <p14:creationId xmlns:p14="http://schemas.microsoft.com/office/powerpoint/2010/main" val="21941531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14A14-4E29-49EF-ACAE-FB55217D403B}"/>
              </a:ext>
            </a:extLst>
          </p:cNvPr>
          <p:cNvSpPr>
            <a:spLocks noGrp="1"/>
          </p:cNvSpPr>
          <p:nvPr>
            <p:ph type="title"/>
          </p:nvPr>
        </p:nvSpPr>
        <p:spPr/>
        <p:txBody>
          <a:bodyPr/>
          <a:lstStyle/>
          <a:p>
            <a:r>
              <a:rPr lang="en-GB"/>
              <a:t>Hybrid Brute Force Attacks</a:t>
            </a:r>
          </a:p>
        </p:txBody>
      </p:sp>
      <p:sp>
        <p:nvSpPr>
          <p:cNvPr id="3" name="Content Placeholder 2">
            <a:extLst>
              <a:ext uri="{FF2B5EF4-FFF2-40B4-BE49-F238E27FC236}">
                <a16:creationId xmlns:a16="http://schemas.microsoft.com/office/drawing/2014/main" id="{FE0ACD92-45A1-441D-8A2F-098D21E10D8D}"/>
              </a:ext>
            </a:extLst>
          </p:cNvPr>
          <p:cNvSpPr>
            <a:spLocks noGrp="1"/>
          </p:cNvSpPr>
          <p:nvPr>
            <p:ph idx="1"/>
          </p:nvPr>
        </p:nvSpPr>
        <p:spPr>
          <a:xfrm>
            <a:off x="838200" y="1825625"/>
            <a:ext cx="5257800" cy="4351338"/>
          </a:xfrm>
        </p:spPr>
        <p:txBody>
          <a:bodyPr/>
          <a:lstStyle/>
          <a:p>
            <a:r>
              <a:rPr lang="en-GB"/>
              <a:t>Mixture of dictionary &amp; simple brute forcing</a:t>
            </a:r>
          </a:p>
          <a:p>
            <a:endParaRPr lang="en-GB"/>
          </a:p>
          <a:p>
            <a:r>
              <a:rPr lang="en-GB"/>
              <a:t>Includes logical guesses and level of difficulty can be dependant on reconnaissance</a:t>
            </a:r>
          </a:p>
          <a:p>
            <a:endParaRPr lang="en-GB"/>
          </a:p>
          <a:p>
            <a:r>
              <a:rPr lang="en-GB"/>
              <a:t>Experiments with common words and letters such as “Cisco123” </a:t>
            </a:r>
          </a:p>
        </p:txBody>
      </p:sp>
      <p:pic>
        <p:nvPicPr>
          <p:cNvPr id="5" name="Picture 4" descr="A robot with a face">
            <a:extLst>
              <a:ext uri="{FF2B5EF4-FFF2-40B4-BE49-F238E27FC236}">
                <a16:creationId xmlns:a16="http://schemas.microsoft.com/office/drawing/2014/main" id="{3A08F8CE-804D-4371-AD37-95A750DB4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348" y="1932632"/>
            <a:ext cx="4622452" cy="3235716"/>
          </a:xfrm>
          <a:prstGeom prst="rect">
            <a:avLst/>
          </a:prstGeom>
          <a:effectLst>
            <a:softEdge rad="266700"/>
          </a:effectLst>
        </p:spPr>
      </p:pic>
    </p:spTree>
    <p:extLst>
      <p:ext uri="{BB962C8B-B14F-4D97-AF65-F5344CB8AC3E}">
        <p14:creationId xmlns:p14="http://schemas.microsoft.com/office/powerpoint/2010/main" val="2329558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3689-6598-4F39-A8EC-BFEAF4CA2DFE}"/>
              </a:ext>
            </a:extLst>
          </p:cNvPr>
          <p:cNvSpPr>
            <a:spLocks noGrp="1"/>
          </p:cNvSpPr>
          <p:nvPr>
            <p:ph type="title"/>
          </p:nvPr>
        </p:nvSpPr>
        <p:spPr/>
        <p:txBody>
          <a:bodyPr/>
          <a:lstStyle/>
          <a:p>
            <a:r>
              <a:rPr lang="en-GB"/>
              <a:t>Reverse Brute Force Attacks</a:t>
            </a:r>
          </a:p>
        </p:txBody>
      </p:sp>
      <p:sp>
        <p:nvSpPr>
          <p:cNvPr id="3" name="Content Placeholder 2">
            <a:extLst>
              <a:ext uri="{FF2B5EF4-FFF2-40B4-BE49-F238E27FC236}">
                <a16:creationId xmlns:a16="http://schemas.microsoft.com/office/drawing/2014/main" id="{C7600C96-04E2-48AF-8A55-58577E9C6F81}"/>
              </a:ext>
            </a:extLst>
          </p:cNvPr>
          <p:cNvSpPr>
            <a:spLocks noGrp="1"/>
          </p:cNvSpPr>
          <p:nvPr>
            <p:ph idx="1"/>
          </p:nvPr>
        </p:nvSpPr>
        <p:spPr>
          <a:xfrm>
            <a:off x="5176299" y="1825625"/>
            <a:ext cx="6217919" cy="4351338"/>
          </a:xfrm>
        </p:spPr>
        <p:txBody>
          <a:bodyPr>
            <a:normAutofit fontScale="92500"/>
          </a:bodyPr>
          <a:lstStyle/>
          <a:p>
            <a:r>
              <a:rPr lang="en-GB"/>
              <a:t>Begins with a known password, which may have been discovered through a breach</a:t>
            </a:r>
          </a:p>
          <a:p>
            <a:endParaRPr lang="en-GB"/>
          </a:p>
          <a:p>
            <a:r>
              <a:rPr lang="en-GB"/>
              <a:t>Known password is used to search for a matching login credentials using a list of usernames</a:t>
            </a:r>
          </a:p>
          <a:p>
            <a:endParaRPr lang="en-GB"/>
          </a:p>
          <a:p>
            <a:r>
              <a:rPr lang="en-GB"/>
              <a:t>Attacks may use common passwords such as “Password1” to spray across various accounts</a:t>
            </a:r>
          </a:p>
        </p:txBody>
      </p:sp>
      <p:pic>
        <p:nvPicPr>
          <p:cNvPr id="5" name="Picture 4" descr="Hand spraying sanitizer">
            <a:extLst>
              <a:ext uri="{FF2B5EF4-FFF2-40B4-BE49-F238E27FC236}">
                <a16:creationId xmlns:a16="http://schemas.microsoft.com/office/drawing/2014/main" id="{E322A7BD-5ACA-4081-9759-9F027C76A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49" y="2099145"/>
            <a:ext cx="4910450" cy="3276891"/>
          </a:xfrm>
          <a:prstGeom prst="rect">
            <a:avLst/>
          </a:prstGeom>
          <a:effectLst>
            <a:softEdge rad="266700"/>
          </a:effectLst>
        </p:spPr>
      </p:pic>
    </p:spTree>
    <p:extLst>
      <p:ext uri="{BB962C8B-B14F-4D97-AF65-F5344CB8AC3E}">
        <p14:creationId xmlns:p14="http://schemas.microsoft.com/office/powerpoint/2010/main" val="4207561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KSBs – knowledge, skills, behaviours</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t>There are:</a:t>
            </a:r>
          </a:p>
          <a:p>
            <a:pPr lvl="1"/>
            <a:r>
              <a:rPr lang="en-GB"/>
              <a:t>30 knowledge criteria</a:t>
            </a:r>
          </a:p>
          <a:p>
            <a:pPr lvl="1"/>
            <a:r>
              <a:rPr lang="en-GB"/>
              <a:t>22 skills criteria	</a:t>
            </a:r>
          </a:p>
          <a:p>
            <a:pPr lvl="1"/>
            <a:r>
              <a:rPr lang="en-GB"/>
              <a:t>7 behaviours</a:t>
            </a:r>
          </a:p>
          <a:p>
            <a:pPr lvl="1"/>
            <a:endParaRPr lang="en-GB"/>
          </a:p>
          <a:p>
            <a:r>
              <a:rPr lang="en-GB"/>
              <a:t>These are all assessed in EPA</a:t>
            </a:r>
          </a:p>
          <a:p>
            <a:endParaRPr lang="en-GB"/>
          </a:p>
          <a:p>
            <a:r>
              <a:rPr lang="en-GB"/>
              <a:t>KSBs are allocated to each assessment method, for example:</a:t>
            </a:r>
            <a:br>
              <a:rPr lang="en-GB"/>
            </a:br>
            <a:r>
              <a:rPr lang="en-GB"/>
              <a:t>K8, K9, K11, S2, S5, S6, S9, S10, B4, K15, S11, S12, K10, K19, S7, S16, S17, K12, K16, K27, S13, S14, S15 are only assessed in the scenarios</a:t>
            </a:r>
          </a:p>
          <a:p>
            <a:endParaRPr lang="en-GB"/>
          </a:p>
          <a:p>
            <a:endParaRPr lang="en-GB">
              <a:solidFill>
                <a:srgbClr val="FFC000"/>
              </a:solidFill>
            </a:endParaRPr>
          </a:p>
        </p:txBody>
      </p:sp>
    </p:spTree>
    <p:extLst>
      <p:ext uri="{BB962C8B-B14F-4D97-AF65-F5344CB8AC3E}">
        <p14:creationId xmlns:p14="http://schemas.microsoft.com/office/powerpoint/2010/main" val="24740940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F11A-98D7-4FAA-B177-8F2426B2E105}"/>
              </a:ext>
            </a:extLst>
          </p:cNvPr>
          <p:cNvSpPr>
            <a:spLocks noGrp="1"/>
          </p:cNvSpPr>
          <p:nvPr>
            <p:ph type="title"/>
          </p:nvPr>
        </p:nvSpPr>
        <p:spPr/>
        <p:txBody>
          <a:bodyPr/>
          <a:lstStyle/>
          <a:p>
            <a:r>
              <a:rPr lang="en-GB"/>
              <a:t>Credential Stuffing</a:t>
            </a:r>
          </a:p>
        </p:txBody>
      </p:sp>
      <p:sp>
        <p:nvSpPr>
          <p:cNvPr id="3" name="Content Placeholder 2">
            <a:extLst>
              <a:ext uri="{FF2B5EF4-FFF2-40B4-BE49-F238E27FC236}">
                <a16:creationId xmlns:a16="http://schemas.microsoft.com/office/drawing/2014/main" id="{81607A26-57E9-48E6-A6A0-A23C73388F3A}"/>
              </a:ext>
            </a:extLst>
          </p:cNvPr>
          <p:cNvSpPr>
            <a:spLocks noGrp="1"/>
          </p:cNvSpPr>
          <p:nvPr>
            <p:ph idx="1"/>
          </p:nvPr>
        </p:nvSpPr>
        <p:spPr>
          <a:xfrm>
            <a:off x="5279666" y="1825625"/>
            <a:ext cx="6074134" cy="4351338"/>
          </a:xfrm>
        </p:spPr>
        <p:txBody>
          <a:bodyPr/>
          <a:lstStyle/>
          <a:p>
            <a:r>
              <a:rPr lang="en-GB"/>
              <a:t>Injection of stolen usernames and passwords</a:t>
            </a:r>
          </a:p>
          <a:p>
            <a:endParaRPr lang="en-GB"/>
          </a:p>
          <a:p>
            <a:r>
              <a:rPr lang="en-GB"/>
              <a:t>May be used across different sites</a:t>
            </a:r>
          </a:p>
          <a:p>
            <a:endParaRPr lang="en-GB"/>
          </a:p>
          <a:p>
            <a:r>
              <a:rPr lang="en-GB"/>
              <a:t>Typically found of the dark web, lists of compromised credentials</a:t>
            </a:r>
          </a:p>
        </p:txBody>
      </p:sp>
      <p:pic>
        <p:nvPicPr>
          <p:cNvPr id="5" name="Picture 4" descr="Man wearing black t-shirt and headset sitting in front of orange and black keyboard in dimly lit room with blue walls">
            <a:extLst>
              <a:ext uri="{FF2B5EF4-FFF2-40B4-BE49-F238E27FC236}">
                <a16:creationId xmlns:a16="http://schemas.microsoft.com/office/drawing/2014/main" id="{61360D6F-B084-4261-8719-5DCB46AFE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21" y="2186609"/>
            <a:ext cx="4366923" cy="2911282"/>
          </a:xfrm>
          <a:prstGeom prst="rect">
            <a:avLst/>
          </a:prstGeom>
          <a:effectLst>
            <a:softEdge rad="266700"/>
          </a:effectLst>
        </p:spPr>
      </p:pic>
    </p:spTree>
    <p:extLst>
      <p:ext uri="{BB962C8B-B14F-4D97-AF65-F5344CB8AC3E}">
        <p14:creationId xmlns:p14="http://schemas.microsoft.com/office/powerpoint/2010/main" val="31474043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Brute Force Lab</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
        <p:nvSpPr>
          <p:cNvPr id="7" name="Content Placeholder 5">
            <a:extLst>
              <a:ext uri="{FF2B5EF4-FFF2-40B4-BE49-F238E27FC236}">
                <a16:creationId xmlns:a16="http://schemas.microsoft.com/office/drawing/2014/main" id="{1E375A05-0B0B-4F33-806F-455ED551F552}"/>
              </a:ext>
            </a:extLst>
          </p:cNvPr>
          <p:cNvSpPr>
            <a:spLocks noGrp="1"/>
          </p:cNvSpPr>
          <p:nvPr>
            <p:ph idx="1"/>
          </p:nvPr>
        </p:nvSpPr>
        <p:spPr>
          <a:xfrm>
            <a:off x="838200" y="1911531"/>
            <a:ext cx="6739393" cy="4032069"/>
          </a:xfrm>
        </p:spPr>
        <p:txBody>
          <a:bodyPr>
            <a:normAutofit/>
          </a:bodyPr>
          <a:lstStyle/>
          <a:p>
            <a:r>
              <a:rPr lang="en-GB" i="1">
                <a:solidFill>
                  <a:schemeClr val="bg1">
                    <a:lumMod val="50000"/>
                  </a:schemeClr>
                </a:solidFill>
              </a:rPr>
              <a:t>Follow the video tutorial</a:t>
            </a:r>
          </a:p>
          <a:p>
            <a:endParaRPr lang="en-GB" i="1">
              <a:solidFill>
                <a:schemeClr val="bg1">
                  <a:lumMod val="50000"/>
                </a:schemeClr>
              </a:solidFill>
            </a:endParaRPr>
          </a:p>
          <a:p>
            <a:r>
              <a:rPr lang="en-GB" i="1">
                <a:solidFill>
                  <a:schemeClr val="bg1">
                    <a:lumMod val="50000"/>
                  </a:schemeClr>
                </a:solidFill>
              </a:rPr>
              <a:t>Practise Brute Force lab &amp; Password spraying</a:t>
            </a:r>
          </a:p>
          <a:p>
            <a:endParaRPr lang="en-GB" i="1">
              <a:solidFill>
                <a:schemeClr val="bg1">
                  <a:lumMod val="50000"/>
                </a:schemeClr>
              </a:solidFill>
            </a:endParaRPr>
          </a:p>
          <a:p>
            <a:endParaRPr lang="en-GB" i="1">
              <a:solidFill>
                <a:schemeClr val="bg1">
                  <a:lumMod val="50000"/>
                </a:schemeClr>
              </a:solidFill>
            </a:endParaRPr>
          </a:p>
        </p:txBody>
      </p:sp>
    </p:spTree>
    <p:extLst>
      <p:ext uri="{BB962C8B-B14F-4D97-AF65-F5344CB8AC3E}">
        <p14:creationId xmlns:p14="http://schemas.microsoft.com/office/powerpoint/2010/main" val="40302967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Password Spraying Lab</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
        <p:nvSpPr>
          <p:cNvPr id="7" name="Content Placeholder 5">
            <a:extLst>
              <a:ext uri="{FF2B5EF4-FFF2-40B4-BE49-F238E27FC236}">
                <a16:creationId xmlns:a16="http://schemas.microsoft.com/office/drawing/2014/main" id="{1E375A05-0B0B-4F33-806F-455ED551F552}"/>
              </a:ext>
            </a:extLst>
          </p:cNvPr>
          <p:cNvSpPr>
            <a:spLocks noGrp="1"/>
          </p:cNvSpPr>
          <p:nvPr>
            <p:ph idx="1"/>
          </p:nvPr>
        </p:nvSpPr>
        <p:spPr>
          <a:xfrm>
            <a:off x="838200" y="1911531"/>
            <a:ext cx="6739393" cy="4032069"/>
          </a:xfrm>
        </p:spPr>
        <p:txBody>
          <a:bodyPr>
            <a:normAutofit/>
          </a:bodyPr>
          <a:lstStyle/>
          <a:p>
            <a:r>
              <a:rPr lang="en-GB" i="1">
                <a:solidFill>
                  <a:schemeClr val="bg1">
                    <a:lumMod val="50000"/>
                  </a:schemeClr>
                </a:solidFill>
              </a:rPr>
              <a:t>Follow the video tutorial</a:t>
            </a:r>
          </a:p>
          <a:p>
            <a:endParaRPr lang="en-GB" i="1">
              <a:solidFill>
                <a:schemeClr val="bg1">
                  <a:lumMod val="50000"/>
                </a:schemeClr>
              </a:solidFill>
            </a:endParaRPr>
          </a:p>
          <a:p>
            <a:r>
              <a:rPr lang="en-GB" i="1">
                <a:solidFill>
                  <a:schemeClr val="bg1">
                    <a:lumMod val="50000"/>
                  </a:schemeClr>
                </a:solidFill>
              </a:rPr>
              <a:t>Practise Brute Force lab &amp; Password spraying</a:t>
            </a:r>
          </a:p>
          <a:p>
            <a:endParaRPr lang="en-GB" i="1">
              <a:solidFill>
                <a:schemeClr val="bg1">
                  <a:lumMod val="50000"/>
                </a:schemeClr>
              </a:solidFill>
            </a:endParaRPr>
          </a:p>
          <a:p>
            <a:endParaRPr lang="en-GB" i="1">
              <a:solidFill>
                <a:schemeClr val="bg1">
                  <a:lumMod val="50000"/>
                </a:schemeClr>
              </a:solidFill>
            </a:endParaRPr>
          </a:p>
        </p:txBody>
      </p:sp>
    </p:spTree>
    <p:extLst>
      <p:ext uri="{BB962C8B-B14F-4D97-AF65-F5344CB8AC3E}">
        <p14:creationId xmlns:p14="http://schemas.microsoft.com/office/powerpoint/2010/main" val="15414919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Malware Activity</a:t>
            </a:r>
          </a:p>
        </p:txBody>
      </p:sp>
    </p:spTree>
    <p:extLst>
      <p:ext uri="{BB962C8B-B14F-4D97-AF65-F5344CB8AC3E}">
        <p14:creationId xmlns:p14="http://schemas.microsoft.com/office/powerpoint/2010/main" val="21648311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B069-E5F7-4BBF-8F09-6FA56C087A50}"/>
              </a:ext>
            </a:extLst>
          </p:cNvPr>
          <p:cNvSpPr>
            <a:spLocks noGrp="1"/>
          </p:cNvSpPr>
          <p:nvPr>
            <p:ph type="title"/>
          </p:nvPr>
        </p:nvSpPr>
        <p:spPr/>
        <p:txBody>
          <a:bodyPr/>
          <a:lstStyle/>
          <a:p>
            <a:r>
              <a:rPr lang="en-GB"/>
              <a:t>Adware</a:t>
            </a:r>
          </a:p>
        </p:txBody>
      </p:sp>
      <p:sp>
        <p:nvSpPr>
          <p:cNvPr id="3" name="Content Placeholder 2">
            <a:extLst>
              <a:ext uri="{FF2B5EF4-FFF2-40B4-BE49-F238E27FC236}">
                <a16:creationId xmlns:a16="http://schemas.microsoft.com/office/drawing/2014/main" id="{380A88DD-21E6-4A21-9F60-48AFB59C2EA1}"/>
              </a:ext>
            </a:extLst>
          </p:cNvPr>
          <p:cNvSpPr>
            <a:spLocks noGrp="1"/>
          </p:cNvSpPr>
          <p:nvPr>
            <p:ph idx="1"/>
          </p:nvPr>
        </p:nvSpPr>
        <p:spPr>
          <a:xfrm>
            <a:off x="838200" y="1825625"/>
            <a:ext cx="5856798" cy="4667250"/>
          </a:xfrm>
        </p:spPr>
        <p:txBody>
          <a:bodyPr>
            <a:normAutofit lnSpcReduction="10000"/>
          </a:bodyPr>
          <a:lstStyle/>
          <a:p>
            <a:r>
              <a:rPr lang="en-GB"/>
              <a:t>Unwanted or malicious advertising</a:t>
            </a:r>
          </a:p>
          <a:p>
            <a:endParaRPr lang="en-GB"/>
          </a:p>
          <a:p>
            <a:r>
              <a:rPr lang="en-GB"/>
              <a:t>Harmless but irritating and sometimes difficult to remove</a:t>
            </a:r>
          </a:p>
          <a:p>
            <a:endParaRPr lang="en-GB"/>
          </a:p>
          <a:p>
            <a:r>
              <a:rPr lang="en-GB"/>
              <a:t>These ads may lead to harmful sites/downloads, Important not to click on them</a:t>
            </a:r>
          </a:p>
          <a:p>
            <a:endParaRPr lang="en-GB"/>
          </a:p>
          <a:p>
            <a:r>
              <a:rPr lang="en-GB"/>
              <a:t>Typically found on websites</a:t>
            </a:r>
          </a:p>
        </p:txBody>
      </p:sp>
      <p:pic>
        <p:nvPicPr>
          <p:cNvPr id="5" name="Picture 4" descr="A picture containing graphical user interface&#10;&#10;Description automatically generated">
            <a:extLst>
              <a:ext uri="{FF2B5EF4-FFF2-40B4-BE49-F238E27FC236}">
                <a16:creationId xmlns:a16="http://schemas.microsoft.com/office/drawing/2014/main" id="{0C600C48-39FD-4A2C-B7A4-51221E373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826" y="1961032"/>
            <a:ext cx="5402000" cy="3614104"/>
          </a:xfrm>
          <a:prstGeom prst="rect">
            <a:avLst/>
          </a:prstGeom>
          <a:effectLst>
            <a:softEdge rad="266700"/>
          </a:effectLst>
        </p:spPr>
      </p:pic>
    </p:spTree>
    <p:extLst>
      <p:ext uri="{BB962C8B-B14F-4D97-AF65-F5344CB8AC3E}">
        <p14:creationId xmlns:p14="http://schemas.microsoft.com/office/powerpoint/2010/main" val="3448813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E458-871B-4273-88B9-CD3FC5AC6F1A}"/>
              </a:ext>
            </a:extLst>
          </p:cNvPr>
          <p:cNvSpPr>
            <a:spLocks noGrp="1"/>
          </p:cNvSpPr>
          <p:nvPr>
            <p:ph type="title"/>
          </p:nvPr>
        </p:nvSpPr>
        <p:spPr/>
        <p:txBody>
          <a:bodyPr/>
          <a:lstStyle/>
          <a:p>
            <a:r>
              <a:rPr lang="en-GB"/>
              <a:t>Adware</a:t>
            </a:r>
          </a:p>
        </p:txBody>
      </p:sp>
      <p:sp>
        <p:nvSpPr>
          <p:cNvPr id="3" name="Content Placeholder 2">
            <a:extLst>
              <a:ext uri="{FF2B5EF4-FFF2-40B4-BE49-F238E27FC236}">
                <a16:creationId xmlns:a16="http://schemas.microsoft.com/office/drawing/2014/main" id="{73868D3F-67C5-4381-A6DD-133B0F96A2CF}"/>
              </a:ext>
            </a:extLst>
          </p:cNvPr>
          <p:cNvSpPr>
            <a:spLocks noGrp="1"/>
          </p:cNvSpPr>
          <p:nvPr>
            <p:ph idx="1"/>
          </p:nvPr>
        </p:nvSpPr>
        <p:spPr>
          <a:xfrm>
            <a:off x="838200" y="1825625"/>
            <a:ext cx="5840896" cy="4351338"/>
          </a:xfrm>
        </p:spPr>
        <p:txBody>
          <a:bodyPr/>
          <a:lstStyle/>
          <a:p>
            <a:r>
              <a:rPr lang="en-GB"/>
              <a:t>Adware isn’t known to spread but more of an annoyance</a:t>
            </a:r>
          </a:p>
          <a:p>
            <a:endParaRPr lang="en-GB"/>
          </a:p>
          <a:p>
            <a:r>
              <a:rPr lang="en-GB"/>
              <a:t>Can cause impacts to the device only if clicked on</a:t>
            </a:r>
          </a:p>
          <a:p>
            <a:endParaRPr lang="en-GB"/>
          </a:p>
          <a:p>
            <a:r>
              <a:rPr lang="en-GB"/>
              <a:t>Spread through software bundling typically</a:t>
            </a:r>
          </a:p>
          <a:p>
            <a:endParaRPr lang="en-GB"/>
          </a:p>
        </p:txBody>
      </p:sp>
      <p:pic>
        <p:nvPicPr>
          <p:cNvPr id="4" name="Picture 3" descr="A picture containing graphical user interface&#10;&#10;Description automatically generated">
            <a:extLst>
              <a:ext uri="{FF2B5EF4-FFF2-40B4-BE49-F238E27FC236}">
                <a16:creationId xmlns:a16="http://schemas.microsoft.com/office/drawing/2014/main" id="{6D4349D1-35ED-44BE-8680-9205DDFB7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826" y="1961032"/>
            <a:ext cx="5402000" cy="3614104"/>
          </a:xfrm>
          <a:prstGeom prst="rect">
            <a:avLst/>
          </a:prstGeom>
          <a:effectLst>
            <a:softEdge rad="266700"/>
          </a:effectLst>
        </p:spPr>
      </p:pic>
    </p:spTree>
    <p:extLst>
      <p:ext uri="{BB962C8B-B14F-4D97-AF65-F5344CB8AC3E}">
        <p14:creationId xmlns:p14="http://schemas.microsoft.com/office/powerpoint/2010/main" val="17046152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37D4-3959-4784-AB22-1808C6DE7086}"/>
              </a:ext>
            </a:extLst>
          </p:cNvPr>
          <p:cNvSpPr>
            <a:spLocks noGrp="1"/>
          </p:cNvSpPr>
          <p:nvPr>
            <p:ph type="title"/>
          </p:nvPr>
        </p:nvSpPr>
        <p:spPr/>
        <p:txBody>
          <a:bodyPr/>
          <a:lstStyle/>
          <a:p>
            <a:r>
              <a:rPr lang="en-GB"/>
              <a:t>Adware Example</a:t>
            </a:r>
          </a:p>
        </p:txBody>
      </p:sp>
      <p:sp>
        <p:nvSpPr>
          <p:cNvPr id="3" name="Content Placeholder 2">
            <a:extLst>
              <a:ext uri="{FF2B5EF4-FFF2-40B4-BE49-F238E27FC236}">
                <a16:creationId xmlns:a16="http://schemas.microsoft.com/office/drawing/2014/main" id="{4013B3DF-5D30-4711-90C7-CC57C4BAE27D}"/>
              </a:ext>
            </a:extLst>
          </p:cNvPr>
          <p:cNvSpPr>
            <a:spLocks noGrp="1"/>
          </p:cNvSpPr>
          <p:nvPr>
            <p:ph idx="1"/>
          </p:nvPr>
        </p:nvSpPr>
        <p:spPr>
          <a:xfrm>
            <a:off x="838200" y="1825625"/>
            <a:ext cx="5912457" cy="4766006"/>
          </a:xfrm>
        </p:spPr>
        <p:txBody>
          <a:bodyPr>
            <a:normAutofit fontScale="85000" lnSpcReduction="20000"/>
          </a:bodyPr>
          <a:lstStyle/>
          <a:p>
            <a:r>
              <a:rPr lang="en-GB"/>
              <a:t>Fireball 2017</a:t>
            </a:r>
          </a:p>
          <a:p>
            <a:endParaRPr lang="en-GB"/>
          </a:p>
          <a:p>
            <a:r>
              <a:rPr lang="en-GB"/>
              <a:t>Israeli software company found  more than 250 million computers infected </a:t>
            </a:r>
          </a:p>
          <a:p>
            <a:endParaRPr lang="en-GB"/>
          </a:p>
          <a:p>
            <a:r>
              <a:rPr lang="en-GB"/>
              <a:t>Browser hijacker which changes your search engine to a malicious one, obtrusive ads are then displayed and prevents you from modifying browser settings</a:t>
            </a:r>
          </a:p>
          <a:p>
            <a:endParaRPr lang="en-GB"/>
          </a:p>
          <a:p>
            <a:r>
              <a:rPr lang="en-GB"/>
              <a:t>Luckily no evidence of anything else, but the company Rafotech who created fireball could of launched a cyber attack with devastating consequences.</a:t>
            </a:r>
          </a:p>
        </p:txBody>
      </p:sp>
      <p:pic>
        <p:nvPicPr>
          <p:cNvPr id="4" name="Picture 3" descr="A picture containing graphical user interface&#10;&#10;Description automatically generated">
            <a:extLst>
              <a:ext uri="{FF2B5EF4-FFF2-40B4-BE49-F238E27FC236}">
                <a16:creationId xmlns:a16="http://schemas.microsoft.com/office/drawing/2014/main" id="{FC91E085-FD24-4334-A849-5A5237C79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291" y="1992838"/>
            <a:ext cx="5402000" cy="3614104"/>
          </a:xfrm>
          <a:prstGeom prst="rect">
            <a:avLst/>
          </a:prstGeom>
          <a:effectLst>
            <a:softEdge rad="266700"/>
          </a:effectLst>
        </p:spPr>
      </p:pic>
    </p:spTree>
    <p:extLst>
      <p:ext uri="{BB962C8B-B14F-4D97-AF65-F5344CB8AC3E}">
        <p14:creationId xmlns:p14="http://schemas.microsoft.com/office/powerpoint/2010/main" val="12579637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7238-1950-45B4-8120-C06484A6233A}"/>
              </a:ext>
            </a:extLst>
          </p:cNvPr>
          <p:cNvSpPr>
            <a:spLocks noGrp="1"/>
          </p:cNvSpPr>
          <p:nvPr>
            <p:ph type="title"/>
          </p:nvPr>
        </p:nvSpPr>
        <p:spPr/>
        <p:txBody>
          <a:bodyPr/>
          <a:lstStyle/>
          <a:p>
            <a:r>
              <a:rPr lang="en-GB"/>
              <a:t>Fileless Malware</a:t>
            </a:r>
          </a:p>
        </p:txBody>
      </p:sp>
      <p:sp>
        <p:nvSpPr>
          <p:cNvPr id="3" name="Content Placeholder 2">
            <a:extLst>
              <a:ext uri="{FF2B5EF4-FFF2-40B4-BE49-F238E27FC236}">
                <a16:creationId xmlns:a16="http://schemas.microsoft.com/office/drawing/2014/main" id="{A856AE86-CCF7-45CE-B07F-AFBE57EA2C87}"/>
              </a:ext>
            </a:extLst>
          </p:cNvPr>
          <p:cNvSpPr>
            <a:spLocks noGrp="1"/>
          </p:cNvSpPr>
          <p:nvPr>
            <p:ph idx="1"/>
          </p:nvPr>
        </p:nvSpPr>
        <p:spPr>
          <a:xfrm>
            <a:off x="838200" y="1825625"/>
            <a:ext cx="7280082" cy="4351338"/>
          </a:xfrm>
        </p:spPr>
        <p:txBody>
          <a:bodyPr/>
          <a:lstStyle/>
          <a:p>
            <a:r>
              <a:rPr lang="en-GB"/>
              <a:t>Malicious code which targets non-file objects like Office365 macros.</a:t>
            </a:r>
          </a:p>
          <a:p>
            <a:endParaRPr lang="en-GB"/>
          </a:p>
          <a:p>
            <a:r>
              <a:rPr lang="en-GB"/>
              <a:t>No executable file, anti virus will be difficult to protect against</a:t>
            </a:r>
          </a:p>
          <a:p>
            <a:endParaRPr lang="en-GB"/>
          </a:p>
          <a:p>
            <a:r>
              <a:rPr lang="en-GB"/>
              <a:t>Code my require admin rights  - deterrent</a:t>
            </a:r>
          </a:p>
        </p:txBody>
      </p:sp>
      <p:pic>
        <p:nvPicPr>
          <p:cNvPr id="4" name="Picture 3">
            <a:extLst>
              <a:ext uri="{FF2B5EF4-FFF2-40B4-BE49-F238E27FC236}">
                <a16:creationId xmlns:a16="http://schemas.microsoft.com/office/drawing/2014/main" id="{DB9E813A-1F85-45AA-9DE3-D2D0F659471F}"/>
              </a:ext>
            </a:extLst>
          </p:cNvPr>
          <p:cNvPicPr>
            <a:picLocks noChangeAspect="1"/>
          </p:cNvPicPr>
          <p:nvPr/>
        </p:nvPicPr>
        <p:blipFill rotWithShape="1">
          <a:blip r:embed="rId2"/>
          <a:srcRect l="30085" r="28653"/>
          <a:stretch/>
        </p:blipFill>
        <p:spPr>
          <a:xfrm>
            <a:off x="8022203" y="1588228"/>
            <a:ext cx="3864334" cy="4131732"/>
          </a:xfrm>
          <a:prstGeom prst="rect">
            <a:avLst/>
          </a:prstGeom>
          <a:effectLst>
            <a:softEdge rad="266700"/>
          </a:effectLst>
        </p:spPr>
      </p:pic>
    </p:spTree>
    <p:extLst>
      <p:ext uri="{BB962C8B-B14F-4D97-AF65-F5344CB8AC3E}">
        <p14:creationId xmlns:p14="http://schemas.microsoft.com/office/powerpoint/2010/main" val="10561883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925E9-6ADC-4FC9-BC32-CF82CDD3CEA9}"/>
              </a:ext>
            </a:extLst>
          </p:cNvPr>
          <p:cNvSpPr>
            <a:spLocks noGrp="1"/>
          </p:cNvSpPr>
          <p:nvPr>
            <p:ph type="title"/>
          </p:nvPr>
        </p:nvSpPr>
        <p:spPr/>
        <p:txBody>
          <a:bodyPr/>
          <a:lstStyle/>
          <a:p>
            <a:r>
              <a:rPr lang="en-GB"/>
              <a:t>Fileless Malware</a:t>
            </a:r>
          </a:p>
        </p:txBody>
      </p:sp>
      <p:sp>
        <p:nvSpPr>
          <p:cNvPr id="3" name="Content Placeholder 2">
            <a:extLst>
              <a:ext uri="{FF2B5EF4-FFF2-40B4-BE49-F238E27FC236}">
                <a16:creationId xmlns:a16="http://schemas.microsoft.com/office/drawing/2014/main" id="{195878C1-3AE8-457A-9517-F821882A5D5A}"/>
              </a:ext>
            </a:extLst>
          </p:cNvPr>
          <p:cNvSpPr>
            <a:spLocks noGrp="1"/>
          </p:cNvSpPr>
          <p:nvPr>
            <p:ph idx="1"/>
          </p:nvPr>
        </p:nvSpPr>
        <p:spPr>
          <a:xfrm>
            <a:off x="838200" y="1825625"/>
            <a:ext cx="6914322" cy="4351338"/>
          </a:xfrm>
        </p:spPr>
        <p:txBody>
          <a:bodyPr>
            <a:normAutofit fontScale="77500" lnSpcReduction="20000"/>
          </a:bodyPr>
          <a:lstStyle/>
          <a:p>
            <a:r>
              <a:rPr lang="en-US"/>
              <a:t>Ability to self-replicate and laterally move across a network</a:t>
            </a:r>
          </a:p>
          <a:p>
            <a:endParaRPr lang="en-US"/>
          </a:p>
          <a:p>
            <a:r>
              <a:rPr lang="en-US"/>
              <a:t> Can spread across networks or email attachments however mostly remain undetected because its memory based, not file-based</a:t>
            </a:r>
          </a:p>
          <a:p>
            <a:endParaRPr lang="en-US"/>
          </a:p>
          <a:p>
            <a:r>
              <a:rPr lang="en-US"/>
              <a:t>A lot of malware can be deterred by using least privileges in organisations. This helps prevent cyber criminals from leveraging malware to gain employee credentials and access restricted data.</a:t>
            </a:r>
          </a:p>
          <a:p>
            <a:endParaRPr lang="en-US"/>
          </a:p>
          <a:p>
            <a:r>
              <a:rPr lang="en-US"/>
              <a:t>IT Admin can also disable PowerShell unless required to reduce malicious scripts from running</a:t>
            </a:r>
          </a:p>
          <a:p>
            <a:endParaRPr lang="en-US"/>
          </a:p>
          <a:p>
            <a:endParaRPr lang="en-GB"/>
          </a:p>
        </p:txBody>
      </p:sp>
      <p:pic>
        <p:nvPicPr>
          <p:cNvPr id="4" name="Picture 3">
            <a:extLst>
              <a:ext uri="{FF2B5EF4-FFF2-40B4-BE49-F238E27FC236}">
                <a16:creationId xmlns:a16="http://schemas.microsoft.com/office/drawing/2014/main" id="{9578A156-7829-4386-98D6-67DAEFEF5251}"/>
              </a:ext>
            </a:extLst>
          </p:cNvPr>
          <p:cNvPicPr>
            <a:picLocks noChangeAspect="1"/>
          </p:cNvPicPr>
          <p:nvPr/>
        </p:nvPicPr>
        <p:blipFill rotWithShape="1">
          <a:blip r:embed="rId2"/>
          <a:srcRect l="30085" r="28653"/>
          <a:stretch/>
        </p:blipFill>
        <p:spPr>
          <a:xfrm>
            <a:off x="7974495" y="1588228"/>
            <a:ext cx="3864334" cy="4131732"/>
          </a:xfrm>
          <a:prstGeom prst="rect">
            <a:avLst/>
          </a:prstGeom>
          <a:effectLst>
            <a:softEdge rad="266700"/>
          </a:effectLst>
        </p:spPr>
      </p:pic>
    </p:spTree>
    <p:extLst>
      <p:ext uri="{BB962C8B-B14F-4D97-AF65-F5344CB8AC3E}">
        <p14:creationId xmlns:p14="http://schemas.microsoft.com/office/powerpoint/2010/main" val="7671849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018C-AE3C-4543-A353-D96207CC1D1E}"/>
              </a:ext>
            </a:extLst>
          </p:cNvPr>
          <p:cNvSpPr>
            <a:spLocks noGrp="1"/>
          </p:cNvSpPr>
          <p:nvPr>
            <p:ph type="title"/>
          </p:nvPr>
        </p:nvSpPr>
        <p:spPr/>
        <p:txBody>
          <a:bodyPr/>
          <a:lstStyle/>
          <a:p>
            <a:r>
              <a:rPr lang="en-GB"/>
              <a:t>Fileless Malware Example</a:t>
            </a:r>
          </a:p>
        </p:txBody>
      </p:sp>
      <p:sp>
        <p:nvSpPr>
          <p:cNvPr id="3" name="Content Placeholder 2">
            <a:extLst>
              <a:ext uri="{FF2B5EF4-FFF2-40B4-BE49-F238E27FC236}">
                <a16:creationId xmlns:a16="http://schemas.microsoft.com/office/drawing/2014/main" id="{315E415F-28B9-4316-A082-A7874AF692C9}"/>
              </a:ext>
            </a:extLst>
          </p:cNvPr>
          <p:cNvSpPr>
            <a:spLocks noGrp="1"/>
          </p:cNvSpPr>
          <p:nvPr>
            <p:ph idx="1"/>
          </p:nvPr>
        </p:nvSpPr>
        <p:spPr>
          <a:xfrm>
            <a:off x="838200" y="1825625"/>
            <a:ext cx="7184003" cy="4351338"/>
          </a:xfrm>
        </p:spPr>
        <p:txBody>
          <a:bodyPr/>
          <a:lstStyle/>
          <a:p>
            <a:r>
              <a:rPr lang="en-GB"/>
              <a:t>Operation Cobalt Kitty</a:t>
            </a:r>
          </a:p>
          <a:p>
            <a:endParaRPr lang="en-GB"/>
          </a:p>
          <a:p>
            <a:r>
              <a:rPr lang="en-GB"/>
              <a:t>OceanLotus Group infiltrated several corporations and conducted nearly six months of stealthy operations before being detected</a:t>
            </a:r>
          </a:p>
          <a:p>
            <a:endParaRPr lang="en-GB"/>
          </a:p>
          <a:p>
            <a:r>
              <a:rPr lang="en-GB"/>
              <a:t>Multi-phased attack which started with Fileless Malware injected via PowerShell Payloads</a:t>
            </a:r>
          </a:p>
        </p:txBody>
      </p:sp>
      <p:pic>
        <p:nvPicPr>
          <p:cNvPr id="4" name="Picture 3">
            <a:extLst>
              <a:ext uri="{FF2B5EF4-FFF2-40B4-BE49-F238E27FC236}">
                <a16:creationId xmlns:a16="http://schemas.microsoft.com/office/drawing/2014/main" id="{9B5D7544-6C5D-41D6-9932-7951A844181A}"/>
              </a:ext>
            </a:extLst>
          </p:cNvPr>
          <p:cNvPicPr>
            <a:picLocks noChangeAspect="1"/>
          </p:cNvPicPr>
          <p:nvPr/>
        </p:nvPicPr>
        <p:blipFill rotWithShape="1">
          <a:blip r:embed="rId2"/>
          <a:srcRect l="30085" r="28653"/>
          <a:stretch/>
        </p:blipFill>
        <p:spPr>
          <a:xfrm>
            <a:off x="8761674" y="818939"/>
            <a:ext cx="2441143" cy="2610061"/>
          </a:xfrm>
          <a:prstGeom prst="rect">
            <a:avLst/>
          </a:prstGeom>
          <a:effectLst>
            <a:softEdge rad="266700"/>
          </a:effectLst>
        </p:spPr>
      </p:pic>
    </p:spTree>
    <p:extLst>
      <p:ext uri="{BB962C8B-B14F-4D97-AF65-F5344CB8AC3E}">
        <p14:creationId xmlns:p14="http://schemas.microsoft.com/office/powerpoint/2010/main" val="120461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Coverage</a:t>
            </a:r>
            <a:endParaRPr lang="en-GB">
              <a:solidFill>
                <a:srgbClr val="FF0000"/>
              </a:solidFill>
            </a:endParaRP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t>Each assessment component tests selected knowledge, skills and behaviour criteria</a:t>
            </a:r>
            <a:endParaRPr lang="en-GB">
              <a:solidFill>
                <a:srgbClr val="FF0000"/>
              </a:solidFill>
            </a:endParaRPr>
          </a:p>
          <a:p>
            <a:pPr fontAlgn="base"/>
            <a:r>
              <a:rPr lang="en-GB"/>
              <a:t>Grading:</a:t>
            </a:r>
          </a:p>
          <a:p>
            <a:pPr fontAlgn="base"/>
            <a:endParaRPr lang="en-GB"/>
          </a:p>
        </p:txBody>
      </p:sp>
      <p:graphicFrame>
        <p:nvGraphicFramePr>
          <p:cNvPr id="4" name="Table 4">
            <a:extLst>
              <a:ext uri="{FF2B5EF4-FFF2-40B4-BE49-F238E27FC236}">
                <a16:creationId xmlns:a16="http://schemas.microsoft.com/office/drawing/2014/main" id="{6F92544B-F99A-4743-9E92-2087A68199FE}"/>
              </a:ext>
            </a:extLst>
          </p:cNvPr>
          <p:cNvGraphicFramePr>
            <a:graphicFrameLocks noGrp="1"/>
          </p:cNvGraphicFramePr>
          <p:nvPr>
            <p:extLst>
              <p:ext uri="{D42A27DB-BD31-4B8C-83A1-F6EECF244321}">
                <p14:modId xmlns:p14="http://schemas.microsoft.com/office/powerpoint/2010/main" val="2591811499"/>
              </p:ext>
            </p:extLst>
          </p:nvPr>
        </p:nvGraphicFramePr>
        <p:xfrm>
          <a:off x="1160463" y="2719916"/>
          <a:ext cx="8128000" cy="32004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125056892"/>
                    </a:ext>
                  </a:extLst>
                </a:gridCol>
                <a:gridCol w="2032000">
                  <a:extLst>
                    <a:ext uri="{9D8B030D-6E8A-4147-A177-3AD203B41FA5}">
                      <a16:colId xmlns:a16="http://schemas.microsoft.com/office/drawing/2014/main" val="3969342456"/>
                    </a:ext>
                  </a:extLst>
                </a:gridCol>
                <a:gridCol w="2032000">
                  <a:extLst>
                    <a:ext uri="{9D8B030D-6E8A-4147-A177-3AD203B41FA5}">
                      <a16:colId xmlns:a16="http://schemas.microsoft.com/office/drawing/2014/main" val="2249323392"/>
                    </a:ext>
                  </a:extLst>
                </a:gridCol>
                <a:gridCol w="2032000">
                  <a:extLst>
                    <a:ext uri="{9D8B030D-6E8A-4147-A177-3AD203B41FA5}">
                      <a16:colId xmlns:a16="http://schemas.microsoft.com/office/drawing/2014/main" val="2409620154"/>
                    </a:ext>
                  </a:extLst>
                </a:gridCol>
              </a:tblGrid>
              <a:tr h="370840">
                <a:tc>
                  <a:txBody>
                    <a:bodyPr/>
                    <a:lstStyle/>
                    <a:p>
                      <a:endParaRPr lang="en-US" sz="2400" b="1">
                        <a:solidFill>
                          <a:schemeClr val="bg1"/>
                        </a:solidFill>
                      </a:endParaRPr>
                    </a:p>
                  </a:txBody>
                  <a:tcPr/>
                </a:tc>
                <a:tc>
                  <a:txBody>
                    <a:bodyPr/>
                    <a:lstStyle/>
                    <a:p>
                      <a:r>
                        <a:rPr lang="en-US" sz="2400" b="1">
                          <a:solidFill>
                            <a:schemeClr val="tx1"/>
                          </a:solidFill>
                        </a:rPr>
                        <a:t>Discussion</a:t>
                      </a:r>
                    </a:p>
                  </a:txBody>
                  <a:tcPr/>
                </a:tc>
                <a:tc>
                  <a:txBody>
                    <a:bodyPr/>
                    <a:lstStyle/>
                    <a:p>
                      <a:r>
                        <a:rPr lang="en-US" sz="2400" b="1">
                          <a:solidFill>
                            <a:schemeClr val="tx1"/>
                          </a:solidFill>
                        </a:rPr>
                        <a:t>Test</a:t>
                      </a:r>
                    </a:p>
                  </a:txBody>
                  <a:tcPr/>
                </a:tc>
                <a:tc>
                  <a:txBody>
                    <a:bodyPr/>
                    <a:lstStyle/>
                    <a:p>
                      <a:r>
                        <a:rPr lang="en-US" sz="2400" b="1">
                          <a:solidFill>
                            <a:schemeClr val="tx1"/>
                          </a:solidFill>
                        </a:rPr>
                        <a:t>Overall grade</a:t>
                      </a:r>
                    </a:p>
                  </a:txBody>
                  <a:tcPr/>
                </a:tc>
                <a:extLst>
                  <a:ext uri="{0D108BD9-81ED-4DB2-BD59-A6C34878D82A}">
                    <a16:rowId xmlns:a16="http://schemas.microsoft.com/office/drawing/2014/main" val="1419483187"/>
                  </a:ext>
                </a:extLst>
              </a:tr>
              <a:tr h="370840">
                <a:tc>
                  <a:txBody>
                    <a:bodyPr/>
                    <a:lstStyle/>
                    <a:p>
                      <a:r>
                        <a:rPr lang="en-US" sz="2400">
                          <a:solidFill>
                            <a:srgbClr val="FF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rPr>
                        <a:t>Fail</a:t>
                      </a:r>
                    </a:p>
                  </a:txBody>
                  <a:tcPr/>
                </a:tc>
                <a:extLst>
                  <a:ext uri="{0D108BD9-81ED-4DB2-BD59-A6C34878D82A}">
                    <a16:rowId xmlns:a16="http://schemas.microsoft.com/office/drawing/2014/main" val="4110904647"/>
                  </a:ext>
                </a:extLst>
              </a:tr>
              <a:tr h="370840">
                <a:tc>
                  <a:txBody>
                    <a:bodyPr/>
                    <a:lstStyle/>
                    <a:p>
                      <a:r>
                        <a:rPr lang="en-US" sz="2400">
                          <a:solidFill>
                            <a:schemeClr val="accent6">
                              <a:lumMod val="60000"/>
                              <a:lumOff val="40000"/>
                            </a:schemeClr>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rPr>
                        <a:t>Fail</a:t>
                      </a:r>
                    </a:p>
                  </a:txBody>
                  <a:tcPr/>
                </a:tc>
                <a:extLst>
                  <a:ext uri="{0D108BD9-81ED-4DB2-BD59-A6C34878D82A}">
                    <a16:rowId xmlns:a16="http://schemas.microsoft.com/office/drawing/2014/main" val="3941971202"/>
                  </a:ext>
                </a:extLst>
              </a:tr>
              <a:tr h="370840">
                <a:tc>
                  <a:txBody>
                    <a:bodyPr/>
                    <a:lstStyle/>
                    <a:p>
                      <a:r>
                        <a:rPr lang="en-US" sz="2400">
                          <a:solidFill>
                            <a:schemeClr val="accent6">
                              <a:lumMod val="60000"/>
                              <a:lumOff val="40000"/>
                            </a:schemeClr>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rPr>
                        <a:t>Fail</a:t>
                      </a:r>
                    </a:p>
                  </a:txBody>
                  <a:tcPr/>
                </a:tc>
                <a:extLst>
                  <a:ext uri="{0D108BD9-81ED-4DB2-BD59-A6C34878D82A}">
                    <a16:rowId xmlns:a16="http://schemas.microsoft.com/office/drawing/2014/main" val="2402156897"/>
                  </a:ext>
                </a:extLst>
              </a:tr>
              <a:tr h="370840">
                <a:tc>
                  <a:txBody>
                    <a:bodyPr/>
                    <a:lstStyle/>
                    <a:p>
                      <a:r>
                        <a:rPr lang="en-US" sz="2400">
                          <a:solidFill>
                            <a:schemeClr val="accent6">
                              <a:lumMod val="60000"/>
                              <a:lumOff val="40000"/>
                            </a:schemeClr>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Pass</a:t>
                      </a:r>
                    </a:p>
                  </a:txBody>
                  <a:tcPr/>
                </a:tc>
                <a:extLst>
                  <a:ext uri="{0D108BD9-81ED-4DB2-BD59-A6C34878D82A}">
                    <a16:rowId xmlns:a16="http://schemas.microsoft.com/office/drawing/2014/main" val="4063230184"/>
                  </a:ext>
                </a:extLst>
              </a:tr>
              <a:tr h="370840">
                <a:tc>
                  <a:txBody>
                    <a:bodyPr/>
                    <a:lstStyle/>
                    <a:p>
                      <a:r>
                        <a:rPr lang="en-US" sz="2400">
                          <a:solidFill>
                            <a:schemeClr val="accent6">
                              <a:lumMod val="60000"/>
                              <a:lumOff val="40000"/>
                            </a:schemeClr>
                          </a:solidFill>
                        </a:rPr>
                        <a:t>Pass</a:t>
                      </a:r>
                    </a:p>
                  </a:txBody>
                  <a:tcPr/>
                </a:tc>
                <a:tc>
                  <a:txBody>
                    <a:bodyPr/>
                    <a:lstStyle/>
                    <a:p>
                      <a:r>
                        <a:rPr lang="en-US" sz="2400">
                          <a:solidFill>
                            <a:srgbClr val="0070C0"/>
                          </a:solidFill>
                        </a:rPr>
                        <a:t>Distinction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0070C0"/>
                          </a:solidFill>
                        </a:rPr>
                        <a:t>Distinction</a:t>
                      </a:r>
                    </a:p>
                  </a:txBody>
                  <a:tcPr/>
                </a:tc>
                <a:extLst>
                  <a:ext uri="{0D108BD9-81ED-4DB2-BD59-A6C34878D82A}">
                    <a16:rowId xmlns:a16="http://schemas.microsoft.com/office/drawing/2014/main" val="75843471"/>
                  </a:ext>
                </a:extLst>
              </a:tr>
              <a:tr h="370840">
                <a:tc>
                  <a:txBody>
                    <a:bodyPr/>
                    <a:lstStyle/>
                    <a:p>
                      <a:r>
                        <a:rPr lang="en-US" sz="2400">
                          <a:solidFill>
                            <a:srgbClr val="FF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accent6">
                              <a:lumMod val="60000"/>
                              <a:lumOff val="40000"/>
                            </a:schemeClr>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FF0000"/>
                          </a:solidFill>
                        </a:rPr>
                        <a:t>Fail</a:t>
                      </a:r>
                    </a:p>
                  </a:txBody>
                  <a:tcPr/>
                </a:tc>
                <a:extLst>
                  <a:ext uri="{0D108BD9-81ED-4DB2-BD59-A6C34878D82A}">
                    <a16:rowId xmlns:a16="http://schemas.microsoft.com/office/drawing/2014/main" val="618151665"/>
                  </a:ext>
                </a:extLst>
              </a:tr>
            </a:tbl>
          </a:graphicData>
        </a:graphic>
      </p:graphicFrame>
    </p:spTree>
    <p:extLst>
      <p:ext uri="{BB962C8B-B14F-4D97-AF65-F5344CB8AC3E}">
        <p14:creationId xmlns:p14="http://schemas.microsoft.com/office/powerpoint/2010/main" val="31263061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6CB7-4EC6-475D-B310-1D814CA8F57A}"/>
              </a:ext>
            </a:extLst>
          </p:cNvPr>
          <p:cNvSpPr>
            <a:spLocks noGrp="1"/>
          </p:cNvSpPr>
          <p:nvPr>
            <p:ph type="title"/>
          </p:nvPr>
        </p:nvSpPr>
        <p:spPr/>
        <p:txBody>
          <a:bodyPr/>
          <a:lstStyle/>
          <a:p>
            <a:r>
              <a:rPr lang="en-GB"/>
              <a:t>Viruses</a:t>
            </a:r>
          </a:p>
        </p:txBody>
      </p:sp>
      <p:sp>
        <p:nvSpPr>
          <p:cNvPr id="3" name="Content Placeholder 2">
            <a:extLst>
              <a:ext uri="{FF2B5EF4-FFF2-40B4-BE49-F238E27FC236}">
                <a16:creationId xmlns:a16="http://schemas.microsoft.com/office/drawing/2014/main" id="{6E5F7BEC-2059-4EA2-B546-730A8AD51D0E}"/>
              </a:ext>
            </a:extLst>
          </p:cNvPr>
          <p:cNvSpPr>
            <a:spLocks noGrp="1"/>
          </p:cNvSpPr>
          <p:nvPr>
            <p:ph idx="1"/>
          </p:nvPr>
        </p:nvSpPr>
        <p:spPr>
          <a:xfrm>
            <a:off x="838200" y="1825625"/>
            <a:ext cx="6826857" cy="4351338"/>
          </a:xfrm>
        </p:spPr>
        <p:txBody>
          <a:bodyPr>
            <a:normAutofit lnSpcReduction="10000"/>
          </a:bodyPr>
          <a:lstStyle/>
          <a:p>
            <a:r>
              <a:rPr lang="en-GB"/>
              <a:t>Infect other programs and can spread across systems, as well as performing maliciousness</a:t>
            </a:r>
          </a:p>
          <a:p>
            <a:endParaRPr lang="en-GB"/>
          </a:p>
          <a:p>
            <a:r>
              <a:rPr lang="en-GB"/>
              <a:t>Attached to files and executed upon launch</a:t>
            </a:r>
          </a:p>
          <a:p>
            <a:endParaRPr lang="en-GB"/>
          </a:p>
          <a:p>
            <a:r>
              <a:rPr lang="en-GB"/>
              <a:t>Can encrypt, corrupt, delete or move your files</a:t>
            </a:r>
          </a:p>
          <a:p>
            <a:endParaRPr lang="en-GB"/>
          </a:p>
          <a:p>
            <a:r>
              <a:rPr lang="en-GB"/>
              <a:t>Can replicate themselves</a:t>
            </a:r>
          </a:p>
          <a:p>
            <a:endParaRPr lang="en-GB"/>
          </a:p>
        </p:txBody>
      </p:sp>
      <p:pic>
        <p:nvPicPr>
          <p:cNvPr id="4" name="Picture 3">
            <a:extLst>
              <a:ext uri="{FF2B5EF4-FFF2-40B4-BE49-F238E27FC236}">
                <a16:creationId xmlns:a16="http://schemas.microsoft.com/office/drawing/2014/main" id="{9E8EDBE3-642B-4C83-98C5-A4E713C45FAD}"/>
              </a:ext>
            </a:extLst>
          </p:cNvPr>
          <p:cNvPicPr>
            <a:picLocks noChangeAspect="1"/>
          </p:cNvPicPr>
          <p:nvPr/>
        </p:nvPicPr>
        <p:blipFill rotWithShape="1">
          <a:blip r:embed="rId2"/>
          <a:srcRect l="22323" r="22693"/>
          <a:stretch/>
        </p:blipFill>
        <p:spPr>
          <a:xfrm>
            <a:off x="7425855" y="1825625"/>
            <a:ext cx="3927945" cy="3810000"/>
          </a:xfrm>
          <a:prstGeom prst="rect">
            <a:avLst/>
          </a:prstGeom>
          <a:effectLst>
            <a:softEdge rad="266700"/>
          </a:effectLst>
        </p:spPr>
      </p:pic>
    </p:spTree>
    <p:extLst>
      <p:ext uri="{BB962C8B-B14F-4D97-AF65-F5344CB8AC3E}">
        <p14:creationId xmlns:p14="http://schemas.microsoft.com/office/powerpoint/2010/main" val="24763556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a:t>Viruses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6286169" cy="4351338"/>
          </a:xfrm>
        </p:spPr>
        <p:txBody>
          <a:bodyPr/>
          <a:lstStyle/>
          <a:p>
            <a:r>
              <a:rPr lang="en-US"/>
              <a:t>Can replicate and attach replicas of itself to other files and applications</a:t>
            </a:r>
          </a:p>
          <a:p>
            <a:endParaRPr lang="en-US"/>
          </a:p>
          <a:p>
            <a:r>
              <a:rPr lang="en-US"/>
              <a:t>Ability to spread via multiple ways such as removeable media, email attachments, unsafe download links</a:t>
            </a:r>
          </a:p>
          <a:p>
            <a:endParaRPr lang="en-US"/>
          </a:p>
          <a:p>
            <a:r>
              <a:rPr lang="en-US"/>
              <a:t>Mainly spread via the Internet</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CE63B428-4C95-4904-824F-095139E04907}"/>
              </a:ext>
            </a:extLst>
          </p:cNvPr>
          <p:cNvPicPr>
            <a:picLocks noChangeAspect="1"/>
          </p:cNvPicPr>
          <p:nvPr/>
        </p:nvPicPr>
        <p:blipFill rotWithShape="1">
          <a:blip r:embed="rId2"/>
          <a:srcRect l="22323" r="22693"/>
          <a:stretch/>
        </p:blipFill>
        <p:spPr>
          <a:xfrm>
            <a:off x="7425855" y="1825625"/>
            <a:ext cx="3927945" cy="3810000"/>
          </a:xfrm>
          <a:prstGeom prst="rect">
            <a:avLst/>
          </a:prstGeom>
          <a:effectLst>
            <a:softEdge rad="266700"/>
          </a:effectLst>
        </p:spPr>
      </p:pic>
    </p:spTree>
    <p:extLst>
      <p:ext uri="{BB962C8B-B14F-4D97-AF65-F5344CB8AC3E}">
        <p14:creationId xmlns:p14="http://schemas.microsoft.com/office/powerpoint/2010/main" val="8648770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FA2E-F60C-48DB-81A2-5E05721A4246}"/>
              </a:ext>
            </a:extLst>
          </p:cNvPr>
          <p:cNvSpPr>
            <a:spLocks noGrp="1"/>
          </p:cNvSpPr>
          <p:nvPr>
            <p:ph type="title"/>
          </p:nvPr>
        </p:nvSpPr>
        <p:spPr/>
        <p:txBody>
          <a:bodyPr/>
          <a:lstStyle/>
          <a:p>
            <a:r>
              <a:rPr lang="en-GB"/>
              <a:t>Virus Example</a:t>
            </a:r>
          </a:p>
        </p:txBody>
      </p:sp>
      <p:pic>
        <p:nvPicPr>
          <p:cNvPr id="5" name="Graphic 4" descr="Lightbulb and gear with solid fill">
            <a:extLst>
              <a:ext uri="{FF2B5EF4-FFF2-40B4-BE49-F238E27FC236}">
                <a16:creationId xmlns:a16="http://schemas.microsoft.com/office/drawing/2014/main" id="{062A4F6B-EC2F-4EBB-8308-B7F48FCD4E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991" y="1076188"/>
            <a:ext cx="4705623" cy="4705623"/>
          </a:xfrm>
          <a:prstGeom prst="rect">
            <a:avLst/>
          </a:prstGeom>
        </p:spPr>
      </p:pic>
      <p:sp>
        <p:nvSpPr>
          <p:cNvPr id="6" name="Content Placeholder 5">
            <a:extLst>
              <a:ext uri="{FF2B5EF4-FFF2-40B4-BE49-F238E27FC236}">
                <a16:creationId xmlns:a16="http://schemas.microsoft.com/office/drawing/2014/main" id="{DB83C2CA-39C0-47C0-AF9E-4B53BF02B610}"/>
              </a:ext>
            </a:extLst>
          </p:cNvPr>
          <p:cNvSpPr>
            <a:spLocks noGrp="1"/>
          </p:cNvSpPr>
          <p:nvPr>
            <p:ph idx="1"/>
          </p:nvPr>
        </p:nvSpPr>
        <p:spPr>
          <a:xfrm>
            <a:off x="838200" y="1911531"/>
            <a:ext cx="6739393" cy="4032069"/>
          </a:xfrm>
        </p:spPr>
        <p:txBody>
          <a:bodyPr>
            <a:normAutofit/>
          </a:bodyPr>
          <a:lstStyle/>
          <a:p>
            <a:r>
              <a:rPr lang="en-GB" i="1">
                <a:solidFill>
                  <a:schemeClr val="bg1">
                    <a:lumMod val="50000"/>
                  </a:schemeClr>
                </a:solidFill>
              </a:rPr>
              <a:t>Take 5 minutes </a:t>
            </a:r>
          </a:p>
          <a:p>
            <a:endParaRPr lang="en-GB" i="1">
              <a:solidFill>
                <a:schemeClr val="bg1">
                  <a:lumMod val="50000"/>
                </a:schemeClr>
              </a:solidFill>
            </a:endParaRPr>
          </a:p>
          <a:p>
            <a:r>
              <a:rPr lang="en-GB" i="1">
                <a:solidFill>
                  <a:schemeClr val="bg1">
                    <a:lumMod val="50000"/>
                  </a:schemeClr>
                </a:solidFill>
              </a:rPr>
              <a:t>Research some serious virus events which have occurred and how they affected organisations</a:t>
            </a:r>
          </a:p>
          <a:p>
            <a:endParaRPr lang="en-GB" i="1">
              <a:solidFill>
                <a:schemeClr val="bg1">
                  <a:lumMod val="50000"/>
                </a:schemeClr>
              </a:solidFill>
            </a:endParaRPr>
          </a:p>
          <a:p>
            <a:r>
              <a:rPr lang="en-GB" i="1">
                <a:solidFill>
                  <a:schemeClr val="bg1">
                    <a:lumMod val="50000"/>
                  </a:schemeClr>
                </a:solidFill>
              </a:rPr>
              <a:t>Present to group</a:t>
            </a:r>
          </a:p>
        </p:txBody>
      </p:sp>
    </p:spTree>
    <p:extLst>
      <p:ext uri="{BB962C8B-B14F-4D97-AF65-F5344CB8AC3E}">
        <p14:creationId xmlns:p14="http://schemas.microsoft.com/office/powerpoint/2010/main" val="11480105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3B8F-ECD8-4374-BD56-B9BF28FDCCA8}"/>
              </a:ext>
            </a:extLst>
          </p:cNvPr>
          <p:cNvSpPr>
            <a:spLocks noGrp="1"/>
          </p:cNvSpPr>
          <p:nvPr>
            <p:ph type="title"/>
          </p:nvPr>
        </p:nvSpPr>
        <p:spPr/>
        <p:txBody>
          <a:bodyPr/>
          <a:lstStyle/>
          <a:p>
            <a:r>
              <a:rPr lang="en-GB"/>
              <a:t>Worms</a:t>
            </a:r>
          </a:p>
        </p:txBody>
      </p:sp>
      <p:sp>
        <p:nvSpPr>
          <p:cNvPr id="3" name="Content Placeholder 2">
            <a:extLst>
              <a:ext uri="{FF2B5EF4-FFF2-40B4-BE49-F238E27FC236}">
                <a16:creationId xmlns:a16="http://schemas.microsoft.com/office/drawing/2014/main" id="{45883C5A-E151-4924-BBD4-72395FA532C6}"/>
              </a:ext>
            </a:extLst>
          </p:cNvPr>
          <p:cNvSpPr>
            <a:spLocks noGrp="1"/>
          </p:cNvSpPr>
          <p:nvPr>
            <p:ph idx="1"/>
          </p:nvPr>
        </p:nvSpPr>
        <p:spPr>
          <a:xfrm>
            <a:off x="838200" y="1825625"/>
            <a:ext cx="6540610" cy="4351338"/>
          </a:xfrm>
        </p:spPr>
        <p:txBody>
          <a:bodyPr/>
          <a:lstStyle/>
          <a:p>
            <a:r>
              <a:rPr lang="en-GB"/>
              <a:t>Target known exploits</a:t>
            </a:r>
          </a:p>
          <a:p>
            <a:endParaRPr lang="en-GB"/>
          </a:p>
          <a:p>
            <a:r>
              <a:rPr lang="en-GB"/>
              <a:t>Can spread across devices or systems but can’t infect programs</a:t>
            </a:r>
          </a:p>
          <a:p>
            <a:endParaRPr lang="en-GB"/>
          </a:p>
          <a:p>
            <a:r>
              <a:rPr lang="en-GB"/>
              <a:t>Latest patches &amp; updates – deterrent </a:t>
            </a:r>
          </a:p>
          <a:p>
            <a:endParaRPr lang="en-GB"/>
          </a:p>
          <a:p>
            <a:r>
              <a:rPr lang="en-GB"/>
              <a:t>Firewalls and email filtering for suspected worm infections</a:t>
            </a:r>
          </a:p>
        </p:txBody>
      </p:sp>
      <p:pic>
        <p:nvPicPr>
          <p:cNvPr id="4" name="Picture 3">
            <a:extLst>
              <a:ext uri="{FF2B5EF4-FFF2-40B4-BE49-F238E27FC236}">
                <a16:creationId xmlns:a16="http://schemas.microsoft.com/office/drawing/2014/main" id="{FB00181B-D198-4B7A-BB1E-9637B3DD5440}"/>
              </a:ext>
            </a:extLst>
          </p:cNvPr>
          <p:cNvPicPr>
            <a:picLocks noChangeAspect="1"/>
          </p:cNvPicPr>
          <p:nvPr/>
        </p:nvPicPr>
        <p:blipFill>
          <a:blip r:embed="rId2"/>
          <a:stretch>
            <a:fillRect/>
          </a:stretch>
        </p:blipFill>
        <p:spPr>
          <a:xfrm>
            <a:off x="7378810" y="1468506"/>
            <a:ext cx="4526114" cy="4526114"/>
          </a:xfrm>
          <a:prstGeom prst="rect">
            <a:avLst/>
          </a:prstGeom>
          <a:effectLst>
            <a:softEdge rad="266700"/>
          </a:effectLst>
        </p:spPr>
      </p:pic>
    </p:spTree>
    <p:extLst>
      <p:ext uri="{BB962C8B-B14F-4D97-AF65-F5344CB8AC3E}">
        <p14:creationId xmlns:p14="http://schemas.microsoft.com/office/powerpoint/2010/main" val="38159536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a:t>Worms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6119191" cy="4351338"/>
          </a:xfrm>
        </p:spPr>
        <p:txBody>
          <a:bodyPr/>
          <a:lstStyle/>
          <a:p>
            <a:r>
              <a:rPr lang="en-US"/>
              <a:t>Worms are self-replicating that enter networks allowing them to move from computer to computer </a:t>
            </a:r>
          </a:p>
          <a:p>
            <a:pPr marL="0" indent="0">
              <a:buNone/>
            </a:pPr>
            <a:endParaRPr lang="en-US"/>
          </a:p>
          <a:p>
            <a:r>
              <a:rPr lang="en-US"/>
              <a:t>Worms require no interaction such as opening a file, and spread automatically </a:t>
            </a:r>
          </a:p>
          <a:p>
            <a:endParaRPr lang="en-US"/>
          </a:p>
          <a:p>
            <a:endParaRPr lang="en-GB"/>
          </a:p>
        </p:txBody>
      </p:sp>
      <p:pic>
        <p:nvPicPr>
          <p:cNvPr id="4" name="Picture 3">
            <a:extLst>
              <a:ext uri="{FF2B5EF4-FFF2-40B4-BE49-F238E27FC236}">
                <a16:creationId xmlns:a16="http://schemas.microsoft.com/office/drawing/2014/main" id="{400272C0-1C1E-4389-B1EB-D32CEDA70BCE}"/>
              </a:ext>
            </a:extLst>
          </p:cNvPr>
          <p:cNvPicPr>
            <a:picLocks noChangeAspect="1"/>
          </p:cNvPicPr>
          <p:nvPr/>
        </p:nvPicPr>
        <p:blipFill>
          <a:blip r:embed="rId2"/>
          <a:stretch>
            <a:fillRect/>
          </a:stretch>
        </p:blipFill>
        <p:spPr>
          <a:xfrm>
            <a:off x="7378810" y="1468506"/>
            <a:ext cx="4526114" cy="4526114"/>
          </a:xfrm>
          <a:prstGeom prst="rect">
            <a:avLst/>
          </a:prstGeom>
          <a:effectLst>
            <a:softEdge rad="266700"/>
          </a:effectLst>
        </p:spPr>
      </p:pic>
    </p:spTree>
    <p:extLst>
      <p:ext uri="{BB962C8B-B14F-4D97-AF65-F5344CB8AC3E}">
        <p14:creationId xmlns:p14="http://schemas.microsoft.com/office/powerpoint/2010/main" val="3694205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B7A4-B960-434F-9F28-46F654DF7281}"/>
              </a:ext>
            </a:extLst>
          </p:cNvPr>
          <p:cNvSpPr>
            <a:spLocks noGrp="1"/>
          </p:cNvSpPr>
          <p:nvPr>
            <p:ph type="title"/>
          </p:nvPr>
        </p:nvSpPr>
        <p:spPr/>
        <p:txBody>
          <a:bodyPr/>
          <a:lstStyle/>
          <a:p>
            <a:r>
              <a:rPr lang="en-GB"/>
              <a:t>Worm Example</a:t>
            </a:r>
          </a:p>
        </p:txBody>
      </p:sp>
      <p:sp>
        <p:nvSpPr>
          <p:cNvPr id="3" name="Content Placeholder 2">
            <a:extLst>
              <a:ext uri="{FF2B5EF4-FFF2-40B4-BE49-F238E27FC236}">
                <a16:creationId xmlns:a16="http://schemas.microsoft.com/office/drawing/2014/main" id="{A8C40074-993C-4F56-B2F3-6AC47E763307}"/>
              </a:ext>
            </a:extLst>
          </p:cNvPr>
          <p:cNvSpPr>
            <a:spLocks noGrp="1"/>
          </p:cNvSpPr>
          <p:nvPr>
            <p:ph idx="1"/>
          </p:nvPr>
        </p:nvSpPr>
        <p:spPr>
          <a:xfrm>
            <a:off x="838200" y="1825625"/>
            <a:ext cx="6198704" cy="4351338"/>
          </a:xfrm>
        </p:spPr>
        <p:txBody>
          <a:bodyPr/>
          <a:lstStyle/>
          <a:p>
            <a:r>
              <a:rPr lang="en-GB"/>
              <a:t>ILOVEYOU virus came within email attachments, which would target victims via lover letters</a:t>
            </a:r>
          </a:p>
          <a:p>
            <a:endParaRPr lang="en-GB"/>
          </a:p>
          <a:p>
            <a:r>
              <a:rPr lang="en-GB"/>
              <a:t>Once attachment is opened it is then re-sent to everyone </a:t>
            </a:r>
          </a:p>
          <a:p>
            <a:endParaRPr lang="en-GB"/>
          </a:p>
          <a:p>
            <a:r>
              <a:rPr lang="en-GB"/>
              <a:t>Reached 45 million users, in 10 days</a:t>
            </a:r>
          </a:p>
        </p:txBody>
      </p:sp>
      <p:pic>
        <p:nvPicPr>
          <p:cNvPr id="4" name="Picture 3">
            <a:extLst>
              <a:ext uri="{FF2B5EF4-FFF2-40B4-BE49-F238E27FC236}">
                <a16:creationId xmlns:a16="http://schemas.microsoft.com/office/drawing/2014/main" id="{7752D395-8B89-467F-A8E7-41F4F67C8455}"/>
              </a:ext>
            </a:extLst>
          </p:cNvPr>
          <p:cNvPicPr>
            <a:picLocks noChangeAspect="1"/>
          </p:cNvPicPr>
          <p:nvPr/>
        </p:nvPicPr>
        <p:blipFill>
          <a:blip r:embed="rId2"/>
          <a:stretch>
            <a:fillRect/>
          </a:stretch>
        </p:blipFill>
        <p:spPr>
          <a:xfrm>
            <a:off x="7378810" y="1468506"/>
            <a:ext cx="4526114" cy="4526114"/>
          </a:xfrm>
          <a:prstGeom prst="rect">
            <a:avLst/>
          </a:prstGeom>
          <a:effectLst>
            <a:softEdge rad="266700"/>
          </a:effectLst>
        </p:spPr>
      </p:pic>
    </p:spTree>
    <p:extLst>
      <p:ext uri="{BB962C8B-B14F-4D97-AF65-F5344CB8AC3E}">
        <p14:creationId xmlns:p14="http://schemas.microsoft.com/office/powerpoint/2010/main" val="20900639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91C9-6E41-4EC2-A622-EDA7980B3D0A}"/>
              </a:ext>
            </a:extLst>
          </p:cNvPr>
          <p:cNvSpPr>
            <a:spLocks noGrp="1"/>
          </p:cNvSpPr>
          <p:nvPr>
            <p:ph type="title"/>
          </p:nvPr>
        </p:nvSpPr>
        <p:spPr/>
        <p:txBody>
          <a:bodyPr/>
          <a:lstStyle/>
          <a:p>
            <a:r>
              <a:rPr lang="en-GB"/>
              <a:t>Trojans</a:t>
            </a:r>
          </a:p>
        </p:txBody>
      </p:sp>
      <p:sp>
        <p:nvSpPr>
          <p:cNvPr id="3" name="Content Placeholder 2">
            <a:extLst>
              <a:ext uri="{FF2B5EF4-FFF2-40B4-BE49-F238E27FC236}">
                <a16:creationId xmlns:a16="http://schemas.microsoft.com/office/drawing/2014/main" id="{ECC524B4-BC35-4F1F-8BAA-96BC1827E04E}"/>
              </a:ext>
            </a:extLst>
          </p:cNvPr>
          <p:cNvSpPr>
            <a:spLocks noGrp="1"/>
          </p:cNvSpPr>
          <p:nvPr>
            <p:ph idx="1"/>
          </p:nvPr>
        </p:nvSpPr>
        <p:spPr>
          <a:xfrm>
            <a:off x="838200" y="1825625"/>
            <a:ext cx="5817042" cy="4351338"/>
          </a:xfrm>
        </p:spPr>
        <p:txBody>
          <a:bodyPr>
            <a:normAutofit fontScale="92500"/>
          </a:bodyPr>
          <a:lstStyle/>
          <a:p>
            <a:r>
              <a:rPr lang="en-GB"/>
              <a:t>Trojans programs pretends to be legitimate one, but actually malicious intent</a:t>
            </a:r>
          </a:p>
          <a:p>
            <a:endParaRPr lang="en-GB"/>
          </a:p>
          <a:p>
            <a:r>
              <a:rPr lang="en-GB"/>
              <a:t>Trojan would be executed via the victim, normally via C&amp;C, backdoor, RAT</a:t>
            </a:r>
          </a:p>
          <a:p>
            <a:endParaRPr lang="en-GB"/>
          </a:p>
          <a:p>
            <a:r>
              <a:rPr lang="en-GB"/>
              <a:t>Always download from trusted sources and avoid unknown sources - </a:t>
            </a:r>
            <a:r>
              <a:rPr lang="en-GB" err="1"/>
              <a:t>detterent</a:t>
            </a:r>
            <a:endParaRPr lang="en-GB"/>
          </a:p>
          <a:p>
            <a:endParaRPr lang="en-GB"/>
          </a:p>
          <a:p>
            <a:endParaRPr lang="en-GB"/>
          </a:p>
          <a:p>
            <a:endParaRPr lang="en-GB"/>
          </a:p>
          <a:p>
            <a:endParaRPr lang="en-GB"/>
          </a:p>
        </p:txBody>
      </p:sp>
      <p:pic>
        <p:nvPicPr>
          <p:cNvPr id="4" name="Picture 3">
            <a:extLst>
              <a:ext uri="{FF2B5EF4-FFF2-40B4-BE49-F238E27FC236}">
                <a16:creationId xmlns:a16="http://schemas.microsoft.com/office/drawing/2014/main" id="{CCF3C992-F11A-401D-B74F-B7E12BA5FCCC}"/>
              </a:ext>
            </a:extLst>
          </p:cNvPr>
          <p:cNvPicPr>
            <a:picLocks noChangeAspect="1"/>
          </p:cNvPicPr>
          <p:nvPr/>
        </p:nvPicPr>
        <p:blipFill>
          <a:blip r:embed="rId2"/>
          <a:stretch>
            <a:fillRect/>
          </a:stretch>
        </p:blipFill>
        <p:spPr>
          <a:xfrm>
            <a:off x="6882414" y="2313829"/>
            <a:ext cx="5196756" cy="2925845"/>
          </a:xfrm>
          <a:prstGeom prst="rect">
            <a:avLst/>
          </a:prstGeom>
          <a:effectLst>
            <a:softEdge rad="266700"/>
          </a:effectLst>
        </p:spPr>
      </p:pic>
    </p:spTree>
    <p:extLst>
      <p:ext uri="{BB962C8B-B14F-4D97-AF65-F5344CB8AC3E}">
        <p14:creationId xmlns:p14="http://schemas.microsoft.com/office/powerpoint/2010/main" val="9230687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a:t>Trojans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6044214" cy="4351338"/>
          </a:xfrm>
        </p:spPr>
        <p:txBody>
          <a:bodyPr/>
          <a:lstStyle/>
          <a:p>
            <a:pPr marL="0" indent="0">
              <a:buNone/>
            </a:pPr>
            <a:r>
              <a:rPr lang="en-US"/>
              <a:t>•Similar characteristics except a Trojan horse does not replicate. Worms commonly utilize network resources</a:t>
            </a:r>
          </a:p>
          <a:p>
            <a:pPr marL="0" indent="0">
              <a:buNone/>
            </a:pPr>
            <a:endParaRPr lang="en-US"/>
          </a:p>
          <a:p>
            <a:pPr marL="0" indent="0">
              <a:buNone/>
            </a:pPr>
            <a:r>
              <a:rPr lang="en-US"/>
              <a:t>•Trojans can spread across many methods similar to other information security events</a:t>
            </a:r>
          </a:p>
          <a:p>
            <a:endParaRPr lang="en-GB"/>
          </a:p>
        </p:txBody>
      </p:sp>
      <p:pic>
        <p:nvPicPr>
          <p:cNvPr id="4" name="Picture 3">
            <a:extLst>
              <a:ext uri="{FF2B5EF4-FFF2-40B4-BE49-F238E27FC236}">
                <a16:creationId xmlns:a16="http://schemas.microsoft.com/office/drawing/2014/main" id="{9490EBC7-B533-49C9-AF2B-FBD4486E7DC7}"/>
              </a:ext>
            </a:extLst>
          </p:cNvPr>
          <p:cNvPicPr>
            <a:picLocks noChangeAspect="1"/>
          </p:cNvPicPr>
          <p:nvPr/>
        </p:nvPicPr>
        <p:blipFill>
          <a:blip r:embed="rId2"/>
          <a:stretch>
            <a:fillRect/>
          </a:stretch>
        </p:blipFill>
        <p:spPr>
          <a:xfrm>
            <a:off x="6882414" y="2313829"/>
            <a:ext cx="5196756" cy="2925845"/>
          </a:xfrm>
          <a:prstGeom prst="rect">
            <a:avLst/>
          </a:prstGeom>
          <a:effectLst>
            <a:softEdge rad="266700"/>
          </a:effectLst>
        </p:spPr>
      </p:pic>
    </p:spTree>
    <p:extLst>
      <p:ext uri="{BB962C8B-B14F-4D97-AF65-F5344CB8AC3E}">
        <p14:creationId xmlns:p14="http://schemas.microsoft.com/office/powerpoint/2010/main" val="28327953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E1B4-4A9B-489E-A6F9-1B845EC3D88B}"/>
              </a:ext>
            </a:extLst>
          </p:cNvPr>
          <p:cNvSpPr>
            <a:spLocks noGrp="1"/>
          </p:cNvSpPr>
          <p:nvPr>
            <p:ph type="title"/>
          </p:nvPr>
        </p:nvSpPr>
        <p:spPr/>
        <p:txBody>
          <a:bodyPr/>
          <a:lstStyle/>
          <a:p>
            <a:r>
              <a:rPr lang="en-GB"/>
              <a:t>Trojan Example</a:t>
            </a:r>
          </a:p>
        </p:txBody>
      </p:sp>
      <p:sp>
        <p:nvSpPr>
          <p:cNvPr id="3" name="Content Placeholder 2">
            <a:extLst>
              <a:ext uri="{FF2B5EF4-FFF2-40B4-BE49-F238E27FC236}">
                <a16:creationId xmlns:a16="http://schemas.microsoft.com/office/drawing/2014/main" id="{56E767A3-448F-488A-BB67-D0D0804691DF}"/>
              </a:ext>
            </a:extLst>
          </p:cNvPr>
          <p:cNvSpPr>
            <a:spLocks noGrp="1"/>
          </p:cNvSpPr>
          <p:nvPr>
            <p:ph idx="1"/>
          </p:nvPr>
        </p:nvSpPr>
        <p:spPr>
          <a:xfrm>
            <a:off x="838200" y="1825625"/>
            <a:ext cx="5658016" cy="4351338"/>
          </a:xfrm>
        </p:spPr>
        <p:txBody>
          <a:bodyPr/>
          <a:lstStyle/>
          <a:p>
            <a:r>
              <a:rPr lang="en-GB"/>
              <a:t>Emotet in 2018 most dangerous and destructive malware</a:t>
            </a:r>
          </a:p>
          <a:p>
            <a:endParaRPr lang="en-GB"/>
          </a:p>
          <a:p>
            <a:r>
              <a:rPr lang="en-GB"/>
              <a:t>Financial information theft, bank logins and cryptocurrencies</a:t>
            </a:r>
          </a:p>
          <a:p>
            <a:endParaRPr lang="en-GB"/>
          </a:p>
          <a:p>
            <a:r>
              <a:rPr lang="en-GB"/>
              <a:t>Spread via malicious emails as spam and phishing campaigns</a:t>
            </a:r>
          </a:p>
        </p:txBody>
      </p:sp>
      <p:pic>
        <p:nvPicPr>
          <p:cNvPr id="4" name="Picture 3">
            <a:extLst>
              <a:ext uri="{FF2B5EF4-FFF2-40B4-BE49-F238E27FC236}">
                <a16:creationId xmlns:a16="http://schemas.microsoft.com/office/drawing/2014/main" id="{7BF76145-FF74-41ED-906F-88362F52B3A6}"/>
              </a:ext>
            </a:extLst>
          </p:cNvPr>
          <p:cNvPicPr>
            <a:picLocks noChangeAspect="1"/>
          </p:cNvPicPr>
          <p:nvPr/>
        </p:nvPicPr>
        <p:blipFill>
          <a:blip r:embed="rId2"/>
          <a:stretch>
            <a:fillRect/>
          </a:stretch>
        </p:blipFill>
        <p:spPr>
          <a:xfrm>
            <a:off x="6882414" y="2313829"/>
            <a:ext cx="5196756" cy="2925845"/>
          </a:xfrm>
          <a:prstGeom prst="rect">
            <a:avLst/>
          </a:prstGeom>
          <a:effectLst>
            <a:softEdge rad="266700"/>
          </a:effectLst>
        </p:spPr>
      </p:pic>
    </p:spTree>
    <p:extLst>
      <p:ext uri="{BB962C8B-B14F-4D97-AF65-F5344CB8AC3E}">
        <p14:creationId xmlns:p14="http://schemas.microsoft.com/office/powerpoint/2010/main" val="99913477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6A88-F153-4C94-BC6C-DAA3E29AD1AC}"/>
              </a:ext>
            </a:extLst>
          </p:cNvPr>
          <p:cNvSpPr>
            <a:spLocks noGrp="1"/>
          </p:cNvSpPr>
          <p:nvPr>
            <p:ph type="title"/>
          </p:nvPr>
        </p:nvSpPr>
        <p:spPr/>
        <p:txBody>
          <a:bodyPr/>
          <a:lstStyle/>
          <a:p>
            <a:r>
              <a:rPr lang="en-GB"/>
              <a:t>Bots</a:t>
            </a:r>
          </a:p>
        </p:txBody>
      </p:sp>
      <p:sp>
        <p:nvSpPr>
          <p:cNvPr id="3" name="Content Placeholder 2">
            <a:extLst>
              <a:ext uri="{FF2B5EF4-FFF2-40B4-BE49-F238E27FC236}">
                <a16:creationId xmlns:a16="http://schemas.microsoft.com/office/drawing/2014/main" id="{ECCC6B1E-20E5-42E5-9312-E5B5B5642FF9}"/>
              </a:ext>
            </a:extLst>
          </p:cNvPr>
          <p:cNvSpPr>
            <a:spLocks noGrp="1"/>
          </p:cNvSpPr>
          <p:nvPr>
            <p:ph idx="1"/>
          </p:nvPr>
        </p:nvSpPr>
        <p:spPr>
          <a:xfrm>
            <a:off x="838200" y="1825625"/>
            <a:ext cx="7439107" cy="4351338"/>
          </a:xfrm>
        </p:spPr>
        <p:txBody>
          <a:bodyPr>
            <a:normAutofit fontScale="92500" lnSpcReduction="10000"/>
          </a:bodyPr>
          <a:lstStyle/>
          <a:p>
            <a:r>
              <a:rPr lang="en-GB"/>
              <a:t>Software or program that performs automated tasks without interaction </a:t>
            </a:r>
          </a:p>
          <a:p>
            <a:endParaRPr lang="en-GB"/>
          </a:p>
          <a:p>
            <a:r>
              <a:rPr lang="en-GB"/>
              <a:t>What other malware performs an action which is predetermined conditions such as certain time or condition</a:t>
            </a:r>
          </a:p>
          <a:p>
            <a:endParaRPr lang="en-GB"/>
          </a:p>
          <a:p>
            <a:r>
              <a:rPr lang="en-GB"/>
              <a:t>An infected device can spread to other devices creating a botnet</a:t>
            </a:r>
          </a:p>
          <a:p>
            <a:endParaRPr lang="en-GB"/>
          </a:p>
          <a:p>
            <a:r>
              <a:rPr lang="en-GB"/>
              <a:t>What do you think can happen? (Refer back to C&amp;C)</a:t>
            </a:r>
          </a:p>
          <a:p>
            <a:endParaRPr lang="en-GB"/>
          </a:p>
        </p:txBody>
      </p:sp>
      <p:pic>
        <p:nvPicPr>
          <p:cNvPr id="4" name="Picture 3">
            <a:extLst>
              <a:ext uri="{FF2B5EF4-FFF2-40B4-BE49-F238E27FC236}">
                <a16:creationId xmlns:a16="http://schemas.microsoft.com/office/drawing/2014/main" id="{6B97B2D9-2D9F-4F90-86F8-81C85F874EC2}"/>
              </a:ext>
            </a:extLst>
          </p:cNvPr>
          <p:cNvPicPr>
            <a:picLocks noChangeAspect="1"/>
          </p:cNvPicPr>
          <p:nvPr/>
        </p:nvPicPr>
        <p:blipFill>
          <a:blip r:embed="rId2"/>
          <a:stretch>
            <a:fillRect/>
          </a:stretch>
        </p:blipFill>
        <p:spPr>
          <a:xfrm>
            <a:off x="8277307" y="1915739"/>
            <a:ext cx="3611715" cy="3269428"/>
          </a:xfrm>
          <a:prstGeom prst="rect">
            <a:avLst/>
          </a:prstGeom>
          <a:effectLst>
            <a:softEdge rad="266700"/>
          </a:effectLst>
        </p:spPr>
      </p:pic>
    </p:spTree>
    <p:extLst>
      <p:ext uri="{BB962C8B-B14F-4D97-AF65-F5344CB8AC3E}">
        <p14:creationId xmlns:p14="http://schemas.microsoft.com/office/powerpoint/2010/main" val="381682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Work activities prior to EPA - 1 </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solidFill>
                  <a:srgbClr val="0070C0"/>
                </a:solidFill>
              </a:rPr>
              <a:t>You should make sure you are competent in these activities and can perform them without recourse to manuals, search engines or video</a:t>
            </a:r>
          </a:p>
          <a:p>
            <a:r>
              <a:rPr lang="en-GB">
                <a:solidFill>
                  <a:srgbClr val="0070C0"/>
                </a:solidFill>
              </a:rPr>
              <a:t>Routine operations </a:t>
            </a:r>
          </a:p>
          <a:p>
            <a:r>
              <a:rPr lang="en-GB"/>
              <a:t>Carries out agreed operational procedures associated with operating and controlling the installed (or virtual) hardware and software. This may include configuration and maintenance of multiple hardware</a:t>
            </a:r>
            <a:br>
              <a:rPr lang="en-GB"/>
            </a:br>
            <a:r>
              <a:rPr lang="en-GB"/>
              <a:t>or software platforms. Implements maintenance routines, utilising the appropriate tools and test equipment. Uses standard procedures and tools to carry out defined system backups, restoring data where necessary. </a:t>
            </a:r>
          </a:p>
          <a:p>
            <a:endParaRPr lang="en-GB">
              <a:solidFill>
                <a:schemeClr val="bg1"/>
              </a:solidFill>
            </a:endParaRPr>
          </a:p>
        </p:txBody>
      </p:sp>
    </p:spTree>
    <p:extLst>
      <p:ext uri="{BB962C8B-B14F-4D97-AF65-F5344CB8AC3E}">
        <p14:creationId xmlns:p14="http://schemas.microsoft.com/office/powerpoint/2010/main" val="22430813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a:t>Bots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5721626" cy="4351338"/>
          </a:xfrm>
        </p:spPr>
        <p:txBody>
          <a:bodyPr>
            <a:normAutofit lnSpcReduction="10000"/>
          </a:bodyPr>
          <a:lstStyle/>
          <a:p>
            <a:pPr marL="0" indent="0">
              <a:buNone/>
            </a:pPr>
            <a:r>
              <a:rPr lang="en-US"/>
              <a:t>•Bots can self-replicate like worms or replicate upon request via C&amp;C. </a:t>
            </a:r>
          </a:p>
          <a:p>
            <a:pPr marL="0" indent="0">
              <a:buNone/>
            </a:pPr>
            <a:endParaRPr lang="en-US"/>
          </a:p>
          <a:p>
            <a:r>
              <a:rPr lang="en-US"/>
              <a:t>Can spread via other means of malware such as trojan</a:t>
            </a:r>
          </a:p>
          <a:p>
            <a:endParaRPr lang="en-US"/>
          </a:p>
          <a:p>
            <a:r>
              <a:rPr lang="en-US"/>
              <a:t>Bots have all sorts of purposes, spambots, malicious chatterbots, file-sharing bots, DDoS bots and many more</a:t>
            </a:r>
          </a:p>
          <a:p>
            <a:endParaRPr lang="en-GB"/>
          </a:p>
        </p:txBody>
      </p:sp>
      <p:pic>
        <p:nvPicPr>
          <p:cNvPr id="4" name="Picture 3">
            <a:extLst>
              <a:ext uri="{FF2B5EF4-FFF2-40B4-BE49-F238E27FC236}">
                <a16:creationId xmlns:a16="http://schemas.microsoft.com/office/drawing/2014/main" id="{F73886E9-4BC2-43DD-B49B-9FE0604C734A}"/>
              </a:ext>
            </a:extLst>
          </p:cNvPr>
          <p:cNvPicPr>
            <a:picLocks noChangeAspect="1"/>
          </p:cNvPicPr>
          <p:nvPr/>
        </p:nvPicPr>
        <p:blipFill>
          <a:blip r:embed="rId2"/>
          <a:stretch>
            <a:fillRect/>
          </a:stretch>
        </p:blipFill>
        <p:spPr>
          <a:xfrm>
            <a:off x="8277307" y="1915739"/>
            <a:ext cx="3611715" cy="3269428"/>
          </a:xfrm>
          <a:prstGeom prst="rect">
            <a:avLst/>
          </a:prstGeom>
          <a:effectLst>
            <a:softEdge rad="266700"/>
          </a:effectLst>
        </p:spPr>
      </p:pic>
    </p:spTree>
    <p:extLst>
      <p:ext uri="{BB962C8B-B14F-4D97-AF65-F5344CB8AC3E}">
        <p14:creationId xmlns:p14="http://schemas.microsoft.com/office/powerpoint/2010/main" val="39365946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2024-0698-4B99-8D9A-AF039674EE2A}"/>
              </a:ext>
            </a:extLst>
          </p:cNvPr>
          <p:cNvSpPr>
            <a:spLocks noGrp="1"/>
          </p:cNvSpPr>
          <p:nvPr>
            <p:ph type="title"/>
          </p:nvPr>
        </p:nvSpPr>
        <p:spPr/>
        <p:txBody>
          <a:bodyPr/>
          <a:lstStyle/>
          <a:p>
            <a:r>
              <a:rPr lang="en-GB"/>
              <a:t>Botnet Example</a:t>
            </a:r>
          </a:p>
        </p:txBody>
      </p:sp>
      <p:sp>
        <p:nvSpPr>
          <p:cNvPr id="3" name="Content Placeholder 2">
            <a:extLst>
              <a:ext uri="{FF2B5EF4-FFF2-40B4-BE49-F238E27FC236}">
                <a16:creationId xmlns:a16="http://schemas.microsoft.com/office/drawing/2014/main" id="{903322B3-E598-47E6-895D-394B013A3D72}"/>
              </a:ext>
            </a:extLst>
          </p:cNvPr>
          <p:cNvSpPr>
            <a:spLocks noGrp="1"/>
          </p:cNvSpPr>
          <p:nvPr>
            <p:ph idx="1"/>
          </p:nvPr>
        </p:nvSpPr>
        <p:spPr>
          <a:xfrm>
            <a:off x="838200" y="1825625"/>
            <a:ext cx="5999922" cy="4351338"/>
          </a:xfrm>
        </p:spPr>
        <p:txBody>
          <a:bodyPr/>
          <a:lstStyle/>
          <a:p>
            <a:r>
              <a:rPr lang="en-GB"/>
              <a:t>Mirai was an example of DDoS botnet which was discovered in 2016</a:t>
            </a:r>
          </a:p>
          <a:p>
            <a:endParaRPr lang="en-GB"/>
          </a:p>
          <a:p>
            <a:r>
              <a:rPr lang="en-GB"/>
              <a:t>Targeted university DNS to disrupt services worldwide</a:t>
            </a:r>
          </a:p>
          <a:p>
            <a:endParaRPr lang="en-GB"/>
          </a:p>
          <a:p>
            <a:r>
              <a:rPr lang="en-GB"/>
              <a:t>Masterminded by students using IoT devices </a:t>
            </a:r>
          </a:p>
        </p:txBody>
      </p:sp>
      <p:pic>
        <p:nvPicPr>
          <p:cNvPr id="4" name="Picture 3">
            <a:extLst>
              <a:ext uri="{FF2B5EF4-FFF2-40B4-BE49-F238E27FC236}">
                <a16:creationId xmlns:a16="http://schemas.microsoft.com/office/drawing/2014/main" id="{EBB3FF2E-0E3D-4A14-82AD-0FA16A2EC336}"/>
              </a:ext>
            </a:extLst>
          </p:cNvPr>
          <p:cNvPicPr>
            <a:picLocks noChangeAspect="1"/>
          </p:cNvPicPr>
          <p:nvPr/>
        </p:nvPicPr>
        <p:blipFill>
          <a:blip r:embed="rId2"/>
          <a:stretch>
            <a:fillRect/>
          </a:stretch>
        </p:blipFill>
        <p:spPr>
          <a:xfrm>
            <a:off x="7919499" y="2209938"/>
            <a:ext cx="3611715" cy="3269428"/>
          </a:xfrm>
          <a:prstGeom prst="rect">
            <a:avLst/>
          </a:prstGeom>
          <a:effectLst>
            <a:softEdge rad="266700"/>
          </a:effectLst>
        </p:spPr>
      </p:pic>
    </p:spTree>
    <p:extLst>
      <p:ext uri="{BB962C8B-B14F-4D97-AF65-F5344CB8AC3E}">
        <p14:creationId xmlns:p14="http://schemas.microsoft.com/office/powerpoint/2010/main" val="36734784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D43B-73E5-48D7-8284-5B08C5FB2213}"/>
              </a:ext>
            </a:extLst>
          </p:cNvPr>
          <p:cNvSpPr>
            <a:spLocks noGrp="1"/>
          </p:cNvSpPr>
          <p:nvPr>
            <p:ph type="title"/>
          </p:nvPr>
        </p:nvSpPr>
        <p:spPr/>
        <p:txBody>
          <a:bodyPr/>
          <a:lstStyle/>
          <a:p>
            <a:r>
              <a:rPr lang="en-GB"/>
              <a:t>Ransomware</a:t>
            </a:r>
          </a:p>
        </p:txBody>
      </p:sp>
      <p:sp>
        <p:nvSpPr>
          <p:cNvPr id="3" name="Content Placeholder 2">
            <a:extLst>
              <a:ext uri="{FF2B5EF4-FFF2-40B4-BE49-F238E27FC236}">
                <a16:creationId xmlns:a16="http://schemas.microsoft.com/office/drawing/2014/main" id="{2F62A9CD-7A7A-47B0-B2A9-204FE018EDD2}"/>
              </a:ext>
            </a:extLst>
          </p:cNvPr>
          <p:cNvSpPr>
            <a:spLocks noGrp="1"/>
          </p:cNvSpPr>
          <p:nvPr>
            <p:ph idx="1"/>
          </p:nvPr>
        </p:nvSpPr>
        <p:spPr>
          <a:xfrm>
            <a:off x="838200" y="1825625"/>
            <a:ext cx="6166899" cy="4351338"/>
          </a:xfrm>
        </p:spPr>
        <p:txBody>
          <a:bodyPr>
            <a:normAutofit lnSpcReduction="10000"/>
          </a:bodyPr>
          <a:lstStyle/>
          <a:p>
            <a:r>
              <a:rPr lang="en-GB"/>
              <a:t>Encrypts the devices data and holds it ransom until the victim pays to release</a:t>
            </a:r>
          </a:p>
          <a:p>
            <a:endParaRPr lang="en-GB"/>
          </a:p>
          <a:p>
            <a:r>
              <a:rPr lang="en-GB"/>
              <a:t>Threats to delete the data by certain time/date if the ransom isn’t paid can occur</a:t>
            </a:r>
          </a:p>
          <a:p>
            <a:endParaRPr lang="en-GB"/>
          </a:p>
          <a:p>
            <a:r>
              <a:rPr lang="en-GB"/>
              <a:t>Typically in cryptocurrency form, as tracking a user down via wallet addresses isn’t easy</a:t>
            </a:r>
          </a:p>
        </p:txBody>
      </p:sp>
      <p:pic>
        <p:nvPicPr>
          <p:cNvPr id="5" name="Picture 4" descr="A hand holding a computer&#10;&#10;Description automatically generated with low confidence">
            <a:extLst>
              <a:ext uri="{FF2B5EF4-FFF2-40B4-BE49-F238E27FC236}">
                <a16:creationId xmlns:a16="http://schemas.microsoft.com/office/drawing/2014/main" id="{6138FDDC-86FF-4682-8448-DD6405B32508}"/>
              </a:ext>
            </a:extLst>
          </p:cNvPr>
          <p:cNvPicPr>
            <a:picLocks noChangeAspect="1"/>
          </p:cNvPicPr>
          <p:nvPr/>
        </p:nvPicPr>
        <p:blipFill rotWithShape="1">
          <a:blip r:embed="rId2">
            <a:extLst>
              <a:ext uri="{28A0092B-C50C-407E-A947-70E740481C1C}">
                <a14:useLocalDpi xmlns:a14="http://schemas.microsoft.com/office/drawing/2010/main" val="0"/>
              </a:ext>
            </a:extLst>
          </a:blip>
          <a:srcRect l="19876" r="10997"/>
          <a:stretch/>
        </p:blipFill>
        <p:spPr>
          <a:xfrm>
            <a:off x="6833954" y="1491671"/>
            <a:ext cx="5100953" cy="4099429"/>
          </a:xfrm>
          <a:prstGeom prst="rect">
            <a:avLst/>
          </a:prstGeom>
          <a:effectLst>
            <a:softEdge rad="266700"/>
          </a:effectLst>
        </p:spPr>
      </p:pic>
    </p:spTree>
    <p:extLst>
      <p:ext uri="{BB962C8B-B14F-4D97-AF65-F5344CB8AC3E}">
        <p14:creationId xmlns:p14="http://schemas.microsoft.com/office/powerpoint/2010/main" val="19969616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a:t>Ransomware</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5936311" cy="4351338"/>
          </a:xfrm>
        </p:spPr>
        <p:txBody>
          <a:bodyPr/>
          <a:lstStyle/>
          <a:p>
            <a:pPr marL="0" indent="0">
              <a:buNone/>
            </a:pPr>
            <a:r>
              <a:rPr lang="en-US"/>
              <a:t>•Ransomware affects any device it is executed on; this doesn’t necessarily replicate itself but can encrypt a whole system</a:t>
            </a:r>
          </a:p>
          <a:p>
            <a:pPr marL="0" indent="0">
              <a:buNone/>
            </a:pPr>
            <a:endParaRPr lang="en-US"/>
          </a:p>
          <a:p>
            <a:r>
              <a:rPr lang="en-US"/>
              <a:t>Ransomware can spread and infect devices across a network, important to isolate any devices from the network</a:t>
            </a:r>
          </a:p>
          <a:p>
            <a:pPr marL="0" indent="0">
              <a:buNone/>
            </a:pPr>
            <a:endParaRPr lang="en-US"/>
          </a:p>
          <a:p>
            <a:endParaRPr lang="en-US"/>
          </a:p>
          <a:p>
            <a:endParaRPr lang="en-GB"/>
          </a:p>
        </p:txBody>
      </p:sp>
      <p:pic>
        <p:nvPicPr>
          <p:cNvPr id="4" name="Picture 3" descr="A hand holding a computer&#10;&#10;Description automatically generated with low confidence">
            <a:extLst>
              <a:ext uri="{FF2B5EF4-FFF2-40B4-BE49-F238E27FC236}">
                <a16:creationId xmlns:a16="http://schemas.microsoft.com/office/drawing/2014/main" id="{D40758A2-B02D-48CD-8C56-E64F13AFDABC}"/>
              </a:ext>
            </a:extLst>
          </p:cNvPr>
          <p:cNvPicPr>
            <a:picLocks noChangeAspect="1"/>
          </p:cNvPicPr>
          <p:nvPr/>
        </p:nvPicPr>
        <p:blipFill rotWithShape="1">
          <a:blip r:embed="rId2">
            <a:extLst>
              <a:ext uri="{28A0092B-C50C-407E-A947-70E740481C1C}">
                <a14:useLocalDpi xmlns:a14="http://schemas.microsoft.com/office/drawing/2010/main" val="0"/>
              </a:ext>
            </a:extLst>
          </a:blip>
          <a:srcRect l="19876" r="10997"/>
          <a:stretch/>
        </p:blipFill>
        <p:spPr>
          <a:xfrm>
            <a:off x="6833954" y="1491671"/>
            <a:ext cx="5100953" cy="4099429"/>
          </a:xfrm>
          <a:prstGeom prst="rect">
            <a:avLst/>
          </a:prstGeom>
          <a:effectLst>
            <a:softEdge rad="266700"/>
          </a:effectLst>
        </p:spPr>
      </p:pic>
    </p:spTree>
    <p:extLst>
      <p:ext uri="{BB962C8B-B14F-4D97-AF65-F5344CB8AC3E}">
        <p14:creationId xmlns:p14="http://schemas.microsoft.com/office/powerpoint/2010/main" val="29335882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9E0B-2219-4E08-A273-12A131CADC5C}"/>
              </a:ext>
            </a:extLst>
          </p:cNvPr>
          <p:cNvSpPr>
            <a:spLocks noGrp="1"/>
          </p:cNvSpPr>
          <p:nvPr>
            <p:ph type="title"/>
          </p:nvPr>
        </p:nvSpPr>
        <p:spPr/>
        <p:txBody>
          <a:bodyPr/>
          <a:lstStyle/>
          <a:p>
            <a:r>
              <a:rPr lang="en-GB"/>
              <a:t>Ransomware Example</a:t>
            </a:r>
          </a:p>
        </p:txBody>
      </p:sp>
      <p:sp>
        <p:nvSpPr>
          <p:cNvPr id="6" name="TextBox 5">
            <a:extLst>
              <a:ext uri="{FF2B5EF4-FFF2-40B4-BE49-F238E27FC236}">
                <a16:creationId xmlns:a16="http://schemas.microsoft.com/office/drawing/2014/main" id="{0D574568-8DA7-4AC9-ABD9-F29C2358033F}"/>
              </a:ext>
            </a:extLst>
          </p:cNvPr>
          <p:cNvSpPr txBox="1"/>
          <p:nvPr/>
        </p:nvSpPr>
        <p:spPr>
          <a:xfrm>
            <a:off x="586409" y="1886568"/>
            <a:ext cx="6044979" cy="3108543"/>
          </a:xfrm>
          <a:prstGeom prst="rect">
            <a:avLst/>
          </a:prstGeom>
          <a:noFill/>
        </p:spPr>
        <p:txBody>
          <a:bodyPr wrap="square">
            <a:spAutoFit/>
          </a:bodyPr>
          <a:lstStyle/>
          <a:p>
            <a:r>
              <a:rPr lang="en-GB" sz="2800" i="1">
                <a:solidFill>
                  <a:schemeClr val="bg1">
                    <a:lumMod val="50000"/>
                  </a:schemeClr>
                </a:solidFill>
              </a:rPr>
              <a:t>Take 5 minutes </a:t>
            </a:r>
          </a:p>
          <a:p>
            <a:endParaRPr lang="en-GB" sz="2800" i="1">
              <a:solidFill>
                <a:schemeClr val="bg1">
                  <a:lumMod val="50000"/>
                </a:schemeClr>
              </a:solidFill>
            </a:endParaRPr>
          </a:p>
          <a:p>
            <a:r>
              <a:rPr lang="en-GB" sz="2800" i="1">
                <a:solidFill>
                  <a:schemeClr val="bg1">
                    <a:lumMod val="50000"/>
                  </a:schemeClr>
                </a:solidFill>
              </a:rPr>
              <a:t>Research some serious ransomware events and how they affected organisations</a:t>
            </a:r>
          </a:p>
          <a:p>
            <a:endParaRPr lang="en-GB" sz="2800" i="1">
              <a:solidFill>
                <a:schemeClr val="bg1">
                  <a:lumMod val="50000"/>
                </a:schemeClr>
              </a:solidFill>
            </a:endParaRPr>
          </a:p>
          <a:p>
            <a:r>
              <a:rPr lang="en-GB" sz="2800" i="1">
                <a:solidFill>
                  <a:schemeClr val="bg1">
                    <a:lumMod val="50000"/>
                  </a:schemeClr>
                </a:solidFill>
              </a:rPr>
              <a:t>Prepare for a  group discussion</a:t>
            </a:r>
          </a:p>
        </p:txBody>
      </p:sp>
      <p:pic>
        <p:nvPicPr>
          <p:cNvPr id="7" name="Graphic 6" descr="Lightbulb and gear with solid fill">
            <a:extLst>
              <a:ext uri="{FF2B5EF4-FFF2-40B4-BE49-F238E27FC236}">
                <a16:creationId xmlns:a16="http://schemas.microsoft.com/office/drawing/2014/main" id="{8121FB70-A816-4DF2-AAF3-ECBA1D2960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991" y="1076188"/>
            <a:ext cx="4705623" cy="4705623"/>
          </a:xfrm>
          <a:prstGeom prst="rect">
            <a:avLst/>
          </a:prstGeom>
        </p:spPr>
      </p:pic>
    </p:spTree>
    <p:extLst>
      <p:ext uri="{BB962C8B-B14F-4D97-AF65-F5344CB8AC3E}">
        <p14:creationId xmlns:p14="http://schemas.microsoft.com/office/powerpoint/2010/main" val="40016530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065E-6CEB-4429-854E-BAD2B18E1C01}"/>
              </a:ext>
            </a:extLst>
          </p:cNvPr>
          <p:cNvSpPr>
            <a:spLocks noGrp="1"/>
          </p:cNvSpPr>
          <p:nvPr>
            <p:ph type="title"/>
          </p:nvPr>
        </p:nvSpPr>
        <p:spPr/>
        <p:txBody>
          <a:bodyPr/>
          <a:lstStyle/>
          <a:p>
            <a:r>
              <a:rPr lang="en-GB"/>
              <a:t>Spyware</a:t>
            </a:r>
          </a:p>
        </p:txBody>
      </p:sp>
      <p:sp>
        <p:nvSpPr>
          <p:cNvPr id="3" name="Content Placeholder 2">
            <a:extLst>
              <a:ext uri="{FF2B5EF4-FFF2-40B4-BE49-F238E27FC236}">
                <a16:creationId xmlns:a16="http://schemas.microsoft.com/office/drawing/2014/main" id="{6AAEEC3C-4468-48F6-B26F-0A1FC02E6807}"/>
              </a:ext>
            </a:extLst>
          </p:cNvPr>
          <p:cNvSpPr>
            <a:spLocks noGrp="1"/>
          </p:cNvSpPr>
          <p:nvPr>
            <p:ph idx="1"/>
          </p:nvPr>
        </p:nvSpPr>
        <p:spPr>
          <a:xfrm>
            <a:off x="838200" y="1825625"/>
            <a:ext cx="7085275" cy="4351338"/>
          </a:xfrm>
        </p:spPr>
        <p:txBody>
          <a:bodyPr/>
          <a:lstStyle/>
          <a:p>
            <a:r>
              <a:rPr lang="en-GB"/>
              <a:t>Monitor the activity of targets on their systems</a:t>
            </a:r>
          </a:p>
          <a:p>
            <a:endParaRPr lang="en-GB"/>
          </a:p>
          <a:p>
            <a:r>
              <a:rPr lang="en-GB"/>
              <a:t>Can include screen grabs, keylogging, microphone and camera access as well as general logging</a:t>
            </a:r>
          </a:p>
          <a:p>
            <a:endParaRPr lang="en-GB"/>
          </a:p>
          <a:p>
            <a:r>
              <a:rPr lang="en-GB"/>
              <a:t>Spyware comes with software/programs from untrusted sources</a:t>
            </a:r>
          </a:p>
        </p:txBody>
      </p:sp>
      <p:pic>
        <p:nvPicPr>
          <p:cNvPr id="4" name="Picture 3">
            <a:extLst>
              <a:ext uri="{FF2B5EF4-FFF2-40B4-BE49-F238E27FC236}">
                <a16:creationId xmlns:a16="http://schemas.microsoft.com/office/drawing/2014/main" id="{A9667B00-1E9B-473A-ABE8-C5AC65329DE3}"/>
              </a:ext>
            </a:extLst>
          </p:cNvPr>
          <p:cNvPicPr>
            <a:picLocks noChangeAspect="1"/>
          </p:cNvPicPr>
          <p:nvPr/>
        </p:nvPicPr>
        <p:blipFill>
          <a:blip r:embed="rId2"/>
          <a:stretch>
            <a:fillRect/>
          </a:stretch>
        </p:blipFill>
        <p:spPr>
          <a:xfrm>
            <a:off x="7923475" y="1825625"/>
            <a:ext cx="3962400" cy="3962400"/>
          </a:xfrm>
          <a:prstGeom prst="rect">
            <a:avLst/>
          </a:prstGeom>
          <a:effectLst>
            <a:softEdge rad="266700"/>
          </a:effectLst>
        </p:spPr>
      </p:pic>
    </p:spTree>
    <p:extLst>
      <p:ext uri="{BB962C8B-B14F-4D97-AF65-F5344CB8AC3E}">
        <p14:creationId xmlns:p14="http://schemas.microsoft.com/office/powerpoint/2010/main" val="40607351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a:t>Spyware</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7085275" cy="4351338"/>
          </a:xfrm>
        </p:spPr>
        <p:txBody>
          <a:bodyPr/>
          <a:lstStyle/>
          <a:p>
            <a:pPr marL="0" indent="0">
              <a:buNone/>
            </a:pPr>
            <a:r>
              <a:rPr lang="en-US"/>
              <a:t>•Spyware can replicate via Trojan Horses which can also be controlled via RAT (Remote Admin Tools), which will allow you to control the zombie device</a:t>
            </a:r>
          </a:p>
          <a:p>
            <a:pPr marL="0" indent="0">
              <a:buNone/>
            </a:pPr>
            <a:endParaRPr lang="en-US"/>
          </a:p>
          <a:p>
            <a:r>
              <a:rPr lang="en-US"/>
              <a:t>Spyware can spread but is normally alerted by anti virus/ windows defender. Depending on network &amp; admin rights</a:t>
            </a:r>
            <a:endParaRPr lang="en-GB"/>
          </a:p>
        </p:txBody>
      </p:sp>
      <p:pic>
        <p:nvPicPr>
          <p:cNvPr id="4" name="Picture 3">
            <a:extLst>
              <a:ext uri="{FF2B5EF4-FFF2-40B4-BE49-F238E27FC236}">
                <a16:creationId xmlns:a16="http://schemas.microsoft.com/office/drawing/2014/main" id="{FFE9B2CA-DF64-4BE0-858A-4EAA85EF963F}"/>
              </a:ext>
            </a:extLst>
          </p:cNvPr>
          <p:cNvPicPr>
            <a:picLocks noChangeAspect="1"/>
          </p:cNvPicPr>
          <p:nvPr/>
        </p:nvPicPr>
        <p:blipFill>
          <a:blip r:embed="rId2"/>
          <a:stretch>
            <a:fillRect/>
          </a:stretch>
        </p:blipFill>
        <p:spPr>
          <a:xfrm>
            <a:off x="7923475" y="1825625"/>
            <a:ext cx="3962400" cy="3962400"/>
          </a:xfrm>
          <a:prstGeom prst="rect">
            <a:avLst/>
          </a:prstGeom>
          <a:effectLst>
            <a:softEdge rad="266700"/>
          </a:effectLst>
        </p:spPr>
      </p:pic>
    </p:spTree>
    <p:extLst>
      <p:ext uri="{BB962C8B-B14F-4D97-AF65-F5344CB8AC3E}">
        <p14:creationId xmlns:p14="http://schemas.microsoft.com/office/powerpoint/2010/main" val="9734786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6E9C-9BDF-47F9-A27D-3EF9EFA9F9A3}"/>
              </a:ext>
            </a:extLst>
          </p:cNvPr>
          <p:cNvSpPr>
            <a:spLocks noGrp="1"/>
          </p:cNvSpPr>
          <p:nvPr>
            <p:ph type="title"/>
          </p:nvPr>
        </p:nvSpPr>
        <p:spPr/>
        <p:txBody>
          <a:bodyPr/>
          <a:lstStyle/>
          <a:p>
            <a:r>
              <a:rPr lang="en-GB"/>
              <a:t>Spyware Example</a:t>
            </a:r>
          </a:p>
        </p:txBody>
      </p:sp>
      <p:sp>
        <p:nvSpPr>
          <p:cNvPr id="3" name="Content Placeholder 2">
            <a:extLst>
              <a:ext uri="{FF2B5EF4-FFF2-40B4-BE49-F238E27FC236}">
                <a16:creationId xmlns:a16="http://schemas.microsoft.com/office/drawing/2014/main" id="{AC713124-7B1D-49EE-89E4-7C3AF95E94DA}"/>
              </a:ext>
            </a:extLst>
          </p:cNvPr>
          <p:cNvSpPr>
            <a:spLocks noGrp="1"/>
          </p:cNvSpPr>
          <p:nvPr>
            <p:ph idx="1"/>
          </p:nvPr>
        </p:nvSpPr>
        <p:spPr>
          <a:xfrm>
            <a:off x="838200" y="1825625"/>
            <a:ext cx="6636026" cy="4351338"/>
          </a:xfrm>
        </p:spPr>
        <p:txBody>
          <a:bodyPr>
            <a:normAutofit lnSpcReduction="10000"/>
          </a:bodyPr>
          <a:lstStyle/>
          <a:p>
            <a:r>
              <a:rPr lang="en-GB"/>
              <a:t>CoolWebSearch</a:t>
            </a:r>
          </a:p>
          <a:p>
            <a:endParaRPr lang="en-GB"/>
          </a:p>
          <a:p>
            <a:r>
              <a:rPr lang="en-GB"/>
              <a:t>Browser hijacker which has many variants that redirect you to coolwebsearch.com</a:t>
            </a:r>
          </a:p>
          <a:p>
            <a:endParaRPr lang="en-GB"/>
          </a:p>
          <a:p>
            <a:r>
              <a:rPr lang="en-GB"/>
              <a:t>Installs a lot of suspicious bookmarks, shortcuts, etc.</a:t>
            </a:r>
          </a:p>
          <a:p>
            <a:endParaRPr lang="en-GB"/>
          </a:p>
          <a:p>
            <a:r>
              <a:rPr lang="en-GB"/>
              <a:t>Uninstallation is complex and wont completely remove when done manually</a:t>
            </a:r>
          </a:p>
        </p:txBody>
      </p:sp>
      <p:pic>
        <p:nvPicPr>
          <p:cNvPr id="4" name="Picture 3">
            <a:extLst>
              <a:ext uri="{FF2B5EF4-FFF2-40B4-BE49-F238E27FC236}">
                <a16:creationId xmlns:a16="http://schemas.microsoft.com/office/drawing/2014/main" id="{21A9046C-125A-4742-80E6-E9054C82BA6B}"/>
              </a:ext>
            </a:extLst>
          </p:cNvPr>
          <p:cNvPicPr>
            <a:picLocks noChangeAspect="1"/>
          </p:cNvPicPr>
          <p:nvPr/>
        </p:nvPicPr>
        <p:blipFill>
          <a:blip r:embed="rId2"/>
          <a:stretch>
            <a:fillRect/>
          </a:stretch>
        </p:blipFill>
        <p:spPr>
          <a:xfrm>
            <a:off x="7923475" y="1825625"/>
            <a:ext cx="3962400" cy="3962400"/>
          </a:xfrm>
          <a:prstGeom prst="rect">
            <a:avLst/>
          </a:prstGeom>
          <a:effectLst>
            <a:softEdge rad="266700"/>
          </a:effectLst>
        </p:spPr>
      </p:pic>
    </p:spTree>
    <p:extLst>
      <p:ext uri="{BB962C8B-B14F-4D97-AF65-F5344CB8AC3E}">
        <p14:creationId xmlns:p14="http://schemas.microsoft.com/office/powerpoint/2010/main" val="40028718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5DF8-F8C8-48BC-B969-A7FF43987E0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E086A2C-5AA7-48E1-BD8E-7F17107C5A4B}"/>
              </a:ext>
            </a:extLst>
          </p:cNvPr>
          <p:cNvSpPr>
            <a:spLocks noGrp="1"/>
          </p:cNvSpPr>
          <p:nvPr>
            <p:ph idx="1"/>
          </p:nvPr>
        </p:nvSpPr>
        <p:spPr/>
        <p:txBody>
          <a:bodyPr/>
          <a:lstStyle/>
          <a:p>
            <a:endParaRPr lang="en-GB"/>
          </a:p>
        </p:txBody>
      </p:sp>
      <p:sp>
        <p:nvSpPr>
          <p:cNvPr id="5" name="Rectangle: Rounded Corners 4">
            <a:extLst>
              <a:ext uri="{FF2B5EF4-FFF2-40B4-BE49-F238E27FC236}">
                <a16:creationId xmlns:a16="http://schemas.microsoft.com/office/drawing/2014/main" id="{E04E55C3-5C9C-4F17-BF0F-9FCD6364CB4A}"/>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National Institute of Standards and Technology</a:t>
            </a:r>
          </a:p>
        </p:txBody>
      </p:sp>
    </p:spTree>
    <p:extLst>
      <p:ext uri="{BB962C8B-B14F-4D97-AF65-F5344CB8AC3E}">
        <p14:creationId xmlns:p14="http://schemas.microsoft.com/office/powerpoint/2010/main" val="42198081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8C74-30FF-4F0F-A460-04BD227C0D2A}"/>
              </a:ext>
            </a:extLst>
          </p:cNvPr>
          <p:cNvSpPr>
            <a:spLocks noGrp="1"/>
          </p:cNvSpPr>
          <p:nvPr>
            <p:ph type="title"/>
          </p:nvPr>
        </p:nvSpPr>
        <p:spPr/>
        <p:txBody>
          <a:bodyPr/>
          <a:lstStyle/>
          <a:p>
            <a:r>
              <a:rPr lang="en-GB"/>
              <a:t>Malware Incident Handling</a:t>
            </a:r>
          </a:p>
        </p:txBody>
      </p:sp>
      <p:sp>
        <p:nvSpPr>
          <p:cNvPr id="3" name="Content Placeholder 2">
            <a:extLst>
              <a:ext uri="{FF2B5EF4-FFF2-40B4-BE49-F238E27FC236}">
                <a16:creationId xmlns:a16="http://schemas.microsoft.com/office/drawing/2014/main" id="{6EC83349-F534-4C40-90D9-1CC457E4E2C9}"/>
              </a:ext>
            </a:extLst>
          </p:cNvPr>
          <p:cNvSpPr>
            <a:spLocks noGrp="1"/>
          </p:cNvSpPr>
          <p:nvPr>
            <p:ph idx="1"/>
          </p:nvPr>
        </p:nvSpPr>
        <p:spPr>
          <a:xfrm>
            <a:off x="838200" y="1825625"/>
            <a:ext cx="4351215" cy="4351338"/>
          </a:xfrm>
        </p:spPr>
        <p:txBody>
          <a:bodyPr/>
          <a:lstStyle/>
          <a:p>
            <a:r>
              <a:rPr lang="en-GB"/>
              <a:t>Prepare</a:t>
            </a:r>
          </a:p>
          <a:p>
            <a:r>
              <a:rPr lang="en-GB"/>
              <a:t>Detection and Analysis</a:t>
            </a:r>
          </a:p>
          <a:p>
            <a:r>
              <a:rPr lang="en-GB"/>
              <a:t>Containment</a:t>
            </a:r>
          </a:p>
          <a:p>
            <a:r>
              <a:rPr lang="en-GB"/>
              <a:t>Eradication</a:t>
            </a:r>
          </a:p>
          <a:p>
            <a:r>
              <a:rPr lang="en-GB"/>
              <a:t>Recovery</a:t>
            </a:r>
          </a:p>
          <a:p>
            <a:r>
              <a:rPr lang="en-GB"/>
              <a:t>Post-Incident Activity</a:t>
            </a:r>
          </a:p>
        </p:txBody>
      </p:sp>
      <p:pic>
        <p:nvPicPr>
          <p:cNvPr id="5" name="Picture 4" descr="Deer on a road">
            <a:extLst>
              <a:ext uri="{FF2B5EF4-FFF2-40B4-BE49-F238E27FC236}">
                <a16:creationId xmlns:a16="http://schemas.microsoft.com/office/drawing/2014/main" id="{680F8BFA-E3D9-4249-B4F5-8C5F25799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762" y="1319649"/>
            <a:ext cx="6127502" cy="4218701"/>
          </a:xfrm>
          <a:prstGeom prst="rect">
            <a:avLst/>
          </a:prstGeom>
          <a:effectLst>
            <a:softEdge rad="266700"/>
          </a:effectLst>
        </p:spPr>
      </p:pic>
    </p:spTree>
    <p:extLst>
      <p:ext uri="{BB962C8B-B14F-4D97-AF65-F5344CB8AC3E}">
        <p14:creationId xmlns:p14="http://schemas.microsoft.com/office/powerpoint/2010/main" val="1016467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Work activities prior to EPA  - 2</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solidFill>
                  <a:srgbClr val="0070C0"/>
                </a:solidFill>
              </a:rPr>
              <a:t>Violation investigation</a:t>
            </a:r>
          </a:p>
          <a:p>
            <a:r>
              <a:rPr lang="en-GB"/>
              <a:t>Assists in the investigation and resolution of issues relating to access controls and security systems. Investigates and reconciles violation reports and logs generated by automated systems. Investigates</a:t>
            </a:r>
            <a:br>
              <a:rPr lang="en-GB"/>
            </a:br>
            <a:r>
              <a:rPr lang="en-GB"/>
              <a:t>any other minor security breaches, in accordance with established procedures and security standards. Integrates findings from other investigators, and compiles reports and recommendations for management follow-up. the appropriate tools and test equipment. Uses standard procedures and tools to carry out defined system backups, restoring data where necessary. </a:t>
            </a:r>
          </a:p>
          <a:p>
            <a:endParaRPr lang="en-GB">
              <a:solidFill>
                <a:schemeClr val="bg1"/>
              </a:solidFill>
            </a:endParaRPr>
          </a:p>
        </p:txBody>
      </p:sp>
    </p:spTree>
    <p:extLst>
      <p:ext uri="{BB962C8B-B14F-4D97-AF65-F5344CB8AC3E}">
        <p14:creationId xmlns:p14="http://schemas.microsoft.com/office/powerpoint/2010/main" val="10048756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9F09-4FCD-443F-A868-38CB07667280}"/>
              </a:ext>
            </a:extLst>
          </p:cNvPr>
          <p:cNvSpPr>
            <a:spLocks noGrp="1"/>
          </p:cNvSpPr>
          <p:nvPr>
            <p:ph type="title"/>
          </p:nvPr>
        </p:nvSpPr>
        <p:spPr/>
        <p:txBody>
          <a:bodyPr/>
          <a:lstStyle/>
          <a:p>
            <a:r>
              <a:rPr lang="en-GB"/>
              <a:t>Preparation</a:t>
            </a:r>
          </a:p>
        </p:txBody>
      </p:sp>
      <p:sp>
        <p:nvSpPr>
          <p:cNvPr id="3" name="Content Placeholder 2">
            <a:extLst>
              <a:ext uri="{FF2B5EF4-FFF2-40B4-BE49-F238E27FC236}">
                <a16:creationId xmlns:a16="http://schemas.microsoft.com/office/drawing/2014/main" id="{36FE970D-DFD1-42DE-8648-FC5215F80AC8}"/>
              </a:ext>
            </a:extLst>
          </p:cNvPr>
          <p:cNvSpPr>
            <a:spLocks noGrp="1"/>
          </p:cNvSpPr>
          <p:nvPr>
            <p:ph idx="1"/>
          </p:nvPr>
        </p:nvSpPr>
        <p:spPr/>
        <p:txBody>
          <a:bodyPr/>
          <a:lstStyle/>
          <a:p>
            <a:pPr marL="0" indent="0">
              <a:buNone/>
            </a:pPr>
            <a:r>
              <a:rPr lang="en-GB"/>
              <a:t>Organisations should perform regular measures to ensure they can respond effectively to malware incidents. Some actions can include:</a:t>
            </a:r>
          </a:p>
          <a:p>
            <a:r>
              <a:rPr lang="en-GB"/>
              <a:t>Building and maintain malware related skills within the incident response team</a:t>
            </a:r>
          </a:p>
          <a:p>
            <a:r>
              <a:rPr lang="en-GB"/>
              <a:t>Facilitate communication and coordination throughout the organisation</a:t>
            </a:r>
          </a:p>
          <a:p>
            <a:r>
              <a:rPr lang="en-GB"/>
              <a:t>Acquiring necessary tools and resources to assist in malware incident handling</a:t>
            </a:r>
          </a:p>
        </p:txBody>
      </p:sp>
    </p:spTree>
    <p:extLst>
      <p:ext uri="{BB962C8B-B14F-4D97-AF65-F5344CB8AC3E}">
        <p14:creationId xmlns:p14="http://schemas.microsoft.com/office/powerpoint/2010/main" val="168227172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A88F-F91F-44BF-9BC6-3391BDEDA4B6}"/>
              </a:ext>
            </a:extLst>
          </p:cNvPr>
          <p:cNvSpPr>
            <a:spLocks noGrp="1"/>
          </p:cNvSpPr>
          <p:nvPr>
            <p:ph type="title"/>
          </p:nvPr>
        </p:nvSpPr>
        <p:spPr/>
        <p:txBody>
          <a:bodyPr/>
          <a:lstStyle/>
          <a:p>
            <a:r>
              <a:rPr lang="en-GB"/>
              <a:t>Detection and Analysis</a:t>
            </a:r>
          </a:p>
        </p:txBody>
      </p:sp>
      <p:sp>
        <p:nvSpPr>
          <p:cNvPr id="3" name="Content Placeholder 2">
            <a:extLst>
              <a:ext uri="{FF2B5EF4-FFF2-40B4-BE49-F238E27FC236}">
                <a16:creationId xmlns:a16="http://schemas.microsoft.com/office/drawing/2014/main" id="{0EDF3185-A95C-4EC5-904F-1A0FD2A02C61}"/>
              </a:ext>
            </a:extLst>
          </p:cNvPr>
          <p:cNvSpPr>
            <a:spLocks noGrp="1"/>
          </p:cNvSpPr>
          <p:nvPr>
            <p:ph idx="1"/>
          </p:nvPr>
        </p:nvSpPr>
        <p:spPr/>
        <p:txBody>
          <a:bodyPr/>
          <a:lstStyle/>
          <a:p>
            <a:pPr marL="0" indent="0">
              <a:buNone/>
            </a:pPr>
            <a:r>
              <a:rPr lang="en-GB"/>
              <a:t>Organisations should strive to detect malware incidents to minimise the number of infected hosts and damage to the organisation. Some recommended actions include:</a:t>
            </a:r>
          </a:p>
          <a:p>
            <a:r>
              <a:rPr lang="en-GB"/>
              <a:t>Identify infected hosts and prepare them for the next steps</a:t>
            </a:r>
          </a:p>
          <a:p>
            <a:r>
              <a:rPr lang="en-GB"/>
              <a:t>Study the behaviour of malware by analysis either actively or forensically</a:t>
            </a:r>
          </a:p>
        </p:txBody>
      </p:sp>
    </p:spTree>
    <p:extLst>
      <p:ext uri="{BB962C8B-B14F-4D97-AF65-F5344CB8AC3E}">
        <p14:creationId xmlns:p14="http://schemas.microsoft.com/office/powerpoint/2010/main" val="191611680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4418-0301-431B-93F9-5A66C3BF4442}"/>
              </a:ext>
            </a:extLst>
          </p:cNvPr>
          <p:cNvSpPr>
            <a:spLocks noGrp="1"/>
          </p:cNvSpPr>
          <p:nvPr>
            <p:ph type="title"/>
          </p:nvPr>
        </p:nvSpPr>
        <p:spPr/>
        <p:txBody>
          <a:bodyPr/>
          <a:lstStyle/>
          <a:p>
            <a:r>
              <a:rPr lang="en-GB"/>
              <a:t>Containment</a:t>
            </a:r>
          </a:p>
        </p:txBody>
      </p:sp>
      <p:sp>
        <p:nvSpPr>
          <p:cNvPr id="3" name="Content Placeholder 2">
            <a:extLst>
              <a:ext uri="{FF2B5EF4-FFF2-40B4-BE49-F238E27FC236}">
                <a16:creationId xmlns:a16="http://schemas.microsoft.com/office/drawing/2014/main" id="{A740E15B-F8E1-45C9-8C93-9F15E63670F1}"/>
              </a:ext>
            </a:extLst>
          </p:cNvPr>
          <p:cNvSpPr>
            <a:spLocks noGrp="1"/>
          </p:cNvSpPr>
          <p:nvPr>
            <p:ph idx="1"/>
          </p:nvPr>
        </p:nvSpPr>
        <p:spPr/>
        <p:txBody>
          <a:bodyPr/>
          <a:lstStyle/>
          <a:p>
            <a:pPr marL="0" indent="0">
              <a:buNone/>
            </a:pPr>
            <a:r>
              <a:rPr lang="en-GB"/>
              <a:t>In this part of the process there are two focuses: stop the spread of malware and prevent further damage to hosts. Organisations should have strategies and policies in place for containment related decisions. </a:t>
            </a:r>
          </a:p>
          <a:p>
            <a:r>
              <a:rPr lang="en-GB"/>
              <a:t>Strategies may include isolating devices from organisation networks</a:t>
            </a:r>
          </a:p>
          <a:p>
            <a:endParaRPr lang="en-GB"/>
          </a:p>
        </p:txBody>
      </p:sp>
    </p:spTree>
    <p:extLst>
      <p:ext uri="{BB962C8B-B14F-4D97-AF65-F5344CB8AC3E}">
        <p14:creationId xmlns:p14="http://schemas.microsoft.com/office/powerpoint/2010/main" val="35184586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681E-8131-4288-A54E-27356A7C80C6}"/>
              </a:ext>
            </a:extLst>
          </p:cNvPr>
          <p:cNvSpPr>
            <a:spLocks noGrp="1"/>
          </p:cNvSpPr>
          <p:nvPr>
            <p:ph type="title"/>
          </p:nvPr>
        </p:nvSpPr>
        <p:spPr/>
        <p:txBody>
          <a:bodyPr/>
          <a:lstStyle/>
          <a:p>
            <a:r>
              <a:rPr lang="en-GB"/>
              <a:t>Eradication</a:t>
            </a:r>
          </a:p>
        </p:txBody>
      </p:sp>
      <p:sp>
        <p:nvSpPr>
          <p:cNvPr id="3" name="Content Placeholder 2">
            <a:extLst>
              <a:ext uri="{FF2B5EF4-FFF2-40B4-BE49-F238E27FC236}">
                <a16:creationId xmlns:a16="http://schemas.microsoft.com/office/drawing/2014/main" id="{42F81F19-A7A1-4209-9E3A-4B304AB0DECD}"/>
              </a:ext>
            </a:extLst>
          </p:cNvPr>
          <p:cNvSpPr>
            <a:spLocks noGrp="1"/>
          </p:cNvSpPr>
          <p:nvPr>
            <p:ph idx="1"/>
          </p:nvPr>
        </p:nvSpPr>
        <p:spPr/>
        <p:txBody>
          <a:bodyPr/>
          <a:lstStyle/>
          <a:p>
            <a:pPr marL="0" indent="0">
              <a:buNone/>
            </a:pPr>
            <a:r>
              <a:rPr lang="en-GB"/>
              <a:t>This is the process of removing malware from infected hosts. The potential damage of the malware may require different methods of eradication. This can include restoring infrastructure to a previous back up but this also impacts the business.</a:t>
            </a:r>
          </a:p>
          <a:p>
            <a:endParaRPr lang="en-GB"/>
          </a:p>
        </p:txBody>
      </p:sp>
    </p:spTree>
    <p:extLst>
      <p:ext uri="{BB962C8B-B14F-4D97-AF65-F5344CB8AC3E}">
        <p14:creationId xmlns:p14="http://schemas.microsoft.com/office/powerpoint/2010/main" val="7141366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02DA-AF40-4C82-8E8D-E4EAB0C7526D}"/>
              </a:ext>
            </a:extLst>
          </p:cNvPr>
          <p:cNvSpPr>
            <a:spLocks noGrp="1"/>
          </p:cNvSpPr>
          <p:nvPr>
            <p:ph type="title"/>
          </p:nvPr>
        </p:nvSpPr>
        <p:spPr/>
        <p:txBody>
          <a:bodyPr/>
          <a:lstStyle/>
          <a:p>
            <a:r>
              <a:rPr lang="en-GB"/>
              <a:t>Recovery</a:t>
            </a:r>
          </a:p>
        </p:txBody>
      </p:sp>
      <p:sp>
        <p:nvSpPr>
          <p:cNvPr id="3" name="Content Placeholder 2">
            <a:extLst>
              <a:ext uri="{FF2B5EF4-FFF2-40B4-BE49-F238E27FC236}">
                <a16:creationId xmlns:a16="http://schemas.microsoft.com/office/drawing/2014/main" id="{4D0F0984-D743-4BCC-A133-4508EA108409}"/>
              </a:ext>
            </a:extLst>
          </p:cNvPr>
          <p:cNvSpPr>
            <a:spLocks noGrp="1"/>
          </p:cNvSpPr>
          <p:nvPr>
            <p:ph idx="1"/>
          </p:nvPr>
        </p:nvSpPr>
        <p:spPr/>
        <p:txBody>
          <a:bodyPr/>
          <a:lstStyle/>
          <a:p>
            <a:pPr marL="0" indent="0">
              <a:buNone/>
            </a:pPr>
            <a:r>
              <a:rPr lang="en-GB"/>
              <a:t>Two parts of this stage include restoring functionality of infected hosts and removing any temporary containment measures. </a:t>
            </a:r>
          </a:p>
          <a:p>
            <a:pPr marL="0" indent="0">
              <a:buNone/>
            </a:pPr>
            <a:endParaRPr lang="en-GB"/>
          </a:p>
          <a:p>
            <a:endParaRPr lang="en-GB"/>
          </a:p>
        </p:txBody>
      </p:sp>
    </p:spTree>
    <p:extLst>
      <p:ext uri="{BB962C8B-B14F-4D97-AF65-F5344CB8AC3E}">
        <p14:creationId xmlns:p14="http://schemas.microsoft.com/office/powerpoint/2010/main" val="5374692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781E-9DFB-493D-89A1-5008D18BA590}"/>
              </a:ext>
            </a:extLst>
          </p:cNvPr>
          <p:cNvSpPr>
            <a:spLocks noGrp="1"/>
          </p:cNvSpPr>
          <p:nvPr>
            <p:ph type="title"/>
          </p:nvPr>
        </p:nvSpPr>
        <p:spPr/>
        <p:txBody>
          <a:bodyPr/>
          <a:lstStyle/>
          <a:p>
            <a:r>
              <a:rPr lang="en-GB"/>
              <a:t>Post-Incident Activity</a:t>
            </a:r>
          </a:p>
        </p:txBody>
      </p:sp>
      <p:sp>
        <p:nvSpPr>
          <p:cNvPr id="3" name="Content Placeholder 2">
            <a:extLst>
              <a:ext uri="{FF2B5EF4-FFF2-40B4-BE49-F238E27FC236}">
                <a16:creationId xmlns:a16="http://schemas.microsoft.com/office/drawing/2014/main" id="{6513F751-D73A-4B5E-9E92-795C77AC1790}"/>
              </a:ext>
            </a:extLst>
          </p:cNvPr>
          <p:cNvSpPr>
            <a:spLocks noGrp="1"/>
          </p:cNvSpPr>
          <p:nvPr>
            <p:ph idx="1"/>
          </p:nvPr>
        </p:nvSpPr>
        <p:spPr/>
        <p:txBody>
          <a:bodyPr/>
          <a:lstStyle/>
          <a:p>
            <a:pPr marL="0" indent="0">
              <a:buNone/>
            </a:pPr>
            <a:r>
              <a:rPr lang="en-GB"/>
              <a:t>Important for organisations to conduct robust assessment of previous experiences to learn from major malware incidents to prevent any similar occurrences. An important step to assist in preparation for future malware incidents.</a:t>
            </a:r>
          </a:p>
        </p:txBody>
      </p:sp>
    </p:spTree>
    <p:extLst>
      <p:ext uri="{BB962C8B-B14F-4D97-AF65-F5344CB8AC3E}">
        <p14:creationId xmlns:p14="http://schemas.microsoft.com/office/powerpoint/2010/main" val="13636235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FFC000"/>
                </a:solidFill>
                <a:effectLst/>
                <a:uLnTx/>
                <a:uFillTx/>
                <a:latin typeface="EuroStyle" panose="02027200000000000000" pitchFamily="18" charset="0"/>
                <a:ea typeface="+mn-ea"/>
                <a:cs typeface="+mn-cs"/>
              </a:rPr>
              <a:t>Thursday</a:t>
            </a:r>
            <a:endParaRPr kumimoji="0" lang="en-GB" sz="1800" b="1" i="0" u="none" strike="noStrike" kern="1200" cap="none" spc="300" normalizeH="0" baseline="0" noProof="0">
              <a:ln>
                <a:noFill/>
              </a:ln>
              <a:solidFill>
                <a:srgbClr val="FFC000"/>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397716575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r>
              <a:rPr lang="en-GB" sz="2400"/>
              <a:t>xxx?</a:t>
            </a:r>
          </a:p>
          <a:p>
            <a:endParaRPr lang="en-GB" sz="2400"/>
          </a:p>
          <a:p>
            <a:r>
              <a:rPr lang="en-GB" sz="2400"/>
              <a:t>xxx?</a:t>
            </a:r>
          </a:p>
          <a:p>
            <a:endParaRPr lang="en-GB" sz="2400"/>
          </a:p>
          <a:p>
            <a:r>
              <a:rPr lang="en-GB" sz="2400"/>
              <a:t>xxx?</a:t>
            </a:r>
          </a:p>
          <a:p>
            <a:endParaRPr lang="en-GB" sz="2400"/>
          </a:p>
          <a:p>
            <a:r>
              <a:rPr lang="en-GB" sz="2400"/>
              <a:t>xxx?</a:t>
            </a:r>
          </a:p>
          <a:p>
            <a:endParaRPr lang="en-GB" sz="2400"/>
          </a:p>
          <a:p>
            <a:r>
              <a:rPr lang="en-GB" sz="2400"/>
              <a:t>xxx? </a:t>
            </a:r>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267170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a:solidFill>
                  <a:srgbClr val="223346"/>
                </a:solidFill>
                <a:latin typeface="Arial" panose="020B0604020202020204" pitchFamily="34" charset="0"/>
              </a:rPr>
              <a:t>Monday</a:t>
            </a:r>
          </a:p>
          <a:p>
            <a:pPr lvl="1"/>
            <a:r>
              <a:rPr lang="en-US" sz="1400">
                <a:solidFill>
                  <a:srgbClr val="223346"/>
                </a:solidFill>
                <a:latin typeface="Arial" panose="020B0604020202020204" pitchFamily="34" charset="0"/>
              </a:rPr>
              <a:t>xxx</a:t>
            </a:r>
            <a:endParaRPr lang="en-US" sz="1400" i="0" u="none" strike="noStrike" baseline="0">
              <a:solidFill>
                <a:srgbClr val="223346"/>
              </a:solidFill>
              <a:latin typeface="Arial" panose="020B0604020202020204" pitchFamily="34" charset="0"/>
            </a:endParaRPr>
          </a:p>
          <a:p>
            <a:pPr lvl="1"/>
            <a:r>
              <a:rPr lang="en-US" sz="1400">
                <a:solidFill>
                  <a:srgbClr val="223346"/>
                </a:solidFill>
                <a:latin typeface="Arial" panose="020B0604020202020204" pitchFamily="34" charset="0"/>
              </a:rPr>
              <a:t>xxx</a:t>
            </a:r>
          </a:p>
          <a:p>
            <a:r>
              <a:rPr lang="en-GB" sz="1800" b="1" i="0" u="none" strike="noStrike" baseline="0">
                <a:solidFill>
                  <a:srgbClr val="223346"/>
                </a:solidFill>
                <a:latin typeface="Arial" panose="020B0604020202020204" pitchFamily="34" charset="0"/>
              </a:rPr>
              <a:t>Tuesday</a:t>
            </a:r>
          </a:p>
          <a:p>
            <a:pPr lvl="1"/>
            <a:r>
              <a:rPr lang="en-US" sz="1400">
                <a:solidFill>
                  <a:srgbClr val="223346"/>
                </a:solidFill>
                <a:latin typeface="Arial" panose="020B0604020202020204" pitchFamily="34" charset="0"/>
              </a:rPr>
              <a:t>xxx</a:t>
            </a:r>
          </a:p>
          <a:p>
            <a:pPr lvl="1"/>
            <a:r>
              <a:rPr lang="en-US" sz="1400">
                <a:solidFill>
                  <a:srgbClr val="223346"/>
                </a:solidFill>
                <a:latin typeface="Arial" panose="020B0604020202020204" pitchFamily="34" charset="0"/>
              </a:rPr>
              <a:t>xxx</a:t>
            </a:r>
          </a:p>
          <a:p>
            <a:r>
              <a:rPr lang="en-GB" sz="1800" b="1" i="0" u="none" strike="noStrike" baseline="0">
                <a:solidFill>
                  <a:srgbClr val="223346"/>
                </a:solidFill>
                <a:latin typeface="Arial" panose="020B0604020202020204" pitchFamily="34" charset="0"/>
              </a:rPr>
              <a:t>Wednesday</a:t>
            </a:r>
          </a:p>
          <a:p>
            <a:pPr lvl="1"/>
            <a:r>
              <a:rPr lang="en-US" sz="1400">
                <a:solidFill>
                  <a:srgbClr val="223346"/>
                </a:solidFill>
                <a:latin typeface="Arial" panose="020B0604020202020204" pitchFamily="34" charset="0"/>
              </a:rPr>
              <a:t>xxx</a:t>
            </a:r>
          </a:p>
          <a:p>
            <a:pPr lvl="1"/>
            <a:r>
              <a:rPr lang="en-US" sz="1400">
                <a:solidFill>
                  <a:srgbClr val="223346"/>
                </a:solidFill>
                <a:latin typeface="Arial" panose="020B0604020202020204" pitchFamily="34" charset="0"/>
              </a:rPr>
              <a:t>xxx</a:t>
            </a:r>
          </a:p>
          <a:p>
            <a:r>
              <a:rPr lang="en-GB" sz="1800" b="1">
                <a:solidFill>
                  <a:schemeClr val="accent2"/>
                </a:solidFill>
                <a:latin typeface="Arial" panose="020B0604020202020204" pitchFamily="34" charset="0"/>
              </a:rPr>
              <a:t>Thursday</a:t>
            </a:r>
          </a:p>
          <a:p>
            <a:pPr lvl="1"/>
            <a:r>
              <a:rPr lang="en-US" sz="1400">
                <a:solidFill>
                  <a:schemeClr val="accent2"/>
                </a:solidFill>
                <a:latin typeface="Arial" panose="020B0604020202020204" pitchFamily="34" charset="0"/>
              </a:rPr>
              <a:t>xxx</a:t>
            </a:r>
          </a:p>
          <a:p>
            <a:r>
              <a:rPr lang="en-US" sz="1800" b="1">
                <a:solidFill>
                  <a:srgbClr val="000000"/>
                </a:solidFill>
                <a:latin typeface="Arial" panose="020B0604020202020204" pitchFamily="34" charset="0"/>
              </a:rPr>
              <a:t>Friday</a:t>
            </a:r>
          </a:p>
          <a:p>
            <a:pPr lvl="1"/>
            <a:r>
              <a:rPr lang="en-US" sz="1400">
                <a:latin typeface="Arial" panose="020B0604020202020204" pitchFamily="34" charset="0"/>
              </a:rPr>
              <a:t>xxx</a:t>
            </a:r>
          </a:p>
          <a:p>
            <a:pPr lvl="1"/>
            <a:r>
              <a:rPr lang="en-GB" sz="1400">
                <a:latin typeface="Arial" panose="020B0604020202020204" pitchFamily="34" charset="0"/>
              </a:rPr>
              <a:t>xxx</a:t>
            </a:r>
            <a:endParaRPr lang="en-GB" sz="1400" i="0" u="none" strike="noStrike" baseline="0">
              <a:solidFill>
                <a:srgbClr val="000000"/>
              </a:solidFill>
              <a:latin typeface="Arial" panose="020B0604020202020204" pitchFamily="34" charset="0"/>
            </a:endParaRPr>
          </a:p>
        </p:txBody>
      </p:sp>
    </p:spTree>
    <p:extLst>
      <p:ext uri="{BB962C8B-B14F-4D97-AF65-F5344CB8AC3E}">
        <p14:creationId xmlns:p14="http://schemas.microsoft.com/office/powerpoint/2010/main" val="29956752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Suspicious user </a:t>
            </a:r>
            <a:r>
              <a:rPr lang="en-GB" sz="4800"/>
              <a:t>behaviour</a:t>
            </a:r>
          </a:p>
        </p:txBody>
      </p:sp>
    </p:spTree>
    <p:extLst>
      <p:ext uri="{BB962C8B-B14F-4D97-AF65-F5344CB8AC3E}">
        <p14:creationId xmlns:p14="http://schemas.microsoft.com/office/powerpoint/2010/main" val="314004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Work activities prior to EPA  - 3</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10000"/>
          </a:bodyPr>
          <a:lstStyle/>
          <a:p>
            <a:r>
              <a:rPr lang="en-GB">
                <a:solidFill>
                  <a:srgbClr val="0070C0"/>
                </a:solidFill>
              </a:rPr>
              <a:t>Auditable records</a:t>
            </a:r>
          </a:p>
          <a:p>
            <a:r>
              <a:rPr lang="en-GB"/>
              <a:t>For all services and systems within identified remit, maintains auditable records and user documentation. Assists in the preparation and maintenance of evidence for use in internal and external audits, compliance or regulatory reporting, security accreditations, business recovery plans, particularly in the data collection and compilation/ production/ distribution phases of the exercise. </a:t>
            </a:r>
          </a:p>
          <a:p>
            <a:endParaRPr lang="en-GB"/>
          </a:p>
          <a:p>
            <a:r>
              <a:rPr lang="en-GB">
                <a:solidFill>
                  <a:srgbClr val="0070C0"/>
                </a:solidFill>
              </a:rPr>
              <a:t>Security support and advice</a:t>
            </a:r>
          </a:p>
          <a:p>
            <a:r>
              <a:rPr lang="en-GB"/>
              <a:t>Receives and responds to routine requests for security support. Maintains records and advises relevant persons of actions taken. </a:t>
            </a:r>
          </a:p>
          <a:p>
            <a:endParaRPr lang="en-GB"/>
          </a:p>
          <a:p>
            <a:endParaRPr lang="en-GB">
              <a:solidFill>
                <a:schemeClr val="bg1"/>
              </a:solidFill>
            </a:endParaRPr>
          </a:p>
        </p:txBody>
      </p:sp>
    </p:spTree>
    <p:extLst>
      <p:ext uri="{BB962C8B-B14F-4D97-AF65-F5344CB8AC3E}">
        <p14:creationId xmlns:p14="http://schemas.microsoft.com/office/powerpoint/2010/main" val="32793411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50E0-5557-47E6-A491-EB41572A75E1}"/>
              </a:ext>
            </a:extLst>
          </p:cNvPr>
          <p:cNvSpPr>
            <a:spLocks noGrp="1"/>
          </p:cNvSpPr>
          <p:nvPr>
            <p:ph type="title"/>
          </p:nvPr>
        </p:nvSpPr>
        <p:spPr/>
        <p:txBody>
          <a:bodyPr/>
          <a:lstStyle/>
          <a:p>
            <a:r>
              <a:rPr lang="en-GB"/>
              <a:t>Definition</a:t>
            </a:r>
          </a:p>
        </p:txBody>
      </p:sp>
      <p:sp>
        <p:nvSpPr>
          <p:cNvPr id="3" name="Content Placeholder 2">
            <a:extLst>
              <a:ext uri="{FF2B5EF4-FFF2-40B4-BE49-F238E27FC236}">
                <a16:creationId xmlns:a16="http://schemas.microsoft.com/office/drawing/2014/main" id="{E6CD4E33-D14C-4715-982B-C78A63B9BB1D}"/>
              </a:ext>
            </a:extLst>
          </p:cNvPr>
          <p:cNvSpPr>
            <a:spLocks noGrp="1"/>
          </p:cNvSpPr>
          <p:nvPr>
            <p:ph idx="1"/>
          </p:nvPr>
        </p:nvSpPr>
        <p:spPr>
          <a:xfrm>
            <a:off x="838200" y="1825625"/>
            <a:ext cx="5705723" cy="4351338"/>
          </a:xfrm>
        </p:spPr>
        <p:txBody>
          <a:bodyPr/>
          <a:lstStyle/>
          <a:p>
            <a:r>
              <a:rPr lang="en-GB"/>
              <a:t>Set of actions taken by a user (who may or may not be authenticated) that is out of the ordinary</a:t>
            </a:r>
          </a:p>
          <a:p>
            <a:endParaRPr lang="en-GB"/>
          </a:p>
          <a:p>
            <a:r>
              <a:rPr lang="en-GB"/>
              <a:t>Overcoming existing security controls</a:t>
            </a:r>
          </a:p>
          <a:p>
            <a:endParaRPr lang="en-GB"/>
          </a:p>
          <a:p>
            <a:r>
              <a:rPr lang="en-GB"/>
              <a:t>Depending on infrastructure actions can be labelled beforehand</a:t>
            </a:r>
          </a:p>
          <a:p>
            <a:endParaRPr lang="en-GB"/>
          </a:p>
        </p:txBody>
      </p:sp>
      <p:pic>
        <p:nvPicPr>
          <p:cNvPr id="5" name="Picture 4" descr="School corridor with lockers">
            <a:extLst>
              <a:ext uri="{FF2B5EF4-FFF2-40B4-BE49-F238E27FC236}">
                <a16:creationId xmlns:a16="http://schemas.microsoft.com/office/drawing/2014/main" id="{7AB45A75-F2DB-438C-ABAF-C9843CA0C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305" y="1779955"/>
            <a:ext cx="5051973" cy="3298090"/>
          </a:xfrm>
          <a:prstGeom prst="rect">
            <a:avLst/>
          </a:prstGeom>
          <a:effectLst>
            <a:softEdge rad="266700"/>
          </a:effectLst>
        </p:spPr>
      </p:pic>
    </p:spTree>
    <p:extLst>
      <p:ext uri="{BB962C8B-B14F-4D97-AF65-F5344CB8AC3E}">
        <p14:creationId xmlns:p14="http://schemas.microsoft.com/office/powerpoint/2010/main" val="22870846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4CC2-2CA1-4B55-8FA5-ACFE6BDA724B}"/>
              </a:ext>
            </a:extLst>
          </p:cNvPr>
          <p:cNvSpPr>
            <a:spLocks noGrp="1"/>
          </p:cNvSpPr>
          <p:nvPr>
            <p:ph type="title"/>
          </p:nvPr>
        </p:nvSpPr>
        <p:spPr/>
        <p:txBody>
          <a:bodyPr/>
          <a:lstStyle/>
          <a:p>
            <a:r>
              <a:rPr lang="en-GB"/>
              <a:t>Example</a:t>
            </a:r>
          </a:p>
        </p:txBody>
      </p:sp>
      <p:sp>
        <p:nvSpPr>
          <p:cNvPr id="7" name="Content Placeholder 6">
            <a:extLst>
              <a:ext uri="{FF2B5EF4-FFF2-40B4-BE49-F238E27FC236}">
                <a16:creationId xmlns:a16="http://schemas.microsoft.com/office/drawing/2014/main" id="{12B41B12-C075-4202-B38D-13F9A4C2D01E}"/>
              </a:ext>
            </a:extLst>
          </p:cNvPr>
          <p:cNvSpPr>
            <a:spLocks noGrp="1"/>
          </p:cNvSpPr>
          <p:nvPr>
            <p:ph idx="1"/>
          </p:nvPr>
        </p:nvSpPr>
        <p:spPr>
          <a:xfrm>
            <a:off x="5919536" y="1825625"/>
            <a:ext cx="5434263" cy="4351338"/>
          </a:xfrm>
        </p:spPr>
        <p:txBody>
          <a:bodyPr/>
          <a:lstStyle/>
          <a:p>
            <a:r>
              <a:rPr lang="en-GB"/>
              <a:t>Administering video streaming service and have forbidden certain areas due to licensing reasons</a:t>
            </a:r>
          </a:p>
          <a:p>
            <a:endParaRPr lang="en-GB"/>
          </a:p>
          <a:p>
            <a:r>
              <a:rPr lang="en-GB"/>
              <a:t>Would it be suspicious if client traffic came from forbidden areas?</a:t>
            </a:r>
          </a:p>
          <a:p>
            <a:endParaRPr lang="en-GB"/>
          </a:p>
          <a:p>
            <a:r>
              <a:rPr lang="en-GB"/>
              <a:t>What could you implement to mitigate this issue?</a:t>
            </a:r>
          </a:p>
          <a:p>
            <a:endParaRPr lang="en-GB"/>
          </a:p>
          <a:p>
            <a:endParaRPr lang="en-GB"/>
          </a:p>
        </p:txBody>
      </p:sp>
      <p:pic>
        <p:nvPicPr>
          <p:cNvPr id="8" name="Content Placeholder 4" descr="Collaborative meeting table">
            <a:extLst>
              <a:ext uri="{FF2B5EF4-FFF2-40B4-BE49-F238E27FC236}">
                <a16:creationId xmlns:a16="http://schemas.microsoft.com/office/drawing/2014/main" id="{B25C028E-E870-4E09-A95D-D5BA366F0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76" y="2403284"/>
            <a:ext cx="4590297" cy="2582137"/>
          </a:xfrm>
          <a:prstGeom prst="rect">
            <a:avLst/>
          </a:prstGeom>
          <a:effectLst>
            <a:softEdge rad="266700"/>
          </a:effectLst>
        </p:spPr>
      </p:pic>
    </p:spTree>
    <p:extLst>
      <p:ext uri="{BB962C8B-B14F-4D97-AF65-F5344CB8AC3E}">
        <p14:creationId xmlns:p14="http://schemas.microsoft.com/office/powerpoint/2010/main" val="34702294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D486-B672-4DB1-8D7D-1366A5E64042}"/>
              </a:ext>
            </a:extLst>
          </p:cNvPr>
          <p:cNvSpPr>
            <a:spLocks noGrp="1"/>
          </p:cNvSpPr>
          <p:nvPr>
            <p:ph type="title"/>
          </p:nvPr>
        </p:nvSpPr>
        <p:spPr/>
        <p:txBody>
          <a:bodyPr/>
          <a:lstStyle/>
          <a:p>
            <a:r>
              <a:rPr lang="en-GB"/>
              <a:t>Geographical Location</a:t>
            </a:r>
          </a:p>
        </p:txBody>
      </p:sp>
      <p:sp>
        <p:nvSpPr>
          <p:cNvPr id="3" name="Content Placeholder 2">
            <a:extLst>
              <a:ext uri="{FF2B5EF4-FFF2-40B4-BE49-F238E27FC236}">
                <a16:creationId xmlns:a16="http://schemas.microsoft.com/office/drawing/2014/main" id="{4EF9D13D-12AE-4BF3-8A63-1B014F7D61B7}"/>
              </a:ext>
            </a:extLst>
          </p:cNvPr>
          <p:cNvSpPr>
            <a:spLocks noGrp="1"/>
          </p:cNvSpPr>
          <p:nvPr>
            <p:ph idx="1"/>
          </p:nvPr>
        </p:nvSpPr>
        <p:spPr>
          <a:xfrm>
            <a:off x="5446642" y="1825625"/>
            <a:ext cx="5907157" cy="4351338"/>
          </a:xfrm>
        </p:spPr>
        <p:txBody>
          <a:bodyPr>
            <a:normAutofit fontScale="92500" lnSpcReduction="10000"/>
          </a:bodyPr>
          <a:lstStyle/>
          <a:p>
            <a:r>
              <a:rPr lang="en-GB"/>
              <a:t>Impossible travel action</a:t>
            </a:r>
          </a:p>
          <a:p>
            <a:endParaRPr lang="en-GB"/>
          </a:p>
          <a:p>
            <a:r>
              <a:rPr lang="en-GB"/>
              <a:t>During a small window of time if the same user is performing actions from locations which would be impossible to travel, this could be suspicious </a:t>
            </a:r>
          </a:p>
          <a:p>
            <a:endParaRPr lang="en-GB"/>
          </a:p>
          <a:p>
            <a:r>
              <a:rPr lang="en-GB"/>
              <a:t>Having a predefine set of policies that match the organisations requirements is a defence mechanism for the organisation</a:t>
            </a:r>
          </a:p>
        </p:txBody>
      </p:sp>
      <p:pic>
        <p:nvPicPr>
          <p:cNvPr id="5" name="Picture 4" descr="A visual world map made of colorful dots">
            <a:extLst>
              <a:ext uri="{FF2B5EF4-FFF2-40B4-BE49-F238E27FC236}">
                <a16:creationId xmlns:a16="http://schemas.microsoft.com/office/drawing/2014/main" id="{258CF0FE-FE5E-4D08-A3DC-3280C7E9C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42" y="1945106"/>
            <a:ext cx="4860903" cy="3693695"/>
          </a:xfrm>
          <a:prstGeom prst="rect">
            <a:avLst/>
          </a:prstGeom>
          <a:effectLst>
            <a:softEdge rad="266700"/>
          </a:effectLst>
        </p:spPr>
      </p:pic>
    </p:spTree>
    <p:extLst>
      <p:ext uri="{BB962C8B-B14F-4D97-AF65-F5344CB8AC3E}">
        <p14:creationId xmlns:p14="http://schemas.microsoft.com/office/powerpoint/2010/main" val="286242776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2F375-CE1E-4A7A-B3BF-295A076F5B3A}"/>
              </a:ext>
            </a:extLst>
          </p:cNvPr>
          <p:cNvSpPr>
            <a:spLocks noGrp="1"/>
          </p:cNvSpPr>
          <p:nvPr>
            <p:ph type="title"/>
          </p:nvPr>
        </p:nvSpPr>
        <p:spPr/>
        <p:txBody>
          <a:bodyPr/>
          <a:lstStyle/>
          <a:p>
            <a:r>
              <a:rPr lang="en-GB"/>
              <a:t>Unusual Login</a:t>
            </a:r>
          </a:p>
        </p:txBody>
      </p:sp>
      <p:sp>
        <p:nvSpPr>
          <p:cNvPr id="3" name="Content Placeholder 2">
            <a:extLst>
              <a:ext uri="{FF2B5EF4-FFF2-40B4-BE49-F238E27FC236}">
                <a16:creationId xmlns:a16="http://schemas.microsoft.com/office/drawing/2014/main" id="{86FB5A20-55E1-4E6E-BCFF-39B695577DE8}"/>
              </a:ext>
            </a:extLst>
          </p:cNvPr>
          <p:cNvSpPr>
            <a:spLocks noGrp="1"/>
          </p:cNvSpPr>
          <p:nvPr>
            <p:ph idx="1"/>
          </p:nvPr>
        </p:nvSpPr>
        <p:spPr>
          <a:xfrm>
            <a:off x="838200" y="1825625"/>
            <a:ext cx="5257800" cy="4351338"/>
          </a:xfrm>
        </p:spPr>
        <p:txBody>
          <a:bodyPr/>
          <a:lstStyle/>
          <a:p>
            <a:r>
              <a:rPr lang="en-GB"/>
              <a:t>Examples of unusual login could be login attempts after hours such as the middle of the night, or someone connects to their workstation from abroad. </a:t>
            </a:r>
          </a:p>
          <a:p>
            <a:endParaRPr lang="en-GB"/>
          </a:p>
          <a:p>
            <a:endParaRPr lang="en-GB"/>
          </a:p>
        </p:txBody>
      </p:sp>
      <p:pic>
        <p:nvPicPr>
          <p:cNvPr id="8" name="Content Placeholder 4" descr="Melting wall clock on gray background">
            <a:extLst>
              <a:ext uri="{FF2B5EF4-FFF2-40B4-BE49-F238E27FC236}">
                <a16:creationId xmlns:a16="http://schemas.microsoft.com/office/drawing/2014/main" id="{87869E18-34DC-47AC-BE3A-71695A369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211" y="1825625"/>
            <a:ext cx="5257800" cy="4218447"/>
          </a:xfrm>
          <a:prstGeom prst="rect">
            <a:avLst/>
          </a:prstGeom>
          <a:effectLst>
            <a:softEdge rad="266700"/>
          </a:effectLst>
        </p:spPr>
      </p:pic>
    </p:spTree>
    <p:extLst>
      <p:ext uri="{BB962C8B-B14F-4D97-AF65-F5344CB8AC3E}">
        <p14:creationId xmlns:p14="http://schemas.microsoft.com/office/powerpoint/2010/main" val="35988593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F71E-9FFB-463A-934E-A8E12BF44B88}"/>
              </a:ext>
            </a:extLst>
          </p:cNvPr>
          <p:cNvSpPr>
            <a:spLocks noGrp="1"/>
          </p:cNvSpPr>
          <p:nvPr>
            <p:ph type="title"/>
          </p:nvPr>
        </p:nvSpPr>
        <p:spPr/>
        <p:txBody>
          <a:bodyPr/>
          <a:lstStyle/>
          <a:p>
            <a:r>
              <a:rPr lang="en-GB"/>
              <a:t>Benefits of Automation Handling</a:t>
            </a:r>
          </a:p>
        </p:txBody>
      </p:sp>
      <p:sp>
        <p:nvSpPr>
          <p:cNvPr id="3" name="Content Placeholder 2">
            <a:extLst>
              <a:ext uri="{FF2B5EF4-FFF2-40B4-BE49-F238E27FC236}">
                <a16:creationId xmlns:a16="http://schemas.microsoft.com/office/drawing/2014/main" id="{27A1EBE0-0C1E-4B93-9687-E7187C5310B4}"/>
              </a:ext>
            </a:extLst>
          </p:cNvPr>
          <p:cNvSpPr>
            <a:spLocks noGrp="1"/>
          </p:cNvSpPr>
          <p:nvPr>
            <p:ph idx="1"/>
          </p:nvPr>
        </p:nvSpPr>
        <p:spPr>
          <a:xfrm>
            <a:off x="838200" y="1825625"/>
            <a:ext cx="5257800" cy="4351338"/>
          </a:xfrm>
        </p:spPr>
        <p:txBody>
          <a:bodyPr>
            <a:normAutofit fontScale="92500"/>
          </a:bodyPr>
          <a:lstStyle/>
          <a:p>
            <a:r>
              <a:rPr lang="en-GB"/>
              <a:t>Provides many measurable benefits, such as saving time</a:t>
            </a:r>
          </a:p>
          <a:p>
            <a:endParaRPr lang="en-GB"/>
          </a:p>
          <a:p>
            <a:r>
              <a:rPr lang="en-GB"/>
              <a:t>Remediation measures that will improve workflow and minimise the risk of security breach</a:t>
            </a:r>
          </a:p>
          <a:p>
            <a:endParaRPr lang="en-GB"/>
          </a:p>
          <a:p>
            <a:r>
              <a:rPr lang="en-GB"/>
              <a:t>Allow the automation of detection and remediation and free up staff to focus on other security needs</a:t>
            </a:r>
          </a:p>
          <a:p>
            <a:endParaRPr lang="en-GB"/>
          </a:p>
          <a:p>
            <a:endParaRPr lang="en-GB"/>
          </a:p>
          <a:p>
            <a:endParaRPr lang="en-GB"/>
          </a:p>
        </p:txBody>
      </p:sp>
      <p:pic>
        <p:nvPicPr>
          <p:cNvPr id="5" name="Picture 4" descr="Close-up of machine gears">
            <a:extLst>
              <a:ext uri="{FF2B5EF4-FFF2-40B4-BE49-F238E27FC236}">
                <a16:creationId xmlns:a16="http://schemas.microsoft.com/office/drawing/2014/main" id="{8189B646-6845-4793-BD7B-1E3D68765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747" y="1939757"/>
            <a:ext cx="5765132" cy="3843421"/>
          </a:xfrm>
          <a:prstGeom prst="rect">
            <a:avLst/>
          </a:prstGeom>
          <a:effectLst>
            <a:softEdge rad="266700"/>
          </a:effectLst>
        </p:spPr>
      </p:pic>
    </p:spTree>
    <p:extLst>
      <p:ext uri="{BB962C8B-B14F-4D97-AF65-F5344CB8AC3E}">
        <p14:creationId xmlns:p14="http://schemas.microsoft.com/office/powerpoint/2010/main" val="331168085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06AC-9D79-4BF0-A5BD-A5B40BB0C5B4}"/>
              </a:ext>
            </a:extLst>
          </p:cNvPr>
          <p:cNvSpPr>
            <a:spLocks noGrp="1"/>
          </p:cNvSpPr>
          <p:nvPr>
            <p:ph type="title"/>
          </p:nvPr>
        </p:nvSpPr>
        <p:spPr>
          <a:xfrm>
            <a:off x="838200" y="681037"/>
            <a:ext cx="10515600" cy="1009651"/>
          </a:xfrm>
        </p:spPr>
        <p:txBody>
          <a:bodyPr>
            <a:normAutofit/>
          </a:bodyPr>
          <a:lstStyle/>
          <a:p>
            <a:r>
              <a:rPr lang="en-GB"/>
              <a:t>Suspicious User Behaviour Case Study</a:t>
            </a:r>
          </a:p>
        </p:txBody>
      </p:sp>
      <p:sp>
        <p:nvSpPr>
          <p:cNvPr id="3" name="Content Placeholder 2">
            <a:extLst>
              <a:ext uri="{FF2B5EF4-FFF2-40B4-BE49-F238E27FC236}">
                <a16:creationId xmlns:a16="http://schemas.microsoft.com/office/drawing/2014/main" id="{8615B556-47E1-4F84-8520-9EC5521238AB}"/>
              </a:ext>
            </a:extLst>
          </p:cNvPr>
          <p:cNvSpPr>
            <a:spLocks noGrp="1"/>
          </p:cNvSpPr>
          <p:nvPr>
            <p:ph idx="1"/>
          </p:nvPr>
        </p:nvSpPr>
        <p:spPr>
          <a:xfrm>
            <a:off x="596347" y="1825625"/>
            <a:ext cx="11274949" cy="4925032"/>
          </a:xfrm>
        </p:spPr>
        <p:txBody>
          <a:bodyPr>
            <a:normAutofit fontScale="85000" lnSpcReduction="20000"/>
          </a:bodyPr>
          <a:lstStyle/>
          <a:p>
            <a:r>
              <a:rPr lang="en-GB"/>
              <a:t>User logged in from a new device</a:t>
            </a:r>
          </a:p>
          <a:p>
            <a:endParaRPr lang="en-GB"/>
          </a:p>
          <a:p>
            <a:r>
              <a:rPr lang="en-GB"/>
              <a:t>The system compared the device to a list of known devices and flagged it. MFA sent to Client</a:t>
            </a:r>
          </a:p>
          <a:p>
            <a:endParaRPr lang="en-GB"/>
          </a:p>
          <a:p>
            <a:r>
              <a:rPr lang="en-GB"/>
              <a:t>User Failed MFA</a:t>
            </a:r>
          </a:p>
          <a:p>
            <a:endParaRPr lang="en-GB"/>
          </a:p>
          <a:p>
            <a:r>
              <a:rPr lang="en-GB"/>
              <a:t>User tried logging in multiple times with different devices and Ips</a:t>
            </a:r>
          </a:p>
          <a:p>
            <a:endParaRPr lang="en-GB"/>
          </a:p>
          <a:p>
            <a:r>
              <a:rPr lang="en-GB"/>
              <a:t>Passwords were tried from rainbow tables of passwords that wouldn’t be allowed</a:t>
            </a:r>
          </a:p>
          <a:p>
            <a:endParaRPr lang="en-GB"/>
          </a:p>
          <a:p>
            <a:r>
              <a:rPr lang="en-GB"/>
              <a:t>User submitted a ticket on the platform to try gain access but didn’t provide sufficient identification or answer security questions</a:t>
            </a:r>
          </a:p>
          <a:p>
            <a:endParaRPr lang="en-GB"/>
          </a:p>
          <a:p>
            <a:endParaRPr lang="en-GB"/>
          </a:p>
        </p:txBody>
      </p:sp>
    </p:spTree>
    <p:extLst>
      <p:ext uri="{BB962C8B-B14F-4D97-AF65-F5344CB8AC3E}">
        <p14:creationId xmlns:p14="http://schemas.microsoft.com/office/powerpoint/2010/main" val="17965775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2AFD-B28F-4AEA-8529-3AE8D082F397}"/>
              </a:ext>
            </a:extLst>
          </p:cNvPr>
          <p:cNvSpPr>
            <a:spLocks noGrp="1"/>
          </p:cNvSpPr>
          <p:nvPr>
            <p:ph type="title"/>
          </p:nvPr>
        </p:nvSpPr>
        <p:spPr/>
        <p:txBody>
          <a:bodyPr/>
          <a:lstStyle/>
          <a:p>
            <a:r>
              <a:rPr lang="en-GB"/>
              <a:t>Case Study</a:t>
            </a:r>
          </a:p>
        </p:txBody>
      </p:sp>
      <p:sp>
        <p:nvSpPr>
          <p:cNvPr id="3" name="Content Placeholder 2">
            <a:extLst>
              <a:ext uri="{FF2B5EF4-FFF2-40B4-BE49-F238E27FC236}">
                <a16:creationId xmlns:a16="http://schemas.microsoft.com/office/drawing/2014/main" id="{AB149A33-682F-4452-9897-7C9182845EBC}"/>
              </a:ext>
            </a:extLst>
          </p:cNvPr>
          <p:cNvSpPr>
            <a:spLocks noGrp="1"/>
          </p:cNvSpPr>
          <p:nvPr>
            <p:ph idx="1"/>
          </p:nvPr>
        </p:nvSpPr>
        <p:spPr>
          <a:xfrm>
            <a:off x="838200" y="1825625"/>
            <a:ext cx="4194976" cy="4351338"/>
          </a:xfrm>
        </p:spPr>
        <p:txBody>
          <a:bodyPr/>
          <a:lstStyle/>
          <a:p>
            <a:pPr marL="0" indent="0">
              <a:buNone/>
            </a:pPr>
            <a:r>
              <a:rPr lang="en-GB"/>
              <a:t>With those steps mentioned in the previous slide, how would you design a system that could trigger automated rules and suspend credentials after a specific number of failed attempts?</a:t>
            </a:r>
          </a:p>
        </p:txBody>
      </p:sp>
      <p:pic>
        <p:nvPicPr>
          <p:cNvPr id="5" name="Picture 4" descr="Person in handcuffs">
            <a:extLst>
              <a:ext uri="{FF2B5EF4-FFF2-40B4-BE49-F238E27FC236}">
                <a16:creationId xmlns:a16="http://schemas.microsoft.com/office/drawing/2014/main" id="{A98DA7E6-C615-4F26-81CE-7E6E1C369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444" y="1379463"/>
            <a:ext cx="6759103" cy="4341499"/>
          </a:xfrm>
          <a:prstGeom prst="rect">
            <a:avLst/>
          </a:prstGeom>
          <a:effectLst>
            <a:softEdge rad="266700"/>
          </a:effectLst>
        </p:spPr>
      </p:pic>
    </p:spTree>
    <p:extLst>
      <p:ext uri="{BB962C8B-B14F-4D97-AF65-F5344CB8AC3E}">
        <p14:creationId xmlns:p14="http://schemas.microsoft.com/office/powerpoint/2010/main" val="1830764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Suspicious Device </a:t>
            </a:r>
            <a:r>
              <a:rPr lang="en-GB" sz="4800"/>
              <a:t>Behaviour</a:t>
            </a:r>
          </a:p>
        </p:txBody>
      </p:sp>
    </p:spTree>
    <p:extLst>
      <p:ext uri="{BB962C8B-B14F-4D97-AF65-F5344CB8AC3E}">
        <p14:creationId xmlns:p14="http://schemas.microsoft.com/office/powerpoint/2010/main" val="38587098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BF63-1149-41B4-840C-D18C69990184}"/>
              </a:ext>
            </a:extLst>
          </p:cNvPr>
          <p:cNvSpPr>
            <a:spLocks noGrp="1"/>
          </p:cNvSpPr>
          <p:nvPr>
            <p:ph type="title"/>
          </p:nvPr>
        </p:nvSpPr>
        <p:spPr/>
        <p:txBody>
          <a:bodyPr/>
          <a:lstStyle/>
          <a:p>
            <a:r>
              <a:rPr lang="en-GB"/>
              <a:t>Exploring suspicious behaviour</a:t>
            </a:r>
          </a:p>
        </p:txBody>
      </p:sp>
      <p:pic>
        <p:nvPicPr>
          <p:cNvPr id="5" name="Content Placeholder 4" descr="Customer service man frustrated">
            <a:extLst>
              <a:ext uri="{FF2B5EF4-FFF2-40B4-BE49-F238E27FC236}">
                <a16:creationId xmlns:a16="http://schemas.microsoft.com/office/drawing/2014/main" id="{57753FA7-CD2C-4F35-824E-1AF163C81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76885" y="1873333"/>
            <a:ext cx="4376915" cy="4351338"/>
          </a:xfrm>
        </p:spPr>
      </p:pic>
      <p:sp>
        <p:nvSpPr>
          <p:cNvPr id="7" name="Content Placeholder 2">
            <a:extLst>
              <a:ext uri="{FF2B5EF4-FFF2-40B4-BE49-F238E27FC236}">
                <a16:creationId xmlns:a16="http://schemas.microsoft.com/office/drawing/2014/main" id="{DF6855C6-F760-4118-A6C6-657FDBFE9D18}"/>
              </a:ext>
            </a:extLst>
          </p:cNvPr>
          <p:cNvSpPr txBox="1">
            <a:spLocks/>
          </p:cNvSpPr>
          <p:nvPr/>
        </p:nvSpPr>
        <p:spPr>
          <a:xfrm>
            <a:off x="705338" y="2740025"/>
            <a:ext cx="7085275" cy="2050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An action which runs without the user’s knowledge</a:t>
            </a:r>
          </a:p>
          <a:p>
            <a:endParaRPr lang="en-GB"/>
          </a:p>
          <a:p>
            <a:r>
              <a:rPr lang="en-GB"/>
              <a:t>Malicious or irregular actions</a:t>
            </a:r>
          </a:p>
          <a:p>
            <a:endParaRPr lang="en-GB"/>
          </a:p>
          <a:p>
            <a:endParaRPr lang="en-GB"/>
          </a:p>
        </p:txBody>
      </p:sp>
    </p:spTree>
    <p:extLst>
      <p:ext uri="{BB962C8B-B14F-4D97-AF65-F5344CB8AC3E}">
        <p14:creationId xmlns:p14="http://schemas.microsoft.com/office/powerpoint/2010/main" val="218747071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548B-9AFF-4E59-AB1E-46F1864724DF}"/>
              </a:ext>
            </a:extLst>
          </p:cNvPr>
          <p:cNvSpPr>
            <a:spLocks noGrp="1"/>
          </p:cNvSpPr>
          <p:nvPr>
            <p:ph type="title"/>
          </p:nvPr>
        </p:nvSpPr>
        <p:spPr/>
        <p:txBody>
          <a:bodyPr/>
          <a:lstStyle/>
          <a:p>
            <a:r>
              <a:rPr lang="en-GB"/>
              <a:t>Suspicious Behaviour Detection</a:t>
            </a:r>
          </a:p>
        </p:txBody>
      </p:sp>
      <p:sp>
        <p:nvSpPr>
          <p:cNvPr id="3" name="Content Placeholder 2">
            <a:extLst>
              <a:ext uri="{FF2B5EF4-FFF2-40B4-BE49-F238E27FC236}">
                <a16:creationId xmlns:a16="http://schemas.microsoft.com/office/drawing/2014/main" id="{5192903E-ADC3-44DB-89F6-73B2FB7B12A4}"/>
              </a:ext>
            </a:extLst>
          </p:cNvPr>
          <p:cNvSpPr>
            <a:spLocks noGrp="1"/>
          </p:cNvSpPr>
          <p:nvPr>
            <p:ph idx="1"/>
          </p:nvPr>
        </p:nvSpPr>
        <p:spPr>
          <a:xfrm>
            <a:off x="838200" y="1825625"/>
            <a:ext cx="5257800" cy="4351338"/>
          </a:xfrm>
        </p:spPr>
        <p:txBody>
          <a:bodyPr>
            <a:normAutofit lnSpcReduction="10000"/>
          </a:bodyPr>
          <a:lstStyle/>
          <a:p>
            <a:r>
              <a:rPr lang="en-GB"/>
              <a:t>Watches all system processes for signs of active malware</a:t>
            </a:r>
          </a:p>
          <a:p>
            <a:endParaRPr lang="en-GB"/>
          </a:p>
          <a:p>
            <a:r>
              <a:rPr lang="en-GB"/>
              <a:t>Examples of suspicious behaviour could be writing to registry or file copying.</a:t>
            </a:r>
          </a:p>
          <a:p>
            <a:endParaRPr lang="en-GB"/>
          </a:p>
          <a:p>
            <a:r>
              <a:rPr lang="en-GB"/>
              <a:t>Systems can be put in place to alert the administrator and/or block the process</a:t>
            </a:r>
          </a:p>
        </p:txBody>
      </p:sp>
      <p:pic>
        <p:nvPicPr>
          <p:cNvPr id="5" name="Picture 4" descr="Glowing circuit board">
            <a:extLst>
              <a:ext uri="{FF2B5EF4-FFF2-40B4-BE49-F238E27FC236}">
                <a16:creationId xmlns:a16="http://schemas.microsoft.com/office/drawing/2014/main" id="{FC679EE2-C334-4CB7-A51E-1A1154C5D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642" y="1760621"/>
            <a:ext cx="5600700" cy="3733800"/>
          </a:xfrm>
          <a:prstGeom prst="rect">
            <a:avLst/>
          </a:prstGeom>
          <a:effectLst>
            <a:softEdge rad="266700"/>
          </a:effectLst>
        </p:spPr>
      </p:pic>
    </p:spTree>
    <p:extLst>
      <p:ext uri="{BB962C8B-B14F-4D97-AF65-F5344CB8AC3E}">
        <p14:creationId xmlns:p14="http://schemas.microsoft.com/office/powerpoint/2010/main" val="1276278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Work activities prior to EPA  - 4</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10000"/>
          </a:bodyPr>
          <a:lstStyle/>
          <a:p>
            <a:r>
              <a:rPr lang="en-GB">
                <a:solidFill>
                  <a:srgbClr val="0070C0"/>
                </a:solidFill>
              </a:rPr>
              <a:t>Access controls</a:t>
            </a:r>
          </a:p>
          <a:p>
            <a:r>
              <a:rPr lang="en-GB"/>
              <a:t>Assists users in defining their needs for new access rights and privileges. Operates and administers physical and logical access controls relating to one or more platforms in order to provide continuous and secure access to information services and/or the infrastructure resources supporting them. </a:t>
            </a:r>
          </a:p>
          <a:p>
            <a:endParaRPr lang="en-GB">
              <a:solidFill>
                <a:srgbClr val="FFC000"/>
              </a:solidFill>
            </a:endParaRPr>
          </a:p>
          <a:p>
            <a:r>
              <a:rPr lang="en-GB">
                <a:solidFill>
                  <a:srgbClr val="0070C0"/>
                </a:solidFill>
              </a:rPr>
              <a:t>Procedures and controls</a:t>
            </a:r>
          </a:p>
          <a:p>
            <a:r>
              <a:rPr lang="en-GB"/>
              <a:t>Applies and maintains specific procedures and security controls as required by organisational policy and local risk assessments to maintain confidentiality, integrity and availability of business information systems and infrastructure components. </a:t>
            </a:r>
          </a:p>
          <a:p>
            <a:endParaRPr lang="en-GB"/>
          </a:p>
          <a:p>
            <a:endParaRPr lang="en-GB">
              <a:solidFill>
                <a:schemeClr val="bg1"/>
              </a:solidFill>
            </a:endParaRPr>
          </a:p>
        </p:txBody>
      </p:sp>
    </p:spTree>
    <p:extLst>
      <p:ext uri="{BB962C8B-B14F-4D97-AF65-F5344CB8AC3E}">
        <p14:creationId xmlns:p14="http://schemas.microsoft.com/office/powerpoint/2010/main" val="3460440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7B2A-149C-4851-8998-DB9E602ABE3F}"/>
              </a:ext>
            </a:extLst>
          </p:cNvPr>
          <p:cNvSpPr>
            <a:spLocks noGrp="1"/>
          </p:cNvSpPr>
          <p:nvPr>
            <p:ph type="title"/>
          </p:nvPr>
        </p:nvSpPr>
        <p:spPr/>
        <p:txBody>
          <a:bodyPr/>
          <a:lstStyle/>
          <a:p>
            <a:r>
              <a:rPr lang="en-GB"/>
              <a:t>IDS (Intrusion Detection System)</a:t>
            </a:r>
          </a:p>
        </p:txBody>
      </p:sp>
      <p:sp>
        <p:nvSpPr>
          <p:cNvPr id="3" name="Content Placeholder 2">
            <a:extLst>
              <a:ext uri="{FF2B5EF4-FFF2-40B4-BE49-F238E27FC236}">
                <a16:creationId xmlns:a16="http://schemas.microsoft.com/office/drawing/2014/main" id="{B24C79AC-08A0-4F26-AA28-8B2AFB4AD256}"/>
              </a:ext>
            </a:extLst>
          </p:cNvPr>
          <p:cNvSpPr>
            <a:spLocks noGrp="1"/>
          </p:cNvSpPr>
          <p:nvPr>
            <p:ph idx="1"/>
          </p:nvPr>
        </p:nvSpPr>
        <p:spPr>
          <a:xfrm>
            <a:off x="838201" y="1825625"/>
            <a:ext cx="5257800" cy="4351338"/>
          </a:xfrm>
        </p:spPr>
        <p:txBody>
          <a:bodyPr>
            <a:normAutofit fontScale="92500"/>
          </a:bodyPr>
          <a:lstStyle/>
          <a:p>
            <a:r>
              <a:rPr lang="en-GB"/>
              <a:t>Vulnerability scanning &amp; analyses activity on the network</a:t>
            </a:r>
          </a:p>
          <a:p>
            <a:endParaRPr lang="en-GB"/>
          </a:p>
          <a:p>
            <a:r>
              <a:rPr lang="en-GB"/>
              <a:t>Searches for patterns and indicators of compromise of known threats</a:t>
            </a:r>
          </a:p>
          <a:p>
            <a:endParaRPr lang="en-GB"/>
          </a:p>
          <a:p>
            <a:r>
              <a:rPr lang="en-GB"/>
              <a:t>Can only check and alert management or administrator. No action to avoid or prevent activity</a:t>
            </a:r>
          </a:p>
        </p:txBody>
      </p:sp>
      <p:pic>
        <p:nvPicPr>
          <p:cNvPr id="5" name="Picture 4" descr="Woman with binoculars">
            <a:extLst>
              <a:ext uri="{FF2B5EF4-FFF2-40B4-BE49-F238E27FC236}">
                <a16:creationId xmlns:a16="http://schemas.microsoft.com/office/drawing/2014/main" id="{C1F49BA7-EFBD-4C9D-8ED5-00E756250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847" y="1820778"/>
            <a:ext cx="5251784" cy="3501189"/>
          </a:xfrm>
          <a:prstGeom prst="rect">
            <a:avLst/>
          </a:prstGeom>
          <a:effectLst>
            <a:softEdge rad="266700"/>
          </a:effectLst>
        </p:spPr>
      </p:pic>
    </p:spTree>
    <p:extLst>
      <p:ext uri="{BB962C8B-B14F-4D97-AF65-F5344CB8AC3E}">
        <p14:creationId xmlns:p14="http://schemas.microsoft.com/office/powerpoint/2010/main" val="26529494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5601-37AC-41F3-A594-CC87739A9443}"/>
              </a:ext>
            </a:extLst>
          </p:cNvPr>
          <p:cNvSpPr>
            <a:spLocks noGrp="1"/>
          </p:cNvSpPr>
          <p:nvPr>
            <p:ph type="title"/>
          </p:nvPr>
        </p:nvSpPr>
        <p:spPr/>
        <p:txBody>
          <a:bodyPr/>
          <a:lstStyle/>
          <a:p>
            <a:r>
              <a:rPr lang="en-GB"/>
              <a:t>IPS (Intrusion Prevention System)</a:t>
            </a:r>
          </a:p>
        </p:txBody>
      </p:sp>
      <p:sp>
        <p:nvSpPr>
          <p:cNvPr id="3" name="Content Placeholder 2">
            <a:extLst>
              <a:ext uri="{FF2B5EF4-FFF2-40B4-BE49-F238E27FC236}">
                <a16:creationId xmlns:a16="http://schemas.microsoft.com/office/drawing/2014/main" id="{BDB31BF5-754E-4B13-88C7-36DD37613D95}"/>
              </a:ext>
            </a:extLst>
          </p:cNvPr>
          <p:cNvSpPr>
            <a:spLocks noGrp="1"/>
          </p:cNvSpPr>
          <p:nvPr>
            <p:ph idx="1"/>
          </p:nvPr>
        </p:nvSpPr>
        <p:spPr>
          <a:xfrm>
            <a:off x="838200" y="1825625"/>
            <a:ext cx="5257800" cy="4351338"/>
          </a:xfrm>
        </p:spPr>
        <p:txBody>
          <a:bodyPr/>
          <a:lstStyle/>
          <a:p>
            <a:r>
              <a:rPr lang="en-GB"/>
              <a:t>Similar to IDS, however capable of taking action</a:t>
            </a:r>
          </a:p>
          <a:p>
            <a:endParaRPr lang="en-GB"/>
          </a:p>
          <a:p>
            <a:r>
              <a:rPr lang="en-GB"/>
              <a:t>Has the ability to block suspicious or malicious activity and </a:t>
            </a:r>
            <a:r>
              <a:rPr lang="en-GB" b="1"/>
              <a:t>PREVENT</a:t>
            </a:r>
            <a:r>
              <a:rPr lang="en-GB"/>
              <a:t> attacks. </a:t>
            </a:r>
          </a:p>
          <a:p>
            <a:endParaRPr lang="en-GB"/>
          </a:p>
          <a:p>
            <a:r>
              <a:rPr lang="en-GB"/>
              <a:t>Also referred as IDPS (Intrusion Detection Prevention System)</a:t>
            </a:r>
          </a:p>
        </p:txBody>
      </p:sp>
      <p:pic>
        <p:nvPicPr>
          <p:cNvPr id="5" name="Picture 4" descr="Dog on bridge">
            <a:extLst>
              <a:ext uri="{FF2B5EF4-FFF2-40B4-BE49-F238E27FC236}">
                <a16:creationId xmlns:a16="http://schemas.microsoft.com/office/drawing/2014/main" id="{F2925455-1390-45E5-A71D-BFCA921DA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820" y="1896978"/>
            <a:ext cx="5564605" cy="3709737"/>
          </a:xfrm>
          <a:prstGeom prst="rect">
            <a:avLst/>
          </a:prstGeom>
          <a:effectLst>
            <a:softEdge rad="266700"/>
          </a:effectLst>
        </p:spPr>
      </p:pic>
    </p:spTree>
    <p:extLst>
      <p:ext uri="{BB962C8B-B14F-4D97-AF65-F5344CB8AC3E}">
        <p14:creationId xmlns:p14="http://schemas.microsoft.com/office/powerpoint/2010/main" val="58543294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C37F-BFAB-48C6-88EC-39E71700BD37}"/>
              </a:ext>
            </a:extLst>
          </p:cNvPr>
          <p:cNvSpPr>
            <a:spLocks noGrp="1"/>
          </p:cNvSpPr>
          <p:nvPr>
            <p:ph type="title"/>
          </p:nvPr>
        </p:nvSpPr>
        <p:spPr/>
        <p:txBody>
          <a:bodyPr/>
          <a:lstStyle/>
          <a:p>
            <a:r>
              <a:rPr lang="en-GB"/>
              <a:t>Indicators of Compromise IoCs</a:t>
            </a:r>
          </a:p>
        </p:txBody>
      </p:sp>
      <p:sp>
        <p:nvSpPr>
          <p:cNvPr id="3" name="Content Placeholder 2">
            <a:extLst>
              <a:ext uri="{FF2B5EF4-FFF2-40B4-BE49-F238E27FC236}">
                <a16:creationId xmlns:a16="http://schemas.microsoft.com/office/drawing/2014/main" id="{0967B1FD-ACA9-4921-AA44-5AF3F99A4A9C}"/>
              </a:ext>
            </a:extLst>
          </p:cNvPr>
          <p:cNvSpPr>
            <a:spLocks noGrp="1"/>
          </p:cNvSpPr>
          <p:nvPr>
            <p:ph idx="1"/>
          </p:nvPr>
        </p:nvSpPr>
        <p:spPr/>
        <p:txBody>
          <a:bodyPr/>
          <a:lstStyle/>
          <a:p>
            <a:r>
              <a:rPr lang="en-GB"/>
              <a:t>Symptoms of those events happen</a:t>
            </a:r>
          </a:p>
          <a:p>
            <a:endParaRPr lang="en-GB"/>
          </a:p>
          <a:p>
            <a:r>
              <a:rPr lang="en-GB"/>
              <a:t>Example: additional network traffic</a:t>
            </a:r>
          </a:p>
        </p:txBody>
      </p:sp>
    </p:spTree>
    <p:extLst>
      <p:ext uri="{BB962C8B-B14F-4D97-AF65-F5344CB8AC3E}">
        <p14:creationId xmlns:p14="http://schemas.microsoft.com/office/powerpoint/2010/main" val="229039578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3FE-42DF-46BC-B830-FDF05D161CFA}"/>
              </a:ext>
            </a:extLst>
          </p:cNvPr>
          <p:cNvSpPr>
            <a:spLocks noGrp="1"/>
          </p:cNvSpPr>
          <p:nvPr>
            <p:ph type="title"/>
          </p:nvPr>
        </p:nvSpPr>
        <p:spPr/>
        <p:txBody>
          <a:bodyPr/>
          <a:lstStyle/>
          <a:p>
            <a:r>
              <a:rPr lang="en-GB"/>
              <a:t>Phishing</a:t>
            </a:r>
          </a:p>
        </p:txBody>
      </p:sp>
      <p:sp>
        <p:nvSpPr>
          <p:cNvPr id="7" name="Content Placeholder 6">
            <a:extLst>
              <a:ext uri="{FF2B5EF4-FFF2-40B4-BE49-F238E27FC236}">
                <a16:creationId xmlns:a16="http://schemas.microsoft.com/office/drawing/2014/main" id="{41B2BF37-19D2-48B9-8CBF-3689B56BB9A0}"/>
              </a:ext>
            </a:extLst>
          </p:cNvPr>
          <p:cNvSpPr>
            <a:spLocks noGrp="1"/>
          </p:cNvSpPr>
          <p:nvPr>
            <p:ph idx="1"/>
          </p:nvPr>
        </p:nvSpPr>
        <p:spPr>
          <a:xfrm>
            <a:off x="838200" y="1825625"/>
            <a:ext cx="6349779" cy="4351338"/>
          </a:xfrm>
        </p:spPr>
        <p:txBody>
          <a:bodyPr/>
          <a:lstStyle/>
          <a:p>
            <a:r>
              <a:rPr lang="en-GB"/>
              <a:t>Main vector of receiving malware. So popular because of the weakness of humans</a:t>
            </a:r>
          </a:p>
          <a:p>
            <a:endParaRPr lang="en-GB"/>
          </a:p>
          <a:p>
            <a:endParaRPr lang="en-GB"/>
          </a:p>
          <a:p>
            <a:endParaRPr lang="en-GB"/>
          </a:p>
        </p:txBody>
      </p:sp>
      <p:pic>
        <p:nvPicPr>
          <p:cNvPr id="8" name="Content Placeholder 4" descr="Fishing on the lake at sunset">
            <a:extLst>
              <a:ext uri="{FF2B5EF4-FFF2-40B4-BE49-F238E27FC236}">
                <a16:creationId xmlns:a16="http://schemas.microsoft.com/office/drawing/2014/main" id="{A0793875-87C1-4408-80AB-C5A224F05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274" y="2302705"/>
            <a:ext cx="4204077" cy="2802034"/>
          </a:xfrm>
          <a:prstGeom prst="rect">
            <a:avLst/>
          </a:prstGeom>
          <a:effectLst>
            <a:softEdge rad="266700"/>
          </a:effectLst>
        </p:spPr>
      </p:pic>
    </p:spTree>
    <p:extLst>
      <p:ext uri="{BB962C8B-B14F-4D97-AF65-F5344CB8AC3E}">
        <p14:creationId xmlns:p14="http://schemas.microsoft.com/office/powerpoint/2010/main" val="371813143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831E-92B4-4C8D-89D1-382D382C7A52}"/>
              </a:ext>
            </a:extLst>
          </p:cNvPr>
          <p:cNvSpPr>
            <a:spLocks noGrp="1"/>
          </p:cNvSpPr>
          <p:nvPr>
            <p:ph type="title"/>
          </p:nvPr>
        </p:nvSpPr>
        <p:spPr/>
        <p:txBody>
          <a:bodyPr/>
          <a:lstStyle/>
          <a:p>
            <a:r>
              <a:rPr lang="en-GB"/>
              <a:t>USB Peripherals</a:t>
            </a:r>
          </a:p>
        </p:txBody>
      </p:sp>
      <p:sp>
        <p:nvSpPr>
          <p:cNvPr id="3" name="Content Placeholder 2">
            <a:extLst>
              <a:ext uri="{FF2B5EF4-FFF2-40B4-BE49-F238E27FC236}">
                <a16:creationId xmlns:a16="http://schemas.microsoft.com/office/drawing/2014/main" id="{325A204D-8C9F-49BF-AF97-2100369EC284}"/>
              </a:ext>
            </a:extLst>
          </p:cNvPr>
          <p:cNvSpPr>
            <a:spLocks noGrp="1"/>
          </p:cNvSpPr>
          <p:nvPr>
            <p:ph idx="1"/>
          </p:nvPr>
        </p:nvSpPr>
        <p:spPr>
          <a:xfrm>
            <a:off x="838200" y="1825625"/>
            <a:ext cx="5355866" cy="4351338"/>
          </a:xfrm>
        </p:spPr>
        <p:txBody>
          <a:bodyPr/>
          <a:lstStyle/>
          <a:p>
            <a:r>
              <a:rPr lang="en-GB"/>
              <a:t>USB devices are another vector to receive malware and infect workstations</a:t>
            </a:r>
          </a:p>
          <a:p>
            <a:endParaRPr lang="en-GB"/>
          </a:p>
          <a:p>
            <a:r>
              <a:rPr lang="en-GB"/>
              <a:t>The method of leaving infected USB flash drives with malicious </a:t>
            </a:r>
          </a:p>
        </p:txBody>
      </p:sp>
      <p:pic>
        <p:nvPicPr>
          <p:cNvPr id="8" name="Content Placeholder 4" descr="Person typing on laptop">
            <a:extLst>
              <a:ext uri="{FF2B5EF4-FFF2-40B4-BE49-F238E27FC236}">
                <a16:creationId xmlns:a16="http://schemas.microsoft.com/office/drawing/2014/main" id="{D5FE4083-88AB-41F9-B7F0-7EE5D5E09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065" y="1985734"/>
            <a:ext cx="5356225" cy="3569944"/>
          </a:xfrm>
          <a:prstGeom prst="rect">
            <a:avLst/>
          </a:prstGeom>
          <a:effectLst>
            <a:softEdge rad="266700"/>
          </a:effectLst>
        </p:spPr>
      </p:pic>
    </p:spTree>
    <p:extLst>
      <p:ext uri="{BB962C8B-B14F-4D97-AF65-F5344CB8AC3E}">
        <p14:creationId xmlns:p14="http://schemas.microsoft.com/office/powerpoint/2010/main" val="29458940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E514-BA09-454E-8344-992E82975911}"/>
              </a:ext>
            </a:extLst>
          </p:cNvPr>
          <p:cNvSpPr>
            <a:spLocks noGrp="1"/>
          </p:cNvSpPr>
          <p:nvPr>
            <p:ph type="title"/>
          </p:nvPr>
        </p:nvSpPr>
        <p:spPr/>
        <p:txBody>
          <a:bodyPr/>
          <a:lstStyle/>
          <a:p>
            <a:r>
              <a:rPr lang="en-GB"/>
              <a:t>Remote Desktop Protocols</a:t>
            </a:r>
          </a:p>
        </p:txBody>
      </p:sp>
      <p:sp>
        <p:nvSpPr>
          <p:cNvPr id="3" name="Content Placeholder 2">
            <a:extLst>
              <a:ext uri="{FF2B5EF4-FFF2-40B4-BE49-F238E27FC236}">
                <a16:creationId xmlns:a16="http://schemas.microsoft.com/office/drawing/2014/main" id="{88929A98-E34E-4D6F-A300-E8C2BD3F4AB5}"/>
              </a:ext>
            </a:extLst>
          </p:cNvPr>
          <p:cNvSpPr>
            <a:spLocks noGrp="1"/>
          </p:cNvSpPr>
          <p:nvPr>
            <p:ph idx="1"/>
          </p:nvPr>
        </p:nvSpPr>
        <p:spPr>
          <a:xfrm>
            <a:off x="838200" y="1825625"/>
            <a:ext cx="5403574" cy="4351338"/>
          </a:xfrm>
        </p:spPr>
        <p:txBody>
          <a:bodyPr>
            <a:normAutofit lnSpcReduction="10000"/>
          </a:bodyPr>
          <a:lstStyle/>
          <a:p>
            <a:r>
              <a:rPr lang="en-GB"/>
              <a:t>Another invitation of possible vector is remote desktop software</a:t>
            </a:r>
          </a:p>
          <a:p>
            <a:endParaRPr lang="en-GB"/>
          </a:p>
          <a:p>
            <a:r>
              <a:rPr lang="en-GB"/>
              <a:t>File transfer, I/O control and many more option with remote desktop</a:t>
            </a:r>
          </a:p>
          <a:p>
            <a:endParaRPr lang="en-GB"/>
          </a:p>
          <a:p>
            <a:r>
              <a:rPr lang="en-GB"/>
              <a:t>Ransomware has been known to be targeted this way to innocent users who connect their desktops to third party “tech” companies.</a:t>
            </a:r>
          </a:p>
        </p:txBody>
      </p:sp>
      <p:pic>
        <p:nvPicPr>
          <p:cNvPr id="5" name="Picture 4" descr="Closeup of a keyboard">
            <a:extLst>
              <a:ext uri="{FF2B5EF4-FFF2-40B4-BE49-F238E27FC236}">
                <a16:creationId xmlns:a16="http://schemas.microsoft.com/office/drawing/2014/main" id="{40270320-58E4-4A13-B45C-413A13436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599" y="2011680"/>
            <a:ext cx="5016929" cy="3248108"/>
          </a:xfrm>
          <a:prstGeom prst="rect">
            <a:avLst/>
          </a:prstGeom>
          <a:effectLst>
            <a:softEdge rad="266700"/>
          </a:effectLst>
        </p:spPr>
      </p:pic>
    </p:spTree>
    <p:extLst>
      <p:ext uri="{BB962C8B-B14F-4D97-AF65-F5344CB8AC3E}">
        <p14:creationId xmlns:p14="http://schemas.microsoft.com/office/powerpoint/2010/main" val="1770435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4C04-8A3B-4299-A302-3E062F7A05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CC3314-1334-47E8-88EC-D290A1F6DA8F}"/>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324D71A-768C-4AE0-B1A3-62C07BFD3A0B}"/>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Unauthorised System Changes</a:t>
            </a:r>
          </a:p>
        </p:txBody>
      </p:sp>
    </p:spTree>
    <p:extLst>
      <p:ext uri="{BB962C8B-B14F-4D97-AF65-F5344CB8AC3E}">
        <p14:creationId xmlns:p14="http://schemas.microsoft.com/office/powerpoint/2010/main" val="113537308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C0D8-520C-41B8-B3A7-3DEAAD45F717}"/>
              </a:ext>
            </a:extLst>
          </p:cNvPr>
          <p:cNvSpPr>
            <a:spLocks noGrp="1"/>
          </p:cNvSpPr>
          <p:nvPr>
            <p:ph type="title"/>
          </p:nvPr>
        </p:nvSpPr>
        <p:spPr/>
        <p:txBody>
          <a:bodyPr/>
          <a:lstStyle/>
          <a:p>
            <a:r>
              <a:rPr lang="en-GB"/>
              <a:t>Unauthorised System Changes</a:t>
            </a:r>
          </a:p>
        </p:txBody>
      </p:sp>
      <p:sp>
        <p:nvSpPr>
          <p:cNvPr id="3" name="Content Placeholder 2">
            <a:extLst>
              <a:ext uri="{FF2B5EF4-FFF2-40B4-BE49-F238E27FC236}">
                <a16:creationId xmlns:a16="http://schemas.microsoft.com/office/drawing/2014/main" id="{F5179557-538C-4D32-9972-DFA9BD4AF166}"/>
              </a:ext>
            </a:extLst>
          </p:cNvPr>
          <p:cNvSpPr>
            <a:spLocks noGrp="1"/>
          </p:cNvSpPr>
          <p:nvPr>
            <p:ph idx="1"/>
          </p:nvPr>
        </p:nvSpPr>
        <p:spPr>
          <a:xfrm>
            <a:off x="838200" y="1825625"/>
            <a:ext cx="5257800" cy="4351338"/>
          </a:xfrm>
        </p:spPr>
        <p:txBody>
          <a:bodyPr/>
          <a:lstStyle/>
          <a:p>
            <a:r>
              <a:rPr lang="en-GB"/>
              <a:t>Unauthorised changes on computers or networks can cause serious problems to arise</a:t>
            </a:r>
          </a:p>
          <a:p>
            <a:endParaRPr lang="en-GB"/>
          </a:p>
          <a:p>
            <a:r>
              <a:rPr lang="en-GB"/>
              <a:t>Altering the physical or logical nature of a computer and/or network without knowledge of the modification is reckless and negligent</a:t>
            </a:r>
          </a:p>
        </p:txBody>
      </p:sp>
      <p:sp>
        <p:nvSpPr>
          <p:cNvPr id="4" name="Content Placeholder 2">
            <a:extLst>
              <a:ext uri="{FF2B5EF4-FFF2-40B4-BE49-F238E27FC236}">
                <a16:creationId xmlns:a16="http://schemas.microsoft.com/office/drawing/2014/main" id="{DD66BB5F-2B40-4B86-ADFF-10229CC88856}"/>
              </a:ext>
            </a:extLst>
          </p:cNvPr>
          <p:cNvSpPr txBox="1">
            <a:spLocks/>
          </p:cNvSpPr>
          <p:nvPr/>
        </p:nvSpPr>
        <p:spPr>
          <a:xfrm>
            <a:off x="6191864"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Information systems require stability and upkeep performance to keep confidentiality, integrity and availability</a:t>
            </a:r>
          </a:p>
          <a:p>
            <a:endParaRPr lang="en-GB"/>
          </a:p>
          <a:p>
            <a:r>
              <a:rPr lang="en-GB"/>
              <a:t>Information security is based upon knowledge of how a system should perform. </a:t>
            </a:r>
          </a:p>
        </p:txBody>
      </p:sp>
    </p:spTree>
    <p:extLst>
      <p:ext uri="{BB962C8B-B14F-4D97-AF65-F5344CB8AC3E}">
        <p14:creationId xmlns:p14="http://schemas.microsoft.com/office/powerpoint/2010/main" val="25500686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Thursday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FFC000"/>
                </a:solidFill>
                <a:effectLst/>
                <a:uLnTx/>
                <a:uFillTx/>
                <a:latin typeface="EuroStyle" panose="02027200000000000000" pitchFamily="18" charset="0"/>
                <a:ea typeface="+mn-ea"/>
                <a:cs typeface="+mn-cs"/>
              </a:rPr>
              <a:t>Friday</a:t>
            </a:r>
            <a:endParaRPr kumimoji="0" lang="en-GB" sz="1800" b="1" i="0" u="none" strike="noStrike" kern="1200" cap="none" spc="300" normalizeH="0" baseline="0" noProof="0">
              <a:ln>
                <a:noFill/>
              </a:ln>
              <a:solidFill>
                <a:srgbClr val="FFC000"/>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18758161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r>
              <a:rPr lang="en-GB" sz="2400"/>
              <a:t>xxx?</a:t>
            </a:r>
          </a:p>
          <a:p>
            <a:endParaRPr lang="en-GB" sz="2400"/>
          </a:p>
          <a:p>
            <a:r>
              <a:rPr lang="en-GB" sz="2400"/>
              <a:t>xxx?</a:t>
            </a:r>
          </a:p>
          <a:p>
            <a:endParaRPr lang="en-GB" sz="2400"/>
          </a:p>
          <a:p>
            <a:r>
              <a:rPr lang="en-GB" sz="2400"/>
              <a:t>xxx?</a:t>
            </a:r>
          </a:p>
          <a:p>
            <a:endParaRPr lang="en-GB" sz="2400"/>
          </a:p>
          <a:p>
            <a:r>
              <a:rPr lang="en-GB" sz="2400"/>
              <a:t>xxx?</a:t>
            </a:r>
          </a:p>
          <a:p>
            <a:endParaRPr lang="en-GB" sz="2400"/>
          </a:p>
          <a:p>
            <a:r>
              <a:rPr lang="en-GB" sz="2400"/>
              <a:t>xxx? </a:t>
            </a:r>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272381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FB369-9BB4-46FA-A51A-1EDCEE1F8A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767" b="7767"/>
          <a:stretch/>
        </p:blipFill>
        <p:spPr>
          <a:xfrm>
            <a:off x="20" y="10"/>
            <a:ext cx="12191980" cy="6857990"/>
          </a:xfrm>
          <a:noFill/>
        </p:spPr>
      </p:pic>
    </p:spTree>
    <p:extLst>
      <p:ext uri="{BB962C8B-B14F-4D97-AF65-F5344CB8AC3E}">
        <p14:creationId xmlns:p14="http://schemas.microsoft.com/office/powerpoint/2010/main" val="69862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Work activities prior to EPA  - 5</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lnSpcReduction="10000"/>
          </a:bodyPr>
          <a:lstStyle/>
          <a:p>
            <a:r>
              <a:rPr lang="en-GB">
                <a:solidFill>
                  <a:srgbClr val="0070C0"/>
                </a:solidFill>
              </a:rPr>
              <a:t>Potential threats and vulnerabilities</a:t>
            </a:r>
          </a:p>
          <a:p>
            <a:r>
              <a:rPr lang="en-GB"/>
              <a:t>Contributes to vulnerability assessments. Identifies potential threats to the confidentiality, integrity or availability of the system. Determines when security issues should be escalated to a higher level, to enhance resilience to unauthorised access </a:t>
            </a:r>
          </a:p>
          <a:p>
            <a:endParaRPr lang="en-GB">
              <a:solidFill>
                <a:srgbClr val="FFC000"/>
              </a:solidFill>
            </a:endParaRPr>
          </a:p>
          <a:p>
            <a:r>
              <a:rPr lang="en-GB">
                <a:solidFill>
                  <a:srgbClr val="0070C0"/>
                </a:solidFill>
              </a:rPr>
              <a:t>Risk assessment</a:t>
            </a:r>
          </a:p>
          <a:p>
            <a:r>
              <a:rPr lang="en-GB"/>
              <a:t>Performs basic risk assessments for small information systems. Applies procedures to assess integrity of information in accordance with information security policies and standards. </a:t>
            </a:r>
          </a:p>
          <a:p>
            <a:endParaRPr lang="en-GB"/>
          </a:p>
          <a:p>
            <a:endParaRPr lang="en-GB">
              <a:solidFill>
                <a:schemeClr val="bg1"/>
              </a:solidFill>
            </a:endParaRPr>
          </a:p>
        </p:txBody>
      </p:sp>
    </p:spTree>
    <p:extLst>
      <p:ext uri="{BB962C8B-B14F-4D97-AF65-F5344CB8AC3E}">
        <p14:creationId xmlns:p14="http://schemas.microsoft.com/office/powerpoint/2010/main" val="19569717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a:solidFill>
                  <a:srgbClr val="223346"/>
                </a:solidFill>
                <a:latin typeface="Arial" panose="020B0604020202020204" pitchFamily="34" charset="0"/>
              </a:rPr>
              <a:t>Monday</a:t>
            </a:r>
          </a:p>
          <a:p>
            <a:pPr lvl="1"/>
            <a:r>
              <a:rPr lang="en-US" sz="1400">
                <a:solidFill>
                  <a:srgbClr val="223346"/>
                </a:solidFill>
                <a:latin typeface="Arial" panose="020B0604020202020204" pitchFamily="34" charset="0"/>
              </a:rPr>
              <a:t>xxx</a:t>
            </a:r>
            <a:endParaRPr lang="en-US" sz="1400" i="0" u="none" strike="noStrike" baseline="0">
              <a:solidFill>
                <a:srgbClr val="223346"/>
              </a:solidFill>
              <a:latin typeface="Arial" panose="020B0604020202020204" pitchFamily="34" charset="0"/>
            </a:endParaRPr>
          </a:p>
          <a:p>
            <a:pPr lvl="1"/>
            <a:r>
              <a:rPr lang="en-US" sz="1400">
                <a:solidFill>
                  <a:srgbClr val="223346"/>
                </a:solidFill>
                <a:latin typeface="Arial" panose="020B0604020202020204" pitchFamily="34" charset="0"/>
              </a:rPr>
              <a:t>xxx</a:t>
            </a:r>
          </a:p>
          <a:p>
            <a:r>
              <a:rPr lang="en-GB" sz="1800" b="1" i="0" u="none" strike="noStrike" baseline="0">
                <a:solidFill>
                  <a:srgbClr val="223346"/>
                </a:solidFill>
                <a:latin typeface="Arial" panose="020B0604020202020204" pitchFamily="34" charset="0"/>
              </a:rPr>
              <a:t>Tuesday</a:t>
            </a:r>
          </a:p>
          <a:p>
            <a:pPr lvl="1"/>
            <a:r>
              <a:rPr lang="en-US" sz="1400">
                <a:solidFill>
                  <a:srgbClr val="223346"/>
                </a:solidFill>
                <a:latin typeface="Arial" panose="020B0604020202020204" pitchFamily="34" charset="0"/>
              </a:rPr>
              <a:t>xxx</a:t>
            </a:r>
          </a:p>
          <a:p>
            <a:pPr lvl="1"/>
            <a:r>
              <a:rPr lang="en-US" sz="1400">
                <a:solidFill>
                  <a:srgbClr val="223346"/>
                </a:solidFill>
                <a:latin typeface="Arial" panose="020B0604020202020204" pitchFamily="34" charset="0"/>
              </a:rPr>
              <a:t>xxx</a:t>
            </a:r>
          </a:p>
          <a:p>
            <a:r>
              <a:rPr lang="en-GB" sz="1800" b="1" i="0" u="none" strike="noStrike" baseline="0">
                <a:solidFill>
                  <a:srgbClr val="223346"/>
                </a:solidFill>
                <a:latin typeface="Arial" panose="020B0604020202020204" pitchFamily="34" charset="0"/>
              </a:rPr>
              <a:t>Wednesday</a:t>
            </a:r>
          </a:p>
          <a:p>
            <a:pPr lvl="1"/>
            <a:r>
              <a:rPr lang="en-US" sz="1400">
                <a:solidFill>
                  <a:srgbClr val="223346"/>
                </a:solidFill>
                <a:latin typeface="Arial" panose="020B0604020202020204" pitchFamily="34" charset="0"/>
              </a:rPr>
              <a:t>xxx</a:t>
            </a:r>
          </a:p>
          <a:p>
            <a:pPr lvl="1"/>
            <a:r>
              <a:rPr lang="en-US" sz="1400">
                <a:solidFill>
                  <a:srgbClr val="223346"/>
                </a:solidFill>
                <a:latin typeface="Arial" panose="020B0604020202020204" pitchFamily="34" charset="0"/>
              </a:rPr>
              <a:t>xxx</a:t>
            </a:r>
          </a:p>
          <a:p>
            <a:r>
              <a:rPr lang="en-GB" sz="1800" b="1">
                <a:solidFill>
                  <a:srgbClr val="223346"/>
                </a:solidFill>
                <a:latin typeface="Arial" panose="020B0604020202020204" pitchFamily="34" charset="0"/>
              </a:rPr>
              <a:t>Thursday</a:t>
            </a:r>
          </a:p>
          <a:p>
            <a:pPr lvl="1"/>
            <a:r>
              <a:rPr lang="en-US" sz="1400">
                <a:solidFill>
                  <a:srgbClr val="223346"/>
                </a:solidFill>
                <a:latin typeface="Arial" panose="020B0604020202020204" pitchFamily="34" charset="0"/>
              </a:rPr>
              <a:t>xxx</a:t>
            </a:r>
          </a:p>
          <a:p>
            <a:r>
              <a:rPr lang="en-US" sz="1800" b="1">
                <a:solidFill>
                  <a:schemeClr val="accent2"/>
                </a:solidFill>
                <a:latin typeface="Arial" panose="020B0604020202020204" pitchFamily="34" charset="0"/>
              </a:rPr>
              <a:t>Friday</a:t>
            </a:r>
          </a:p>
          <a:p>
            <a:pPr lvl="1"/>
            <a:r>
              <a:rPr lang="en-US" sz="1400">
                <a:solidFill>
                  <a:schemeClr val="accent2"/>
                </a:solidFill>
                <a:latin typeface="Arial" panose="020B0604020202020204" pitchFamily="34" charset="0"/>
              </a:rPr>
              <a:t>xxx</a:t>
            </a:r>
          </a:p>
          <a:p>
            <a:pPr lvl="1"/>
            <a:r>
              <a:rPr lang="en-GB" sz="1400">
                <a:solidFill>
                  <a:schemeClr val="accent2"/>
                </a:solidFill>
                <a:latin typeface="Arial" panose="020B0604020202020204" pitchFamily="34" charset="0"/>
              </a:rPr>
              <a:t>xxx</a:t>
            </a:r>
            <a:endParaRPr lang="en-GB" sz="1400" i="0" u="none" strike="noStrike" baseline="0">
              <a:solidFill>
                <a:schemeClr val="accent2"/>
              </a:solidFill>
              <a:latin typeface="Arial" panose="020B0604020202020204" pitchFamily="34" charset="0"/>
            </a:endParaRPr>
          </a:p>
        </p:txBody>
      </p:sp>
    </p:spTree>
    <p:extLst>
      <p:ext uri="{BB962C8B-B14F-4D97-AF65-F5344CB8AC3E}">
        <p14:creationId xmlns:p14="http://schemas.microsoft.com/office/powerpoint/2010/main" val="7555897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Week 1</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Thursday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92D050"/>
                </a:solidFill>
                <a:effectLst/>
                <a:uLnTx/>
                <a:uFillTx/>
                <a:latin typeface="EuroStyle" panose="02027200000000000000" pitchFamily="18" charset="0"/>
                <a:ea typeface="+mn-ea"/>
                <a:cs typeface="+mn-cs"/>
              </a:rPr>
              <a:t>Friday</a:t>
            </a:r>
            <a:endParaRPr kumimoji="0" lang="en-GB" sz="1800" b="1" i="0" u="none" strike="noStrike" kern="1200" cap="none" spc="300" normalizeH="0" baseline="0" noProof="0">
              <a:ln>
                <a:noFill/>
              </a:ln>
              <a:solidFill>
                <a:srgbClr val="92D050"/>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266468237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r>
              <a:rPr lang="en-GB" sz="2400" err="1"/>
              <a:t>Xxx</a:t>
            </a:r>
            <a:endParaRPr lang="en-GB" sz="2400"/>
          </a:p>
          <a:p>
            <a:endParaRPr lang="en-GB" sz="2400"/>
          </a:p>
          <a:p>
            <a:r>
              <a:rPr lang="en-GB" sz="2400" err="1"/>
              <a:t>Xxx</a:t>
            </a:r>
            <a:endParaRPr lang="en-GB" sz="2400"/>
          </a:p>
          <a:p>
            <a:endParaRPr lang="en-GB" sz="2400"/>
          </a:p>
          <a:p>
            <a:r>
              <a:rPr lang="en-GB" sz="2400" err="1"/>
              <a:t>Xxx</a:t>
            </a:r>
            <a:endParaRPr lang="en-GB" sz="2400"/>
          </a:p>
          <a:p>
            <a:endParaRPr lang="en-GB" sz="2400"/>
          </a:p>
          <a:p>
            <a:r>
              <a:rPr lang="en-GB" sz="2400" err="1"/>
              <a:t>Xxx</a:t>
            </a:r>
            <a:endParaRPr lang="en-GB" sz="2400"/>
          </a:p>
          <a:p>
            <a:endParaRPr lang="en-GB" sz="2400"/>
          </a:p>
          <a:p>
            <a:r>
              <a:rPr lang="en-GB" sz="2400" err="1"/>
              <a:t>Xxx</a:t>
            </a:r>
            <a:endParaRPr lang="en-GB" sz="2400"/>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14417712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If you see a slide with this background…</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pPr marL="0" indent="0" algn="ctr">
              <a:buNone/>
            </a:pPr>
            <a:endParaRPr lang="en-GB" sz="8800"/>
          </a:p>
          <a:p>
            <a:pPr marL="0" indent="0">
              <a:buNone/>
            </a:pPr>
            <a:r>
              <a:rPr lang="en-GB" sz="6000"/>
              <a:t>Recap Session</a:t>
            </a:r>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a:ln>
            <a:noFill/>
          </a:ln>
          <a:effectLst>
            <a:softEdge rad="112500"/>
          </a:effectLst>
        </p:spPr>
      </p:pic>
    </p:spTree>
    <p:extLst>
      <p:ext uri="{BB962C8B-B14F-4D97-AF65-F5344CB8AC3E}">
        <p14:creationId xmlns:p14="http://schemas.microsoft.com/office/powerpoint/2010/main" val="30697289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If you see a slide with this background…</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pPr marL="0" indent="0" algn="ctr">
              <a:buNone/>
            </a:pPr>
            <a:endParaRPr lang="en-GB" sz="8800"/>
          </a:p>
          <a:p>
            <a:pPr marL="0" indent="0">
              <a:buNone/>
            </a:pPr>
            <a:r>
              <a:rPr lang="en-GB" sz="6000"/>
              <a:t>Exercises &amp; Labs = </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179982581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CBFC-338C-40A5-B7AC-492C1C0E8364}"/>
              </a:ext>
            </a:extLst>
          </p:cNvPr>
          <p:cNvSpPr>
            <a:spLocks noGrp="1"/>
          </p:cNvSpPr>
          <p:nvPr>
            <p:ph type="title"/>
          </p:nvPr>
        </p:nvSpPr>
        <p:spPr/>
        <p:txBody>
          <a:bodyPr/>
          <a:lstStyle/>
          <a:p>
            <a:r>
              <a:rPr lang="en-GB"/>
              <a:t>If you see a slide with this background…</a:t>
            </a:r>
          </a:p>
        </p:txBody>
      </p:sp>
      <p:sp>
        <p:nvSpPr>
          <p:cNvPr id="3" name="Content Placeholder 2">
            <a:extLst>
              <a:ext uri="{FF2B5EF4-FFF2-40B4-BE49-F238E27FC236}">
                <a16:creationId xmlns:a16="http://schemas.microsoft.com/office/drawing/2014/main" id="{4DAEBBF3-2856-436A-B0DD-43FEC7543E1B}"/>
              </a:ext>
            </a:extLst>
          </p:cNvPr>
          <p:cNvSpPr>
            <a:spLocks noGrp="1"/>
          </p:cNvSpPr>
          <p:nvPr>
            <p:ph idx="1"/>
          </p:nvPr>
        </p:nvSpPr>
        <p:spPr>
          <a:xfrm>
            <a:off x="838201" y="1825625"/>
            <a:ext cx="5451281" cy="4351338"/>
          </a:xfrm>
        </p:spPr>
        <p:txBody>
          <a:bodyPr>
            <a:normAutofit/>
          </a:bodyPr>
          <a:lstStyle/>
          <a:p>
            <a:pPr marL="0" indent="0">
              <a:buNone/>
            </a:pPr>
            <a:endParaRPr lang="en-GB"/>
          </a:p>
          <a:p>
            <a:pPr marL="0" indent="0">
              <a:buNone/>
            </a:pPr>
            <a:endParaRPr lang="en-GB"/>
          </a:p>
          <a:p>
            <a:pPr marL="0" indent="0" algn="ctr">
              <a:buNone/>
            </a:pPr>
            <a:r>
              <a:rPr lang="en-GB" sz="6000"/>
              <a:t>Important Information = </a:t>
            </a:r>
          </a:p>
        </p:txBody>
      </p:sp>
      <p:pic>
        <p:nvPicPr>
          <p:cNvPr id="5" name="Graphic 4" descr="Information with solid fill">
            <a:extLst>
              <a:ext uri="{FF2B5EF4-FFF2-40B4-BE49-F238E27FC236}">
                <a16:creationId xmlns:a16="http://schemas.microsoft.com/office/drawing/2014/main" id="{7DD09E31-BBC3-47D8-A8AD-F71C1F4D6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1996" y="1741649"/>
            <a:ext cx="3911057" cy="3911057"/>
          </a:xfrm>
          <a:prstGeom prst="rect">
            <a:avLst/>
          </a:prstGeom>
        </p:spPr>
      </p:pic>
    </p:spTree>
    <p:extLst>
      <p:ext uri="{BB962C8B-B14F-4D97-AF65-F5344CB8AC3E}">
        <p14:creationId xmlns:p14="http://schemas.microsoft.com/office/powerpoint/2010/main" val="2966603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Work activities prior to EPA  - 6</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solidFill>
                  <a:srgbClr val="0070C0"/>
                </a:solidFill>
              </a:rPr>
              <a:t>Attacks/damage limitation</a:t>
            </a:r>
          </a:p>
          <a:p>
            <a:r>
              <a:rPr lang="en-GB"/>
              <a:t>Investigates suspected attacks. Recognises when an IT network/ system has been attacked, e.g. by a remote host, or by malicious code, such as virus, worm or Trojan etc., or when a breach of security has occurred. Responds to security breaches in line with security policy and records the incidents and action taken. Takes immediate action to categorise and limit damage, according to the organisation’s security policy, which may include escalation to next level, and records the incident and action taken. </a:t>
            </a:r>
          </a:p>
          <a:p>
            <a:endParaRPr lang="en-GB">
              <a:solidFill>
                <a:srgbClr val="FFC000"/>
              </a:solidFill>
            </a:endParaRPr>
          </a:p>
          <a:p>
            <a:endParaRPr lang="en-GB"/>
          </a:p>
          <a:p>
            <a:endParaRPr lang="en-GB">
              <a:solidFill>
                <a:schemeClr val="bg1"/>
              </a:solidFill>
            </a:endParaRPr>
          </a:p>
        </p:txBody>
      </p:sp>
    </p:spTree>
    <p:extLst>
      <p:ext uri="{BB962C8B-B14F-4D97-AF65-F5344CB8AC3E}">
        <p14:creationId xmlns:p14="http://schemas.microsoft.com/office/powerpoint/2010/main" val="1520567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Scenario method</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t>You will be given 4 scenarios for the demonstrations, previously unseen</a:t>
            </a:r>
          </a:p>
          <a:p>
            <a:r>
              <a:rPr lang="en-GB"/>
              <a:t>Each one lasts 75 minutes</a:t>
            </a:r>
          </a:p>
          <a:p>
            <a:r>
              <a:rPr lang="en-GB"/>
              <a:t>You will be provided with a scenario of no more than 250 words together with an Information Pack with supporting information (for example Screenshots, Data for analysis, Reports, Articles, Documentation) </a:t>
            </a:r>
          </a:p>
          <a:p>
            <a:r>
              <a:rPr lang="en-GB"/>
              <a:t> The independent assessor can ask up to 5 questions during and after each scenario demonstration</a:t>
            </a:r>
          </a:p>
          <a:p>
            <a:endParaRPr lang="en-GB"/>
          </a:p>
          <a:p>
            <a:endParaRPr lang="en-GB">
              <a:solidFill>
                <a:srgbClr val="FFC000"/>
              </a:solidFill>
            </a:endParaRPr>
          </a:p>
          <a:p>
            <a:endParaRPr lang="en-GB"/>
          </a:p>
          <a:p>
            <a:endParaRPr lang="en-GB">
              <a:solidFill>
                <a:schemeClr val="bg1"/>
              </a:solidFill>
            </a:endParaRPr>
          </a:p>
        </p:txBody>
      </p:sp>
    </p:spTree>
    <p:extLst>
      <p:ext uri="{BB962C8B-B14F-4D97-AF65-F5344CB8AC3E}">
        <p14:creationId xmlns:p14="http://schemas.microsoft.com/office/powerpoint/2010/main" val="527813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Activities that must be observed</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20000"/>
          </a:bodyPr>
          <a:lstStyle/>
          <a:p>
            <a:r>
              <a:rPr lang="en-GB"/>
              <a:t>Perform a cyber security operational task </a:t>
            </a:r>
          </a:p>
          <a:p>
            <a:r>
              <a:rPr lang="en-GB"/>
              <a:t>Implement a cyber security control where cryptography is required </a:t>
            </a:r>
          </a:p>
          <a:p>
            <a:r>
              <a:rPr lang="en-GB"/>
              <a:t>Modify a cyber security access control </a:t>
            </a:r>
          </a:p>
          <a:p>
            <a:r>
              <a:rPr lang="en-GB"/>
              <a:t>Scope a cyber security vulnerability assessment </a:t>
            </a:r>
          </a:p>
          <a:p>
            <a:r>
              <a:rPr lang="en-GB"/>
              <a:t>Evaluate the results of a cyber security vulnerability assessment </a:t>
            </a:r>
          </a:p>
          <a:p>
            <a:r>
              <a:rPr lang="en-GB"/>
              <a:t>Monitor, identify and describe an information security event </a:t>
            </a:r>
          </a:p>
          <a:p>
            <a:r>
              <a:rPr lang="en-GB"/>
              <a:t>Respond to and report upon an information security event </a:t>
            </a:r>
          </a:p>
          <a:p>
            <a:r>
              <a:rPr lang="en-GB"/>
              <a:t>Conduct an information security risk assessment </a:t>
            </a:r>
          </a:p>
          <a:p>
            <a:r>
              <a:rPr lang="en-GB"/>
              <a:t>The business impact and mitigation(s) for the management of risk </a:t>
            </a:r>
          </a:p>
          <a:p>
            <a:r>
              <a:rPr lang="en-GB"/>
              <a:t>Maintain a digital information asset inventory</a:t>
            </a:r>
          </a:p>
          <a:p>
            <a:endParaRPr lang="en-GB">
              <a:solidFill>
                <a:srgbClr val="FFC000"/>
              </a:solidFill>
            </a:endParaRPr>
          </a:p>
          <a:p>
            <a:endParaRPr lang="en-GB"/>
          </a:p>
          <a:p>
            <a:endParaRPr lang="en-GB">
              <a:solidFill>
                <a:schemeClr val="bg1"/>
              </a:solidFill>
            </a:endParaRPr>
          </a:p>
        </p:txBody>
      </p:sp>
    </p:spTree>
    <p:extLst>
      <p:ext uri="{BB962C8B-B14F-4D97-AF65-F5344CB8AC3E}">
        <p14:creationId xmlns:p14="http://schemas.microsoft.com/office/powerpoint/2010/main" val="1267829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Four scenarios</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pPr marL="514350" indent="-514350">
              <a:buFont typeface="+mj-lt"/>
              <a:buAutoNum type="arabicPeriod"/>
            </a:pPr>
            <a:r>
              <a:rPr lang="en-GB"/>
              <a:t>Implementing cyber security controls</a:t>
            </a:r>
          </a:p>
          <a:p>
            <a:pPr marL="514350" indent="-514350">
              <a:buFont typeface="+mj-lt"/>
              <a:buAutoNum type="arabicPeriod"/>
            </a:pPr>
            <a:endParaRPr lang="en-GB"/>
          </a:p>
          <a:p>
            <a:pPr marL="514350" indent="-514350">
              <a:buFont typeface="+mj-lt"/>
              <a:buAutoNum type="arabicPeriod"/>
            </a:pPr>
            <a:r>
              <a:rPr lang="en-GB"/>
              <a:t>Vulnerability management</a:t>
            </a:r>
          </a:p>
          <a:p>
            <a:pPr marL="514350" indent="-514350">
              <a:buFont typeface="+mj-lt"/>
              <a:buAutoNum type="arabicPeriod"/>
            </a:pPr>
            <a:endParaRPr lang="en-GB"/>
          </a:p>
          <a:p>
            <a:pPr marL="514350" indent="-514350">
              <a:buFont typeface="+mj-lt"/>
              <a:buAutoNum type="arabicPeriod"/>
            </a:pPr>
            <a:r>
              <a:rPr lang="en-GB"/>
              <a:t>Incident management</a:t>
            </a:r>
          </a:p>
          <a:p>
            <a:pPr marL="514350" indent="-514350">
              <a:buFont typeface="+mj-lt"/>
              <a:buAutoNum type="arabicPeriod"/>
            </a:pPr>
            <a:endParaRPr lang="en-GB"/>
          </a:p>
          <a:p>
            <a:pPr marL="514350" indent="-514350">
              <a:buFont typeface="+mj-lt"/>
              <a:buAutoNum type="arabicPeriod"/>
            </a:pPr>
            <a:r>
              <a:rPr lang="en-GB"/>
              <a:t>Risk management</a:t>
            </a:r>
          </a:p>
          <a:p>
            <a:endParaRPr lang="en-GB"/>
          </a:p>
          <a:p>
            <a:endParaRPr lang="en-GB">
              <a:solidFill>
                <a:schemeClr val="bg1"/>
              </a:solidFill>
            </a:endParaRPr>
          </a:p>
        </p:txBody>
      </p:sp>
    </p:spTree>
    <p:extLst>
      <p:ext uri="{BB962C8B-B14F-4D97-AF65-F5344CB8AC3E}">
        <p14:creationId xmlns:p14="http://schemas.microsoft.com/office/powerpoint/2010/main" val="2299804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a:xfrm>
            <a:off x="723900" y="750888"/>
            <a:ext cx="10515600" cy="1325563"/>
          </a:xfrm>
        </p:spPr>
        <p:txBody>
          <a:bodyPr>
            <a:normAutofit/>
          </a:bodyPr>
          <a:lstStyle/>
          <a:p>
            <a:r>
              <a:rPr lang="en-GB"/>
              <a:t>Professional discussion underpinned by portfolio</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723900" y="2211388"/>
            <a:ext cx="10515600" cy="4351338"/>
          </a:xfrm>
        </p:spPr>
        <p:txBody>
          <a:bodyPr>
            <a:normAutofit fontScale="92500" lnSpcReduction="10000"/>
          </a:bodyPr>
          <a:lstStyle/>
          <a:p>
            <a:r>
              <a:rPr lang="en-GB"/>
              <a:t>Lasts 60 minutes</a:t>
            </a:r>
          </a:p>
          <a:p>
            <a:r>
              <a:rPr lang="en-GB"/>
              <a:t>A minimum of 10 questions</a:t>
            </a:r>
          </a:p>
          <a:p>
            <a:r>
              <a:rPr lang="en-GB"/>
              <a:t>Supported by a portfolio evidencing the specified knowledge, skills and behaviours (KSBs)</a:t>
            </a:r>
          </a:p>
          <a:p>
            <a:r>
              <a:rPr lang="en-GB"/>
              <a:t>The portfolio must show:</a:t>
            </a:r>
          </a:p>
          <a:p>
            <a:pPr lvl="1"/>
            <a:r>
              <a:rPr lang="en-GB"/>
              <a:t>What you did</a:t>
            </a:r>
          </a:p>
          <a:p>
            <a:pPr lvl="1"/>
            <a:r>
              <a:rPr lang="en-GB"/>
              <a:t>How you did it</a:t>
            </a:r>
          </a:p>
          <a:p>
            <a:pPr lvl="1"/>
            <a:r>
              <a:rPr lang="en-GB"/>
              <a:t>Who you worked with</a:t>
            </a:r>
          </a:p>
          <a:p>
            <a:pPr lvl="1"/>
            <a:r>
              <a:rPr lang="en-GB"/>
              <a:t>The application of the knowledge you have gained </a:t>
            </a:r>
          </a:p>
          <a:p>
            <a:r>
              <a:rPr lang="en-GB"/>
              <a:t>Ideally the evidence will be specific projects, incidents etc and not a box ticking exercise</a:t>
            </a:r>
          </a:p>
          <a:p>
            <a:endParaRPr lang="en-GB">
              <a:solidFill>
                <a:schemeClr val="bg1"/>
              </a:solidFill>
            </a:endParaRPr>
          </a:p>
        </p:txBody>
      </p:sp>
    </p:spTree>
    <p:extLst>
      <p:ext uri="{BB962C8B-B14F-4D97-AF65-F5344CB8AC3E}">
        <p14:creationId xmlns:p14="http://schemas.microsoft.com/office/powerpoint/2010/main" val="3222825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95B8E-3CAA-BB42-B9E7-2FBBA09E2960}"/>
              </a:ext>
            </a:extLst>
          </p:cNvPr>
          <p:cNvSpPr>
            <a:spLocks noGrp="1"/>
          </p:cNvSpPr>
          <p:nvPr>
            <p:ph idx="1"/>
          </p:nvPr>
        </p:nvSpPr>
        <p:spPr>
          <a:xfrm>
            <a:off x="838200" y="885825"/>
            <a:ext cx="10515600" cy="5557838"/>
          </a:xfrm>
        </p:spPr>
        <p:txBody>
          <a:bodyPr>
            <a:normAutofit fontScale="85000" lnSpcReduction="10000"/>
          </a:bodyPr>
          <a:lstStyle/>
          <a:p>
            <a:pPr fontAlgn="base"/>
            <a:r>
              <a:rPr lang="en-GB" sz="2400"/>
              <a:t>Got allocated a task to update the asset inventory priority to an audit (K12, K21, S10, S21) </a:t>
            </a:r>
          </a:p>
          <a:p>
            <a:pPr fontAlgn="base"/>
            <a:r>
              <a:rPr lang="en-GB" sz="2400"/>
              <a:t>Checked the relevant company policies (K20, S1)</a:t>
            </a:r>
          </a:p>
          <a:p>
            <a:pPr fontAlgn="base"/>
            <a:r>
              <a:rPr lang="en-GB" sz="2400"/>
              <a:t>Discovered there was no record of software levels on company issued smartphones (K10, S7)</a:t>
            </a:r>
          </a:p>
          <a:p>
            <a:pPr fontAlgn="base"/>
            <a:r>
              <a:rPr lang="en-GB" sz="2400"/>
              <a:t>Escalated this to technical manager (K28, S8, S21)</a:t>
            </a:r>
          </a:p>
          <a:p>
            <a:pPr fontAlgn="base"/>
            <a:r>
              <a:rPr lang="en-GB" sz="2400"/>
              <a:t>Researched mobile device management products and recommended one for installation (K23, B3)</a:t>
            </a:r>
          </a:p>
          <a:p>
            <a:pPr fontAlgn="base"/>
            <a:r>
              <a:rPr lang="en-GB" sz="2400"/>
              <a:t>Got approval to purchase and install recommended product (K8,  S6, B1, B2, B4)</a:t>
            </a:r>
          </a:p>
          <a:p>
            <a:pPr fontAlgn="base"/>
            <a:r>
              <a:rPr lang="en-GB" sz="2400"/>
              <a:t>Used the product to update the asset inventory (S10)</a:t>
            </a:r>
          </a:p>
          <a:p>
            <a:pPr fontAlgn="base"/>
            <a:r>
              <a:rPr lang="en-GB" sz="2400"/>
              <a:t>Wrote a short report and recommended an update to the BYOD and Update policies (K12, K20, S17, S18)</a:t>
            </a:r>
            <a:br>
              <a:rPr lang="en-GB" sz="2400"/>
            </a:br>
            <a:endParaRPr lang="en-GB" sz="2400"/>
          </a:p>
          <a:p>
            <a:pPr fontAlgn="base"/>
            <a:r>
              <a:rPr lang="en-GB" sz="2400"/>
              <a:t>This has covered 7 knowledge criteria, 8 skills criteria and 4 behaviours in one project. </a:t>
            </a:r>
          </a:p>
          <a:p>
            <a:pPr fontAlgn="base"/>
            <a:endParaRPr lang="en-GB" sz="2400"/>
          </a:p>
          <a:p>
            <a:pPr fontAlgn="base"/>
            <a:r>
              <a:rPr lang="en-GB" sz="2400"/>
              <a:t>You should now be looking out for opportunities to make some of your daily work a “project”. You might find it useful to discuss this with your manager/mentor so that they can support you. </a:t>
            </a:r>
          </a:p>
        </p:txBody>
      </p:sp>
      <p:sp>
        <p:nvSpPr>
          <p:cNvPr id="6" name="TextBox 5">
            <a:extLst>
              <a:ext uri="{FF2B5EF4-FFF2-40B4-BE49-F238E27FC236}">
                <a16:creationId xmlns:a16="http://schemas.microsoft.com/office/drawing/2014/main" id="{48FBE206-2540-DB43-A909-C41D38BD7053}"/>
              </a:ext>
            </a:extLst>
          </p:cNvPr>
          <p:cNvSpPr txBox="1"/>
          <p:nvPr/>
        </p:nvSpPr>
        <p:spPr>
          <a:xfrm>
            <a:off x="1285875" y="0"/>
            <a:ext cx="9301163" cy="584775"/>
          </a:xfrm>
          <a:prstGeom prst="rect">
            <a:avLst/>
          </a:prstGeom>
          <a:noFill/>
        </p:spPr>
        <p:txBody>
          <a:bodyPr wrap="square" rtlCol="0">
            <a:spAutoFit/>
          </a:bodyPr>
          <a:lstStyle/>
          <a:p>
            <a:r>
              <a:rPr lang="en-US" sz="3200">
                <a:solidFill>
                  <a:schemeClr val="bg1"/>
                </a:solidFill>
              </a:rPr>
              <a:t>Sample project</a:t>
            </a:r>
          </a:p>
        </p:txBody>
      </p:sp>
    </p:spTree>
    <p:extLst>
      <p:ext uri="{BB962C8B-B14F-4D97-AF65-F5344CB8AC3E}">
        <p14:creationId xmlns:p14="http://schemas.microsoft.com/office/powerpoint/2010/main" val="1193024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Portfolio template</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t>A template references the KSBs to the evidence</a:t>
            </a:r>
          </a:p>
          <a:p>
            <a:r>
              <a:rPr lang="en-GB"/>
              <a:t>This is an example:</a:t>
            </a:r>
          </a:p>
          <a:p>
            <a:endParaRPr lang="en-GB"/>
          </a:p>
        </p:txBody>
      </p:sp>
      <p:graphicFrame>
        <p:nvGraphicFramePr>
          <p:cNvPr id="4" name="Table 3">
            <a:extLst>
              <a:ext uri="{FF2B5EF4-FFF2-40B4-BE49-F238E27FC236}">
                <a16:creationId xmlns:a16="http://schemas.microsoft.com/office/drawing/2014/main" id="{8BCB6834-8A2B-504D-9DA4-D50F43438AB1}"/>
              </a:ext>
            </a:extLst>
          </p:cNvPr>
          <p:cNvGraphicFramePr>
            <a:graphicFrameLocks noGrp="1"/>
          </p:cNvGraphicFramePr>
          <p:nvPr/>
        </p:nvGraphicFramePr>
        <p:xfrm>
          <a:off x="987107" y="2262980"/>
          <a:ext cx="10294911" cy="4061552"/>
        </p:xfrm>
        <a:graphic>
          <a:graphicData uri="http://schemas.openxmlformats.org/drawingml/2006/table">
            <a:tbl>
              <a:tblPr firstRow="1" firstCol="1" bandRow="1">
                <a:tableStyleId>{5C22544A-7EE6-4342-B048-85BDC9FD1C3A}</a:tableStyleId>
              </a:tblPr>
              <a:tblGrid>
                <a:gridCol w="698818">
                  <a:extLst>
                    <a:ext uri="{9D8B030D-6E8A-4147-A177-3AD203B41FA5}">
                      <a16:colId xmlns:a16="http://schemas.microsoft.com/office/drawing/2014/main" val="3580003067"/>
                    </a:ext>
                  </a:extLst>
                </a:gridCol>
                <a:gridCol w="3797672">
                  <a:extLst>
                    <a:ext uri="{9D8B030D-6E8A-4147-A177-3AD203B41FA5}">
                      <a16:colId xmlns:a16="http://schemas.microsoft.com/office/drawing/2014/main" val="1981093106"/>
                    </a:ext>
                  </a:extLst>
                </a:gridCol>
                <a:gridCol w="3889003">
                  <a:extLst>
                    <a:ext uri="{9D8B030D-6E8A-4147-A177-3AD203B41FA5}">
                      <a16:colId xmlns:a16="http://schemas.microsoft.com/office/drawing/2014/main" val="1562820393"/>
                    </a:ext>
                  </a:extLst>
                </a:gridCol>
                <a:gridCol w="1909418">
                  <a:extLst>
                    <a:ext uri="{9D8B030D-6E8A-4147-A177-3AD203B41FA5}">
                      <a16:colId xmlns:a16="http://schemas.microsoft.com/office/drawing/2014/main" val="4162026503"/>
                    </a:ext>
                  </a:extLst>
                </a:gridCol>
              </a:tblGrid>
              <a:tr h="847322">
                <a:tc>
                  <a:txBody>
                    <a:bodyPr/>
                    <a:lstStyle/>
                    <a:p>
                      <a:pPr algn="ctr">
                        <a:lnSpc>
                          <a:spcPts val="1100"/>
                        </a:lnSpc>
                      </a:pPr>
                      <a:r>
                        <a:rPr lang="en-GB" sz="1800">
                          <a:effectLst/>
                        </a:rPr>
                        <a:t>KSB</a:t>
                      </a:r>
                    </a:p>
                  </a:txBody>
                  <a:tcPr marL="68580" marR="68580" marT="0" marB="0" anchor="ctr"/>
                </a:tc>
                <a:tc>
                  <a:txBody>
                    <a:bodyPr/>
                    <a:lstStyle/>
                    <a:p>
                      <a:pPr>
                        <a:lnSpc>
                          <a:spcPts val="1100"/>
                        </a:lnSpc>
                      </a:pPr>
                      <a:r>
                        <a:rPr lang="en-GB" sz="1800">
                          <a:effectLst/>
                        </a:rPr>
                        <a:t>KSB</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Evidence in the portfolio that fulfils this requirement</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Portfolio Location</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564924"/>
                  </a:ext>
                </a:extLst>
              </a:tr>
              <a:tr h="847322">
                <a:tc>
                  <a:txBody>
                    <a:bodyPr/>
                    <a:lstStyle/>
                    <a:p>
                      <a:pPr>
                        <a:lnSpc>
                          <a:spcPts val="1100"/>
                        </a:lnSpc>
                      </a:pPr>
                      <a:r>
                        <a:rPr lang="en-GB" sz="1800">
                          <a:effectLst/>
                        </a:rPr>
                        <a:t>K6</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Principles of cyber security compliance and compliance monitoring techniques.</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1994351"/>
                  </a:ext>
                </a:extLst>
              </a:tr>
              <a:tr h="1095924">
                <a:tc>
                  <a:txBody>
                    <a:bodyPr/>
                    <a:lstStyle/>
                    <a:p>
                      <a:pPr>
                        <a:lnSpc>
                          <a:spcPts val="1100"/>
                        </a:lnSpc>
                      </a:pPr>
                      <a:r>
                        <a:rPr lang="en-GB" sz="1800">
                          <a:effectLst/>
                        </a:rPr>
                        <a:t>K21</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Cyber security audit requirements, procedures and plans, need to obtain and document evidence in an appropriate form for an internal or external auditor to review.</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0897153"/>
                  </a:ext>
                </a:extLst>
              </a:tr>
              <a:tr h="423662">
                <a:tc>
                  <a:txBody>
                    <a:bodyPr/>
                    <a:lstStyle/>
                    <a:p>
                      <a:pPr>
                        <a:lnSpc>
                          <a:spcPts val="1100"/>
                        </a:lnSpc>
                      </a:pPr>
                      <a:r>
                        <a:rPr lang="en-GB" sz="1800">
                          <a:effectLst/>
                        </a:rPr>
                        <a:t>S19</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Perform cyber security compliance checks</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0057824"/>
                  </a:ext>
                </a:extLst>
              </a:tr>
              <a:tr h="847322">
                <a:tc>
                  <a:txBody>
                    <a:bodyPr/>
                    <a:lstStyle/>
                    <a:p>
                      <a:pPr>
                        <a:lnSpc>
                          <a:spcPts val="1100"/>
                        </a:lnSpc>
                      </a:pPr>
                      <a:r>
                        <a:rPr lang="en-GB" sz="1800">
                          <a:effectLst/>
                        </a:rPr>
                        <a:t>S20</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Translate audit requirements and collate relevant information from log files, incident reports and other data sources.</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8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7517754"/>
                  </a:ext>
                </a:extLst>
              </a:tr>
            </a:tbl>
          </a:graphicData>
        </a:graphic>
      </p:graphicFrame>
    </p:spTree>
    <p:extLst>
      <p:ext uri="{BB962C8B-B14F-4D97-AF65-F5344CB8AC3E}">
        <p14:creationId xmlns:p14="http://schemas.microsoft.com/office/powerpoint/2010/main" val="2711349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Knowledge test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10000"/>
          </a:bodyPr>
          <a:lstStyle/>
          <a:p>
            <a:r>
              <a:rPr lang="en-GB">
                <a:solidFill>
                  <a:srgbClr val="0070C0"/>
                </a:solidFill>
              </a:rPr>
              <a:t>Covers these knowledge criteria:</a:t>
            </a:r>
          </a:p>
          <a:p>
            <a:r>
              <a:rPr lang="en-GB" b="1">
                <a:solidFill>
                  <a:srgbClr val="0070C0"/>
                </a:solidFill>
              </a:rPr>
              <a:t>K3</a:t>
            </a:r>
            <a:r>
              <a:rPr lang="en-GB" b="1"/>
              <a:t> </a:t>
            </a:r>
            <a:r>
              <a:rPr lang="en-GB"/>
              <a:t>(17.5%) Types of physical, procedural and technical controls. </a:t>
            </a:r>
          </a:p>
          <a:p>
            <a:r>
              <a:rPr lang="en-GB" b="1">
                <a:solidFill>
                  <a:srgbClr val="0070C0"/>
                </a:solidFill>
              </a:rPr>
              <a:t>K4</a:t>
            </a:r>
            <a:r>
              <a:rPr lang="en-GB" b="1">
                <a:solidFill>
                  <a:schemeClr val="accent4">
                    <a:lumMod val="60000"/>
                    <a:lumOff val="40000"/>
                  </a:schemeClr>
                </a:solidFill>
              </a:rPr>
              <a:t> </a:t>
            </a:r>
            <a:r>
              <a:rPr lang="en-GB"/>
              <a:t>(20%) Awareness of how current legislation relates to or impacts upon the occupation including Data Protection Act, Regulation of Investigatory Powers Act, Human Rights Act, Computer Misuse Act, Freedom of Information Act, Official Secrets Act, Payment Card Industry Data Security Standard (PCI-DSS), Wireless and Telegraphy Act, professional body codes of conduct, ethical use of information assets. </a:t>
            </a:r>
          </a:p>
          <a:p>
            <a:r>
              <a:rPr lang="en-GB" b="1">
                <a:solidFill>
                  <a:srgbClr val="0070C0"/>
                </a:solidFill>
              </a:rPr>
              <a:t>K7</a:t>
            </a:r>
            <a:r>
              <a:rPr lang="en-GB" b="1"/>
              <a:t> </a:t>
            </a:r>
            <a:r>
              <a:rPr lang="en-GB"/>
              <a:t>(17.5%) Core terminology of cyber security – confidentiality, integrity, availability (the CIA triad), assurance, authenticity, identification, authentication, authorization, accountability, reliability, nonrepudiation, access control. </a:t>
            </a:r>
          </a:p>
          <a:p>
            <a:endParaRPr lang="en-GB"/>
          </a:p>
          <a:p>
            <a:endParaRPr lang="en-GB">
              <a:solidFill>
                <a:schemeClr val="bg1"/>
              </a:solidFill>
            </a:endParaRPr>
          </a:p>
        </p:txBody>
      </p:sp>
    </p:spTree>
    <p:extLst>
      <p:ext uri="{BB962C8B-B14F-4D97-AF65-F5344CB8AC3E}">
        <p14:creationId xmlns:p14="http://schemas.microsoft.com/office/powerpoint/2010/main" val="1343989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Knowledge test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10000"/>
          </a:bodyPr>
          <a:lstStyle/>
          <a:p>
            <a:r>
              <a:rPr lang="en-GB" b="1">
                <a:solidFill>
                  <a:srgbClr val="0070C0"/>
                </a:solidFill>
              </a:rPr>
              <a:t>K14</a:t>
            </a:r>
            <a:r>
              <a:rPr lang="en-GB" b="1"/>
              <a:t> </a:t>
            </a:r>
            <a:r>
              <a:rPr lang="en-GB"/>
              <a:t>(17.5%) Categories of cyber security vulnerabilities and common vulnerability exposures – software misconfiguration, sensitive data exposure, injection vulnerabilities, using components with known vulnerabilities, insufficient logging and monitoring, broken access control and authentication, security misconfiguration, incorrect cross-site validation </a:t>
            </a:r>
          </a:p>
          <a:p>
            <a:r>
              <a:rPr lang="en-GB" b="1">
                <a:solidFill>
                  <a:srgbClr val="0070C0"/>
                </a:solidFill>
              </a:rPr>
              <a:t>K17</a:t>
            </a:r>
            <a:r>
              <a:rPr lang="en-GB" b="1"/>
              <a:t> </a:t>
            </a:r>
            <a:r>
              <a:rPr lang="en-GB"/>
              <a:t>(17.5%) Types of information security events – brute force attack, malware activity, suspicious user behaviour, suspicious device behaviour, unauthorized system changes. </a:t>
            </a:r>
          </a:p>
          <a:p>
            <a:r>
              <a:rPr lang="en-GB" b="1">
                <a:solidFill>
                  <a:srgbClr val="0070C0"/>
                </a:solidFill>
              </a:rPr>
              <a:t>K18</a:t>
            </a:r>
            <a:r>
              <a:rPr lang="en-GB" b="1"/>
              <a:t> </a:t>
            </a:r>
            <a:r>
              <a:rPr lang="en-GB"/>
              <a:t>(10%) Computer forensic principles – the importance of ensuring that evidence is not contaminated and maintaining the continuity of evidence without compromising it. </a:t>
            </a:r>
          </a:p>
          <a:p>
            <a:endParaRPr lang="en-GB"/>
          </a:p>
          <a:p>
            <a:endParaRPr lang="en-GB">
              <a:solidFill>
                <a:schemeClr val="bg1"/>
              </a:solidFill>
            </a:endParaRPr>
          </a:p>
        </p:txBody>
      </p:sp>
    </p:spTree>
    <p:extLst>
      <p:ext uri="{BB962C8B-B14F-4D97-AF65-F5344CB8AC3E}">
        <p14:creationId xmlns:p14="http://schemas.microsoft.com/office/powerpoint/2010/main" val="1153220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790394-D43C-4C6B-939C-3CBF732C05DB}"/>
              </a:ext>
            </a:extLst>
          </p:cNvPr>
          <p:cNvPicPr>
            <a:picLocks noChangeAspect="1"/>
          </p:cNvPicPr>
          <p:nvPr/>
        </p:nvPicPr>
        <p:blipFill rotWithShape="1">
          <a:blip r:embed="rId2"/>
          <a:srcRect l="6148" t="28377" r="45808" b="7578"/>
          <a:stretch/>
        </p:blipFill>
        <p:spPr>
          <a:xfrm>
            <a:off x="2196123" y="844061"/>
            <a:ext cx="7346461" cy="5906599"/>
          </a:xfrm>
          <a:prstGeom prst="rect">
            <a:avLst/>
          </a:prstGeom>
        </p:spPr>
      </p:pic>
    </p:spTree>
    <p:extLst>
      <p:ext uri="{BB962C8B-B14F-4D97-AF65-F5344CB8AC3E}">
        <p14:creationId xmlns:p14="http://schemas.microsoft.com/office/powerpoint/2010/main" val="156951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Knowledge test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723900" y="1458912"/>
            <a:ext cx="10515600" cy="5033963"/>
          </a:xfrm>
        </p:spPr>
        <p:txBody>
          <a:bodyPr>
            <a:normAutofit/>
          </a:bodyPr>
          <a:lstStyle/>
          <a:p>
            <a:r>
              <a:rPr lang="en-GB"/>
              <a:t>Online examination</a:t>
            </a:r>
          </a:p>
          <a:p>
            <a:endParaRPr lang="en-GB"/>
          </a:p>
          <a:p>
            <a:r>
              <a:rPr lang="en-GB"/>
              <a:t>40 Multiple choice questions</a:t>
            </a:r>
          </a:p>
          <a:p>
            <a:r>
              <a:rPr lang="en-GB"/>
              <a:t>Lasts 1 Hour.</a:t>
            </a:r>
          </a:p>
          <a:p>
            <a:r>
              <a:rPr lang="en-GB"/>
              <a:t>An additional 25% will be allowed for apprentices sitting the examination in a language that is not their native / mother tongue.</a:t>
            </a:r>
          </a:p>
          <a:p>
            <a:r>
              <a:rPr lang="en-GB"/>
              <a:t>Pass mark 26/40 (62.5%).</a:t>
            </a:r>
          </a:p>
          <a:p>
            <a:r>
              <a:rPr lang="en-GB"/>
              <a:t>Calculators cannot be used during this examination</a:t>
            </a:r>
            <a:endParaRPr lang="en-GB">
              <a:solidFill>
                <a:schemeClr val="bg1"/>
              </a:solidFill>
            </a:endParaRPr>
          </a:p>
        </p:txBody>
      </p:sp>
    </p:spTree>
    <p:extLst>
      <p:ext uri="{BB962C8B-B14F-4D97-AF65-F5344CB8AC3E}">
        <p14:creationId xmlns:p14="http://schemas.microsoft.com/office/powerpoint/2010/main" val="3972159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On program</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838200" y="1458912"/>
            <a:ext cx="10515600" cy="5033963"/>
          </a:xfrm>
        </p:spPr>
        <p:txBody>
          <a:bodyPr>
            <a:normAutofit/>
          </a:bodyPr>
          <a:lstStyle/>
          <a:p>
            <a:r>
              <a:rPr lang="en-GB">
                <a:solidFill>
                  <a:srgbClr val="0070C0"/>
                </a:solidFill>
              </a:rPr>
              <a:t>Monthly checks on competency progress</a:t>
            </a:r>
          </a:p>
          <a:p>
            <a:r>
              <a:rPr lang="en-GB"/>
              <a:t>Each month you will have to evidence specific skills (related to the knowledge you gained in class)</a:t>
            </a:r>
          </a:p>
          <a:p>
            <a:r>
              <a:rPr lang="en-GB"/>
              <a:t>Assistance in developing portfolios</a:t>
            </a:r>
          </a:p>
          <a:p>
            <a:r>
              <a:rPr lang="en-GB">
                <a:solidFill>
                  <a:srgbClr val="0070C0"/>
                </a:solidFill>
              </a:rPr>
              <a:t>Sample </a:t>
            </a:r>
            <a:r>
              <a:rPr lang="en-GB"/>
              <a:t>knowledge tests</a:t>
            </a:r>
          </a:p>
          <a:p>
            <a:endParaRPr lang="en-GB">
              <a:solidFill>
                <a:schemeClr val="bg1"/>
              </a:solidFill>
            </a:endParaRPr>
          </a:p>
          <a:p>
            <a:r>
              <a:rPr lang="en-GB"/>
              <a:t>Full review of completed portfolio one month prior to EPA Gateway</a:t>
            </a:r>
          </a:p>
          <a:p>
            <a:endParaRPr lang="en-GB"/>
          </a:p>
          <a:p>
            <a:r>
              <a:rPr lang="en-GB"/>
              <a:t>Catch up review of criteria for knowledge test and sample exam in the exam week </a:t>
            </a:r>
          </a:p>
        </p:txBody>
      </p:sp>
    </p:spTree>
    <p:extLst>
      <p:ext uri="{BB962C8B-B14F-4D97-AF65-F5344CB8AC3E}">
        <p14:creationId xmlns:p14="http://schemas.microsoft.com/office/powerpoint/2010/main" val="4086729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Gateway entry requirement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838200" y="1690688"/>
            <a:ext cx="10515600" cy="5033963"/>
          </a:xfrm>
        </p:spPr>
        <p:txBody>
          <a:bodyPr>
            <a:normAutofit/>
          </a:bodyPr>
          <a:lstStyle/>
          <a:p>
            <a:r>
              <a:rPr lang="en-GB">
                <a:solidFill>
                  <a:srgbClr val="0070C0"/>
                </a:solidFill>
              </a:rPr>
              <a:t>Portfolio </a:t>
            </a:r>
            <a:r>
              <a:rPr lang="en-GB"/>
              <a:t>typically containing 8 discrete pieces of evidence, in the following sections (2 pieces of evidence per section) </a:t>
            </a:r>
          </a:p>
          <a:p>
            <a:pPr lvl="1"/>
            <a:r>
              <a:rPr lang="en-GB"/>
              <a:t>Section 1 Application of Information Security Policies and Procedures</a:t>
            </a:r>
          </a:p>
          <a:p>
            <a:pPr lvl="1"/>
            <a:r>
              <a:rPr lang="en-GB"/>
              <a:t>Section 2 Cyber security awareness and culture</a:t>
            </a:r>
          </a:p>
          <a:p>
            <a:pPr lvl="1"/>
            <a:r>
              <a:rPr lang="en-GB"/>
              <a:t>Section 3 Maintaining professional knowledge of cyber security developments </a:t>
            </a:r>
          </a:p>
          <a:p>
            <a:pPr lvl="1"/>
            <a:r>
              <a:rPr lang="en-GB"/>
              <a:t>Section 4 Information security governance practice</a:t>
            </a:r>
          </a:p>
          <a:p>
            <a:r>
              <a:rPr lang="en-GB"/>
              <a:t>The completed:</a:t>
            </a:r>
          </a:p>
          <a:p>
            <a:pPr lvl="1"/>
            <a:r>
              <a:rPr lang="en-GB"/>
              <a:t>Portfolio template</a:t>
            </a:r>
          </a:p>
          <a:p>
            <a:pPr lvl="1"/>
            <a:r>
              <a:rPr lang="en-GB"/>
              <a:t>Gateway form (employer confirms readiness for EPA)</a:t>
            </a:r>
          </a:p>
          <a:p>
            <a:pPr lvl="1"/>
            <a:endParaRPr lang="en-GB"/>
          </a:p>
        </p:txBody>
      </p:sp>
    </p:spTree>
    <p:extLst>
      <p:ext uri="{BB962C8B-B14F-4D97-AF65-F5344CB8AC3E}">
        <p14:creationId xmlns:p14="http://schemas.microsoft.com/office/powerpoint/2010/main" val="4028686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FFC00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FFC00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Wednesday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3799275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a:latin typeface="Arial" panose="020B0604020202020204" pitchFamily="34" charset="0"/>
              </a:rPr>
              <a:t>Monday</a:t>
            </a:r>
          </a:p>
          <a:p>
            <a:pPr lvl="1"/>
            <a:r>
              <a:rPr lang="en-US" sz="1400" i="0" u="none" strike="noStrike" baseline="0">
                <a:latin typeface="Arial" panose="020B0604020202020204" pitchFamily="34" charset="0"/>
              </a:rPr>
              <a:t>Introduction to EPA</a:t>
            </a:r>
          </a:p>
          <a:p>
            <a:pPr lvl="1"/>
            <a:r>
              <a:rPr lang="en-US" sz="1400">
                <a:latin typeface="Arial" panose="020B0604020202020204" pitchFamily="34" charset="0"/>
              </a:rPr>
              <a:t>Networking Basics</a:t>
            </a:r>
          </a:p>
          <a:p>
            <a:r>
              <a:rPr lang="en-GB" sz="1800" b="1" i="0" u="none" strike="noStrike" baseline="0">
                <a:solidFill>
                  <a:schemeClr val="accent2"/>
                </a:solidFill>
                <a:latin typeface="Arial" panose="020B0604020202020204" pitchFamily="34" charset="0"/>
              </a:rPr>
              <a:t>Tuesday</a:t>
            </a:r>
          </a:p>
          <a:p>
            <a:pPr lvl="1"/>
            <a:r>
              <a:rPr lang="en-US" sz="1400">
                <a:solidFill>
                  <a:schemeClr val="accent2"/>
                </a:solidFill>
                <a:latin typeface="Arial"/>
                <a:cs typeface="Arial"/>
              </a:rPr>
              <a:t>Cyber Threats</a:t>
            </a:r>
          </a:p>
          <a:p>
            <a:pPr lvl="1"/>
            <a:r>
              <a:rPr lang="en-US" sz="1400">
                <a:solidFill>
                  <a:schemeClr val="accent2"/>
                </a:solidFill>
                <a:latin typeface="Arial"/>
                <a:cs typeface="Arial"/>
              </a:rPr>
              <a:t>Vulnerability sources</a:t>
            </a:r>
            <a:endParaRPr lang="en-US" sz="1400">
              <a:solidFill>
                <a:schemeClr val="accent2"/>
              </a:solidFill>
              <a:latin typeface="Arial" panose="020B0604020202020204" pitchFamily="34" charset="0"/>
              <a:cs typeface="Arial"/>
            </a:endParaRPr>
          </a:p>
          <a:p>
            <a:r>
              <a:rPr lang="en-GB" sz="1800" b="1" i="0" u="none" strike="noStrike" baseline="0">
                <a:solidFill>
                  <a:srgbClr val="000000"/>
                </a:solidFill>
                <a:latin typeface="Arial" panose="020B0604020202020204" pitchFamily="34" charset="0"/>
              </a:rPr>
              <a:t>Wednesday</a:t>
            </a:r>
          </a:p>
          <a:p>
            <a:pPr lvl="1"/>
            <a:r>
              <a:rPr lang="en-US" sz="1400">
                <a:latin typeface="Arial"/>
                <a:cs typeface="Arial"/>
              </a:rPr>
              <a:t>Security Controls</a:t>
            </a:r>
            <a:endParaRPr lang="en-US" sz="1400">
              <a:latin typeface="Arial" panose="020B0604020202020204" pitchFamily="34" charset="0"/>
              <a:cs typeface="Arial"/>
            </a:endParaRPr>
          </a:p>
          <a:p>
            <a:pPr lvl="1"/>
            <a:r>
              <a:rPr lang="en-US" sz="1400">
                <a:latin typeface="Arial"/>
                <a:cs typeface="Arial"/>
              </a:rPr>
              <a:t>Security Vulnerabilities</a:t>
            </a:r>
            <a:endParaRPr lang="en-US" sz="1400">
              <a:latin typeface="Arial" panose="020B0604020202020204" pitchFamily="34" charset="0"/>
              <a:cs typeface="Arial"/>
            </a:endParaRPr>
          </a:p>
          <a:p>
            <a:r>
              <a:rPr lang="en-GB" sz="1800" b="1">
                <a:solidFill>
                  <a:srgbClr val="000000"/>
                </a:solidFill>
                <a:latin typeface="Arial" panose="020B0604020202020204" pitchFamily="34" charset="0"/>
              </a:rPr>
              <a:t>Thursday</a:t>
            </a:r>
          </a:p>
          <a:p>
            <a:pPr lvl="1"/>
            <a:r>
              <a:rPr lang="en-GB" sz="1400">
                <a:solidFill>
                  <a:srgbClr val="000000"/>
                </a:solidFill>
                <a:latin typeface="Arial" panose="020B0604020202020204" pitchFamily="34" charset="0"/>
              </a:rPr>
              <a:t>Common Vulnerability Exposures</a:t>
            </a:r>
            <a:endParaRPr lang="en-US" sz="1400">
              <a:latin typeface="Arial" panose="020B0604020202020204" pitchFamily="34" charset="0"/>
            </a:endParaRPr>
          </a:p>
          <a:p>
            <a:r>
              <a:rPr lang="en-US" sz="1800" b="1">
                <a:solidFill>
                  <a:srgbClr val="000000"/>
                </a:solidFill>
                <a:latin typeface="Arial" panose="020B0604020202020204" pitchFamily="34" charset="0"/>
              </a:rPr>
              <a:t>Friday</a:t>
            </a:r>
          </a:p>
          <a:p>
            <a:pPr lvl="1"/>
            <a:r>
              <a:rPr lang="en-US" sz="1400">
                <a:solidFill>
                  <a:srgbClr val="000000"/>
                </a:solidFill>
                <a:latin typeface="Arial" panose="020B0604020202020204" pitchFamily="34" charset="0"/>
              </a:rPr>
              <a:t>Malware activity</a:t>
            </a:r>
          </a:p>
          <a:p>
            <a:pPr lvl="1"/>
            <a:r>
              <a:rPr lang="en-US" sz="1400">
                <a:solidFill>
                  <a:srgbClr val="000000"/>
                </a:solidFill>
                <a:latin typeface="Arial" panose="020B0604020202020204" pitchFamily="34" charset="0"/>
              </a:rPr>
              <a:t>Suspicious User Behaviour</a:t>
            </a:r>
          </a:p>
        </p:txBody>
      </p:sp>
    </p:spTree>
    <p:extLst>
      <p:ext uri="{BB962C8B-B14F-4D97-AF65-F5344CB8AC3E}">
        <p14:creationId xmlns:p14="http://schemas.microsoft.com/office/powerpoint/2010/main" val="247038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a:t>Week 1 - Recap Session (40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6144126" cy="4351338"/>
          </a:xfrm>
        </p:spPr>
        <p:txBody>
          <a:bodyPr vert="horz" lIns="91440" tIns="45720" rIns="91440" bIns="45720" rtlCol="0" anchor="t">
            <a:normAutofit/>
          </a:bodyPr>
          <a:lstStyle/>
          <a:p>
            <a:r>
              <a:rPr lang="en-GB"/>
              <a:t>Networking slides revise session</a:t>
            </a:r>
          </a:p>
          <a:p>
            <a:endParaRPr lang="en-GB"/>
          </a:p>
          <a:p>
            <a:r>
              <a:rPr lang="en-GB"/>
              <a:t>Complete Multiple Choice Networking exam</a:t>
            </a:r>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6377" y="1616631"/>
            <a:ext cx="4705623" cy="4692062"/>
          </a:xfrm>
          <a:prstGeom prst="rect">
            <a:avLst/>
          </a:prstGeom>
        </p:spPr>
      </p:pic>
    </p:spTree>
    <p:extLst>
      <p:ext uri="{BB962C8B-B14F-4D97-AF65-F5344CB8AC3E}">
        <p14:creationId xmlns:p14="http://schemas.microsoft.com/office/powerpoint/2010/main" val="2870596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fontScale="92500" lnSpcReduction="10000"/>
          </a:bodyPr>
          <a:lstStyle/>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r>
              <a:rPr lang="en-US" sz="2000"/>
              <a:t>Cyber Security Technician Competency Reference: K16</a:t>
            </a:r>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a:t>Threats</a:t>
            </a:r>
            <a:endParaRPr lang="en-GB" sz="4800"/>
          </a:p>
        </p:txBody>
      </p:sp>
    </p:spTree>
    <p:extLst>
      <p:ext uri="{BB962C8B-B14F-4D97-AF65-F5344CB8AC3E}">
        <p14:creationId xmlns:p14="http://schemas.microsoft.com/office/powerpoint/2010/main" val="3928230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95A0-E4B5-4E0E-A27B-14D4A5AF9B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531BF6-D265-4E0F-AA5E-B708B245A7B5}"/>
              </a:ext>
            </a:extLst>
          </p:cNvPr>
          <p:cNvSpPr>
            <a:spLocks noGrp="1"/>
          </p:cNvSpPr>
          <p:nvPr>
            <p:ph idx="1"/>
          </p:nvPr>
        </p:nvSpPr>
        <p:spPr/>
        <p:txBody>
          <a:bodyPr/>
          <a:lstStyle/>
          <a:p>
            <a:endParaRPr lang="en-GB"/>
          </a:p>
          <a:p>
            <a:endParaRPr lang="en-GB"/>
          </a:p>
          <a:p>
            <a:endParaRPr lang="en-GB"/>
          </a:p>
          <a:p>
            <a:pPr marL="0" indent="0" algn="ctr">
              <a:buNone/>
            </a:pPr>
            <a:r>
              <a:rPr lang="en-GB" sz="6000"/>
              <a:t>What is a Cyber Threat?</a:t>
            </a:r>
          </a:p>
        </p:txBody>
      </p:sp>
    </p:spTree>
    <p:extLst>
      <p:ext uri="{BB962C8B-B14F-4D97-AF65-F5344CB8AC3E}">
        <p14:creationId xmlns:p14="http://schemas.microsoft.com/office/powerpoint/2010/main" val="699073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Threat</a:t>
            </a:r>
            <a:endParaRPr lang="en-GB"/>
          </a:p>
        </p:txBody>
      </p:sp>
      <p:sp>
        <p:nvSpPr>
          <p:cNvPr id="3" name="Content Placeholder 2"/>
          <p:cNvSpPr>
            <a:spLocks noGrp="1"/>
          </p:cNvSpPr>
          <p:nvPr>
            <p:ph idx="1"/>
          </p:nvPr>
        </p:nvSpPr>
        <p:spPr/>
        <p:txBody>
          <a:bodyPr/>
          <a:lstStyle/>
          <a:p>
            <a:r>
              <a:rPr lang="en-US"/>
              <a:t>A cyber or cybersecurity threat… </a:t>
            </a:r>
          </a:p>
          <a:p>
            <a:pPr marL="0" indent="0">
              <a:buNone/>
            </a:pPr>
            <a:endParaRPr lang="en-US"/>
          </a:p>
          <a:p>
            <a:r>
              <a:rPr lang="en-US"/>
              <a:t>Is a malicious act conducted by a “Threat Actor” that seeks to damage data, steal data, or disrupt digital life in general</a:t>
            </a:r>
            <a:endParaRPr lang="en-GB"/>
          </a:p>
        </p:txBody>
      </p:sp>
    </p:spTree>
    <p:extLst>
      <p:ext uri="{BB962C8B-B14F-4D97-AF65-F5344CB8AC3E}">
        <p14:creationId xmlns:p14="http://schemas.microsoft.com/office/powerpoint/2010/main" val="1098156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 Actors</a:t>
            </a:r>
          </a:p>
        </p:txBody>
      </p:sp>
    </p:spTree>
    <p:extLst>
      <p:ext uri="{BB962C8B-B14F-4D97-AF65-F5344CB8AC3E}">
        <p14:creationId xmlns:p14="http://schemas.microsoft.com/office/powerpoint/2010/main" val="419777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a:t>Week 1 - Recap Session (5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6144126" cy="4351338"/>
          </a:xfrm>
        </p:spPr>
        <p:txBody>
          <a:bodyPr vert="horz" lIns="91440" tIns="45720" rIns="91440" bIns="45720" rtlCol="0" anchor="t">
            <a:normAutofit fontScale="85000" lnSpcReduction="10000"/>
          </a:bodyPr>
          <a:lstStyle/>
          <a:p>
            <a:r>
              <a:rPr lang="en-GB" sz="2400"/>
              <a:t>In the context of an organisation, what are assets?</a:t>
            </a:r>
          </a:p>
          <a:p>
            <a:endParaRPr lang="en-GB" sz="2400"/>
          </a:p>
          <a:p>
            <a:r>
              <a:rPr lang="en-GB" sz="2400"/>
              <a:t>What is the weakest link in Cyber?</a:t>
            </a:r>
            <a:endParaRPr lang="en-GB" sz="2400">
              <a:cs typeface="Calibri"/>
            </a:endParaRPr>
          </a:p>
          <a:p>
            <a:endParaRPr lang="en-GB" sz="2400"/>
          </a:p>
          <a:p>
            <a:r>
              <a:rPr lang="en-GB" sz="2400"/>
              <a:t>What is a threat, vulnerability &amp; exploit?</a:t>
            </a:r>
            <a:endParaRPr lang="en-GB" sz="2400">
              <a:cs typeface="Calibri"/>
            </a:endParaRPr>
          </a:p>
          <a:p>
            <a:endParaRPr lang="en-GB" sz="2400"/>
          </a:p>
          <a:p>
            <a:r>
              <a:rPr lang="en-GB" sz="2400">
                <a:cs typeface="Calibri"/>
              </a:rPr>
              <a:t>Pick a legislation or regulation and briefly describe it</a:t>
            </a:r>
          </a:p>
          <a:p>
            <a:endParaRPr lang="en-GB" sz="2400">
              <a:cs typeface="Calibri"/>
            </a:endParaRPr>
          </a:p>
          <a:p>
            <a:r>
              <a:rPr lang="en-GB" sz="2400">
                <a:cs typeface="Calibri"/>
              </a:rPr>
              <a:t>What does CIA stand for?</a:t>
            </a:r>
          </a:p>
          <a:p>
            <a:endParaRPr lang="en-GB" sz="2400"/>
          </a:p>
          <a:p>
            <a:r>
              <a:rPr lang="en-GB" sz="2400"/>
              <a:t>Which two countries are currently a threat to UK in terms of Cyber attacks?</a:t>
            </a:r>
            <a:endParaRPr lang="en-GB" sz="2400">
              <a:cs typeface="Calibri"/>
            </a:endParaRPr>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6377" y="1616631"/>
            <a:ext cx="4705623" cy="4692062"/>
          </a:xfrm>
          <a:prstGeom prst="rect">
            <a:avLst/>
          </a:prstGeom>
        </p:spPr>
      </p:pic>
    </p:spTree>
    <p:extLst>
      <p:ext uri="{BB962C8B-B14F-4D97-AF65-F5344CB8AC3E}">
        <p14:creationId xmlns:p14="http://schemas.microsoft.com/office/powerpoint/2010/main" val="4278308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95A0-E4B5-4E0E-A27B-14D4A5AF9B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531BF6-D265-4E0F-AA5E-B708B245A7B5}"/>
              </a:ext>
            </a:extLst>
          </p:cNvPr>
          <p:cNvSpPr>
            <a:spLocks noGrp="1"/>
          </p:cNvSpPr>
          <p:nvPr>
            <p:ph idx="1"/>
          </p:nvPr>
        </p:nvSpPr>
        <p:spPr/>
        <p:txBody>
          <a:bodyPr/>
          <a:lstStyle/>
          <a:p>
            <a:endParaRPr lang="en-GB"/>
          </a:p>
          <a:p>
            <a:endParaRPr lang="en-GB"/>
          </a:p>
          <a:p>
            <a:endParaRPr lang="en-GB"/>
          </a:p>
          <a:p>
            <a:pPr marL="0" indent="0" algn="ctr">
              <a:buNone/>
            </a:pPr>
            <a:r>
              <a:rPr lang="en-GB" sz="6000"/>
              <a:t>What are Threat Actors?</a:t>
            </a:r>
          </a:p>
        </p:txBody>
      </p:sp>
    </p:spTree>
    <p:extLst>
      <p:ext uri="{BB962C8B-B14F-4D97-AF65-F5344CB8AC3E}">
        <p14:creationId xmlns:p14="http://schemas.microsoft.com/office/powerpoint/2010/main" val="1883965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F46F-5755-47AC-8AD1-B2AFD12F60FD}"/>
              </a:ext>
            </a:extLst>
          </p:cNvPr>
          <p:cNvSpPr>
            <a:spLocks noGrp="1"/>
          </p:cNvSpPr>
          <p:nvPr>
            <p:ph type="title"/>
          </p:nvPr>
        </p:nvSpPr>
        <p:spPr/>
        <p:txBody>
          <a:bodyPr/>
          <a:lstStyle/>
          <a:p>
            <a:r>
              <a:rPr lang="en-GB"/>
              <a:t>Threat Actors</a:t>
            </a:r>
          </a:p>
        </p:txBody>
      </p:sp>
      <p:sp>
        <p:nvSpPr>
          <p:cNvPr id="3" name="Content Placeholder 2">
            <a:extLst>
              <a:ext uri="{FF2B5EF4-FFF2-40B4-BE49-F238E27FC236}">
                <a16:creationId xmlns:a16="http://schemas.microsoft.com/office/drawing/2014/main" id="{652CFC4D-7708-421C-B15D-96838B612DA2}"/>
              </a:ext>
            </a:extLst>
          </p:cNvPr>
          <p:cNvSpPr>
            <a:spLocks noGrp="1"/>
          </p:cNvSpPr>
          <p:nvPr>
            <p:ph idx="1"/>
          </p:nvPr>
        </p:nvSpPr>
        <p:spPr>
          <a:xfrm>
            <a:off x="838200" y="1825625"/>
            <a:ext cx="5257800" cy="4351338"/>
          </a:xfrm>
        </p:spPr>
        <p:txBody>
          <a:bodyPr/>
          <a:lstStyle/>
          <a:p>
            <a:pPr algn="l">
              <a:buFont typeface="Arial" panose="020B0604020202020204" pitchFamily="34" charset="0"/>
              <a:buChar char="•"/>
            </a:pPr>
            <a:r>
              <a:rPr lang="en-GB" b="0" i="0">
                <a:solidFill>
                  <a:srgbClr val="202124"/>
                </a:solidFill>
                <a:effectLst/>
                <a:latin typeface="arial" panose="020B0604020202020204" pitchFamily="34" charset="0"/>
              </a:rPr>
              <a:t>Criminal Groups</a:t>
            </a:r>
          </a:p>
          <a:p>
            <a:pPr algn="l">
              <a:buFont typeface="Arial" panose="020B0604020202020204" pitchFamily="34" charset="0"/>
              <a:buChar char="•"/>
            </a:pPr>
            <a:endParaRPr lang="en-GB" b="0" i="0">
              <a:solidFill>
                <a:srgbClr val="202124"/>
              </a:solidFill>
              <a:effectLst/>
              <a:latin typeface="arial" panose="020B0604020202020204" pitchFamily="34" charset="0"/>
            </a:endParaRPr>
          </a:p>
          <a:p>
            <a:pPr algn="l">
              <a:buFont typeface="Arial" panose="020B0604020202020204" pitchFamily="34" charset="0"/>
              <a:buChar char="•"/>
            </a:pPr>
            <a:r>
              <a:rPr lang="en-GB" b="0" i="0">
                <a:solidFill>
                  <a:srgbClr val="202124"/>
                </a:solidFill>
                <a:effectLst/>
                <a:latin typeface="arial" panose="020B0604020202020204" pitchFamily="34" charset="0"/>
              </a:rPr>
              <a:t>Hackers</a:t>
            </a:r>
          </a:p>
          <a:p>
            <a:pPr algn="l">
              <a:buFont typeface="Arial" panose="020B0604020202020204" pitchFamily="34" charset="0"/>
              <a:buChar char="•"/>
            </a:pPr>
            <a:endParaRPr lang="en-GB" b="0" i="0">
              <a:solidFill>
                <a:srgbClr val="202124"/>
              </a:solidFill>
              <a:effectLst/>
              <a:latin typeface="arial" panose="020B0604020202020204" pitchFamily="34" charset="0"/>
            </a:endParaRPr>
          </a:p>
          <a:p>
            <a:pPr algn="l">
              <a:buFont typeface="Arial" panose="020B0604020202020204" pitchFamily="34" charset="0"/>
              <a:buChar char="•"/>
            </a:pPr>
            <a:r>
              <a:rPr lang="en-GB" b="0" i="0">
                <a:solidFill>
                  <a:srgbClr val="202124"/>
                </a:solidFill>
                <a:effectLst/>
                <a:latin typeface="arial" panose="020B0604020202020204" pitchFamily="34" charset="0"/>
              </a:rPr>
              <a:t>Malicious Insiders</a:t>
            </a:r>
          </a:p>
          <a:p>
            <a:pPr algn="l">
              <a:buFont typeface="Arial" panose="020B0604020202020204" pitchFamily="34" charset="0"/>
              <a:buChar char="•"/>
            </a:pPr>
            <a:endParaRPr lang="en-GB" b="0" i="0">
              <a:solidFill>
                <a:srgbClr val="202124"/>
              </a:solidFill>
              <a:effectLst/>
              <a:latin typeface="arial" panose="020B0604020202020204" pitchFamily="34" charset="0"/>
            </a:endParaRPr>
          </a:p>
          <a:p>
            <a:pPr algn="l">
              <a:buFont typeface="Arial" panose="020B0604020202020204" pitchFamily="34" charset="0"/>
              <a:buChar char="•"/>
            </a:pPr>
            <a:r>
              <a:rPr lang="en-GB" b="0" i="0">
                <a:solidFill>
                  <a:srgbClr val="202124"/>
                </a:solidFill>
                <a:effectLst/>
                <a:latin typeface="arial" panose="020B0604020202020204" pitchFamily="34" charset="0"/>
              </a:rPr>
              <a:t>Corporate Spies</a:t>
            </a:r>
          </a:p>
        </p:txBody>
      </p:sp>
      <p:sp>
        <p:nvSpPr>
          <p:cNvPr id="4" name="Content Placeholder 2">
            <a:extLst>
              <a:ext uri="{FF2B5EF4-FFF2-40B4-BE49-F238E27FC236}">
                <a16:creationId xmlns:a16="http://schemas.microsoft.com/office/drawing/2014/main" id="{560F6EFA-50EA-49AA-99D7-A2E578B58BE5}"/>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202124"/>
                </a:solidFill>
                <a:latin typeface="arial" panose="020B0604020202020204" pitchFamily="34" charset="0"/>
              </a:rPr>
              <a:t>Nation States</a:t>
            </a:r>
          </a:p>
          <a:p>
            <a:endParaRPr lang="en-GB">
              <a:solidFill>
                <a:srgbClr val="202124"/>
              </a:solidFill>
              <a:latin typeface="arial" panose="020B0604020202020204" pitchFamily="34" charset="0"/>
            </a:endParaRPr>
          </a:p>
          <a:p>
            <a:r>
              <a:rPr lang="en-GB">
                <a:solidFill>
                  <a:srgbClr val="202124"/>
                </a:solidFill>
                <a:latin typeface="arial" panose="020B0604020202020204" pitchFamily="34" charset="0"/>
              </a:rPr>
              <a:t>Terrorist Groups</a:t>
            </a:r>
          </a:p>
          <a:p>
            <a:endParaRPr lang="en-GB">
              <a:solidFill>
                <a:srgbClr val="202124"/>
              </a:solidFill>
              <a:latin typeface="arial" panose="020B0604020202020204" pitchFamily="34" charset="0"/>
            </a:endParaRPr>
          </a:p>
          <a:p>
            <a:r>
              <a:rPr lang="en-GB">
                <a:solidFill>
                  <a:srgbClr val="202124"/>
                </a:solidFill>
                <a:latin typeface="arial" panose="020B0604020202020204" pitchFamily="34" charset="0"/>
              </a:rPr>
              <a:t>Hacktivists</a:t>
            </a:r>
          </a:p>
          <a:p>
            <a:endParaRPr lang="en-GB">
              <a:solidFill>
                <a:srgbClr val="202124"/>
              </a:solidFill>
              <a:latin typeface="arial" panose="020B0604020202020204" pitchFamily="34" charset="0"/>
            </a:endParaRPr>
          </a:p>
          <a:p>
            <a:r>
              <a:rPr lang="en-GB">
                <a:solidFill>
                  <a:srgbClr val="202124"/>
                </a:solidFill>
                <a:latin typeface="arial" panose="020B0604020202020204" pitchFamily="34" charset="0"/>
              </a:rPr>
              <a:t>Script Kiddies</a:t>
            </a:r>
          </a:p>
          <a:p>
            <a:endParaRPr lang="en-GB"/>
          </a:p>
        </p:txBody>
      </p:sp>
    </p:spTree>
    <p:extLst>
      <p:ext uri="{BB962C8B-B14F-4D97-AF65-F5344CB8AC3E}">
        <p14:creationId xmlns:p14="http://schemas.microsoft.com/office/powerpoint/2010/main" val="3284938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Threats</a:t>
            </a:r>
          </a:p>
        </p:txBody>
      </p:sp>
    </p:spTree>
    <p:extLst>
      <p:ext uri="{BB962C8B-B14F-4D97-AF65-F5344CB8AC3E}">
        <p14:creationId xmlns:p14="http://schemas.microsoft.com/office/powerpoint/2010/main" val="3295946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95A0-E4B5-4E0E-A27B-14D4A5AF9B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531BF6-D265-4E0F-AA5E-B708B245A7B5}"/>
              </a:ext>
            </a:extLst>
          </p:cNvPr>
          <p:cNvSpPr>
            <a:spLocks noGrp="1"/>
          </p:cNvSpPr>
          <p:nvPr>
            <p:ph idx="1"/>
          </p:nvPr>
        </p:nvSpPr>
        <p:spPr/>
        <p:txBody>
          <a:bodyPr/>
          <a:lstStyle/>
          <a:p>
            <a:endParaRPr lang="en-GB"/>
          </a:p>
          <a:p>
            <a:endParaRPr lang="en-GB"/>
          </a:p>
          <a:p>
            <a:pPr marL="0" indent="0" algn="ctr">
              <a:buNone/>
            </a:pPr>
            <a:r>
              <a:rPr lang="en-GB" sz="6000"/>
              <a:t>Can you name some </a:t>
            </a:r>
          </a:p>
          <a:p>
            <a:pPr marL="0" indent="0" algn="ctr">
              <a:buNone/>
            </a:pPr>
            <a:r>
              <a:rPr lang="en-GB" sz="6000"/>
              <a:t>Threat Types?</a:t>
            </a:r>
          </a:p>
        </p:txBody>
      </p:sp>
    </p:spTree>
    <p:extLst>
      <p:ext uri="{BB962C8B-B14F-4D97-AF65-F5344CB8AC3E}">
        <p14:creationId xmlns:p14="http://schemas.microsoft.com/office/powerpoint/2010/main" val="2306513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Activity –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391032" cy="4351338"/>
          </a:xfrm>
        </p:spPr>
        <p:txBody>
          <a:bodyPr>
            <a:normAutofit fontScale="47500" lnSpcReduction="20000"/>
          </a:bodyPr>
          <a:lstStyle/>
          <a:p>
            <a:pPr marL="0" indent="0">
              <a:buNone/>
            </a:pPr>
            <a:r>
              <a:rPr lang="en-GB" sz="6000"/>
              <a:t> - On your own</a:t>
            </a:r>
          </a:p>
          <a:p>
            <a:pPr marL="0" indent="0">
              <a:buNone/>
            </a:pPr>
            <a:endParaRPr lang="en-GB" sz="6000"/>
          </a:p>
          <a:p>
            <a:pPr marL="0" indent="0">
              <a:buNone/>
            </a:pPr>
            <a:r>
              <a:rPr lang="en-GB" sz="6000"/>
              <a:t> - Research up the 50 different types of Threats</a:t>
            </a:r>
          </a:p>
          <a:p>
            <a:pPr marL="0" indent="0">
              <a:buNone/>
            </a:pPr>
            <a:endParaRPr lang="en-GB" sz="6000"/>
          </a:p>
          <a:p>
            <a:pPr marL="0" indent="0">
              <a:buNone/>
            </a:pPr>
            <a:r>
              <a:rPr lang="en-GB" sz="6000"/>
              <a:t> - Pick a Threat to present to the group</a:t>
            </a:r>
          </a:p>
          <a:p>
            <a:pPr marL="0" indent="0">
              <a:buNone/>
            </a:pPr>
            <a:endParaRPr lang="en-GB" sz="6000"/>
          </a:p>
          <a:p>
            <a:pPr marL="0" indent="0">
              <a:buNone/>
            </a:pPr>
            <a:r>
              <a:rPr lang="en-GB" sz="6000"/>
              <a:t> - Explain at a high level what the threat is and how it might compromise the C, I or A of an asset</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7631" y="1429377"/>
            <a:ext cx="4081074" cy="4705623"/>
          </a:xfrm>
          <a:prstGeom prst="rect">
            <a:avLst/>
          </a:prstGeom>
        </p:spPr>
      </p:pic>
    </p:spTree>
    <p:extLst>
      <p:ext uri="{BB962C8B-B14F-4D97-AF65-F5344CB8AC3E}">
        <p14:creationId xmlns:p14="http://schemas.microsoft.com/office/powerpoint/2010/main" val="2918398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2DC3-11AD-49DF-9C5C-F66CA8349964}"/>
              </a:ext>
            </a:extLst>
          </p:cNvPr>
          <p:cNvSpPr>
            <a:spLocks noGrp="1"/>
          </p:cNvSpPr>
          <p:nvPr>
            <p:ph type="title"/>
          </p:nvPr>
        </p:nvSpPr>
        <p:spPr/>
        <p:txBody>
          <a:bodyPr/>
          <a:lstStyle/>
          <a:p>
            <a:r>
              <a:rPr lang="en-GB"/>
              <a:t>Cybersecurity Threat Types</a:t>
            </a:r>
          </a:p>
        </p:txBody>
      </p:sp>
      <p:pic>
        <p:nvPicPr>
          <p:cNvPr id="1026" name="Picture 2">
            <a:extLst>
              <a:ext uri="{FF2B5EF4-FFF2-40B4-BE49-F238E27FC236}">
                <a16:creationId xmlns:a16="http://schemas.microsoft.com/office/drawing/2014/main" id="{70836104-3C04-4B21-92B8-E51B8B3B14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7392" y="1647585"/>
            <a:ext cx="7344808" cy="480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58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Malware or Malicious Code</a:t>
            </a:r>
            <a:endParaRPr lang="en-US"/>
          </a:p>
        </p:txBody>
      </p:sp>
      <p:sp>
        <p:nvSpPr>
          <p:cNvPr id="3" name="Content Placeholder 2"/>
          <p:cNvSpPr>
            <a:spLocks noGrp="1"/>
          </p:cNvSpPr>
          <p:nvPr>
            <p:ph idx="1"/>
          </p:nvPr>
        </p:nvSpPr>
        <p:spPr/>
        <p:txBody>
          <a:bodyPr>
            <a:normAutofit fontScale="92500" lnSpcReduction="10000"/>
          </a:bodyPr>
          <a:lstStyle/>
          <a:p>
            <a:r>
              <a:rPr lang="en-US"/>
              <a:t>Malware or Malicious Code is a term used to describe malicious software, including spyware, ransomware, viruses, and worms</a:t>
            </a:r>
          </a:p>
          <a:p>
            <a:endParaRPr lang="en-US"/>
          </a:p>
          <a:p>
            <a:r>
              <a:rPr lang="en-US"/>
              <a:t>Malware breaches a network through a vulnerability, typically when a user clicks a dangerous link or email attachment that then installs risky software</a:t>
            </a:r>
          </a:p>
          <a:p>
            <a:endParaRPr lang="en-US"/>
          </a:p>
          <a:p>
            <a:r>
              <a:rPr lang="en-US"/>
              <a:t>Once inside the system, malware can do the following:</a:t>
            </a:r>
          </a:p>
          <a:p>
            <a:pPr lvl="1"/>
            <a:r>
              <a:rPr lang="en-US"/>
              <a:t>Blocks access to key components of the network (ransomware)</a:t>
            </a:r>
          </a:p>
          <a:p>
            <a:pPr lvl="1"/>
            <a:r>
              <a:rPr lang="en-US"/>
              <a:t>Installs malware or additional harmful software</a:t>
            </a:r>
          </a:p>
          <a:p>
            <a:pPr lvl="1"/>
            <a:r>
              <a:rPr lang="en-US"/>
              <a:t>Covertly obtains information by transmitting data from the hard drive (spyware)</a:t>
            </a:r>
          </a:p>
          <a:p>
            <a:pPr lvl="1"/>
            <a:r>
              <a:rPr lang="en-US"/>
              <a:t>Disrupts certain components and renders the system inoperable</a:t>
            </a:r>
          </a:p>
          <a:p>
            <a:endParaRPr lang="en-US"/>
          </a:p>
        </p:txBody>
      </p:sp>
    </p:spTree>
    <p:extLst>
      <p:ext uri="{BB962C8B-B14F-4D97-AF65-F5344CB8AC3E}">
        <p14:creationId xmlns:p14="http://schemas.microsoft.com/office/powerpoint/2010/main" val="1810761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Phishing</a:t>
            </a:r>
          </a:p>
        </p:txBody>
      </p:sp>
      <p:sp>
        <p:nvSpPr>
          <p:cNvPr id="3" name="Content Placeholder 2"/>
          <p:cNvSpPr>
            <a:spLocks noGrp="1"/>
          </p:cNvSpPr>
          <p:nvPr>
            <p:ph idx="1"/>
          </p:nvPr>
        </p:nvSpPr>
        <p:spPr/>
        <p:txBody>
          <a:bodyPr/>
          <a:lstStyle/>
          <a:p>
            <a:r>
              <a:rPr lang="en-US"/>
              <a:t>Phishing is the practice of sending fraudulent communications that appear to come from a reputable source, usually through email</a:t>
            </a:r>
          </a:p>
          <a:p>
            <a:endParaRPr lang="en-US"/>
          </a:p>
          <a:p>
            <a:r>
              <a:rPr lang="en-US"/>
              <a:t>The goal is to steal sensitive data like credit card and login information or to install malware on the victim’s machine</a:t>
            </a:r>
          </a:p>
          <a:p>
            <a:endParaRPr lang="en-GB"/>
          </a:p>
          <a:p>
            <a:endParaRPr lang="en-GB"/>
          </a:p>
        </p:txBody>
      </p:sp>
    </p:spTree>
    <p:extLst>
      <p:ext uri="{BB962C8B-B14F-4D97-AF65-F5344CB8AC3E}">
        <p14:creationId xmlns:p14="http://schemas.microsoft.com/office/powerpoint/2010/main" val="2198490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Man-in-the-Middle</a:t>
            </a:r>
            <a:endParaRPr lang="en-US"/>
          </a:p>
        </p:txBody>
      </p:sp>
      <p:sp>
        <p:nvSpPr>
          <p:cNvPr id="3" name="Content Placeholder 2"/>
          <p:cNvSpPr>
            <a:spLocks noGrp="1"/>
          </p:cNvSpPr>
          <p:nvPr>
            <p:ph idx="1"/>
          </p:nvPr>
        </p:nvSpPr>
        <p:spPr/>
        <p:txBody>
          <a:bodyPr>
            <a:normAutofit lnSpcReduction="10000"/>
          </a:bodyPr>
          <a:lstStyle/>
          <a:p>
            <a:r>
              <a:rPr lang="en-US"/>
              <a:t>Also known as eavesdropping attacks, occur when attackers insert themselves into a two-party transaction</a:t>
            </a:r>
          </a:p>
          <a:p>
            <a:endParaRPr lang="en-US"/>
          </a:p>
          <a:p>
            <a:r>
              <a:rPr lang="en-US"/>
              <a:t>Once the attackers interrupt the traffic, they can filter and steal data</a:t>
            </a:r>
          </a:p>
          <a:p>
            <a:endParaRPr lang="en-US"/>
          </a:p>
          <a:p>
            <a:r>
              <a:rPr lang="en-US"/>
              <a:t>Two common points of entry for MitM attacks:</a:t>
            </a:r>
          </a:p>
          <a:p>
            <a:pPr lvl="1"/>
            <a:r>
              <a:rPr lang="en-US"/>
              <a:t>On unsecure public Wi-Fi, attackers can insert themselves between a visitor’s device and the network. Without knowing, the visitor passes all information through the attacker</a:t>
            </a:r>
          </a:p>
          <a:p>
            <a:pPr lvl="1"/>
            <a:r>
              <a:rPr lang="en-US"/>
              <a:t>Once malware has breached a device, an attacker can install software to process all of the victim’s information</a:t>
            </a:r>
          </a:p>
          <a:p>
            <a:endParaRPr lang="en-US"/>
          </a:p>
        </p:txBody>
      </p:sp>
    </p:spTree>
    <p:extLst>
      <p:ext uri="{BB962C8B-B14F-4D97-AF65-F5344CB8AC3E}">
        <p14:creationId xmlns:p14="http://schemas.microsoft.com/office/powerpoint/2010/main" val="2603456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Denial-of-Service</a:t>
            </a:r>
            <a:endParaRPr lang="en-US"/>
          </a:p>
        </p:txBody>
      </p:sp>
      <p:sp>
        <p:nvSpPr>
          <p:cNvPr id="3" name="Content Placeholder 2"/>
          <p:cNvSpPr>
            <a:spLocks noGrp="1"/>
          </p:cNvSpPr>
          <p:nvPr>
            <p:ph idx="1"/>
          </p:nvPr>
        </p:nvSpPr>
        <p:spPr/>
        <p:txBody>
          <a:bodyPr/>
          <a:lstStyle/>
          <a:p>
            <a:r>
              <a:rPr lang="en-US"/>
              <a:t>Floods systems, servers, or networks with traffic to exhaust resources and bandwidth</a:t>
            </a:r>
          </a:p>
          <a:p>
            <a:endParaRPr lang="en-US"/>
          </a:p>
          <a:p>
            <a:r>
              <a:rPr lang="en-US"/>
              <a:t>The system is unable to fulfill legitimate requests</a:t>
            </a:r>
          </a:p>
          <a:p>
            <a:endParaRPr lang="en-US"/>
          </a:p>
          <a:p>
            <a:r>
              <a:rPr lang="en-US"/>
              <a:t>Attackers can also use multiple compromised devices to launch this attack</a:t>
            </a:r>
          </a:p>
          <a:p>
            <a:pPr lvl="1"/>
            <a:r>
              <a:rPr lang="en-US"/>
              <a:t>This is known as a distributed-denial-of-service (DDoS) attack</a:t>
            </a:r>
          </a:p>
        </p:txBody>
      </p:sp>
    </p:spTree>
    <p:extLst>
      <p:ext uri="{BB962C8B-B14F-4D97-AF65-F5344CB8AC3E}">
        <p14:creationId xmlns:p14="http://schemas.microsoft.com/office/powerpoint/2010/main" val="227789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6366-49BD-4BF0-95AD-8FA52E244BC6}"/>
              </a:ext>
            </a:extLst>
          </p:cNvPr>
          <p:cNvSpPr>
            <a:spLocks noGrp="1"/>
          </p:cNvSpPr>
          <p:nvPr>
            <p:ph type="title"/>
          </p:nvPr>
        </p:nvSpPr>
        <p:spPr/>
        <p:txBody>
          <a:bodyPr/>
          <a:lstStyle/>
          <a:p>
            <a:r>
              <a:rPr lang="en-GB"/>
              <a:t>Knowledge Competencies</a:t>
            </a:r>
          </a:p>
        </p:txBody>
      </p:sp>
      <p:sp>
        <p:nvSpPr>
          <p:cNvPr id="3" name="Content Placeholder 2">
            <a:extLst>
              <a:ext uri="{FF2B5EF4-FFF2-40B4-BE49-F238E27FC236}">
                <a16:creationId xmlns:a16="http://schemas.microsoft.com/office/drawing/2014/main" id="{FF53DE59-22A6-439F-9467-B10A6DD36231}"/>
              </a:ext>
            </a:extLst>
          </p:cNvPr>
          <p:cNvSpPr>
            <a:spLocks noGrp="1"/>
          </p:cNvSpPr>
          <p:nvPr>
            <p:ph idx="1"/>
          </p:nvPr>
        </p:nvSpPr>
        <p:spPr/>
        <p:txBody>
          <a:bodyPr>
            <a:normAutofit fontScale="77500" lnSpcReduction="20000"/>
          </a:bodyPr>
          <a:lstStyle/>
          <a:p>
            <a:pPr marL="0" indent="0">
              <a:buNone/>
            </a:pPr>
            <a:r>
              <a:rPr lang="en-GB"/>
              <a:t>K3 </a:t>
            </a:r>
            <a:r>
              <a:rPr lang="en-US"/>
              <a:t>Types of physical, procedural and technical controls</a:t>
            </a:r>
            <a:endParaRPr lang="en-GB"/>
          </a:p>
          <a:p>
            <a:pPr marL="0" indent="0">
              <a:buNone/>
            </a:pPr>
            <a:endParaRPr lang="en-GB"/>
          </a:p>
          <a:p>
            <a:pPr marL="0" indent="0">
              <a:buNone/>
            </a:pPr>
            <a:r>
              <a:rPr lang="en-GB"/>
              <a:t>K14 Categories of cyber security vulnerabilities and common vulnerability exposures –software misconfiguration, sensitive data exposure, injection vulnerabilities, using components with known vulnerabilities, insufficient logging and monitoring, broken access control and authentication, security misconfiguration, incorrect cross-site validation </a:t>
            </a:r>
          </a:p>
          <a:p>
            <a:pPr marL="0" indent="0">
              <a:buNone/>
            </a:pPr>
            <a:endParaRPr lang="en-GB"/>
          </a:p>
          <a:p>
            <a:pPr marL="0" indent="0">
              <a:buNone/>
            </a:pPr>
            <a:r>
              <a:rPr lang="en-GB"/>
              <a:t>K16 </a:t>
            </a:r>
            <a:r>
              <a:rPr lang="en-US"/>
              <a:t>Threat sources and threat identification and network reconnaissance techniques and the impact that threats might have on an organisation </a:t>
            </a:r>
            <a:endParaRPr lang="en-GB"/>
          </a:p>
          <a:p>
            <a:pPr marL="0" indent="0">
              <a:buNone/>
            </a:pPr>
            <a:endParaRPr lang="en-GB"/>
          </a:p>
          <a:p>
            <a:pPr marL="0" indent="0">
              <a:buNone/>
            </a:pPr>
            <a:r>
              <a:rPr lang="en-GB"/>
              <a:t>K17 </a:t>
            </a:r>
            <a:r>
              <a:rPr lang="en-US"/>
              <a:t>Types of information security events – brute force attack, malware activity, suspicious user behavior, suspicious device behaviour, unauthorized system changes </a:t>
            </a:r>
            <a:endParaRPr lang="en-GB"/>
          </a:p>
        </p:txBody>
      </p:sp>
    </p:spTree>
    <p:extLst>
      <p:ext uri="{BB962C8B-B14F-4D97-AF65-F5344CB8AC3E}">
        <p14:creationId xmlns:p14="http://schemas.microsoft.com/office/powerpoint/2010/main" val="1645291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t>DoS</a:t>
            </a:r>
            <a:r>
              <a:rPr lang="en-GB"/>
              <a:t> vs </a:t>
            </a:r>
            <a:r>
              <a:rPr lang="en-GB" err="1"/>
              <a:t>DDoS</a:t>
            </a:r>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706" y="1334278"/>
            <a:ext cx="7811502" cy="5318470"/>
          </a:xfrm>
        </p:spPr>
      </p:pic>
    </p:spTree>
    <p:extLst>
      <p:ext uri="{BB962C8B-B14F-4D97-AF65-F5344CB8AC3E}">
        <p14:creationId xmlns:p14="http://schemas.microsoft.com/office/powerpoint/2010/main" val="582314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An Attack</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473" y="1259634"/>
            <a:ext cx="10042474" cy="5501530"/>
          </a:xfrm>
        </p:spPr>
      </p:pic>
    </p:spTree>
    <p:extLst>
      <p:ext uri="{BB962C8B-B14F-4D97-AF65-F5344CB8AC3E}">
        <p14:creationId xmlns:p14="http://schemas.microsoft.com/office/powerpoint/2010/main" val="2603973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SQL Injection</a:t>
            </a:r>
          </a:p>
        </p:txBody>
      </p:sp>
      <p:sp>
        <p:nvSpPr>
          <p:cNvPr id="3" name="Content Placeholder 2"/>
          <p:cNvSpPr>
            <a:spLocks noGrp="1"/>
          </p:cNvSpPr>
          <p:nvPr>
            <p:ph idx="1"/>
          </p:nvPr>
        </p:nvSpPr>
        <p:spPr>
          <a:xfrm>
            <a:off x="312821" y="1825625"/>
            <a:ext cx="11590421" cy="3866048"/>
          </a:xfrm>
        </p:spPr>
        <p:txBody>
          <a:bodyPr/>
          <a:lstStyle/>
          <a:p>
            <a:r>
              <a:rPr lang="en-US"/>
              <a:t>A Structured Query Language (SQL) injection occurs when an attacker inserts malicious code into a server that uses SQL and forces the server to reveal information it normally would not</a:t>
            </a:r>
          </a:p>
          <a:p>
            <a:endParaRPr lang="en-US"/>
          </a:p>
          <a:p>
            <a:r>
              <a:rPr lang="en-US"/>
              <a:t>An attacker could carry out a SQL injection simply by submitting malicious code into a vulnerable website search box</a:t>
            </a:r>
          </a:p>
          <a:p>
            <a:endParaRPr lang="en-US"/>
          </a:p>
          <a:p>
            <a:r>
              <a:rPr lang="en-GB">
                <a:hlinkClick r:id="rId2"/>
              </a:rPr>
              <a:t>How SQL injection works</a:t>
            </a:r>
            <a:endParaRPr lang="en-US"/>
          </a:p>
        </p:txBody>
      </p:sp>
    </p:spTree>
    <p:extLst>
      <p:ext uri="{BB962C8B-B14F-4D97-AF65-F5344CB8AC3E}">
        <p14:creationId xmlns:p14="http://schemas.microsoft.com/office/powerpoint/2010/main" val="391603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Zero-day Exploit</a:t>
            </a:r>
          </a:p>
        </p:txBody>
      </p:sp>
      <p:sp>
        <p:nvSpPr>
          <p:cNvPr id="3" name="Content Placeholder 2"/>
          <p:cNvSpPr>
            <a:spLocks noGrp="1"/>
          </p:cNvSpPr>
          <p:nvPr>
            <p:ph idx="1"/>
          </p:nvPr>
        </p:nvSpPr>
        <p:spPr/>
        <p:txBody>
          <a:bodyPr>
            <a:normAutofit lnSpcReduction="10000"/>
          </a:bodyPr>
          <a:lstStyle/>
          <a:p>
            <a:r>
              <a:rPr lang="en-US"/>
              <a:t>A zero-day exploit is when an attacker exploits a system or network vulnerability after it’s identified, but before a patch or interim solution or “mitigating control” is implemented</a:t>
            </a:r>
          </a:p>
          <a:p>
            <a:endParaRPr lang="en-US"/>
          </a:p>
          <a:p>
            <a:r>
              <a:rPr lang="en-US"/>
              <a:t>Attackers target the disclosed vulnerability during this window of opportunity</a:t>
            </a:r>
          </a:p>
          <a:p>
            <a:endParaRPr lang="en-US"/>
          </a:p>
          <a:p>
            <a:r>
              <a:rPr lang="en-US"/>
              <a:t>Zero-day vulnerability awareness requires IT and security professionals to maintain current and ongoing knowledge of  potential threats and exploits!</a:t>
            </a:r>
          </a:p>
        </p:txBody>
      </p:sp>
    </p:spTree>
    <p:extLst>
      <p:ext uri="{BB962C8B-B14F-4D97-AF65-F5344CB8AC3E}">
        <p14:creationId xmlns:p14="http://schemas.microsoft.com/office/powerpoint/2010/main" val="4234675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Blended Threats</a:t>
            </a:r>
          </a:p>
        </p:txBody>
      </p:sp>
      <p:sp>
        <p:nvSpPr>
          <p:cNvPr id="3" name="Content Placeholder 2"/>
          <p:cNvSpPr>
            <a:spLocks noGrp="1"/>
          </p:cNvSpPr>
          <p:nvPr>
            <p:ph idx="1"/>
          </p:nvPr>
        </p:nvSpPr>
        <p:spPr/>
        <p:txBody>
          <a:bodyPr/>
          <a:lstStyle/>
          <a:p>
            <a:r>
              <a:rPr lang="en-US"/>
              <a:t>The term “Blended Threat” is used then an attacker uses a combination of threats in an attack, for example:</a:t>
            </a:r>
          </a:p>
          <a:p>
            <a:endParaRPr lang="en-US"/>
          </a:p>
          <a:p>
            <a:r>
              <a:rPr lang="en-US"/>
              <a:t>Phase 1 - Advanced persistent threat (APT) </a:t>
            </a:r>
          </a:p>
          <a:p>
            <a:endParaRPr lang="en-US"/>
          </a:p>
          <a:p>
            <a:r>
              <a:rPr lang="en-US"/>
              <a:t>Phase 2 - Information theft and ransomware</a:t>
            </a:r>
          </a:p>
          <a:p>
            <a:endParaRPr lang="en-US"/>
          </a:p>
          <a:p>
            <a:r>
              <a:rPr lang="en-US"/>
              <a:t>Phase 3 - Denial of service (DoS and DDoS) </a:t>
            </a:r>
          </a:p>
          <a:p>
            <a:endParaRPr lang="en-US"/>
          </a:p>
          <a:p>
            <a:endParaRPr lang="en-US"/>
          </a:p>
        </p:txBody>
      </p:sp>
    </p:spTree>
    <p:extLst>
      <p:ext uri="{BB962C8B-B14F-4D97-AF65-F5344CB8AC3E}">
        <p14:creationId xmlns:p14="http://schemas.microsoft.com/office/powerpoint/2010/main" val="1823553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Advanced persistent threat (APT)</a:t>
            </a:r>
          </a:p>
        </p:txBody>
      </p:sp>
      <p:sp>
        <p:nvSpPr>
          <p:cNvPr id="3" name="Content Placeholder 2"/>
          <p:cNvSpPr>
            <a:spLocks noGrp="1"/>
          </p:cNvSpPr>
          <p:nvPr>
            <p:ph idx="1"/>
          </p:nvPr>
        </p:nvSpPr>
        <p:spPr/>
        <p:txBody>
          <a:bodyPr>
            <a:normAutofit fontScale="92500"/>
          </a:bodyPr>
          <a:lstStyle/>
          <a:p>
            <a:r>
              <a:rPr lang="en-US"/>
              <a:t>APT’s are prolonged and targeted attacks whereby an intruder gains access to a network and remains undetected for an extended period of time</a:t>
            </a:r>
          </a:p>
          <a:p>
            <a:endParaRPr lang="en-US"/>
          </a:p>
          <a:p>
            <a:r>
              <a:rPr lang="en-US"/>
              <a:t>The intention of an APT attack is usually to monitor network activity and steal data rather than to cause damage to the network or organization</a:t>
            </a:r>
          </a:p>
          <a:p>
            <a:endParaRPr lang="en-US"/>
          </a:p>
          <a:p>
            <a:r>
              <a:rPr lang="en-US"/>
              <a:t>APT attacks typically target organizations in sectors such as national defense, manufacturing and the financial industry, as those companies deal with high-value information, including intellectual property, military plans, and other data from governments and enterprise organizations</a:t>
            </a:r>
          </a:p>
          <a:p>
            <a:endParaRPr lang="en-US"/>
          </a:p>
        </p:txBody>
      </p:sp>
    </p:spTree>
    <p:extLst>
      <p:ext uri="{BB962C8B-B14F-4D97-AF65-F5344CB8AC3E}">
        <p14:creationId xmlns:p14="http://schemas.microsoft.com/office/powerpoint/2010/main" val="4244852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APT Attack Profile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7241" y="983358"/>
            <a:ext cx="6007554" cy="6007554"/>
          </a:xfrm>
        </p:spPr>
      </p:pic>
    </p:spTree>
    <p:extLst>
      <p:ext uri="{BB962C8B-B14F-4D97-AF65-F5344CB8AC3E}">
        <p14:creationId xmlns:p14="http://schemas.microsoft.com/office/powerpoint/2010/main" val="2444550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Ransomware</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01862829"/>
              </p:ext>
            </p:extLst>
          </p:nvPr>
        </p:nvGraphicFramePr>
        <p:xfrm>
          <a:off x="300789" y="1508572"/>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126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Ransomware Infection</a:t>
            </a:r>
            <a:endParaRPr lang="en-US"/>
          </a:p>
        </p:txBody>
      </p:sp>
      <p:sp>
        <p:nvSpPr>
          <p:cNvPr id="6" name="Freeform 5"/>
          <p:cNvSpPr/>
          <p:nvPr/>
        </p:nvSpPr>
        <p:spPr>
          <a:xfrm>
            <a:off x="300789" y="1573672"/>
            <a:ext cx="6871967" cy="1367144"/>
          </a:xfrm>
          <a:custGeom>
            <a:avLst/>
            <a:gdLst>
              <a:gd name="connsiteX0" fmla="*/ 0 w 11590421"/>
              <a:gd name="connsiteY0" fmla="*/ 227862 h 1367144"/>
              <a:gd name="connsiteX1" fmla="*/ 227862 w 11590421"/>
              <a:gd name="connsiteY1" fmla="*/ 0 h 1367144"/>
              <a:gd name="connsiteX2" fmla="*/ 11362559 w 11590421"/>
              <a:gd name="connsiteY2" fmla="*/ 0 h 1367144"/>
              <a:gd name="connsiteX3" fmla="*/ 11590421 w 11590421"/>
              <a:gd name="connsiteY3" fmla="*/ 227862 h 1367144"/>
              <a:gd name="connsiteX4" fmla="*/ 11590421 w 11590421"/>
              <a:gd name="connsiteY4" fmla="*/ 1139282 h 1367144"/>
              <a:gd name="connsiteX5" fmla="*/ 11362559 w 11590421"/>
              <a:gd name="connsiteY5" fmla="*/ 1367144 h 1367144"/>
              <a:gd name="connsiteX6" fmla="*/ 227862 w 11590421"/>
              <a:gd name="connsiteY6" fmla="*/ 1367144 h 1367144"/>
              <a:gd name="connsiteX7" fmla="*/ 0 w 11590421"/>
              <a:gd name="connsiteY7" fmla="*/ 1139282 h 1367144"/>
              <a:gd name="connsiteX8" fmla="*/ 0 w 11590421"/>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0421" h="1367144">
                <a:moveTo>
                  <a:pt x="0" y="227862"/>
                </a:moveTo>
                <a:cubicBezTo>
                  <a:pt x="0" y="102017"/>
                  <a:pt x="102017" y="0"/>
                  <a:pt x="227862" y="0"/>
                </a:cubicBezTo>
                <a:lnTo>
                  <a:pt x="11362559" y="0"/>
                </a:lnTo>
                <a:cubicBezTo>
                  <a:pt x="11488404" y="0"/>
                  <a:pt x="11590421" y="102017"/>
                  <a:pt x="11590421" y="227862"/>
                </a:cubicBezTo>
                <a:lnTo>
                  <a:pt x="11590421" y="1139282"/>
                </a:lnTo>
                <a:cubicBezTo>
                  <a:pt x="11590421" y="1265127"/>
                  <a:pt x="11488404" y="1367144"/>
                  <a:pt x="11362559" y="1367144"/>
                </a:cubicBezTo>
                <a:lnTo>
                  <a:pt x="227862" y="1367144"/>
                </a:lnTo>
                <a:cubicBezTo>
                  <a:pt x="102017" y="1367144"/>
                  <a:pt x="0" y="1265127"/>
                  <a:pt x="0" y="1139282"/>
                </a:cubicBezTo>
                <a:lnTo>
                  <a:pt x="0" y="227862"/>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lvl="0" algn="l" defTabSz="2533650" rtl="0">
              <a:lnSpc>
                <a:spcPct val="90000"/>
              </a:lnSpc>
              <a:spcBef>
                <a:spcPct val="0"/>
              </a:spcBef>
              <a:spcAft>
                <a:spcPct val="35000"/>
              </a:spcAft>
            </a:pPr>
            <a:r>
              <a:rPr lang="en-US" sz="5700" kern="1200"/>
              <a:t>What would you do?</a:t>
            </a:r>
          </a:p>
        </p:txBody>
      </p:sp>
      <p:sp>
        <p:nvSpPr>
          <p:cNvPr id="7" name="Freeform 6"/>
          <p:cNvSpPr/>
          <p:nvPr/>
        </p:nvSpPr>
        <p:spPr>
          <a:xfrm>
            <a:off x="312821" y="3207325"/>
            <a:ext cx="11590421" cy="3539700"/>
          </a:xfrm>
          <a:custGeom>
            <a:avLst/>
            <a:gdLst>
              <a:gd name="connsiteX0" fmla="*/ 0 w 11590421"/>
              <a:gd name="connsiteY0" fmla="*/ 0 h 3539700"/>
              <a:gd name="connsiteX1" fmla="*/ 11590421 w 11590421"/>
              <a:gd name="connsiteY1" fmla="*/ 0 h 3539700"/>
              <a:gd name="connsiteX2" fmla="*/ 11590421 w 11590421"/>
              <a:gd name="connsiteY2" fmla="*/ 3539700 h 3539700"/>
              <a:gd name="connsiteX3" fmla="*/ 0 w 11590421"/>
              <a:gd name="connsiteY3" fmla="*/ 3539700 h 3539700"/>
              <a:gd name="connsiteX4" fmla="*/ 0 w 11590421"/>
              <a:gd name="connsiteY4" fmla="*/ 0 h 35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421" h="3539700">
                <a:moveTo>
                  <a:pt x="0" y="0"/>
                </a:moveTo>
                <a:lnTo>
                  <a:pt x="11590421" y="0"/>
                </a:lnTo>
                <a:lnTo>
                  <a:pt x="11590421" y="3539700"/>
                </a:lnTo>
                <a:lnTo>
                  <a:pt x="0" y="35397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96" tIns="72390" rIns="405384" bIns="72390" numCol="1" spcCol="1270" anchor="t" anchorCtr="0">
            <a:noAutofit/>
          </a:bodyPr>
          <a:lstStyle/>
          <a:p>
            <a:pPr marL="571500" lvl="1" indent="-571500" algn="l" defTabSz="1955800" rtl="0">
              <a:lnSpc>
                <a:spcPct val="90000"/>
              </a:lnSpc>
              <a:spcBef>
                <a:spcPct val="0"/>
              </a:spcBef>
              <a:spcAft>
                <a:spcPct val="20000"/>
              </a:spcAft>
              <a:buBlip>
                <a:blip r:embed="rId3"/>
              </a:buBlip>
            </a:pPr>
            <a:r>
              <a:rPr lang="en-US" sz="2800" kern="1200"/>
              <a:t>Reinstall the operating system?</a:t>
            </a:r>
          </a:p>
          <a:p>
            <a:pPr marL="0" lvl="1" algn="l" defTabSz="1955800" rtl="0">
              <a:lnSpc>
                <a:spcPct val="90000"/>
              </a:lnSpc>
              <a:spcBef>
                <a:spcPct val="0"/>
              </a:spcBef>
              <a:spcAft>
                <a:spcPct val="20000"/>
              </a:spcAft>
            </a:pPr>
            <a:endParaRPr lang="en-US" sz="2800" kern="1200"/>
          </a:p>
          <a:p>
            <a:pPr marL="571500" lvl="1" indent="-571500" algn="l" defTabSz="1955800" rtl="0">
              <a:lnSpc>
                <a:spcPct val="90000"/>
              </a:lnSpc>
              <a:spcBef>
                <a:spcPct val="0"/>
              </a:spcBef>
              <a:spcAft>
                <a:spcPct val="20000"/>
              </a:spcAft>
              <a:buBlip>
                <a:blip r:embed="rId4"/>
              </a:buBlip>
            </a:pPr>
            <a:r>
              <a:rPr lang="en-US" sz="2800" kern="1200"/>
              <a:t>Run an antivirus program from an external drive or bootable disc?</a:t>
            </a:r>
          </a:p>
          <a:p>
            <a:pPr marL="0" lvl="1" algn="l" defTabSz="1955800" rtl="0">
              <a:lnSpc>
                <a:spcPct val="90000"/>
              </a:lnSpc>
              <a:spcBef>
                <a:spcPct val="0"/>
              </a:spcBef>
              <a:spcAft>
                <a:spcPct val="20000"/>
              </a:spcAft>
            </a:pPr>
            <a:endParaRPr lang="en-US" sz="2800" kern="1200"/>
          </a:p>
          <a:p>
            <a:pPr marL="571500" lvl="1" indent="-571500" algn="l" defTabSz="1955800" rtl="0">
              <a:lnSpc>
                <a:spcPct val="90000"/>
              </a:lnSpc>
              <a:spcBef>
                <a:spcPct val="0"/>
              </a:spcBef>
              <a:spcAft>
                <a:spcPct val="20000"/>
              </a:spcAft>
              <a:buBlip>
                <a:blip r:embed="rId5"/>
              </a:buBlip>
            </a:pPr>
            <a:r>
              <a:rPr lang="en-US" sz="2800" kern="1200"/>
              <a:t>Do a System Restore and take Windows back to a time before the ransomware was loaded?</a:t>
            </a:r>
          </a:p>
        </p:txBody>
      </p:sp>
    </p:spTree>
    <p:extLst>
      <p:ext uri="{BB962C8B-B14F-4D97-AF65-F5344CB8AC3E}">
        <p14:creationId xmlns:p14="http://schemas.microsoft.com/office/powerpoint/2010/main" val="12949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 Intelligence Sources</a:t>
            </a:r>
          </a:p>
        </p:txBody>
      </p:sp>
    </p:spTree>
    <p:extLst>
      <p:ext uri="{BB962C8B-B14F-4D97-AF65-F5344CB8AC3E}">
        <p14:creationId xmlns:p14="http://schemas.microsoft.com/office/powerpoint/2010/main" val="266937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BE10-199E-4B4D-8374-CAEEFEF543F3}"/>
              </a:ext>
            </a:extLst>
          </p:cNvPr>
          <p:cNvSpPr>
            <a:spLocks noGrp="1"/>
          </p:cNvSpPr>
          <p:nvPr>
            <p:ph type="title"/>
          </p:nvPr>
        </p:nvSpPr>
        <p:spPr/>
        <p:txBody>
          <a:bodyPr/>
          <a:lstStyle/>
          <a:p>
            <a:r>
              <a:rPr lang="en-GB"/>
              <a:t>K3</a:t>
            </a:r>
          </a:p>
        </p:txBody>
      </p:sp>
      <p:sp>
        <p:nvSpPr>
          <p:cNvPr id="3" name="Content Placeholder 2">
            <a:extLst>
              <a:ext uri="{FF2B5EF4-FFF2-40B4-BE49-F238E27FC236}">
                <a16:creationId xmlns:a16="http://schemas.microsoft.com/office/drawing/2014/main" id="{DDB10A19-D14A-4B53-9A35-17129878D4D6}"/>
              </a:ext>
            </a:extLst>
          </p:cNvPr>
          <p:cNvSpPr>
            <a:spLocks noGrp="1"/>
          </p:cNvSpPr>
          <p:nvPr>
            <p:ph idx="1"/>
          </p:nvPr>
        </p:nvSpPr>
        <p:spPr>
          <a:xfrm>
            <a:off x="838200" y="1625600"/>
            <a:ext cx="10515600" cy="4867275"/>
          </a:xfrm>
        </p:spPr>
        <p:txBody>
          <a:bodyPr>
            <a:normAutofit lnSpcReduction="10000"/>
          </a:bodyPr>
          <a:lstStyle/>
          <a:p>
            <a:pPr marL="0" indent="0">
              <a:buNone/>
            </a:pPr>
            <a:r>
              <a:rPr lang="en-GB" sz="1400"/>
              <a:t>Candidates will be </a:t>
            </a:r>
            <a:r>
              <a:rPr lang="en-GB" sz="1400" b="1"/>
              <a:t>able to:</a:t>
            </a:r>
          </a:p>
          <a:p>
            <a:pPr marL="0" indent="0">
              <a:buNone/>
            </a:pPr>
            <a:r>
              <a:rPr lang="en-GB" sz="1400"/>
              <a:t>Describe the different types of security controls</a:t>
            </a:r>
          </a:p>
          <a:p>
            <a:pPr marL="0" indent="0">
              <a:buNone/>
            </a:pPr>
            <a:r>
              <a:rPr lang="en-GB" sz="1400" b="1"/>
              <a:t>Indicative Content</a:t>
            </a:r>
            <a:endParaRPr lang="en-GB" sz="1400"/>
          </a:p>
          <a:p>
            <a:r>
              <a:rPr lang="en-GB" sz="1400"/>
              <a:t>Physical</a:t>
            </a:r>
          </a:p>
          <a:p>
            <a:pPr lvl="1"/>
            <a:r>
              <a:rPr lang="en-GB" sz="1100"/>
              <a:t>Building and door access</a:t>
            </a:r>
          </a:p>
          <a:p>
            <a:pPr lvl="1"/>
            <a:r>
              <a:rPr lang="en-GB" sz="1100"/>
              <a:t>CCTV</a:t>
            </a:r>
          </a:p>
          <a:p>
            <a:pPr lvl="1"/>
            <a:r>
              <a:rPr lang="en-GB" sz="1100"/>
              <a:t>Environment controls</a:t>
            </a:r>
          </a:p>
          <a:p>
            <a:r>
              <a:rPr lang="en-GB" sz="1400"/>
              <a:t>Procedural(administrative)</a:t>
            </a:r>
          </a:p>
          <a:p>
            <a:pPr lvl="1"/>
            <a:r>
              <a:rPr lang="en-GB" sz="1100"/>
              <a:t>Policies</a:t>
            </a:r>
          </a:p>
          <a:p>
            <a:pPr lvl="1"/>
            <a:r>
              <a:rPr lang="en-GB" sz="1100"/>
              <a:t>Standards</a:t>
            </a:r>
          </a:p>
          <a:p>
            <a:pPr lvl="1"/>
            <a:r>
              <a:rPr lang="en-GB" sz="1100"/>
              <a:t>Baselines</a:t>
            </a:r>
          </a:p>
          <a:p>
            <a:pPr lvl="1"/>
            <a:r>
              <a:rPr lang="en-GB" sz="1100"/>
              <a:t>Procedures</a:t>
            </a:r>
          </a:p>
          <a:p>
            <a:pPr lvl="1"/>
            <a:r>
              <a:rPr lang="en-GB" sz="1100"/>
              <a:t>Awareness and training</a:t>
            </a:r>
          </a:p>
          <a:p>
            <a:r>
              <a:rPr lang="en-GB" sz="1400"/>
              <a:t>Technical</a:t>
            </a:r>
          </a:p>
          <a:p>
            <a:pPr lvl="1"/>
            <a:r>
              <a:rPr lang="en-GB" sz="1100"/>
              <a:t>Access controls</a:t>
            </a:r>
          </a:p>
          <a:p>
            <a:pPr lvl="1"/>
            <a:r>
              <a:rPr lang="en-GB" sz="1100"/>
              <a:t>Secure configuration</a:t>
            </a:r>
          </a:p>
          <a:p>
            <a:pPr lvl="1"/>
            <a:r>
              <a:rPr lang="en-GB" sz="1100"/>
              <a:t>Network security</a:t>
            </a:r>
          </a:p>
          <a:p>
            <a:pPr lvl="1"/>
            <a:r>
              <a:rPr lang="en-GB" sz="1100"/>
              <a:t>Encryption</a:t>
            </a:r>
          </a:p>
          <a:p>
            <a:pPr lvl="1"/>
            <a:r>
              <a:rPr lang="en-GB" sz="1100"/>
              <a:t>Anti-malware</a:t>
            </a:r>
          </a:p>
          <a:p>
            <a:pPr lvl="1"/>
            <a:r>
              <a:rPr lang="en-GB" sz="1100"/>
              <a:t>Patch management</a:t>
            </a:r>
          </a:p>
          <a:p>
            <a:pPr lvl="1"/>
            <a:r>
              <a:rPr lang="en-GB" sz="1100"/>
              <a:t>Monitoring</a:t>
            </a:r>
          </a:p>
        </p:txBody>
      </p:sp>
    </p:spTree>
    <p:extLst>
      <p:ext uri="{BB962C8B-B14F-4D97-AF65-F5344CB8AC3E}">
        <p14:creationId xmlns:p14="http://schemas.microsoft.com/office/powerpoint/2010/main" val="2437243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98A9-90D4-4519-B59E-46AC92C02D59}"/>
              </a:ext>
            </a:extLst>
          </p:cNvPr>
          <p:cNvSpPr>
            <a:spLocks noGrp="1"/>
          </p:cNvSpPr>
          <p:nvPr>
            <p:ph type="title"/>
          </p:nvPr>
        </p:nvSpPr>
        <p:spPr/>
        <p:txBody>
          <a:bodyPr/>
          <a:lstStyle/>
          <a:p>
            <a:r>
              <a:rPr lang="en-GB"/>
              <a:t>Threat Intelligence Types</a:t>
            </a:r>
          </a:p>
        </p:txBody>
      </p:sp>
      <p:sp>
        <p:nvSpPr>
          <p:cNvPr id="4" name="Rectangle: Rounded Corners 3">
            <a:extLst>
              <a:ext uri="{FF2B5EF4-FFF2-40B4-BE49-F238E27FC236}">
                <a16:creationId xmlns:a16="http://schemas.microsoft.com/office/drawing/2014/main" id="{66481B74-24CE-4C7D-A963-B1DBD97933D8}"/>
              </a:ext>
            </a:extLst>
          </p:cNvPr>
          <p:cNvSpPr/>
          <p:nvPr/>
        </p:nvSpPr>
        <p:spPr>
          <a:xfrm>
            <a:off x="1180929" y="2390560"/>
            <a:ext cx="4067645" cy="333366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Vendor / Subscription </a:t>
            </a:r>
          </a:p>
          <a:p>
            <a:pPr algn="ctr"/>
            <a:r>
              <a:rPr lang="en-GB"/>
              <a:t>Intelligence </a:t>
            </a:r>
          </a:p>
        </p:txBody>
      </p:sp>
      <p:sp>
        <p:nvSpPr>
          <p:cNvPr id="10" name="Rectangle: Rounded Corners 9">
            <a:extLst>
              <a:ext uri="{FF2B5EF4-FFF2-40B4-BE49-F238E27FC236}">
                <a16:creationId xmlns:a16="http://schemas.microsoft.com/office/drawing/2014/main" id="{053E875F-A5CD-41B3-8F68-B97A7ADAD87B}"/>
              </a:ext>
            </a:extLst>
          </p:cNvPr>
          <p:cNvSpPr/>
          <p:nvPr/>
        </p:nvSpPr>
        <p:spPr>
          <a:xfrm>
            <a:off x="6606508" y="2390559"/>
            <a:ext cx="4067645" cy="3333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t>OSINT</a:t>
            </a:r>
          </a:p>
          <a:p>
            <a:pPr algn="ctr"/>
            <a:r>
              <a:rPr lang="en-GB"/>
              <a:t>Open Source Intelligence</a:t>
            </a:r>
          </a:p>
        </p:txBody>
      </p:sp>
    </p:spTree>
    <p:extLst>
      <p:ext uri="{BB962C8B-B14F-4D97-AF65-F5344CB8AC3E}">
        <p14:creationId xmlns:p14="http://schemas.microsoft.com/office/powerpoint/2010/main" val="1833712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90C1-39B6-4539-86DB-2A2A8695DBA5}"/>
              </a:ext>
            </a:extLst>
          </p:cNvPr>
          <p:cNvSpPr>
            <a:spLocks noGrp="1"/>
          </p:cNvSpPr>
          <p:nvPr>
            <p:ph type="title"/>
          </p:nvPr>
        </p:nvSpPr>
        <p:spPr/>
        <p:txBody>
          <a:bodyPr/>
          <a:lstStyle/>
          <a:p>
            <a:r>
              <a:rPr lang="en-GB"/>
              <a:t>Threat Intelligence Sources</a:t>
            </a:r>
          </a:p>
        </p:txBody>
      </p:sp>
      <p:sp>
        <p:nvSpPr>
          <p:cNvPr id="3" name="Content Placeholder 2">
            <a:extLst>
              <a:ext uri="{FF2B5EF4-FFF2-40B4-BE49-F238E27FC236}">
                <a16:creationId xmlns:a16="http://schemas.microsoft.com/office/drawing/2014/main" id="{5B9DC3AD-F356-4638-8283-0CF0D64470DC}"/>
              </a:ext>
            </a:extLst>
          </p:cNvPr>
          <p:cNvSpPr>
            <a:spLocks noGrp="1"/>
          </p:cNvSpPr>
          <p:nvPr>
            <p:ph idx="1"/>
          </p:nvPr>
        </p:nvSpPr>
        <p:spPr>
          <a:xfrm>
            <a:off x="838200" y="1825625"/>
            <a:ext cx="5000839" cy="4351338"/>
          </a:xfrm>
        </p:spPr>
        <p:txBody>
          <a:bodyPr>
            <a:normAutofit fontScale="92500" lnSpcReduction="10000"/>
          </a:bodyPr>
          <a:lstStyle/>
          <a:p>
            <a:r>
              <a:rPr lang="en-GB"/>
              <a:t>National Cyber Security Centre (NCSC)</a:t>
            </a:r>
          </a:p>
          <a:p>
            <a:endParaRPr lang="en-GB"/>
          </a:p>
          <a:p>
            <a:r>
              <a:rPr lang="en-GB"/>
              <a:t>Alien Vault Open Threat Exchange</a:t>
            </a:r>
          </a:p>
          <a:p>
            <a:endParaRPr lang="en-GB"/>
          </a:p>
          <a:p>
            <a:r>
              <a:rPr lang="en-GB"/>
              <a:t>Cisco Talos Intelligence </a:t>
            </a:r>
          </a:p>
          <a:p>
            <a:endParaRPr lang="en-GB"/>
          </a:p>
          <a:p>
            <a:r>
              <a:rPr lang="en-GB"/>
              <a:t>The </a:t>
            </a:r>
            <a:r>
              <a:rPr lang="en-GB" err="1"/>
              <a:t>Spamhaus</a:t>
            </a:r>
            <a:r>
              <a:rPr lang="en-GB"/>
              <a:t> Project </a:t>
            </a:r>
          </a:p>
          <a:p>
            <a:endParaRPr lang="en-GB"/>
          </a:p>
          <a:p>
            <a:r>
              <a:rPr lang="en-GB"/>
              <a:t>SANS: Internet Storm Centre</a:t>
            </a:r>
          </a:p>
        </p:txBody>
      </p:sp>
      <p:sp>
        <p:nvSpPr>
          <p:cNvPr id="4" name="Content Placeholder 2">
            <a:extLst>
              <a:ext uri="{FF2B5EF4-FFF2-40B4-BE49-F238E27FC236}">
                <a16:creationId xmlns:a16="http://schemas.microsoft.com/office/drawing/2014/main" id="{2BE26096-6265-41B7-A013-A95A57EC521B}"/>
              </a:ext>
            </a:extLst>
          </p:cNvPr>
          <p:cNvSpPr txBox="1">
            <a:spLocks/>
          </p:cNvSpPr>
          <p:nvPr/>
        </p:nvSpPr>
        <p:spPr>
          <a:xfrm>
            <a:off x="6096000" y="1825625"/>
            <a:ext cx="50008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Virus Total</a:t>
            </a:r>
          </a:p>
          <a:p>
            <a:endParaRPr lang="en-GB"/>
          </a:p>
          <a:p>
            <a:r>
              <a:rPr lang="en-GB"/>
              <a:t>Microsoft</a:t>
            </a:r>
          </a:p>
          <a:p>
            <a:endParaRPr lang="en-GB"/>
          </a:p>
          <a:p>
            <a:r>
              <a:rPr lang="en-GB"/>
              <a:t>Symantec</a:t>
            </a:r>
          </a:p>
          <a:p>
            <a:endParaRPr lang="en-GB"/>
          </a:p>
          <a:p>
            <a:r>
              <a:rPr lang="en-GB" err="1"/>
              <a:t>Secureworks</a:t>
            </a:r>
            <a:endParaRPr lang="en-GB"/>
          </a:p>
          <a:p>
            <a:endParaRPr lang="en-GB"/>
          </a:p>
          <a:p>
            <a:endParaRPr lang="en-GB"/>
          </a:p>
          <a:p>
            <a:endParaRPr lang="en-GB"/>
          </a:p>
        </p:txBody>
      </p:sp>
    </p:spTree>
    <p:extLst>
      <p:ext uri="{BB962C8B-B14F-4D97-AF65-F5344CB8AC3E}">
        <p14:creationId xmlns:p14="http://schemas.microsoft.com/office/powerpoint/2010/main" val="2499481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93E0-F209-48CF-A175-5E1F18ABC4E5}"/>
              </a:ext>
            </a:extLst>
          </p:cNvPr>
          <p:cNvSpPr>
            <a:spLocks noGrp="1"/>
          </p:cNvSpPr>
          <p:nvPr>
            <p:ph type="title"/>
          </p:nvPr>
        </p:nvSpPr>
        <p:spPr/>
        <p:txBody>
          <a:bodyPr/>
          <a:lstStyle/>
          <a:p>
            <a:r>
              <a:rPr lang="en-GB"/>
              <a:t>Open Source Threat Intelligence</a:t>
            </a:r>
          </a:p>
        </p:txBody>
      </p:sp>
      <p:sp>
        <p:nvSpPr>
          <p:cNvPr id="3" name="Content Placeholder 2">
            <a:extLst>
              <a:ext uri="{FF2B5EF4-FFF2-40B4-BE49-F238E27FC236}">
                <a16:creationId xmlns:a16="http://schemas.microsoft.com/office/drawing/2014/main" id="{83841B95-EF25-435D-89E8-E583943420E1}"/>
              </a:ext>
            </a:extLst>
          </p:cNvPr>
          <p:cNvSpPr>
            <a:spLocks noGrp="1"/>
          </p:cNvSpPr>
          <p:nvPr>
            <p:ph idx="1"/>
          </p:nvPr>
        </p:nvSpPr>
        <p:spPr/>
        <p:txBody>
          <a:bodyPr>
            <a:normAutofit fontScale="92500"/>
          </a:bodyPr>
          <a:lstStyle/>
          <a:p>
            <a:pPr marL="0" indent="0">
              <a:buNone/>
            </a:pPr>
            <a:r>
              <a:rPr lang="en-US" b="0" i="0">
                <a:solidFill>
                  <a:srgbClr val="16161D"/>
                </a:solidFill>
                <a:effectLst/>
                <a:latin typeface="Helvetica Neue"/>
              </a:rPr>
              <a:t>“Open source intelligence (OSINT) is the practice of collecting information from published or otherwise publicly available sources. </a:t>
            </a:r>
          </a:p>
          <a:p>
            <a:pPr marL="0" indent="0">
              <a:buNone/>
            </a:pPr>
            <a:endParaRPr lang="en-US">
              <a:solidFill>
                <a:srgbClr val="16161D"/>
              </a:solidFill>
              <a:latin typeface="Helvetica Neue"/>
            </a:endParaRPr>
          </a:p>
          <a:p>
            <a:pPr marL="0" indent="0">
              <a:buNone/>
            </a:pPr>
            <a:r>
              <a:rPr lang="en-US" b="0" i="0">
                <a:solidFill>
                  <a:srgbClr val="16161D"/>
                </a:solidFill>
                <a:effectLst/>
                <a:latin typeface="Helvetica Neue"/>
              </a:rPr>
              <a:t>OSINT operations, whether practiced by IT security pros, malicious hackers, or state-sanctioned intelligence operatives, use advanced techniques to search through the vast haystack of visible data to find the needles they're looking for to achieve their goals—and learn information that many don't realize is public.”</a:t>
            </a:r>
          </a:p>
          <a:p>
            <a:pPr marL="0" indent="0">
              <a:buNone/>
            </a:pPr>
            <a:endParaRPr lang="en-US">
              <a:solidFill>
                <a:srgbClr val="16161D"/>
              </a:solidFill>
              <a:latin typeface="Helvetica Neue"/>
            </a:endParaRPr>
          </a:p>
          <a:p>
            <a:pPr marL="0" indent="0">
              <a:buNone/>
            </a:pPr>
            <a:r>
              <a:rPr lang="en-US" b="0" i="0">
                <a:solidFill>
                  <a:srgbClr val="16161D"/>
                </a:solidFill>
                <a:effectLst/>
                <a:latin typeface="Helvetica Neue"/>
              </a:rPr>
              <a:t>Ref: CSO Online </a:t>
            </a:r>
            <a:endParaRPr lang="en-GB"/>
          </a:p>
        </p:txBody>
      </p:sp>
    </p:spTree>
    <p:extLst>
      <p:ext uri="{BB962C8B-B14F-4D97-AF65-F5344CB8AC3E}">
        <p14:creationId xmlns:p14="http://schemas.microsoft.com/office/powerpoint/2010/main" val="951171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90C1-39B6-4539-86DB-2A2A8695DBA5}"/>
              </a:ext>
            </a:extLst>
          </p:cNvPr>
          <p:cNvSpPr>
            <a:spLocks noGrp="1"/>
          </p:cNvSpPr>
          <p:nvPr>
            <p:ph type="title"/>
          </p:nvPr>
        </p:nvSpPr>
        <p:spPr/>
        <p:txBody>
          <a:bodyPr/>
          <a:lstStyle/>
          <a:p>
            <a:r>
              <a:rPr lang="en-GB"/>
              <a:t>OSINT - Open Source Intelligence Sources</a:t>
            </a:r>
          </a:p>
        </p:txBody>
      </p:sp>
      <p:sp>
        <p:nvSpPr>
          <p:cNvPr id="3" name="Content Placeholder 2">
            <a:extLst>
              <a:ext uri="{FF2B5EF4-FFF2-40B4-BE49-F238E27FC236}">
                <a16:creationId xmlns:a16="http://schemas.microsoft.com/office/drawing/2014/main" id="{5B9DC3AD-F356-4638-8283-0CF0D64470DC}"/>
              </a:ext>
            </a:extLst>
          </p:cNvPr>
          <p:cNvSpPr>
            <a:spLocks noGrp="1"/>
          </p:cNvSpPr>
          <p:nvPr>
            <p:ph idx="1"/>
          </p:nvPr>
        </p:nvSpPr>
        <p:spPr>
          <a:xfrm>
            <a:off x="838200" y="1825625"/>
            <a:ext cx="5000839" cy="4351338"/>
          </a:xfrm>
        </p:spPr>
        <p:txBody>
          <a:bodyPr>
            <a:normAutofit/>
          </a:bodyPr>
          <a:lstStyle/>
          <a:p>
            <a:pPr algn="l">
              <a:buFont typeface="Arial" panose="020B0604020202020204" pitchFamily="34" charset="0"/>
              <a:buChar char="•"/>
            </a:pPr>
            <a:r>
              <a:rPr lang="en-GB" b="0" i="0" err="1">
                <a:solidFill>
                  <a:srgbClr val="16161D"/>
                </a:solidFill>
                <a:effectLst/>
                <a:latin typeface="Helvetica Neue"/>
              </a:rPr>
              <a:t>Maltego</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Mitaka</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SpiderFoot</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Spyse</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BuiltWith</a:t>
            </a:r>
            <a:endParaRPr lang="en-GB" b="0" i="0">
              <a:solidFill>
                <a:srgbClr val="16161D"/>
              </a:solidFill>
              <a:effectLst/>
              <a:latin typeface="Helvetica Neue"/>
            </a:endParaRPr>
          </a:p>
          <a:p>
            <a:pPr algn="l">
              <a:buFont typeface="Arial" panose="020B0604020202020204" pitchFamily="34" charset="0"/>
              <a:buChar char="•"/>
            </a:pPr>
            <a:r>
              <a:rPr lang="en-GB" b="0" i="0">
                <a:solidFill>
                  <a:srgbClr val="16161D"/>
                </a:solidFill>
                <a:effectLst/>
                <a:latin typeface="Helvetica Neue"/>
              </a:rPr>
              <a:t>Intelligence X</a:t>
            </a:r>
          </a:p>
          <a:p>
            <a:pPr algn="l">
              <a:buFont typeface="Arial" panose="020B0604020202020204" pitchFamily="34" charset="0"/>
              <a:buChar char="•"/>
            </a:pPr>
            <a:r>
              <a:rPr lang="en-GB" b="0" i="0">
                <a:solidFill>
                  <a:srgbClr val="16161D"/>
                </a:solidFill>
                <a:effectLst/>
                <a:latin typeface="Helvetica Neue"/>
              </a:rPr>
              <a:t>DarkSearch.io</a:t>
            </a:r>
          </a:p>
          <a:p>
            <a:pPr algn="l">
              <a:buFont typeface="Arial" panose="020B0604020202020204" pitchFamily="34" charset="0"/>
              <a:buChar char="•"/>
            </a:pPr>
            <a:r>
              <a:rPr lang="en-GB" b="0" i="0" err="1">
                <a:solidFill>
                  <a:srgbClr val="16161D"/>
                </a:solidFill>
                <a:effectLst/>
                <a:latin typeface="Helvetica Neue"/>
              </a:rPr>
              <a:t>Grep.app</a:t>
            </a:r>
            <a:endParaRPr lang="en-GB" b="0" i="0">
              <a:solidFill>
                <a:srgbClr val="16161D"/>
              </a:solidFill>
              <a:effectLst/>
              <a:latin typeface="Helvetica Neue"/>
            </a:endParaRPr>
          </a:p>
        </p:txBody>
      </p:sp>
      <p:sp>
        <p:nvSpPr>
          <p:cNvPr id="4" name="Content Placeholder 2">
            <a:extLst>
              <a:ext uri="{FF2B5EF4-FFF2-40B4-BE49-F238E27FC236}">
                <a16:creationId xmlns:a16="http://schemas.microsoft.com/office/drawing/2014/main" id="{2BE26096-6265-41B7-A013-A95A57EC521B}"/>
              </a:ext>
            </a:extLst>
          </p:cNvPr>
          <p:cNvSpPr txBox="1">
            <a:spLocks/>
          </p:cNvSpPr>
          <p:nvPr/>
        </p:nvSpPr>
        <p:spPr>
          <a:xfrm>
            <a:off x="6096000" y="1825625"/>
            <a:ext cx="50008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GB" b="0" i="0">
                <a:solidFill>
                  <a:srgbClr val="16161D"/>
                </a:solidFill>
                <a:effectLst/>
                <a:latin typeface="Helvetica Neue"/>
              </a:rPr>
              <a:t>Recon-ng</a:t>
            </a:r>
          </a:p>
          <a:p>
            <a:pPr algn="l">
              <a:buFont typeface="Arial" panose="020B0604020202020204" pitchFamily="34" charset="0"/>
              <a:buChar char="•"/>
            </a:pPr>
            <a:r>
              <a:rPr lang="en-GB" b="0" i="0" err="1">
                <a:solidFill>
                  <a:srgbClr val="16161D"/>
                </a:solidFill>
                <a:effectLst/>
                <a:latin typeface="Helvetica Neue"/>
              </a:rPr>
              <a:t>theHarvester</a:t>
            </a:r>
            <a:endParaRPr lang="en-GB" b="0" i="0">
              <a:solidFill>
                <a:srgbClr val="16161D"/>
              </a:solidFill>
              <a:effectLst/>
              <a:latin typeface="Helvetica Neue"/>
            </a:endParaRPr>
          </a:p>
          <a:p>
            <a:pPr algn="l">
              <a:buFont typeface="Arial" panose="020B0604020202020204" pitchFamily="34" charset="0"/>
              <a:buChar char="•"/>
            </a:pPr>
            <a:r>
              <a:rPr lang="en-GB" b="0" i="0">
                <a:solidFill>
                  <a:srgbClr val="16161D"/>
                </a:solidFill>
                <a:effectLst/>
                <a:latin typeface="Helvetica Neue"/>
              </a:rPr>
              <a:t>Shodan</a:t>
            </a:r>
          </a:p>
          <a:p>
            <a:pPr algn="l">
              <a:buFont typeface="Arial" panose="020B0604020202020204" pitchFamily="34" charset="0"/>
              <a:buChar char="•"/>
            </a:pPr>
            <a:r>
              <a:rPr lang="en-GB" b="0" i="0" err="1">
                <a:solidFill>
                  <a:srgbClr val="16161D"/>
                </a:solidFill>
                <a:effectLst/>
                <a:latin typeface="Helvetica Neue"/>
              </a:rPr>
              <a:t>Metagoofil</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Searchcode</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SpiderFoot</a:t>
            </a:r>
            <a:endParaRPr lang="en-GB" b="0" i="0">
              <a:solidFill>
                <a:srgbClr val="16161D"/>
              </a:solidFill>
              <a:effectLst/>
              <a:latin typeface="Helvetica Neue"/>
            </a:endParaRPr>
          </a:p>
          <a:p>
            <a:pPr algn="l">
              <a:buFont typeface="Arial" panose="020B0604020202020204" pitchFamily="34" charset="0"/>
              <a:buChar char="•"/>
            </a:pPr>
            <a:r>
              <a:rPr lang="en-GB" b="0" i="0">
                <a:solidFill>
                  <a:srgbClr val="16161D"/>
                </a:solidFill>
                <a:effectLst/>
                <a:latin typeface="Helvetica Neue"/>
              </a:rPr>
              <a:t>Babel X</a:t>
            </a:r>
          </a:p>
          <a:p>
            <a:endParaRPr lang="en-GB"/>
          </a:p>
        </p:txBody>
      </p:sp>
    </p:spTree>
    <p:extLst>
      <p:ext uri="{BB962C8B-B14F-4D97-AF65-F5344CB8AC3E}">
        <p14:creationId xmlns:p14="http://schemas.microsoft.com/office/powerpoint/2010/main" val="1669890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 Identification</a:t>
            </a:r>
          </a:p>
        </p:txBody>
      </p:sp>
    </p:spTree>
    <p:extLst>
      <p:ext uri="{BB962C8B-B14F-4D97-AF65-F5344CB8AC3E}">
        <p14:creationId xmlns:p14="http://schemas.microsoft.com/office/powerpoint/2010/main" val="849680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C774-3B8F-4746-A57F-CFB38327F53B}"/>
              </a:ext>
            </a:extLst>
          </p:cNvPr>
          <p:cNvSpPr>
            <a:spLocks noGrp="1"/>
          </p:cNvSpPr>
          <p:nvPr>
            <p:ph type="title"/>
          </p:nvPr>
        </p:nvSpPr>
        <p:spPr/>
        <p:txBody>
          <a:bodyPr/>
          <a:lstStyle/>
          <a:p>
            <a:r>
              <a:rPr lang="en-GB"/>
              <a:t>Threat Identification</a:t>
            </a:r>
          </a:p>
        </p:txBody>
      </p:sp>
      <p:sp>
        <p:nvSpPr>
          <p:cNvPr id="3" name="Content Placeholder 2">
            <a:extLst>
              <a:ext uri="{FF2B5EF4-FFF2-40B4-BE49-F238E27FC236}">
                <a16:creationId xmlns:a16="http://schemas.microsoft.com/office/drawing/2014/main" id="{DFC96859-5BC6-46A4-8955-B29431523254}"/>
              </a:ext>
            </a:extLst>
          </p:cNvPr>
          <p:cNvSpPr>
            <a:spLocks noGrp="1"/>
          </p:cNvSpPr>
          <p:nvPr>
            <p:ph idx="1"/>
          </p:nvPr>
        </p:nvSpPr>
        <p:spPr/>
        <p:txBody>
          <a:bodyPr/>
          <a:lstStyle/>
          <a:p>
            <a:r>
              <a:rPr lang="en-GB"/>
              <a:t>Cyber Security professionals use a number of sources of threat intelligence to make informed decisions on potential threats, taking into consideration many factors which include, but may not be limited to Asset Exposure, Org. Sector and Industry and Public Profile</a:t>
            </a:r>
          </a:p>
          <a:p>
            <a:endParaRPr lang="en-GB"/>
          </a:p>
          <a:p>
            <a:r>
              <a:rPr lang="en-GB"/>
              <a:t>In addition to assessing current / emerging / evolving threats to the organisation, Cyber Security professionals also undertake “Horizon Scanning” to anticipate future threats over the medium – longer term  </a:t>
            </a:r>
          </a:p>
          <a:p>
            <a:endParaRPr lang="en-GB"/>
          </a:p>
          <a:p>
            <a:endParaRPr lang="en-GB"/>
          </a:p>
        </p:txBody>
      </p:sp>
    </p:spTree>
    <p:extLst>
      <p:ext uri="{BB962C8B-B14F-4D97-AF65-F5344CB8AC3E}">
        <p14:creationId xmlns:p14="http://schemas.microsoft.com/office/powerpoint/2010/main" val="811055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Horizon Scanning</a:t>
            </a:r>
          </a:p>
        </p:txBody>
      </p:sp>
      <p:sp>
        <p:nvSpPr>
          <p:cNvPr id="3" name="Content Placeholder 2"/>
          <p:cNvSpPr>
            <a:spLocks noGrp="1"/>
          </p:cNvSpPr>
          <p:nvPr>
            <p:ph idx="1"/>
          </p:nvPr>
        </p:nvSpPr>
        <p:spPr/>
        <p:txBody>
          <a:bodyPr>
            <a:normAutofit fontScale="85000" lnSpcReduction="20000"/>
          </a:bodyPr>
          <a:lstStyle/>
          <a:p>
            <a:r>
              <a:rPr lang="en-GB"/>
              <a:t>Horizon scanning is defined as ‘a systematic examination of information to identify potential threats, risks, emerging issues and opportunities’ </a:t>
            </a:r>
          </a:p>
          <a:p>
            <a:endParaRPr lang="en-GB"/>
          </a:p>
          <a:p>
            <a:r>
              <a:rPr lang="en-GB"/>
              <a:t>Horizon scanning typically involves longer-term scenario planning</a:t>
            </a:r>
          </a:p>
          <a:p>
            <a:r>
              <a:rPr lang="en-GB"/>
              <a:t>Involves a wide variety of sources, such as</a:t>
            </a:r>
          </a:p>
          <a:p>
            <a:pPr lvl="1"/>
            <a:r>
              <a:rPr lang="en-GB"/>
              <a:t>the Internet</a:t>
            </a:r>
          </a:p>
          <a:p>
            <a:pPr lvl="1"/>
            <a:r>
              <a:rPr lang="en-GB"/>
              <a:t>blogs</a:t>
            </a:r>
          </a:p>
          <a:p>
            <a:pPr lvl="1"/>
            <a:r>
              <a:rPr lang="en-GB"/>
              <a:t>government ministries and agencies</a:t>
            </a:r>
          </a:p>
          <a:p>
            <a:pPr lvl="1"/>
            <a:r>
              <a:rPr lang="en-GB"/>
              <a:t>non-governmental organisations</a:t>
            </a:r>
          </a:p>
          <a:p>
            <a:pPr lvl="1"/>
            <a:r>
              <a:rPr lang="en-GB"/>
              <a:t>international organisations and companies</a:t>
            </a:r>
          </a:p>
          <a:p>
            <a:pPr lvl="1"/>
            <a:r>
              <a:rPr lang="en-GB"/>
              <a:t>research communities</a:t>
            </a:r>
          </a:p>
          <a:p>
            <a:pPr lvl="1"/>
            <a:r>
              <a:rPr lang="en-GB"/>
              <a:t>on-line and off-line databases and journals</a:t>
            </a:r>
          </a:p>
          <a:p>
            <a:pPr lvl="1"/>
            <a:r>
              <a:rPr lang="en-US"/>
              <a:t>hacker conferences</a:t>
            </a:r>
          </a:p>
          <a:p>
            <a:pPr lvl="1"/>
            <a:r>
              <a:rPr lang="en-GB"/>
              <a:t>cyber security events</a:t>
            </a:r>
          </a:p>
          <a:p>
            <a:pPr lvl="1"/>
            <a:endParaRPr lang="en-US"/>
          </a:p>
        </p:txBody>
      </p:sp>
    </p:spTree>
    <p:extLst>
      <p:ext uri="{BB962C8B-B14F-4D97-AF65-F5344CB8AC3E}">
        <p14:creationId xmlns:p14="http://schemas.microsoft.com/office/powerpoint/2010/main" val="1805702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E0DF-13CF-4C3C-8093-62658045CAB3}"/>
              </a:ext>
            </a:extLst>
          </p:cNvPr>
          <p:cNvSpPr>
            <a:spLocks noGrp="1"/>
          </p:cNvSpPr>
          <p:nvPr>
            <p:ph type="title"/>
          </p:nvPr>
        </p:nvSpPr>
        <p:spPr/>
        <p:txBody>
          <a:bodyPr/>
          <a:lstStyle/>
          <a:p>
            <a:r>
              <a:rPr lang="en-GB"/>
              <a:t>Horizon Scanning</a:t>
            </a:r>
          </a:p>
        </p:txBody>
      </p:sp>
      <p:sp>
        <p:nvSpPr>
          <p:cNvPr id="3" name="Content Placeholder 2">
            <a:extLst>
              <a:ext uri="{FF2B5EF4-FFF2-40B4-BE49-F238E27FC236}">
                <a16:creationId xmlns:a16="http://schemas.microsoft.com/office/drawing/2014/main" id="{E5259672-512B-4C30-80F6-6080B1F3C83B}"/>
              </a:ext>
            </a:extLst>
          </p:cNvPr>
          <p:cNvSpPr>
            <a:spLocks noGrp="1"/>
          </p:cNvSpPr>
          <p:nvPr>
            <p:ph idx="1"/>
          </p:nvPr>
        </p:nvSpPr>
        <p:spPr/>
        <p:txBody>
          <a:bodyPr/>
          <a:lstStyle/>
          <a:p>
            <a:r>
              <a:rPr lang="en-GB"/>
              <a:t>Information can also be obtained from </a:t>
            </a:r>
            <a:r>
              <a:rPr lang="en-US"/>
              <a:t>Government sponsored sources</a:t>
            </a:r>
          </a:p>
          <a:p>
            <a:pPr lvl="1"/>
            <a:r>
              <a:rPr lang="en-US"/>
              <a:t>The National Cyber Security Centre (NCSC)</a:t>
            </a:r>
          </a:p>
          <a:p>
            <a:pPr lvl="2"/>
            <a:r>
              <a:rPr lang="en-US">
                <a:hlinkClick r:id="rId2"/>
              </a:rPr>
              <a:t>https://www.ncsc.gov.uk/section/advice-guidance/all-topics?topics=active%20cyber%20defence</a:t>
            </a:r>
            <a:r>
              <a:rPr lang="en-US"/>
              <a:t> </a:t>
            </a:r>
          </a:p>
          <a:p>
            <a:pPr lvl="1"/>
            <a:r>
              <a:rPr lang="en-US" err="1"/>
              <a:t>CiSP</a:t>
            </a:r>
            <a:r>
              <a:rPr lang="en-US"/>
              <a:t> (</a:t>
            </a:r>
            <a:r>
              <a:rPr lang="en-GB"/>
              <a:t>Cyber Security Information Sharing Partnership)</a:t>
            </a:r>
          </a:p>
          <a:p>
            <a:pPr lvl="2"/>
            <a:r>
              <a:rPr lang="en-US">
                <a:hlinkClick r:id="rId3"/>
              </a:rPr>
              <a:t>https://www.ncsc.gov.uk/section/keep-up-to-date/cisp</a:t>
            </a:r>
            <a:r>
              <a:rPr lang="en-US"/>
              <a:t> </a:t>
            </a:r>
          </a:p>
          <a:p>
            <a:pPr lvl="1"/>
            <a:r>
              <a:rPr lang="en-US" err="1"/>
              <a:t>CertUK</a:t>
            </a:r>
            <a:r>
              <a:rPr lang="en-US"/>
              <a:t> (</a:t>
            </a:r>
            <a:r>
              <a:rPr lang="en-GB"/>
              <a:t>Computer Emergency Response Team)</a:t>
            </a:r>
          </a:p>
          <a:p>
            <a:pPr lvl="2"/>
            <a:r>
              <a:rPr lang="en-GB"/>
              <a:t>https://www.gov.uk/government/news/uk-launches-first-national-cert</a:t>
            </a:r>
          </a:p>
        </p:txBody>
      </p:sp>
    </p:spTree>
    <p:extLst>
      <p:ext uri="{BB962C8B-B14F-4D97-AF65-F5344CB8AC3E}">
        <p14:creationId xmlns:p14="http://schemas.microsoft.com/office/powerpoint/2010/main" val="1639852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Network Reconnaissance Techniques</a:t>
            </a:r>
          </a:p>
        </p:txBody>
      </p:sp>
    </p:spTree>
    <p:extLst>
      <p:ext uri="{BB962C8B-B14F-4D97-AF65-F5344CB8AC3E}">
        <p14:creationId xmlns:p14="http://schemas.microsoft.com/office/powerpoint/2010/main" val="1589031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M.O.M</a:t>
            </a:r>
            <a:endParaRPr lang="en-US"/>
          </a:p>
        </p:txBody>
      </p:sp>
      <p:sp>
        <p:nvSpPr>
          <p:cNvPr id="5" name="Content Placeholder 4"/>
          <p:cNvSpPr>
            <a:spLocks noGrp="1"/>
          </p:cNvSpPr>
          <p:nvPr>
            <p:ph idx="1"/>
          </p:nvPr>
        </p:nvSpPr>
        <p:spPr/>
        <p:txBody>
          <a:bodyPr/>
          <a:lstStyle/>
          <a:p>
            <a:pPr marL="0" indent="0" algn="ctr">
              <a:buNone/>
            </a:pPr>
            <a:r>
              <a:rPr lang="en-GB" sz="4400"/>
              <a:t>Method</a:t>
            </a:r>
          </a:p>
          <a:p>
            <a:pPr algn="ctr"/>
            <a:endParaRPr lang="en-GB" sz="4400"/>
          </a:p>
          <a:p>
            <a:pPr marL="0" indent="0" algn="ctr">
              <a:buNone/>
            </a:pPr>
            <a:r>
              <a:rPr lang="en-GB" sz="4400"/>
              <a:t>Opportunity</a:t>
            </a:r>
          </a:p>
          <a:p>
            <a:pPr algn="ctr"/>
            <a:endParaRPr lang="en-GB" sz="4400"/>
          </a:p>
          <a:p>
            <a:pPr marL="0" indent="0" algn="ctr">
              <a:buNone/>
            </a:pPr>
            <a:r>
              <a:rPr lang="en-GB" sz="4400"/>
              <a:t>Motive</a:t>
            </a:r>
            <a:endParaRPr lang="en-US" sz="4400"/>
          </a:p>
        </p:txBody>
      </p:sp>
    </p:spTree>
    <p:extLst>
      <p:ext uri="{BB962C8B-B14F-4D97-AF65-F5344CB8AC3E}">
        <p14:creationId xmlns:p14="http://schemas.microsoft.com/office/powerpoint/2010/main" val="2165634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C3F3-91C1-4C2B-AF11-14CD1D9C678A}"/>
              </a:ext>
            </a:extLst>
          </p:cNvPr>
          <p:cNvSpPr>
            <a:spLocks noGrp="1"/>
          </p:cNvSpPr>
          <p:nvPr>
            <p:ph type="title"/>
          </p:nvPr>
        </p:nvSpPr>
        <p:spPr/>
        <p:txBody>
          <a:bodyPr/>
          <a:lstStyle/>
          <a:p>
            <a:r>
              <a:rPr lang="en-GB"/>
              <a:t>K14</a:t>
            </a:r>
          </a:p>
        </p:txBody>
      </p:sp>
      <p:sp>
        <p:nvSpPr>
          <p:cNvPr id="3" name="Content Placeholder 2">
            <a:extLst>
              <a:ext uri="{FF2B5EF4-FFF2-40B4-BE49-F238E27FC236}">
                <a16:creationId xmlns:a16="http://schemas.microsoft.com/office/drawing/2014/main" id="{14A1344F-0375-4B6A-89A6-6C14A8B077A8}"/>
              </a:ext>
            </a:extLst>
          </p:cNvPr>
          <p:cNvSpPr>
            <a:spLocks noGrp="1"/>
          </p:cNvSpPr>
          <p:nvPr>
            <p:ph idx="1"/>
          </p:nvPr>
        </p:nvSpPr>
        <p:spPr/>
        <p:txBody>
          <a:bodyPr>
            <a:normAutofit fontScale="85000" lnSpcReduction="20000"/>
          </a:bodyPr>
          <a:lstStyle/>
          <a:p>
            <a:pPr marL="0" indent="0">
              <a:buNone/>
            </a:pPr>
            <a:r>
              <a:rPr lang="en-GB"/>
              <a:t>Candidates will be </a:t>
            </a:r>
            <a:r>
              <a:rPr lang="en-GB" b="1"/>
              <a:t>able to:</a:t>
            </a:r>
          </a:p>
          <a:p>
            <a:pPr marL="0" indent="0">
              <a:buNone/>
            </a:pPr>
            <a:r>
              <a:rPr lang="en-GB"/>
              <a:t>Recognise types of security vulnerabilities</a:t>
            </a:r>
          </a:p>
          <a:p>
            <a:pPr marL="0" indent="0">
              <a:buNone/>
            </a:pPr>
            <a:r>
              <a:rPr lang="en-GB" b="1"/>
              <a:t>Indicative Content</a:t>
            </a:r>
          </a:p>
          <a:p>
            <a:r>
              <a:rPr lang="en-GB"/>
              <a:t>Software Misconfiguration</a:t>
            </a:r>
          </a:p>
          <a:p>
            <a:r>
              <a:rPr lang="en-GB"/>
              <a:t>Sensitive Data Exposure</a:t>
            </a:r>
          </a:p>
          <a:p>
            <a:r>
              <a:rPr lang="en-GB"/>
              <a:t>Injection Vulnerabilities</a:t>
            </a:r>
          </a:p>
          <a:p>
            <a:r>
              <a:rPr lang="en-GB"/>
              <a:t>Using Components with Known Vulnerabilities</a:t>
            </a:r>
          </a:p>
          <a:p>
            <a:r>
              <a:rPr lang="en-GB"/>
              <a:t>Insufficient Logging and Monitoring</a:t>
            </a:r>
          </a:p>
          <a:p>
            <a:r>
              <a:rPr lang="en-GB"/>
              <a:t>Broken Access Control and Authentication</a:t>
            </a:r>
          </a:p>
          <a:p>
            <a:r>
              <a:rPr lang="en-GB"/>
              <a:t>Security Misconfiguration</a:t>
            </a:r>
          </a:p>
          <a:p>
            <a:r>
              <a:rPr lang="en-GB"/>
              <a:t>Incorrect Cross-Site Validation</a:t>
            </a:r>
          </a:p>
          <a:p>
            <a:pPr marL="0" indent="0">
              <a:buNone/>
            </a:pPr>
            <a:endParaRPr lang="en-GB"/>
          </a:p>
        </p:txBody>
      </p:sp>
    </p:spTree>
    <p:extLst>
      <p:ext uri="{BB962C8B-B14F-4D97-AF65-F5344CB8AC3E}">
        <p14:creationId xmlns:p14="http://schemas.microsoft.com/office/powerpoint/2010/main" val="852618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Method</a:t>
            </a:r>
          </a:p>
        </p:txBody>
      </p:sp>
      <p:sp>
        <p:nvSpPr>
          <p:cNvPr id="3" name="Content Placeholder 2"/>
          <p:cNvSpPr>
            <a:spLocks noGrp="1"/>
          </p:cNvSpPr>
          <p:nvPr>
            <p:ph idx="1"/>
          </p:nvPr>
        </p:nvSpPr>
        <p:spPr/>
        <p:txBody>
          <a:bodyPr/>
          <a:lstStyle/>
          <a:p>
            <a:pPr marL="0" indent="0">
              <a:buNone/>
            </a:pPr>
            <a:endParaRPr lang="en-GB"/>
          </a:p>
          <a:p>
            <a:pPr marL="0" indent="0">
              <a:buNone/>
            </a:pPr>
            <a:r>
              <a:rPr lang="en-GB" sz="4400"/>
              <a:t>The skill, knowledge, tools and approach used to stage an attack</a:t>
            </a:r>
            <a:endParaRPr lang="en-US" sz="4400"/>
          </a:p>
        </p:txBody>
      </p:sp>
    </p:spTree>
    <p:extLst>
      <p:ext uri="{BB962C8B-B14F-4D97-AF65-F5344CB8AC3E}">
        <p14:creationId xmlns:p14="http://schemas.microsoft.com/office/powerpoint/2010/main" val="14796367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Opportunity</a:t>
            </a:r>
          </a:p>
        </p:txBody>
      </p:sp>
      <p:sp>
        <p:nvSpPr>
          <p:cNvPr id="3" name="Content Placeholder 2"/>
          <p:cNvSpPr>
            <a:spLocks noGrp="1"/>
          </p:cNvSpPr>
          <p:nvPr>
            <p:ph idx="1"/>
          </p:nvPr>
        </p:nvSpPr>
        <p:spPr/>
        <p:txBody>
          <a:bodyPr>
            <a:normAutofit/>
          </a:bodyPr>
          <a:lstStyle/>
          <a:p>
            <a:pPr marL="0" indent="0">
              <a:buNone/>
            </a:pPr>
            <a:endParaRPr lang="en-GB" sz="4400"/>
          </a:p>
          <a:p>
            <a:pPr marL="0" indent="0">
              <a:buNone/>
            </a:pPr>
            <a:r>
              <a:rPr lang="en-GB" sz="4400"/>
              <a:t>The level of access and timeframe required in order to accomplish the attack</a:t>
            </a:r>
          </a:p>
        </p:txBody>
      </p:sp>
    </p:spTree>
    <p:extLst>
      <p:ext uri="{BB962C8B-B14F-4D97-AF65-F5344CB8AC3E}">
        <p14:creationId xmlns:p14="http://schemas.microsoft.com/office/powerpoint/2010/main" val="2311898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Motive</a:t>
            </a:r>
            <a:endParaRPr lang="en-GB"/>
          </a:p>
        </p:txBody>
      </p:sp>
      <p:sp>
        <p:nvSpPr>
          <p:cNvPr id="3" name="Content Placeholder 2"/>
          <p:cNvSpPr>
            <a:spLocks noGrp="1"/>
          </p:cNvSpPr>
          <p:nvPr>
            <p:ph idx="1"/>
          </p:nvPr>
        </p:nvSpPr>
        <p:spPr/>
        <p:txBody>
          <a:bodyPr>
            <a:normAutofit fontScale="85000" lnSpcReduction="20000"/>
          </a:bodyPr>
          <a:lstStyle/>
          <a:p>
            <a:pPr marL="0" indent="0">
              <a:buNone/>
            </a:pPr>
            <a:r>
              <a:rPr lang="en-GB" sz="4200"/>
              <a:t>The reason why an individual / group / country would want to perform this attack against a particular target</a:t>
            </a:r>
          </a:p>
          <a:p>
            <a:pPr marL="0" indent="0">
              <a:buNone/>
            </a:pPr>
            <a:endParaRPr lang="en-GB" sz="4200"/>
          </a:p>
          <a:p>
            <a:r>
              <a:rPr lang="en-GB" sz="4200"/>
              <a:t>Motives could be:</a:t>
            </a:r>
          </a:p>
          <a:p>
            <a:pPr lvl="1"/>
            <a:r>
              <a:rPr lang="en-GB" sz="4200"/>
              <a:t>Financial</a:t>
            </a:r>
          </a:p>
          <a:p>
            <a:pPr lvl="1"/>
            <a:r>
              <a:rPr lang="en-GB" sz="4200"/>
              <a:t>Revenge</a:t>
            </a:r>
          </a:p>
          <a:p>
            <a:pPr lvl="1"/>
            <a:r>
              <a:rPr lang="en-GB" sz="4200"/>
              <a:t>Power</a:t>
            </a:r>
          </a:p>
          <a:p>
            <a:pPr lvl="1"/>
            <a:r>
              <a:rPr lang="en-GB" sz="4200"/>
              <a:t>Recognition</a:t>
            </a:r>
          </a:p>
          <a:p>
            <a:pPr lvl="1"/>
            <a:r>
              <a:rPr lang="en-GB" sz="4200"/>
              <a:t>Random</a:t>
            </a:r>
          </a:p>
          <a:p>
            <a:endParaRPr lang="en-US"/>
          </a:p>
        </p:txBody>
      </p:sp>
    </p:spTree>
    <p:extLst>
      <p:ext uri="{BB962C8B-B14F-4D97-AF65-F5344CB8AC3E}">
        <p14:creationId xmlns:p14="http://schemas.microsoft.com/office/powerpoint/2010/main" val="2770622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BCA0-2F2B-472D-B227-77454E895044}"/>
              </a:ext>
            </a:extLst>
          </p:cNvPr>
          <p:cNvSpPr>
            <a:spLocks noGrp="1"/>
          </p:cNvSpPr>
          <p:nvPr>
            <p:ph type="title"/>
          </p:nvPr>
        </p:nvSpPr>
        <p:spPr/>
        <p:txBody>
          <a:bodyPr/>
          <a:lstStyle/>
          <a:p>
            <a:r>
              <a:rPr lang="en-GB"/>
              <a:t>MITRE ATT&amp;CK Framework</a:t>
            </a:r>
          </a:p>
        </p:txBody>
      </p:sp>
      <p:sp>
        <p:nvSpPr>
          <p:cNvPr id="3" name="Content Placeholder 2">
            <a:extLst>
              <a:ext uri="{FF2B5EF4-FFF2-40B4-BE49-F238E27FC236}">
                <a16:creationId xmlns:a16="http://schemas.microsoft.com/office/drawing/2014/main" id="{C91785BF-202D-4E27-AC18-24B0B4DD1DC7}"/>
              </a:ext>
            </a:extLst>
          </p:cNvPr>
          <p:cNvSpPr>
            <a:spLocks noGrp="1"/>
          </p:cNvSpPr>
          <p:nvPr>
            <p:ph idx="1"/>
          </p:nvPr>
        </p:nvSpPr>
        <p:spPr/>
        <p:txBody>
          <a:bodyPr/>
          <a:lstStyle/>
          <a:p>
            <a:pPr marL="0" indent="0">
              <a:buNone/>
            </a:pPr>
            <a:r>
              <a:rPr lang="en-US" b="0" i="0">
                <a:solidFill>
                  <a:srgbClr val="39434C"/>
                </a:solidFill>
                <a:effectLst/>
                <a:latin typeface="Roboto-Regular"/>
              </a:rPr>
              <a:t>MITRE ATT&amp;CK</a:t>
            </a:r>
            <a:r>
              <a:rPr lang="en-US" b="0" i="0" baseline="30000">
                <a:solidFill>
                  <a:srgbClr val="39434C"/>
                </a:solidFill>
                <a:effectLst/>
                <a:latin typeface="Roboto-Regular"/>
              </a:rPr>
              <a:t>®</a:t>
            </a:r>
            <a:r>
              <a:rPr lang="en-US" b="0" i="0">
                <a:solidFill>
                  <a:srgbClr val="39434C"/>
                </a:solidFill>
                <a:effectLst/>
                <a:latin typeface="Roboto-Regular"/>
              </a:rPr>
              <a:t> is a globally-accessible knowledge base of adversary tactics and techniques based on real-world observations </a:t>
            </a:r>
          </a:p>
          <a:p>
            <a:pPr marL="0" indent="0">
              <a:buNone/>
            </a:pPr>
            <a:endParaRPr lang="en-US">
              <a:solidFill>
                <a:srgbClr val="39434C"/>
              </a:solidFill>
              <a:latin typeface="Roboto-Regular"/>
            </a:endParaRPr>
          </a:p>
          <a:p>
            <a:pPr marL="0" indent="0">
              <a:buNone/>
            </a:pPr>
            <a:r>
              <a:rPr lang="en-US" b="0" i="0">
                <a:solidFill>
                  <a:srgbClr val="39434C"/>
                </a:solidFill>
                <a:effectLst/>
                <a:latin typeface="Roboto-Regular"/>
              </a:rPr>
              <a:t>The ATT&amp;CK knowledge base is used as a foundation for the development of specific threat models and methodologies in the private sector, in government, and in the cybersecurity product and service community</a:t>
            </a:r>
            <a:endParaRPr lang="en-GB"/>
          </a:p>
        </p:txBody>
      </p:sp>
    </p:spTree>
    <p:extLst>
      <p:ext uri="{BB962C8B-B14F-4D97-AF65-F5344CB8AC3E}">
        <p14:creationId xmlns:p14="http://schemas.microsoft.com/office/powerpoint/2010/main" val="93158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52B0-5051-411C-B154-2785D3893F65}"/>
              </a:ext>
            </a:extLst>
          </p:cNvPr>
          <p:cNvSpPr>
            <a:spLocks noGrp="1"/>
          </p:cNvSpPr>
          <p:nvPr>
            <p:ph type="title"/>
          </p:nvPr>
        </p:nvSpPr>
        <p:spPr/>
        <p:txBody>
          <a:bodyPr/>
          <a:lstStyle/>
          <a:p>
            <a:r>
              <a:rPr lang="en-GB"/>
              <a:t>Cyber Kill Chain Framework</a:t>
            </a:r>
          </a:p>
        </p:txBody>
      </p:sp>
      <p:sp>
        <p:nvSpPr>
          <p:cNvPr id="7" name="Content Placeholder 6">
            <a:extLst>
              <a:ext uri="{FF2B5EF4-FFF2-40B4-BE49-F238E27FC236}">
                <a16:creationId xmlns:a16="http://schemas.microsoft.com/office/drawing/2014/main" id="{4C6184EE-BF8E-4854-83EE-3555F52B80BD}"/>
              </a:ext>
            </a:extLst>
          </p:cNvPr>
          <p:cNvSpPr>
            <a:spLocks noGrp="1"/>
          </p:cNvSpPr>
          <p:nvPr>
            <p:ph idx="1"/>
          </p:nvPr>
        </p:nvSpPr>
        <p:spPr/>
        <p:txBody>
          <a:bodyPr/>
          <a:lstStyle/>
          <a:p>
            <a:pPr algn="l"/>
            <a:r>
              <a:rPr lang="en-US" b="0" i="0">
                <a:solidFill>
                  <a:srgbClr val="626365"/>
                </a:solidFill>
                <a:effectLst/>
                <a:latin typeface="Source Sans Pro" panose="020B0604020202020204" pitchFamily="34" charset="0"/>
              </a:rPr>
              <a:t>Developed by Lockheed Martin, </a:t>
            </a:r>
            <a:r>
              <a:rPr lang="en-US" b="1" i="0">
                <a:solidFill>
                  <a:srgbClr val="626365"/>
                </a:solidFill>
                <a:effectLst/>
                <a:latin typeface="Source Sans Pro" panose="020B0604020202020204" pitchFamily="34" charset="0"/>
              </a:rPr>
              <a:t>the Cyber Kill Chain®</a:t>
            </a:r>
            <a:r>
              <a:rPr lang="en-US" b="0" i="0">
                <a:solidFill>
                  <a:srgbClr val="626365"/>
                </a:solidFill>
                <a:effectLst/>
                <a:latin typeface="Source Sans Pro" panose="020B0604020202020204" pitchFamily="34" charset="0"/>
              </a:rPr>
              <a:t> framework is part of the </a:t>
            </a:r>
            <a:r>
              <a:rPr lang="en-US" b="1" i="0" u="none" strike="noStrike">
                <a:solidFill>
                  <a:srgbClr val="337AB7"/>
                </a:solidFill>
                <a:effectLst/>
                <a:latin typeface="Source Sans Pro" panose="020B0604020202020204" pitchFamily="34" charset="0"/>
              </a:rPr>
              <a:t>Intelligence Driven Defense®</a:t>
            </a:r>
            <a:r>
              <a:rPr lang="en-US" b="0" i="0">
                <a:solidFill>
                  <a:srgbClr val="626365"/>
                </a:solidFill>
                <a:effectLst/>
                <a:latin typeface="Source Sans Pro" panose="020B0604020202020204" pitchFamily="34" charset="0"/>
              </a:rPr>
              <a:t> model for identification and prevention of cyber intrusions activity. The model identifies what the adversaries must complete in order to achieve their objective</a:t>
            </a:r>
          </a:p>
          <a:p>
            <a:pPr algn="l"/>
            <a:endParaRPr lang="en-US" b="0" i="0">
              <a:solidFill>
                <a:srgbClr val="626365"/>
              </a:solidFill>
              <a:effectLst/>
              <a:latin typeface="Source Sans Pro" panose="020B0604020202020204" pitchFamily="34" charset="0"/>
            </a:endParaRPr>
          </a:p>
          <a:p>
            <a:pPr algn="l"/>
            <a:r>
              <a:rPr lang="en-US" b="0" i="0">
                <a:solidFill>
                  <a:srgbClr val="626365"/>
                </a:solidFill>
                <a:effectLst/>
                <a:latin typeface="Source Sans Pro" panose="020B0604020202020204" pitchFamily="34" charset="0"/>
              </a:rPr>
              <a:t>The seven steps of the Cyber Kill Chain® enhance visibility into an attack and enrich an analyst’s understanding of an adversary’s tactics, techniques and procedures</a:t>
            </a:r>
          </a:p>
          <a:p>
            <a:endParaRPr lang="en-GB"/>
          </a:p>
        </p:txBody>
      </p:sp>
    </p:spTree>
    <p:extLst>
      <p:ext uri="{BB962C8B-B14F-4D97-AF65-F5344CB8AC3E}">
        <p14:creationId xmlns:p14="http://schemas.microsoft.com/office/powerpoint/2010/main" val="2030995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35D85-935B-473F-8159-E865406DD690}"/>
              </a:ext>
            </a:extLst>
          </p:cNvPr>
          <p:cNvSpPr>
            <a:spLocks noGrp="1"/>
          </p:cNvSpPr>
          <p:nvPr>
            <p:ph type="title"/>
          </p:nvPr>
        </p:nvSpPr>
        <p:spPr/>
        <p:txBody>
          <a:bodyPr/>
          <a:lstStyle/>
          <a:p>
            <a:r>
              <a:rPr lang="en-GB"/>
              <a:t>Mitre </a:t>
            </a:r>
            <a:r>
              <a:rPr lang="en-GB" err="1"/>
              <a:t>Att&amp;ck</a:t>
            </a:r>
            <a:r>
              <a:rPr lang="en-GB"/>
              <a:t> &amp; Kill Chain</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52750789-8684-4C75-BB00-7EE979315F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5393" y="1461568"/>
            <a:ext cx="7653441" cy="4776941"/>
          </a:xfrm>
        </p:spPr>
      </p:pic>
    </p:spTree>
    <p:extLst>
      <p:ext uri="{BB962C8B-B14F-4D97-AF65-F5344CB8AC3E}">
        <p14:creationId xmlns:p14="http://schemas.microsoft.com/office/powerpoint/2010/main" val="859802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Activity – 30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008313" cy="4351338"/>
          </a:xfrm>
        </p:spPr>
        <p:txBody>
          <a:bodyPr>
            <a:normAutofit fontScale="47500" lnSpcReduction="20000"/>
          </a:bodyPr>
          <a:lstStyle/>
          <a:p>
            <a:pPr marL="0" indent="0">
              <a:buNone/>
            </a:pPr>
            <a:r>
              <a:rPr lang="en-GB" sz="6000"/>
              <a:t>As a group, use these frameworks to:</a:t>
            </a:r>
          </a:p>
          <a:p>
            <a:pPr marL="0" indent="0">
              <a:buNone/>
            </a:pPr>
            <a:endParaRPr lang="en-GB" sz="6000"/>
          </a:p>
          <a:p>
            <a:pPr marL="0" indent="0">
              <a:buNone/>
            </a:pPr>
            <a:r>
              <a:rPr lang="en-GB" sz="6000"/>
              <a:t> - Research the various types of “Network Reconnaissance” techniques</a:t>
            </a:r>
          </a:p>
          <a:p>
            <a:pPr marL="0" indent="0">
              <a:buNone/>
            </a:pPr>
            <a:endParaRPr lang="en-GB" sz="6000"/>
          </a:p>
          <a:p>
            <a:pPr marL="0" indent="0">
              <a:buNone/>
            </a:pPr>
            <a:r>
              <a:rPr lang="en-GB" sz="6000"/>
              <a:t> - Individually present a chosen reconnaissance technique (Active Scanning)</a:t>
            </a:r>
          </a:p>
          <a:p>
            <a:pPr marL="0" indent="0">
              <a:buNone/>
            </a:pPr>
            <a:endParaRPr lang="en-GB" sz="6000"/>
          </a:p>
          <a:p>
            <a:pPr marL="0" indent="0">
              <a:buNone/>
            </a:pPr>
            <a:r>
              <a:rPr lang="en-GB" sz="6000"/>
              <a:t> - Explain what the technique is, and how it might be detected</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822333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Organisational Impact</a:t>
            </a:r>
          </a:p>
        </p:txBody>
      </p:sp>
    </p:spTree>
    <p:extLst>
      <p:ext uri="{BB962C8B-B14F-4D97-AF65-F5344CB8AC3E}">
        <p14:creationId xmlns:p14="http://schemas.microsoft.com/office/powerpoint/2010/main" val="10056409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5DBB-876D-4005-BC54-CD430AA3078F}"/>
              </a:ext>
            </a:extLst>
          </p:cNvPr>
          <p:cNvSpPr>
            <a:spLocks noGrp="1"/>
          </p:cNvSpPr>
          <p:nvPr>
            <p:ph type="title"/>
          </p:nvPr>
        </p:nvSpPr>
        <p:spPr/>
        <p:txBody>
          <a:bodyPr/>
          <a:lstStyle/>
          <a:p>
            <a:r>
              <a:rPr lang="en-GB"/>
              <a:t>Cyber Attack – Business Impact</a:t>
            </a:r>
          </a:p>
        </p:txBody>
      </p:sp>
      <p:pic>
        <p:nvPicPr>
          <p:cNvPr id="5" name="Content Placeholder 4">
            <a:extLst>
              <a:ext uri="{FF2B5EF4-FFF2-40B4-BE49-F238E27FC236}">
                <a16:creationId xmlns:a16="http://schemas.microsoft.com/office/drawing/2014/main" id="{D52B4084-41D7-4B00-806E-996729EC0E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1163" y="1825625"/>
            <a:ext cx="10489673" cy="4351338"/>
          </a:xfrm>
        </p:spPr>
      </p:pic>
    </p:spTree>
    <p:extLst>
      <p:ext uri="{BB962C8B-B14F-4D97-AF65-F5344CB8AC3E}">
        <p14:creationId xmlns:p14="http://schemas.microsoft.com/office/powerpoint/2010/main" val="2494021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chemeClr val="accent4"/>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a:ln>
                <a:noFill/>
              </a:ln>
              <a:solidFill>
                <a:schemeClr val="accent4"/>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203866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40C1-4EC0-4A75-9C64-D72FCDE0762E}"/>
              </a:ext>
            </a:extLst>
          </p:cNvPr>
          <p:cNvSpPr>
            <a:spLocks noGrp="1"/>
          </p:cNvSpPr>
          <p:nvPr>
            <p:ph type="title"/>
          </p:nvPr>
        </p:nvSpPr>
        <p:spPr/>
        <p:txBody>
          <a:bodyPr/>
          <a:lstStyle/>
          <a:p>
            <a:r>
              <a:rPr lang="en-GB"/>
              <a:t>K16</a:t>
            </a:r>
          </a:p>
        </p:txBody>
      </p:sp>
      <p:sp>
        <p:nvSpPr>
          <p:cNvPr id="3" name="Content Placeholder 2">
            <a:extLst>
              <a:ext uri="{FF2B5EF4-FFF2-40B4-BE49-F238E27FC236}">
                <a16:creationId xmlns:a16="http://schemas.microsoft.com/office/drawing/2014/main" id="{9A2D0973-6D78-4A61-9BC3-F99612540A31}"/>
              </a:ext>
            </a:extLst>
          </p:cNvPr>
          <p:cNvSpPr>
            <a:spLocks noGrp="1"/>
          </p:cNvSpPr>
          <p:nvPr>
            <p:ph idx="1"/>
          </p:nvPr>
        </p:nvSpPr>
        <p:spPr/>
        <p:txBody>
          <a:bodyPr>
            <a:normAutofit fontScale="92500" lnSpcReduction="20000"/>
          </a:bodyPr>
          <a:lstStyle/>
          <a:p>
            <a:pPr marL="0" indent="0">
              <a:buNone/>
            </a:pPr>
            <a:r>
              <a:rPr lang="en-GB"/>
              <a:t>Scenario practical demonstrations:</a:t>
            </a:r>
          </a:p>
          <a:p>
            <a:r>
              <a:rPr lang="en-GB"/>
              <a:t>Perform a cyber security operational task</a:t>
            </a:r>
          </a:p>
          <a:p>
            <a:r>
              <a:rPr lang="en-GB"/>
              <a:t>Implement a cyber security control where cryptography is required</a:t>
            </a:r>
          </a:p>
          <a:p>
            <a:r>
              <a:rPr lang="en-GB"/>
              <a:t>Modify a cyber security access control</a:t>
            </a:r>
          </a:p>
          <a:p>
            <a:r>
              <a:rPr lang="en-GB"/>
              <a:t>Scope a cyber security vulnerability assessment</a:t>
            </a:r>
          </a:p>
          <a:p>
            <a:r>
              <a:rPr lang="en-GB"/>
              <a:t>Evaluate the results of a cyber security vulnerability assessment</a:t>
            </a:r>
          </a:p>
          <a:p>
            <a:r>
              <a:rPr lang="en-GB"/>
              <a:t>Monitor, identify and describe an information security event</a:t>
            </a:r>
          </a:p>
          <a:p>
            <a:r>
              <a:rPr lang="en-GB"/>
              <a:t>Respond to and report upon an information security event</a:t>
            </a:r>
          </a:p>
          <a:p>
            <a:r>
              <a:rPr lang="en-GB"/>
              <a:t>The business impact and mitigation(s) for the management of risk</a:t>
            </a:r>
          </a:p>
          <a:p>
            <a:r>
              <a:rPr lang="en-GB"/>
              <a:t>Maintain a digital information asset inventory</a:t>
            </a:r>
          </a:p>
        </p:txBody>
      </p:sp>
    </p:spTree>
    <p:extLst>
      <p:ext uri="{BB962C8B-B14F-4D97-AF65-F5344CB8AC3E}">
        <p14:creationId xmlns:p14="http://schemas.microsoft.com/office/powerpoint/2010/main" val="2061813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vert="horz" lIns="91440" tIns="45720" rIns="91440" bIns="45720" rtlCol="0" anchor="t">
            <a:normAutofit lnSpcReduction="10000"/>
          </a:bodyPr>
          <a:lstStyle/>
          <a:p>
            <a:pPr marL="0" indent="0">
              <a:buNone/>
            </a:pPr>
            <a:r>
              <a:rPr lang="en-GB" sz="2400">
                <a:cs typeface="Calibri"/>
              </a:rPr>
              <a:t>Revise the following:</a:t>
            </a:r>
          </a:p>
          <a:p>
            <a:r>
              <a:rPr lang="en-GB" sz="2400">
                <a:cs typeface="Calibri"/>
              </a:rPr>
              <a:t>Threat actors</a:t>
            </a:r>
          </a:p>
          <a:p>
            <a:endParaRPr lang="en-GB" sz="2400">
              <a:cs typeface="Calibri"/>
            </a:endParaRPr>
          </a:p>
          <a:p>
            <a:r>
              <a:rPr lang="en-GB" sz="2400">
                <a:cs typeface="Calibri"/>
              </a:rPr>
              <a:t>Threat Vector</a:t>
            </a:r>
          </a:p>
          <a:p>
            <a:endParaRPr lang="en-GB" sz="2400">
              <a:cs typeface="Calibri"/>
            </a:endParaRPr>
          </a:p>
          <a:p>
            <a:r>
              <a:rPr lang="en-GB" sz="2400">
                <a:cs typeface="Calibri"/>
              </a:rPr>
              <a:t>Malicious Code</a:t>
            </a:r>
          </a:p>
          <a:p>
            <a:endParaRPr lang="en-GB" sz="2400">
              <a:cs typeface="Calibri"/>
            </a:endParaRPr>
          </a:p>
          <a:p>
            <a:r>
              <a:rPr lang="en-GB" sz="2400">
                <a:cs typeface="Calibri"/>
              </a:rPr>
              <a:t>Phishing </a:t>
            </a:r>
          </a:p>
          <a:p>
            <a:endParaRPr lang="en-GB" sz="2400">
              <a:cs typeface="Calibri"/>
            </a:endParaRPr>
          </a:p>
          <a:p>
            <a:r>
              <a:rPr lang="en-GB" sz="2400">
                <a:cs typeface="Calibri"/>
              </a:rPr>
              <a:t>SQL Injection</a:t>
            </a:r>
          </a:p>
          <a:p>
            <a:endParaRPr lang="en-GB" sz="2400">
              <a:cs typeface="Calibri"/>
            </a:endParaRPr>
          </a:p>
          <a:p>
            <a:endParaRPr lang="en-GB" sz="2400">
              <a:cs typeface="Calibri"/>
            </a:endParaRPr>
          </a:p>
          <a:p>
            <a:endParaRPr lang="en-GB" sz="2400">
              <a:cs typeface="Calibri"/>
            </a:endParaRPr>
          </a:p>
          <a:p>
            <a:endParaRPr lang="en-GB" sz="2400">
              <a:cs typeface="Calibri"/>
            </a:endParaRPr>
          </a:p>
          <a:p>
            <a:endParaRPr lang="en-GB" sz="2400">
              <a:cs typeface="Calibri"/>
            </a:endParaRPr>
          </a:p>
          <a:p>
            <a:endParaRPr lang="en-GB" sz="2400">
              <a:cs typeface="Calibri"/>
            </a:endParaRPr>
          </a:p>
          <a:p>
            <a:pPr marL="0" indent="0">
              <a:buNone/>
            </a:pPr>
            <a:endParaRPr lang="en-GB" sz="2400">
              <a:cs typeface="Calibri"/>
            </a:endParaRPr>
          </a:p>
          <a:p>
            <a:endParaRPr lang="en-GB" sz="2400">
              <a:cs typeface="Calibri"/>
            </a:endParaRPr>
          </a:p>
          <a:p>
            <a:endParaRPr lang="en-GB" sz="2400"/>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2105639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a:solidFill>
                  <a:schemeClr val="accent2"/>
                </a:solidFill>
                <a:latin typeface="Arial" panose="020B0604020202020204" pitchFamily="34" charset="0"/>
              </a:rPr>
              <a:t>Monday</a:t>
            </a:r>
          </a:p>
          <a:p>
            <a:pPr lvl="1"/>
            <a:r>
              <a:rPr lang="en-US" sz="1400" i="0" u="none" strike="noStrike" baseline="0">
                <a:solidFill>
                  <a:schemeClr val="accent2"/>
                </a:solidFill>
                <a:latin typeface="Arial" panose="020B0604020202020204" pitchFamily="34" charset="0"/>
              </a:rPr>
              <a:t>Introduction to EPA</a:t>
            </a:r>
          </a:p>
          <a:p>
            <a:pPr lvl="1"/>
            <a:r>
              <a:rPr lang="en-US" sz="1400">
                <a:solidFill>
                  <a:schemeClr val="accent2"/>
                </a:solidFill>
                <a:latin typeface="Arial" panose="020B0604020202020204" pitchFamily="34" charset="0"/>
              </a:rPr>
              <a:t>Networking Basics</a:t>
            </a:r>
          </a:p>
          <a:p>
            <a:r>
              <a:rPr lang="en-GB" sz="1800" b="1" i="0" u="none" strike="noStrike" baseline="0">
                <a:solidFill>
                  <a:srgbClr val="000000"/>
                </a:solidFill>
                <a:latin typeface="Arial" panose="020B0604020202020204" pitchFamily="34" charset="0"/>
              </a:rPr>
              <a:t>Tuesday</a:t>
            </a:r>
          </a:p>
          <a:p>
            <a:pPr lvl="1"/>
            <a:r>
              <a:rPr lang="en-US" sz="1400">
                <a:latin typeface="Arial"/>
                <a:cs typeface="Arial"/>
              </a:rPr>
              <a:t>Cyber Threats</a:t>
            </a:r>
          </a:p>
          <a:p>
            <a:pPr lvl="1"/>
            <a:r>
              <a:rPr lang="en-US" sz="1400">
                <a:latin typeface="Arial"/>
                <a:cs typeface="Arial"/>
              </a:rPr>
              <a:t>Vulnerability sources</a:t>
            </a:r>
            <a:endParaRPr lang="en-US" sz="1400">
              <a:latin typeface="Arial" panose="020B0604020202020204" pitchFamily="34" charset="0"/>
              <a:cs typeface="Arial"/>
            </a:endParaRPr>
          </a:p>
          <a:p>
            <a:r>
              <a:rPr lang="en-GB" sz="1800" b="1" i="0" u="none" strike="noStrike" baseline="0">
                <a:solidFill>
                  <a:srgbClr val="000000"/>
                </a:solidFill>
                <a:latin typeface="Arial" panose="020B0604020202020204" pitchFamily="34" charset="0"/>
              </a:rPr>
              <a:t>Wednesday</a:t>
            </a:r>
          </a:p>
          <a:p>
            <a:pPr lvl="1"/>
            <a:r>
              <a:rPr lang="en-US" sz="1400">
                <a:latin typeface="Arial"/>
                <a:cs typeface="Arial"/>
              </a:rPr>
              <a:t>Security Controls</a:t>
            </a:r>
            <a:endParaRPr lang="en-US" sz="1400">
              <a:latin typeface="Arial" panose="020B0604020202020204" pitchFamily="34" charset="0"/>
              <a:cs typeface="Arial"/>
            </a:endParaRPr>
          </a:p>
          <a:p>
            <a:pPr lvl="1"/>
            <a:r>
              <a:rPr lang="en-US" sz="1400">
                <a:latin typeface="Arial"/>
                <a:cs typeface="Arial"/>
              </a:rPr>
              <a:t>Security Vulnerabilities</a:t>
            </a:r>
            <a:endParaRPr lang="en-US" sz="1400">
              <a:latin typeface="Arial" panose="020B0604020202020204" pitchFamily="34" charset="0"/>
              <a:cs typeface="Arial"/>
            </a:endParaRPr>
          </a:p>
          <a:p>
            <a:r>
              <a:rPr lang="en-GB" sz="1800" b="1">
                <a:solidFill>
                  <a:srgbClr val="000000"/>
                </a:solidFill>
                <a:latin typeface="Arial" panose="020B0604020202020204" pitchFamily="34" charset="0"/>
              </a:rPr>
              <a:t>Thursday</a:t>
            </a:r>
          </a:p>
          <a:p>
            <a:pPr lvl="1"/>
            <a:r>
              <a:rPr lang="en-GB" sz="1400">
                <a:solidFill>
                  <a:srgbClr val="000000"/>
                </a:solidFill>
                <a:latin typeface="Arial" panose="020B0604020202020204" pitchFamily="34" charset="0"/>
              </a:rPr>
              <a:t>Common Vulnerability Exposures</a:t>
            </a:r>
            <a:endParaRPr lang="en-US" sz="1400">
              <a:latin typeface="Arial" panose="020B0604020202020204" pitchFamily="34" charset="0"/>
            </a:endParaRPr>
          </a:p>
          <a:p>
            <a:r>
              <a:rPr lang="en-US" sz="1800" b="1">
                <a:solidFill>
                  <a:srgbClr val="000000"/>
                </a:solidFill>
                <a:latin typeface="Arial" panose="020B0604020202020204" pitchFamily="34" charset="0"/>
              </a:rPr>
              <a:t>Friday</a:t>
            </a:r>
          </a:p>
          <a:p>
            <a:pPr lvl="1"/>
            <a:r>
              <a:rPr lang="en-US" sz="1400">
                <a:solidFill>
                  <a:srgbClr val="000000"/>
                </a:solidFill>
                <a:latin typeface="Arial" panose="020B0604020202020204" pitchFamily="34" charset="0"/>
              </a:rPr>
              <a:t>Malware activity</a:t>
            </a:r>
          </a:p>
          <a:p>
            <a:pPr lvl="1"/>
            <a:r>
              <a:rPr lang="en-US" sz="1400">
                <a:solidFill>
                  <a:srgbClr val="000000"/>
                </a:solidFill>
                <a:latin typeface="Arial" panose="020B0604020202020204" pitchFamily="34" charset="0"/>
              </a:rPr>
              <a:t>Suspicious User Behaviour</a:t>
            </a:r>
          </a:p>
        </p:txBody>
      </p:sp>
    </p:spTree>
    <p:extLst>
      <p:ext uri="{BB962C8B-B14F-4D97-AF65-F5344CB8AC3E}">
        <p14:creationId xmlns:p14="http://schemas.microsoft.com/office/powerpoint/2010/main" val="3714704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a:p>
          <a:p>
            <a:pPr marL="0" indent="0" algn="ctr">
              <a:buNone/>
            </a:pPr>
            <a:endParaRPr lang="en-US" sz="4800"/>
          </a:p>
          <a:p>
            <a:pPr marL="0" indent="0" algn="ctr">
              <a:buNone/>
            </a:pPr>
            <a:endParaRPr lang="en-US" sz="4800"/>
          </a:p>
          <a:p>
            <a:pPr marL="0" indent="0" algn="ctr">
              <a:buNone/>
            </a:pPr>
            <a:endParaRPr lang="en-US" sz="4800"/>
          </a:p>
          <a:p>
            <a:pPr marL="0" indent="0">
              <a:buNone/>
            </a:pPr>
            <a:endParaRPr lang="en-US" sz="2000"/>
          </a:p>
          <a:p>
            <a:pPr marL="0" indent="0">
              <a:buNone/>
            </a:pPr>
            <a:endParaRPr lang="en-US" sz="2000"/>
          </a:p>
          <a:p>
            <a:pPr marL="0" indent="0">
              <a:buNone/>
            </a:pPr>
            <a:r>
              <a:rPr lang="en-US" sz="2000"/>
              <a:t>Cyber Security Technician Competency Reference: K3</a:t>
            </a:r>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a:t>Security Controls</a:t>
            </a:r>
            <a:endParaRPr lang="en-GB" sz="4800"/>
          </a:p>
        </p:txBody>
      </p:sp>
    </p:spTree>
    <p:extLst>
      <p:ext uri="{BB962C8B-B14F-4D97-AF65-F5344CB8AC3E}">
        <p14:creationId xmlns:p14="http://schemas.microsoft.com/office/powerpoint/2010/main" val="6628088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6D50A-7668-4906-BE92-44B7665E0779}"/>
              </a:ext>
            </a:extLst>
          </p:cNvPr>
          <p:cNvSpPr>
            <a:spLocks noGrp="1"/>
          </p:cNvSpPr>
          <p:nvPr>
            <p:ph type="title"/>
          </p:nvPr>
        </p:nvSpPr>
        <p:spPr/>
        <p:txBody>
          <a:bodyPr/>
          <a:lstStyle/>
          <a:p>
            <a:r>
              <a:rPr lang="en-GB"/>
              <a:t>Security Controls</a:t>
            </a:r>
          </a:p>
        </p:txBody>
      </p:sp>
      <p:sp>
        <p:nvSpPr>
          <p:cNvPr id="3" name="Content Placeholder 2">
            <a:extLst>
              <a:ext uri="{FF2B5EF4-FFF2-40B4-BE49-F238E27FC236}">
                <a16:creationId xmlns:a16="http://schemas.microsoft.com/office/drawing/2014/main" id="{4EC59674-70DE-41FF-9BD0-DE0CFBFD8057}"/>
              </a:ext>
            </a:extLst>
          </p:cNvPr>
          <p:cNvSpPr>
            <a:spLocks noGrp="1"/>
          </p:cNvSpPr>
          <p:nvPr>
            <p:ph idx="1"/>
          </p:nvPr>
        </p:nvSpPr>
        <p:spPr/>
        <p:txBody>
          <a:bodyPr/>
          <a:lstStyle/>
          <a:p>
            <a:pPr marL="0" indent="0">
              <a:buNone/>
            </a:pPr>
            <a:r>
              <a:rPr lang="en-GB" sz="3200"/>
              <a:t>Security control are used are used within organisations to:</a:t>
            </a:r>
          </a:p>
          <a:p>
            <a:endParaRPr lang="en-GB"/>
          </a:p>
          <a:p>
            <a:pPr marL="0" indent="0" algn="ctr">
              <a:buNone/>
            </a:pPr>
            <a:r>
              <a:rPr lang="en-GB" sz="3200"/>
              <a:t>Reduce the </a:t>
            </a:r>
            <a:r>
              <a:rPr lang="en-GB" sz="3200" b="1"/>
              <a:t>Likelihood</a:t>
            </a:r>
            <a:r>
              <a:rPr lang="en-GB" sz="3200"/>
              <a:t> of an Attack being successful </a:t>
            </a:r>
          </a:p>
          <a:p>
            <a:pPr algn="ctr"/>
            <a:endParaRPr lang="en-GB" sz="3200"/>
          </a:p>
          <a:p>
            <a:pPr marL="0" indent="0" algn="ctr">
              <a:buNone/>
            </a:pPr>
            <a:r>
              <a:rPr lang="en-GB" sz="3200"/>
              <a:t>And / or</a:t>
            </a:r>
          </a:p>
          <a:p>
            <a:pPr algn="ctr"/>
            <a:endParaRPr lang="en-GB" sz="3200"/>
          </a:p>
          <a:p>
            <a:pPr marL="0" indent="0" algn="ctr">
              <a:buNone/>
            </a:pPr>
            <a:r>
              <a:rPr lang="en-GB" sz="3200"/>
              <a:t>Reduce the </a:t>
            </a:r>
            <a:r>
              <a:rPr lang="en-GB" sz="3200" b="1"/>
              <a:t>Impact </a:t>
            </a:r>
            <a:r>
              <a:rPr lang="en-GB" sz="3200"/>
              <a:t>if an Attack was successful</a:t>
            </a:r>
          </a:p>
          <a:p>
            <a:endParaRPr lang="en-GB"/>
          </a:p>
          <a:p>
            <a:endParaRPr lang="en-GB"/>
          </a:p>
        </p:txBody>
      </p:sp>
    </p:spTree>
    <p:extLst>
      <p:ext uri="{BB962C8B-B14F-4D97-AF65-F5344CB8AC3E}">
        <p14:creationId xmlns:p14="http://schemas.microsoft.com/office/powerpoint/2010/main" val="1607921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Security Controls Types</a:t>
            </a:r>
          </a:p>
        </p:txBody>
      </p:sp>
    </p:spTree>
    <p:extLst>
      <p:ext uri="{BB962C8B-B14F-4D97-AF65-F5344CB8AC3E}">
        <p14:creationId xmlns:p14="http://schemas.microsoft.com/office/powerpoint/2010/main" val="22574083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84E49-54FF-487B-9CC3-96363AD1CCFE}"/>
              </a:ext>
            </a:extLst>
          </p:cNvPr>
          <p:cNvSpPr>
            <a:spLocks noGrp="1"/>
          </p:cNvSpPr>
          <p:nvPr>
            <p:ph type="title"/>
          </p:nvPr>
        </p:nvSpPr>
        <p:spPr/>
        <p:txBody>
          <a:bodyPr/>
          <a:lstStyle/>
          <a:p>
            <a:r>
              <a:rPr lang="en-GB"/>
              <a:t>Security Control Types - Physical </a:t>
            </a:r>
          </a:p>
        </p:txBody>
      </p:sp>
      <p:sp>
        <p:nvSpPr>
          <p:cNvPr id="3" name="Content Placeholder 2">
            <a:extLst>
              <a:ext uri="{FF2B5EF4-FFF2-40B4-BE49-F238E27FC236}">
                <a16:creationId xmlns:a16="http://schemas.microsoft.com/office/drawing/2014/main" id="{C3249578-7546-438E-B4D8-303B4077AA15}"/>
              </a:ext>
            </a:extLst>
          </p:cNvPr>
          <p:cNvSpPr>
            <a:spLocks noGrp="1"/>
          </p:cNvSpPr>
          <p:nvPr>
            <p:ph idx="1"/>
          </p:nvPr>
        </p:nvSpPr>
        <p:spPr/>
        <p:txBody>
          <a:bodyPr>
            <a:normAutofit fontScale="92500" lnSpcReduction="10000"/>
          </a:bodyPr>
          <a:lstStyle/>
          <a:p>
            <a:pPr marL="0" indent="0">
              <a:buNone/>
            </a:pPr>
            <a:r>
              <a:rPr lang="en-GB"/>
              <a:t>Physical controls are those controls which seek to prevent an attack through the use of something tangible</a:t>
            </a:r>
          </a:p>
          <a:p>
            <a:pPr marL="0" indent="0">
              <a:buNone/>
            </a:pPr>
            <a:r>
              <a:rPr lang="en-GB"/>
              <a:t>Examples of physical controls include mechanisms such as:</a:t>
            </a:r>
          </a:p>
          <a:p>
            <a:pPr marL="0" indent="0">
              <a:buNone/>
            </a:pPr>
            <a:endParaRPr lang="en-GB"/>
          </a:p>
          <a:p>
            <a:r>
              <a:rPr lang="en-GB"/>
              <a:t>Walls, locks, security guards, security cameras, anti-climb fencing</a:t>
            </a:r>
          </a:p>
          <a:p>
            <a:endParaRPr lang="en-GB"/>
          </a:p>
          <a:p>
            <a:r>
              <a:rPr lang="en-GB"/>
              <a:t>Backup copies or real-time replication of data i.e. “Disk Mirroring”</a:t>
            </a:r>
          </a:p>
          <a:p>
            <a:endParaRPr lang="en-GB"/>
          </a:p>
          <a:p>
            <a:r>
              <a:rPr lang="en-GB"/>
              <a:t>Use of natural or man-made disaster-protection devices such as smoke alarms or fire extinguishers</a:t>
            </a:r>
          </a:p>
          <a:p>
            <a:endParaRPr lang="en-GB"/>
          </a:p>
        </p:txBody>
      </p:sp>
    </p:spTree>
    <p:extLst>
      <p:ext uri="{BB962C8B-B14F-4D97-AF65-F5344CB8AC3E}">
        <p14:creationId xmlns:p14="http://schemas.microsoft.com/office/powerpoint/2010/main" val="20605351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5BB4-6FFA-4136-B881-CF384590DFA5}"/>
              </a:ext>
            </a:extLst>
          </p:cNvPr>
          <p:cNvSpPr>
            <a:spLocks noGrp="1"/>
          </p:cNvSpPr>
          <p:nvPr>
            <p:ph type="title"/>
          </p:nvPr>
        </p:nvSpPr>
        <p:spPr/>
        <p:txBody>
          <a:bodyPr/>
          <a:lstStyle/>
          <a:p>
            <a:r>
              <a:rPr lang="en-GB"/>
              <a:t>Security Control Types - Procedural</a:t>
            </a:r>
          </a:p>
        </p:txBody>
      </p:sp>
      <p:sp>
        <p:nvSpPr>
          <p:cNvPr id="3" name="Content Placeholder 2">
            <a:extLst>
              <a:ext uri="{FF2B5EF4-FFF2-40B4-BE49-F238E27FC236}">
                <a16:creationId xmlns:a16="http://schemas.microsoft.com/office/drawing/2014/main" id="{CBB6311F-E061-4E7A-8BCF-5B8C77927B37}"/>
              </a:ext>
            </a:extLst>
          </p:cNvPr>
          <p:cNvSpPr>
            <a:spLocks noGrp="1"/>
          </p:cNvSpPr>
          <p:nvPr>
            <p:ph idx="1"/>
          </p:nvPr>
        </p:nvSpPr>
        <p:spPr/>
        <p:txBody>
          <a:bodyPr>
            <a:normAutofit fontScale="92500" lnSpcReduction="20000"/>
          </a:bodyPr>
          <a:lstStyle/>
          <a:p>
            <a:pPr marL="0" indent="0">
              <a:buNone/>
            </a:pPr>
            <a:r>
              <a:rPr lang="en-GB"/>
              <a:t>Procedural and administrative controls are guidelines, agreements and supporting processes that require or advise people to act in certain ways with the goal of protecting organisational assets</a:t>
            </a:r>
          </a:p>
          <a:p>
            <a:endParaRPr lang="en-GB"/>
          </a:p>
          <a:p>
            <a:pPr marL="0" indent="0">
              <a:buNone/>
            </a:pPr>
            <a:r>
              <a:rPr lang="en-GB"/>
              <a:t>Examples of procedural and administrative controls include mechanisms such as:</a:t>
            </a:r>
          </a:p>
          <a:p>
            <a:r>
              <a:rPr lang="en-GB"/>
              <a:t>Laws and local regulations</a:t>
            </a:r>
          </a:p>
          <a:p>
            <a:r>
              <a:rPr lang="en-GB"/>
              <a:t>Organizational policies, procedures, or guidelines</a:t>
            </a:r>
          </a:p>
          <a:p>
            <a:r>
              <a:rPr lang="en-GB"/>
              <a:t>Methods of protecting intellectual property such as copyrights, patents, or trade secrets</a:t>
            </a:r>
          </a:p>
          <a:p>
            <a:r>
              <a:rPr lang="en-GB"/>
              <a:t>Contracts or other documents that govern the relationship between two or more parties</a:t>
            </a:r>
            <a:endParaRPr lang="en-US"/>
          </a:p>
          <a:p>
            <a:endParaRPr lang="en-GB"/>
          </a:p>
        </p:txBody>
      </p:sp>
    </p:spTree>
    <p:extLst>
      <p:ext uri="{BB962C8B-B14F-4D97-AF65-F5344CB8AC3E}">
        <p14:creationId xmlns:p14="http://schemas.microsoft.com/office/powerpoint/2010/main" val="31554882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DB40-BF48-496B-B68E-FBDBFF8ADE83}"/>
              </a:ext>
            </a:extLst>
          </p:cNvPr>
          <p:cNvSpPr>
            <a:spLocks noGrp="1"/>
          </p:cNvSpPr>
          <p:nvPr>
            <p:ph type="title"/>
          </p:nvPr>
        </p:nvSpPr>
        <p:spPr/>
        <p:txBody>
          <a:bodyPr/>
          <a:lstStyle/>
          <a:p>
            <a:r>
              <a:rPr lang="en-GB"/>
              <a:t>Security Control Types - Technical</a:t>
            </a:r>
          </a:p>
        </p:txBody>
      </p:sp>
      <p:sp>
        <p:nvSpPr>
          <p:cNvPr id="3" name="Content Placeholder 2">
            <a:extLst>
              <a:ext uri="{FF2B5EF4-FFF2-40B4-BE49-F238E27FC236}">
                <a16:creationId xmlns:a16="http://schemas.microsoft.com/office/drawing/2014/main" id="{55DC33EB-ADED-4A61-908F-1600E49DF7A9}"/>
              </a:ext>
            </a:extLst>
          </p:cNvPr>
          <p:cNvSpPr>
            <a:spLocks noGrp="1"/>
          </p:cNvSpPr>
          <p:nvPr>
            <p:ph idx="1"/>
          </p:nvPr>
        </p:nvSpPr>
        <p:spPr/>
        <p:txBody>
          <a:bodyPr/>
          <a:lstStyle/>
          <a:p>
            <a:pPr marL="0" indent="0">
              <a:buNone/>
            </a:pPr>
            <a:r>
              <a:rPr lang="en-GB"/>
              <a:t>Technical controls are controls or countermeasures that use technology-based contrivances in order to protect organisational assets from harm</a:t>
            </a:r>
          </a:p>
          <a:p>
            <a:endParaRPr lang="en-GB"/>
          </a:p>
          <a:p>
            <a:pPr marL="0" indent="0">
              <a:buNone/>
            </a:pPr>
            <a:r>
              <a:rPr lang="en-GB"/>
              <a:t>These can include mechanisms such as:</a:t>
            </a:r>
          </a:p>
          <a:p>
            <a:r>
              <a:rPr lang="en-GB"/>
              <a:t>Passwords, access controls for operating systems </a:t>
            </a:r>
          </a:p>
          <a:p>
            <a:r>
              <a:rPr lang="en-GB"/>
              <a:t>Application software programs, network protocols, firewalls</a:t>
            </a:r>
          </a:p>
          <a:p>
            <a:r>
              <a:rPr lang="en-GB"/>
              <a:t>Intrusion detection systems, encryption technology</a:t>
            </a:r>
          </a:p>
        </p:txBody>
      </p:sp>
    </p:spTree>
    <p:extLst>
      <p:ext uri="{BB962C8B-B14F-4D97-AF65-F5344CB8AC3E}">
        <p14:creationId xmlns:p14="http://schemas.microsoft.com/office/powerpoint/2010/main" val="1290822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Security Controls Sub-Types</a:t>
            </a:r>
          </a:p>
        </p:txBody>
      </p:sp>
    </p:spTree>
    <p:extLst>
      <p:ext uri="{BB962C8B-B14F-4D97-AF65-F5344CB8AC3E}">
        <p14:creationId xmlns:p14="http://schemas.microsoft.com/office/powerpoint/2010/main" val="15995790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896970"/>
            <a:ext cx="11590421" cy="1325563"/>
          </a:xfrm>
        </p:spPr>
        <p:txBody>
          <a:bodyPr/>
          <a:lstStyle/>
          <a:p>
            <a:r>
              <a:rPr lang="en-US"/>
              <a:t>Preventative</a:t>
            </a:r>
          </a:p>
        </p:txBody>
      </p:sp>
      <p:sp>
        <p:nvSpPr>
          <p:cNvPr id="3" name="Content Placeholder 2"/>
          <p:cNvSpPr>
            <a:spLocks noGrp="1"/>
          </p:cNvSpPr>
          <p:nvPr>
            <p:ph idx="1"/>
          </p:nvPr>
        </p:nvSpPr>
        <p:spPr>
          <a:xfrm>
            <a:off x="312821" y="2472611"/>
            <a:ext cx="11590421" cy="4288969"/>
          </a:xfrm>
        </p:spPr>
        <p:txBody>
          <a:bodyPr>
            <a:normAutofit/>
          </a:bodyPr>
          <a:lstStyle/>
          <a:p>
            <a:pPr marL="0" indent="0">
              <a:buNone/>
            </a:pPr>
            <a:r>
              <a:rPr lang="en-US"/>
              <a:t>Some of the best controls prevent fraud, theft, misstatements, or ineffective organizational functioning </a:t>
            </a:r>
          </a:p>
          <a:p>
            <a:pPr marL="0" indent="0">
              <a:buNone/>
            </a:pPr>
            <a:endParaRPr lang="en-US"/>
          </a:p>
          <a:p>
            <a:pPr marL="0" indent="0">
              <a:buNone/>
            </a:pPr>
            <a:r>
              <a:rPr lang="en-US"/>
              <a:t>For example, we saw previously the effectiveness of segregation of duties to prevent fraud </a:t>
            </a:r>
          </a:p>
          <a:p>
            <a:pPr marL="0" indent="0">
              <a:buNone/>
            </a:pPr>
            <a:endParaRPr lang="en-US"/>
          </a:p>
          <a:p>
            <a:pPr marL="0" indent="0">
              <a:buNone/>
            </a:pPr>
            <a:r>
              <a:rPr lang="en-US"/>
              <a:t>Preventive controls can be as simple as locks and access codes to sensitive areas of a building or passwords for confidential information</a:t>
            </a:r>
          </a:p>
          <a:p>
            <a:endParaRPr lang="en-US"/>
          </a:p>
        </p:txBody>
      </p:sp>
    </p:spTree>
    <p:extLst>
      <p:ext uri="{BB962C8B-B14F-4D97-AF65-F5344CB8AC3E}">
        <p14:creationId xmlns:p14="http://schemas.microsoft.com/office/powerpoint/2010/main" val="3311840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6D00-7CC5-44B0-8E74-8D884FC847B5}"/>
              </a:ext>
            </a:extLst>
          </p:cNvPr>
          <p:cNvSpPr>
            <a:spLocks noGrp="1"/>
          </p:cNvSpPr>
          <p:nvPr>
            <p:ph type="title"/>
          </p:nvPr>
        </p:nvSpPr>
        <p:spPr/>
        <p:txBody>
          <a:bodyPr/>
          <a:lstStyle/>
          <a:p>
            <a:r>
              <a:rPr lang="en-GB"/>
              <a:t>K17</a:t>
            </a:r>
          </a:p>
        </p:txBody>
      </p:sp>
      <p:graphicFrame>
        <p:nvGraphicFramePr>
          <p:cNvPr id="4" name="Table 4">
            <a:extLst>
              <a:ext uri="{FF2B5EF4-FFF2-40B4-BE49-F238E27FC236}">
                <a16:creationId xmlns:a16="http://schemas.microsoft.com/office/drawing/2014/main" id="{337573CF-CF97-4588-A9BB-FA21CF7363AC}"/>
              </a:ext>
            </a:extLst>
          </p:cNvPr>
          <p:cNvGraphicFramePr>
            <a:graphicFrameLocks noGrp="1"/>
          </p:cNvGraphicFramePr>
          <p:nvPr>
            <p:extLst>
              <p:ext uri="{D42A27DB-BD31-4B8C-83A1-F6EECF244321}">
                <p14:modId xmlns:p14="http://schemas.microsoft.com/office/powerpoint/2010/main" val="2355988463"/>
              </p:ext>
            </p:extLst>
          </p:nvPr>
        </p:nvGraphicFramePr>
        <p:xfrm>
          <a:off x="141316" y="1453662"/>
          <a:ext cx="11758350" cy="5091221"/>
        </p:xfrm>
        <a:graphic>
          <a:graphicData uri="http://schemas.openxmlformats.org/drawingml/2006/table">
            <a:tbl>
              <a:tblPr firstRow="1" bandRow="1">
                <a:tableStyleId>{5C22544A-7EE6-4342-B048-85BDC9FD1C3A}</a:tableStyleId>
              </a:tblPr>
              <a:tblGrid>
                <a:gridCol w="3919450">
                  <a:extLst>
                    <a:ext uri="{9D8B030D-6E8A-4147-A177-3AD203B41FA5}">
                      <a16:colId xmlns:a16="http://schemas.microsoft.com/office/drawing/2014/main" val="1517400050"/>
                    </a:ext>
                  </a:extLst>
                </a:gridCol>
                <a:gridCol w="3919450">
                  <a:extLst>
                    <a:ext uri="{9D8B030D-6E8A-4147-A177-3AD203B41FA5}">
                      <a16:colId xmlns:a16="http://schemas.microsoft.com/office/drawing/2014/main" val="4070585184"/>
                    </a:ext>
                  </a:extLst>
                </a:gridCol>
                <a:gridCol w="3919450">
                  <a:extLst>
                    <a:ext uri="{9D8B030D-6E8A-4147-A177-3AD203B41FA5}">
                      <a16:colId xmlns:a16="http://schemas.microsoft.com/office/drawing/2014/main" val="3209597463"/>
                    </a:ext>
                  </a:extLst>
                </a:gridCol>
              </a:tblGrid>
              <a:tr h="482444">
                <a:tc>
                  <a:txBody>
                    <a:bodyPr/>
                    <a:lstStyle/>
                    <a:p>
                      <a:r>
                        <a:rPr lang="en-GB" sz="1100"/>
                        <a:t>Security Event</a:t>
                      </a:r>
                    </a:p>
                  </a:txBody>
                  <a:tcPr/>
                </a:tc>
                <a:tc>
                  <a:txBody>
                    <a:bodyPr/>
                    <a:lstStyle/>
                    <a:p>
                      <a:r>
                        <a:rPr lang="en-GB" sz="1100"/>
                        <a:t>Detective measure</a:t>
                      </a:r>
                    </a:p>
                  </a:txBody>
                  <a:tcPr/>
                </a:tc>
                <a:tc>
                  <a:txBody>
                    <a:bodyPr/>
                    <a:lstStyle/>
                    <a:p>
                      <a:r>
                        <a:rPr lang="en-GB" sz="1100"/>
                        <a:t>Preventative measure</a:t>
                      </a:r>
                    </a:p>
                  </a:txBody>
                  <a:tcPr/>
                </a:tc>
                <a:extLst>
                  <a:ext uri="{0D108BD9-81ED-4DB2-BD59-A6C34878D82A}">
                    <a16:rowId xmlns:a16="http://schemas.microsoft.com/office/drawing/2014/main" val="1967247710"/>
                  </a:ext>
                </a:extLst>
              </a:tr>
              <a:tr h="869249">
                <a:tc>
                  <a:txBody>
                    <a:bodyPr/>
                    <a:lstStyle/>
                    <a:p>
                      <a:r>
                        <a:rPr lang="en-GB" sz="1100"/>
                        <a:t>Brute force attack</a:t>
                      </a:r>
                    </a:p>
                  </a:txBody>
                  <a:tcPr/>
                </a:tc>
                <a:tc>
                  <a:txBody>
                    <a:bodyPr/>
                    <a:lstStyle/>
                    <a:p>
                      <a:pPr marL="285750" indent="-285750">
                        <a:buFont typeface="Arial" panose="020B0604020202020204" pitchFamily="34" charset="0"/>
                        <a:buChar char="•"/>
                      </a:pPr>
                      <a:r>
                        <a:rPr lang="en-GB" sz="1100"/>
                        <a:t>System logs</a:t>
                      </a:r>
                    </a:p>
                    <a:p>
                      <a:pPr marL="285750" indent="-285750">
                        <a:buFont typeface="Arial" panose="020B0604020202020204" pitchFamily="34" charset="0"/>
                        <a:buChar char="•"/>
                      </a:pPr>
                      <a:r>
                        <a:rPr lang="en-GB" sz="1100"/>
                        <a:t>Multiple failed login attempts</a:t>
                      </a:r>
                    </a:p>
                  </a:txBody>
                  <a:tcPr/>
                </a:tc>
                <a:tc>
                  <a:txBody>
                    <a:bodyPr/>
                    <a:lstStyle/>
                    <a:p>
                      <a:pPr marL="285750" indent="-285750">
                        <a:buFont typeface="Arial" panose="020B0604020202020204" pitchFamily="34" charset="0"/>
                        <a:buChar char="•"/>
                      </a:pPr>
                      <a:r>
                        <a:rPr lang="en-GB" sz="1100"/>
                        <a:t>Failed attempt lockouts</a:t>
                      </a:r>
                    </a:p>
                    <a:p>
                      <a:pPr marL="285750" indent="-285750">
                        <a:buFont typeface="Arial" panose="020B0604020202020204" pitchFamily="34" charset="0"/>
                        <a:buChar char="•"/>
                      </a:pPr>
                      <a:r>
                        <a:rPr lang="en-GB" sz="1100"/>
                        <a:t>Limiting simultaneous logins</a:t>
                      </a:r>
                    </a:p>
                    <a:p>
                      <a:pPr marL="285750" indent="-285750">
                        <a:buFont typeface="Arial" panose="020B0604020202020204" pitchFamily="34" charset="0"/>
                        <a:buChar char="•"/>
                      </a:pPr>
                      <a:r>
                        <a:rPr lang="en-GB" sz="1100"/>
                        <a:t>Multi-factor authentication</a:t>
                      </a:r>
                    </a:p>
                    <a:p>
                      <a:pPr marL="285750" indent="-285750">
                        <a:buFont typeface="Arial" panose="020B0604020202020204" pitchFamily="34" charset="0"/>
                        <a:buChar char="•"/>
                      </a:pPr>
                      <a:r>
                        <a:rPr lang="en-GB" sz="1100"/>
                        <a:t>Use of CAPTCHA technology</a:t>
                      </a:r>
                    </a:p>
                  </a:txBody>
                  <a:tcPr/>
                </a:tc>
                <a:extLst>
                  <a:ext uri="{0D108BD9-81ED-4DB2-BD59-A6C34878D82A}">
                    <a16:rowId xmlns:a16="http://schemas.microsoft.com/office/drawing/2014/main" val="2959261742"/>
                  </a:ext>
                </a:extLst>
              </a:tr>
              <a:tr h="1108468">
                <a:tc>
                  <a:txBody>
                    <a:bodyPr/>
                    <a:lstStyle/>
                    <a:p>
                      <a:r>
                        <a:rPr lang="en-GB" sz="1100"/>
                        <a:t>Malware activity</a:t>
                      </a:r>
                    </a:p>
                    <a:p>
                      <a:pPr marL="285750" indent="-285750">
                        <a:buFont typeface="Arial" panose="020B0604020202020204" pitchFamily="34" charset="0"/>
                        <a:buChar char="•"/>
                      </a:pPr>
                      <a:r>
                        <a:rPr lang="en-GB" sz="1100"/>
                        <a:t>Ransomware</a:t>
                      </a:r>
                    </a:p>
                    <a:p>
                      <a:pPr marL="285750" indent="-285750">
                        <a:buFont typeface="Arial" panose="020B0604020202020204" pitchFamily="34" charset="0"/>
                        <a:buChar char="•"/>
                      </a:pPr>
                      <a:r>
                        <a:rPr lang="en-GB" sz="1100"/>
                        <a:t>Worm</a:t>
                      </a:r>
                    </a:p>
                    <a:p>
                      <a:pPr marL="285750" indent="-285750">
                        <a:buFont typeface="Arial" panose="020B0604020202020204" pitchFamily="34" charset="0"/>
                        <a:buChar char="•"/>
                      </a:pPr>
                      <a:r>
                        <a:rPr lang="en-GB" sz="1100"/>
                        <a:t>Trojans</a:t>
                      </a:r>
                    </a:p>
                    <a:p>
                      <a:pPr marL="285750" indent="-285750">
                        <a:buFont typeface="Arial" panose="020B0604020202020204" pitchFamily="34" charset="0"/>
                        <a:buChar char="•"/>
                      </a:pPr>
                      <a:r>
                        <a:rPr lang="en-GB" sz="1100"/>
                        <a:t>Spyware</a:t>
                      </a:r>
                    </a:p>
                  </a:txBody>
                  <a:tcPr/>
                </a:tc>
                <a:tc>
                  <a:txBody>
                    <a:bodyPr/>
                    <a:lstStyle/>
                    <a:p>
                      <a:pPr marL="285750" indent="-285750">
                        <a:buFont typeface="Arial" panose="020B0604020202020204" pitchFamily="34" charset="0"/>
                        <a:buChar char="•"/>
                      </a:pPr>
                      <a:r>
                        <a:rPr lang="en-GB" sz="1100"/>
                        <a:t>Systems log </a:t>
                      </a:r>
                    </a:p>
                    <a:p>
                      <a:pPr marL="285750" indent="-285750">
                        <a:buFont typeface="Arial" panose="020B0604020202020204" pitchFamily="34" charset="0"/>
                        <a:buChar char="•"/>
                      </a:pPr>
                      <a:r>
                        <a:rPr lang="en-GB" sz="1100"/>
                        <a:t>Networks logs</a:t>
                      </a:r>
                    </a:p>
                    <a:p>
                      <a:pPr marL="285750" indent="-285750">
                        <a:buFont typeface="Arial" panose="020B0604020202020204" pitchFamily="34" charset="0"/>
                        <a:buChar char="•"/>
                      </a:pPr>
                      <a:r>
                        <a:rPr lang="en-GB" sz="1100"/>
                        <a:t>Intrusion Detection Systems</a:t>
                      </a:r>
                    </a:p>
                    <a:p>
                      <a:pPr marL="285750" indent="-285750">
                        <a:buFont typeface="Arial" panose="020B0604020202020204" pitchFamily="34" charset="0"/>
                        <a:buChar char="•"/>
                      </a:pPr>
                      <a:r>
                        <a:rPr lang="en-GB" sz="1100"/>
                        <a:t>Security awareness training</a:t>
                      </a:r>
                    </a:p>
                  </a:txBody>
                  <a:tcPr/>
                </a:tc>
                <a:tc>
                  <a:txBody>
                    <a:bodyPr/>
                    <a:lstStyle/>
                    <a:p>
                      <a:pPr marL="285750" indent="-285750">
                        <a:buFont typeface="Arial" panose="020B0604020202020204" pitchFamily="34" charset="0"/>
                        <a:buChar char="•"/>
                      </a:pPr>
                      <a:r>
                        <a:rPr lang="en-GB" sz="1100"/>
                        <a:t>Anti-malware software</a:t>
                      </a:r>
                    </a:p>
                    <a:p>
                      <a:pPr marL="285750" indent="-285750">
                        <a:buFont typeface="Arial" panose="020B0604020202020204" pitchFamily="34" charset="0"/>
                        <a:buChar char="•"/>
                      </a:pPr>
                      <a:r>
                        <a:rPr lang="en-GB" sz="1100"/>
                        <a:t>Firewalls</a:t>
                      </a:r>
                    </a:p>
                    <a:p>
                      <a:pPr marL="285750" indent="-285750">
                        <a:buFont typeface="Arial" panose="020B0604020202020204" pitchFamily="34" charset="0"/>
                        <a:buChar char="•"/>
                      </a:pPr>
                      <a:r>
                        <a:rPr lang="en-GB" sz="1100"/>
                        <a:t>Intrusion Prevention</a:t>
                      </a:r>
                    </a:p>
                    <a:p>
                      <a:pPr marL="285750" indent="-285750">
                        <a:buFont typeface="Arial" panose="020B0604020202020204" pitchFamily="34" charset="0"/>
                        <a:buChar char="•"/>
                      </a:pPr>
                      <a:r>
                        <a:rPr lang="en-GB" sz="1100"/>
                        <a:t>Systems</a:t>
                      </a:r>
                    </a:p>
                    <a:p>
                      <a:pPr marL="285750" indent="-285750">
                        <a:buFont typeface="Arial" panose="020B0604020202020204" pitchFamily="34" charset="0"/>
                        <a:buChar char="•"/>
                      </a:pPr>
                      <a:r>
                        <a:rPr lang="en-GB" sz="1100"/>
                        <a:t>Vulnerability/patch management</a:t>
                      </a:r>
                    </a:p>
                  </a:txBody>
                  <a:tcPr/>
                </a:tc>
                <a:extLst>
                  <a:ext uri="{0D108BD9-81ED-4DB2-BD59-A6C34878D82A}">
                    <a16:rowId xmlns:a16="http://schemas.microsoft.com/office/drawing/2014/main" val="1595544120"/>
                  </a:ext>
                </a:extLst>
              </a:tr>
              <a:tr h="1201505">
                <a:tc>
                  <a:txBody>
                    <a:bodyPr/>
                    <a:lstStyle/>
                    <a:p>
                      <a:r>
                        <a:rPr lang="en-GB" sz="1100"/>
                        <a:t>Suspicious user behaviour</a:t>
                      </a:r>
                    </a:p>
                  </a:txBody>
                  <a:tcPr/>
                </a:tc>
                <a:tc>
                  <a:txBody>
                    <a:bodyPr/>
                    <a:lstStyle/>
                    <a:p>
                      <a:pPr marL="285750" indent="-285750">
                        <a:buFont typeface="Arial" panose="020B0604020202020204" pitchFamily="34" charset="0"/>
                        <a:buChar char="•"/>
                      </a:pPr>
                      <a:r>
                        <a:rPr lang="en-GB" sz="1100"/>
                        <a:t>Honeypots</a:t>
                      </a:r>
                    </a:p>
                    <a:p>
                      <a:pPr marL="285750" indent="-285750">
                        <a:buFont typeface="Arial" panose="020B0604020202020204" pitchFamily="34" charset="0"/>
                        <a:buChar char="•"/>
                      </a:pPr>
                      <a:r>
                        <a:rPr lang="en-GB" sz="1100"/>
                        <a:t>File Integrity Monitoring</a:t>
                      </a:r>
                    </a:p>
                    <a:p>
                      <a:pPr marL="285750" indent="-285750">
                        <a:buFont typeface="Arial" panose="020B0604020202020204" pitchFamily="34" charset="0"/>
                        <a:buChar char="•"/>
                      </a:pPr>
                      <a:r>
                        <a:rPr lang="en-GB" sz="1100"/>
                        <a:t>Behavioural analytics</a:t>
                      </a:r>
                    </a:p>
                    <a:p>
                      <a:pPr marL="285750" indent="-285750">
                        <a:buFont typeface="Arial" panose="020B0604020202020204" pitchFamily="34" charset="0"/>
                        <a:buChar char="•"/>
                      </a:pPr>
                      <a:r>
                        <a:rPr lang="en-GB" sz="1100"/>
                        <a:t>System logs</a:t>
                      </a:r>
                    </a:p>
                    <a:p>
                      <a:pPr marL="285750" indent="-285750">
                        <a:buFont typeface="Arial" panose="020B0604020202020204" pitchFamily="34" charset="0"/>
                        <a:buChar char="•"/>
                      </a:pPr>
                      <a:r>
                        <a:rPr lang="en-GB" sz="1100"/>
                        <a:t>Network logs</a:t>
                      </a:r>
                    </a:p>
                    <a:p>
                      <a:pPr marL="285750" indent="-285750">
                        <a:buFont typeface="Arial" panose="020B0604020202020204" pitchFamily="34" charset="0"/>
                        <a:buChar char="•"/>
                      </a:pPr>
                      <a:r>
                        <a:rPr lang="en-GB" sz="1100"/>
                        <a:t>CCTV</a:t>
                      </a:r>
                    </a:p>
                  </a:txBody>
                  <a:tcPr/>
                </a:tc>
                <a:tc>
                  <a:txBody>
                    <a:bodyPr/>
                    <a:lstStyle/>
                    <a:p>
                      <a:pPr marL="171450" indent="-171450">
                        <a:buFont typeface="Arial" panose="020B0604020202020204" pitchFamily="34" charset="0"/>
                        <a:buChar char="•"/>
                      </a:pPr>
                      <a:r>
                        <a:rPr lang="en-GB" sz="1100"/>
                        <a:t>Firewalls</a:t>
                      </a:r>
                    </a:p>
                    <a:p>
                      <a:pPr marL="171450" indent="-171450">
                        <a:buFont typeface="Arial" panose="020B0604020202020204" pitchFamily="34" charset="0"/>
                        <a:buChar char="•"/>
                      </a:pPr>
                      <a:r>
                        <a:rPr lang="en-GB" sz="1100"/>
                        <a:t>Role-based access control</a:t>
                      </a:r>
                    </a:p>
                    <a:p>
                      <a:pPr marL="171450" indent="-171450">
                        <a:buFont typeface="Arial" panose="020B0604020202020204" pitchFamily="34" charset="0"/>
                        <a:buChar char="•"/>
                      </a:pPr>
                      <a:r>
                        <a:rPr lang="en-GB" sz="1100"/>
                        <a:t>Principle of least privilege</a:t>
                      </a:r>
                    </a:p>
                    <a:p>
                      <a:pPr marL="171450" indent="-171450">
                        <a:buFont typeface="Arial" panose="020B0604020202020204" pitchFamily="34" charset="0"/>
                        <a:buChar char="•"/>
                      </a:pPr>
                      <a:r>
                        <a:rPr lang="en-GB" sz="1100"/>
                        <a:t>Job rotation</a:t>
                      </a:r>
                    </a:p>
                    <a:p>
                      <a:pPr marL="171450" indent="-171450">
                        <a:buFont typeface="Arial" panose="020B0604020202020204" pitchFamily="34" charset="0"/>
                        <a:buChar char="•"/>
                      </a:pPr>
                      <a:r>
                        <a:rPr lang="en-GB" sz="1100"/>
                        <a:t>Door entry system</a:t>
                      </a:r>
                    </a:p>
                    <a:p>
                      <a:pPr marL="171450" indent="-171450">
                        <a:buFont typeface="Arial" panose="020B0604020202020204" pitchFamily="34" charset="0"/>
                        <a:buChar char="•"/>
                      </a:pPr>
                      <a:r>
                        <a:rPr lang="en-GB" sz="1100"/>
                        <a:t>Web proxy</a:t>
                      </a:r>
                    </a:p>
                  </a:txBody>
                  <a:tcPr/>
                </a:tc>
                <a:extLst>
                  <a:ext uri="{0D108BD9-81ED-4DB2-BD59-A6C34878D82A}">
                    <a16:rowId xmlns:a16="http://schemas.microsoft.com/office/drawing/2014/main" val="17683768"/>
                  </a:ext>
                </a:extLst>
              </a:tr>
              <a:tr h="650815">
                <a:tc>
                  <a:txBody>
                    <a:bodyPr/>
                    <a:lstStyle/>
                    <a:p>
                      <a:r>
                        <a:rPr lang="en-GB" sz="1100"/>
                        <a:t>Suspicious device behaviour</a:t>
                      </a:r>
                    </a:p>
                  </a:txBody>
                  <a:tcPr/>
                </a:tc>
                <a:tc>
                  <a:txBody>
                    <a:bodyPr/>
                    <a:lstStyle/>
                    <a:p>
                      <a:pPr marL="285750" indent="-285750">
                        <a:buFont typeface="Arial" panose="020B0604020202020204" pitchFamily="34" charset="0"/>
                        <a:buChar char="•"/>
                      </a:pPr>
                      <a:r>
                        <a:rPr lang="en-GB" sz="1100"/>
                        <a:t>Intrusion Detection Systems</a:t>
                      </a:r>
                    </a:p>
                    <a:p>
                      <a:pPr marL="285750" indent="-285750">
                        <a:buFont typeface="Arial" panose="020B0604020202020204" pitchFamily="34" charset="0"/>
                        <a:buChar char="•"/>
                      </a:pPr>
                      <a:r>
                        <a:rPr lang="en-GB" sz="1100"/>
                        <a:t>System logs</a:t>
                      </a:r>
                    </a:p>
                    <a:p>
                      <a:pPr marL="285750" indent="-285750">
                        <a:buFont typeface="Arial" panose="020B0604020202020204" pitchFamily="34" charset="0"/>
                        <a:buChar char="•"/>
                      </a:pPr>
                      <a:r>
                        <a:rPr lang="en-GB" sz="1100"/>
                        <a:t>Network logs</a:t>
                      </a:r>
                    </a:p>
                  </a:txBody>
                  <a:tcPr/>
                </a:tc>
                <a:tc>
                  <a:txBody>
                    <a:bodyPr/>
                    <a:lstStyle/>
                    <a:p>
                      <a:pPr marL="171450" indent="-171450">
                        <a:buFont typeface="Arial" panose="020B0604020202020204" pitchFamily="34" charset="0"/>
                        <a:buChar char="•"/>
                      </a:pPr>
                      <a:r>
                        <a:rPr lang="en-GB" sz="1100"/>
                        <a:t>Intrusion Prevention Systems</a:t>
                      </a:r>
                    </a:p>
                    <a:p>
                      <a:pPr marL="171450" indent="-171450">
                        <a:buFont typeface="Arial" panose="020B0604020202020204" pitchFamily="34" charset="0"/>
                        <a:buChar char="•"/>
                      </a:pPr>
                      <a:r>
                        <a:rPr lang="en-GB" sz="1100"/>
                        <a:t>Firewalls</a:t>
                      </a:r>
                    </a:p>
                  </a:txBody>
                  <a:tcPr/>
                </a:tc>
                <a:extLst>
                  <a:ext uri="{0D108BD9-81ED-4DB2-BD59-A6C34878D82A}">
                    <a16:rowId xmlns:a16="http://schemas.microsoft.com/office/drawing/2014/main" val="2018806941"/>
                  </a:ext>
                </a:extLst>
              </a:tr>
              <a:tr h="778740">
                <a:tc>
                  <a:txBody>
                    <a:bodyPr/>
                    <a:lstStyle/>
                    <a:p>
                      <a:r>
                        <a:rPr lang="en-GB" sz="1100"/>
                        <a:t>Unauthorised system changes</a:t>
                      </a:r>
                    </a:p>
                  </a:txBody>
                  <a:tcPr/>
                </a:tc>
                <a:tc>
                  <a:txBody>
                    <a:bodyPr/>
                    <a:lstStyle/>
                    <a:p>
                      <a:pPr marL="285750" indent="-285750">
                        <a:buFont typeface="Arial" panose="020B0604020202020204" pitchFamily="34" charset="0"/>
                        <a:buChar char="•"/>
                      </a:pPr>
                      <a:r>
                        <a:rPr lang="en-GB" sz="1100"/>
                        <a:t>System Integrity Monitoring</a:t>
                      </a:r>
                    </a:p>
                    <a:p>
                      <a:pPr marL="285750" indent="-285750">
                        <a:buFont typeface="Arial" panose="020B0604020202020204" pitchFamily="34" charset="0"/>
                        <a:buChar char="•"/>
                      </a:pPr>
                      <a:r>
                        <a:rPr lang="en-GB" sz="1100"/>
                        <a:t>File Integrity Monitoring</a:t>
                      </a:r>
                    </a:p>
                  </a:txBody>
                  <a:tcPr/>
                </a:tc>
                <a:tc>
                  <a:txBody>
                    <a:bodyPr/>
                    <a:lstStyle/>
                    <a:p>
                      <a:pPr marL="171450" indent="-171450">
                        <a:buFont typeface="Arial" panose="020B0604020202020204" pitchFamily="34" charset="0"/>
                        <a:buChar char="•"/>
                      </a:pPr>
                      <a:r>
                        <a:rPr lang="en-GB" sz="1100"/>
                        <a:t>Role-based access control</a:t>
                      </a:r>
                    </a:p>
                    <a:p>
                      <a:pPr marL="171450" indent="-171450">
                        <a:buFont typeface="Arial" panose="020B0604020202020204" pitchFamily="34" charset="0"/>
                        <a:buChar char="•"/>
                      </a:pPr>
                      <a:r>
                        <a:rPr lang="en-GB" sz="1100"/>
                        <a:t>Principle of least privilege</a:t>
                      </a:r>
                    </a:p>
                  </a:txBody>
                  <a:tcPr/>
                </a:tc>
                <a:extLst>
                  <a:ext uri="{0D108BD9-81ED-4DB2-BD59-A6C34878D82A}">
                    <a16:rowId xmlns:a16="http://schemas.microsoft.com/office/drawing/2014/main" val="4143382736"/>
                  </a:ext>
                </a:extLst>
              </a:tr>
            </a:tbl>
          </a:graphicData>
        </a:graphic>
      </p:graphicFrame>
    </p:spTree>
    <p:extLst>
      <p:ext uri="{BB962C8B-B14F-4D97-AF65-F5344CB8AC3E}">
        <p14:creationId xmlns:p14="http://schemas.microsoft.com/office/powerpoint/2010/main" val="11779164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896970"/>
            <a:ext cx="11590421" cy="1325563"/>
          </a:xfrm>
        </p:spPr>
        <p:txBody>
          <a:bodyPr/>
          <a:lstStyle/>
          <a:p>
            <a:r>
              <a:rPr lang="en-US"/>
              <a:t>Detective</a:t>
            </a:r>
          </a:p>
        </p:txBody>
      </p:sp>
      <p:sp>
        <p:nvSpPr>
          <p:cNvPr id="3" name="Content Placeholder 2"/>
          <p:cNvSpPr>
            <a:spLocks noGrp="1"/>
          </p:cNvSpPr>
          <p:nvPr>
            <p:ph idx="1"/>
          </p:nvPr>
        </p:nvSpPr>
        <p:spPr>
          <a:xfrm>
            <a:off x="312821" y="2472611"/>
            <a:ext cx="11590421" cy="4288969"/>
          </a:xfrm>
        </p:spPr>
        <p:txBody>
          <a:bodyPr>
            <a:normAutofit/>
          </a:bodyPr>
          <a:lstStyle/>
          <a:p>
            <a:pPr marL="0" indent="0">
              <a:buNone/>
            </a:pPr>
            <a:r>
              <a:rPr lang="en-US"/>
              <a:t>A security camera is a good example of a detective control </a:t>
            </a:r>
          </a:p>
          <a:p>
            <a:pPr marL="0" indent="0">
              <a:buNone/>
            </a:pPr>
            <a:endParaRPr lang="en-US"/>
          </a:p>
          <a:p>
            <a:pPr marL="0" indent="0">
              <a:buNone/>
            </a:pPr>
            <a:r>
              <a:rPr lang="en-US"/>
              <a:t>A store manager who notices a pattern of a cash drawer coming up short when attended by a particular clerk can easily look at video of the clerk’s actions throughout the day to detect potential theft </a:t>
            </a:r>
          </a:p>
          <a:p>
            <a:pPr marL="0" indent="0">
              <a:buNone/>
            </a:pPr>
            <a:endParaRPr lang="en-US"/>
          </a:p>
          <a:p>
            <a:pPr marL="0" indent="0">
              <a:buNone/>
            </a:pPr>
            <a:r>
              <a:rPr lang="en-US"/>
              <a:t>An access log and an alert system can quickly detect and notify management of attempts by employees or outsiders to access unauthorized information or parts of a building</a:t>
            </a:r>
          </a:p>
          <a:p>
            <a:endParaRPr lang="en-US"/>
          </a:p>
        </p:txBody>
      </p:sp>
    </p:spTree>
    <p:extLst>
      <p:ext uri="{BB962C8B-B14F-4D97-AF65-F5344CB8AC3E}">
        <p14:creationId xmlns:p14="http://schemas.microsoft.com/office/powerpoint/2010/main" val="31882498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896970"/>
            <a:ext cx="11590421" cy="1325563"/>
          </a:xfrm>
        </p:spPr>
        <p:txBody>
          <a:bodyPr/>
          <a:lstStyle/>
          <a:p>
            <a:r>
              <a:rPr lang="en-US"/>
              <a:t>Corrective </a:t>
            </a:r>
          </a:p>
        </p:txBody>
      </p:sp>
      <p:sp>
        <p:nvSpPr>
          <p:cNvPr id="3" name="Content Placeholder 2"/>
          <p:cNvSpPr>
            <a:spLocks noGrp="1"/>
          </p:cNvSpPr>
          <p:nvPr>
            <p:ph idx="1"/>
          </p:nvPr>
        </p:nvSpPr>
        <p:spPr>
          <a:xfrm>
            <a:off x="312821" y="2472611"/>
            <a:ext cx="11590421" cy="4288969"/>
          </a:xfrm>
        </p:spPr>
        <p:txBody>
          <a:bodyPr>
            <a:normAutofit fontScale="92500" lnSpcReduction="20000"/>
          </a:bodyPr>
          <a:lstStyle/>
          <a:p>
            <a:pPr marL="0" indent="0">
              <a:buNone/>
            </a:pPr>
            <a:r>
              <a:rPr lang="en-US"/>
              <a:t>Coupled with preventive and detective controls, corrective controls help mitigate damage once a risk has materialized </a:t>
            </a:r>
          </a:p>
          <a:p>
            <a:pPr marL="0" indent="0">
              <a:buNone/>
            </a:pPr>
            <a:endParaRPr lang="en-US"/>
          </a:p>
          <a:p>
            <a:pPr marL="0" indent="0">
              <a:buNone/>
            </a:pPr>
            <a:r>
              <a:rPr lang="en-US"/>
              <a:t>An organization can document its policies and procedures, enforcing them by means of warnings and employee termination when appropriate </a:t>
            </a:r>
          </a:p>
          <a:p>
            <a:pPr marL="0" indent="0">
              <a:buNone/>
            </a:pPr>
            <a:endParaRPr lang="en-US"/>
          </a:p>
          <a:p>
            <a:pPr marL="0" indent="0">
              <a:buNone/>
            </a:pPr>
            <a:r>
              <a:rPr lang="en-US"/>
              <a:t>When managers wisely back up data they can restore a functioning system in the event of a crash</a:t>
            </a:r>
          </a:p>
          <a:p>
            <a:pPr marL="0" indent="0">
              <a:buNone/>
            </a:pPr>
            <a:endParaRPr lang="en-US"/>
          </a:p>
          <a:p>
            <a:pPr marL="0" indent="0">
              <a:buNone/>
            </a:pPr>
            <a:r>
              <a:rPr lang="en-US"/>
              <a:t>If a disaster strikes, business recovery can take place when effective Business Continuity and Disaster Recovery plans are in place and followed</a:t>
            </a:r>
          </a:p>
        </p:txBody>
      </p:sp>
    </p:spTree>
    <p:extLst>
      <p:ext uri="{BB962C8B-B14F-4D97-AF65-F5344CB8AC3E}">
        <p14:creationId xmlns:p14="http://schemas.microsoft.com/office/powerpoint/2010/main" val="24533567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Defence in Depth</a:t>
            </a:r>
          </a:p>
        </p:txBody>
      </p:sp>
    </p:spTree>
    <p:extLst>
      <p:ext uri="{BB962C8B-B14F-4D97-AF65-F5344CB8AC3E}">
        <p14:creationId xmlns:p14="http://schemas.microsoft.com/office/powerpoint/2010/main" val="20152849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988C-70A0-4D41-940F-9A4238CBD8CA}"/>
              </a:ext>
            </a:extLst>
          </p:cNvPr>
          <p:cNvSpPr>
            <a:spLocks noGrp="1"/>
          </p:cNvSpPr>
          <p:nvPr>
            <p:ph type="title"/>
          </p:nvPr>
        </p:nvSpPr>
        <p:spPr/>
        <p:txBody>
          <a:bodyPr/>
          <a:lstStyle/>
          <a:p>
            <a:r>
              <a:rPr lang="en-GB"/>
              <a:t>Defence in Depth</a:t>
            </a:r>
          </a:p>
        </p:txBody>
      </p:sp>
      <p:sp>
        <p:nvSpPr>
          <p:cNvPr id="3" name="Content Placeholder 2">
            <a:extLst>
              <a:ext uri="{FF2B5EF4-FFF2-40B4-BE49-F238E27FC236}">
                <a16:creationId xmlns:a16="http://schemas.microsoft.com/office/drawing/2014/main" id="{5B96B3F4-5239-4FA8-8768-0B8DD864CDB5}"/>
              </a:ext>
            </a:extLst>
          </p:cNvPr>
          <p:cNvSpPr>
            <a:spLocks noGrp="1"/>
          </p:cNvSpPr>
          <p:nvPr>
            <p:ph idx="1"/>
          </p:nvPr>
        </p:nvSpPr>
        <p:spPr/>
        <p:txBody>
          <a:bodyPr>
            <a:normAutofit lnSpcReduction="10000"/>
          </a:bodyPr>
          <a:lstStyle/>
          <a:p>
            <a:pPr marL="0" indent="0">
              <a:buNone/>
            </a:pPr>
            <a:r>
              <a:rPr lang="en-GB"/>
              <a:t>The term “Defence in Depth” is used when a number of different controls are implemented to provide a combined and robust level of protection </a:t>
            </a:r>
          </a:p>
          <a:p>
            <a:pPr marL="0" indent="0">
              <a:buNone/>
            </a:pPr>
            <a:endParaRPr lang="en-GB"/>
          </a:p>
          <a:p>
            <a:pPr marL="0" indent="0">
              <a:buNone/>
            </a:pPr>
            <a:r>
              <a:rPr lang="en-GB"/>
              <a:t>The benefit of defence in depth is that if a particular control fails, other controls may still reduce the likelihood and/or impact of the attack</a:t>
            </a:r>
          </a:p>
          <a:p>
            <a:pPr marL="0" indent="0">
              <a:buNone/>
            </a:pPr>
            <a:endParaRPr lang="en-GB"/>
          </a:p>
          <a:p>
            <a:pPr marL="0" indent="0">
              <a:buNone/>
            </a:pPr>
            <a:r>
              <a:rPr lang="en-GB"/>
              <a:t>Another benefit is that when a number of controls are used, there is greater opportunity to be proportionate, thereby not overly restricting the organisation from it’s business objectives!</a:t>
            </a:r>
          </a:p>
        </p:txBody>
      </p:sp>
    </p:spTree>
    <p:extLst>
      <p:ext uri="{BB962C8B-B14F-4D97-AF65-F5344CB8AC3E}">
        <p14:creationId xmlns:p14="http://schemas.microsoft.com/office/powerpoint/2010/main" val="2236936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9E95-DCB5-4467-9E3C-BDDB560E8A7C}"/>
              </a:ext>
            </a:extLst>
          </p:cNvPr>
          <p:cNvSpPr>
            <a:spLocks noGrp="1"/>
          </p:cNvSpPr>
          <p:nvPr>
            <p:ph type="title"/>
          </p:nvPr>
        </p:nvSpPr>
        <p:spPr/>
        <p:txBody>
          <a:bodyPr/>
          <a:lstStyle/>
          <a:p>
            <a:r>
              <a:rPr lang="en-GB"/>
              <a:t>External Threats &amp; Controls</a:t>
            </a:r>
          </a:p>
        </p:txBody>
      </p:sp>
      <p:pic>
        <p:nvPicPr>
          <p:cNvPr id="8" name="Content Placeholder 7" descr="House with solid fill">
            <a:extLst>
              <a:ext uri="{FF2B5EF4-FFF2-40B4-BE49-F238E27FC236}">
                <a16:creationId xmlns:a16="http://schemas.microsoft.com/office/drawing/2014/main" id="{156085B9-C2B6-4182-867F-D3FD7E73DEA6}"/>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424" y="4456416"/>
            <a:ext cx="1231669" cy="1231669"/>
          </a:xfrm>
        </p:spPr>
      </p:pic>
      <p:sp>
        <p:nvSpPr>
          <p:cNvPr id="4" name="Oval 3">
            <a:extLst>
              <a:ext uri="{FF2B5EF4-FFF2-40B4-BE49-F238E27FC236}">
                <a16:creationId xmlns:a16="http://schemas.microsoft.com/office/drawing/2014/main" id="{C9DD5EAA-D7E6-46B8-B120-F11EB1028D44}"/>
              </a:ext>
            </a:extLst>
          </p:cNvPr>
          <p:cNvSpPr/>
          <p:nvPr/>
        </p:nvSpPr>
        <p:spPr>
          <a:xfrm>
            <a:off x="4035829" y="4360025"/>
            <a:ext cx="3707477" cy="167085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Site A</a:t>
            </a:r>
          </a:p>
        </p:txBody>
      </p:sp>
      <p:sp>
        <p:nvSpPr>
          <p:cNvPr id="6" name="Oval 5">
            <a:extLst>
              <a:ext uri="{FF2B5EF4-FFF2-40B4-BE49-F238E27FC236}">
                <a16:creationId xmlns:a16="http://schemas.microsoft.com/office/drawing/2014/main" id="{F8EE6E92-4A52-4872-97F0-DF0A418EDAAA}"/>
              </a:ext>
            </a:extLst>
          </p:cNvPr>
          <p:cNvSpPr/>
          <p:nvPr/>
        </p:nvSpPr>
        <p:spPr>
          <a:xfrm>
            <a:off x="8909858" y="4001294"/>
            <a:ext cx="2083723" cy="10709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Site B</a:t>
            </a:r>
          </a:p>
        </p:txBody>
      </p:sp>
      <p:pic>
        <p:nvPicPr>
          <p:cNvPr id="10" name="Graphic 9" descr="Cloud outline">
            <a:extLst>
              <a:ext uri="{FF2B5EF4-FFF2-40B4-BE49-F238E27FC236}">
                <a16:creationId xmlns:a16="http://schemas.microsoft.com/office/drawing/2014/main" id="{D96535F7-C41A-4D9B-9D34-C84DD02FF3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96097" y="1218428"/>
            <a:ext cx="1855124" cy="1855124"/>
          </a:xfrm>
          <a:prstGeom prst="rect">
            <a:avLst/>
          </a:prstGeom>
        </p:spPr>
      </p:pic>
      <p:pic>
        <p:nvPicPr>
          <p:cNvPr id="11" name="Graphic 10" descr="Cloud outline">
            <a:extLst>
              <a:ext uri="{FF2B5EF4-FFF2-40B4-BE49-F238E27FC236}">
                <a16:creationId xmlns:a16="http://schemas.microsoft.com/office/drawing/2014/main" id="{23F274F0-99CE-4F01-93B1-FEF3A896B6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43100" y="1218428"/>
            <a:ext cx="1855124" cy="1855124"/>
          </a:xfrm>
          <a:prstGeom prst="rect">
            <a:avLst/>
          </a:prstGeom>
        </p:spPr>
      </p:pic>
      <p:pic>
        <p:nvPicPr>
          <p:cNvPr id="12" name="Graphic 11" descr="Cloud outline">
            <a:extLst>
              <a:ext uri="{FF2B5EF4-FFF2-40B4-BE49-F238E27FC236}">
                <a16:creationId xmlns:a16="http://schemas.microsoft.com/office/drawing/2014/main" id="{B474848E-79DB-4074-95A5-31F875C324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0781" y="1304326"/>
            <a:ext cx="1855124" cy="1855124"/>
          </a:xfrm>
          <a:prstGeom prst="rect">
            <a:avLst/>
          </a:prstGeom>
        </p:spPr>
      </p:pic>
      <p:pic>
        <p:nvPicPr>
          <p:cNvPr id="14" name="Graphic 13" descr="Modern architecture with solid fill">
            <a:extLst>
              <a:ext uri="{FF2B5EF4-FFF2-40B4-BE49-F238E27FC236}">
                <a16:creationId xmlns:a16="http://schemas.microsoft.com/office/drawing/2014/main" id="{E498F866-B884-48AA-B630-9040C59BE3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47018" y="1113824"/>
            <a:ext cx="1801091" cy="1801091"/>
          </a:xfrm>
          <a:prstGeom prst="rect">
            <a:avLst/>
          </a:prstGeom>
        </p:spPr>
      </p:pic>
      <p:pic>
        <p:nvPicPr>
          <p:cNvPr id="18" name="Graphic 17" descr="Tablet with solid fill">
            <a:extLst>
              <a:ext uri="{FF2B5EF4-FFF2-40B4-BE49-F238E27FC236}">
                <a16:creationId xmlns:a16="http://schemas.microsoft.com/office/drawing/2014/main" id="{C53094EA-0377-4ECF-82F1-843254E865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3144" y="2546604"/>
            <a:ext cx="914400" cy="914400"/>
          </a:xfrm>
          <a:prstGeom prst="rect">
            <a:avLst/>
          </a:prstGeom>
        </p:spPr>
      </p:pic>
      <p:sp>
        <p:nvSpPr>
          <p:cNvPr id="19" name="TextBox 18">
            <a:extLst>
              <a:ext uri="{FF2B5EF4-FFF2-40B4-BE49-F238E27FC236}">
                <a16:creationId xmlns:a16="http://schemas.microsoft.com/office/drawing/2014/main" id="{3A83E4D1-B06B-4A3A-B8D8-5CAE0C332820}"/>
              </a:ext>
            </a:extLst>
          </p:cNvPr>
          <p:cNvSpPr txBox="1"/>
          <p:nvPr/>
        </p:nvSpPr>
        <p:spPr>
          <a:xfrm>
            <a:off x="2457104" y="2568156"/>
            <a:ext cx="827116" cy="369332"/>
          </a:xfrm>
          <a:prstGeom prst="rect">
            <a:avLst/>
          </a:prstGeom>
          <a:noFill/>
        </p:spPr>
        <p:txBody>
          <a:bodyPr wrap="square" rtlCol="0">
            <a:spAutoFit/>
          </a:bodyPr>
          <a:lstStyle/>
          <a:p>
            <a:r>
              <a:rPr lang="en-GB"/>
              <a:t>Azure</a:t>
            </a:r>
          </a:p>
        </p:txBody>
      </p:sp>
      <p:sp>
        <p:nvSpPr>
          <p:cNvPr id="20" name="TextBox 19">
            <a:extLst>
              <a:ext uri="{FF2B5EF4-FFF2-40B4-BE49-F238E27FC236}">
                <a16:creationId xmlns:a16="http://schemas.microsoft.com/office/drawing/2014/main" id="{C4DF6A3F-8202-4CA8-8873-AD3606F4E017}"/>
              </a:ext>
            </a:extLst>
          </p:cNvPr>
          <p:cNvSpPr txBox="1"/>
          <p:nvPr/>
        </p:nvSpPr>
        <p:spPr>
          <a:xfrm>
            <a:off x="4691843" y="2568156"/>
            <a:ext cx="827116" cy="369332"/>
          </a:xfrm>
          <a:prstGeom prst="rect">
            <a:avLst/>
          </a:prstGeom>
          <a:noFill/>
        </p:spPr>
        <p:txBody>
          <a:bodyPr wrap="square" rtlCol="0">
            <a:spAutoFit/>
          </a:bodyPr>
          <a:lstStyle/>
          <a:p>
            <a:r>
              <a:rPr lang="en-GB"/>
              <a:t>AWS</a:t>
            </a:r>
          </a:p>
        </p:txBody>
      </p:sp>
      <p:sp>
        <p:nvSpPr>
          <p:cNvPr id="21" name="TextBox 20">
            <a:extLst>
              <a:ext uri="{FF2B5EF4-FFF2-40B4-BE49-F238E27FC236}">
                <a16:creationId xmlns:a16="http://schemas.microsoft.com/office/drawing/2014/main" id="{6B5B359A-4C9A-4DE0-9714-1378FE82FA41}"/>
              </a:ext>
            </a:extLst>
          </p:cNvPr>
          <p:cNvSpPr txBox="1"/>
          <p:nvPr/>
        </p:nvSpPr>
        <p:spPr>
          <a:xfrm>
            <a:off x="6741277" y="2629889"/>
            <a:ext cx="854131" cy="369332"/>
          </a:xfrm>
          <a:prstGeom prst="rect">
            <a:avLst/>
          </a:prstGeom>
          <a:noFill/>
        </p:spPr>
        <p:txBody>
          <a:bodyPr wrap="square" rtlCol="0">
            <a:spAutoFit/>
          </a:bodyPr>
          <a:lstStyle/>
          <a:p>
            <a:r>
              <a:rPr lang="en-GB"/>
              <a:t>Google</a:t>
            </a:r>
          </a:p>
        </p:txBody>
      </p:sp>
      <p:sp>
        <p:nvSpPr>
          <p:cNvPr id="22" name="TextBox 21">
            <a:extLst>
              <a:ext uri="{FF2B5EF4-FFF2-40B4-BE49-F238E27FC236}">
                <a16:creationId xmlns:a16="http://schemas.microsoft.com/office/drawing/2014/main" id="{3AB3E3E9-BED4-467F-A083-54D7FFB0FC6A}"/>
              </a:ext>
            </a:extLst>
          </p:cNvPr>
          <p:cNvSpPr txBox="1"/>
          <p:nvPr/>
        </p:nvSpPr>
        <p:spPr>
          <a:xfrm>
            <a:off x="8872795" y="2596161"/>
            <a:ext cx="2203913" cy="369332"/>
          </a:xfrm>
          <a:prstGeom prst="rect">
            <a:avLst/>
          </a:prstGeom>
          <a:noFill/>
        </p:spPr>
        <p:txBody>
          <a:bodyPr wrap="square" rtlCol="0">
            <a:spAutoFit/>
          </a:bodyPr>
          <a:lstStyle/>
          <a:p>
            <a:r>
              <a:rPr lang="en-GB"/>
              <a:t>Data Centre (Backup)</a:t>
            </a:r>
          </a:p>
        </p:txBody>
      </p:sp>
      <p:pic>
        <p:nvPicPr>
          <p:cNvPr id="24" name="Graphic 23" descr="Modern architecture with solid fill">
            <a:extLst>
              <a:ext uri="{FF2B5EF4-FFF2-40B4-BE49-F238E27FC236}">
                <a16:creationId xmlns:a16="http://schemas.microsoft.com/office/drawing/2014/main" id="{C3951131-BE65-4B5B-B2BE-E723D7794B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82195" y="4076059"/>
            <a:ext cx="924710" cy="924710"/>
          </a:xfrm>
          <a:prstGeom prst="rect">
            <a:avLst/>
          </a:prstGeom>
        </p:spPr>
      </p:pic>
      <p:pic>
        <p:nvPicPr>
          <p:cNvPr id="25" name="Graphic 24" descr="Modern architecture with solid fill">
            <a:extLst>
              <a:ext uri="{FF2B5EF4-FFF2-40B4-BE49-F238E27FC236}">
                <a16:creationId xmlns:a16="http://schemas.microsoft.com/office/drawing/2014/main" id="{5722A15E-45BD-4C33-9B70-1C7CE6B584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1162" y="3435315"/>
            <a:ext cx="924710" cy="924710"/>
          </a:xfrm>
          <a:prstGeom prst="rect">
            <a:avLst/>
          </a:prstGeom>
        </p:spPr>
      </p:pic>
      <p:sp>
        <p:nvSpPr>
          <p:cNvPr id="26" name="TextBox 25">
            <a:extLst>
              <a:ext uri="{FF2B5EF4-FFF2-40B4-BE49-F238E27FC236}">
                <a16:creationId xmlns:a16="http://schemas.microsoft.com/office/drawing/2014/main" id="{89FC8DC0-5C81-4AFD-A773-797570E71A29}"/>
              </a:ext>
            </a:extLst>
          </p:cNvPr>
          <p:cNvSpPr txBox="1"/>
          <p:nvPr/>
        </p:nvSpPr>
        <p:spPr>
          <a:xfrm>
            <a:off x="4091247" y="4778354"/>
            <a:ext cx="2149534" cy="369332"/>
          </a:xfrm>
          <a:prstGeom prst="rect">
            <a:avLst/>
          </a:prstGeom>
          <a:noFill/>
        </p:spPr>
        <p:txBody>
          <a:bodyPr wrap="square" rtlCol="0">
            <a:spAutoFit/>
          </a:bodyPr>
          <a:lstStyle/>
          <a:p>
            <a:r>
              <a:rPr lang="en-GB"/>
              <a:t>Computer Room</a:t>
            </a:r>
          </a:p>
        </p:txBody>
      </p:sp>
      <p:sp>
        <p:nvSpPr>
          <p:cNvPr id="27" name="TextBox 26">
            <a:extLst>
              <a:ext uri="{FF2B5EF4-FFF2-40B4-BE49-F238E27FC236}">
                <a16:creationId xmlns:a16="http://schemas.microsoft.com/office/drawing/2014/main" id="{04B029E5-412B-4418-81E6-6C10D1EFD9F8}"/>
              </a:ext>
            </a:extLst>
          </p:cNvPr>
          <p:cNvSpPr txBox="1"/>
          <p:nvPr/>
        </p:nvSpPr>
        <p:spPr>
          <a:xfrm>
            <a:off x="9047018" y="4132732"/>
            <a:ext cx="2149534" cy="369332"/>
          </a:xfrm>
          <a:prstGeom prst="rect">
            <a:avLst/>
          </a:prstGeom>
          <a:noFill/>
        </p:spPr>
        <p:txBody>
          <a:bodyPr wrap="square" rtlCol="0">
            <a:spAutoFit/>
          </a:bodyPr>
          <a:lstStyle/>
          <a:p>
            <a:r>
              <a:rPr lang="en-GB"/>
              <a:t>Computer Room</a:t>
            </a:r>
          </a:p>
        </p:txBody>
      </p:sp>
      <p:sp>
        <p:nvSpPr>
          <p:cNvPr id="28" name="TextBox 27">
            <a:extLst>
              <a:ext uri="{FF2B5EF4-FFF2-40B4-BE49-F238E27FC236}">
                <a16:creationId xmlns:a16="http://schemas.microsoft.com/office/drawing/2014/main" id="{EB45F8ED-22A4-4F76-A7DF-D9F908F26979}"/>
              </a:ext>
            </a:extLst>
          </p:cNvPr>
          <p:cNvSpPr txBox="1"/>
          <p:nvPr/>
        </p:nvSpPr>
        <p:spPr>
          <a:xfrm>
            <a:off x="933450" y="5503419"/>
            <a:ext cx="2149534" cy="369332"/>
          </a:xfrm>
          <a:prstGeom prst="rect">
            <a:avLst/>
          </a:prstGeom>
          <a:noFill/>
        </p:spPr>
        <p:txBody>
          <a:bodyPr wrap="square" rtlCol="0">
            <a:spAutoFit/>
          </a:bodyPr>
          <a:lstStyle/>
          <a:p>
            <a:r>
              <a:rPr lang="en-GB"/>
              <a:t>Homeworkers</a:t>
            </a:r>
          </a:p>
        </p:txBody>
      </p:sp>
      <p:sp>
        <p:nvSpPr>
          <p:cNvPr id="29" name="TextBox 28">
            <a:extLst>
              <a:ext uri="{FF2B5EF4-FFF2-40B4-BE49-F238E27FC236}">
                <a16:creationId xmlns:a16="http://schemas.microsoft.com/office/drawing/2014/main" id="{3230FAD4-225C-42B6-B979-9D1FF0AA571C}"/>
              </a:ext>
            </a:extLst>
          </p:cNvPr>
          <p:cNvSpPr txBox="1"/>
          <p:nvPr/>
        </p:nvSpPr>
        <p:spPr>
          <a:xfrm>
            <a:off x="137158" y="3244334"/>
            <a:ext cx="2149534" cy="369332"/>
          </a:xfrm>
          <a:prstGeom prst="rect">
            <a:avLst/>
          </a:prstGeom>
          <a:noFill/>
        </p:spPr>
        <p:txBody>
          <a:bodyPr wrap="square" rtlCol="0">
            <a:spAutoFit/>
          </a:bodyPr>
          <a:lstStyle/>
          <a:p>
            <a:r>
              <a:rPr lang="en-GB"/>
              <a:t>Remote Workers</a:t>
            </a:r>
          </a:p>
        </p:txBody>
      </p:sp>
    </p:spTree>
    <p:extLst>
      <p:ext uri="{BB962C8B-B14F-4D97-AF65-F5344CB8AC3E}">
        <p14:creationId xmlns:p14="http://schemas.microsoft.com/office/powerpoint/2010/main" val="18707917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9E95-DCB5-4467-9E3C-BDDB560E8A7C}"/>
              </a:ext>
            </a:extLst>
          </p:cNvPr>
          <p:cNvSpPr>
            <a:spLocks noGrp="1"/>
          </p:cNvSpPr>
          <p:nvPr>
            <p:ph type="title"/>
          </p:nvPr>
        </p:nvSpPr>
        <p:spPr/>
        <p:txBody>
          <a:bodyPr/>
          <a:lstStyle/>
          <a:p>
            <a:r>
              <a:rPr lang="en-GB"/>
              <a:t>Internal Threats &amp; Controls</a:t>
            </a:r>
          </a:p>
        </p:txBody>
      </p:sp>
      <p:sp>
        <p:nvSpPr>
          <p:cNvPr id="4" name="Oval 3">
            <a:extLst>
              <a:ext uri="{FF2B5EF4-FFF2-40B4-BE49-F238E27FC236}">
                <a16:creationId xmlns:a16="http://schemas.microsoft.com/office/drawing/2014/main" id="{C9DD5EAA-D7E6-46B8-B120-F11EB1028D44}"/>
              </a:ext>
            </a:extLst>
          </p:cNvPr>
          <p:cNvSpPr/>
          <p:nvPr/>
        </p:nvSpPr>
        <p:spPr>
          <a:xfrm>
            <a:off x="473825" y="1388225"/>
            <a:ext cx="11247120" cy="50749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Site A</a:t>
            </a:r>
          </a:p>
        </p:txBody>
      </p:sp>
      <p:grpSp>
        <p:nvGrpSpPr>
          <p:cNvPr id="7" name="Group 6">
            <a:extLst>
              <a:ext uri="{FF2B5EF4-FFF2-40B4-BE49-F238E27FC236}">
                <a16:creationId xmlns:a16="http://schemas.microsoft.com/office/drawing/2014/main" id="{91383817-DD77-47D5-AC1B-B66053B1C6E8}"/>
              </a:ext>
            </a:extLst>
          </p:cNvPr>
          <p:cNvGrpSpPr/>
          <p:nvPr/>
        </p:nvGrpSpPr>
        <p:grpSpPr>
          <a:xfrm>
            <a:off x="1501833" y="1690688"/>
            <a:ext cx="2149534" cy="1071627"/>
            <a:chOff x="4091247" y="4076059"/>
            <a:chExt cx="2149534" cy="1071627"/>
          </a:xfrm>
        </p:grpSpPr>
        <p:pic>
          <p:nvPicPr>
            <p:cNvPr id="24" name="Graphic 23" descr="Modern architecture with solid fill">
              <a:extLst>
                <a:ext uri="{FF2B5EF4-FFF2-40B4-BE49-F238E27FC236}">
                  <a16:creationId xmlns:a16="http://schemas.microsoft.com/office/drawing/2014/main" id="{C3951131-BE65-4B5B-B2BE-E723D7794B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2195" y="4076059"/>
              <a:ext cx="924710" cy="924710"/>
            </a:xfrm>
            <a:prstGeom prst="rect">
              <a:avLst/>
            </a:prstGeom>
          </p:spPr>
        </p:pic>
        <p:sp>
          <p:nvSpPr>
            <p:cNvPr id="26" name="TextBox 25">
              <a:extLst>
                <a:ext uri="{FF2B5EF4-FFF2-40B4-BE49-F238E27FC236}">
                  <a16:creationId xmlns:a16="http://schemas.microsoft.com/office/drawing/2014/main" id="{89FC8DC0-5C81-4AFD-A773-797570E71A29}"/>
                </a:ext>
              </a:extLst>
            </p:cNvPr>
            <p:cNvSpPr txBox="1"/>
            <p:nvPr/>
          </p:nvSpPr>
          <p:spPr>
            <a:xfrm>
              <a:off x="4091247" y="4778354"/>
              <a:ext cx="2149534" cy="369332"/>
            </a:xfrm>
            <a:prstGeom prst="rect">
              <a:avLst/>
            </a:prstGeom>
            <a:noFill/>
          </p:spPr>
          <p:txBody>
            <a:bodyPr wrap="square" rtlCol="0">
              <a:spAutoFit/>
            </a:bodyPr>
            <a:lstStyle/>
            <a:p>
              <a:r>
                <a:rPr lang="en-GB"/>
                <a:t>Computer Room</a:t>
              </a:r>
            </a:p>
          </p:txBody>
        </p:sp>
      </p:grpSp>
      <p:sp>
        <p:nvSpPr>
          <p:cNvPr id="9" name="Rectangle: Rounded Corners 8">
            <a:extLst>
              <a:ext uri="{FF2B5EF4-FFF2-40B4-BE49-F238E27FC236}">
                <a16:creationId xmlns:a16="http://schemas.microsoft.com/office/drawing/2014/main" id="{BD1F0BC7-1BB5-4CE1-BBE2-A3BCDC67EDB8}"/>
              </a:ext>
            </a:extLst>
          </p:cNvPr>
          <p:cNvSpPr/>
          <p:nvPr/>
        </p:nvSpPr>
        <p:spPr>
          <a:xfrm>
            <a:off x="2539192" y="312586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Marketing</a:t>
            </a:r>
          </a:p>
        </p:txBody>
      </p:sp>
      <p:sp>
        <p:nvSpPr>
          <p:cNvPr id="30" name="Rectangle: Rounded Corners 29">
            <a:extLst>
              <a:ext uri="{FF2B5EF4-FFF2-40B4-BE49-F238E27FC236}">
                <a16:creationId xmlns:a16="http://schemas.microsoft.com/office/drawing/2014/main" id="{5B31F5F5-4AB3-4837-A0C2-AF3607EE8010}"/>
              </a:ext>
            </a:extLst>
          </p:cNvPr>
          <p:cNvSpPr/>
          <p:nvPr/>
        </p:nvSpPr>
        <p:spPr>
          <a:xfrm>
            <a:off x="3990265"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Execs &amp; PA</a:t>
            </a:r>
          </a:p>
        </p:txBody>
      </p:sp>
      <p:sp>
        <p:nvSpPr>
          <p:cNvPr id="31" name="Rectangle: Rounded Corners 30">
            <a:extLst>
              <a:ext uri="{FF2B5EF4-FFF2-40B4-BE49-F238E27FC236}">
                <a16:creationId xmlns:a16="http://schemas.microsoft.com/office/drawing/2014/main" id="{A303C539-74E7-46CF-AB79-7BA21046ADD8}"/>
              </a:ext>
            </a:extLst>
          </p:cNvPr>
          <p:cNvSpPr/>
          <p:nvPr/>
        </p:nvSpPr>
        <p:spPr>
          <a:xfrm>
            <a:off x="5505795"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Finance</a:t>
            </a:r>
          </a:p>
        </p:txBody>
      </p:sp>
      <p:sp>
        <p:nvSpPr>
          <p:cNvPr id="32" name="Rectangle: Rounded Corners 31">
            <a:extLst>
              <a:ext uri="{FF2B5EF4-FFF2-40B4-BE49-F238E27FC236}">
                <a16:creationId xmlns:a16="http://schemas.microsoft.com/office/drawing/2014/main" id="{37B45412-77C1-41C3-9A2F-30F14406792F}"/>
              </a:ext>
            </a:extLst>
          </p:cNvPr>
          <p:cNvSpPr/>
          <p:nvPr/>
        </p:nvSpPr>
        <p:spPr>
          <a:xfrm>
            <a:off x="7062433"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HR</a:t>
            </a:r>
          </a:p>
        </p:txBody>
      </p:sp>
      <p:sp>
        <p:nvSpPr>
          <p:cNvPr id="33" name="Rectangle: Rounded Corners 32">
            <a:extLst>
              <a:ext uri="{FF2B5EF4-FFF2-40B4-BE49-F238E27FC236}">
                <a16:creationId xmlns:a16="http://schemas.microsoft.com/office/drawing/2014/main" id="{DA50763E-F7FC-4939-AE90-E4DF5A187794}"/>
              </a:ext>
            </a:extLst>
          </p:cNvPr>
          <p:cNvSpPr/>
          <p:nvPr/>
        </p:nvSpPr>
        <p:spPr>
          <a:xfrm>
            <a:off x="3994344" y="3122179"/>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Business Depts</a:t>
            </a:r>
          </a:p>
        </p:txBody>
      </p:sp>
      <p:sp>
        <p:nvSpPr>
          <p:cNvPr id="34" name="Rectangle: Rounded Corners 33">
            <a:extLst>
              <a:ext uri="{FF2B5EF4-FFF2-40B4-BE49-F238E27FC236}">
                <a16:creationId xmlns:a16="http://schemas.microsoft.com/office/drawing/2014/main" id="{931D7CE9-83AC-46C7-BD85-3EE919B8A214}"/>
              </a:ext>
            </a:extLst>
          </p:cNvPr>
          <p:cNvSpPr/>
          <p:nvPr/>
        </p:nvSpPr>
        <p:spPr>
          <a:xfrm>
            <a:off x="7062433" y="3125866"/>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Network Support</a:t>
            </a:r>
          </a:p>
        </p:txBody>
      </p:sp>
      <p:sp>
        <p:nvSpPr>
          <p:cNvPr id="35" name="Rectangle: Rounded Corners 34">
            <a:extLst>
              <a:ext uri="{FF2B5EF4-FFF2-40B4-BE49-F238E27FC236}">
                <a16:creationId xmlns:a16="http://schemas.microsoft.com/office/drawing/2014/main" id="{8DD23DDF-F0AE-4CBB-8B23-6BCB6DCAF56A}"/>
              </a:ext>
            </a:extLst>
          </p:cNvPr>
          <p:cNvSpPr/>
          <p:nvPr/>
        </p:nvSpPr>
        <p:spPr>
          <a:xfrm>
            <a:off x="10147414" y="3405305"/>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Cyber Security</a:t>
            </a:r>
          </a:p>
        </p:txBody>
      </p:sp>
      <p:sp>
        <p:nvSpPr>
          <p:cNvPr id="36" name="Rectangle: Rounded Corners 35">
            <a:extLst>
              <a:ext uri="{FF2B5EF4-FFF2-40B4-BE49-F238E27FC236}">
                <a16:creationId xmlns:a16="http://schemas.microsoft.com/office/drawing/2014/main" id="{A860EE69-18CD-4882-B14F-951D725EDF22}"/>
              </a:ext>
            </a:extLst>
          </p:cNvPr>
          <p:cNvSpPr/>
          <p:nvPr/>
        </p:nvSpPr>
        <p:spPr>
          <a:xfrm>
            <a:off x="965661" y="3429000"/>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Help Desk / Service Desk</a:t>
            </a:r>
          </a:p>
        </p:txBody>
      </p:sp>
      <p:sp>
        <p:nvSpPr>
          <p:cNvPr id="37" name="Rectangle: Rounded Corners 36">
            <a:extLst>
              <a:ext uri="{FF2B5EF4-FFF2-40B4-BE49-F238E27FC236}">
                <a16:creationId xmlns:a16="http://schemas.microsoft.com/office/drawing/2014/main" id="{865DD713-7DF8-4C70-94ED-A5EABAB2D8B0}"/>
              </a:ext>
            </a:extLst>
          </p:cNvPr>
          <p:cNvSpPr/>
          <p:nvPr/>
        </p:nvSpPr>
        <p:spPr>
          <a:xfrm>
            <a:off x="8573884" y="4538222"/>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Server Support</a:t>
            </a:r>
          </a:p>
        </p:txBody>
      </p:sp>
      <p:sp>
        <p:nvSpPr>
          <p:cNvPr id="38" name="Rectangle: Rounded Corners 37">
            <a:extLst>
              <a:ext uri="{FF2B5EF4-FFF2-40B4-BE49-F238E27FC236}">
                <a16:creationId xmlns:a16="http://schemas.microsoft.com/office/drawing/2014/main" id="{88CA4350-2442-46BF-8A13-6221E7EDC300}"/>
              </a:ext>
            </a:extLst>
          </p:cNvPr>
          <p:cNvSpPr/>
          <p:nvPr/>
        </p:nvSpPr>
        <p:spPr>
          <a:xfrm>
            <a:off x="7062433" y="470057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Information Governance</a:t>
            </a:r>
          </a:p>
        </p:txBody>
      </p:sp>
      <p:sp>
        <p:nvSpPr>
          <p:cNvPr id="39" name="Rectangle: Rounded Corners 38">
            <a:extLst>
              <a:ext uri="{FF2B5EF4-FFF2-40B4-BE49-F238E27FC236}">
                <a16:creationId xmlns:a16="http://schemas.microsoft.com/office/drawing/2014/main" id="{3E617900-BF54-45B6-945D-D303F5A4A59F}"/>
              </a:ext>
            </a:extLst>
          </p:cNvPr>
          <p:cNvSpPr/>
          <p:nvPr/>
        </p:nvSpPr>
        <p:spPr>
          <a:xfrm>
            <a:off x="8573884" y="3122179"/>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IT Support (1</a:t>
            </a:r>
            <a:r>
              <a:rPr lang="en-GB" sz="1400" baseline="30000"/>
              <a:t>st</a:t>
            </a:r>
            <a:r>
              <a:rPr lang="en-GB" sz="1400"/>
              <a:t> / 2</a:t>
            </a:r>
            <a:r>
              <a:rPr lang="en-GB" sz="1400" baseline="30000"/>
              <a:t>nd</a:t>
            </a:r>
            <a:r>
              <a:rPr lang="en-GB" sz="1400"/>
              <a:t>/ 3</a:t>
            </a:r>
            <a:r>
              <a:rPr lang="en-GB" sz="1400" baseline="30000"/>
              <a:t>rd</a:t>
            </a:r>
            <a:r>
              <a:rPr lang="en-GB" sz="1400"/>
              <a:t> Line)</a:t>
            </a:r>
          </a:p>
        </p:txBody>
      </p:sp>
      <p:sp>
        <p:nvSpPr>
          <p:cNvPr id="40" name="Rectangle: Rounded Corners 39">
            <a:extLst>
              <a:ext uri="{FF2B5EF4-FFF2-40B4-BE49-F238E27FC236}">
                <a16:creationId xmlns:a16="http://schemas.microsoft.com/office/drawing/2014/main" id="{2EB2DC47-859F-42AF-AB3B-17A82022B58E}"/>
              </a:ext>
            </a:extLst>
          </p:cNvPr>
          <p:cNvSpPr/>
          <p:nvPr/>
        </p:nvSpPr>
        <p:spPr>
          <a:xfrm>
            <a:off x="2539192" y="4538222"/>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Estates</a:t>
            </a:r>
          </a:p>
        </p:txBody>
      </p:sp>
      <p:sp>
        <p:nvSpPr>
          <p:cNvPr id="41" name="Rectangle: Rounded Corners 40">
            <a:extLst>
              <a:ext uri="{FF2B5EF4-FFF2-40B4-BE49-F238E27FC236}">
                <a16:creationId xmlns:a16="http://schemas.microsoft.com/office/drawing/2014/main" id="{1955871B-505B-431D-91D7-5541840889C5}"/>
              </a:ext>
            </a:extLst>
          </p:cNvPr>
          <p:cNvSpPr/>
          <p:nvPr/>
        </p:nvSpPr>
        <p:spPr>
          <a:xfrm>
            <a:off x="5505794" y="4700577"/>
            <a:ext cx="1180407" cy="10357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Deliveries</a:t>
            </a:r>
          </a:p>
        </p:txBody>
      </p:sp>
      <p:sp>
        <p:nvSpPr>
          <p:cNvPr id="42" name="Rectangle: Rounded Corners 41">
            <a:extLst>
              <a:ext uri="{FF2B5EF4-FFF2-40B4-BE49-F238E27FC236}">
                <a16:creationId xmlns:a16="http://schemas.microsoft.com/office/drawing/2014/main" id="{13E9C3F7-9EA6-4412-ADB7-014F58FA2D08}"/>
              </a:ext>
            </a:extLst>
          </p:cNvPr>
          <p:cNvSpPr/>
          <p:nvPr/>
        </p:nvSpPr>
        <p:spPr>
          <a:xfrm>
            <a:off x="3994345" y="470057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Post Room</a:t>
            </a:r>
          </a:p>
        </p:txBody>
      </p:sp>
      <p:pic>
        <p:nvPicPr>
          <p:cNvPr id="15" name="Graphic 14" descr="Door Open with solid fill">
            <a:extLst>
              <a:ext uri="{FF2B5EF4-FFF2-40B4-BE49-F238E27FC236}">
                <a16:creationId xmlns:a16="http://schemas.microsoft.com/office/drawing/2014/main" id="{54AF110C-0FAD-4E41-B00C-AE32CD1BA7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9531" y="1261037"/>
            <a:ext cx="914400" cy="914400"/>
          </a:xfrm>
          <a:prstGeom prst="rect">
            <a:avLst/>
          </a:prstGeom>
        </p:spPr>
      </p:pic>
      <p:pic>
        <p:nvPicPr>
          <p:cNvPr id="17" name="Graphic 16" descr="Delivery with solid fill">
            <a:extLst>
              <a:ext uri="{FF2B5EF4-FFF2-40B4-BE49-F238E27FC236}">
                <a16:creationId xmlns:a16="http://schemas.microsoft.com/office/drawing/2014/main" id="{7A0FA486-3D49-488A-AA2F-A7BA1A8C38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8717" y="5909650"/>
            <a:ext cx="914400" cy="914400"/>
          </a:xfrm>
          <a:prstGeom prst="rect">
            <a:avLst/>
          </a:prstGeom>
        </p:spPr>
      </p:pic>
      <p:sp>
        <p:nvSpPr>
          <p:cNvPr id="23" name="Rectangle 22">
            <a:extLst>
              <a:ext uri="{FF2B5EF4-FFF2-40B4-BE49-F238E27FC236}">
                <a16:creationId xmlns:a16="http://schemas.microsoft.com/office/drawing/2014/main" id="{04E77CAE-3A0B-4ADE-A979-EFD2DBFD1C96}"/>
              </a:ext>
            </a:extLst>
          </p:cNvPr>
          <p:cNvSpPr/>
          <p:nvPr/>
        </p:nvSpPr>
        <p:spPr>
          <a:xfrm>
            <a:off x="5505794" y="5828185"/>
            <a:ext cx="1280160" cy="7929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779839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FF2B1D-65B7-4FCB-8706-1A9B9F3200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7527" y="725365"/>
            <a:ext cx="8645069" cy="6035919"/>
          </a:xfrm>
        </p:spPr>
      </p:pic>
    </p:spTree>
    <p:extLst>
      <p:ext uri="{BB962C8B-B14F-4D97-AF65-F5344CB8AC3E}">
        <p14:creationId xmlns:p14="http://schemas.microsoft.com/office/powerpoint/2010/main" val="173151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a:p>
          <a:p>
            <a:pPr marL="0" indent="0" algn="ctr">
              <a:buNone/>
            </a:pPr>
            <a:endParaRPr lang="en-US" sz="480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4800"/>
              <a:t>Security Vulnerabilities</a:t>
            </a:r>
            <a:endParaRPr lang="en-US"/>
          </a:p>
        </p:txBody>
      </p:sp>
    </p:spTree>
    <p:extLst>
      <p:ext uri="{BB962C8B-B14F-4D97-AF65-F5344CB8AC3E}">
        <p14:creationId xmlns:p14="http://schemas.microsoft.com/office/powerpoint/2010/main" val="234571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B08D-6E6A-4010-BBAE-DD2039116886}"/>
              </a:ext>
            </a:extLst>
          </p:cNvPr>
          <p:cNvSpPr>
            <a:spLocks noGrp="1"/>
          </p:cNvSpPr>
          <p:nvPr>
            <p:ph type="title"/>
          </p:nvPr>
        </p:nvSpPr>
        <p:spPr/>
        <p:txBody>
          <a:bodyPr/>
          <a:lstStyle/>
          <a:p>
            <a:r>
              <a:rPr lang="en-GB"/>
              <a:t>Security Vulnerability</a:t>
            </a:r>
          </a:p>
        </p:txBody>
      </p:sp>
      <p:sp>
        <p:nvSpPr>
          <p:cNvPr id="3" name="Content Placeholder 2">
            <a:extLst>
              <a:ext uri="{FF2B5EF4-FFF2-40B4-BE49-F238E27FC236}">
                <a16:creationId xmlns:a16="http://schemas.microsoft.com/office/drawing/2014/main" id="{BDEEF281-E588-48D2-8917-F1B8B6ADF3B5}"/>
              </a:ext>
            </a:extLst>
          </p:cNvPr>
          <p:cNvSpPr>
            <a:spLocks noGrp="1"/>
          </p:cNvSpPr>
          <p:nvPr>
            <p:ph idx="1"/>
          </p:nvPr>
        </p:nvSpPr>
        <p:spPr/>
        <p:txBody>
          <a:bodyPr/>
          <a:lstStyle/>
          <a:p>
            <a:pPr marL="0" indent="0">
              <a:buNone/>
            </a:pPr>
            <a:r>
              <a:rPr lang="en-US" b="0" i="0">
                <a:solidFill>
                  <a:srgbClr val="000000"/>
                </a:solidFill>
                <a:effectLst/>
                <a:latin typeface="Poppins" panose="00000500000000000000" pitchFamily="2" charset="0"/>
              </a:rPr>
              <a:t>“A vulnerability is a weakness in an IT system that can be exploited by an attacker to deliver a successful attack.</a:t>
            </a:r>
          </a:p>
          <a:p>
            <a:pPr marL="0" indent="0">
              <a:buNone/>
            </a:pPr>
            <a:endParaRPr lang="en-US">
              <a:solidFill>
                <a:srgbClr val="000000"/>
              </a:solidFill>
              <a:latin typeface="Poppins" panose="00000500000000000000" pitchFamily="2" charset="0"/>
            </a:endParaRPr>
          </a:p>
          <a:p>
            <a:pPr marL="0" indent="0">
              <a:buNone/>
            </a:pPr>
            <a:r>
              <a:rPr lang="en-US" b="0" i="0">
                <a:solidFill>
                  <a:srgbClr val="000000"/>
                </a:solidFill>
                <a:effectLst/>
                <a:latin typeface="Poppins" panose="00000500000000000000" pitchFamily="2" charset="0"/>
              </a:rPr>
              <a:t>They can occur through flaws, features or user error, and attackers will look to exploit any of them, often combining one or more, to achieve their end goal.”</a:t>
            </a:r>
          </a:p>
          <a:p>
            <a:pPr marL="0" indent="0">
              <a:buNone/>
            </a:pPr>
            <a:endParaRPr lang="en-US">
              <a:solidFill>
                <a:srgbClr val="000000"/>
              </a:solidFill>
              <a:latin typeface="Poppins" panose="00000500000000000000" pitchFamily="2" charset="0"/>
            </a:endParaRPr>
          </a:p>
          <a:p>
            <a:pPr marL="0" indent="0">
              <a:buNone/>
            </a:pPr>
            <a:r>
              <a:rPr lang="en-US">
                <a:solidFill>
                  <a:srgbClr val="000000"/>
                </a:solidFill>
                <a:latin typeface="Poppins" panose="00000500000000000000" pitchFamily="2" charset="0"/>
              </a:rPr>
              <a:t>Ref: National Cyber Security Centre</a:t>
            </a:r>
            <a:endParaRPr lang="en-GB"/>
          </a:p>
        </p:txBody>
      </p:sp>
    </p:spTree>
    <p:extLst>
      <p:ext uri="{BB962C8B-B14F-4D97-AF65-F5344CB8AC3E}">
        <p14:creationId xmlns:p14="http://schemas.microsoft.com/office/powerpoint/2010/main" val="1245285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Activity – 60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008313" cy="4351338"/>
          </a:xfrm>
        </p:spPr>
        <p:txBody>
          <a:bodyPr>
            <a:normAutofit fontScale="47500" lnSpcReduction="20000"/>
          </a:bodyPr>
          <a:lstStyle/>
          <a:p>
            <a:pPr marL="0" indent="0">
              <a:buNone/>
            </a:pPr>
            <a:r>
              <a:rPr lang="en-GB" sz="6000"/>
              <a:t>As a group, research:</a:t>
            </a:r>
          </a:p>
          <a:p>
            <a:pPr marL="0" indent="0">
              <a:buNone/>
            </a:pPr>
            <a:endParaRPr lang="en-GB" sz="6000"/>
          </a:p>
          <a:p>
            <a:pPr marL="0" indent="0">
              <a:buNone/>
            </a:pPr>
            <a:r>
              <a:rPr lang="en-GB" sz="6000"/>
              <a:t> - Categories of vulnerability</a:t>
            </a:r>
          </a:p>
          <a:p>
            <a:pPr marL="0" indent="0">
              <a:buNone/>
            </a:pPr>
            <a:endParaRPr lang="en-GB" sz="6000"/>
          </a:p>
          <a:p>
            <a:pPr marL="0" indent="0">
              <a:buNone/>
            </a:pPr>
            <a:r>
              <a:rPr lang="en-GB" sz="6000"/>
              <a:t> - Vulnerabilities in networks, systems, applications, websites etc.</a:t>
            </a:r>
          </a:p>
          <a:p>
            <a:pPr marL="0" indent="0">
              <a:buNone/>
            </a:pPr>
            <a:endParaRPr lang="en-GB" sz="6000"/>
          </a:p>
          <a:p>
            <a:pPr marL="0" indent="0">
              <a:buNone/>
            </a:pPr>
            <a:r>
              <a:rPr lang="en-GB" sz="6000"/>
              <a:t> - How vulnerabilities are assessed, scored and ranked to determine their severity </a:t>
            </a:r>
          </a:p>
          <a:p>
            <a:pPr marL="0" indent="0">
              <a:buNone/>
            </a:pPr>
            <a:endParaRPr lang="en-GB" sz="6000"/>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1234951102"/>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1_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7cb88b6-6f55-437d-af73-4cb2e3d1be32">
      <Terms xmlns="http://schemas.microsoft.com/office/infopath/2007/PartnerControls"/>
    </lcf76f155ced4ddcb4097134ff3c332f>
    <TaxCatchAll xmlns="4a02df82-8de1-40de-837c-d16ad8d3d1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6" ma:contentTypeDescription="Create a new document." ma:contentTypeScope="" ma:versionID="a2ba3f4c523f701b63a0d1dcaee31ba1">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8ee8dc8d6700aac750775e12cbe6f1c8"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7b2c1ed-4091-4dd5-84ff-cc7a3c327b59"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3c4217c-06df-4325-b177-4844ca652774}" ma:internalName="TaxCatchAll" ma:showField="CatchAllData" ma:web="4a02df82-8de1-40de-837c-d16ad8d3d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93758A-F86C-46B2-B4BD-4316713BDBAC}">
  <ds:schemaRefs>
    <ds:schemaRef ds:uri="http://schemas.microsoft.com/sharepoint/v3/contenttype/forms"/>
  </ds:schemaRefs>
</ds:datastoreItem>
</file>

<file path=customXml/itemProps2.xml><?xml version="1.0" encoding="utf-8"?>
<ds:datastoreItem xmlns:ds="http://schemas.openxmlformats.org/officeDocument/2006/customXml" ds:itemID="{A2A7F92C-7620-4023-8D6A-4B90EB35BBCB}">
  <ds:schemaRefs>
    <ds:schemaRef ds:uri="4a02df82-8de1-40de-837c-d16ad8d3d107"/>
    <ds:schemaRef ds:uri="97cb88b6-6f55-437d-af73-4cb2e3d1be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CE8BB61-DF38-4A8C-BB96-35ED6994E18B}">
  <ds:schemaRefs>
    <ds:schemaRef ds:uri="4a02df82-8de1-40de-837c-d16ad8d3d107"/>
    <ds:schemaRef ds:uri="97cb88b6-6f55-437d-af73-4cb2e3d1be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degree2</Template>
  <TotalTime>0</TotalTime>
  <Application>Microsoft Office PowerPoint</Application>
  <PresentationFormat>Widescreen</PresentationFormat>
  <Slides>205</Slides>
  <Notes>57</Notes>
  <HiddenSlides>4</HiddenSlides>
  <ScaleCrop>false</ScaleCrop>
  <HeadingPairs>
    <vt:vector size="4" baseType="variant">
      <vt:variant>
        <vt:lpstr>Theme</vt:lpstr>
      </vt:variant>
      <vt:variant>
        <vt:i4>2</vt:i4>
      </vt:variant>
      <vt:variant>
        <vt:lpstr>Slide Titles</vt:lpstr>
      </vt:variant>
      <vt:variant>
        <vt:i4>205</vt:i4>
      </vt:variant>
    </vt:vector>
  </HeadingPairs>
  <TitlesOfParts>
    <vt:vector size="207" baseType="lpstr">
      <vt:lpstr>degree2</vt:lpstr>
      <vt:lpstr>1_degree2</vt:lpstr>
      <vt:lpstr>Cyber Technician</vt:lpstr>
      <vt:lpstr>PowerPoint Presentation</vt:lpstr>
      <vt:lpstr>PowerPoint Presentation</vt:lpstr>
      <vt:lpstr>Week 1 - Recap Session (5 Mins)</vt:lpstr>
      <vt:lpstr>Knowledge Competencies</vt:lpstr>
      <vt:lpstr>K3</vt:lpstr>
      <vt:lpstr>K14</vt:lpstr>
      <vt:lpstr>K16</vt:lpstr>
      <vt:lpstr>K17</vt:lpstr>
      <vt:lpstr>PowerPoint Presentation</vt:lpstr>
      <vt:lpstr>Syllabus – Week 2</vt:lpstr>
      <vt:lpstr>EPA</vt:lpstr>
      <vt:lpstr>What is it?</vt:lpstr>
      <vt:lpstr>KSBs – knowledge, skills, behaviours</vt:lpstr>
      <vt:lpstr>Coverage</vt:lpstr>
      <vt:lpstr>Work activities prior to EPA - 1 </vt:lpstr>
      <vt:lpstr>Work activities prior to EPA  - 2</vt:lpstr>
      <vt:lpstr>Work activities prior to EPA  - 3</vt:lpstr>
      <vt:lpstr>Work activities prior to EPA  - 4</vt:lpstr>
      <vt:lpstr>Work activities prior to EPA  - 5</vt:lpstr>
      <vt:lpstr>Work activities prior to EPA  - 6</vt:lpstr>
      <vt:lpstr>Scenario method</vt:lpstr>
      <vt:lpstr>Activities that must be observed</vt:lpstr>
      <vt:lpstr>Four scenarios</vt:lpstr>
      <vt:lpstr>Professional discussion underpinned by portfolio</vt:lpstr>
      <vt:lpstr>PowerPoint Presentation</vt:lpstr>
      <vt:lpstr>Portfolio template</vt:lpstr>
      <vt:lpstr>Knowledge test</vt:lpstr>
      <vt:lpstr>Knowledge test</vt:lpstr>
      <vt:lpstr>Knowledge test</vt:lpstr>
      <vt:lpstr>On program</vt:lpstr>
      <vt:lpstr>Gateway entry requirement</vt:lpstr>
      <vt:lpstr>PowerPoint Presentation</vt:lpstr>
      <vt:lpstr>Syllabus – Week 2</vt:lpstr>
      <vt:lpstr>Week 1 - Recap Session (40 Mins)</vt:lpstr>
      <vt:lpstr>PowerPoint Presentation</vt:lpstr>
      <vt:lpstr>PowerPoint Presentation</vt:lpstr>
      <vt:lpstr>Threat</vt:lpstr>
      <vt:lpstr>PowerPoint Presentation</vt:lpstr>
      <vt:lpstr>PowerPoint Presentation</vt:lpstr>
      <vt:lpstr>Threat Actors</vt:lpstr>
      <vt:lpstr>PowerPoint Presentation</vt:lpstr>
      <vt:lpstr>PowerPoint Presentation</vt:lpstr>
      <vt:lpstr>Activity – 15 Mins</vt:lpstr>
      <vt:lpstr>Cybersecurity Threat Types</vt:lpstr>
      <vt:lpstr>Malware or Malicious Code</vt:lpstr>
      <vt:lpstr>Phishing</vt:lpstr>
      <vt:lpstr>Man-in-the-Middle</vt:lpstr>
      <vt:lpstr>Denial-of-Service</vt:lpstr>
      <vt:lpstr>DoS vs DDoS</vt:lpstr>
      <vt:lpstr>An Attack</vt:lpstr>
      <vt:lpstr>SQL Injection</vt:lpstr>
      <vt:lpstr>Zero-day Exploit</vt:lpstr>
      <vt:lpstr>Blended Threats</vt:lpstr>
      <vt:lpstr>Advanced persistent threat (APT)</vt:lpstr>
      <vt:lpstr>APT Attack Profile</vt:lpstr>
      <vt:lpstr>Ransomware</vt:lpstr>
      <vt:lpstr>Ransomware Infection</vt:lpstr>
      <vt:lpstr>PowerPoint Presentation</vt:lpstr>
      <vt:lpstr>Threat Intelligence Types</vt:lpstr>
      <vt:lpstr>Threat Intelligence Sources</vt:lpstr>
      <vt:lpstr>Open Source Threat Intelligence</vt:lpstr>
      <vt:lpstr>OSINT - Open Source Intelligence Sources</vt:lpstr>
      <vt:lpstr>PowerPoint Presentation</vt:lpstr>
      <vt:lpstr>Threat Identification</vt:lpstr>
      <vt:lpstr>Horizon Scanning</vt:lpstr>
      <vt:lpstr>Horizon Scanning</vt:lpstr>
      <vt:lpstr>PowerPoint Presentation</vt:lpstr>
      <vt:lpstr>M.O.M</vt:lpstr>
      <vt:lpstr>Method</vt:lpstr>
      <vt:lpstr>Opportunity</vt:lpstr>
      <vt:lpstr>Motive</vt:lpstr>
      <vt:lpstr>MITRE ATT&amp;CK Framework</vt:lpstr>
      <vt:lpstr>Cyber Kill Chain Framework</vt:lpstr>
      <vt:lpstr>Mitre Att&amp;ck &amp; Kill Chain</vt:lpstr>
      <vt:lpstr>Activity – 30 Mins</vt:lpstr>
      <vt:lpstr>PowerPoint Presentation</vt:lpstr>
      <vt:lpstr>Cyber Attack – Business Impact</vt:lpstr>
      <vt:lpstr>PowerPoint Presentation</vt:lpstr>
      <vt:lpstr>Recap Session (15 Mins)</vt:lpstr>
      <vt:lpstr>Syllabus – Week 2</vt:lpstr>
      <vt:lpstr>PowerPoint Presentation</vt:lpstr>
      <vt:lpstr>Security Controls</vt:lpstr>
      <vt:lpstr>PowerPoint Presentation</vt:lpstr>
      <vt:lpstr>Security Control Types - Physical </vt:lpstr>
      <vt:lpstr>Security Control Types - Procedural</vt:lpstr>
      <vt:lpstr>Security Control Types - Technical</vt:lpstr>
      <vt:lpstr>PowerPoint Presentation</vt:lpstr>
      <vt:lpstr>Preventative</vt:lpstr>
      <vt:lpstr>Detective</vt:lpstr>
      <vt:lpstr>Corrective </vt:lpstr>
      <vt:lpstr>PowerPoint Presentation</vt:lpstr>
      <vt:lpstr>Defence in Depth</vt:lpstr>
      <vt:lpstr>External Threats &amp; Controls</vt:lpstr>
      <vt:lpstr>Internal Threats &amp; Controls</vt:lpstr>
      <vt:lpstr>PowerPoint Presentation</vt:lpstr>
      <vt:lpstr>PowerPoint Presentation</vt:lpstr>
      <vt:lpstr>Security Vulnerability</vt:lpstr>
      <vt:lpstr>Activity – 60 Mins</vt:lpstr>
      <vt:lpstr>Additional Activity </vt:lpstr>
      <vt:lpstr>PowerPoint Presentation</vt:lpstr>
      <vt:lpstr>Vulnerability - Flaw</vt:lpstr>
      <vt:lpstr>Vulnerability – Zero Day Vulnerabilities</vt:lpstr>
      <vt:lpstr>Vulnerability – Feature</vt:lpstr>
      <vt:lpstr>Vulnerability – User Error</vt:lpstr>
      <vt:lpstr>PowerPoint Presentation</vt:lpstr>
      <vt:lpstr>PowerPoint Presentation</vt:lpstr>
      <vt:lpstr>Software Misconfiguration</vt:lpstr>
      <vt:lpstr>PowerPoint Presentation</vt:lpstr>
      <vt:lpstr>Sensitive Data Exposure</vt:lpstr>
      <vt:lpstr>PowerPoint Presentation</vt:lpstr>
      <vt:lpstr>Using components with known vulnerabilities</vt:lpstr>
      <vt:lpstr>PowerPoint Presentation</vt:lpstr>
      <vt:lpstr>Injection Vulnerabilities</vt:lpstr>
      <vt:lpstr>PowerPoint Presentation</vt:lpstr>
      <vt:lpstr>PowerPoint Presentation</vt:lpstr>
      <vt:lpstr>PowerPoint Presentation</vt:lpstr>
      <vt:lpstr>Broken Access Control &amp; Authentication</vt:lpstr>
      <vt:lpstr>PowerPoint Presentation</vt:lpstr>
      <vt:lpstr>PowerPoint Presentation</vt:lpstr>
      <vt:lpstr>PowerPoint Presentation</vt:lpstr>
      <vt:lpstr>Incorrect Cross-site Validation</vt:lpstr>
      <vt:lpstr>PowerPoint Presentation</vt:lpstr>
      <vt:lpstr>Vulnerability Scoring &amp; Ranking</vt:lpstr>
      <vt:lpstr>CVSS Score Metrics</vt:lpstr>
      <vt:lpstr>PowerPoint Presentation</vt:lpstr>
      <vt:lpstr>Recap Session (15 Mins)</vt:lpstr>
      <vt:lpstr>Syllabus – Week 2</vt:lpstr>
      <vt:lpstr>PowerPoint Presentation</vt:lpstr>
      <vt:lpstr>Incident</vt:lpstr>
      <vt:lpstr>Near Miss</vt:lpstr>
      <vt:lpstr>Observation</vt:lpstr>
      <vt:lpstr>Activity</vt:lpstr>
      <vt:lpstr>PowerPoint Presentation</vt:lpstr>
      <vt:lpstr>PowerPoint Presentation</vt:lpstr>
      <vt:lpstr>Simple Brute force Attacks</vt:lpstr>
      <vt:lpstr>Dictionary Attacks</vt:lpstr>
      <vt:lpstr>Hybrid Brute Force Attacks</vt:lpstr>
      <vt:lpstr>Reverse Brute Force Attacks</vt:lpstr>
      <vt:lpstr>Credential Stuffing</vt:lpstr>
      <vt:lpstr>Brute Force Lab</vt:lpstr>
      <vt:lpstr>Password Spraying Lab</vt:lpstr>
      <vt:lpstr>PowerPoint Presentation</vt:lpstr>
      <vt:lpstr>Adware</vt:lpstr>
      <vt:lpstr>Adware</vt:lpstr>
      <vt:lpstr>Adware Example</vt:lpstr>
      <vt:lpstr>Fileless Malware</vt:lpstr>
      <vt:lpstr>Fileless Malware</vt:lpstr>
      <vt:lpstr>Fileless Malware Example</vt:lpstr>
      <vt:lpstr>Viruses</vt:lpstr>
      <vt:lpstr>Viruses</vt:lpstr>
      <vt:lpstr>Virus Example</vt:lpstr>
      <vt:lpstr>Worms</vt:lpstr>
      <vt:lpstr>Worms</vt:lpstr>
      <vt:lpstr>Worm Example</vt:lpstr>
      <vt:lpstr>Trojans</vt:lpstr>
      <vt:lpstr>Trojans</vt:lpstr>
      <vt:lpstr>Trojan Example</vt:lpstr>
      <vt:lpstr>Bots</vt:lpstr>
      <vt:lpstr>Bots</vt:lpstr>
      <vt:lpstr>Botnet Example</vt:lpstr>
      <vt:lpstr>Ransomware</vt:lpstr>
      <vt:lpstr>Ransomware</vt:lpstr>
      <vt:lpstr>Ransomware Example</vt:lpstr>
      <vt:lpstr>Spyware</vt:lpstr>
      <vt:lpstr>Spyware</vt:lpstr>
      <vt:lpstr>Spyware Example</vt:lpstr>
      <vt:lpstr>PowerPoint Presentation</vt:lpstr>
      <vt:lpstr>Malware Incident Handling</vt:lpstr>
      <vt:lpstr>Preparation</vt:lpstr>
      <vt:lpstr>Detection and Analysis</vt:lpstr>
      <vt:lpstr>Containment</vt:lpstr>
      <vt:lpstr>Eradication</vt:lpstr>
      <vt:lpstr>Recovery</vt:lpstr>
      <vt:lpstr>Post-Incident Activity</vt:lpstr>
      <vt:lpstr>PowerPoint Presentation</vt:lpstr>
      <vt:lpstr>Recap Session (15 Mins)</vt:lpstr>
      <vt:lpstr>Syllabus – Week 2</vt:lpstr>
      <vt:lpstr>PowerPoint Presentation</vt:lpstr>
      <vt:lpstr>Definition</vt:lpstr>
      <vt:lpstr>Example</vt:lpstr>
      <vt:lpstr>Geographical Location</vt:lpstr>
      <vt:lpstr>Unusual Login</vt:lpstr>
      <vt:lpstr>Benefits of Automation Handling</vt:lpstr>
      <vt:lpstr>Suspicious User Behaviour Case Study</vt:lpstr>
      <vt:lpstr>Case Study</vt:lpstr>
      <vt:lpstr>PowerPoint Presentation</vt:lpstr>
      <vt:lpstr>Exploring suspicious behaviour</vt:lpstr>
      <vt:lpstr>Suspicious Behaviour Detection</vt:lpstr>
      <vt:lpstr>IDS (Intrusion Detection System)</vt:lpstr>
      <vt:lpstr>IPS (Intrusion Prevention System)</vt:lpstr>
      <vt:lpstr>Indicators of Compromise IoCs</vt:lpstr>
      <vt:lpstr>Phishing</vt:lpstr>
      <vt:lpstr>USB Peripherals</vt:lpstr>
      <vt:lpstr>Remote Desktop Protocols</vt:lpstr>
      <vt:lpstr>PowerPoint Presentation</vt:lpstr>
      <vt:lpstr>Unauthorised System Changes</vt:lpstr>
      <vt:lpstr>PowerPoint Presentation</vt:lpstr>
      <vt:lpstr>Recap Session (15 Mins)</vt:lpstr>
      <vt:lpstr>Syllabus – Week 2</vt:lpstr>
      <vt:lpstr>PowerPoint Presentation</vt:lpstr>
      <vt:lpstr>Recap Session (15 Mins)</vt:lpstr>
      <vt:lpstr>If you see a slide with this background…</vt:lpstr>
      <vt:lpstr>If you see a slide with this background…</vt:lpstr>
      <vt:lpstr>If you see a slide with this background…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revision>1</cp:revision>
  <dcterms:created xsi:type="dcterms:W3CDTF">2021-01-18T11:18:24Z</dcterms:created>
  <dcterms:modified xsi:type="dcterms:W3CDTF">2022-03-15T11:37:21Z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y fmtid="{D5CDD505-2E9C-101B-9397-08002B2CF9AE}" pid="3" name="MediaServiceImageTags">
    <vt:lpwstr/>
  </property>
</Properties>
</file>