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slideMasters/slideMaster25.xml" ContentType="application/vnd.openxmlformats-officedocument.presentationml.slideMaster+xml"/>
  <Override PartName="/ppt/slides/slide25.xml" ContentType="application/vnd.openxmlformats-officedocument.presentationml.slide+xml"/>
  <Override PartName="/ppt/slideMasters/slideMaster26.xml" ContentType="application/vnd.openxmlformats-officedocument.presentationml.slideMaster+xml"/>
  <Override PartName="/ppt/slides/slide26.xml" ContentType="application/vnd.openxmlformats-officedocument.presentationml.slide+xml"/>
  <Override PartName="/ppt/slideMasters/slideMaster27.xml" ContentType="application/vnd.openxmlformats-officedocument.presentationml.slideMaster+xml"/>
  <Override PartName="/ppt/slides/slide27.xml" ContentType="application/vnd.openxmlformats-officedocument.presentationml.slide+xml"/>
  <Override PartName="/ppt/slideMasters/slideMaster28.xml" ContentType="application/vnd.openxmlformats-officedocument.presentationml.slideMaster+xml"/>
  <Override PartName="/ppt/slides/slide28.xml" ContentType="application/vnd.openxmlformats-officedocument.presentationml.slide+xml"/>
  <Override PartName="/ppt/slideMasters/slideMaster29.xml" ContentType="application/vnd.openxmlformats-officedocument.presentationml.slideMaster+xml"/>
  <Override PartName="/ppt/slides/slide29.xml" ContentType="application/vnd.openxmlformats-officedocument.presentationml.slide+xml"/>
  <Override PartName="/ppt/slideMasters/slideMaster30.xml" ContentType="application/vnd.openxmlformats-officedocument.presentationml.slideMaster+xml"/>
  <Override PartName="/ppt/slides/slide30.xml" ContentType="application/vnd.openxmlformats-officedocument.presentationml.slide+xml"/>
  <Override PartName="/ppt/slideMasters/slideMaster31.xml" ContentType="application/vnd.openxmlformats-officedocument.presentationml.slideMaster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notesMasterIdLst>
    <p:notesMasterId r:id="rId33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2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5.xml"/>
		</Relationships>
</file>

<file path=ppt/notesSlides/_rels/notesSlide2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6.xml"/>
		</Relationships>
</file>

<file path=ppt/notesSlides/_rels/notesSlide2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7.xml"/>
		</Relationships>
</file>

<file path=ppt/notesSlides/_rels/notesSlide2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8.xml"/>
		</Relationships>
</file>

<file path=ppt/notesSlides/_rels/notesSlide2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9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3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0.xml"/>
		</Relationships>
</file>

<file path=ppt/notesSlides/_rels/notesSlide3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1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could have also solved the problem by escaping the backslash or using a forward slash in a file name
file_name = 'c:\\newData\\movies.txt' 
file_name = 'c:/newData/movies.txt'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the + operation occur before the multiply?
20+100 = 120 * 0.8 == 96
or
100 * 0.8 = 80 + 20 = 100
Answer is 100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Any data type can be converted to another using the name of the data type as a function. You will get an error if it's not a compatible conversion.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type function returns a type class specifying the data type of the object supplied.
In the example with the number the type() function would return &lt;class 'int'&gt;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1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2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2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0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image" Target="../media/Slide-31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Slide-4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Slide-5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Slide-6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Slide-7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Slide-8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Slide-9-image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31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Created by Marp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Created by Marp</dc:creator>
  <cp:lastModifiedBy>Created by Marp</cp:lastModifiedBy>
  <cp:revision>1</cp:revision>
  <dcterms:created xsi:type="dcterms:W3CDTF">2022-12-04T21:17:07Z</dcterms:created>
  <dcterms:modified xsi:type="dcterms:W3CDTF">2022-12-04T21:17:07Z</dcterms:modified>
</cp:coreProperties>
</file>