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notesMasterIdLst>
    <p:notesMasterId r:id="rId2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A. Sally.
Local variables exist locally inside the function. It makes no difference that they may have the same name as module level variables.
In this case we have a:
Global first_name variable set to "Sally"
Local Variable first_name that exists only whilst say_hello() is executing set to "Mina"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Pythonistas love solving problems in one line!
Remember we can use * as an operator on a string to repeat a string. Remember:
&gt;&gt;&gt; print("Hello " * 3)
Hello Hello Hello
Also remember \n is a new line character and end="" stops print adding a \n at the end of the print statement.
&gt;&gt;&gt; print("Hello\n" * 3)
Hello
Hello
Hello
We could have gone for:
for i in range(count):
    print(f"Hello {first_name}")
But that's not as Pythonic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Created by Marp</dc:creator>
  <cp:lastModifiedBy>Created by Marp</cp:lastModifiedBy>
  <cp:revision>1</cp:revision>
  <dcterms:created xsi:type="dcterms:W3CDTF">2022-11-23T07:35:21Z</dcterms:created>
  <dcterms:modified xsi:type="dcterms:W3CDTF">2022-11-23T07:35:21Z</dcterms:modified>
</cp:coreProperties>
</file>