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7" r:id="rId12"/>
    <p:sldId id="26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26BF0-2CF5-4F4F-875D-A2FD558372A2}" v="6" dt="2022-07-06T09:55:57.529"/>
    <p1510:client id="{A6E70DF5-CA78-4B22-8261-D132A9BCC837}" v="14" dt="2022-07-06T09:05:02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75" y="5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Higgins" userId="f99148ad-7e67-4304-8c11-27c7a53efd31" providerId="ADAL" clId="{60026BF0-2CF5-4F4F-875D-A2FD558372A2}"/>
    <pc:docChg chg="custSel modSld">
      <pc:chgData name="Mark Higgins" userId="f99148ad-7e67-4304-8c11-27c7a53efd31" providerId="ADAL" clId="{60026BF0-2CF5-4F4F-875D-A2FD558372A2}" dt="2022-07-06T09:56:54.439" v="39" actId="20577"/>
      <pc:docMkLst>
        <pc:docMk/>
      </pc:docMkLst>
      <pc:sldChg chg="modSp">
        <pc:chgData name="Mark Higgins" userId="f99148ad-7e67-4304-8c11-27c7a53efd31" providerId="ADAL" clId="{60026BF0-2CF5-4F4F-875D-A2FD558372A2}" dt="2022-07-06T09:55:57.529" v="32"/>
        <pc:sldMkLst>
          <pc:docMk/>
          <pc:sldMk cId="2900328073" sldId="256"/>
        </pc:sldMkLst>
        <pc:spChg chg="mod">
          <ac:chgData name="Mark Higgins" userId="f99148ad-7e67-4304-8c11-27c7a53efd31" providerId="ADAL" clId="{60026BF0-2CF5-4F4F-875D-A2FD558372A2}" dt="2022-07-06T09:55:57.529" v="32"/>
          <ac:spMkLst>
            <pc:docMk/>
            <pc:sldMk cId="2900328073" sldId="256"/>
            <ac:spMk id="2" creationId="{69DB82B5-7EA5-0DE9-9166-3E0C6F8F76D8}"/>
          </ac:spMkLst>
        </pc:spChg>
      </pc:sldChg>
      <pc:sldChg chg="modSp mod">
        <pc:chgData name="Mark Higgins" userId="f99148ad-7e67-4304-8c11-27c7a53efd31" providerId="ADAL" clId="{60026BF0-2CF5-4F4F-875D-A2FD558372A2}" dt="2022-07-06T09:55:57.529" v="32"/>
        <pc:sldMkLst>
          <pc:docMk/>
          <pc:sldMk cId="1928187838" sldId="257"/>
        </pc:sldMkLst>
        <pc:spChg chg="mod">
          <ac:chgData name="Mark Higgins" userId="f99148ad-7e67-4304-8c11-27c7a53efd31" providerId="ADAL" clId="{60026BF0-2CF5-4F4F-875D-A2FD558372A2}" dt="2022-07-06T09:55:57.529" v="32"/>
          <ac:spMkLst>
            <pc:docMk/>
            <pc:sldMk cId="1928187838" sldId="257"/>
            <ac:spMk id="2" creationId="{CDE6F366-61F3-8B87-25EF-41BD8BCEB955}"/>
          </ac:spMkLst>
        </pc:spChg>
        <pc:spChg chg="mod">
          <ac:chgData name="Mark Higgins" userId="f99148ad-7e67-4304-8c11-27c7a53efd31" providerId="ADAL" clId="{60026BF0-2CF5-4F4F-875D-A2FD558372A2}" dt="2022-07-06T09:55:47.096" v="27" actId="27636"/>
          <ac:spMkLst>
            <pc:docMk/>
            <pc:sldMk cId="1928187838" sldId="257"/>
            <ac:spMk id="3" creationId="{F9C6448F-594C-B029-D780-57EDE97DEE9C}"/>
          </ac:spMkLst>
        </pc:spChg>
      </pc:sldChg>
      <pc:sldChg chg="modSp mod">
        <pc:chgData name="Mark Higgins" userId="f99148ad-7e67-4304-8c11-27c7a53efd31" providerId="ADAL" clId="{60026BF0-2CF5-4F4F-875D-A2FD558372A2}" dt="2022-07-06T09:55:57.529" v="32"/>
        <pc:sldMkLst>
          <pc:docMk/>
          <pc:sldMk cId="918906967" sldId="258"/>
        </pc:sldMkLst>
        <pc:spChg chg="mod">
          <ac:chgData name="Mark Higgins" userId="f99148ad-7e67-4304-8c11-27c7a53efd31" providerId="ADAL" clId="{60026BF0-2CF5-4F4F-875D-A2FD558372A2}" dt="2022-07-06T09:55:57.529" v="32"/>
          <ac:spMkLst>
            <pc:docMk/>
            <pc:sldMk cId="918906967" sldId="258"/>
            <ac:spMk id="2" creationId="{382109B2-F10B-C891-594A-FCD8E9E724F2}"/>
          </ac:spMkLst>
        </pc:spChg>
        <pc:spChg chg="mod">
          <ac:chgData name="Mark Higgins" userId="f99148ad-7e67-4304-8c11-27c7a53efd31" providerId="ADAL" clId="{60026BF0-2CF5-4F4F-875D-A2FD558372A2}" dt="2022-07-06T09:55:57.529" v="32"/>
          <ac:spMkLst>
            <pc:docMk/>
            <pc:sldMk cId="918906967" sldId="258"/>
            <ac:spMk id="3" creationId="{A796EE43-43B7-0D86-AE4F-8C4B71E2203B}"/>
          </ac:spMkLst>
        </pc:spChg>
      </pc:sldChg>
      <pc:sldChg chg="modSp">
        <pc:chgData name="Mark Higgins" userId="f99148ad-7e67-4304-8c11-27c7a53efd31" providerId="ADAL" clId="{60026BF0-2CF5-4F4F-875D-A2FD558372A2}" dt="2022-07-06T09:55:57.529" v="32"/>
        <pc:sldMkLst>
          <pc:docMk/>
          <pc:sldMk cId="2000786607" sldId="259"/>
        </pc:sldMkLst>
        <pc:spChg chg="mod">
          <ac:chgData name="Mark Higgins" userId="f99148ad-7e67-4304-8c11-27c7a53efd31" providerId="ADAL" clId="{60026BF0-2CF5-4F4F-875D-A2FD558372A2}" dt="2022-07-06T09:55:57.529" v="32"/>
          <ac:spMkLst>
            <pc:docMk/>
            <pc:sldMk cId="2000786607" sldId="259"/>
            <ac:spMk id="2" creationId="{382109B2-F10B-C891-594A-FCD8E9E724F2}"/>
          </ac:spMkLst>
        </pc:spChg>
        <pc:spChg chg="mod">
          <ac:chgData name="Mark Higgins" userId="f99148ad-7e67-4304-8c11-27c7a53efd31" providerId="ADAL" clId="{60026BF0-2CF5-4F4F-875D-A2FD558372A2}" dt="2022-07-06T09:55:57.529" v="32"/>
          <ac:spMkLst>
            <pc:docMk/>
            <pc:sldMk cId="2000786607" sldId="259"/>
            <ac:spMk id="3" creationId="{A796EE43-43B7-0D86-AE4F-8C4B71E2203B}"/>
          </ac:spMkLst>
        </pc:spChg>
      </pc:sldChg>
      <pc:sldChg chg="modSp mod">
        <pc:chgData name="Mark Higgins" userId="f99148ad-7e67-4304-8c11-27c7a53efd31" providerId="ADAL" clId="{60026BF0-2CF5-4F4F-875D-A2FD558372A2}" dt="2022-07-06T09:56:14.917" v="35" actId="1076"/>
        <pc:sldMkLst>
          <pc:docMk/>
          <pc:sldMk cId="1186436557" sldId="260"/>
        </pc:sldMkLst>
        <pc:spChg chg="mod">
          <ac:chgData name="Mark Higgins" userId="f99148ad-7e67-4304-8c11-27c7a53efd31" providerId="ADAL" clId="{60026BF0-2CF5-4F4F-875D-A2FD558372A2}" dt="2022-07-06T09:56:14.917" v="35" actId="1076"/>
          <ac:spMkLst>
            <pc:docMk/>
            <pc:sldMk cId="1186436557" sldId="260"/>
            <ac:spMk id="2" creationId="{8BB44E76-5C2A-2965-7F41-2482544A7661}"/>
          </ac:spMkLst>
        </pc:spChg>
      </pc:sldChg>
      <pc:sldChg chg="modSp">
        <pc:chgData name="Mark Higgins" userId="f99148ad-7e67-4304-8c11-27c7a53efd31" providerId="ADAL" clId="{60026BF0-2CF5-4F4F-875D-A2FD558372A2}" dt="2022-07-06T09:55:57.529" v="32"/>
        <pc:sldMkLst>
          <pc:docMk/>
          <pc:sldMk cId="2820481739" sldId="261"/>
        </pc:sldMkLst>
        <pc:spChg chg="mod">
          <ac:chgData name="Mark Higgins" userId="f99148ad-7e67-4304-8c11-27c7a53efd31" providerId="ADAL" clId="{60026BF0-2CF5-4F4F-875D-A2FD558372A2}" dt="2022-07-06T09:55:57.529" v="32"/>
          <ac:spMkLst>
            <pc:docMk/>
            <pc:sldMk cId="2820481739" sldId="261"/>
            <ac:spMk id="2" creationId="{C6A332C9-9F05-5994-4225-EE20E7E9096F}"/>
          </ac:spMkLst>
        </pc:spChg>
        <pc:spChg chg="mod">
          <ac:chgData name="Mark Higgins" userId="f99148ad-7e67-4304-8c11-27c7a53efd31" providerId="ADAL" clId="{60026BF0-2CF5-4F4F-875D-A2FD558372A2}" dt="2022-07-06T09:55:57.529" v="32"/>
          <ac:spMkLst>
            <pc:docMk/>
            <pc:sldMk cId="2820481739" sldId="261"/>
            <ac:spMk id="3" creationId="{5378EACA-5C0E-7642-850D-FDDE965C100D}"/>
          </ac:spMkLst>
        </pc:spChg>
      </pc:sldChg>
      <pc:sldChg chg="modSp">
        <pc:chgData name="Mark Higgins" userId="f99148ad-7e67-4304-8c11-27c7a53efd31" providerId="ADAL" clId="{60026BF0-2CF5-4F4F-875D-A2FD558372A2}" dt="2022-07-06T09:55:57.529" v="32"/>
        <pc:sldMkLst>
          <pc:docMk/>
          <pc:sldMk cId="45693283" sldId="262"/>
        </pc:sldMkLst>
        <pc:spChg chg="mod">
          <ac:chgData name="Mark Higgins" userId="f99148ad-7e67-4304-8c11-27c7a53efd31" providerId="ADAL" clId="{60026BF0-2CF5-4F4F-875D-A2FD558372A2}" dt="2022-07-06T09:55:57.529" v="32"/>
          <ac:spMkLst>
            <pc:docMk/>
            <pc:sldMk cId="45693283" sldId="262"/>
            <ac:spMk id="2" creationId="{CD45FA99-3F62-2890-4770-612B4AFE4883}"/>
          </ac:spMkLst>
        </pc:spChg>
        <pc:spChg chg="mod">
          <ac:chgData name="Mark Higgins" userId="f99148ad-7e67-4304-8c11-27c7a53efd31" providerId="ADAL" clId="{60026BF0-2CF5-4F4F-875D-A2FD558372A2}" dt="2022-07-06T09:55:57.529" v="32"/>
          <ac:spMkLst>
            <pc:docMk/>
            <pc:sldMk cId="45693283" sldId="262"/>
            <ac:spMk id="3" creationId="{FE0A283B-F8D9-6AAB-8D89-04278BA589B0}"/>
          </ac:spMkLst>
        </pc:spChg>
      </pc:sldChg>
      <pc:sldChg chg="modSp mod">
        <pc:chgData name="Mark Higgins" userId="f99148ad-7e67-4304-8c11-27c7a53efd31" providerId="ADAL" clId="{60026BF0-2CF5-4F4F-875D-A2FD558372A2}" dt="2022-07-06T09:55:57.529" v="32"/>
        <pc:sldMkLst>
          <pc:docMk/>
          <pc:sldMk cId="4242774674" sldId="263"/>
        </pc:sldMkLst>
        <pc:spChg chg="mod">
          <ac:chgData name="Mark Higgins" userId="f99148ad-7e67-4304-8c11-27c7a53efd31" providerId="ADAL" clId="{60026BF0-2CF5-4F4F-875D-A2FD558372A2}" dt="2022-07-06T09:55:57.529" v="32"/>
          <ac:spMkLst>
            <pc:docMk/>
            <pc:sldMk cId="4242774674" sldId="263"/>
            <ac:spMk id="2" creationId="{E21C27B0-F489-B0B7-CD0F-03564870E802}"/>
          </ac:spMkLst>
        </pc:spChg>
        <pc:spChg chg="mod">
          <ac:chgData name="Mark Higgins" userId="f99148ad-7e67-4304-8c11-27c7a53efd31" providerId="ADAL" clId="{60026BF0-2CF5-4F4F-875D-A2FD558372A2}" dt="2022-07-06T09:55:47.111" v="30" actId="27636"/>
          <ac:spMkLst>
            <pc:docMk/>
            <pc:sldMk cId="4242774674" sldId="263"/>
            <ac:spMk id="3" creationId="{91488EB3-F3A2-5EDC-AAE7-EC4E5E213A48}"/>
          </ac:spMkLst>
        </pc:spChg>
      </pc:sldChg>
      <pc:sldChg chg="modSp">
        <pc:chgData name="Mark Higgins" userId="f99148ad-7e67-4304-8c11-27c7a53efd31" providerId="ADAL" clId="{60026BF0-2CF5-4F4F-875D-A2FD558372A2}" dt="2022-07-06T09:55:57.529" v="32"/>
        <pc:sldMkLst>
          <pc:docMk/>
          <pc:sldMk cId="1367371534" sldId="264"/>
        </pc:sldMkLst>
        <pc:spChg chg="mod">
          <ac:chgData name="Mark Higgins" userId="f99148ad-7e67-4304-8c11-27c7a53efd31" providerId="ADAL" clId="{60026BF0-2CF5-4F4F-875D-A2FD558372A2}" dt="2022-07-06T09:55:57.529" v="32"/>
          <ac:spMkLst>
            <pc:docMk/>
            <pc:sldMk cId="1367371534" sldId="264"/>
            <ac:spMk id="2" creationId="{8336B760-735E-1E54-616D-E80D30C28202}"/>
          </ac:spMkLst>
        </pc:spChg>
      </pc:sldChg>
      <pc:sldChg chg="modSp mod">
        <pc:chgData name="Mark Higgins" userId="f99148ad-7e67-4304-8c11-27c7a53efd31" providerId="ADAL" clId="{60026BF0-2CF5-4F4F-875D-A2FD558372A2}" dt="2022-07-06T09:56:41.991" v="37" actId="1076"/>
        <pc:sldMkLst>
          <pc:docMk/>
          <pc:sldMk cId="1420182585" sldId="265"/>
        </pc:sldMkLst>
        <pc:spChg chg="mod">
          <ac:chgData name="Mark Higgins" userId="f99148ad-7e67-4304-8c11-27c7a53efd31" providerId="ADAL" clId="{60026BF0-2CF5-4F4F-875D-A2FD558372A2}" dt="2022-07-06T09:56:41.991" v="37" actId="1076"/>
          <ac:spMkLst>
            <pc:docMk/>
            <pc:sldMk cId="1420182585" sldId="265"/>
            <ac:spMk id="2" creationId="{9204AE0E-DB20-46EE-9293-55790E571387}"/>
          </ac:spMkLst>
        </pc:spChg>
      </pc:sldChg>
      <pc:sldChg chg="modSp mod">
        <pc:chgData name="Mark Higgins" userId="f99148ad-7e67-4304-8c11-27c7a53efd31" providerId="ADAL" clId="{60026BF0-2CF5-4F4F-875D-A2FD558372A2}" dt="2022-07-06T09:55:58.062" v="34" actId="27636"/>
        <pc:sldMkLst>
          <pc:docMk/>
          <pc:sldMk cId="4033171470" sldId="267"/>
        </pc:sldMkLst>
        <pc:spChg chg="mod">
          <ac:chgData name="Mark Higgins" userId="f99148ad-7e67-4304-8c11-27c7a53efd31" providerId="ADAL" clId="{60026BF0-2CF5-4F4F-875D-A2FD558372A2}" dt="2022-07-06T09:55:57.529" v="32"/>
          <ac:spMkLst>
            <pc:docMk/>
            <pc:sldMk cId="4033171470" sldId="267"/>
            <ac:spMk id="2" creationId="{C57BD30E-A483-937B-83D0-8463AA5AC275}"/>
          </ac:spMkLst>
        </pc:spChg>
        <pc:spChg chg="mod">
          <ac:chgData name="Mark Higgins" userId="f99148ad-7e67-4304-8c11-27c7a53efd31" providerId="ADAL" clId="{60026BF0-2CF5-4F4F-875D-A2FD558372A2}" dt="2022-07-06T09:55:58.062" v="34" actId="27636"/>
          <ac:spMkLst>
            <pc:docMk/>
            <pc:sldMk cId="4033171470" sldId="267"/>
            <ac:spMk id="3" creationId="{A778D523-B146-3DFE-0C4D-A378814B2DCA}"/>
          </ac:spMkLst>
        </pc:spChg>
      </pc:sldChg>
      <pc:sldChg chg="modSp mod">
        <pc:chgData name="Mark Higgins" userId="f99148ad-7e67-4304-8c11-27c7a53efd31" providerId="ADAL" clId="{60026BF0-2CF5-4F4F-875D-A2FD558372A2}" dt="2022-07-06T09:56:54.439" v="39" actId="20577"/>
        <pc:sldMkLst>
          <pc:docMk/>
          <pc:sldMk cId="422890679" sldId="268"/>
        </pc:sldMkLst>
        <pc:spChg chg="mod">
          <ac:chgData name="Mark Higgins" userId="f99148ad-7e67-4304-8c11-27c7a53efd31" providerId="ADAL" clId="{60026BF0-2CF5-4F4F-875D-A2FD558372A2}" dt="2022-07-06T09:55:57.529" v="32"/>
          <ac:spMkLst>
            <pc:docMk/>
            <pc:sldMk cId="422890679" sldId="268"/>
            <ac:spMk id="2" creationId="{3A68F5B0-2801-3947-A156-6191DD51DC0F}"/>
          </ac:spMkLst>
        </pc:spChg>
        <pc:spChg chg="mod">
          <ac:chgData name="Mark Higgins" userId="f99148ad-7e67-4304-8c11-27c7a53efd31" providerId="ADAL" clId="{60026BF0-2CF5-4F4F-875D-A2FD558372A2}" dt="2022-07-06T09:56:54.439" v="39" actId="20577"/>
          <ac:spMkLst>
            <pc:docMk/>
            <pc:sldMk cId="422890679" sldId="268"/>
            <ac:spMk id="3" creationId="{7FCF35AB-F62B-D0B7-5E08-D46535BE8A2A}"/>
          </ac:spMkLst>
        </pc:spChg>
      </pc:sldChg>
      <pc:sldChg chg="modSp">
        <pc:chgData name="Mark Higgins" userId="f99148ad-7e67-4304-8c11-27c7a53efd31" providerId="ADAL" clId="{60026BF0-2CF5-4F4F-875D-A2FD558372A2}" dt="2022-07-06T09:55:57.529" v="32"/>
        <pc:sldMkLst>
          <pc:docMk/>
          <pc:sldMk cId="2986197634" sldId="269"/>
        </pc:sldMkLst>
        <pc:spChg chg="mod">
          <ac:chgData name="Mark Higgins" userId="f99148ad-7e67-4304-8c11-27c7a53efd31" providerId="ADAL" clId="{60026BF0-2CF5-4F4F-875D-A2FD558372A2}" dt="2022-07-06T09:55:57.529" v="32"/>
          <ac:spMkLst>
            <pc:docMk/>
            <pc:sldMk cId="2986197634" sldId="269"/>
            <ac:spMk id="2" creationId="{CD45FA99-3F62-2890-4770-612B4AFE4883}"/>
          </ac:spMkLst>
        </pc:spChg>
        <pc:spChg chg="mod">
          <ac:chgData name="Mark Higgins" userId="f99148ad-7e67-4304-8c11-27c7a53efd31" providerId="ADAL" clId="{60026BF0-2CF5-4F4F-875D-A2FD558372A2}" dt="2022-07-06T09:55:57.529" v="32"/>
          <ac:spMkLst>
            <pc:docMk/>
            <pc:sldMk cId="2986197634" sldId="269"/>
            <ac:spMk id="3" creationId="{FE0A283B-F8D9-6AAB-8D89-04278BA589B0}"/>
          </ac:spMkLst>
        </pc:spChg>
      </pc:sldChg>
    </pc:docChg>
  </pc:docChgLst>
  <pc:docChgLst>
    <pc:chgData name="Mark Higgins" userId="f99148ad-7e67-4304-8c11-27c7a53efd31" providerId="ADAL" clId="{A6E70DF5-CA78-4B22-8261-D132A9BCC837}"/>
    <pc:docChg chg="undo custSel addSld delSld modSld sldOrd">
      <pc:chgData name="Mark Higgins" userId="f99148ad-7e67-4304-8c11-27c7a53efd31" providerId="ADAL" clId="{A6E70DF5-CA78-4B22-8261-D132A9BCC837}" dt="2022-07-06T09:05:19.909" v="3782" actId="27636"/>
      <pc:docMkLst>
        <pc:docMk/>
      </pc:docMkLst>
      <pc:sldChg chg="delSp modSp new mod">
        <pc:chgData name="Mark Higgins" userId="f99148ad-7e67-4304-8c11-27c7a53efd31" providerId="ADAL" clId="{A6E70DF5-CA78-4B22-8261-D132A9BCC837}" dt="2022-07-06T08:58:28.801" v="3369" actId="478"/>
        <pc:sldMkLst>
          <pc:docMk/>
          <pc:sldMk cId="2900328073" sldId="256"/>
        </pc:sldMkLst>
        <pc:spChg chg="mod">
          <ac:chgData name="Mark Higgins" userId="f99148ad-7e67-4304-8c11-27c7a53efd31" providerId="ADAL" clId="{A6E70DF5-CA78-4B22-8261-D132A9BCC837}" dt="2022-07-06T08:56:50.696" v="3364"/>
          <ac:spMkLst>
            <pc:docMk/>
            <pc:sldMk cId="2900328073" sldId="256"/>
            <ac:spMk id="2" creationId="{69DB82B5-7EA5-0DE9-9166-3E0C6F8F76D8}"/>
          </ac:spMkLst>
        </pc:spChg>
        <pc:spChg chg="del mod">
          <ac:chgData name="Mark Higgins" userId="f99148ad-7e67-4304-8c11-27c7a53efd31" providerId="ADAL" clId="{A6E70DF5-CA78-4B22-8261-D132A9BCC837}" dt="2022-07-06T08:58:28.801" v="3369" actId="478"/>
          <ac:spMkLst>
            <pc:docMk/>
            <pc:sldMk cId="2900328073" sldId="256"/>
            <ac:spMk id="3" creationId="{AB020641-8C4C-D396-C711-E7E0512A4E93}"/>
          </ac:spMkLst>
        </pc:spChg>
      </pc:sldChg>
      <pc:sldChg chg="addSp modSp new mod">
        <pc:chgData name="Mark Higgins" userId="f99148ad-7e67-4304-8c11-27c7a53efd31" providerId="ADAL" clId="{A6E70DF5-CA78-4B22-8261-D132A9BCC837}" dt="2022-07-06T08:56:50.834" v="3367" actId="27636"/>
        <pc:sldMkLst>
          <pc:docMk/>
          <pc:sldMk cId="1928187838" sldId="257"/>
        </pc:sldMkLst>
        <pc:spChg chg="mod">
          <ac:chgData name="Mark Higgins" userId="f99148ad-7e67-4304-8c11-27c7a53efd31" providerId="ADAL" clId="{A6E70DF5-CA78-4B22-8261-D132A9BCC837}" dt="2022-07-06T08:56:50.696" v="3364"/>
          <ac:spMkLst>
            <pc:docMk/>
            <pc:sldMk cId="1928187838" sldId="257"/>
            <ac:spMk id="2" creationId="{CDE6F366-61F3-8B87-25EF-41BD8BCEB955}"/>
          </ac:spMkLst>
        </pc:spChg>
        <pc:spChg chg="mod">
          <ac:chgData name="Mark Higgins" userId="f99148ad-7e67-4304-8c11-27c7a53efd31" providerId="ADAL" clId="{A6E70DF5-CA78-4B22-8261-D132A9BCC837}" dt="2022-07-06T08:56:50.834" v="3367" actId="27636"/>
          <ac:spMkLst>
            <pc:docMk/>
            <pc:sldMk cId="1928187838" sldId="257"/>
            <ac:spMk id="3" creationId="{F9C6448F-594C-B029-D780-57EDE97DEE9C}"/>
          </ac:spMkLst>
        </pc:spChg>
        <pc:picChg chg="add mod">
          <ac:chgData name="Mark Higgins" userId="f99148ad-7e67-4304-8c11-27c7a53efd31" providerId="ADAL" clId="{A6E70DF5-CA78-4B22-8261-D132A9BCC837}" dt="2022-07-06T07:46:56.154" v="280" actId="1076"/>
          <ac:picMkLst>
            <pc:docMk/>
            <pc:sldMk cId="1928187838" sldId="257"/>
            <ac:picMk id="5" creationId="{E3D10CAA-626C-CE5A-34A1-F118C960DD1B}"/>
          </ac:picMkLst>
        </pc:picChg>
      </pc:sldChg>
      <pc:sldChg chg="modSp new mod ord">
        <pc:chgData name="Mark Higgins" userId="f99148ad-7e67-4304-8c11-27c7a53efd31" providerId="ADAL" clId="{A6E70DF5-CA78-4B22-8261-D132A9BCC837}" dt="2022-07-06T08:56:50.696" v="3364"/>
        <pc:sldMkLst>
          <pc:docMk/>
          <pc:sldMk cId="918906967" sldId="258"/>
        </pc:sldMkLst>
        <pc:spChg chg="mod">
          <ac:chgData name="Mark Higgins" userId="f99148ad-7e67-4304-8c11-27c7a53efd31" providerId="ADAL" clId="{A6E70DF5-CA78-4B22-8261-D132A9BCC837}" dt="2022-07-06T08:56:50.696" v="3364"/>
          <ac:spMkLst>
            <pc:docMk/>
            <pc:sldMk cId="918906967" sldId="258"/>
            <ac:spMk id="2" creationId="{382109B2-F10B-C891-594A-FCD8E9E724F2}"/>
          </ac:spMkLst>
        </pc:spChg>
        <pc:spChg chg="mod">
          <ac:chgData name="Mark Higgins" userId="f99148ad-7e67-4304-8c11-27c7a53efd31" providerId="ADAL" clId="{A6E70DF5-CA78-4B22-8261-D132A9BCC837}" dt="2022-07-06T08:56:50.696" v="3364"/>
          <ac:spMkLst>
            <pc:docMk/>
            <pc:sldMk cId="918906967" sldId="258"/>
            <ac:spMk id="3" creationId="{A796EE43-43B7-0D86-AE4F-8C4B71E2203B}"/>
          </ac:spMkLst>
        </pc:spChg>
      </pc:sldChg>
      <pc:sldChg chg="modSp add mod">
        <pc:chgData name="Mark Higgins" userId="f99148ad-7e67-4304-8c11-27c7a53efd31" providerId="ADAL" clId="{A6E70DF5-CA78-4B22-8261-D132A9BCC837}" dt="2022-07-06T08:56:50.696" v="3364"/>
        <pc:sldMkLst>
          <pc:docMk/>
          <pc:sldMk cId="2000786607" sldId="259"/>
        </pc:sldMkLst>
        <pc:spChg chg="mod">
          <ac:chgData name="Mark Higgins" userId="f99148ad-7e67-4304-8c11-27c7a53efd31" providerId="ADAL" clId="{A6E70DF5-CA78-4B22-8261-D132A9BCC837}" dt="2022-07-06T08:56:50.696" v="3364"/>
          <ac:spMkLst>
            <pc:docMk/>
            <pc:sldMk cId="2000786607" sldId="259"/>
            <ac:spMk id="2" creationId="{382109B2-F10B-C891-594A-FCD8E9E724F2}"/>
          </ac:spMkLst>
        </pc:spChg>
        <pc:spChg chg="mod">
          <ac:chgData name="Mark Higgins" userId="f99148ad-7e67-4304-8c11-27c7a53efd31" providerId="ADAL" clId="{A6E70DF5-CA78-4B22-8261-D132A9BCC837}" dt="2022-07-06T08:56:50.696" v="3364"/>
          <ac:spMkLst>
            <pc:docMk/>
            <pc:sldMk cId="2000786607" sldId="259"/>
            <ac:spMk id="3" creationId="{A796EE43-43B7-0D86-AE4F-8C4B71E2203B}"/>
          </ac:spMkLst>
        </pc:spChg>
      </pc:sldChg>
      <pc:sldChg chg="addSp modSp new mod">
        <pc:chgData name="Mark Higgins" userId="f99148ad-7e67-4304-8c11-27c7a53efd31" providerId="ADAL" clId="{A6E70DF5-CA78-4B22-8261-D132A9BCC837}" dt="2022-07-06T09:02:18.823" v="3532" actId="255"/>
        <pc:sldMkLst>
          <pc:docMk/>
          <pc:sldMk cId="1186436557" sldId="260"/>
        </pc:sldMkLst>
        <pc:spChg chg="mod">
          <ac:chgData name="Mark Higgins" userId="f99148ad-7e67-4304-8c11-27c7a53efd31" providerId="ADAL" clId="{A6E70DF5-CA78-4B22-8261-D132A9BCC837}" dt="2022-07-06T08:56:27.717" v="3356" actId="27636"/>
          <ac:spMkLst>
            <pc:docMk/>
            <pc:sldMk cId="1186436557" sldId="260"/>
            <ac:spMk id="2" creationId="{8BB44E76-5C2A-2965-7F41-2482544A7661}"/>
          </ac:spMkLst>
        </pc:spChg>
        <pc:spChg chg="mod">
          <ac:chgData name="Mark Higgins" userId="f99148ad-7e67-4304-8c11-27c7a53efd31" providerId="ADAL" clId="{A6E70DF5-CA78-4B22-8261-D132A9BCC837}" dt="2022-07-06T09:02:18.823" v="3532" actId="255"/>
          <ac:spMkLst>
            <pc:docMk/>
            <pc:sldMk cId="1186436557" sldId="260"/>
            <ac:spMk id="3" creationId="{52D6AA9F-4B37-35D1-4241-6E146537DA41}"/>
          </ac:spMkLst>
        </pc:spChg>
        <pc:picChg chg="add mod">
          <ac:chgData name="Mark Higgins" userId="f99148ad-7e67-4304-8c11-27c7a53efd31" providerId="ADAL" clId="{A6E70DF5-CA78-4B22-8261-D132A9BCC837}" dt="2022-07-06T07:59:55.352" v="1079" actId="1076"/>
          <ac:picMkLst>
            <pc:docMk/>
            <pc:sldMk cId="1186436557" sldId="260"/>
            <ac:picMk id="5" creationId="{09017E49-CA7E-563C-8FE2-3875F9B8E9B0}"/>
          </ac:picMkLst>
        </pc:picChg>
      </pc:sldChg>
      <pc:sldChg chg="modSp new mod">
        <pc:chgData name="Mark Higgins" userId="f99148ad-7e67-4304-8c11-27c7a53efd31" providerId="ADAL" clId="{A6E70DF5-CA78-4B22-8261-D132A9BCC837}" dt="2022-07-06T08:56:50.696" v="3364"/>
        <pc:sldMkLst>
          <pc:docMk/>
          <pc:sldMk cId="2820481739" sldId="261"/>
        </pc:sldMkLst>
        <pc:spChg chg="mod">
          <ac:chgData name="Mark Higgins" userId="f99148ad-7e67-4304-8c11-27c7a53efd31" providerId="ADAL" clId="{A6E70DF5-CA78-4B22-8261-D132A9BCC837}" dt="2022-07-06T08:56:50.696" v="3364"/>
          <ac:spMkLst>
            <pc:docMk/>
            <pc:sldMk cId="2820481739" sldId="261"/>
            <ac:spMk id="2" creationId="{C6A332C9-9F05-5994-4225-EE20E7E9096F}"/>
          </ac:spMkLst>
        </pc:spChg>
        <pc:spChg chg="mod">
          <ac:chgData name="Mark Higgins" userId="f99148ad-7e67-4304-8c11-27c7a53efd31" providerId="ADAL" clId="{A6E70DF5-CA78-4B22-8261-D132A9BCC837}" dt="2022-07-06T08:56:50.696" v="3364"/>
          <ac:spMkLst>
            <pc:docMk/>
            <pc:sldMk cId="2820481739" sldId="261"/>
            <ac:spMk id="3" creationId="{5378EACA-5C0E-7642-850D-FDDE965C100D}"/>
          </ac:spMkLst>
        </pc:spChg>
      </pc:sldChg>
      <pc:sldChg chg="modSp new mod">
        <pc:chgData name="Mark Higgins" userId="f99148ad-7e67-4304-8c11-27c7a53efd31" providerId="ADAL" clId="{A6E70DF5-CA78-4B22-8261-D132A9BCC837}" dt="2022-07-06T09:05:08.666" v="3780" actId="27636"/>
        <pc:sldMkLst>
          <pc:docMk/>
          <pc:sldMk cId="45693283" sldId="262"/>
        </pc:sldMkLst>
        <pc:spChg chg="mod">
          <ac:chgData name="Mark Higgins" userId="f99148ad-7e67-4304-8c11-27c7a53efd31" providerId="ADAL" clId="{A6E70DF5-CA78-4B22-8261-D132A9BCC837}" dt="2022-07-06T08:56:50.696" v="3364"/>
          <ac:spMkLst>
            <pc:docMk/>
            <pc:sldMk cId="45693283" sldId="262"/>
            <ac:spMk id="2" creationId="{CD45FA99-3F62-2890-4770-612B4AFE4883}"/>
          </ac:spMkLst>
        </pc:spChg>
        <pc:spChg chg="mod">
          <ac:chgData name="Mark Higgins" userId="f99148ad-7e67-4304-8c11-27c7a53efd31" providerId="ADAL" clId="{A6E70DF5-CA78-4B22-8261-D132A9BCC837}" dt="2022-07-06T09:05:08.666" v="3780" actId="27636"/>
          <ac:spMkLst>
            <pc:docMk/>
            <pc:sldMk cId="45693283" sldId="262"/>
            <ac:spMk id="3" creationId="{FE0A283B-F8D9-6AAB-8D89-04278BA589B0}"/>
          </ac:spMkLst>
        </pc:spChg>
      </pc:sldChg>
      <pc:sldChg chg="addSp modSp new mod">
        <pc:chgData name="Mark Higgins" userId="f99148ad-7e67-4304-8c11-27c7a53efd31" providerId="ADAL" clId="{A6E70DF5-CA78-4B22-8261-D132A9BCC837}" dt="2022-07-06T09:00:40.124" v="3454" actId="27636"/>
        <pc:sldMkLst>
          <pc:docMk/>
          <pc:sldMk cId="4242774674" sldId="263"/>
        </pc:sldMkLst>
        <pc:spChg chg="mod">
          <ac:chgData name="Mark Higgins" userId="f99148ad-7e67-4304-8c11-27c7a53efd31" providerId="ADAL" clId="{A6E70DF5-CA78-4B22-8261-D132A9BCC837}" dt="2022-07-06T08:56:50.696" v="3364"/>
          <ac:spMkLst>
            <pc:docMk/>
            <pc:sldMk cId="4242774674" sldId="263"/>
            <ac:spMk id="2" creationId="{E21C27B0-F489-B0B7-CD0F-03564870E802}"/>
          </ac:spMkLst>
        </pc:spChg>
        <pc:spChg chg="mod">
          <ac:chgData name="Mark Higgins" userId="f99148ad-7e67-4304-8c11-27c7a53efd31" providerId="ADAL" clId="{A6E70DF5-CA78-4B22-8261-D132A9BCC837}" dt="2022-07-06T09:00:40.124" v="3454" actId="27636"/>
          <ac:spMkLst>
            <pc:docMk/>
            <pc:sldMk cId="4242774674" sldId="263"/>
            <ac:spMk id="3" creationId="{91488EB3-F3A2-5EDC-AAE7-EC4E5E213A48}"/>
          </ac:spMkLst>
        </pc:spChg>
        <pc:picChg chg="add mod">
          <ac:chgData name="Mark Higgins" userId="f99148ad-7e67-4304-8c11-27c7a53efd31" providerId="ADAL" clId="{A6E70DF5-CA78-4B22-8261-D132A9BCC837}" dt="2022-07-06T08:09:40.883" v="2253" actId="1076"/>
          <ac:picMkLst>
            <pc:docMk/>
            <pc:sldMk cId="4242774674" sldId="263"/>
            <ac:picMk id="5" creationId="{47CD2C8E-8B86-0CB8-4E6E-395BC269F1BA}"/>
          </ac:picMkLst>
        </pc:picChg>
      </pc:sldChg>
      <pc:sldChg chg="addSp modSp new mod">
        <pc:chgData name="Mark Higgins" userId="f99148ad-7e67-4304-8c11-27c7a53efd31" providerId="ADAL" clId="{A6E70DF5-CA78-4B22-8261-D132A9BCC837}" dt="2022-07-06T08:56:50.696" v="3364"/>
        <pc:sldMkLst>
          <pc:docMk/>
          <pc:sldMk cId="1367371534" sldId="264"/>
        </pc:sldMkLst>
        <pc:spChg chg="mod">
          <ac:chgData name="Mark Higgins" userId="f99148ad-7e67-4304-8c11-27c7a53efd31" providerId="ADAL" clId="{A6E70DF5-CA78-4B22-8261-D132A9BCC837}" dt="2022-07-06T08:56:50.696" v="3364"/>
          <ac:spMkLst>
            <pc:docMk/>
            <pc:sldMk cId="1367371534" sldId="264"/>
            <ac:spMk id="2" creationId="{8336B760-735E-1E54-616D-E80D30C28202}"/>
          </ac:spMkLst>
        </pc:spChg>
        <pc:spChg chg="mod">
          <ac:chgData name="Mark Higgins" userId="f99148ad-7e67-4304-8c11-27c7a53efd31" providerId="ADAL" clId="{A6E70DF5-CA78-4B22-8261-D132A9BCC837}" dt="2022-07-06T08:36:44.095" v="2490" actId="5793"/>
          <ac:spMkLst>
            <pc:docMk/>
            <pc:sldMk cId="1367371534" sldId="264"/>
            <ac:spMk id="3" creationId="{66A70FC2-845B-9B4E-1616-61E8AD93F6EF}"/>
          </ac:spMkLst>
        </pc:spChg>
        <pc:picChg chg="add mod">
          <ac:chgData name="Mark Higgins" userId="f99148ad-7e67-4304-8c11-27c7a53efd31" providerId="ADAL" clId="{A6E70DF5-CA78-4B22-8261-D132A9BCC837}" dt="2022-07-06T08:35:48.629" v="2438" actId="1076"/>
          <ac:picMkLst>
            <pc:docMk/>
            <pc:sldMk cId="1367371534" sldId="264"/>
            <ac:picMk id="5" creationId="{3434507B-5203-6FA1-F4D8-656F56249F59}"/>
          </ac:picMkLst>
        </pc:picChg>
      </pc:sldChg>
      <pc:sldChg chg="addSp modSp new mod">
        <pc:chgData name="Mark Higgins" userId="f99148ad-7e67-4304-8c11-27c7a53efd31" providerId="ADAL" clId="{A6E70DF5-CA78-4B22-8261-D132A9BCC837}" dt="2022-07-06T09:00:28.759" v="3452"/>
        <pc:sldMkLst>
          <pc:docMk/>
          <pc:sldMk cId="1420182585" sldId="265"/>
        </pc:sldMkLst>
        <pc:spChg chg="mod">
          <ac:chgData name="Mark Higgins" userId="f99148ad-7e67-4304-8c11-27c7a53efd31" providerId="ADAL" clId="{A6E70DF5-CA78-4B22-8261-D132A9BCC837}" dt="2022-07-06T08:37:28.790" v="2504" actId="14100"/>
          <ac:spMkLst>
            <pc:docMk/>
            <pc:sldMk cId="1420182585" sldId="265"/>
            <ac:spMk id="2" creationId="{9204AE0E-DB20-46EE-9293-55790E571387}"/>
          </ac:spMkLst>
        </pc:spChg>
        <pc:spChg chg="mod">
          <ac:chgData name="Mark Higgins" userId="f99148ad-7e67-4304-8c11-27c7a53efd31" providerId="ADAL" clId="{A6E70DF5-CA78-4B22-8261-D132A9BCC837}" dt="2022-07-06T09:00:28.759" v="3452"/>
          <ac:spMkLst>
            <pc:docMk/>
            <pc:sldMk cId="1420182585" sldId="265"/>
            <ac:spMk id="3" creationId="{C1BFDD06-2057-F84B-98AC-34293351E9E6}"/>
          </ac:spMkLst>
        </pc:spChg>
        <pc:picChg chg="add mod">
          <ac:chgData name="Mark Higgins" userId="f99148ad-7e67-4304-8c11-27c7a53efd31" providerId="ADAL" clId="{A6E70DF5-CA78-4B22-8261-D132A9BCC837}" dt="2022-07-06T08:38:07.732" v="2611" actId="1076"/>
          <ac:picMkLst>
            <pc:docMk/>
            <pc:sldMk cId="1420182585" sldId="265"/>
            <ac:picMk id="5" creationId="{7A593DE7-50BA-D62F-F4F3-540ECAB99A0C}"/>
          </ac:picMkLst>
        </pc:picChg>
      </pc:sldChg>
      <pc:sldChg chg="addSp modSp new del mod">
        <pc:chgData name="Mark Higgins" userId="f99148ad-7e67-4304-8c11-27c7a53efd31" providerId="ADAL" clId="{A6E70DF5-CA78-4B22-8261-D132A9BCC837}" dt="2022-07-06T08:58:54.602" v="3370" actId="47"/>
        <pc:sldMkLst>
          <pc:docMk/>
          <pc:sldMk cId="1928094690" sldId="266"/>
        </pc:sldMkLst>
        <pc:spChg chg="mod">
          <ac:chgData name="Mark Higgins" userId="f99148ad-7e67-4304-8c11-27c7a53efd31" providerId="ADAL" clId="{A6E70DF5-CA78-4B22-8261-D132A9BCC837}" dt="2022-07-06T08:56:50.696" v="3364"/>
          <ac:spMkLst>
            <pc:docMk/>
            <pc:sldMk cId="1928094690" sldId="266"/>
            <ac:spMk id="2" creationId="{39926356-8F0E-6AD7-C9F8-03DEAA2F8DA2}"/>
          </ac:spMkLst>
        </pc:spChg>
        <pc:spChg chg="mod">
          <ac:chgData name="Mark Higgins" userId="f99148ad-7e67-4304-8c11-27c7a53efd31" providerId="ADAL" clId="{A6E70DF5-CA78-4B22-8261-D132A9BCC837}" dt="2022-07-06T08:39:51.652" v="2706" actId="20577"/>
          <ac:spMkLst>
            <pc:docMk/>
            <pc:sldMk cId="1928094690" sldId="266"/>
            <ac:spMk id="3" creationId="{0E538EF5-2F46-8900-54FE-1A0E86A66095}"/>
          </ac:spMkLst>
        </pc:spChg>
        <pc:picChg chg="add mod">
          <ac:chgData name="Mark Higgins" userId="f99148ad-7e67-4304-8c11-27c7a53efd31" providerId="ADAL" clId="{A6E70DF5-CA78-4B22-8261-D132A9BCC837}" dt="2022-07-06T08:40:18.352" v="2709" actId="1076"/>
          <ac:picMkLst>
            <pc:docMk/>
            <pc:sldMk cId="1928094690" sldId="266"/>
            <ac:picMk id="5" creationId="{D28360D3-115A-93EE-E02F-809D64EB88D0}"/>
          </ac:picMkLst>
        </pc:picChg>
      </pc:sldChg>
      <pc:sldChg chg="modSp new mod">
        <pc:chgData name="Mark Higgins" userId="f99148ad-7e67-4304-8c11-27c7a53efd31" providerId="ADAL" clId="{A6E70DF5-CA78-4B22-8261-D132A9BCC837}" dt="2022-07-06T08:56:50.696" v="3364"/>
        <pc:sldMkLst>
          <pc:docMk/>
          <pc:sldMk cId="4033171470" sldId="267"/>
        </pc:sldMkLst>
        <pc:spChg chg="mod">
          <ac:chgData name="Mark Higgins" userId="f99148ad-7e67-4304-8c11-27c7a53efd31" providerId="ADAL" clId="{A6E70DF5-CA78-4B22-8261-D132A9BCC837}" dt="2022-07-06T08:56:50.696" v="3364"/>
          <ac:spMkLst>
            <pc:docMk/>
            <pc:sldMk cId="4033171470" sldId="267"/>
            <ac:spMk id="2" creationId="{C57BD30E-A483-937B-83D0-8463AA5AC275}"/>
          </ac:spMkLst>
        </pc:spChg>
        <pc:spChg chg="mod">
          <ac:chgData name="Mark Higgins" userId="f99148ad-7e67-4304-8c11-27c7a53efd31" providerId="ADAL" clId="{A6E70DF5-CA78-4B22-8261-D132A9BCC837}" dt="2022-07-06T08:56:50.696" v="3364"/>
          <ac:spMkLst>
            <pc:docMk/>
            <pc:sldMk cId="4033171470" sldId="267"/>
            <ac:spMk id="3" creationId="{A778D523-B146-3DFE-0C4D-A378814B2DCA}"/>
          </ac:spMkLst>
        </pc:spChg>
      </pc:sldChg>
      <pc:sldChg chg="modSp new mod">
        <pc:chgData name="Mark Higgins" userId="f99148ad-7e67-4304-8c11-27c7a53efd31" providerId="ADAL" clId="{A6E70DF5-CA78-4B22-8261-D132A9BCC837}" dt="2022-07-06T08:56:50.824" v="3366" actId="27636"/>
        <pc:sldMkLst>
          <pc:docMk/>
          <pc:sldMk cId="422890679" sldId="268"/>
        </pc:sldMkLst>
        <pc:spChg chg="mod">
          <ac:chgData name="Mark Higgins" userId="f99148ad-7e67-4304-8c11-27c7a53efd31" providerId="ADAL" clId="{A6E70DF5-CA78-4B22-8261-D132A9BCC837}" dt="2022-07-06T08:56:50.696" v="3364"/>
          <ac:spMkLst>
            <pc:docMk/>
            <pc:sldMk cId="422890679" sldId="268"/>
            <ac:spMk id="2" creationId="{3A68F5B0-2801-3947-A156-6191DD51DC0F}"/>
          </ac:spMkLst>
        </pc:spChg>
        <pc:spChg chg="mod">
          <ac:chgData name="Mark Higgins" userId="f99148ad-7e67-4304-8c11-27c7a53efd31" providerId="ADAL" clId="{A6E70DF5-CA78-4B22-8261-D132A9BCC837}" dt="2022-07-06T08:56:50.824" v="3366" actId="27636"/>
          <ac:spMkLst>
            <pc:docMk/>
            <pc:sldMk cId="422890679" sldId="268"/>
            <ac:spMk id="3" creationId="{7FCF35AB-F62B-D0B7-5E08-D46535BE8A2A}"/>
          </ac:spMkLst>
        </pc:spChg>
      </pc:sldChg>
      <pc:sldChg chg="modSp add mod">
        <pc:chgData name="Mark Higgins" userId="f99148ad-7e67-4304-8c11-27c7a53efd31" providerId="ADAL" clId="{A6E70DF5-CA78-4B22-8261-D132A9BCC837}" dt="2022-07-06T09:05:19.909" v="3782" actId="27636"/>
        <pc:sldMkLst>
          <pc:docMk/>
          <pc:sldMk cId="2986197634" sldId="269"/>
        </pc:sldMkLst>
        <pc:spChg chg="mod">
          <ac:chgData name="Mark Higgins" userId="f99148ad-7e67-4304-8c11-27c7a53efd31" providerId="ADAL" clId="{A6E70DF5-CA78-4B22-8261-D132A9BCC837}" dt="2022-07-06T09:05:19.909" v="3782" actId="27636"/>
          <ac:spMkLst>
            <pc:docMk/>
            <pc:sldMk cId="2986197634" sldId="269"/>
            <ac:spMk id="3" creationId="{FE0A283B-F8D9-6AAB-8D89-04278BA589B0}"/>
          </ac:spMkLst>
        </pc:spChg>
      </pc:sldChg>
      <pc:sldChg chg="modSp new del mod">
        <pc:chgData name="Mark Higgins" userId="f99148ad-7e67-4304-8c11-27c7a53efd31" providerId="ADAL" clId="{A6E70DF5-CA78-4B22-8261-D132A9BCC837}" dt="2022-07-06T09:01:57.574" v="3531" actId="47"/>
        <pc:sldMkLst>
          <pc:docMk/>
          <pc:sldMk cId="4203361313" sldId="269"/>
        </pc:sldMkLst>
        <pc:spChg chg="mod">
          <ac:chgData name="Mark Higgins" userId="f99148ad-7e67-4304-8c11-27c7a53efd31" providerId="ADAL" clId="{A6E70DF5-CA78-4B22-8261-D132A9BCC837}" dt="2022-07-06T09:01:12.827" v="3480" actId="20577"/>
          <ac:spMkLst>
            <pc:docMk/>
            <pc:sldMk cId="4203361313" sldId="269"/>
            <ac:spMk id="2" creationId="{2584D74D-11DA-F274-EF52-495F2F21784B}"/>
          </ac:spMkLst>
        </pc:spChg>
        <pc:spChg chg="mod">
          <ac:chgData name="Mark Higgins" userId="f99148ad-7e67-4304-8c11-27c7a53efd31" providerId="ADAL" clId="{A6E70DF5-CA78-4B22-8261-D132A9BCC837}" dt="2022-07-06T09:01:54.862" v="3530" actId="20577"/>
          <ac:spMkLst>
            <pc:docMk/>
            <pc:sldMk cId="4203361313" sldId="269"/>
            <ac:spMk id="3" creationId="{4CA63FDB-0F8F-6722-0D45-9A9C4C44E1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02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4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702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151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76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541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21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53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6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4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3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5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10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92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48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0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75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2458-604E-461D-95F3-3A493D39D77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1732-A158-4110-97B2-81EBC417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93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/CalebTheVideoMaker2/search?query=dreamhos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uru99.com/difference-web-application-websit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selman.com/blog/your-words-are-wasted" TargetMode="External"/><Relationship Id="rId2" Type="http://schemas.openxmlformats.org/officeDocument/2006/relationships/hyperlink" Target="https://www.hanselman.com/blog/your-blog-is-the-engine-of-communit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hanselman.com/abou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loscol.ac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82B5-7EA5-0DE9-9166-3E0C6F8F7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Hosting</a:t>
            </a:r>
          </a:p>
        </p:txBody>
      </p:sp>
    </p:spTree>
    <p:extLst>
      <p:ext uri="{BB962C8B-B14F-4D97-AF65-F5344CB8AC3E}">
        <p14:creationId xmlns:p14="http://schemas.microsoft.com/office/powerpoint/2010/main" val="290032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4AE0E-DB20-46EE-9293-55790E57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787" y="77922"/>
            <a:ext cx="3698174" cy="1325563"/>
          </a:xfrm>
        </p:spPr>
        <p:txBody>
          <a:bodyPr/>
          <a:lstStyle/>
          <a:p>
            <a:r>
              <a:rPr lang="en-GB" dirty="0"/>
              <a:t>My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FDD06-2057-F84B-98AC-34293351E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56906" cy="4351338"/>
          </a:xfrm>
        </p:spPr>
        <p:txBody>
          <a:bodyPr/>
          <a:lstStyle/>
          <a:p>
            <a:r>
              <a:rPr lang="en-GB" dirty="0"/>
              <a:t>Here you can see my </a:t>
            </a:r>
            <a:r>
              <a:rPr lang="en-GB" dirty="0" err="1"/>
              <a:t>Dreamhost</a:t>
            </a:r>
            <a:r>
              <a:rPr lang="en-GB" dirty="0"/>
              <a:t> control panel or dashboard – I control my hosting through this portal</a:t>
            </a:r>
          </a:p>
          <a:p>
            <a:endParaRPr lang="en-GB" dirty="0"/>
          </a:p>
          <a:p>
            <a:r>
              <a:rPr lang="en-GB" dirty="0"/>
              <a:t>(I’m not getting paid for this!)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93DE7-50BA-D62F-F4F3-540ECAB99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534" y="1403485"/>
            <a:ext cx="8013657" cy="47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8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D30E-A483-937B-83D0-8463AA5A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else is on the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8D523-B146-3DFE-0C4D-A378814B2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Let me show you with a quick demo of:</a:t>
            </a:r>
          </a:p>
          <a:p>
            <a:endParaRPr lang="en-GB" dirty="0"/>
          </a:p>
          <a:p>
            <a:pPr lvl="1"/>
            <a:r>
              <a:rPr lang="en-GB" dirty="0"/>
              <a:t>Manging websites</a:t>
            </a:r>
          </a:p>
          <a:p>
            <a:pPr lvl="1"/>
            <a:r>
              <a:rPr lang="en-GB" dirty="0"/>
              <a:t>FTP Users</a:t>
            </a:r>
          </a:p>
          <a:p>
            <a:pPr lvl="1"/>
            <a:r>
              <a:rPr lang="en-GB" dirty="0"/>
              <a:t>MySQL Databases</a:t>
            </a:r>
          </a:p>
          <a:p>
            <a:pPr lvl="1"/>
            <a:r>
              <a:rPr lang="en-GB" dirty="0"/>
              <a:t>Secure Cert’s</a:t>
            </a:r>
          </a:p>
          <a:p>
            <a:pPr lvl="1"/>
            <a:r>
              <a:rPr lang="en-GB" dirty="0"/>
              <a:t>Managing Domains</a:t>
            </a:r>
          </a:p>
          <a:p>
            <a:pPr lvl="1"/>
            <a:r>
              <a:rPr lang="en-GB" dirty="0"/>
              <a:t>Registrations</a:t>
            </a:r>
          </a:p>
          <a:p>
            <a:pPr lvl="1"/>
            <a:r>
              <a:rPr lang="en-GB" dirty="0"/>
              <a:t>Managing email</a:t>
            </a:r>
          </a:p>
        </p:txBody>
      </p:sp>
    </p:spTree>
    <p:extLst>
      <p:ext uri="{BB962C8B-B14F-4D97-AF65-F5344CB8AC3E}">
        <p14:creationId xmlns:p14="http://schemas.microsoft.com/office/powerpoint/2010/main" val="4033171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F5B0-2801-3947-A156-6191DD51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Hosting your app for your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F35AB-F62B-D0B7-5E08-D46535BE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Using </a:t>
            </a:r>
            <a:r>
              <a:rPr lang="en-GB" dirty="0" err="1"/>
              <a:t>Dreamhost</a:t>
            </a:r>
            <a:r>
              <a:rPr lang="en-GB" dirty="0"/>
              <a:t>, you don’t even need to install a traditional FTP client – can you drag and drop to upload your files through the web interface.</a:t>
            </a:r>
          </a:p>
          <a:p>
            <a:endParaRPr lang="en-GB" dirty="0"/>
          </a:p>
          <a:p>
            <a:r>
              <a:rPr lang="en-GB" dirty="0"/>
              <a:t>Because I’m super nice, here’s a little series of tutorial videos on how to host with </a:t>
            </a:r>
            <a:r>
              <a:rPr lang="en-GB" dirty="0" err="1"/>
              <a:t>Dreamhost</a:t>
            </a:r>
            <a:r>
              <a:rPr lang="en-GB" dirty="0"/>
              <a:t>, setting up PHP and MySQL and even </a:t>
            </a:r>
            <a:r>
              <a:rPr lang="en-GB" dirty="0" err="1"/>
              <a:t>FTP’ing</a:t>
            </a:r>
            <a:r>
              <a:rPr lang="en-GB" dirty="0"/>
              <a:t> thrown in for good measure:</a:t>
            </a:r>
          </a:p>
          <a:p>
            <a:r>
              <a:rPr lang="en-GB" sz="2400" dirty="0">
                <a:hlinkClick r:id="rId2"/>
              </a:rPr>
              <a:t>https://www.youtube.com/c/CalebTheVideoMaker2/search?query=dreamhost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dirty="0"/>
              <a:t>Remember, other hosts are available!</a:t>
            </a:r>
          </a:p>
        </p:txBody>
      </p:sp>
    </p:spTree>
    <p:extLst>
      <p:ext uri="{BB962C8B-B14F-4D97-AF65-F5344CB8AC3E}">
        <p14:creationId xmlns:p14="http://schemas.microsoft.com/office/powerpoint/2010/main" val="42289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F366-61F3-8B87-25EF-41BD8BCE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Hosting your application or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6448F-594C-B029-D780-57EDE97DE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0096" cy="4351338"/>
          </a:xfrm>
        </p:spPr>
        <p:txBody>
          <a:bodyPr>
            <a:normAutofit/>
          </a:bodyPr>
          <a:lstStyle/>
          <a:p>
            <a:r>
              <a:rPr lang="en-GB" dirty="0"/>
              <a:t>What’s the difference between a web app and a web site?</a:t>
            </a:r>
          </a:p>
          <a:p>
            <a:endParaRPr lang="en-GB" dirty="0"/>
          </a:p>
          <a:p>
            <a:r>
              <a:rPr lang="en-GB" dirty="0"/>
              <a:t>This is not a straightforward question to answer – like many things in computing the line is blurry</a:t>
            </a:r>
          </a:p>
          <a:p>
            <a:endParaRPr lang="en-GB" dirty="0"/>
          </a:p>
          <a:p>
            <a:r>
              <a:rPr lang="en-GB" dirty="0"/>
              <a:t>For some good pointers, have a look at this site:</a:t>
            </a:r>
          </a:p>
          <a:p>
            <a:r>
              <a:rPr lang="en-GB" dirty="0">
                <a:hlinkClick r:id="rId2"/>
              </a:rPr>
              <a:t>https://www.guru99.com/difference-web-application-website.html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10CAA-626C-CE5A-34A1-F118C960D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10" y="2099211"/>
            <a:ext cx="47434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8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09B2-F10B-C891-594A-FCD8E9E7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would anyone (YOU!) want to publish?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6EE43-43B7-0D86-AE4F-8C4B71E22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You’re technologists, people (including potential employers) value your opinion – use this to your advantage.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Finding your voice, whether that is through Blogging, Tweeting, YouTubing, Discording, Twitching is incredibly empowering.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you’re ambitious and wish to “reach the top” you will need to find a way to build your reputation.  You can do this – I believe in you.</a:t>
            </a:r>
          </a:p>
        </p:txBody>
      </p:sp>
    </p:spTree>
    <p:extLst>
      <p:ext uri="{BB962C8B-B14F-4D97-AF65-F5344CB8AC3E}">
        <p14:creationId xmlns:p14="http://schemas.microsoft.com/office/powerpoint/2010/main" val="91890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09B2-F10B-C891-594A-FCD8E9E7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would anyone (YOU!) want to publish?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6EE43-43B7-0D86-AE4F-8C4B71E22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But don’t just take my word for it, listen to Scott: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https://www.hanselman.com/blog/your-blog-is-the-engine-of-community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https://www.hanselman.com/blog/your-words-are-wasted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Who is Scott and why should I listen to him, I hear your cry!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78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4E76-5C2A-2965-7F41-2482544A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623" y="1248326"/>
            <a:ext cx="3516824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Listen to Scott, he’s a good guy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6AA9F-4B37-35D1-4241-6E146537D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92" y="2927509"/>
            <a:ext cx="4704558" cy="1002981"/>
          </a:xfrm>
        </p:spPr>
        <p:txBody>
          <a:bodyPr>
            <a:normAutofit/>
          </a:bodyPr>
          <a:lstStyle/>
          <a:p>
            <a:r>
              <a:rPr lang="en-GB" sz="1800" dirty="0">
                <a:hlinkClick r:id="rId2"/>
              </a:rPr>
              <a:t>https://www.hanselman.com/about</a:t>
            </a:r>
            <a:r>
              <a:rPr lang="en-GB" sz="1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17E49-CA7E-563C-8FE2-3875F9B8E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10" y="0"/>
            <a:ext cx="6950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3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32C9-9F05-5994-4225-EE20E7E9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talk about Hosting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EACA-5C0E-7642-850D-FDDE965C1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Now I’ve convinced you to start blogging, and to own your own words and not use someone like Twitter, </a:t>
            </a:r>
            <a:r>
              <a:rPr lang="en-GB" dirty="0" err="1"/>
              <a:t>Substack</a:t>
            </a:r>
            <a:r>
              <a:rPr lang="en-GB" dirty="0"/>
              <a:t>, Medium, or even – heavens forbid, Facebook (full disclosure – I am on Facebook, Instagram and WhatsApp) -  how do you go about it?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Let me show you one way…</a:t>
            </a:r>
          </a:p>
        </p:txBody>
      </p:sp>
    </p:spTree>
    <p:extLst>
      <p:ext uri="{BB962C8B-B14F-4D97-AF65-F5344CB8AC3E}">
        <p14:creationId xmlns:p14="http://schemas.microsoft.com/office/powerpoint/2010/main" val="282048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FA99-3F62-2890-4770-612B4AFE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have options – lots of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A283B-F8D9-6AAB-8D89-04278BA58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First, let’s be clear – “The Cloud” is just someone else’s computer.</a:t>
            </a:r>
          </a:p>
          <a:p>
            <a:r>
              <a:rPr lang="en-GB" dirty="0"/>
              <a:t>Amazon’s AWS, Microsoft’s Azure and Google’s Cloud Platform folks would love you to think differently, that the Cloud is some super special technology but no -  it’s true – The Cloud is just someone else’s computer. </a:t>
            </a:r>
          </a:p>
          <a:p>
            <a:r>
              <a:rPr lang="en-GB" dirty="0"/>
              <a:t>So “Hosting in the Cloud” simply means paying someone to host your stuff – that’s it.</a:t>
            </a:r>
          </a:p>
        </p:txBody>
      </p:sp>
    </p:spTree>
    <p:extLst>
      <p:ext uri="{BB962C8B-B14F-4D97-AF65-F5344CB8AC3E}">
        <p14:creationId xmlns:p14="http://schemas.microsoft.com/office/powerpoint/2010/main" val="4569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FA99-3F62-2890-4770-612B4AFE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have options – lots of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A283B-F8D9-6AAB-8D89-04278BA58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We’ve </a:t>
            </a:r>
            <a:r>
              <a:rPr lang="en-GB" dirty="0"/>
              <a:t>mentioned AWS, Azure and GCP – they’re certainly the biggest and can be more expensive but for our purposes you really don’t need them. </a:t>
            </a:r>
          </a:p>
          <a:p>
            <a:r>
              <a:rPr lang="en-GB" dirty="0"/>
              <a:t>AWS, Azure and GCP offer lots of tools to help develop, deploy, host, scale and update your sites and apps – this is where their business is. </a:t>
            </a:r>
          </a:p>
        </p:txBody>
      </p:sp>
    </p:spTree>
    <p:extLst>
      <p:ext uri="{BB962C8B-B14F-4D97-AF65-F5344CB8AC3E}">
        <p14:creationId xmlns:p14="http://schemas.microsoft.com/office/powerpoint/2010/main" val="298619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C27B0-F489-B0B7-CD0F-03564870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Shared Hosting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88EB3-F3A2-5EDC-AAE7-EC4E5E213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1193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One of the easiest and cheapest ways to host your own site or app (like </a:t>
            </a:r>
            <a:r>
              <a:rPr lang="en-GB" dirty="0" err="1"/>
              <a:t>Wordpress</a:t>
            </a:r>
            <a:r>
              <a:rPr lang="en-GB" dirty="0"/>
              <a:t>) is to use something called Shared Hosting.  </a:t>
            </a:r>
          </a:p>
          <a:p>
            <a:endParaRPr lang="en-GB" dirty="0"/>
          </a:p>
          <a:p>
            <a:r>
              <a:rPr lang="en-GB" dirty="0"/>
              <a:t>I use Shared Hosting provided by a company called </a:t>
            </a:r>
            <a:r>
              <a:rPr lang="en-GB" dirty="0" err="1"/>
              <a:t>Dreamhost</a:t>
            </a:r>
            <a:r>
              <a:rPr lang="en-GB" dirty="0"/>
              <a:t> but there are many others, notably Fasthosts here in Gloucester – I think Steve worked there?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D2C8E-8B86-0CB8-4E6E-395BC269F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565" y="-2969"/>
            <a:ext cx="6999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74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B760-735E-1E54-616D-E80D30C2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will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70FC2-845B-9B4E-1616-61E8AD93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6858" cy="4351338"/>
          </a:xfrm>
        </p:spPr>
        <p:txBody>
          <a:bodyPr/>
          <a:lstStyle/>
          <a:p>
            <a:r>
              <a:rPr lang="en-GB" dirty="0"/>
              <a:t>A domain (the </a:t>
            </a:r>
            <a:r>
              <a:rPr lang="en-GB" dirty="0">
                <a:hlinkClick r:id="rId2"/>
              </a:rPr>
              <a:t>www.gloscol.ac.uk</a:t>
            </a:r>
            <a:r>
              <a:rPr lang="en-GB" dirty="0"/>
              <a:t> bit)</a:t>
            </a:r>
          </a:p>
          <a:p>
            <a:r>
              <a:rPr lang="en-GB" dirty="0"/>
              <a:t>A host, like </a:t>
            </a:r>
            <a:r>
              <a:rPr lang="en-GB" dirty="0" err="1"/>
              <a:t>Dreamhost</a:t>
            </a:r>
            <a:r>
              <a:rPr lang="en-GB" dirty="0"/>
              <a:t> or </a:t>
            </a:r>
            <a:r>
              <a:rPr lang="en-GB" dirty="0" err="1"/>
              <a:t>fasthosts</a:t>
            </a:r>
            <a:endParaRPr lang="en-GB" dirty="0"/>
          </a:p>
          <a:p>
            <a:endParaRPr lang="en-GB" dirty="0"/>
          </a:p>
          <a:p>
            <a:r>
              <a:rPr lang="en-GB" dirty="0"/>
              <a:t>Fasthosts look very reasonably priced…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4507B-5203-6FA1-F4D8-656F56249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623" y="1455926"/>
            <a:ext cx="7354496" cy="50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7153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0</TotalTime>
  <Words>665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Vapor Trail</vt:lpstr>
      <vt:lpstr>Hosting</vt:lpstr>
      <vt:lpstr>Why would anyone (YOU!) want to publish? </vt:lpstr>
      <vt:lpstr>Why would anyone (YOU!) want to publish? </vt:lpstr>
      <vt:lpstr>Listen to Scott, he’s a good guy</vt:lpstr>
      <vt:lpstr>Let’s talk about Hosting</vt:lpstr>
      <vt:lpstr>You have options – lots of them</vt:lpstr>
      <vt:lpstr>You have options – lots of them</vt:lpstr>
      <vt:lpstr>Shared Hosting</vt:lpstr>
      <vt:lpstr>What you will need</vt:lpstr>
      <vt:lpstr>My dashboard</vt:lpstr>
      <vt:lpstr>What else is on the panel</vt:lpstr>
      <vt:lpstr>Hosting your app for your assignment</vt:lpstr>
      <vt:lpstr>Hosting your application or 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Hosting</dc:title>
  <dc:creator>Mark Higgins</dc:creator>
  <cp:lastModifiedBy>Mark Higgins</cp:lastModifiedBy>
  <cp:revision>1</cp:revision>
  <dcterms:created xsi:type="dcterms:W3CDTF">2022-07-06T07:43:13Z</dcterms:created>
  <dcterms:modified xsi:type="dcterms:W3CDTF">2022-07-06T09:56:57Z</dcterms:modified>
</cp:coreProperties>
</file>