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2"/>
  </p:notesMasterIdLst>
  <p:sldIdLst>
    <p:sldId id="867" r:id="rId2"/>
    <p:sldId id="844" r:id="rId3"/>
    <p:sldId id="876" r:id="rId4"/>
    <p:sldId id="848" r:id="rId5"/>
    <p:sldId id="852" r:id="rId6"/>
    <p:sldId id="849" r:id="rId7"/>
    <p:sldId id="853" r:id="rId8"/>
    <p:sldId id="859" r:id="rId9"/>
    <p:sldId id="860" r:id="rId10"/>
    <p:sldId id="861" r:id="rId11"/>
    <p:sldId id="862" r:id="rId12"/>
    <p:sldId id="863" r:id="rId13"/>
    <p:sldId id="868" r:id="rId14"/>
    <p:sldId id="869" r:id="rId15"/>
    <p:sldId id="870" r:id="rId16"/>
    <p:sldId id="871" r:id="rId17"/>
    <p:sldId id="872" r:id="rId18"/>
    <p:sldId id="854" r:id="rId19"/>
    <p:sldId id="881" r:id="rId20"/>
    <p:sldId id="885" r:id="rId21"/>
    <p:sldId id="886" r:id="rId22"/>
    <p:sldId id="882" r:id="rId23"/>
    <p:sldId id="887" r:id="rId24"/>
    <p:sldId id="855" r:id="rId25"/>
    <p:sldId id="891" r:id="rId26"/>
    <p:sldId id="856" r:id="rId27"/>
    <p:sldId id="857" r:id="rId28"/>
    <p:sldId id="858" r:id="rId29"/>
    <p:sldId id="850" r:id="rId30"/>
    <p:sldId id="864" r:id="rId31"/>
    <p:sldId id="877" r:id="rId32"/>
    <p:sldId id="880" r:id="rId33"/>
    <p:sldId id="888" r:id="rId34"/>
    <p:sldId id="890" r:id="rId35"/>
    <p:sldId id="899" r:id="rId36"/>
    <p:sldId id="903" r:id="rId37"/>
    <p:sldId id="904" r:id="rId38"/>
    <p:sldId id="905" r:id="rId39"/>
    <p:sldId id="892" r:id="rId40"/>
    <p:sldId id="895" r:id="rId41"/>
    <p:sldId id="896" r:id="rId42"/>
    <p:sldId id="893" r:id="rId43"/>
    <p:sldId id="897" r:id="rId44"/>
    <p:sldId id="894" r:id="rId45"/>
    <p:sldId id="906" r:id="rId46"/>
    <p:sldId id="907" r:id="rId47"/>
    <p:sldId id="898" r:id="rId48"/>
    <p:sldId id="900" r:id="rId49"/>
    <p:sldId id="901" r:id="rId50"/>
    <p:sldId id="90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3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2C7E99-1C8F-4451-8E6D-728D68E094F1}" v="100" dt="2021-11-08T21:47:27.5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01" autoAdjust="0"/>
    <p:restoredTop sz="66392" autoAdjust="0"/>
  </p:normalViewPr>
  <p:slideViewPr>
    <p:cSldViewPr snapToGrid="0" showGuides="1">
      <p:cViewPr varScale="1">
        <p:scale>
          <a:sx n="75" d="100"/>
          <a:sy n="75" d="100"/>
        </p:scale>
        <p:origin x="165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Higgins" userId="f99148ad-7e67-4304-8c11-27c7a53efd31" providerId="ADAL" clId="{CB2C7E99-1C8F-4451-8E6D-728D68E094F1}"/>
    <pc:docChg chg="undo redo custSel addSld delSld modSld sldOrd">
      <pc:chgData name="Mark Higgins" userId="f99148ad-7e67-4304-8c11-27c7a53efd31" providerId="ADAL" clId="{CB2C7E99-1C8F-4451-8E6D-728D68E094F1}" dt="2021-11-08T21:59:10.830" v="7796" actId="47"/>
      <pc:docMkLst>
        <pc:docMk/>
      </pc:docMkLst>
      <pc:sldChg chg="del">
        <pc:chgData name="Mark Higgins" userId="f99148ad-7e67-4304-8c11-27c7a53efd31" providerId="ADAL" clId="{CB2C7E99-1C8F-4451-8E6D-728D68E094F1}" dt="2021-11-07T09:56:36.323" v="0" actId="47"/>
        <pc:sldMkLst>
          <pc:docMk/>
          <pc:sldMk cId="653415081" sldId="257"/>
        </pc:sldMkLst>
      </pc:sldChg>
      <pc:sldChg chg="del">
        <pc:chgData name="Mark Higgins" userId="f99148ad-7e67-4304-8c11-27c7a53efd31" providerId="ADAL" clId="{CB2C7E99-1C8F-4451-8E6D-728D68E094F1}" dt="2021-11-07T09:56:36.323" v="0" actId="47"/>
        <pc:sldMkLst>
          <pc:docMk/>
          <pc:sldMk cId="1015055181" sldId="258"/>
        </pc:sldMkLst>
      </pc:sldChg>
      <pc:sldChg chg="add del setBg">
        <pc:chgData name="Mark Higgins" userId="f99148ad-7e67-4304-8c11-27c7a53efd31" providerId="ADAL" clId="{CB2C7E99-1C8F-4451-8E6D-728D68E094F1}" dt="2021-11-07T09:59:59.535" v="54" actId="47"/>
        <pc:sldMkLst>
          <pc:docMk/>
          <pc:sldMk cId="1120319146" sldId="262"/>
        </pc:sldMkLst>
      </pc:sldChg>
      <pc:sldChg chg="del">
        <pc:chgData name="Mark Higgins" userId="f99148ad-7e67-4304-8c11-27c7a53efd31" providerId="ADAL" clId="{CB2C7E99-1C8F-4451-8E6D-728D68E094F1}" dt="2021-11-07T09:56:36.323" v="0" actId="47"/>
        <pc:sldMkLst>
          <pc:docMk/>
          <pc:sldMk cId="2851725395" sldId="263"/>
        </pc:sldMkLst>
      </pc:sldChg>
      <pc:sldChg chg="del">
        <pc:chgData name="Mark Higgins" userId="f99148ad-7e67-4304-8c11-27c7a53efd31" providerId="ADAL" clId="{CB2C7E99-1C8F-4451-8E6D-728D68E094F1}" dt="2021-11-07T09:56:36.323" v="0" actId="47"/>
        <pc:sldMkLst>
          <pc:docMk/>
          <pc:sldMk cId="174211072" sldId="264"/>
        </pc:sldMkLst>
      </pc:sldChg>
      <pc:sldChg chg="del">
        <pc:chgData name="Mark Higgins" userId="f99148ad-7e67-4304-8c11-27c7a53efd31" providerId="ADAL" clId="{CB2C7E99-1C8F-4451-8E6D-728D68E094F1}" dt="2021-11-07T09:56:36.323" v="0" actId="47"/>
        <pc:sldMkLst>
          <pc:docMk/>
          <pc:sldMk cId="2229582701" sldId="265"/>
        </pc:sldMkLst>
      </pc:sldChg>
      <pc:sldChg chg="del">
        <pc:chgData name="Mark Higgins" userId="f99148ad-7e67-4304-8c11-27c7a53efd31" providerId="ADAL" clId="{CB2C7E99-1C8F-4451-8E6D-728D68E094F1}" dt="2021-11-07T09:56:36.323" v="0" actId="47"/>
        <pc:sldMkLst>
          <pc:docMk/>
          <pc:sldMk cId="610349236" sldId="266"/>
        </pc:sldMkLst>
      </pc:sldChg>
      <pc:sldChg chg="del">
        <pc:chgData name="Mark Higgins" userId="f99148ad-7e67-4304-8c11-27c7a53efd31" providerId="ADAL" clId="{CB2C7E99-1C8F-4451-8E6D-728D68E094F1}" dt="2021-11-07T09:56:36.323" v="0" actId="47"/>
        <pc:sldMkLst>
          <pc:docMk/>
          <pc:sldMk cId="365249416" sldId="269"/>
        </pc:sldMkLst>
      </pc:sldChg>
      <pc:sldChg chg="del">
        <pc:chgData name="Mark Higgins" userId="f99148ad-7e67-4304-8c11-27c7a53efd31" providerId="ADAL" clId="{CB2C7E99-1C8F-4451-8E6D-728D68E094F1}" dt="2021-11-07T09:56:36.323" v="0" actId="47"/>
        <pc:sldMkLst>
          <pc:docMk/>
          <pc:sldMk cId="1441771244" sldId="272"/>
        </pc:sldMkLst>
      </pc:sldChg>
      <pc:sldChg chg="del">
        <pc:chgData name="Mark Higgins" userId="f99148ad-7e67-4304-8c11-27c7a53efd31" providerId="ADAL" clId="{CB2C7E99-1C8F-4451-8E6D-728D68E094F1}" dt="2021-11-07T09:56:36.323" v="0" actId="47"/>
        <pc:sldMkLst>
          <pc:docMk/>
          <pc:sldMk cId="1845766208" sldId="273"/>
        </pc:sldMkLst>
      </pc:sldChg>
      <pc:sldChg chg="del">
        <pc:chgData name="Mark Higgins" userId="f99148ad-7e67-4304-8c11-27c7a53efd31" providerId="ADAL" clId="{CB2C7E99-1C8F-4451-8E6D-728D68E094F1}" dt="2021-11-07T09:56:36.323" v="0" actId="47"/>
        <pc:sldMkLst>
          <pc:docMk/>
          <pc:sldMk cId="713642169" sldId="610"/>
        </pc:sldMkLst>
      </pc:sldChg>
      <pc:sldChg chg="del">
        <pc:chgData name="Mark Higgins" userId="f99148ad-7e67-4304-8c11-27c7a53efd31" providerId="ADAL" clId="{CB2C7E99-1C8F-4451-8E6D-728D68E094F1}" dt="2021-11-07T09:56:36.323" v="0" actId="47"/>
        <pc:sldMkLst>
          <pc:docMk/>
          <pc:sldMk cId="3260383663" sldId="683"/>
        </pc:sldMkLst>
      </pc:sldChg>
      <pc:sldChg chg="del">
        <pc:chgData name="Mark Higgins" userId="f99148ad-7e67-4304-8c11-27c7a53efd31" providerId="ADAL" clId="{CB2C7E99-1C8F-4451-8E6D-728D68E094F1}" dt="2021-11-07T09:56:36.323" v="0" actId="47"/>
        <pc:sldMkLst>
          <pc:docMk/>
          <pc:sldMk cId="4007501771" sldId="684"/>
        </pc:sldMkLst>
      </pc:sldChg>
      <pc:sldChg chg="del">
        <pc:chgData name="Mark Higgins" userId="f99148ad-7e67-4304-8c11-27c7a53efd31" providerId="ADAL" clId="{CB2C7E99-1C8F-4451-8E6D-728D68E094F1}" dt="2021-11-07T09:56:36.323" v="0" actId="47"/>
        <pc:sldMkLst>
          <pc:docMk/>
          <pc:sldMk cId="4014108337" sldId="685"/>
        </pc:sldMkLst>
      </pc:sldChg>
      <pc:sldChg chg="del">
        <pc:chgData name="Mark Higgins" userId="f99148ad-7e67-4304-8c11-27c7a53efd31" providerId="ADAL" clId="{CB2C7E99-1C8F-4451-8E6D-728D68E094F1}" dt="2021-11-07T09:56:36.323" v="0" actId="47"/>
        <pc:sldMkLst>
          <pc:docMk/>
          <pc:sldMk cId="359539618" sldId="686"/>
        </pc:sldMkLst>
      </pc:sldChg>
      <pc:sldChg chg="del">
        <pc:chgData name="Mark Higgins" userId="f99148ad-7e67-4304-8c11-27c7a53efd31" providerId="ADAL" clId="{CB2C7E99-1C8F-4451-8E6D-728D68E094F1}" dt="2021-11-07T09:56:36.323" v="0" actId="47"/>
        <pc:sldMkLst>
          <pc:docMk/>
          <pc:sldMk cId="3845661198" sldId="687"/>
        </pc:sldMkLst>
      </pc:sldChg>
      <pc:sldChg chg="del">
        <pc:chgData name="Mark Higgins" userId="f99148ad-7e67-4304-8c11-27c7a53efd31" providerId="ADAL" clId="{CB2C7E99-1C8F-4451-8E6D-728D68E094F1}" dt="2021-11-07T09:56:36.323" v="0" actId="47"/>
        <pc:sldMkLst>
          <pc:docMk/>
          <pc:sldMk cId="1637030846" sldId="693"/>
        </pc:sldMkLst>
      </pc:sldChg>
      <pc:sldChg chg="del">
        <pc:chgData name="Mark Higgins" userId="f99148ad-7e67-4304-8c11-27c7a53efd31" providerId="ADAL" clId="{CB2C7E99-1C8F-4451-8E6D-728D68E094F1}" dt="2021-11-07T09:56:36.323" v="0" actId="47"/>
        <pc:sldMkLst>
          <pc:docMk/>
          <pc:sldMk cId="2018838890" sldId="750"/>
        </pc:sldMkLst>
      </pc:sldChg>
      <pc:sldChg chg="del">
        <pc:chgData name="Mark Higgins" userId="f99148ad-7e67-4304-8c11-27c7a53efd31" providerId="ADAL" clId="{CB2C7E99-1C8F-4451-8E6D-728D68E094F1}" dt="2021-11-07T09:56:36.323" v="0" actId="47"/>
        <pc:sldMkLst>
          <pc:docMk/>
          <pc:sldMk cId="448120669" sldId="751"/>
        </pc:sldMkLst>
      </pc:sldChg>
      <pc:sldChg chg="del">
        <pc:chgData name="Mark Higgins" userId="f99148ad-7e67-4304-8c11-27c7a53efd31" providerId="ADAL" clId="{CB2C7E99-1C8F-4451-8E6D-728D68E094F1}" dt="2021-11-07T10:00:02.675" v="55" actId="47"/>
        <pc:sldMkLst>
          <pc:docMk/>
          <pc:sldMk cId="1053663098" sldId="752"/>
        </pc:sldMkLst>
      </pc:sldChg>
      <pc:sldChg chg="del">
        <pc:chgData name="Mark Higgins" userId="f99148ad-7e67-4304-8c11-27c7a53efd31" providerId="ADAL" clId="{CB2C7E99-1C8F-4451-8E6D-728D68E094F1}" dt="2021-11-07T10:59:21.780" v="2774" actId="47"/>
        <pc:sldMkLst>
          <pc:docMk/>
          <pc:sldMk cId="2247607445" sldId="753"/>
        </pc:sldMkLst>
      </pc:sldChg>
      <pc:sldChg chg="del">
        <pc:chgData name="Mark Higgins" userId="f99148ad-7e67-4304-8c11-27c7a53efd31" providerId="ADAL" clId="{CB2C7E99-1C8F-4451-8E6D-728D68E094F1}" dt="2021-11-07T10:59:19.786" v="2773" actId="47"/>
        <pc:sldMkLst>
          <pc:docMk/>
          <pc:sldMk cId="3006557055" sldId="754"/>
        </pc:sldMkLst>
      </pc:sldChg>
      <pc:sldChg chg="del">
        <pc:chgData name="Mark Higgins" userId="f99148ad-7e67-4304-8c11-27c7a53efd31" providerId="ADAL" clId="{CB2C7E99-1C8F-4451-8E6D-728D68E094F1}" dt="2021-11-07T10:59:17.822" v="2772" actId="47"/>
        <pc:sldMkLst>
          <pc:docMk/>
          <pc:sldMk cId="1393377782" sldId="755"/>
        </pc:sldMkLst>
      </pc:sldChg>
      <pc:sldChg chg="del">
        <pc:chgData name="Mark Higgins" userId="f99148ad-7e67-4304-8c11-27c7a53efd31" providerId="ADAL" clId="{CB2C7E99-1C8F-4451-8E6D-728D68E094F1}" dt="2021-11-07T09:56:36.323" v="0" actId="47"/>
        <pc:sldMkLst>
          <pc:docMk/>
          <pc:sldMk cId="1075700081" sldId="756"/>
        </pc:sldMkLst>
      </pc:sldChg>
      <pc:sldChg chg="del">
        <pc:chgData name="Mark Higgins" userId="f99148ad-7e67-4304-8c11-27c7a53efd31" providerId="ADAL" clId="{CB2C7E99-1C8F-4451-8E6D-728D68E094F1}" dt="2021-11-07T09:56:36.323" v="0" actId="47"/>
        <pc:sldMkLst>
          <pc:docMk/>
          <pc:sldMk cId="674505606" sldId="757"/>
        </pc:sldMkLst>
      </pc:sldChg>
      <pc:sldChg chg="del">
        <pc:chgData name="Mark Higgins" userId="f99148ad-7e67-4304-8c11-27c7a53efd31" providerId="ADAL" clId="{CB2C7E99-1C8F-4451-8E6D-728D68E094F1}" dt="2021-11-07T09:56:36.323" v="0" actId="47"/>
        <pc:sldMkLst>
          <pc:docMk/>
          <pc:sldMk cId="1093601633" sldId="758"/>
        </pc:sldMkLst>
      </pc:sldChg>
      <pc:sldChg chg="del">
        <pc:chgData name="Mark Higgins" userId="f99148ad-7e67-4304-8c11-27c7a53efd31" providerId="ADAL" clId="{CB2C7E99-1C8F-4451-8E6D-728D68E094F1}" dt="2021-11-07T09:56:36.323" v="0" actId="47"/>
        <pc:sldMkLst>
          <pc:docMk/>
          <pc:sldMk cId="2040909276" sldId="759"/>
        </pc:sldMkLst>
      </pc:sldChg>
      <pc:sldChg chg="del">
        <pc:chgData name="Mark Higgins" userId="f99148ad-7e67-4304-8c11-27c7a53efd31" providerId="ADAL" clId="{CB2C7E99-1C8F-4451-8E6D-728D68E094F1}" dt="2021-11-07T09:56:36.323" v="0" actId="47"/>
        <pc:sldMkLst>
          <pc:docMk/>
          <pc:sldMk cId="2004826366" sldId="760"/>
        </pc:sldMkLst>
      </pc:sldChg>
      <pc:sldChg chg="del">
        <pc:chgData name="Mark Higgins" userId="f99148ad-7e67-4304-8c11-27c7a53efd31" providerId="ADAL" clId="{CB2C7E99-1C8F-4451-8E6D-728D68E094F1}" dt="2021-11-07T09:56:36.323" v="0" actId="47"/>
        <pc:sldMkLst>
          <pc:docMk/>
          <pc:sldMk cId="4272030496" sldId="761"/>
        </pc:sldMkLst>
      </pc:sldChg>
      <pc:sldChg chg="del">
        <pc:chgData name="Mark Higgins" userId="f99148ad-7e67-4304-8c11-27c7a53efd31" providerId="ADAL" clId="{CB2C7E99-1C8F-4451-8E6D-728D68E094F1}" dt="2021-11-07T09:56:36.323" v="0" actId="47"/>
        <pc:sldMkLst>
          <pc:docMk/>
          <pc:sldMk cId="2760839303" sldId="762"/>
        </pc:sldMkLst>
      </pc:sldChg>
      <pc:sldChg chg="del">
        <pc:chgData name="Mark Higgins" userId="f99148ad-7e67-4304-8c11-27c7a53efd31" providerId="ADAL" clId="{CB2C7E99-1C8F-4451-8E6D-728D68E094F1}" dt="2021-11-07T09:56:36.323" v="0" actId="47"/>
        <pc:sldMkLst>
          <pc:docMk/>
          <pc:sldMk cId="1837961892" sldId="763"/>
        </pc:sldMkLst>
      </pc:sldChg>
      <pc:sldChg chg="del">
        <pc:chgData name="Mark Higgins" userId="f99148ad-7e67-4304-8c11-27c7a53efd31" providerId="ADAL" clId="{CB2C7E99-1C8F-4451-8E6D-728D68E094F1}" dt="2021-11-07T09:56:36.323" v="0" actId="47"/>
        <pc:sldMkLst>
          <pc:docMk/>
          <pc:sldMk cId="2655191991" sldId="764"/>
        </pc:sldMkLst>
      </pc:sldChg>
      <pc:sldChg chg="del">
        <pc:chgData name="Mark Higgins" userId="f99148ad-7e67-4304-8c11-27c7a53efd31" providerId="ADAL" clId="{CB2C7E99-1C8F-4451-8E6D-728D68E094F1}" dt="2021-11-07T09:56:36.323" v="0" actId="47"/>
        <pc:sldMkLst>
          <pc:docMk/>
          <pc:sldMk cId="501986438" sldId="765"/>
        </pc:sldMkLst>
      </pc:sldChg>
      <pc:sldChg chg="del">
        <pc:chgData name="Mark Higgins" userId="f99148ad-7e67-4304-8c11-27c7a53efd31" providerId="ADAL" clId="{CB2C7E99-1C8F-4451-8E6D-728D68E094F1}" dt="2021-11-07T09:56:36.323" v="0" actId="47"/>
        <pc:sldMkLst>
          <pc:docMk/>
          <pc:sldMk cId="1834219082" sldId="766"/>
        </pc:sldMkLst>
      </pc:sldChg>
      <pc:sldChg chg="del">
        <pc:chgData name="Mark Higgins" userId="f99148ad-7e67-4304-8c11-27c7a53efd31" providerId="ADAL" clId="{CB2C7E99-1C8F-4451-8E6D-728D68E094F1}" dt="2021-11-07T09:56:36.323" v="0" actId="47"/>
        <pc:sldMkLst>
          <pc:docMk/>
          <pc:sldMk cId="1394071020" sldId="767"/>
        </pc:sldMkLst>
      </pc:sldChg>
      <pc:sldChg chg="del">
        <pc:chgData name="Mark Higgins" userId="f99148ad-7e67-4304-8c11-27c7a53efd31" providerId="ADAL" clId="{CB2C7E99-1C8F-4451-8E6D-728D68E094F1}" dt="2021-11-07T09:56:36.323" v="0" actId="47"/>
        <pc:sldMkLst>
          <pc:docMk/>
          <pc:sldMk cId="1459537521" sldId="768"/>
        </pc:sldMkLst>
      </pc:sldChg>
      <pc:sldChg chg="del">
        <pc:chgData name="Mark Higgins" userId="f99148ad-7e67-4304-8c11-27c7a53efd31" providerId="ADAL" clId="{CB2C7E99-1C8F-4451-8E6D-728D68E094F1}" dt="2021-11-07T09:56:36.323" v="0" actId="47"/>
        <pc:sldMkLst>
          <pc:docMk/>
          <pc:sldMk cId="3828662389" sldId="769"/>
        </pc:sldMkLst>
      </pc:sldChg>
      <pc:sldChg chg="del">
        <pc:chgData name="Mark Higgins" userId="f99148ad-7e67-4304-8c11-27c7a53efd31" providerId="ADAL" clId="{CB2C7E99-1C8F-4451-8E6D-728D68E094F1}" dt="2021-11-07T09:56:36.323" v="0" actId="47"/>
        <pc:sldMkLst>
          <pc:docMk/>
          <pc:sldMk cId="848994891" sldId="770"/>
        </pc:sldMkLst>
      </pc:sldChg>
      <pc:sldChg chg="del">
        <pc:chgData name="Mark Higgins" userId="f99148ad-7e67-4304-8c11-27c7a53efd31" providerId="ADAL" clId="{CB2C7E99-1C8F-4451-8E6D-728D68E094F1}" dt="2021-11-07T09:56:36.323" v="0" actId="47"/>
        <pc:sldMkLst>
          <pc:docMk/>
          <pc:sldMk cId="2310618842" sldId="771"/>
        </pc:sldMkLst>
      </pc:sldChg>
      <pc:sldChg chg="del">
        <pc:chgData name="Mark Higgins" userId="f99148ad-7e67-4304-8c11-27c7a53efd31" providerId="ADAL" clId="{CB2C7E99-1C8F-4451-8E6D-728D68E094F1}" dt="2021-11-07T09:56:36.323" v="0" actId="47"/>
        <pc:sldMkLst>
          <pc:docMk/>
          <pc:sldMk cId="4126821666" sldId="772"/>
        </pc:sldMkLst>
      </pc:sldChg>
      <pc:sldChg chg="del">
        <pc:chgData name="Mark Higgins" userId="f99148ad-7e67-4304-8c11-27c7a53efd31" providerId="ADAL" clId="{CB2C7E99-1C8F-4451-8E6D-728D68E094F1}" dt="2021-11-07T09:56:36.323" v="0" actId="47"/>
        <pc:sldMkLst>
          <pc:docMk/>
          <pc:sldMk cId="4180525082" sldId="774"/>
        </pc:sldMkLst>
      </pc:sldChg>
      <pc:sldChg chg="del">
        <pc:chgData name="Mark Higgins" userId="f99148ad-7e67-4304-8c11-27c7a53efd31" providerId="ADAL" clId="{CB2C7E99-1C8F-4451-8E6D-728D68E094F1}" dt="2021-11-07T09:56:36.323" v="0" actId="47"/>
        <pc:sldMkLst>
          <pc:docMk/>
          <pc:sldMk cId="3075322656" sldId="775"/>
        </pc:sldMkLst>
      </pc:sldChg>
      <pc:sldChg chg="del">
        <pc:chgData name="Mark Higgins" userId="f99148ad-7e67-4304-8c11-27c7a53efd31" providerId="ADAL" clId="{CB2C7E99-1C8F-4451-8E6D-728D68E094F1}" dt="2021-11-07T09:56:36.323" v="0" actId="47"/>
        <pc:sldMkLst>
          <pc:docMk/>
          <pc:sldMk cId="2644101182" sldId="776"/>
        </pc:sldMkLst>
      </pc:sldChg>
      <pc:sldChg chg="del">
        <pc:chgData name="Mark Higgins" userId="f99148ad-7e67-4304-8c11-27c7a53efd31" providerId="ADAL" clId="{CB2C7E99-1C8F-4451-8E6D-728D68E094F1}" dt="2021-11-07T09:56:36.323" v="0" actId="47"/>
        <pc:sldMkLst>
          <pc:docMk/>
          <pc:sldMk cId="20185765" sldId="777"/>
        </pc:sldMkLst>
      </pc:sldChg>
      <pc:sldChg chg="del">
        <pc:chgData name="Mark Higgins" userId="f99148ad-7e67-4304-8c11-27c7a53efd31" providerId="ADAL" clId="{CB2C7E99-1C8F-4451-8E6D-728D68E094F1}" dt="2021-11-07T09:56:36.323" v="0" actId="47"/>
        <pc:sldMkLst>
          <pc:docMk/>
          <pc:sldMk cId="4198735718" sldId="778"/>
        </pc:sldMkLst>
      </pc:sldChg>
      <pc:sldChg chg="del">
        <pc:chgData name="Mark Higgins" userId="f99148ad-7e67-4304-8c11-27c7a53efd31" providerId="ADAL" clId="{CB2C7E99-1C8F-4451-8E6D-728D68E094F1}" dt="2021-11-07T09:56:36.323" v="0" actId="47"/>
        <pc:sldMkLst>
          <pc:docMk/>
          <pc:sldMk cId="3550930138" sldId="779"/>
        </pc:sldMkLst>
      </pc:sldChg>
      <pc:sldChg chg="del">
        <pc:chgData name="Mark Higgins" userId="f99148ad-7e67-4304-8c11-27c7a53efd31" providerId="ADAL" clId="{CB2C7E99-1C8F-4451-8E6D-728D68E094F1}" dt="2021-11-07T09:56:36.323" v="0" actId="47"/>
        <pc:sldMkLst>
          <pc:docMk/>
          <pc:sldMk cId="2402439807" sldId="780"/>
        </pc:sldMkLst>
      </pc:sldChg>
      <pc:sldChg chg="del">
        <pc:chgData name="Mark Higgins" userId="f99148ad-7e67-4304-8c11-27c7a53efd31" providerId="ADAL" clId="{CB2C7E99-1C8F-4451-8E6D-728D68E094F1}" dt="2021-11-07T09:56:36.323" v="0" actId="47"/>
        <pc:sldMkLst>
          <pc:docMk/>
          <pc:sldMk cId="94368716" sldId="781"/>
        </pc:sldMkLst>
      </pc:sldChg>
      <pc:sldChg chg="del">
        <pc:chgData name="Mark Higgins" userId="f99148ad-7e67-4304-8c11-27c7a53efd31" providerId="ADAL" clId="{CB2C7E99-1C8F-4451-8E6D-728D68E094F1}" dt="2021-11-07T09:56:36.323" v="0" actId="47"/>
        <pc:sldMkLst>
          <pc:docMk/>
          <pc:sldMk cId="3580167779" sldId="782"/>
        </pc:sldMkLst>
      </pc:sldChg>
      <pc:sldChg chg="del">
        <pc:chgData name="Mark Higgins" userId="f99148ad-7e67-4304-8c11-27c7a53efd31" providerId="ADAL" clId="{CB2C7E99-1C8F-4451-8E6D-728D68E094F1}" dt="2021-11-07T09:56:36.323" v="0" actId="47"/>
        <pc:sldMkLst>
          <pc:docMk/>
          <pc:sldMk cId="3639021523" sldId="783"/>
        </pc:sldMkLst>
      </pc:sldChg>
      <pc:sldChg chg="del">
        <pc:chgData name="Mark Higgins" userId="f99148ad-7e67-4304-8c11-27c7a53efd31" providerId="ADAL" clId="{CB2C7E99-1C8F-4451-8E6D-728D68E094F1}" dt="2021-11-07T09:56:36.323" v="0" actId="47"/>
        <pc:sldMkLst>
          <pc:docMk/>
          <pc:sldMk cId="2078875398" sldId="784"/>
        </pc:sldMkLst>
      </pc:sldChg>
      <pc:sldChg chg="del">
        <pc:chgData name="Mark Higgins" userId="f99148ad-7e67-4304-8c11-27c7a53efd31" providerId="ADAL" clId="{CB2C7E99-1C8F-4451-8E6D-728D68E094F1}" dt="2021-11-07T09:56:36.323" v="0" actId="47"/>
        <pc:sldMkLst>
          <pc:docMk/>
          <pc:sldMk cId="4101521925" sldId="785"/>
        </pc:sldMkLst>
      </pc:sldChg>
      <pc:sldChg chg="del">
        <pc:chgData name="Mark Higgins" userId="f99148ad-7e67-4304-8c11-27c7a53efd31" providerId="ADAL" clId="{CB2C7E99-1C8F-4451-8E6D-728D68E094F1}" dt="2021-11-07T09:56:36.323" v="0" actId="47"/>
        <pc:sldMkLst>
          <pc:docMk/>
          <pc:sldMk cId="1707891961" sldId="786"/>
        </pc:sldMkLst>
      </pc:sldChg>
      <pc:sldChg chg="del">
        <pc:chgData name="Mark Higgins" userId="f99148ad-7e67-4304-8c11-27c7a53efd31" providerId="ADAL" clId="{CB2C7E99-1C8F-4451-8E6D-728D68E094F1}" dt="2021-11-07T09:56:36.323" v="0" actId="47"/>
        <pc:sldMkLst>
          <pc:docMk/>
          <pc:sldMk cId="587866261" sldId="787"/>
        </pc:sldMkLst>
      </pc:sldChg>
      <pc:sldChg chg="del">
        <pc:chgData name="Mark Higgins" userId="f99148ad-7e67-4304-8c11-27c7a53efd31" providerId="ADAL" clId="{CB2C7E99-1C8F-4451-8E6D-728D68E094F1}" dt="2021-11-07T09:56:36.323" v="0" actId="47"/>
        <pc:sldMkLst>
          <pc:docMk/>
          <pc:sldMk cId="1557479678" sldId="788"/>
        </pc:sldMkLst>
      </pc:sldChg>
      <pc:sldChg chg="del">
        <pc:chgData name="Mark Higgins" userId="f99148ad-7e67-4304-8c11-27c7a53efd31" providerId="ADAL" clId="{CB2C7E99-1C8F-4451-8E6D-728D68E094F1}" dt="2021-11-07T09:56:36.323" v="0" actId="47"/>
        <pc:sldMkLst>
          <pc:docMk/>
          <pc:sldMk cId="1702450550" sldId="789"/>
        </pc:sldMkLst>
      </pc:sldChg>
      <pc:sldChg chg="del">
        <pc:chgData name="Mark Higgins" userId="f99148ad-7e67-4304-8c11-27c7a53efd31" providerId="ADAL" clId="{CB2C7E99-1C8F-4451-8E6D-728D68E094F1}" dt="2021-11-07T09:56:36.323" v="0" actId="47"/>
        <pc:sldMkLst>
          <pc:docMk/>
          <pc:sldMk cId="3543625010" sldId="790"/>
        </pc:sldMkLst>
      </pc:sldChg>
      <pc:sldChg chg="del">
        <pc:chgData name="Mark Higgins" userId="f99148ad-7e67-4304-8c11-27c7a53efd31" providerId="ADAL" clId="{CB2C7E99-1C8F-4451-8E6D-728D68E094F1}" dt="2021-11-07T09:56:36.323" v="0" actId="47"/>
        <pc:sldMkLst>
          <pc:docMk/>
          <pc:sldMk cId="2359952045" sldId="791"/>
        </pc:sldMkLst>
      </pc:sldChg>
      <pc:sldChg chg="del">
        <pc:chgData name="Mark Higgins" userId="f99148ad-7e67-4304-8c11-27c7a53efd31" providerId="ADAL" clId="{CB2C7E99-1C8F-4451-8E6D-728D68E094F1}" dt="2021-11-07T09:56:36.323" v="0" actId="47"/>
        <pc:sldMkLst>
          <pc:docMk/>
          <pc:sldMk cId="1054937364" sldId="792"/>
        </pc:sldMkLst>
      </pc:sldChg>
      <pc:sldChg chg="del">
        <pc:chgData name="Mark Higgins" userId="f99148ad-7e67-4304-8c11-27c7a53efd31" providerId="ADAL" clId="{CB2C7E99-1C8F-4451-8E6D-728D68E094F1}" dt="2021-11-07T09:56:36.323" v="0" actId="47"/>
        <pc:sldMkLst>
          <pc:docMk/>
          <pc:sldMk cId="2682385095" sldId="793"/>
        </pc:sldMkLst>
      </pc:sldChg>
      <pc:sldChg chg="del">
        <pc:chgData name="Mark Higgins" userId="f99148ad-7e67-4304-8c11-27c7a53efd31" providerId="ADAL" clId="{CB2C7E99-1C8F-4451-8E6D-728D68E094F1}" dt="2021-11-07T09:56:36.323" v="0" actId="47"/>
        <pc:sldMkLst>
          <pc:docMk/>
          <pc:sldMk cId="3975867134" sldId="794"/>
        </pc:sldMkLst>
      </pc:sldChg>
      <pc:sldChg chg="del">
        <pc:chgData name="Mark Higgins" userId="f99148ad-7e67-4304-8c11-27c7a53efd31" providerId="ADAL" clId="{CB2C7E99-1C8F-4451-8E6D-728D68E094F1}" dt="2021-11-07T09:56:36.323" v="0" actId="47"/>
        <pc:sldMkLst>
          <pc:docMk/>
          <pc:sldMk cId="2457915311" sldId="795"/>
        </pc:sldMkLst>
      </pc:sldChg>
      <pc:sldChg chg="del">
        <pc:chgData name="Mark Higgins" userId="f99148ad-7e67-4304-8c11-27c7a53efd31" providerId="ADAL" clId="{CB2C7E99-1C8F-4451-8E6D-728D68E094F1}" dt="2021-11-07T09:56:36.323" v="0" actId="47"/>
        <pc:sldMkLst>
          <pc:docMk/>
          <pc:sldMk cId="303869230" sldId="796"/>
        </pc:sldMkLst>
      </pc:sldChg>
      <pc:sldChg chg="del">
        <pc:chgData name="Mark Higgins" userId="f99148ad-7e67-4304-8c11-27c7a53efd31" providerId="ADAL" clId="{CB2C7E99-1C8F-4451-8E6D-728D68E094F1}" dt="2021-11-07T09:56:36.323" v="0" actId="47"/>
        <pc:sldMkLst>
          <pc:docMk/>
          <pc:sldMk cId="3928847040" sldId="797"/>
        </pc:sldMkLst>
      </pc:sldChg>
      <pc:sldChg chg="del">
        <pc:chgData name="Mark Higgins" userId="f99148ad-7e67-4304-8c11-27c7a53efd31" providerId="ADAL" clId="{CB2C7E99-1C8F-4451-8E6D-728D68E094F1}" dt="2021-11-07T09:56:36.323" v="0" actId="47"/>
        <pc:sldMkLst>
          <pc:docMk/>
          <pc:sldMk cId="1396839363" sldId="798"/>
        </pc:sldMkLst>
      </pc:sldChg>
      <pc:sldChg chg="del">
        <pc:chgData name="Mark Higgins" userId="f99148ad-7e67-4304-8c11-27c7a53efd31" providerId="ADAL" clId="{CB2C7E99-1C8F-4451-8E6D-728D68E094F1}" dt="2021-11-07T09:56:36.323" v="0" actId="47"/>
        <pc:sldMkLst>
          <pc:docMk/>
          <pc:sldMk cId="2552081327" sldId="799"/>
        </pc:sldMkLst>
      </pc:sldChg>
      <pc:sldChg chg="del">
        <pc:chgData name="Mark Higgins" userId="f99148ad-7e67-4304-8c11-27c7a53efd31" providerId="ADAL" clId="{CB2C7E99-1C8F-4451-8E6D-728D68E094F1}" dt="2021-11-07T09:56:36.323" v="0" actId="47"/>
        <pc:sldMkLst>
          <pc:docMk/>
          <pc:sldMk cId="722898187" sldId="800"/>
        </pc:sldMkLst>
      </pc:sldChg>
      <pc:sldChg chg="del">
        <pc:chgData name="Mark Higgins" userId="f99148ad-7e67-4304-8c11-27c7a53efd31" providerId="ADAL" clId="{CB2C7E99-1C8F-4451-8E6D-728D68E094F1}" dt="2021-11-07T09:56:36.323" v="0" actId="47"/>
        <pc:sldMkLst>
          <pc:docMk/>
          <pc:sldMk cId="3552729967" sldId="801"/>
        </pc:sldMkLst>
      </pc:sldChg>
      <pc:sldChg chg="del">
        <pc:chgData name="Mark Higgins" userId="f99148ad-7e67-4304-8c11-27c7a53efd31" providerId="ADAL" clId="{CB2C7E99-1C8F-4451-8E6D-728D68E094F1}" dt="2021-11-07T09:56:36.323" v="0" actId="47"/>
        <pc:sldMkLst>
          <pc:docMk/>
          <pc:sldMk cId="3480944567" sldId="802"/>
        </pc:sldMkLst>
      </pc:sldChg>
      <pc:sldChg chg="del">
        <pc:chgData name="Mark Higgins" userId="f99148ad-7e67-4304-8c11-27c7a53efd31" providerId="ADAL" clId="{CB2C7E99-1C8F-4451-8E6D-728D68E094F1}" dt="2021-11-07T09:56:36.323" v="0" actId="47"/>
        <pc:sldMkLst>
          <pc:docMk/>
          <pc:sldMk cId="3332709110" sldId="803"/>
        </pc:sldMkLst>
      </pc:sldChg>
      <pc:sldChg chg="del">
        <pc:chgData name="Mark Higgins" userId="f99148ad-7e67-4304-8c11-27c7a53efd31" providerId="ADAL" clId="{CB2C7E99-1C8F-4451-8E6D-728D68E094F1}" dt="2021-11-07T09:56:36.323" v="0" actId="47"/>
        <pc:sldMkLst>
          <pc:docMk/>
          <pc:sldMk cId="2823507175" sldId="804"/>
        </pc:sldMkLst>
      </pc:sldChg>
      <pc:sldChg chg="del">
        <pc:chgData name="Mark Higgins" userId="f99148ad-7e67-4304-8c11-27c7a53efd31" providerId="ADAL" clId="{CB2C7E99-1C8F-4451-8E6D-728D68E094F1}" dt="2021-11-07T09:56:36.323" v="0" actId="47"/>
        <pc:sldMkLst>
          <pc:docMk/>
          <pc:sldMk cId="1589370958" sldId="805"/>
        </pc:sldMkLst>
      </pc:sldChg>
      <pc:sldChg chg="del">
        <pc:chgData name="Mark Higgins" userId="f99148ad-7e67-4304-8c11-27c7a53efd31" providerId="ADAL" clId="{CB2C7E99-1C8F-4451-8E6D-728D68E094F1}" dt="2021-11-07T09:56:36.323" v="0" actId="47"/>
        <pc:sldMkLst>
          <pc:docMk/>
          <pc:sldMk cId="3305164382" sldId="806"/>
        </pc:sldMkLst>
      </pc:sldChg>
      <pc:sldChg chg="del">
        <pc:chgData name="Mark Higgins" userId="f99148ad-7e67-4304-8c11-27c7a53efd31" providerId="ADAL" clId="{CB2C7E99-1C8F-4451-8E6D-728D68E094F1}" dt="2021-11-07T09:56:36.323" v="0" actId="47"/>
        <pc:sldMkLst>
          <pc:docMk/>
          <pc:sldMk cId="4006833409" sldId="807"/>
        </pc:sldMkLst>
      </pc:sldChg>
      <pc:sldChg chg="del">
        <pc:chgData name="Mark Higgins" userId="f99148ad-7e67-4304-8c11-27c7a53efd31" providerId="ADAL" clId="{CB2C7E99-1C8F-4451-8E6D-728D68E094F1}" dt="2021-11-07T09:56:36.323" v="0" actId="47"/>
        <pc:sldMkLst>
          <pc:docMk/>
          <pc:sldMk cId="3825521229" sldId="808"/>
        </pc:sldMkLst>
      </pc:sldChg>
      <pc:sldChg chg="del">
        <pc:chgData name="Mark Higgins" userId="f99148ad-7e67-4304-8c11-27c7a53efd31" providerId="ADAL" clId="{CB2C7E99-1C8F-4451-8E6D-728D68E094F1}" dt="2021-11-07T09:56:36.323" v="0" actId="47"/>
        <pc:sldMkLst>
          <pc:docMk/>
          <pc:sldMk cId="2315385055" sldId="809"/>
        </pc:sldMkLst>
      </pc:sldChg>
      <pc:sldChg chg="del">
        <pc:chgData name="Mark Higgins" userId="f99148ad-7e67-4304-8c11-27c7a53efd31" providerId="ADAL" clId="{CB2C7E99-1C8F-4451-8E6D-728D68E094F1}" dt="2021-11-07T09:56:36.323" v="0" actId="47"/>
        <pc:sldMkLst>
          <pc:docMk/>
          <pc:sldMk cId="1125009967" sldId="810"/>
        </pc:sldMkLst>
      </pc:sldChg>
      <pc:sldChg chg="del">
        <pc:chgData name="Mark Higgins" userId="f99148ad-7e67-4304-8c11-27c7a53efd31" providerId="ADAL" clId="{CB2C7E99-1C8F-4451-8E6D-728D68E094F1}" dt="2021-11-07T09:56:36.323" v="0" actId="47"/>
        <pc:sldMkLst>
          <pc:docMk/>
          <pc:sldMk cId="2531581508" sldId="811"/>
        </pc:sldMkLst>
      </pc:sldChg>
      <pc:sldChg chg="del">
        <pc:chgData name="Mark Higgins" userId="f99148ad-7e67-4304-8c11-27c7a53efd31" providerId="ADAL" clId="{CB2C7E99-1C8F-4451-8E6D-728D68E094F1}" dt="2021-11-07T09:56:36.323" v="0" actId="47"/>
        <pc:sldMkLst>
          <pc:docMk/>
          <pc:sldMk cId="1220454332" sldId="812"/>
        </pc:sldMkLst>
      </pc:sldChg>
      <pc:sldChg chg="del">
        <pc:chgData name="Mark Higgins" userId="f99148ad-7e67-4304-8c11-27c7a53efd31" providerId="ADAL" clId="{CB2C7E99-1C8F-4451-8E6D-728D68E094F1}" dt="2021-11-07T09:56:36.323" v="0" actId="47"/>
        <pc:sldMkLst>
          <pc:docMk/>
          <pc:sldMk cId="900502132" sldId="813"/>
        </pc:sldMkLst>
      </pc:sldChg>
      <pc:sldChg chg="del">
        <pc:chgData name="Mark Higgins" userId="f99148ad-7e67-4304-8c11-27c7a53efd31" providerId="ADAL" clId="{CB2C7E99-1C8F-4451-8E6D-728D68E094F1}" dt="2021-11-07T09:56:36.323" v="0" actId="47"/>
        <pc:sldMkLst>
          <pc:docMk/>
          <pc:sldMk cId="3768102261" sldId="814"/>
        </pc:sldMkLst>
      </pc:sldChg>
      <pc:sldChg chg="del">
        <pc:chgData name="Mark Higgins" userId="f99148ad-7e67-4304-8c11-27c7a53efd31" providerId="ADAL" clId="{CB2C7E99-1C8F-4451-8E6D-728D68E094F1}" dt="2021-11-07T09:56:36.323" v="0" actId="47"/>
        <pc:sldMkLst>
          <pc:docMk/>
          <pc:sldMk cId="2348555775" sldId="815"/>
        </pc:sldMkLst>
      </pc:sldChg>
      <pc:sldChg chg="del">
        <pc:chgData name="Mark Higgins" userId="f99148ad-7e67-4304-8c11-27c7a53efd31" providerId="ADAL" clId="{CB2C7E99-1C8F-4451-8E6D-728D68E094F1}" dt="2021-11-07T09:56:36.323" v="0" actId="47"/>
        <pc:sldMkLst>
          <pc:docMk/>
          <pc:sldMk cId="1916672220" sldId="816"/>
        </pc:sldMkLst>
      </pc:sldChg>
      <pc:sldChg chg="del">
        <pc:chgData name="Mark Higgins" userId="f99148ad-7e67-4304-8c11-27c7a53efd31" providerId="ADAL" clId="{CB2C7E99-1C8F-4451-8E6D-728D68E094F1}" dt="2021-11-07T09:56:36.323" v="0" actId="47"/>
        <pc:sldMkLst>
          <pc:docMk/>
          <pc:sldMk cId="239849581" sldId="817"/>
        </pc:sldMkLst>
      </pc:sldChg>
      <pc:sldChg chg="del">
        <pc:chgData name="Mark Higgins" userId="f99148ad-7e67-4304-8c11-27c7a53efd31" providerId="ADAL" clId="{CB2C7E99-1C8F-4451-8E6D-728D68E094F1}" dt="2021-11-07T09:56:36.323" v="0" actId="47"/>
        <pc:sldMkLst>
          <pc:docMk/>
          <pc:sldMk cId="3117205841" sldId="818"/>
        </pc:sldMkLst>
      </pc:sldChg>
      <pc:sldChg chg="del">
        <pc:chgData name="Mark Higgins" userId="f99148ad-7e67-4304-8c11-27c7a53efd31" providerId="ADAL" clId="{CB2C7E99-1C8F-4451-8E6D-728D68E094F1}" dt="2021-11-07T09:56:36.323" v="0" actId="47"/>
        <pc:sldMkLst>
          <pc:docMk/>
          <pc:sldMk cId="2704137461" sldId="819"/>
        </pc:sldMkLst>
      </pc:sldChg>
      <pc:sldChg chg="del">
        <pc:chgData name="Mark Higgins" userId="f99148ad-7e67-4304-8c11-27c7a53efd31" providerId="ADAL" clId="{CB2C7E99-1C8F-4451-8E6D-728D68E094F1}" dt="2021-11-07T09:56:36.323" v="0" actId="47"/>
        <pc:sldMkLst>
          <pc:docMk/>
          <pc:sldMk cId="2437519917" sldId="820"/>
        </pc:sldMkLst>
      </pc:sldChg>
      <pc:sldChg chg="del">
        <pc:chgData name="Mark Higgins" userId="f99148ad-7e67-4304-8c11-27c7a53efd31" providerId="ADAL" clId="{CB2C7E99-1C8F-4451-8E6D-728D68E094F1}" dt="2021-11-07T09:56:36.323" v="0" actId="47"/>
        <pc:sldMkLst>
          <pc:docMk/>
          <pc:sldMk cId="4040583694" sldId="821"/>
        </pc:sldMkLst>
      </pc:sldChg>
      <pc:sldChg chg="del">
        <pc:chgData name="Mark Higgins" userId="f99148ad-7e67-4304-8c11-27c7a53efd31" providerId="ADAL" clId="{CB2C7E99-1C8F-4451-8E6D-728D68E094F1}" dt="2021-11-07T09:56:36.323" v="0" actId="47"/>
        <pc:sldMkLst>
          <pc:docMk/>
          <pc:sldMk cId="2555758089" sldId="822"/>
        </pc:sldMkLst>
      </pc:sldChg>
      <pc:sldChg chg="del">
        <pc:chgData name="Mark Higgins" userId="f99148ad-7e67-4304-8c11-27c7a53efd31" providerId="ADAL" clId="{CB2C7E99-1C8F-4451-8E6D-728D68E094F1}" dt="2021-11-07T09:56:36.323" v="0" actId="47"/>
        <pc:sldMkLst>
          <pc:docMk/>
          <pc:sldMk cId="3353560502" sldId="823"/>
        </pc:sldMkLst>
      </pc:sldChg>
      <pc:sldChg chg="del">
        <pc:chgData name="Mark Higgins" userId="f99148ad-7e67-4304-8c11-27c7a53efd31" providerId="ADAL" clId="{CB2C7E99-1C8F-4451-8E6D-728D68E094F1}" dt="2021-11-07T09:56:36.323" v="0" actId="47"/>
        <pc:sldMkLst>
          <pc:docMk/>
          <pc:sldMk cId="110935259" sldId="824"/>
        </pc:sldMkLst>
      </pc:sldChg>
      <pc:sldChg chg="del">
        <pc:chgData name="Mark Higgins" userId="f99148ad-7e67-4304-8c11-27c7a53efd31" providerId="ADAL" clId="{CB2C7E99-1C8F-4451-8E6D-728D68E094F1}" dt="2021-11-07T09:56:36.323" v="0" actId="47"/>
        <pc:sldMkLst>
          <pc:docMk/>
          <pc:sldMk cId="3661565922" sldId="825"/>
        </pc:sldMkLst>
      </pc:sldChg>
      <pc:sldChg chg="del">
        <pc:chgData name="Mark Higgins" userId="f99148ad-7e67-4304-8c11-27c7a53efd31" providerId="ADAL" clId="{CB2C7E99-1C8F-4451-8E6D-728D68E094F1}" dt="2021-11-07T09:56:36.323" v="0" actId="47"/>
        <pc:sldMkLst>
          <pc:docMk/>
          <pc:sldMk cId="2604574823" sldId="826"/>
        </pc:sldMkLst>
      </pc:sldChg>
      <pc:sldChg chg="del">
        <pc:chgData name="Mark Higgins" userId="f99148ad-7e67-4304-8c11-27c7a53efd31" providerId="ADAL" clId="{CB2C7E99-1C8F-4451-8E6D-728D68E094F1}" dt="2021-11-07T09:56:36.323" v="0" actId="47"/>
        <pc:sldMkLst>
          <pc:docMk/>
          <pc:sldMk cId="2993763494" sldId="827"/>
        </pc:sldMkLst>
      </pc:sldChg>
      <pc:sldChg chg="del">
        <pc:chgData name="Mark Higgins" userId="f99148ad-7e67-4304-8c11-27c7a53efd31" providerId="ADAL" clId="{CB2C7E99-1C8F-4451-8E6D-728D68E094F1}" dt="2021-11-07T09:56:36.323" v="0" actId="47"/>
        <pc:sldMkLst>
          <pc:docMk/>
          <pc:sldMk cId="1556107536" sldId="828"/>
        </pc:sldMkLst>
      </pc:sldChg>
      <pc:sldChg chg="del">
        <pc:chgData name="Mark Higgins" userId="f99148ad-7e67-4304-8c11-27c7a53efd31" providerId="ADAL" clId="{CB2C7E99-1C8F-4451-8E6D-728D68E094F1}" dt="2021-11-07T09:56:36.323" v="0" actId="47"/>
        <pc:sldMkLst>
          <pc:docMk/>
          <pc:sldMk cId="2765444151" sldId="829"/>
        </pc:sldMkLst>
      </pc:sldChg>
      <pc:sldChg chg="del">
        <pc:chgData name="Mark Higgins" userId="f99148ad-7e67-4304-8c11-27c7a53efd31" providerId="ADAL" clId="{CB2C7E99-1C8F-4451-8E6D-728D68E094F1}" dt="2021-11-07T09:56:36.323" v="0" actId="47"/>
        <pc:sldMkLst>
          <pc:docMk/>
          <pc:sldMk cId="4046248583" sldId="830"/>
        </pc:sldMkLst>
      </pc:sldChg>
      <pc:sldChg chg="del">
        <pc:chgData name="Mark Higgins" userId="f99148ad-7e67-4304-8c11-27c7a53efd31" providerId="ADAL" clId="{CB2C7E99-1C8F-4451-8E6D-728D68E094F1}" dt="2021-11-07T09:56:36.323" v="0" actId="47"/>
        <pc:sldMkLst>
          <pc:docMk/>
          <pc:sldMk cId="2272084321" sldId="831"/>
        </pc:sldMkLst>
      </pc:sldChg>
      <pc:sldChg chg="del">
        <pc:chgData name="Mark Higgins" userId="f99148ad-7e67-4304-8c11-27c7a53efd31" providerId="ADAL" clId="{CB2C7E99-1C8F-4451-8E6D-728D68E094F1}" dt="2021-11-07T09:56:36.323" v="0" actId="47"/>
        <pc:sldMkLst>
          <pc:docMk/>
          <pc:sldMk cId="3262931488" sldId="832"/>
        </pc:sldMkLst>
      </pc:sldChg>
      <pc:sldChg chg="del">
        <pc:chgData name="Mark Higgins" userId="f99148ad-7e67-4304-8c11-27c7a53efd31" providerId="ADAL" clId="{CB2C7E99-1C8F-4451-8E6D-728D68E094F1}" dt="2021-11-07T09:56:36.323" v="0" actId="47"/>
        <pc:sldMkLst>
          <pc:docMk/>
          <pc:sldMk cId="1551529447" sldId="833"/>
        </pc:sldMkLst>
      </pc:sldChg>
      <pc:sldChg chg="del">
        <pc:chgData name="Mark Higgins" userId="f99148ad-7e67-4304-8c11-27c7a53efd31" providerId="ADAL" clId="{CB2C7E99-1C8F-4451-8E6D-728D68E094F1}" dt="2021-11-07T09:56:36.323" v="0" actId="47"/>
        <pc:sldMkLst>
          <pc:docMk/>
          <pc:sldMk cId="1384918133" sldId="834"/>
        </pc:sldMkLst>
      </pc:sldChg>
      <pc:sldChg chg="del">
        <pc:chgData name="Mark Higgins" userId="f99148ad-7e67-4304-8c11-27c7a53efd31" providerId="ADAL" clId="{CB2C7E99-1C8F-4451-8E6D-728D68E094F1}" dt="2021-11-07T09:56:36.323" v="0" actId="47"/>
        <pc:sldMkLst>
          <pc:docMk/>
          <pc:sldMk cId="376602322" sldId="835"/>
        </pc:sldMkLst>
      </pc:sldChg>
      <pc:sldChg chg="del">
        <pc:chgData name="Mark Higgins" userId="f99148ad-7e67-4304-8c11-27c7a53efd31" providerId="ADAL" clId="{CB2C7E99-1C8F-4451-8E6D-728D68E094F1}" dt="2021-11-07T09:56:36.323" v="0" actId="47"/>
        <pc:sldMkLst>
          <pc:docMk/>
          <pc:sldMk cId="3365900308" sldId="836"/>
        </pc:sldMkLst>
      </pc:sldChg>
      <pc:sldChg chg="del">
        <pc:chgData name="Mark Higgins" userId="f99148ad-7e67-4304-8c11-27c7a53efd31" providerId="ADAL" clId="{CB2C7E99-1C8F-4451-8E6D-728D68E094F1}" dt="2021-11-07T09:56:36.323" v="0" actId="47"/>
        <pc:sldMkLst>
          <pc:docMk/>
          <pc:sldMk cId="2860568311" sldId="837"/>
        </pc:sldMkLst>
      </pc:sldChg>
      <pc:sldChg chg="del">
        <pc:chgData name="Mark Higgins" userId="f99148ad-7e67-4304-8c11-27c7a53efd31" providerId="ADAL" clId="{CB2C7E99-1C8F-4451-8E6D-728D68E094F1}" dt="2021-11-07T09:56:36.323" v="0" actId="47"/>
        <pc:sldMkLst>
          <pc:docMk/>
          <pc:sldMk cId="1594060769" sldId="838"/>
        </pc:sldMkLst>
      </pc:sldChg>
      <pc:sldChg chg="del">
        <pc:chgData name="Mark Higgins" userId="f99148ad-7e67-4304-8c11-27c7a53efd31" providerId="ADAL" clId="{CB2C7E99-1C8F-4451-8E6D-728D68E094F1}" dt="2021-11-07T09:56:36.323" v="0" actId="47"/>
        <pc:sldMkLst>
          <pc:docMk/>
          <pc:sldMk cId="193928996" sldId="839"/>
        </pc:sldMkLst>
      </pc:sldChg>
      <pc:sldChg chg="del">
        <pc:chgData name="Mark Higgins" userId="f99148ad-7e67-4304-8c11-27c7a53efd31" providerId="ADAL" clId="{CB2C7E99-1C8F-4451-8E6D-728D68E094F1}" dt="2021-11-07T09:56:36.323" v="0" actId="47"/>
        <pc:sldMkLst>
          <pc:docMk/>
          <pc:sldMk cId="3895410609" sldId="840"/>
        </pc:sldMkLst>
      </pc:sldChg>
      <pc:sldChg chg="del">
        <pc:chgData name="Mark Higgins" userId="f99148ad-7e67-4304-8c11-27c7a53efd31" providerId="ADAL" clId="{CB2C7E99-1C8F-4451-8E6D-728D68E094F1}" dt="2021-11-07T09:56:36.323" v="0" actId="47"/>
        <pc:sldMkLst>
          <pc:docMk/>
          <pc:sldMk cId="1744556541" sldId="841"/>
        </pc:sldMkLst>
      </pc:sldChg>
      <pc:sldChg chg="del">
        <pc:chgData name="Mark Higgins" userId="f99148ad-7e67-4304-8c11-27c7a53efd31" providerId="ADAL" clId="{CB2C7E99-1C8F-4451-8E6D-728D68E094F1}" dt="2021-11-07T09:56:36.323" v="0" actId="47"/>
        <pc:sldMkLst>
          <pc:docMk/>
          <pc:sldMk cId="3684837684" sldId="842"/>
        </pc:sldMkLst>
      </pc:sldChg>
      <pc:sldChg chg="del">
        <pc:chgData name="Mark Higgins" userId="f99148ad-7e67-4304-8c11-27c7a53efd31" providerId="ADAL" clId="{CB2C7E99-1C8F-4451-8E6D-728D68E094F1}" dt="2021-11-07T09:56:36.323" v="0" actId="47"/>
        <pc:sldMkLst>
          <pc:docMk/>
          <pc:sldMk cId="1598835048" sldId="843"/>
        </pc:sldMkLst>
      </pc:sldChg>
      <pc:sldChg chg="modSp mod">
        <pc:chgData name="Mark Higgins" userId="f99148ad-7e67-4304-8c11-27c7a53efd31" providerId="ADAL" clId="{CB2C7E99-1C8F-4451-8E6D-728D68E094F1}" dt="2021-11-08T21:58:39.394" v="7795" actId="20577"/>
        <pc:sldMkLst>
          <pc:docMk/>
          <pc:sldMk cId="4078172641" sldId="844"/>
        </pc:sldMkLst>
        <pc:spChg chg="mod">
          <ac:chgData name="Mark Higgins" userId="f99148ad-7e67-4304-8c11-27c7a53efd31" providerId="ADAL" clId="{CB2C7E99-1C8F-4451-8E6D-728D68E094F1}" dt="2021-11-08T21:58:39.394" v="7795" actId="20577"/>
          <ac:spMkLst>
            <pc:docMk/>
            <pc:sldMk cId="4078172641" sldId="844"/>
            <ac:spMk id="3" creationId="{5287A250-00F4-4177-9707-74F32710CE73}"/>
          </ac:spMkLst>
        </pc:spChg>
      </pc:sldChg>
      <pc:sldChg chg="del">
        <pc:chgData name="Mark Higgins" userId="f99148ad-7e67-4304-8c11-27c7a53efd31" providerId="ADAL" clId="{CB2C7E99-1C8F-4451-8E6D-728D68E094F1}" dt="2021-11-07T11:19:27.293" v="3064" actId="47"/>
        <pc:sldMkLst>
          <pc:docMk/>
          <pc:sldMk cId="2108295463" sldId="845"/>
        </pc:sldMkLst>
      </pc:sldChg>
      <pc:sldChg chg="del">
        <pc:chgData name="Mark Higgins" userId="f99148ad-7e67-4304-8c11-27c7a53efd31" providerId="ADAL" clId="{CB2C7E99-1C8F-4451-8E6D-728D68E094F1}" dt="2021-11-07T11:19:27.293" v="3064" actId="47"/>
        <pc:sldMkLst>
          <pc:docMk/>
          <pc:sldMk cId="4151082881" sldId="846"/>
        </pc:sldMkLst>
      </pc:sldChg>
      <pc:sldChg chg="del">
        <pc:chgData name="Mark Higgins" userId="f99148ad-7e67-4304-8c11-27c7a53efd31" providerId="ADAL" clId="{CB2C7E99-1C8F-4451-8E6D-728D68E094F1}" dt="2021-11-07T11:19:27.293" v="3064" actId="47"/>
        <pc:sldMkLst>
          <pc:docMk/>
          <pc:sldMk cId="810918560" sldId="847"/>
        </pc:sldMkLst>
      </pc:sldChg>
      <pc:sldChg chg="modSp mod">
        <pc:chgData name="Mark Higgins" userId="f99148ad-7e67-4304-8c11-27c7a53efd31" providerId="ADAL" clId="{CB2C7E99-1C8F-4451-8E6D-728D68E094F1}" dt="2021-11-08T21:57:52.987" v="7793" actId="20577"/>
        <pc:sldMkLst>
          <pc:docMk/>
          <pc:sldMk cId="592469658" sldId="850"/>
        </pc:sldMkLst>
        <pc:spChg chg="mod">
          <ac:chgData name="Mark Higgins" userId="f99148ad-7e67-4304-8c11-27c7a53efd31" providerId="ADAL" clId="{CB2C7E99-1C8F-4451-8E6D-728D68E094F1}" dt="2021-11-08T21:57:19.461" v="7671" actId="20577"/>
          <ac:spMkLst>
            <pc:docMk/>
            <pc:sldMk cId="592469658" sldId="850"/>
            <ac:spMk id="2" creationId="{DD922B15-5AA1-4E30-A779-185AE2DBFD3D}"/>
          </ac:spMkLst>
        </pc:spChg>
        <pc:spChg chg="mod">
          <ac:chgData name="Mark Higgins" userId="f99148ad-7e67-4304-8c11-27c7a53efd31" providerId="ADAL" clId="{CB2C7E99-1C8F-4451-8E6D-728D68E094F1}" dt="2021-11-08T21:57:52.987" v="7793" actId="20577"/>
          <ac:spMkLst>
            <pc:docMk/>
            <pc:sldMk cId="592469658" sldId="850"/>
            <ac:spMk id="3" creationId="{0B1A09D8-F462-4351-89E7-4B6C77E65EC9}"/>
          </ac:spMkLst>
        </pc:spChg>
      </pc:sldChg>
      <pc:sldChg chg="del">
        <pc:chgData name="Mark Higgins" userId="f99148ad-7e67-4304-8c11-27c7a53efd31" providerId="ADAL" clId="{CB2C7E99-1C8F-4451-8E6D-728D68E094F1}" dt="2021-11-08T21:59:10.830" v="7796" actId="47"/>
        <pc:sldMkLst>
          <pc:docMk/>
          <pc:sldMk cId="139413312" sldId="851"/>
        </pc:sldMkLst>
      </pc:sldChg>
      <pc:sldChg chg="addSp modSp mod modClrScheme chgLayout">
        <pc:chgData name="Mark Higgins" userId="f99148ad-7e67-4304-8c11-27c7a53efd31" providerId="ADAL" clId="{CB2C7E99-1C8F-4451-8E6D-728D68E094F1}" dt="2021-11-08T16:58:52.211" v="5266" actId="1076"/>
        <pc:sldMkLst>
          <pc:docMk/>
          <pc:sldMk cId="3426310375" sldId="854"/>
        </pc:sldMkLst>
        <pc:spChg chg="mod ord">
          <ac:chgData name="Mark Higgins" userId="f99148ad-7e67-4304-8c11-27c7a53efd31" providerId="ADAL" clId="{CB2C7E99-1C8F-4451-8E6D-728D68E094F1}" dt="2021-11-07T11:21:15.853" v="3153" actId="700"/>
          <ac:spMkLst>
            <pc:docMk/>
            <pc:sldMk cId="3426310375" sldId="854"/>
            <ac:spMk id="2" creationId="{DD922B15-5AA1-4E30-A779-185AE2DBFD3D}"/>
          </ac:spMkLst>
        </pc:spChg>
        <pc:spChg chg="mod ord">
          <ac:chgData name="Mark Higgins" userId="f99148ad-7e67-4304-8c11-27c7a53efd31" providerId="ADAL" clId="{CB2C7E99-1C8F-4451-8E6D-728D68E094F1}" dt="2021-11-07T11:30:27.360" v="3846" actId="1076"/>
          <ac:spMkLst>
            <pc:docMk/>
            <pc:sldMk cId="3426310375" sldId="854"/>
            <ac:spMk id="3" creationId="{0B1A09D8-F462-4351-89E7-4B6C77E65EC9}"/>
          </ac:spMkLst>
        </pc:spChg>
        <pc:spChg chg="mod">
          <ac:chgData name="Mark Higgins" userId="f99148ad-7e67-4304-8c11-27c7a53efd31" providerId="ADAL" clId="{CB2C7E99-1C8F-4451-8E6D-728D68E094F1}" dt="2021-11-08T16:58:52.211" v="5266" actId="1076"/>
          <ac:spMkLst>
            <pc:docMk/>
            <pc:sldMk cId="3426310375" sldId="854"/>
            <ac:spMk id="4" creationId="{A09B5F7A-A990-4EF7-9C04-C4A2F1B250F4}"/>
          </ac:spMkLst>
        </pc:spChg>
        <pc:spChg chg="add mod ord">
          <ac:chgData name="Mark Higgins" userId="f99148ad-7e67-4304-8c11-27c7a53efd31" providerId="ADAL" clId="{CB2C7E99-1C8F-4451-8E6D-728D68E094F1}" dt="2021-11-07T11:30:33.037" v="3847" actId="1076"/>
          <ac:spMkLst>
            <pc:docMk/>
            <pc:sldMk cId="3426310375" sldId="854"/>
            <ac:spMk id="5" creationId="{A0AAD82B-4BE4-44DB-8DC0-6170D81EE940}"/>
          </ac:spMkLst>
        </pc:spChg>
        <pc:spChg chg="add mod">
          <ac:chgData name="Mark Higgins" userId="f99148ad-7e67-4304-8c11-27c7a53efd31" providerId="ADAL" clId="{CB2C7E99-1C8F-4451-8E6D-728D68E094F1}" dt="2021-11-07T11:30:16.030" v="3845" actId="20577"/>
          <ac:spMkLst>
            <pc:docMk/>
            <pc:sldMk cId="3426310375" sldId="854"/>
            <ac:spMk id="6" creationId="{7A40C188-F747-4E69-8B6A-36766A68B04B}"/>
          </ac:spMkLst>
        </pc:spChg>
      </pc:sldChg>
      <pc:sldChg chg="addSp delSp modSp mod">
        <pc:chgData name="Mark Higgins" userId="f99148ad-7e67-4304-8c11-27c7a53efd31" providerId="ADAL" clId="{CB2C7E99-1C8F-4451-8E6D-728D68E094F1}" dt="2021-11-08T21:46:04.104" v="7044" actId="20577"/>
        <pc:sldMkLst>
          <pc:docMk/>
          <pc:sldMk cId="916494217" sldId="855"/>
        </pc:sldMkLst>
        <pc:spChg chg="mod">
          <ac:chgData name="Mark Higgins" userId="f99148ad-7e67-4304-8c11-27c7a53efd31" providerId="ADAL" clId="{CB2C7E99-1C8F-4451-8E6D-728D68E094F1}" dt="2021-11-08T21:46:04.104" v="7044" actId="20577"/>
          <ac:spMkLst>
            <pc:docMk/>
            <pc:sldMk cId="916494217" sldId="855"/>
            <ac:spMk id="3" creationId="{0B1A09D8-F462-4351-89E7-4B6C77E65EC9}"/>
          </ac:spMkLst>
        </pc:spChg>
        <pc:spChg chg="add del">
          <ac:chgData name="Mark Higgins" userId="f99148ad-7e67-4304-8c11-27c7a53efd31" providerId="ADAL" clId="{CB2C7E99-1C8F-4451-8E6D-728D68E094F1}" dt="2021-11-08T16:57:21.881" v="5257" actId="22"/>
          <ac:spMkLst>
            <pc:docMk/>
            <pc:sldMk cId="916494217" sldId="855"/>
            <ac:spMk id="5" creationId="{D026F740-8213-4E25-9AAC-58EBDE7F2CE2}"/>
          </ac:spMkLst>
        </pc:spChg>
        <pc:spChg chg="add del">
          <ac:chgData name="Mark Higgins" userId="f99148ad-7e67-4304-8c11-27c7a53efd31" providerId="ADAL" clId="{CB2C7E99-1C8F-4451-8E6D-728D68E094F1}" dt="2021-11-08T16:57:44.718" v="5259" actId="478"/>
          <ac:spMkLst>
            <pc:docMk/>
            <pc:sldMk cId="916494217" sldId="855"/>
            <ac:spMk id="7" creationId="{E329D375-FACC-473B-9826-F46381C106F8}"/>
          </ac:spMkLst>
        </pc:spChg>
        <pc:picChg chg="add mod">
          <ac:chgData name="Mark Higgins" userId="f99148ad-7e67-4304-8c11-27c7a53efd31" providerId="ADAL" clId="{CB2C7E99-1C8F-4451-8E6D-728D68E094F1}" dt="2021-11-08T16:58:10.389" v="5261" actId="1076"/>
          <ac:picMkLst>
            <pc:docMk/>
            <pc:sldMk cId="916494217" sldId="855"/>
            <ac:picMk id="8" creationId="{60C72CC8-A9F2-4B5C-8E8B-C92D997DD712}"/>
          </ac:picMkLst>
        </pc:picChg>
      </pc:sldChg>
      <pc:sldChg chg="modSp mod">
        <pc:chgData name="Mark Higgins" userId="f99148ad-7e67-4304-8c11-27c7a53efd31" providerId="ADAL" clId="{CB2C7E99-1C8F-4451-8E6D-728D68E094F1}" dt="2021-11-08T21:56:05.191" v="7642" actId="20577"/>
        <pc:sldMkLst>
          <pc:docMk/>
          <pc:sldMk cId="1824287898" sldId="856"/>
        </pc:sldMkLst>
        <pc:spChg chg="mod">
          <ac:chgData name="Mark Higgins" userId="f99148ad-7e67-4304-8c11-27c7a53efd31" providerId="ADAL" clId="{CB2C7E99-1C8F-4451-8E6D-728D68E094F1}" dt="2021-11-08T21:56:05.191" v="7642" actId="20577"/>
          <ac:spMkLst>
            <pc:docMk/>
            <pc:sldMk cId="1824287898" sldId="856"/>
            <ac:spMk id="3" creationId="{0B1A09D8-F462-4351-89E7-4B6C77E65EC9}"/>
          </ac:spMkLst>
        </pc:spChg>
      </pc:sldChg>
      <pc:sldChg chg="addSp modSp mod">
        <pc:chgData name="Mark Higgins" userId="f99148ad-7e67-4304-8c11-27c7a53efd31" providerId="ADAL" clId="{CB2C7E99-1C8F-4451-8E6D-728D68E094F1}" dt="2021-11-07T10:12:49.691" v="712" actId="20577"/>
        <pc:sldMkLst>
          <pc:docMk/>
          <pc:sldMk cId="3657178527" sldId="863"/>
        </pc:sldMkLst>
        <pc:spChg chg="mod">
          <ac:chgData name="Mark Higgins" userId="f99148ad-7e67-4304-8c11-27c7a53efd31" providerId="ADAL" clId="{CB2C7E99-1C8F-4451-8E6D-728D68E094F1}" dt="2021-11-07T10:12:49.691" v="712" actId="20577"/>
          <ac:spMkLst>
            <pc:docMk/>
            <pc:sldMk cId="3657178527" sldId="863"/>
            <ac:spMk id="3" creationId="{9980F526-5BD2-4FDF-B847-BAB03D4F0E71}"/>
          </ac:spMkLst>
        </pc:spChg>
        <pc:spChg chg="add mod">
          <ac:chgData name="Mark Higgins" userId="f99148ad-7e67-4304-8c11-27c7a53efd31" providerId="ADAL" clId="{CB2C7E99-1C8F-4451-8E6D-728D68E094F1}" dt="2021-11-07T10:12:43.723" v="701" actId="20577"/>
          <ac:spMkLst>
            <pc:docMk/>
            <pc:sldMk cId="3657178527" sldId="863"/>
            <ac:spMk id="4" creationId="{FFA3BF4C-DE70-4B77-980B-0FFC8EC82C5C}"/>
          </ac:spMkLst>
        </pc:spChg>
        <pc:spChg chg="add mod ord">
          <ac:chgData name="Mark Higgins" userId="f99148ad-7e67-4304-8c11-27c7a53efd31" providerId="ADAL" clId="{CB2C7E99-1C8F-4451-8E6D-728D68E094F1}" dt="2021-11-07T10:09:15.943" v="550" actId="14100"/>
          <ac:spMkLst>
            <pc:docMk/>
            <pc:sldMk cId="3657178527" sldId="863"/>
            <ac:spMk id="5" creationId="{2FA67AD9-59C7-4046-8073-A926303080F5}"/>
          </ac:spMkLst>
        </pc:spChg>
      </pc:sldChg>
      <pc:sldChg chg="del">
        <pc:chgData name="Mark Higgins" userId="f99148ad-7e67-4304-8c11-27c7a53efd31" providerId="ADAL" clId="{CB2C7E99-1C8F-4451-8E6D-728D68E094F1}" dt="2021-11-07T11:00:36.458" v="2827" actId="2696"/>
        <pc:sldMkLst>
          <pc:docMk/>
          <pc:sldMk cId="1401798083" sldId="865"/>
        </pc:sldMkLst>
      </pc:sldChg>
      <pc:sldChg chg="del">
        <pc:chgData name="Mark Higgins" userId="f99148ad-7e67-4304-8c11-27c7a53efd31" providerId="ADAL" clId="{CB2C7E99-1C8F-4451-8E6D-728D68E094F1}" dt="2021-11-07T11:03:15.329" v="3046" actId="47"/>
        <pc:sldMkLst>
          <pc:docMk/>
          <pc:sldMk cId="2237213001" sldId="866"/>
        </pc:sldMkLst>
      </pc:sldChg>
      <pc:sldChg chg="modSp add mod">
        <pc:chgData name="Mark Higgins" userId="f99148ad-7e67-4304-8c11-27c7a53efd31" providerId="ADAL" clId="{CB2C7E99-1C8F-4451-8E6D-728D68E094F1}" dt="2021-11-07T09:59:53.772" v="53" actId="207"/>
        <pc:sldMkLst>
          <pc:docMk/>
          <pc:sldMk cId="447930969" sldId="867"/>
        </pc:sldMkLst>
        <pc:spChg chg="mod">
          <ac:chgData name="Mark Higgins" userId="f99148ad-7e67-4304-8c11-27c7a53efd31" providerId="ADAL" clId="{CB2C7E99-1C8F-4451-8E6D-728D68E094F1}" dt="2021-11-07T09:59:46.906" v="52" actId="207"/>
          <ac:spMkLst>
            <pc:docMk/>
            <pc:sldMk cId="447930969" sldId="867"/>
            <ac:spMk id="58" creationId="{DE6C5A3C-32EF-4195-8A42-ECEC36D1B91E}"/>
          </ac:spMkLst>
        </pc:spChg>
        <pc:spChg chg="mod">
          <ac:chgData name="Mark Higgins" userId="f99148ad-7e67-4304-8c11-27c7a53efd31" providerId="ADAL" clId="{CB2C7E99-1C8F-4451-8E6D-728D68E094F1}" dt="2021-11-07T09:59:53.772" v="53" actId="207"/>
          <ac:spMkLst>
            <pc:docMk/>
            <pc:sldMk cId="447930969" sldId="867"/>
            <ac:spMk id="60" creationId="{ACF09B4E-41D8-4B56-8174-5E60E938E8D6}"/>
          </ac:spMkLst>
        </pc:spChg>
      </pc:sldChg>
      <pc:sldChg chg="addSp modSp add mod modNotesTx">
        <pc:chgData name="Mark Higgins" userId="f99148ad-7e67-4304-8c11-27c7a53efd31" providerId="ADAL" clId="{CB2C7E99-1C8F-4451-8E6D-728D68E094F1}" dt="2021-11-07T10:17:21.728" v="1110" actId="20577"/>
        <pc:sldMkLst>
          <pc:docMk/>
          <pc:sldMk cId="3345988698" sldId="868"/>
        </pc:sldMkLst>
        <pc:spChg chg="mod">
          <ac:chgData name="Mark Higgins" userId="f99148ad-7e67-4304-8c11-27c7a53efd31" providerId="ADAL" clId="{CB2C7E99-1C8F-4451-8E6D-728D68E094F1}" dt="2021-11-07T10:13:47.185" v="759" actId="1076"/>
          <ac:spMkLst>
            <pc:docMk/>
            <pc:sldMk cId="3345988698" sldId="868"/>
            <ac:spMk id="3" creationId="{9980F526-5BD2-4FDF-B847-BAB03D4F0E71}"/>
          </ac:spMkLst>
        </pc:spChg>
        <pc:spChg chg="add mod">
          <ac:chgData name="Mark Higgins" userId="f99148ad-7e67-4304-8c11-27c7a53efd31" providerId="ADAL" clId="{CB2C7E99-1C8F-4451-8E6D-728D68E094F1}" dt="2021-11-07T10:13:55.077" v="785" actId="1035"/>
          <ac:spMkLst>
            <pc:docMk/>
            <pc:sldMk cId="3345988698" sldId="868"/>
            <ac:spMk id="4" creationId="{5A38DBA3-2CED-4587-8175-88A59CB689F8}"/>
          </ac:spMkLst>
        </pc:spChg>
        <pc:spChg chg="add mod">
          <ac:chgData name="Mark Higgins" userId="f99148ad-7e67-4304-8c11-27c7a53efd31" providerId="ADAL" clId="{CB2C7E99-1C8F-4451-8E6D-728D68E094F1}" dt="2021-11-07T10:15:36.926" v="917" actId="20577"/>
          <ac:spMkLst>
            <pc:docMk/>
            <pc:sldMk cId="3345988698" sldId="868"/>
            <ac:spMk id="5" creationId="{BC3751F7-803E-4095-8FCB-3DEC4F35DE7F}"/>
          </ac:spMkLst>
        </pc:spChg>
        <pc:spChg chg="add mod">
          <ac:chgData name="Mark Higgins" userId="f99148ad-7e67-4304-8c11-27c7a53efd31" providerId="ADAL" clId="{CB2C7E99-1C8F-4451-8E6D-728D68E094F1}" dt="2021-11-07T10:13:55.077" v="785" actId="1035"/>
          <ac:spMkLst>
            <pc:docMk/>
            <pc:sldMk cId="3345988698" sldId="868"/>
            <ac:spMk id="6" creationId="{8187BC33-334E-4C94-BA73-63F7724BF667}"/>
          </ac:spMkLst>
        </pc:spChg>
        <pc:spChg chg="add mod">
          <ac:chgData name="Mark Higgins" userId="f99148ad-7e67-4304-8c11-27c7a53efd31" providerId="ADAL" clId="{CB2C7E99-1C8F-4451-8E6D-728D68E094F1}" dt="2021-11-07T10:15:50.409" v="922" actId="20577"/>
          <ac:spMkLst>
            <pc:docMk/>
            <pc:sldMk cId="3345988698" sldId="868"/>
            <ac:spMk id="7" creationId="{4CF8EA9C-D073-4709-A674-4C024AB01DBA}"/>
          </ac:spMkLst>
        </pc:spChg>
        <pc:spChg chg="add mod">
          <ac:chgData name="Mark Higgins" userId="f99148ad-7e67-4304-8c11-27c7a53efd31" providerId="ADAL" clId="{CB2C7E99-1C8F-4451-8E6D-728D68E094F1}" dt="2021-11-07T10:13:55.077" v="785" actId="1035"/>
          <ac:spMkLst>
            <pc:docMk/>
            <pc:sldMk cId="3345988698" sldId="868"/>
            <ac:spMk id="8" creationId="{66BC0C9F-978E-4661-83EB-1A031B2DE6FA}"/>
          </ac:spMkLst>
        </pc:spChg>
        <pc:spChg chg="add mod">
          <ac:chgData name="Mark Higgins" userId="f99148ad-7e67-4304-8c11-27c7a53efd31" providerId="ADAL" clId="{CB2C7E99-1C8F-4451-8E6D-728D68E094F1}" dt="2021-11-07T10:13:55.077" v="785" actId="1035"/>
          <ac:spMkLst>
            <pc:docMk/>
            <pc:sldMk cId="3345988698" sldId="868"/>
            <ac:spMk id="17" creationId="{2FD3806D-D806-4032-97B7-5A367F2372B0}"/>
          </ac:spMkLst>
        </pc:spChg>
        <pc:cxnChg chg="add mod">
          <ac:chgData name="Mark Higgins" userId="f99148ad-7e67-4304-8c11-27c7a53efd31" providerId="ADAL" clId="{CB2C7E99-1C8F-4451-8E6D-728D68E094F1}" dt="2021-11-07T10:13:55.077" v="785" actId="1035"/>
          <ac:cxnSpMkLst>
            <pc:docMk/>
            <pc:sldMk cId="3345988698" sldId="868"/>
            <ac:cxnSpMk id="10" creationId="{805AA760-1C0B-4976-8AF3-0DDF47EF6479}"/>
          </ac:cxnSpMkLst>
        </pc:cxnChg>
        <pc:cxnChg chg="add mod">
          <ac:chgData name="Mark Higgins" userId="f99148ad-7e67-4304-8c11-27c7a53efd31" providerId="ADAL" clId="{CB2C7E99-1C8F-4451-8E6D-728D68E094F1}" dt="2021-11-07T10:13:55.077" v="785" actId="1035"/>
          <ac:cxnSpMkLst>
            <pc:docMk/>
            <pc:sldMk cId="3345988698" sldId="868"/>
            <ac:cxnSpMk id="12" creationId="{869D33B9-EB46-4698-BAE2-11E65749265A}"/>
          </ac:cxnSpMkLst>
        </pc:cxnChg>
        <pc:cxnChg chg="add mod">
          <ac:chgData name="Mark Higgins" userId="f99148ad-7e67-4304-8c11-27c7a53efd31" providerId="ADAL" clId="{CB2C7E99-1C8F-4451-8E6D-728D68E094F1}" dt="2021-11-07T10:13:55.077" v="785" actId="1035"/>
          <ac:cxnSpMkLst>
            <pc:docMk/>
            <pc:sldMk cId="3345988698" sldId="868"/>
            <ac:cxnSpMk id="14" creationId="{5665D47F-5315-484D-B90F-36BB450365AE}"/>
          </ac:cxnSpMkLst>
        </pc:cxnChg>
        <pc:cxnChg chg="add mod">
          <ac:chgData name="Mark Higgins" userId="f99148ad-7e67-4304-8c11-27c7a53efd31" providerId="ADAL" clId="{CB2C7E99-1C8F-4451-8E6D-728D68E094F1}" dt="2021-11-07T10:13:55.077" v="785" actId="1035"/>
          <ac:cxnSpMkLst>
            <pc:docMk/>
            <pc:sldMk cId="3345988698" sldId="868"/>
            <ac:cxnSpMk id="16" creationId="{0050815A-C355-4087-8391-7F06809D068D}"/>
          </ac:cxnSpMkLst>
        </pc:cxnChg>
        <pc:cxnChg chg="add mod">
          <ac:chgData name="Mark Higgins" userId="f99148ad-7e67-4304-8c11-27c7a53efd31" providerId="ADAL" clId="{CB2C7E99-1C8F-4451-8E6D-728D68E094F1}" dt="2021-11-07T10:13:55.077" v="785" actId="1035"/>
          <ac:cxnSpMkLst>
            <pc:docMk/>
            <pc:sldMk cId="3345988698" sldId="868"/>
            <ac:cxnSpMk id="19" creationId="{1C754BB6-E1CE-45E6-AD1A-9DEA049C4D72}"/>
          </ac:cxnSpMkLst>
        </pc:cxnChg>
      </pc:sldChg>
      <pc:sldChg chg="addSp delSp modSp add mod">
        <pc:chgData name="Mark Higgins" userId="f99148ad-7e67-4304-8c11-27c7a53efd31" providerId="ADAL" clId="{CB2C7E99-1C8F-4451-8E6D-728D68E094F1}" dt="2021-11-07T10:24:42.443" v="1648" actId="20577"/>
        <pc:sldMkLst>
          <pc:docMk/>
          <pc:sldMk cId="1732827873" sldId="869"/>
        </pc:sldMkLst>
        <pc:spChg chg="mod">
          <ac:chgData name="Mark Higgins" userId="f99148ad-7e67-4304-8c11-27c7a53efd31" providerId="ADAL" clId="{CB2C7E99-1C8F-4451-8E6D-728D68E094F1}" dt="2021-11-07T10:24:42.443" v="1648" actId="20577"/>
          <ac:spMkLst>
            <pc:docMk/>
            <pc:sldMk cId="1732827873" sldId="869"/>
            <ac:spMk id="2" creationId="{BD7EC90B-B03D-43CC-9D6F-C364227D6DC5}"/>
          </ac:spMkLst>
        </pc:spChg>
        <pc:spChg chg="del">
          <ac:chgData name="Mark Higgins" userId="f99148ad-7e67-4304-8c11-27c7a53efd31" providerId="ADAL" clId="{CB2C7E99-1C8F-4451-8E6D-728D68E094F1}" dt="2021-11-07T10:18:10.320" v="1112" actId="478"/>
          <ac:spMkLst>
            <pc:docMk/>
            <pc:sldMk cId="1732827873" sldId="869"/>
            <ac:spMk id="3" creationId="{9980F526-5BD2-4FDF-B847-BAB03D4F0E71}"/>
          </ac:spMkLst>
        </pc:spChg>
        <pc:spChg chg="mod">
          <ac:chgData name="Mark Higgins" userId="f99148ad-7e67-4304-8c11-27c7a53efd31" providerId="ADAL" clId="{CB2C7E99-1C8F-4451-8E6D-728D68E094F1}" dt="2021-11-07T10:23:47.387" v="1553" actId="1036"/>
          <ac:spMkLst>
            <pc:docMk/>
            <pc:sldMk cId="1732827873" sldId="869"/>
            <ac:spMk id="4" creationId="{5A38DBA3-2CED-4587-8175-88A59CB689F8}"/>
          </ac:spMkLst>
        </pc:spChg>
        <pc:spChg chg="mod">
          <ac:chgData name="Mark Higgins" userId="f99148ad-7e67-4304-8c11-27c7a53efd31" providerId="ADAL" clId="{CB2C7E99-1C8F-4451-8E6D-728D68E094F1}" dt="2021-11-07T10:23:47.387" v="1553" actId="1036"/>
          <ac:spMkLst>
            <pc:docMk/>
            <pc:sldMk cId="1732827873" sldId="869"/>
            <ac:spMk id="5" creationId="{BC3751F7-803E-4095-8FCB-3DEC4F35DE7F}"/>
          </ac:spMkLst>
        </pc:spChg>
        <pc:spChg chg="mod">
          <ac:chgData name="Mark Higgins" userId="f99148ad-7e67-4304-8c11-27c7a53efd31" providerId="ADAL" clId="{CB2C7E99-1C8F-4451-8E6D-728D68E094F1}" dt="2021-11-07T10:23:47.387" v="1553" actId="1036"/>
          <ac:spMkLst>
            <pc:docMk/>
            <pc:sldMk cId="1732827873" sldId="869"/>
            <ac:spMk id="6" creationId="{8187BC33-334E-4C94-BA73-63F7724BF667}"/>
          </ac:spMkLst>
        </pc:spChg>
        <pc:spChg chg="mod">
          <ac:chgData name="Mark Higgins" userId="f99148ad-7e67-4304-8c11-27c7a53efd31" providerId="ADAL" clId="{CB2C7E99-1C8F-4451-8E6D-728D68E094F1}" dt="2021-11-07T10:23:47.387" v="1553" actId="1036"/>
          <ac:spMkLst>
            <pc:docMk/>
            <pc:sldMk cId="1732827873" sldId="869"/>
            <ac:spMk id="7" creationId="{4CF8EA9C-D073-4709-A674-4C024AB01DBA}"/>
          </ac:spMkLst>
        </pc:spChg>
        <pc:spChg chg="mod">
          <ac:chgData name="Mark Higgins" userId="f99148ad-7e67-4304-8c11-27c7a53efd31" providerId="ADAL" clId="{CB2C7E99-1C8F-4451-8E6D-728D68E094F1}" dt="2021-11-07T10:23:47.387" v="1553" actId="1036"/>
          <ac:spMkLst>
            <pc:docMk/>
            <pc:sldMk cId="1732827873" sldId="869"/>
            <ac:spMk id="8" creationId="{66BC0C9F-978E-4661-83EB-1A031B2DE6FA}"/>
          </ac:spMkLst>
        </pc:spChg>
        <pc:spChg chg="add del mod">
          <ac:chgData name="Mark Higgins" userId="f99148ad-7e67-4304-8c11-27c7a53efd31" providerId="ADAL" clId="{CB2C7E99-1C8F-4451-8E6D-728D68E094F1}" dt="2021-11-07T10:18:13.957" v="1113" actId="478"/>
          <ac:spMkLst>
            <pc:docMk/>
            <pc:sldMk cId="1732827873" sldId="869"/>
            <ac:spMk id="11" creationId="{B831FC1B-7ECB-4F2B-99FE-498CB3390558}"/>
          </ac:spMkLst>
        </pc:spChg>
        <pc:spChg chg="add mod">
          <ac:chgData name="Mark Higgins" userId="f99148ad-7e67-4304-8c11-27c7a53efd31" providerId="ADAL" clId="{CB2C7E99-1C8F-4451-8E6D-728D68E094F1}" dt="2021-11-07T10:23:47.387" v="1553" actId="1036"/>
          <ac:spMkLst>
            <pc:docMk/>
            <pc:sldMk cId="1732827873" sldId="869"/>
            <ac:spMk id="13" creationId="{C7D65EFE-BE6D-4F44-B277-8BB39D424E4D}"/>
          </ac:spMkLst>
        </pc:spChg>
        <pc:spChg chg="add mod">
          <ac:chgData name="Mark Higgins" userId="f99148ad-7e67-4304-8c11-27c7a53efd31" providerId="ADAL" clId="{CB2C7E99-1C8F-4451-8E6D-728D68E094F1}" dt="2021-11-07T10:23:47.387" v="1553" actId="1036"/>
          <ac:spMkLst>
            <pc:docMk/>
            <pc:sldMk cId="1732827873" sldId="869"/>
            <ac:spMk id="15" creationId="{A4E2486B-CC94-456F-BAE3-24388A444E0F}"/>
          </ac:spMkLst>
        </pc:spChg>
        <pc:spChg chg="mod">
          <ac:chgData name="Mark Higgins" userId="f99148ad-7e67-4304-8c11-27c7a53efd31" providerId="ADAL" clId="{CB2C7E99-1C8F-4451-8E6D-728D68E094F1}" dt="2021-11-07T10:23:47.387" v="1553" actId="1036"/>
          <ac:spMkLst>
            <pc:docMk/>
            <pc:sldMk cId="1732827873" sldId="869"/>
            <ac:spMk id="17" creationId="{2FD3806D-D806-4032-97B7-5A367F2372B0}"/>
          </ac:spMkLst>
        </pc:spChg>
        <pc:spChg chg="add mod">
          <ac:chgData name="Mark Higgins" userId="f99148ad-7e67-4304-8c11-27c7a53efd31" providerId="ADAL" clId="{CB2C7E99-1C8F-4451-8E6D-728D68E094F1}" dt="2021-11-07T10:23:47.387" v="1553" actId="1036"/>
          <ac:spMkLst>
            <pc:docMk/>
            <pc:sldMk cId="1732827873" sldId="869"/>
            <ac:spMk id="18" creationId="{0AA2EA4C-1E2D-4CA1-B205-AC15108E9FFE}"/>
          </ac:spMkLst>
        </pc:spChg>
        <pc:spChg chg="add mod">
          <ac:chgData name="Mark Higgins" userId="f99148ad-7e67-4304-8c11-27c7a53efd31" providerId="ADAL" clId="{CB2C7E99-1C8F-4451-8E6D-728D68E094F1}" dt="2021-11-07T10:23:47.387" v="1553" actId="1036"/>
          <ac:spMkLst>
            <pc:docMk/>
            <pc:sldMk cId="1732827873" sldId="869"/>
            <ac:spMk id="20" creationId="{7057FE9F-D471-46DE-812A-E2D3D715CB6C}"/>
          </ac:spMkLst>
        </pc:spChg>
        <pc:spChg chg="add mod">
          <ac:chgData name="Mark Higgins" userId="f99148ad-7e67-4304-8c11-27c7a53efd31" providerId="ADAL" clId="{CB2C7E99-1C8F-4451-8E6D-728D68E094F1}" dt="2021-11-07T10:24:27.417" v="1634" actId="1076"/>
          <ac:spMkLst>
            <pc:docMk/>
            <pc:sldMk cId="1732827873" sldId="869"/>
            <ac:spMk id="21" creationId="{A32BE0DC-7241-4524-B951-BD4B4C7BD9C8}"/>
          </ac:spMkLst>
        </pc:spChg>
        <pc:cxnChg chg="mod">
          <ac:chgData name="Mark Higgins" userId="f99148ad-7e67-4304-8c11-27c7a53efd31" providerId="ADAL" clId="{CB2C7E99-1C8F-4451-8E6D-728D68E094F1}" dt="2021-11-07T10:23:47.387" v="1553" actId="1036"/>
          <ac:cxnSpMkLst>
            <pc:docMk/>
            <pc:sldMk cId="1732827873" sldId="869"/>
            <ac:cxnSpMk id="10" creationId="{805AA760-1C0B-4976-8AF3-0DDF47EF6479}"/>
          </ac:cxnSpMkLst>
        </pc:cxnChg>
        <pc:cxnChg chg="mod">
          <ac:chgData name="Mark Higgins" userId="f99148ad-7e67-4304-8c11-27c7a53efd31" providerId="ADAL" clId="{CB2C7E99-1C8F-4451-8E6D-728D68E094F1}" dt="2021-11-07T10:23:47.387" v="1553" actId="1036"/>
          <ac:cxnSpMkLst>
            <pc:docMk/>
            <pc:sldMk cId="1732827873" sldId="869"/>
            <ac:cxnSpMk id="12" creationId="{869D33B9-EB46-4698-BAE2-11E65749265A}"/>
          </ac:cxnSpMkLst>
        </pc:cxnChg>
        <pc:cxnChg chg="mod">
          <ac:chgData name="Mark Higgins" userId="f99148ad-7e67-4304-8c11-27c7a53efd31" providerId="ADAL" clId="{CB2C7E99-1C8F-4451-8E6D-728D68E094F1}" dt="2021-11-07T10:23:47.387" v="1553" actId="1036"/>
          <ac:cxnSpMkLst>
            <pc:docMk/>
            <pc:sldMk cId="1732827873" sldId="869"/>
            <ac:cxnSpMk id="14" creationId="{5665D47F-5315-484D-B90F-36BB450365AE}"/>
          </ac:cxnSpMkLst>
        </pc:cxnChg>
        <pc:cxnChg chg="mod">
          <ac:chgData name="Mark Higgins" userId="f99148ad-7e67-4304-8c11-27c7a53efd31" providerId="ADAL" clId="{CB2C7E99-1C8F-4451-8E6D-728D68E094F1}" dt="2021-11-07T10:23:47.387" v="1553" actId="1036"/>
          <ac:cxnSpMkLst>
            <pc:docMk/>
            <pc:sldMk cId="1732827873" sldId="869"/>
            <ac:cxnSpMk id="16" creationId="{0050815A-C355-4087-8391-7F06809D068D}"/>
          </ac:cxnSpMkLst>
        </pc:cxnChg>
        <pc:cxnChg chg="mod">
          <ac:chgData name="Mark Higgins" userId="f99148ad-7e67-4304-8c11-27c7a53efd31" providerId="ADAL" clId="{CB2C7E99-1C8F-4451-8E6D-728D68E094F1}" dt="2021-11-07T10:23:47.387" v="1553" actId="1036"/>
          <ac:cxnSpMkLst>
            <pc:docMk/>
            <pc:sldMk cId="1732827873" sldId="869"/>
            <ac:cxnSpMk id="19" creationId="{1C754BB6-E1CE-45E6-AD1A-9DEA049C4D72}"/>
          </ac:cxnSpMkLst>
        </pc:cxnChg>
      </pc:sldChg>
      <pc:sldChg chg="add del">
        <pc:chgData name="Mark Higgins" userId="f99148ad-7e67-4304-8c11-27c7a53efd31" providerId="ADAL" clId="{CB2C7E99-1C8F-4451-8E6D-728D68E094F1}" dt="2021-11-07T10:29:21.339" v="1650" actId="47"/>
        <pc:sldMkLst>
          <pc:docMk/>
          <pc:sldMk cId="843052105" sldId="870"/>
        </pc:sldMkLst>
      </pc:sldChg>
      <pc:sldChg chg="addSp delSp modSp add mod">
        <pc:chgData name="Mark Higgins" userId="f99148ad-7e67-4304-8c11-27c7a53efd31" providerId="ADAL" clId="{CB2C7E99-1C8F-4451-8E6D-728D68E094F1}" dt="2021-11-07T10:37:32.173" v="2113" actId="20577"/>
        <pc:sldMkLst>
          <pc:docMk/>
          <pc:sldMk cId="1477789248" sldId="870"/>
        </pc:sldMkLst>
        <pc:spChg chg="mod">
          <ac:chgData name="Mark Higgins" userId="f99148ad-7e67-4304-8c11-27c7a53efd31" providerId="ADAL" clId="{CB2C7E99-1C8F-4451-8E6D-728D68E094F1}" dt="2021-11-07T10:29:36.375" v="1687" actId="20577"/>
          <ac:spMkLst>
            <pc:docMk/>
            <pc:sldMk cId="1477789248" sldId="870"/>
            <ac:spMk id="2" creationId="{BD7EC90B-B03D-43CC-9D6F-C364227D6DC5}"/>
          </ac:spMkLst>
        </pc:spChg>
        <pc:spChg chg="del mod">
          <ac:chgData name="Mark Higgins" userId="f99148ad-7e67-4304-8c11-27c7a53efd31" providerId="ADAL" clId="{CB2C7E99-1C8F-4451-8E6D-728D68E094F1}" dt="2021-11-07T10:32:38.888" v="1695" actId="478"/>
          <ac:spMkLst>
            <pc:docMk/>
            <pc:sldMk cId="1477789248" sldId="870"/>
            <ac:spMk id="3" creationId="{9980F526-5BD2-4FDF-B847-BAB03D4F0E71}"/>
          </ac:spMkLst>
        </pc:spChg>
        <pc:spChg chg="del">
          <ac:chgData name="Mark Higgins" userId="f99148ad-7e67-4304-8c11-27c7a53efd31" providerId="ADAL" clId="{CB2C7E99-1C8F-4451-8E6D-728D68E094F1}" dt="2021-11-07T10:29:47.480" v="1691" actId="478"/>
          <ac:spMkLst>
            <pc:docMk/>
            <pc:sldMk cId="1477789248" sldId="870"/>
            <ac:spMk id="4" creationId="{FFA3BF4C-DE70-4B77-980B-0FFC8EC82C5C}"/>
          </ac:spMkLst>
        </pc:spChg>
        <pc:spChg chg="del">
          <ac:chgData name="Mark Higgins" userId="f99148ad-7e67-4304-8c11-27c7a53efd31" providerId="ADAL" clId="{CB2C7E99-1C8F-4451-8E6D-728D68E094F1}" dt="2021-11-07T10:29:47.480" v="1691" actId="478"/>
          <ac:spMkLst>
            <pc:docMk/>
            <pc:sldMk cId="1477789248" sldId="870"/>
            <ac:spMk id="5" creationId="{2FA67AD9-59C7-4046-8073-A926303080F5}"/>
          </ac:spMkLst>
        </pc:spChg>
        <pc:spChg chg="add mod">
          <ac:chgData name="Mark Higgins" userId="f99148ad-7e67-4304-8c11-27c7a53efd31" providerId="ADAL" clId="{CB2C7E99-1C8F-4451-8E6D-728D68E094F1}" dt="2021-11-07T10:37:32.173" v="2113" actId="20577"/>
          <ac:spMkLst>
            <pc:docMk/>
            <pc:sldMk cId="1477789248" sldId="870"/>
            <ac:spMk id="9" creationId="{CEAA69B5-75B7-46EE-85CC-48C4481D2303}"/>
          </ac:spMkLst>
        </pc:spChg>
        <pc:picChg chg="add mod">
          <ac:chgData name="Mark Higgins" userId="f99148ad-7e67-4304-8c11-27c7a53efd31" providerId="ADAL" clId="{CB2C7E99-1C8F-4451-8E6D-728D68E094F1}" dt="2021-11-07T10:32:55.728" v="1699" actId="1076"/>
          <ac:picMkLst>
            <pc:docMk/>
            <pc:sldMk cId="1477789248" sldId="870"/>
            <ac:picMk id="7" creationId="{0A982CC3-EC8C-4142-B95D-FC1484F36ACF}"/>
          </ac:picMkLst>
        </pc:picChg>
      </pc:sldChg>
      <pc:sldChg chg="addSp delSp modSp add mod">
        <pc:chgData name="Mark Higgins" userId="f99148ad-7e67-4304-8c11-27c7a53efd31" providerId="ADAL" clId="{CB2C7E99-1C8F-4451-8E6D-728D68E094F1}" dt="2021-11-07T10:42:46.657" v="2393" actId="1076"/>
        <pc:sldMkLst>
          <pc:docMk/>
          <pc:sldMk cId="2588486183" sldId="871"/>
        </pc:sldMkLst>
        <pc:spChg chg="mod">
          <ac:chgData name="Mark Higgins" userId="f99148ad-7e67-4304-8c11-27c7a53efd31" providerId="ADAL" clId="{CB2C7E99-1C8F-4451-8E6D-728D68E094F1}" dt="2021-11-07T10:40:25.845" v="2136" actId="20577"/>
          <ac:spMkLst>
            <pc:docMk/>
            <pc:sldMk cId="2588486183" sldId="871"/>
            <ac:spMk id="2" creationId="{BD7EC90B-B03D-43CC-9D6F-C364227D6DC5}"/>
          </ac:spMkLst>
        </pc:spChg>
        <pc:spChg chg="add mod">
          <ac:chgData name="Mark Higgins" userId="f99148ad-7e67-4304-8c11-27c7a53efd31" providerId="ADAL" clId="{CB2C7E99-1C8F-4451-8E6D-728D68E094F1}" dt="2021-11-07T10:42:46.657" v="2393" actId="1076"/>
          <ac:spMkLst>
            <pc:docMk/>
            <pc:sldMk cId="2588486183" sldId="871"/>
            <ac:spMk id="5" creationId="{517C7891-7805-4C2B-BC47-D9E2806FD18D}"/>
          </ac:spMkLst>
        </pc:spChg>
        <pc:spChg chg="mod">
          <ac:chgData name="Mark Higgins" userId="f99148ad-7e67-4304-8c11-27c7a53efd31" providerId="ADAL" clId="{CB2C7E99-1C8F-4451-8E6D-728D68E094F1}" dt="2021-11-07T10:42:29.477" v="2357" actId="313"/>
          <ac:spMkLst>
            <pc:docMk/>
            <pc:sldMk cId="2588486183" sldId="871"/>
            <ac:spMk id="9" creationId="{CEAA69B5-75B7-46EE-85CC-48C4481D2303}"/>
          </ac:spMkLst>
        </pc:spChg>
        <pc:picChg chg="add mod">
          <ac:chgData name="Mark Higgins" userId="f99148ad-7e67-4304-8c11-27c7a53efd31" providerId="ADAL" clId="{CB2C7E99-1C8F-4451-8E6D-728D68E094F1}" dt="2021-11-07T10:40:04.582" v="2120" actId="1076"/>
          <ac:picMkLst>
            <pc:docMk/>
            <pc:sldMk cId="2588486183" sldId="871"/>
            <ac:picMk id="4" creationId="{76687CB8-5B71-4A57-97EC-2F2FDECA8D5D}"/>
          </ac:picMkLst>
        </pc:picChg>
        <pc:picChg chg="del">
          <ac:chgData name="Mark Higgins" userId="f99148ad-7e67-4304-8c11-27c7a53efd31" providerId="ADAL" clId="{CB2C7E99-1C8F-4451-8E6D-728D68E094F1}" dt="2021-11-07T10:39:01.904" v="2115" actId="478"/>
          <ac:picMkLst>
            <pc:docMk/>
            <pc:sldMk cId="2588486183" sldId="871"/>
            <ac:picMk id="7" creationId="{0A982CC3-EC8C-4142-B95D-FC1484F36ACF}"/>
          </ac:picMkLst>
        </pc:picChg>
      </pc:sldChg>
      <pc:sldChg chg="addSp delSp modSp add mod">
        <pc:chgData name="Mark Higgins" userId="f99148ad-7e67-4304-8c11-27c7a53efd31" providerId="ADAL" clId="{CB2C7E99-1C8F-4451-8E6D-728D68E094F1}" dt="2021-11-07T11:04:26.733" v="3063" actId="20577"/>
        <pc:sldMkLst>
          <pc:docMk/>
          <pc:sldMk cId="231748747" sldId="872"/>
        </pc:sldMkLst>
        <pc:spChg chg="mod">
          <ac:chgData name="Mark Higgins" userId="f99148ad-7e67-4304-8c11-27c7a53efd31" providerId="ADAL" clId="{CB2C7E99-1C8F-4451-8E6D-728D68E094F1}" dt="2021-11-07T10:43:28.065" v="2436" actId="20577"/>
          <ac:spMkLst>
            <pc:docMk/>
            <pc:sldMk cId="231748747" sldId="872"/>
            <ac:spMk id="2" creationId="{BD7EC90B-B03D-43CC-9D6F-C364227D6DC5}"/>
          </ac:spMkLst>
        </pc:spChg>
        <pc:spChg chg="mod">
          <ac:chgData name="Mark Higgins" userId="f99148ad-7e67-4304-8c11-27c7a53efd31" providerId="ADAL" clId="{CB2C7E99-1C8F-4451-8E6D-728D68E094F1}" dt="2021-11-07T11:04:26.733" v="3063" actId="20577"/>
          <ac:spMkLst>
            <pc:docMk/>
            <pc:sldMk cId="231748747" sldId="872"/>
            <ac:spMk id="5" creationId="{517C7891-7805-4C2B-BC47-D9E2806FD18D}"/>
          </ac:spMkLst>
        </pc:spChg>
        <pc:spChg chg="mod">
          <ac:chgData name="Mark Higgins" userId="f99148ad-7e67-4304-8c11-27c7a53efd31" providerId="ADAL" clId="{CB2C7E99-1C8F-4451-8E6D-728D68E094F1}" dt="2021-11-07T10:45:50.394" v="2760" actId="313"/>
          <ac:spMkLst>
            <pc:docMk/>
            <pc:sldMk cId="231748747" sldId="872"/>
            <ac:spMk id="9" creationId="{CEAA69B5-75B7-46EE-85CC-48C4481D2303}"/>
          </ac:spMkLst>
        </pc:spChg>
        <pc:picChg chg="del">
          <ac:chgData name="Mark Higgins" userId="f99148ad-7e67-4304-8c11-27c7a53efd31" providerId="ADAL" clId="{CB2C7E99-1C8F-4451-8E6D-728D68E094F1}" dt="2021-11-07T11:04:11.240" v="3047" actId="478"/>
          <ac:picMkLst>
            <pc:docMk/>
            <pc:sldMk cId="231748747" sldId="872"/>
            <ac:picMk id="4" creationId="{76687CB8-5B71-4A57-97EC-2F2FDECA8D5D}"/>
          </ac:picMkLst>
        </pc:picChg>
        <pc:picChg chg="add mod">
          <ac:chgData name="Mark Higgins" userId="f99148ad-7e67-4304-8c11-27c7a53efd31" providerId="ADAL" clId="{CB2C7E99-1C8F-4451-8E6D-728D68E094F1}" dt="2021-11-07T11:04:18.643" v="3052" actId="1076"/>
          <ac:picMkLst>
            <pc:docMk/>
            <pc:sldMk cId="231748747" sldId="872"/>
            <ac:picMk id="6" creationId="{10A8201F-40CB-43B8-9A3F-A4A346C0784E}"/>
          </ac:picMkLst>
        </pc:picChg>
      </pc:sldChg>
      <pc:sldChg chg="modSp add del mod">
        <pc:chgData name="Mark Higgins" userId="f99148ad-7e67-4304-8c11-27c7a53efd31" providerId="ADAL" clId="{CB2C7E99-1C8F-4451-8E6D-728D68E094F1}" dt="2021-11-07T11:19:27.293" v="3064" actId="47"/>
        <pc:sldMkLst>
          <pc:docMk/>
          <pc:sldMk cId="3568388315" sldId="873"/>
        </pc:sldMkLst>
        <pc:spChg chg="mod">
          <ac:chgData name="Mark Higgins" userId="f99148ad-7e67-4304-8c11-27c7a53efd31" providerId="ADAL" clId="{CB2C7E99-1C8F-4451-8E6D-728D68E094F1}" dt="2021-11-07T10:58:35.175" v="2765" actId="207"/>
          <ac:spMkLst>
            <pc:docMk/>
            <pc:sldMk cId="3568388315" sldId="873"/>
            <ac:spMk id="60" creationId="{ACF09B4E-41D8-4B56-8174-5E60E938E8D6}"/>
          </ac:spMkLst>
        </pc:spChg>
        <pc:spChg chg="mod">
          <ac:chgData name="Mark Higgins" userId="f99148ad-7e67-4304-8c11-27c7a53efd31" providerId="ADAL" clId="{CB2C7E99-1C8F-4451-8E6D-728D68E094F1}" dt="2021-11-07T10:58:29.893" v="2764" actId="207"/>
          <ac:spMkLst>
            <pc:docMk/>
            <pc:sldMk cId="3568388315" sldId="873"/>
            <ac:spMk id="61" creationId="{9CF244F9-7E36-42DC-B24D-59EBF30A28A1}"/>
          </ac:spMkLst>
        </pc:spChg>
      </pc:sldChg>
      <pc:sldChg chg="add del setBg">
        <pc:chgData name="Mark Higgins" userId="f99148ad-7e67-4304-8c11-27c7a53efd31" providerId="ADAL" clId="{CB2C7E99-1C8F-4451-8E6D-728D68E094F1}" dt="2021-11-07T10:58:23.238" v="2762"/>
        <pc:sldMkLst>
          <pc:docMk/>
          <pc:sldMk cId="3593763717" sldId="873"/>
        </pc:sldMkLst>
      </pc:sldChg>
      <pc:sldChg chg="modSp add del mod">
        <pc:chgData name="Mark Higgins" userId="f99148ad-7e67-4304-8c11-27c7a53efd31" providerId="ADAL" clId="{CB2C7E99-1C8F-4451-8E6D-728D68E094F1}" dt="2021-11-07T11:19:27.293" v="3064" actId="47"/>
        <pc:sldMkLst>
          <pc:docMk/>
          <pc:sldMk cId="800368036" sldId="874"/>
        </pc:sldMkLst>
        <pc:spChg chg="mod">
          <ac:chgData name="Mark Higgins" userId="f99148ad-7e67-4304-8c11-27c7a53efd31" providerId="ADAL" clId="{CB2C7E99-1C8F-4451-8E6D-728D68E094F1}" dt="2021-11-07T10:58:57.674" v="2768" actId="207"/>
          <ac:spMkLst>
            <pc:docMk/>
            <pc:sldMk cId="800368036" sldId="874"/>
            <ac:spMk id="61" creationId="{9CF244F9-7E36-42DC-B24D-59EBF30A28A1}"/>
          </ac:spMkLst>
        </pc:spChg>
        <pc:spChg chg="mod">
          <ac:chgData name="Mark Higgins" userId="f99148ad-7e67-4304-8c11-27c7a53efd31" providerId="ADAL" clId="{CB2C7E99-1C8F-4451-8E6D-728D68E094F1}" dt="2021-11-07T10:58:52.952" v="2767" actId="207"/>
          <ac:spMkLst>
            <pc:docMk/>
            <pc:sldMk cId="800368036" sldId="874"/>
            <ac:spMk id="62" creationId="{E55572B0-0A45-4057-94BB-B759D0F7135D}"/>
          </ac:spMkLst>
        </pc:spChg>
      </pc:sldChg>
      <pc:sldChg chg="modSp add del mod">
        <pc:chgData name="Mark Higgins" userId="f99148ad-7e67-4304-8c11-27c7a53efd31" providerId="ADAL" clId="{CB2C7E99-1C8F-4451-8E6D-728D68E094F1}" dt="2021-11-07T11:19:27.293" v="3064" actId="47"/>
        <pc:sldMkLst>
          <pc:docMk/>
          <pc:sldMk cId="3473191282" sldId="875"/>
        </pc:sldMkLst>
        <pc:spChg chg="mod">
          <ac:chgData name="Mark Higgins" userId="f99148ad-7e67-4304-8c11-27c7a53efd31" providerId="ADAL" clId="{CB2C7E99-1C8F-4451-8E6D-728D68E094F1}" dt="2021-11-07T10:59:13.202" v="2771" actId="207"/>
          <ac:spMkLst>
            <pc:docMk/>
            <pc:sldMk cId="3473191282" sldId="875"/>
            <ac:spMk id="62" creationId="{E55572B0-0A45-4057-94BB-B759D0F7135D}"/>
          </ac:spMkLst>
        </pc:spChg>
        <pc:spChg chg="mod">
          <ac:chgData name="Mark Higgins" userId="f99148ad-7e67-4304-8c11-27c7a53efd31" providerId="ADAL" clId="{CB2C7E99-1C8F-4451-8E6D-728D68E094F1}" dt="2021-11-07T10:59:09.428" v="2770" actId="207"/>
          <ac:spMkLst>
            <pc:docMk/>
            <pc:sldMk cId="3473191282" sldId="875"/>
            <ac:spMk id="63" creationId="{282655B6-90CA-4328-86FC-0793928AD5CE}"/>
          </ac:spMkLst>
        </pc:spChg>
      </pc:sldChg>
      <pc:sldChg chg="modSp new mod">
        <pc:chgData name="Mark Higgins" userId="f99148ad-7e67-4304-8c11-27c7a53efd31" providerId="ADAL" clId="{CB2C7E99-1C8F-4451-8E6D-728D68E094F1}" dt="2021-11-07T11:01:36.516" v="2898" actId="20577"/>
        <pc:sldMkLst>
          <pc:docMk/>
          <pc:sldMk cId="37590970" sldId="876"/>
        </pc:sldMkLst>
        <pc:spChg chg="mod">
          <ac:chgData name="Mark Higgins" userId="f99148ad-7e67-4304-8c11-27c7a53efd31" providerId="ADAL" clId="{CB2C7E99-1C8F-4451-8E6D-728D68E094F1}" dt="2021-11-07T11:01:27.913" v="2874" actId="20577"/>
          <ac:spMkLst>
            <pc:docMk/>
            <pc:sldMk cId="37590970" sldId="876"/>
            <ac:spMk id="2" creationId="{A9D0C804-E312-4F61-AB7E-97AF344770BB}"/>
          </ac:spMkLst>
        </pc:spChg>
        <pc:spChg chg="mod">
          <ac:chgData name="Mark Higgins" userId="f99148ad-7e67-4304-8c11-27c7a53efd31" providerId="ADAL" clId="{CB2C7E99-1C8F-4451-8E6D-728D68E094F1}" dt="2021-11-07T11:01:36.516" v="2898" actId="20577"/>
          <ac:spMkLst>
            <pc:docMk/>
            <pc:sldMk cId="37590970" sldId="876"/>
            <ac:spMk id="3" creationId="{22500F98-129E-48E8-BD93-33E7CFCF4C51}"/>
          </ac:spMkLst>
        </pc:spChg>
      </pc:sldChg>
      <pc:sldChg chg="modSp new mod">
        <pc:chgData name="Mark Higgins" userId="f99148ad-7e67-4304-8c11-27c7a53efd31" providerId="ADAL" clId="{CB2C7E99-1C8F-4451-8E6D-728D68E094F1}" dt="2021-11-07T11:01:59.183" v="2944" actId="20577"/>
        <pc:sldMkLst>
          <pc:docMk/>
          <pc:sldMk cId="1491908301" sldId="877"/>
        </pc:sldMkLst>
        <pc:spChg chg="mod">
          <ac:chgData name="Mark Higgins" userId="f99148ad-7e67-4304-8c11-27c7a53efd31" providerId="ADAL" clId="{CB2C7E99-1C8F-4451-8E6D-728D68E094F1}" dt="2021-11-07T11:01:51.591" v="2925" actId="20577"/>
          <ac:spMkLst>
            <pc:docMk/>
            <pc:sldMk cId="1491908301" sldId="877"/>
            <ac:spMk id="2" creationId="{96BD7D3B-C4BF-4034-A66A-A13981DB8A77}"/>
          </ac:spMkLst>
        </pc:spChg>
        <pc:spChg chg="mod">
          <ac:chgData name="Mark Higgins" userId="f99148ad-7e67-4304-8c11-27c7a53efd31" providerId="ADAL" clId="{CB2C7E99-1C8F-4451-8E6D-728D68E094F1}" dt="2021-11-07T11:01:59.183" v="2944" actId="20577"/>
          <ac:spMkLst>
            <pc:docMk/>
            <pc:sldMk cId="1491908301" sldId="877"/>
            <ac:spMk id="3" creationId="{7C4D01E4-DA1E-44B7-A7D2-9EBF8B3447F5}"/>
          </ac:spMkLst>
        </pc:spChg>
      </pc:sldChg>
      <pc:sldChg chg="modSp add del mod">
        <pc:chgData name="Mark Higgins" userId="f99148ad-7e67-4304-8c11-27c7a53efd31" providerId="ADAL" clId="{CB2C7E99-1C8F-4451-8E6D-728D68E094F1}" dt="2021-11-07T15:56:37.274" v="5216" actId="2696"/>
        <pc:sldMkLst>
          <pc:docMk/>
          <pc:sldMk cId="95499718" sldId="878"/>
        </pc:sldMkLst>
        <pc:spChg chg="mod">
          <ac:chgData name="Mark Higgins" userId="f99148ad-7e67-4304-8c11-27c7a53efd31" providerId="ADAL" clId="{CB2C7E99-1C8F-4451-8E6D-728D68E094F1}" dt="2021-11-07T11:02:25.608" v="2960" actId="20577"/>
          <ac:spMkLst>
            <pc:docMk/>
            <pc:sldMk cId="95499718" sldId="878"/>
            <ac:spMk id="2" creationId="{96BD7D3B-C4BF-4034-A66A-A13981DB8A77}"/>
          </ac:spMkLst>
        </pc:spChg>
        <pc:spChg chg="mod">
          <ac:chgData name="Mark Higgins" userId="f99148ad-7e67-4304-8c11-27c7a53efd31" providerId="ADAL" clId="{CB2C7E99-1C8F-4451-8E6D-728D68E094F1}" dt="2021-11-07T11:02:32.234" v="2970" actId="20577"/>
          <ac:spMkLst>
            <pc:docMk/>
            <pc:sldMk cId="95499718" sldId="878"/>
            <ac:spMk id="3" creationId="{7C4D01E4-DA1E-44B7-A7D2-9EBF8B3447F5}"/>
          </ac:spMkLst>
        </pc:spChg>
      </pc:sldChg>
      <pc:sldChg chg="modSp add del mod">
        <pc:chgData name="Mark Higgins" userId="f99148ad-7e67-4304-8c11-27c7a53efd31" providerId="ADAL" clId="{CB2C7E99-1C8F-4451-8E6D-728D68E094F1}" dt="2021-11-07T15:56:37.274" v="5216" actId="2696"/>
        <pc:sldMkLst>
          <pc:docMk/>
          <pc:sldMk cId="3173647672" sldId="879"/>
        </pc:sldMkLst>
        <pc:spChg chg="mod">
          <ac:chgData name="Mark Higgins" userId="f99148ad-7e67-4304-8c11-27c7a53efd31" providerId="ADAL" clId="{CB2C7E99-1C8F-4451-8E6D-728D68E094F1}" dt="2021-11-07T11:02:41.018" v="2981" actId="20577"/>
          <ac:spMkLst>
            <pc:docMk/>
            <pc:sldMk cId="3173647672" sldId="879"/>
            <ac:spMk id="3" creationId="{7C4D01E4-DA1E-44B7-A7D2-9EBF8B3447F5}"/>
          </ac:spMkLst>
        </pc:spChg>
      </pc:sldChg>
      <pc:sldChg chg="modSp add mod">
        <pc:chgData name="Mark Higgins" userId="f99148ad-7e67-4304-8c11-27c7a53efd31" providerId="ADAL" clId="{CB2C7E99-1C8F-4451-8E6D-728D68E094F1}" dt="2021-11-07T11:03:09.503" v="3045" actId="20577"/>
        <pc:sldMkLst>
          <pc:docMk/>
          <pc:sldMk cId="4051665134" sldId="880"/>
        </pc:sldMkLst>
        <pc:spChg chg="mod">
          <ac:chgData name="Mark Higgins" userId="f99148ad-7e67-4304-8c11-27c7a53efd31" providerId="ADAL" clId="{CB2C7E99-1C8F-4451-8E6D-728D68E094F1}" dt="2021-11-07T11:03:01.595" v="3026" actId="20577"/>
          <ac:spMkLst>
            <pc:docMk/>
            <pc:sldMk cId="4051665134" sldId="880"/>
            <ac:spMk id="2" creationId="{96BD7D3B-C4BF-4034-A66A-A13981DB8A77}"/>
          </ac:spMkLst>
        </pc:spChg>
        <pc:spChg chg="mod">
          <ac:chgData name="Mark Higgins" userId="f99148ad-7e67-4304-8c11-27c7a53efd31" providerId="ADAL" clId="{CB2C7E99-1C8F-4451-8E6D-728D68E094F1}" dt="2021-11-07T11:03:09.503" v="3045" actId="20577"/>
          <ac:spMkLst>
            <pc:docMk/>
            <pc:sldMk cId="4051665134" sldId="880"/>
            <ac:spMk id="3" creationId="{7C4D01E4-DA1E-44B7-A7D2-9EBF8B3447F5}"/>
          </ac:spMkLst>
        </pc:spChg>
      </pc:sldChg>
      <pc:sldChg chg="add del">
        <pc:chgData name="Mark Higgins" userId="f99148ad-7e67-4304-8c11-27c7a53efd31" providerId="ADAL" clId="{CB2C7E99-1C8F-4451-8E6D-728D68E094F1}" dt="2021-11-07T11:30:57.207" v="3849" actId="2696"/>
        <pc:sldMkLst>
          <pc:docMk/>
          <pc:sldMk cId="2688290706" sldId="881"/>
        </pc:sldMkLst>
      </pc:sldChg>
      <pc:sldChg chg="addSp delSp modSp add mod">
        <pc:chgData name="Mark Higgins" userId="f99148ad-7e67-4304-8c11-27c7a53efd31" providerId="ADAL" clId="{CB2C7E99-1C8F-4451-8E6D-728D68E094F1}" dt="2021-11-08T16:58:47.213" v="5265" actId="1076"/>
        <pc:sldMkLst>
          <pc:docMk/>
          <pc:sldMk cId="3830359988" sldId="881"/>
        </pc:sldMkLst>
        <pc:spChg chg="mod">
          <ac:chgData name="Mark Higgins" userId="f99148ad-7e67-4304-8c11-27c7a53efd31" providerId="ADAL" clId="{CB2C7E99-1C8F-4451-8E6D-728D68E094F1}" dt="2021-11-07T11:31:13.419" v="3874" actId="20577"/>
          <ac:spMkLst>
            <pc:docMk/>
            <pc:sldMk cId="3830359988" sldId="881"/>
            <ac:spMk id="2" creationId="{BD7EC90B-B03D-43CC-9D6F-C364227D6DC5}"/>
          </ac:spMkLst>
        </pc:spChg>
        <pc:spChg chg="del mod">
          <ac:chgData name="Mark Higgins" userId="f99148ad-7e67-4304-8c11-27c7a53efd31" providerId="ADAL" clId="{CB2C7E99-1C8F-4451-8E6D-728D68E094F1}" dt="2021-11-07T11:35:14.395" v="4095"/>
          <ac:spMkLst>
            <pc:docMk/>
            <pc:sldMk cId="3830359988" sldId="881"/>
            <ac:spMk id="5" creationId="{517C7891-7805-4C2B-BC47-D9E2806FD18D}"/>
          </ac:spMkLst>
        </pc:spChg>
        <pc:spChg chg="mod">
          <ac:chgData name="Mark Higgins" userId="f99148ad-7e67-4304-8c11-27c7a53efd31" providerId="ADAL" clId="{CB2C7E99-1C8F-4451-8E6D-728D68E094F1}" dt="2021-11-07T11:51:06.182" v="4689" actId="20577"/>
          <ac:spMkLst>
            <pc:docMk/>
            <pc:sldMk cId="3830359988" sldId="881"/>
            <ac:spMk id="9" creationId="{CEAA69B5-75B7-46EE-85CC-48C4481D2303}"/>
          </ac:spMkLst>
        </pc:spChg>
        <pc:spChg chg="add mod">
          <ac:chgData name="Mark Higgins" userId="f99148ad-7e67-4304-8c11-27c7a53efd31" providerId="ADAL" clId="{CB2C7E99-1C8F-4451-8E6D-728D68E094F1}" dt="2021-11-08T16:58:47.213" v="5265" actId="1076"/>
          <ac:spMkLst>
            <pc:docMk/>
            <pc:sldMk cId="3830359988" sldId="881"/>
            <ac:spMk id="10" creationId="{71204FBC-8ED0-49E5-A241-430E0FC13733}"/>
          </ac:spMkLst>
        </pc:spChg>
        <pc:picChg chg="add mod">
          <ac:chgData name="Mark Higgins" userId="f99148ad-7e67-4304-8c11-27c7a53efd31" providerId="ADAL" clId="{CB2C7E99-1C8F-4451-8E6D-728D68E094F1}" dt="2021-11-07T11:46:26.427" v="4326" actId="1076"/>
          <ac:picMkLst>
            <pc:docMk/>
            <pc:sldMk cId="3830359988" sldId="881"/>
            <ac:picMk id="4" creationId="{7A3770C3-A5B8-460A-A554-B31CD01E921B}"/>
          </ac:picMkLst>
        </pc:picChg>
        <pc:picChg chg="del">
          <ac:chgData name="Mark Higgins" userId="f99148ad-7e67-4304-8c11-27c7a53efd31" providerId="ADAL" clId="{CB2C7E99-1C8F-4451-8E6D-728D68E094F1}" dt="2021-11-07T11:31:58.536" v="3875" actId="478"/>
          <ac:picMkLst>
            <pc:docMk/>
            <pc:sldMk cId="3830359988" sldId="881"/>
            <ac:picMk id="6" creationId="{10A8201F-40CB-43B8-9A3F-A4A346C0784E}"/>
          </ac:picMkLst>
        </pc:picChg>
        <pc:picChg chg="add del mod">
          <ac:chgData name="Mark Higgins" userId="f99148ad-7e67-4304-8c11-27c7a53efd31" providerId="ADAL" clId="{CB2C7E99-1C8F-4451-8E6D-728D68E094F1}" dt="2021-11-07T11:35:22.225" v="4097"/>
          <ac:picMkLst>
            <pc:docMk/>
            <pc:sldMk cId="3830359988" sldId="881"/>
            <ac:picMk id="8" creationId="{52FBC0E7-4172-4848-A08A-971186281E96}"/>
          </ac:picMkLst>
        </pc:picChg>
      </pc:sldChg>
      <pc:sldChg chg="addSp delSp modSp add mod ord addAnim delAnim modAnim">
        <pc:chgData name="Mark Higgins" userId="f99148ad-7e67-4304-8c11-27c7a53efd31" providerId="ADAL" clId="{CB2C7E99-1C8F-4451-8E6D-728D68E094F1}" dt="2021-11-08T16:58:27.889" v="5263" actId="1076"/>
        <pc:sldMkLst>
          <pc:docMk/>
          <pc:sldMk cId="150026956" sldId="882"/>
        </pc:sldMkLst>
        <pc:spChg chg="mod">
          <ac:chgData name="Mark Higgins" userId="f99148ad-7e67-4304-8c11-27c7a53efd31" providerId="ADAL" clId="{CB2C7E99-1C8F-4451-8E6D-728D68E094F1}" dt="2021-11-07T11:54:41.709" v="4725" actId="20577"/>
          <ac:spMkLst>
            <pc:docMk/>
            <pc:sldMk cId="150026956" sldId="882"/>
            <ac:spMk id="2" creationId="{BD7EC90B-B03D-43CC-9D6F-C364227D6DC5}"/>
          </ac:spMkLst>
        </pc:spChg>
        <pc:spChg chg="add mod">
          <ac:chgData name="Mark Higgins" userId="f99148ad-7e67-4304-8c11-27c7a53efd31" providerId="ADAL" clId="{CB2C7E99-1C8F-4451-8E6D-728D68E094F1}" dt="2021-11-07T11:54:41.420" v="4724" actId="20577"/>
          <ac:spMkLst>
            <pc:docMk/>
            <pc:sldMk cId="150026956" sldId="882"/>
            <ac:spMk id="5" creationId="{82AA9F3D-D87C-437A-BD2C-7989DCC7FB7D}"/>
          </ac:spMkLst>
        </pc:spChg>
        <pc:spChg chg="add del mod">
          <ac:chgData name="Mark Higgins" userId="f99148ad-7e67-4304-8c11-27c7a53efd31" providerId="ADAL" clId="{CB2C7E99-1C8F-4451-8E6D-728D68E094F1}" dt="2021-11-07T11:54:51.644" v="4729" actId="478"/>
          <ac:spMkLst>
            <pc:docMk/>
            <pc:sldMk cId="150026956" sldId="882"/>
            <ac:spMk id="7" creationId="{B8968AD5-E4D3-4E27-98AD-CAC55DCDE14D}"/>
          </ac:spMkLst>
        </pc:spChg>
        <pc:spChg chg="del mod">
          <ac:chgData name="Mark Higgins" userId="f99148ad-7e67-4304-8c11-27c7a53efd31" providerId="ADAL" clId="{CB2C7E99-1C8F-4451-8E6D-728D68E094F1}" dt="2021-11-07T11:40:26.498" v="4288"/>
          <ac:spMkLst>
            <pc:docMk/>
            <pc:sldMk cId="150026956" sldId="882"/>
            <ac:spMk id="9" creationId="{CEAA69B5-75B7-46EE-85CC-48C4481D2303}"/>
          </ac:spMkLst>
        </pc:spChg>
        <pc:spChg chg="mod">
          <ac:chgData name="Mark Higgins" userId="f99148ad-7e67-4304-8c11-27c7a53efd31" providerId="ADAL" clId="{CB2C7E99-1C8F-4451-8E6D-728D68E094F1}" dt="2021-11-08T16:58:27.889" v="5263" actId="1076"/>
          <ac:spMkLst>
            <pc:docMk/>
            <pc:sldMk cId="150026956" sldId="882"/>
            <ac:spMk id="10" creationId="{71204FBC-8ED0-49E5-A241-430E0FC13733}"/>
          </ac:spMkLst>
        </pc:spChg>
        <pc:picChg chg="add del mod">
          <ac:chgData name="Mark Higgins" userId="f99148ad-7e67-4304-8c11-27c7a53efd31" providerId="ADAL" clId="{CB2C7E99-1C8F-4451-8E6D-728D68E094F1}" dt="2021-11-07T11:54:51.644" v="4729" actId="478"/>
          <ac:picMkLst>
            <pc:docMk/>
            <pc:sldMk cId="150026956" sldId="882"/>
            <ac:picMk id="3" creationId="{7CABC726-B549-4E45-BB75-08F833511A58}"/>
          </ac:picMkLst>
        </pc:picChg>
        <pc:picChg chg="del">
          <ac:chgData name="Mark Higgins" userId="f99148ad-7e67-4304-8c11-27c7a53efd31" providerId="ADAL" clId="{CB2C7E99-1C8F-4451-8E6D-728D68E094F1}" dt="2021-11-07T11:38:48.395" v="4284" actId="478"/>
          <ac:picMkLst>
            <pc:docMk/>
            <pc:sldMk cId="150026956" sldId="882"/>
            <ac:picMk id="4" creationId="{7A3770C3-A5B8-460A-A554-B31CD01E921B}"/>
          </ac:picMkLst>
        </pc:picChg>
        <pc:picChg chg="add mod">
          <ac:chgData name="Mark Higgins" userId="f99148ad-7e67-4304-8c11-27c7a53efd31" providerId="ADAL" clId="{CB2C7E99-1C8F-4451-8E6D-728D68E094F1}" dt="2021-11-07T11:54:51.219" v="4728"/>
          <ac:picMkLst>
            <pc:docMk/>
            <pc:sldMk cId="150026956" sldId="882"/>
            <ac:picMk id="8" creationId="{CB5E7E3B-7F0D-47AB-960D-E86B9723F8E7}"/>
          </ac:picMkLst>
        </pc:picChg>
      </pc:sldChg>
      <pc:sldChg chg="modSp new del mod">
        <pc:chgData name="Mark Higgins" userId="f99148ad-7e67-4304-8c11-27c7a53efd31" providerId="ADAL" clId="{CB2C7E99-1C8F-4451-8E6D-728D68E094F1}" dt="2021-11-08T21:40:50.632" v="6921" actId="47"/>
        <pc:sldMkLst>
          <pc:docMk/>
          <pc:sldMk cId="355225623" sldId="883"/>
        </pc:sldMkLst>
        <pc:spChg chg="mod">
          <ac:chgData name="Mark Higgins" userId="f99148ad-7e67-4304-8c11-27c7a53efd31" providerId="ADAL" clId="{CB2C7E99-1C8F-4451-8E6D-728D68E094F1}" dt="2021-11-07T11:47:08.942" v="4382" actId="20577"/>
          <ac:spMkLst>
            <pc:docMk/>
            <pc:sldMk cId="355225623" sldId="883"/>
            <ac:spMk id="2" creationId="{4F94CC79-179D-4029-A4C0-32ED4D0DB4F0}"/>
          </ac:spMkLst>
        </pc:spChg>
        <pc:spChg chg="mod">
          <ac:chgData name="Mark Higgins" userId="f99148ad-7e67-4304-8c11-27c7a53efd31" providerId="ADAL" clId="{CB2C7E99-1C8F-4451-8E6D-728D68E094F1}" dt="2021-11-07T11:48:37.175" v="4616" actId="6549"/>
          <ac:spMkLst>
            <pc:docMk/>
            <pc:sldMk cId="355225623" sldId="883"/>
            <ac:spMk id="3" creationId="{5E483893-5E3F-4FAF-BD50-ED6913EBB5A8}"/>
          </ac:spMkLst>
        </pc:spChg>
      </pc:sldChg>
      <pc:sldChg chg="new del">
        <pc:chgData name="Mark Higgins" userId="f99148ad-7e67-4304-8c11-27c7a53efd31" providerId="ADAL" clId="{CB2C7E99-1C8F-4451-8E6D-728D68E094F1}" dt="2021-11-07T12:03:31.722" v="4942" actId="47"/>
        <pc:sldMkLst>
          <pc:docMk/>
          <pc:sldMk cId="891401682" sldId="884"/>
        </pc:sldMkLst>
      </pc:sldChg>
      <pc:sldChg chg="addSp delSp modSp add mod ord delAnim modAnim">
        <pc:chgData name="Mark Higgins" userId="f99148ad-7e67-4304-8c11-27c7a53efd31" providerId="ADAL" clId="{CB2C7E99-1C8F-4451-8E6D-728D68E094F1}" dt="2021-11-07T11:56:01.389" v="4748"/>
        <pc:sldMkLst>
          <pc:docMk/>
          <pc:sldMk cId="1312255749" sldId="885"/>
        </pc:sldMkLst>
        <pc:spChg chg="mod">
          <ac:chgData name="Mark Higgins" userId="f99148ad-7e67-4304-8c11-27c7a53efd31" providerId="ADAL" clId="{CB2C7E99-1C8F-4451-8E6D-728D68E094F1}" dt="2021-11-07T11:55:07.425" v="4739" actId="20577"/>
          <ac:spMkLst>
            <pc:docMk/>
            <pc:sldMk cId="1312255749" sldId="885"/>
            <ac:spMk id="2" creationId="{BD7EC90B-B03D-43CC-9D6F-C364227D6DC5}"/>
          </ac:spMkLst>
        </pc:spChg>
        <pc:spChg chg="mod">
          <ac:chgData name="Mark Higgins" userId="f99148ad-7e67-4304-8c11-27c7a53efd31" providerId="ADAL" clId="{CB2C7E99-1C8F-4451-8E6D-728D68E094F1}" dt="2021-11-07T11:55:52.394" v="4746" actId="20577"/>
          <ac:spMkLst>
            <pc:docMk/>
            <pc:sldMk cId="1312255749" sldId="885"/>
            <ac:spMk id="5" creationId="{82AA9F3D-D87C-437A-BD2C-7989DCC7FB7D}"/>
          </ac:spMkLst>
        </pc:spChg>
        <pc:spChg chg="add del mod">
          <ac:chgData name="Mark Higgins" userId="f99148ad-7e67-4304-8c11-27c7a53efd31" providerId="ADAL" clId="{CB2C7E99-1C8F-4451-8E6D-728D68E094F1}" dt="2021-11-07T11:55:27.005" v="4741"/>
          <ac:spMkLst>
            <pc:docMk/>
            <pc:sldMk cId="1312255749" sldId="885"/>
            <ac:spMk id="6" creationId="{6E31E5AA-03D1-4E6C-947F-D080E321FC84}"/>
          </ac:spMkLst>
        </pc:spChg>
        <pc:picChg chg="del">
          <ac:chgData name="Mark Higgins" userId="f99148ad-7e67-4304-8c11-27c7a53efd31" providerId="ADAL" clId="{CB2C7E99-1C8F-4451-8E6D-728D68E094F1}" dt="2021-11-07T11:55:10.373" v="4740" actId="478"/>
          <ac:picMkLst>
            <pc:docMk/>
            <pc:sldMk cId="1312255749" sldId="885"/>
            <ac:picMk id="3" creationId="{7CABC726-B549-4E45-BB75-08F833511A58}"/>
          </ac:picMkLst>
        </pc:picChg>
        <pc:picChg chg="add mod">
          <ac:chgData name="Mark Higgins" userId="f99148ad-7e67-4304-8c11-27c7a53efd31" providerId="ADAL" clId="{CB2C7E99-1C8F-4451-8E6D-728D68E094F1}" dt="2021-11-07T11:55:33.540" v="4743" actId="1076"/>
          <ac:picMkLst>
            <pc:docMk/>
            <pc:sldMk cId="1312255749" sldId="885"/>
            <ac:picMk id="7" creationId="{8A7F3D4C-1CE1-45C8-8821-27BBB3E45A39}"/>
          </ac:picMkLst>
        </pc:picChg>
      </pc:sldChg>
      <pc:sldChg chg="modSp add del mod">
        <pc:chgData name="Mark Higgins" userId="f99148ad-7e67-4304-8c11-27c7a53efd31" providerId="ADAL" clId="{CB2C7E99-1C8F-4451-8E6D-728D68E094F1}" dt="2021-11-07T11:54:38.965" v="4719"/>
        <pc:sldMkLst>
          <pc:docMk/>
          <pc:sldMk cId="2446322647" sldId="885"/>
        </pc:sldMkLst>
        <pc:spChg chg="mod">
          <ac:chgData name="Mark Higgins" userId="f99148ad-7e67-4304-8c11-27c7a53efd31" providerId="ADAL" clId="{CB2C7E99-1C8F-4451-8E6D-728D68E094F1}" dt="2021-11-07T11:54:38.561" v="4718" actId="20577"/>
          <ac:spMkLst>
            <pc:docMk/>
            <pc:sldMk cId="2446322647" sldId="885"/>
            <ac:spMk id="2" creationId="{BD7EC90B-B03D-43CC-9D6F-C364227D6DC5}"/>
          </ac:spMkLst>
        </pc:spChg>
      </pc:sldChg>
      <pc:sldChg chg="addSp delSp modSp add mod">
        <pc:chgData name="Mark Higgins" userId="f99148ad-7e67-4304-8c11-27c7a53efd31" providerId="ADAL" clId="{CB2C7E99-1C8F-4451-8E6D-728D68E094F1}" dt="2021-11-08T16:58:36.829" v="5264" actId="1076"/>
        <pc:sldMkLst>
          <pc:docMk/>
          <pc:sldMk cId="3197856747" sldId="886"/>
        </pc:sldMkLst>
        <pc:spChg chg="mod">
          <ac:chgData name="Mark Higgins" userId="f99148ad-7e67-4304-8c11-27c7a53efd31" providerId="ADAL" clId="{CB2C7E99-1C8F-4451-8E6D-728D68E094F1}" dt="2021-11-07T11:56:51.134" v="4824" actId="20577"/>
          <ac:spMkLst>
            <pc:docMk/>
            <pc:sldMk cId="3197856747" sldId="886"/>
            <ac:spMk id="9" creationId="{CEAA69B5-75B7-46EE-85CC-48C4481D2303}"/>
          </ac:spMkLst>
        </pc:spChg>
        <pc:spChg chg="mod">
          <ac:chgData name="Mark Higgins" userId="f99148ad-7e67-4304-8c11-27c7a53efd31" providerId="ADAL" clId="{CB2C7E99-1C8F-4451-8E6D-728D68E094F1}" dt="2021-11-08T16:58:36.829" v="5264" actId="1076"/>
          <ac:spMkLst>
            <pc:docMk/>
            <pc:sldMk cId="3197856747" sldId="886"/>
            <ac:spMk id="10" creationId="{71204FBC-8ED0-49E5-A241-430E0FC13733}"/>
          </ac:spMkLst>
        </pc:spChg>
        <pc:picChg chg="del">
          <ac:chgData name="Mark Higgins" userId="f99148ad-7e67-4304-8c11-27c7a53efd31" providerId="ADAL" clId="{CB2C7E99-1C8F-4451-8E6D-728D68E094F1}" dt="2021-11-07T11:57:19.781" v="4825" actId="478"/>
          <ac:picMkLst>
            <pc:docMk/>
            <pc:sldMk cId="3197856747" sldId="886"/>
            <ac:picMk id="4" creationId="{7A3770C3-A5B8-460A-A554-B31CD01E921B}"/>
          </ac:picMkLst>
        </pc:picChg>
        <pc:picChg chg="add mod">
          <ac:chgData name="Mark Higgins" userId="f99148ad-7e67-4304-8c11-27c7a53efd31" providerId="ADAL" clId="{CB2C7E99-1C8F-4451-8E6D-728D68E094F1}" dt="2021-11-07T11:57:26.211" v="4830" actId="1076"/>
          <ac:picMkLst>
            <pc:docMk/>
            <pc:sldMk cId="3197856747" sldId="886"/>
            <ac:picMk id="5" creationId="{23AD7EE5-6AC7-4FD3-8F75-F516A8E8B5BD}"/>
          </ac:picMkLst>
        </pc:picChg>
      </pc:sldChg>
      <pc:sldChg chg="addSp delSp modSp add mod">
        <pc:chgData name="Mark Higgins" userId="f99148ad-7e67-4304-8c11-27c7a53efd31" providerId="ADAL" clId="{CB2C7E99-1C8F-4451-8E6D-728D68E094F1}" dt="2021-11-08T16:58:21.298" v="5262" actId="1076"/>
        <pc:sldMkLst>
          <pc:docMk/>
          <pc:sldMk cId="1053689406" sldId="887"/>
        </pc:sldMkLst>
        <pc:spChg chg="mod">
          <ac:chgData name="Mark Higgins" userId="f99148ad-7e67-4304-8c11-27c7a53efd31" providerId="ADAL" clId="{CB2C7E99-1C8F-4451-8E6D-728D68E094F1}" dt="2021-11-07T12:01:26.576" v="4939" actId="313"/>
          <ac:spMkLst>
            <pc:docMk/>
            <pc:sldMk cId="1053689406" sldId="887"/>
            <ac:spMk id="9" creationId="{CEAA69B5-75B7-46EE-85CC-48C4481D2303}"/>
          </ac:spMkLst>
        </pc:spChg>
        <pc:spChg chg="mod">
          <ac:chgData name="Mark Higgins" userId="f99148ad-7e67-4304-8c11-27c7a53efd31" providerId="ADAL" clId="{CB2C7E99-1C8F-4451-8E6D-728D68E094F1}" dt="2021-11-08T16:58:21.298" v="5262" actId="1076"/>
          <ac:spMkLst>
            <pc:docMk/>
            <pc:sldMk cId="1053689406" sldId="887"/>
            <ac:spMk id="10" creationId="{71204FBC-8ED0-49E5-A241-430E0FC13733}"/>
          </ac:spMkLst>
        </pc:spChg>
        <pc:picChg chg="add mod">
          <ac:chgData name="Mark Higgins" userId="f99148ad-7e67-4304-8c11-27c7a53efd31" providerId="ADAL" clId="{CB2C7E99-1C8F-4451-8E6D-728D68E094F1}" dt="2021-11-07T12:01:14.624" v="4938" actId="1076"/>
          <ac:picMkLst>
            <pc:docMk/>
            <pc:sldMk cId="1053689406" sldId="887"/>
            <ac:picMk id="4" creationId="{98BA1BED-BE5A-483B-B4C7-BF254E956035}"/>
          </ac:picMkLst>
        </pc:picChg>
        <pc:picChg chg="del mod">
          <ac:chgData name="Mark Higgins" userId="f99148ad-7e67-4304-8c11-27c7a53efd31" providerId="ADAL" clId="{CB2C7E99-1C8F-4451-8E6D-728D68E094F1}" dt="2021-11-07T12:01:08.546" v="4933" actId="478"/>
          <ac:picMkLst>
            <pc:docMk/>
            <pc:sldMk cId="1053689406" sldId="887"/>
            <ac:picMk id="5" creationId="{23AD7EE5-6AC7-4FD3-8F75-F516A8E8B5BD}"/>
          </ac:picMkLst>
        </pc:picChg>
      </pc:sldChg>
      <pc:sldChg chg="new del">
        <pc:chgData name="Mark Higgins" userId="f99148ad-7e67-4304-8c11-27c7a53efd31" providerId="ADAL" clId="{CB2C7E99-1C8F-4451-8E6D-728D68E094F1}" dt="2021-11-07T12:03:28.382" v="4941" actId="680"/>
        <pc:sldMkLst>
          <pc:docMk/>
          <pc:sldMk cId="559105222" sldId="888"/>
        </pc:sldMkLst>
      </pc:sldChg>
      <pc:sldChg chg="modSp new mod">
        <pc:chgData name="Mark Higgins" userId="f99148ad-7e67-4304-8c11-27c7a53efd31" providerId="ADAL" clId="{CB2C7E99-1C8F-4451-8E6D-728D68E094F1}" dt="2021-11-08T21:24:53.678" v="6485" actId="20577"/>
        <pc:sldMkLst>
          <pc:docMk/>
          <pc:sldMk cId="3745902889" sldId="888"/>
        </pc:sldMkLst>
        <pc:spChg chg="mod">
          <ac:chgData name="Mark Higgins" userId="f99148ad-7e67-4304-8c11-27c7a53efd31" providerId="ADAL" clId="{CB2C7E99-1C8F-4451-8E6D-728D68E094F1}" dt="2021-11-07T12:03:52.187" v="4967" actId="20577"/>
          <ac:spMkLst>
            <pc:docMk/>
            <pc:sldMk cId="3745902889" sldId="888"/>
            <ac:spMk id="2" creationId="{E578DDCB-D039-4847-806B-C0B8FF682D99}"/>
          </ac:spMkLst>
        </pc:spChg>
        <pc:spChg chg="mod">
          <ac:chgData name="Mark Higgins" userId="f99148ad-7e67-4304-8c11-27c7a53efd31" providerId="ADAL" clId="{CB2C7E99-1C8F-4451-8E6D-728D68E094F1}" dt="2021-11-08T21:24:53.678" v="6485" actId="20577"/>
          <ac:spMkLst>
            <pc:docMk/>
            <pc:sldMk cId="3745902889" sldId="888"/>
            <ac:spMk id="3" creationId="{7DCD3759-5A72-449D-B7C4-87C989F2DE04}"/>
          </ac:spMkLst>
        </pc:spChg>
      </pc:sldChg>
      <pc:sldChg chg="modSp new del mod">
        <pc:chgData name="Mark Higgins" userId="f99148ad-7e67-4304-8c11-27c7a53efd31" providerId="ADAL" clId="{CB2C7E99-1C8F-4451-8E6D-728D68E094F1}" dt="2021-11-07T15:56:37.274" v="5216" actId="2696"/>
        <pc:sldMkLst>
          <pc:docMk/>
          <pc:sldMk cId="2818337666" sldId="889"/>
        </pc:sldMkLst>
        <pc:spChg chg="mod">
          <ac:chgData name="Mark Higgins" userId="f99148ad-7e67-4304-8c11-27c7a53efd31" providerId="ADAL" clId="{CB2C7E99-1C8F-4451-8E6D-728D68E094F1}" dt="2021-11-07T12:16:53.060" v="5010" actId="20577"/>
          <ac:spMkLst>
            <pc:docMk/>
            <pc:sldMk cId="2818337666" sldId="889"/>
            <ac:spMk id="2" creationId="{BFFE11FA-CFD1-4463-B233-DCD65537B290}"/>
          </ac:spMkLst>
        </pc:spChg>
        <pc:spChg chg="mod">
          <ac:chgData name="Mark Higgins" userId="f99148ad-7e67-4304-8c11-27c7a53efd31" providerId="ADAL" clId="{CB2C7E99-1C8F-4451-8E6D-728D68E094F1}" dt="2021-11-07T12:18:51.185" v="5215" actId="20577"/>
          <ac:spMkLst>
            <pc:docMk/>
            <pc:sldMk cId="2818337666" sldId="889"/>
            <ac:spMk id="3" creationId="{17E8BC60-D7EC-4FCC-B807-B378D6DF0952}"/>
          </ac:spMkLst>
        </pc:spChg>
      </pc:sldChg>
      <pc:sldChg chg="modSp new mod">
        <pc:chgData name="Mark Higgins" userId="f99148ad-7e67-4304-8c11-27c7a53efd31" providerId="ADAL" clId="{CB2C7E99-1C8F-4451-8E6D-728D68E094F1}" dt="2021-11-07T12:18:38.376" v="5202" actId="20577"/>
        <pc:sldMkLst>
          <pc:docMk/>
          <pc:sldMk cId="1617423340" sldId="890"/>
        </pc:sldMkLst>
        <pc:spChg chg="mod">
          <ac:chgData name="Mark Higgins" userId="f99148ad-7e67-4304-8c11-27c7a53efd31" providerId="ADAL" clId="{CB2C7E99-1C8F-4451-8E6D-728D68E094F1}" dt="2021-11-07T12:17:05.121" v="5016" actId="20577"/>
          <ac:spMkLst>
            <pc:docMk/>
            <pc:sldMk cId="1617423340" sldId="890"/>
            <ac:spMk id="2" creationId="{BEA8B8C4-18DC-4390-9CB4-8C77769CBEA7}"/>
          </ac:spMkLst>
        </pc:spChg>
        <pc:spChg chg="mod">
          <ac:chgData name="Mark Higgins" userId="f99148ad-7e67-4304-8c11-27c7a53efd31" providerId="ADAL" clId="{CB2C7E99-1C8F-4451-8E6D-728D68E094F1}" dt="2021-11-07T12:18:38.376" v="5202" actId="20577"/>
          <ac:spMkLst>
            <pc:docMk/>
            <pc:sldMk cId="1617423340" sldId="890"/>
            <ac:spMk id="3" creationId="{3F423D06-B758-4C32-A602-651636BCFD23}"/>
          </ac:spMkLst>
        </pc:spChg>
      </pc:sldChg>
      <pc:sldChg chg="modSp add mod">
        <pc:chgData name="Mark Higgins" userId="f99148ad-7e67-4304-8c11-27c7a53efd31" providerId="ADAL" clId="{CB2C7E99-1C8F-4451-8E6D-728D68E094F1}" dt="2021-11-08T21:48:41.174" v="7273" actId="20577"/>
        <pc:sldMkLst>
          <pc:docMk/>
          <pc:sldMk cId="525080940" sldId="891"/>
        </pc:sldMkLst>
        <pc:spChg chg="mod">
          <ac:chgData name="Mark Higgins" userId="f99148ad-7e67-4304-8c11-27c7a53efd31" providerId="ADAL" clId="{CB2C7E99-1C8F-4451-8E6D-728D68E094F1}" dt="2021-11-08T21:48:41.174" v="7273" actId="20577"/>
          <ac:spMkLst>
            <pc:docMk/>
            <pc:sldMk cId="525080940" sldId="891"/>
            <ac:spMk id="3" creationId="{0B1A09D8-F462-4351-89E7-4B6C77E65EC9}"/>
          </ac:spMkLst>
        </pc:spChg>
      </pc:sldChg>
      <pc:sldChg chg="addSp modSp new mod">
        <pc:chgData name="Mark Higgins" userId="f99148ad-7e67-4304-8c11-27c7a53efd31" providerId="ADAL" clId="{CB2C7E99-1C8F-4451-8E6D-728D68E094F1}" dt="2021-11-08T21:15:35.278" v="6103" actId="20577"/>
        <pc:sldMkLst>
          <pc:docMk/>
          <pc:sldMk cId="2140067651" sldId="892"/>
        </pc:sldMkLst>
        <pc:spChg chg="mod">
          <ac:chgData name="Mark Higgins" userId="f99148ad-7e67-4304-8c11-27c7a53efd31" providerId="ADAL" clId="{CB2C7E99-1C8F-4451-8E6D-728D68E094F1}" dt="2021-11-08T21:01:02.281" v="5370" actId="20577"/>
          <ac:spMkLst>
            <pc:docMk/>
            <pc:sldMk cId="2140067651" sldId="892"/>
            <ac:spMk id="2" creationId="{6A128D31-AC6E-4066-BA51-66C8689A01A7}"/>
          </ac:spMkLst>
        </pc:spChg>
        <pc:spChg chg="mod">
          <ac:chgData name="Mark Higgins" userId="f99148ad-7e67-4304-8c11-27c7a53efd31" providerId="ADAL" clId="{CB2C7E99-1C8F-4451-8E6D-728D68E094F1}" dt="2021-11-08T21:15:35.278" v="6103" actId="20577"/>
          <ac:spMkLst>
            <pc:docMk/>
            <pc:sldMk cId="2140067651" sldId="892"/>
            <ac:spMk id="3" creationId="{3587E485-D231-4597-932D-5EFF31648450}"/>
          </ac:spMkLst>
        </pc:spChg>
        <pc:picChg chg="add mod">
          <ac:chgData name="Mark Higgins" userId="f99148ad-7e67-4304-8c11-27c7a53efd31" providerId="ADAL" clId="{CB2C7E99-1C8F-4451-8E6D-728D68E094F1}" dt="2021-11-08T21:11:23.890" v="5941"/>
          <ac:picMkLst>
            <pc:docMk/>
            <pc:sldMk cId="2140067651" sldId="892"/>
            <ac:picMk id="4" creationId="{81D7498C-A34C-4143-BAA7-90B5EC0ED9CB}"/>
          </ac:picMkLst>
        </pc:picChg>
      </pc:sldChg>
      <pc:sldChg chg="addSp modSp add mod">
        <pc:chgData name="Mark Higgins" userId="f99148ad-7e67-4304-8c11-27c7a53efd31" providerId="ADAL" clId="{CB2C7E99-1C8F-4451-8E6D-728D68E094F1}" dt="2021-11-08T21:11:30.987" v="5942"/>
        <pc:sldMkLst>
          <pc:docMk/>
          <pc:sldMk cId="439883555" sldId="893"/>
        </pc:sldMkLst>
        <pc:spChg chg="mod">
          <ac:chgData name="Mark Higgins" userId="f99148ad-7e67-4304-8c11-27c7a53efd31" providerId="ADAL" clId="{CB2C7E99-1C8F-4451-8E6D-728D68E094F1}" dt="2021-11-08T21:05:33.614" v="5742" actId="20577"/>
          <ac:spMkLst>
            <pc:docMk/>
            <pc:sldMk cId="439883555" sldId="893"/>
            <ac:spMk id="2" creationId="{6A128D31-AC6E-4066-BA51-66C8689A01A7}"/>
          </ac:spMkLst>
        </pc:spChg>
        <pc:spChg chg="mod">
          <ac:chgData name="Mark Higgins" userId="f99148ad-7e67-4304-8c11-27c7a53efd31" providerId="ADAL" clId="{CB2C7E99-1C8F-4451-8E6D-728D68E094F1}" dt="2021-11-08T21:05:23.797" v="5726" actId="313"/>
          <ac:spMkLst>
            <pc:docMk/>
            <pc:sldMk cId="439883555" sldId="893"/>
            <ac:spMk id="3" creationId="{3587E485-D231-4597-932D-5EFF31648450}"/>
          </ac:spMkLst>
        </pc:spChg>
        <pc:picChg chg="add mod">
          <ac:chgData name="Mark Higgins" userId="f99148ad-7e67-4304-8c11-27c7a53efd31" providerId="ADAL" clId="{CB2C7E99-1C8F-4451-8E6D-728D68E094F1}" dt="2021-11-08T21:11:30.987" v="5942"/>
          <ac:picMkLst>
            <pc:docMk/>
            <pc:sldMk cId="439883555" sldId="893"/>
            <ac:picMk id="4" creationId="{DEC71459-18C8-4B7B-97DC-6DE7C0397B20}"/>
          </ac:picMkLst>
        </pc:picChg>
      </pc:sldChg>
      <pc:sldChg chg="addSp modSp add mod">
        <pc:chgData name="Mark Higgins" userId="f99148ad-7e67-4304-8c11-27c7a53efd31" providerId="ADAL" clId="{CB2C7E99-1C8F-4451-8E6D-728D68E094F1}" dt="2021-11-08T21:11:35.790" v="5943"/>
        <pc:sldMkLst>
          <pc:docMk/>
          <pc:sldMk cId="2535350950" sldId="894"/>
        </pc:sldMkLst>
        <pc:spChg chg="mod">
          <ac:chgData name="Mark Higgins" userId="f99148ad-7e67-4304-8c11-27c7a53efd31" providerId="ADAL" clId="{CB2C7E99-1C8F-4451-8E6D-728D68E094F1}" dt="2021-11-08T21:06:24.414" v="5761" actId="20577"/>
          <ac:spMkLst>
            <pc:docMk/>
            <pc:sldMk cId="2535350950" sldId="894"/>
            <ac:spMk id="2" creationId="{6A128D31-AC6E-4066-BA51-66C8689A01A7}"/>
          </ac:spMkLst>
        </pc:spChg>
        <pc:spChg chg="mod">
          <ac:chgData name="Mark Higgins" userId="f99148ad-7e67-4304-8c11-27c7a53efd31" providerId="ADAL" clId="{CB2C7E99-1C8F-4451-8E6D-728D68E094F1}" dt="2021-11-08T21:07:00.668" v="5794" actId="20577"/>
          <ac:spMkLst>
            <pc:docMk/>
            <pc:sldMk cId="2535350950" sldId="894"/>
            <ac:spMk id="3" creationId="{3587E485-D231-4597-932D-5EFF31648450}"/>
          </ac:spMkLst>
        </pc:spChg>
        <pc:picChg chg="add mod">
          <ac:chgData name="Mark Higgins" userId="f99148ad-7e67-4304-8c11-27c7a53efd31" providerId="ADAL" clId="{CB2C7E99-1C8F-4451-8E6D-728D68E094F1}" dt="2021-11-08T21:11:35.790" v="5943"/>
          <ac:picMkLst>
            <pc:docMk/>
            <pc:sldMk cId="2535350950" sldId="894"/>
            <ac:picMk id="4" creationId="{4FDE1B13-3B7B-43D7-8BDD-0D831E28677B}"/>
          </ac:picMkLst>
        </pc:picChg>
      </pc:sldChg>
      <pc:sldChg chg="addSp modSp add mod ord">
        <pc:chgData name="Mark Higgins" userId="f99148ad-7e67-4304-8c11-27c7a53efd31" providerId="ADAL" clId="{CB2C7E99-1C8F-4451-8E6D-728D68E094F1}" dt="2021-11-08T21:13:27.115" v="6020" actId="313"/>
        <pc:sldMkLst>
          <pc:docMk/>
          <pc:sldMk cId="2081735059" sldId="895"/>
        </pc:sldMkLst>
        <pc:spChg chg="mod">
          <ac:chgData name="Mark Higgins" userId="f99148ad-7e67-4304-8c11-27c7a53efd31" providerId="ADAL" clId="{CB2C7E99-1C8F-4451-8E6D-728D68E094F1}" dt="2021-11-08T21:07:34.571" v="5814" actId="20577"/>
          <ac:spMkLst>
            <pc:docMk/>
            <pc:sldMk cId="2081735059" sldId="895"/>
            <ac:spMk id="2" creationId="{6A128D31-AC6E-4066-BA51-66C8689A01A7}"/>
          </ac:spMkLst>
        </pc:spChg>
        <pc:spChg chg="mod">
          <ac:chgData name="Mark Higgins" userId="f99148ad-7e67-4304-8c11-27c7a53efd31" providerId="ADAL" clId="{CB2C7E99-1C8F-4451-8E6D-728D68E094F1}" dt="2021-11-08T21:13:27.115" v="6020" actId="313"/>
          <ac:spMkLst>
            <pc:docMk/>
            <pc:sldMk cId="2081735059" sldId="895"/>
            <ac:spMk id="3" creationId="{3587E485-D231-4597-932D-5EFF31648450}"/>
          </ac:spMkLst>
        </pc:spChg>
        <pc:picChg chg="add mod">
          <ac:chgData name="Mark Higgins" userId="f99148ad-7e67-4304-8c11-27c7a53efd31" providerId="ADAL" clId="{CB2C7E99-1C8F-4451-8E6D-728D68E094F1}" dt="2021-11-08T21:11:18.634" v="5940"/>
          <ac:picMkLst>
            <pc:docMk/>
            <pc:sldMk cId="2081735059" sldId="895"/>
            <ac:picMk id="4" creationId="{391F4429-9A12-438E-866F-50F4AA062F2C}"/>
          </ac:picMkLst>
        </pc:picChg>
      </pc:sldChg>
      <pc:sldChg chg="addSp modSp add mod">
        <pc:chgData name="Mark Higgins" userId="f99148ad-7e67-4304-8c11-27c7a53efd31" providerId="ADAL" clId="{CB2C7E99-1C8F-4451-8E6D-728D68E094F1}" dt="2021-11-08T21:13:20.266" v="6016" actId="313"/>
        <pc:sldMkLst>
          <pc:docMk/>
          <pc:sldMk cId="4224113280" sldId="896"/>
        </pc:sldMkLst>
        <pc:spChg chg="mod">
          <ac:chgData name="Mark Higgins" userId="f99148ad-7e67-4304-8c11-27c7a53efd31" providerId="ADAL" clId="{CB2C7E99-1C8F-4451-8E6D-728D68E094F1}" dt="2021-11-08T21:09:58.535" v="5888" actId="20577"/>
          <ac:spMkLst>
            <pc:docMk/>
            <pc:sldMk cId="4224113280" sldId="896"/>
            <ac:spMk id="2" creationId="{6A128D31-AC6E-4066-BA51-66C8689A01A7}"/>
          </ac:spMkLst>
        </pc:spChg>
        <pc:spChg chg="mod">
          <ac:chgData name="Mark Higgins" userId="f99148ad-7e67-4304-8c11-27c7a53efd31" providerId="ADAL" clId="{CB2C7E99-1C8F-4451-8E6D-728D68E094F1}" dt="2021-11-08T21:13:20.266" v="6016" actId="313"/>
          <ac:spMkLst>
            <pc:docMk/>
            <pc:sldMk cId="4224113280" sldId="896"/>
            <ac:spMk id="3" creationId="{3587E485-D231-4597-932D-5EFF31648450}"/>
          </ac:spMkLst>
        </pc:spChg>
        <pc:picChg chg="add mod">
          <ac:chgData name="Mark Higgins" userId="f99148ad-7e67-4304-8c11-27c7a53efd31" providerId="ADAL" clId="{CB2C7E99-1C8F-4451-8E6D-728D68E094F1}" dt="2021-11-08T21:11:13.724" v="5939" actId="1076"/>
          <ac:picMkLst>
            <pc:docMk/>
            <pc:sldMk cId="4224113280" sldId="896"/>
            <ac:picMk id="5" creationId="{D9E11257-F0A4-4B41-A8A0-7F7D08839F3B}"/>
          </ac:picMkLst>
        </pc:picChg>
      </pc:sldChg>
      <pc:sldChg chg="modSp add mod">
        <pc:chgData name="Mark Higgins" userId="f99148ad-7e67-4304-8c11-27c7a53efd31" providerId="ADAL" clId="{CB2C7E99-1C8F-4451-8E6D-728D68E094F1}" dt="2021-11-08T21:13:12.655" v="6012" actId="313"/>
        <pc:sldMkLst>
          <pc:docMk/>
          <pc:sldMk cId="3179013362" sldId="897"/>
        </pc:sldMkLst>
        <pc:spChg chg="mod">
          <ac:chgData name="Mark Higgins" userId="f99148ad-7e67-4304-8c11-27c7a53efd31" providerId="ADAL" clId="{CB2C7E99-1C8F-4451-8E6D-728D68E094F1}" dt="2021-11-08T21:12:25.495" v="5973" actId="20577"/>
          <ac:spMkLst>
            <pc:docMk/>
            <pc:sldMk cId="3179013362" sldId="897"/>
            <ac:spMk id="2" creationId="{6A128D31-AC6E-4066-BA51-66C8689A01A7}"/>
          </ac:spMkLst>
        </pc:spChg>
        <pc:spChg chg="mod">
          <ac:chgData name="Mark Higgins" userId="f99148ad-7e67-4304-8c11-27c7a53efd31" providerId="ADAL" clId="{CB2C7E99-1C8F-4451-8E6D-728D68E094F1}" dt="2021-11-08T21:13:12.655" v="6012" actId="313"/>
          <ac:spMkLst>
            <pc:docMk/>
            <pc:sldMk cId="3179013362" sldId="897"/>
            <ac:spMk id="3" creationId="{3587E485-D231-4597-932D-5EFF31648450}"/>
          </ac:spMkLst>
        </pc:spChg>
      </pc:sldChg>
      <pc:sldChg chg="modSp add mod">
        <pc:chgData name="Mark Higgins" userId="f99148ad-7e67-4304-8c11-27c7a53efd31" providerId="ADAL" clId="{CB2C7E99-1C8F-4451-8E6D-728D68E094F1}" dt="2021-11-08T21:14:58.700" v="6083" actId="20577"/>
        <pc:sldMkLst>
          <pc:docMk/>
          <pc:sldMk cId="1791568666" sldId="898"/>
        </pc:sldMkLst>
        <pc:spChg chg="mod">
          <ac:chgData name="Mark Higgins" userId="f99148ad-7e67-4304-8c11-27c7a53efd31" providerId="ADAL" clId="{CB2C7E99-1C8F-4451-8E6D-728D68E094F1}" dt="2021-11-08T21:14:58.700" v="6083" actId="20577"/>
          <ac:spMkLst>
            <pc:docMk/>
            <pc:sldMk cId="1791568666" sldId="898"/>
            <ac:spMk id="2" creationId="{6A128D31-AC6E-4066-BA51-66C8689A01A7}"/>
          </ac:spMkLst>
        </pc:spChg>
        <pc:spChg chg="mod">
          <ac:chgData name="Mark Higgins" userId="f99148ad-7e67-4304-8c11-27c7a53efd31" providerId="ADAL" clId="{CB2C7E99-1C8F-4451-8E6D-728D68E094F1}" dt="2021-11-08T21:14:52.075" v="6076" actId="20577"/>
          <ac:spMkLst>
            <pc:docMk/>
            <pc:sldMk cId="1791568666" sldId="898"/>
            <ac:spMk id="3" creationId="{3587E485-D231-4597-932D-5EFF31648450}"/>
          </ac:spMkLst>
        </pc:spChg>
      </pc:sldChg>
      <pc:sldChg chg="modSp add mod">
        <pc:chgData name="Mark Higgins" userId="f99148ad-7e67-4304-8c11-27c7a53efd31" providerId="ADAL" clId="{CB2C7E99-1C8F-4451-8E6D-728D68E094F1}" dt="2021-11-08T21:18:41.273" v="6310" actId="20577"/>
        <pc:sldMkLst>
          <pc:docMk/>
          <pc:sldMk cId="1390946201" sldId="899"/>
        </pc:sldMkLst>
        <pc:spChg chg="mod">
          <ac:chgData name="Mark Higgins" userId="f99148ad-7e67-4304-8c11-27c7a53efd31" providerId="ADAL" clId="{CB2C7E99-1C8F-4451-8E6D-728D68E094F1}" dt="2021-11-08T21:15:51.494" v="6107" actId="20577"/>
          <ac:spMkLst>
            <pc:docMk/>
            <pc:sldMk cId="1390946201" sldId="899"/>
            <ac:spMk id="2" creationId="{BEA8B8C4-18DC-4390-9CB4-8C77769CBEA7}"/>
          </ac:spMkLst>
        </pc:spChg>
        <pc:spChg chg="mod">
          <ac:chgData name="Mark Higgins" userId="f99148ad-7e67-4304-8c11-27c7a53efd31" providerId="ADAL" clId="{CB2C7E99-1C8F-4451-8E6D-728D68E094F1}" dt="2021-11-08T21:18:41.273" v="6310" actId="20577"/>
          <ac:spMkLst>
            <pc:docMk/>
            <pc:sldMk cId="1390946201" sldId="899"/>
            <ac:spMk id="3" creationId="{3F423D06-B758-4C32-A602-651636BCFD23}"/>
          </ac:spMkLst>
        </pc:spChg>
      </pc:sldChg>
      <pc:sldChg chg="modSp new mod ord">
        <pc:chgData name="Mark Higgins" userId="f99148ad-7e67-4304-8c11-27c7a53efd31" providerId="ADAL" clId="{CB2C7E99-1C8F-4451-8E6D-728D68E094F1}" dt="2021-11-08T21:23:25.451" v="6475" actId="20577"/>
        <pc:sldMkLst>
          <pc:docMk/>
          <pc:sldMk cId="3066629096" sldId="900"/>
        </pc:sldMkLst>
        <pc:spChg chg="mod">
          <ac:chgData name="Mark Higgins" userId="f99148ad-7e67-4304-8c11-27c7a53efd31" providerId="ADAL" clId="{CB2C7E99-1C8F-4451-8E6D-728D68E094F1}" dt="2021-11-08T21:21:31.853" v="6335" actId="20577"/>
          <ac:spMkLst>
            <pc:docMk/>
            <pc:sldMk cId="3066629096" sldId="900"/>
            <ac:spMk id="2" creationId="{3104DC41-390C-4490-AF54-946411B4BFA7}"/>
          </ac:spMkLst>
        </pc:spChg>
        <pc:spChg chg="mod">
          <ac:chgData name="Mark Higgins" userId="f99148ad-7e67-4304-8c11-27c7a53efd31" providerId="ADAL" clId="{CB2C7E99-1C8F-4451-8E6D-728D68E094F1}" dt="2021-11-08T21:23:25.451" v="6475" actId="20577"/>
          <ac:spMkLst>
            <pc:docMk/>
            <pc:sldMk cId="3066629096" sldId="900"/>
            <ac:spMk id="3" creationId="{6D50AFCC-73F0-4E9D-A9FF-C5D0C9CFD697}"/>
          </ac:spMkLst>
        </pc:spChg>
      </pc:sldChg>
      <pc:sldChg chg="modSp add mod">
        <pc:chgData name="Mark Higgins" userId="f99148ad-7e67-4304-8c11-27c7a53efd31" providerId="ADAL" clId="{CB2C7E99-1C8F-4451-8E6D-728D68E094F1}" dt="2021-11-08T21:30:07.052" v="6758" actId="20577"/>
        <pc:sldMkLst>
          <pc:docMk/>
          <pc:sldMk cId="229571290" sldId="901"/>
        </pc:sldMkLst>
        <pc:spChg chg="mod">
          <ac:chgData name="Mark Higgins" userId="f99148ad-7e67-4304-8c11-27c7a53efd31" providerId="ADAL" clId="{CB2C7E99-1C8F-4451-8E6D-728D68E094F1}" dt="2021-11-08T21:25:50.703" v="6518" actId="20577"/>
          <ac:spMkLst>
            <pc:docMk/>
            <pc:sldMk cId="229571290" sldId="901"/>
            <ac:spMk id="2" creationId="{3104DC41-390C-4490-AF54-946411B4BFA7}"/>
          </ac:spMkLst>
        </pc:spChg>
        <pc:spChg chg="mod">
          <ac:chgData name="Mark Higgins" userId="f99148ad-7e67-4304-8c11-27c7a53efd31" providerId="ADAL" clId="{CB2C7E99-1C8F-4451-8E6D-728D68E094F1}" dt="2021-11-08T21:30:07.052" v="6758" actId="20577"/>
          <ac:spMkLst>
            <pc:docMk/>
            <pc:sldMk cId="229571290" sldId="901"/>
            <ac:spMk id="3" creationId="{6D50AFCC-73F0-4E9D-A9FF-C5D0C9CFD697}"/>
          </ac:spMkLst>
        </pc:spChg>
      </pc:sldChg>
      <pc:sldChg chg="modSp add mod">
        <pc:chgData name="Mark Higgins" userId="f99148ad-7e67-4304-8c11-27c7a53efd31" providerId="ADAL" clId="{CB2C7E99-1C8F-4451-8E6D-728D68E094F1}" dt="2021-11-08T21:28:57.393" v="6752" actId="27636"/>
        <pc:sldMkLst>
          <pc:docMk/>
          <pc:sldMk cId="854968188" sldId="902"/>
        </pc:sldMkLst>
        <pc:spChg chg="mod">
          <ac:chgData name="Mark Higgins" userId="f99148ad-7e67-4304-8c11-27c7a53efd31" providerId="ADAL" clId="{CB2C7E99-1C8F-4451-8E6D-728D68E094F1}" dt="2021-11-08T21:28:57.393" v="6752" actId="27636"/>
          <ac:spMkLst>
            <pc:docMk/>
            <pc:sldMk cId="854968188" sldId="902"/>
            <ac:spMk id="3" creationId="{6D50AFCC-73F0-4E9D-A9FF-C5D0C9CFD697}"/>
          </ac:spMkLst>
        </pc:spChg>
      </pc:sldChg>
      <pc:sldChg chg="add del">
        <pc:chgData name="Mark Higgins" userId="f99148ad-7e67-4304-8c11-27c7a53efd31" providerId="ADAL" clId="{CB2C7E99-1C8F-4451-8E6D-728D68E094F1}" dt="2021-11-08T21:29:49.882" v="6754" actId="47"/>
        <pc:sldMkLst>
          <pc:docMk/>
          <pc:sldMk cId="1342606778" sldId="903"/>
        </pc:sldMkLst>
      </pc:sldChg>
      <pc:sldChg chg="modSp add mod">
        <pc:chgData name="Mark Higgins" userId="f99148ad-7e67-4304-8c11-27c7a53efd31" providerId="ADAL" clId="{CB2C7E99-1C8F-4451-8E6D-728D68E094F1}" dt="2021-11-08T21:32:17.240" v="6793" actId="20577"/>
        <pc:sldMkLst>
          <pc:docMk/>
          <pc:sldMk cId="1470872378" sldId="903"/>
        </pc:sldMkLst>
        <pc:spChg chg="mod">
          <ac:chgData name="Mark Higgins" userId="f99148ad-7e67-4304-8c11-27c7a53efd31" providerId="ADAL" clId="{CB2C7E99-1C8F-4451-8E6D-728D68E094F1}" dt="2021-11-08T21:31:47.823" v="6787" actId="20577"/>
          <ac:spMkLst>
            <pc:docMk/>
            <pc:sldMk cId="1470872378" sldId="903"/>
            <ac:spMk id="2" creationId="{BEA8B8C4-18DC-4390-9CB4-8C77769CBEA7}"/>
          </ac:spMkLst>
        </pc:spChg>
        <pc:spChg chg="mod">
          <ac:chgData name="Mark Higgins" userId="f99148ad-7e67-4304-8c11-27c7a53efd31" providerId="ADAL" clId="{CB2C7E99-1C8F-4451-8E6D-728D68E094F1}" dt="2021-11-08T21:32:17.240" v="6793" actId="20577"/>
          <ac:spMkLst>
            <pc:docMk/>
            <pc:sldMk cId="1470872378" sldId="903"/>
            <ac:spMk id="3" creationId="{3F423D06-B758-4C32-A602-651636BCFD23}"/>
          </ac:spMkLst>
        </pc:spChg>
      </pc:sldChg>
      <pc:sldChg chg="modSp add mod">
        <pc:chgData name="Mark Higgins" userId="f99148ad-7e67-4304-8c11-27c7a53efd31" providerId="ADAL" clId="{CB2C7E99-1C8F-4451-8E6D-728D68E094F1}" dt="2021-11-08T21:33:37.050" v="6815" actId="20577"/>
        <pc:sldMkLst>
          <pc:docMk/>
          <pc:sldMk cId="969066519" sldId="904"/>
        </pc:sldMkLst>
        <pc:spChg chg="mod">
          <ac:chgData name="Mark Higgins" userId="f99148ad-7e67-4304-8c11-27c7a53efd31" providerId="ADAL" clId="{CB2C7E99-1C8F-4451-8E6D-728D68E094F1}" dt="2021-11-08T21:33:12.180" v="6810" actId="20577"/>
          <ac:spMkLst>
            <pc:docMk/>
            <pc:sldMk cId="969066519" sldId="904"/>
            <ac:spMk id="2" creationId="{BEA8B8C4-18DC-4390-9CB4-8C77769CBEA7}"/>
          </ac:spMkLst>
        </pc:spChg>
        <pc:spChg chg="mod">
          <ac:chgData name="Mark Higgins" userId="f99148ad-7e67-4304-8c11-27c7a53efd31" providerId="ADAL" clId="{CB2C7E99-1C8F-4451-8E6D-728D68E094F1}" dt="2021-11-08T21:33:37.050" v="6815" actId="20577"/>
          <ac:spMkLst>
            <pc:docMk/>
            <pc:sldMk cId="969066519" sldId="904"/>
            <ac:spMk id="3" creationId="{3F423D06-B758-4C32-A602-651636BCFD23}"/>
          </ac:spMkLst>
        </pc:spChg>
      </pc:sldChg>
      <pc:sldChg chg="modSp add mod">
        <pc:chgData name="Mark Higgins" userId="f99148ad-7e67-4304-8c11-27c7a53efd31" providerId="ADAL" clId="{CB2C7E99-1C8F-4451-8E6D-728D68E094F1}" dt="2021-11-08T21:34:57.003" v="6827" actId="20577"/>
        <pc:sldMkLst>
          <pc:docMk/>
          <pc:sldMk cId="2832870114" sldId="905"/>
        </pc:sldMkLst>
        <pc:spChg chg="mod">
          <ac:chgData name="Mark Higgins" userId="f99148ad-7e67-4304-8c11-27c7a53efd31" providerId="ADAL" clId="{CB2C7E99-1C8F-4451-8E6D-728D68E094F1}" dt="2021-11-08T21:34:39.729" v="6821" actId="20577"/>
          <ac:spMkLst>
            <pc:docMk/>
            <pc:sldMk cId="2832870114" sldId="905"/>
            <ac:spMk id="2" creationId="{BEA8B8C4-18DC-4390-9CB4-8C77769CBEA7}"/>
          </ac:spMkLst>
        </pc:spChg>
        <pc:spChg chg="mod">
          <ac:chgData name="Mark Higgins" userId="f99148ad-7e67-4304-8c11-27c7a53efd31" providerId="ADAL" clId="{CB2C7E99-1C8F-4451-8E6D-728D68E094F1}" dt="2021-11-08T21:34:57.003" v="6827" actId="20577"/>
          <ac:spMkLst>
            <pc:docMk/>
            <pc:sldMk cId="2832870114" sldId="905"/>
            <ac:spMk id="3" creationId="{3F423D06-B758-4C32-A602-651636BCFD23}"/>
          </ac:spMkLst>
        </pc:spChg>
      </pc:sldChg>
      <pc:sldChg chg="modSp add mod">
        <pc:chgData name="Mark Higgins" userId="f99148ad-7e67-4304-8c11-27c7a53efd31" providerId="ADAL" clId="{CB2C7E99-1C8F-4451-8E6D-728D68E094F1}" dt="2021-11-08T21:36:58.109" v="6877" actId="20577"/>
        <pc:sldMkLst>
          <pc:docMk/>
          <pc:sldMk cId="4081888962" sldId="906"/>
        </pc:sldMkLst>
        <pc:spChg chg="mod">
          <ac:chgData name="Mark Higgins" userId="f99148ad-7e67-4304-8c11-27c7a53efd31" providerId="ADAL" clId="{CB2C7E99-1C8F-4451-8E6D-728D68E094F1}" dt="2021-11-08T21:36:03.289" v="6832" actId="20577"/>
          <ac:spMkLst>
            <pc:docMk/>
            <pc:sldMk cId="4081888962" sldId="906"/>
            <ac:spMk id="2" creationId="{6A128D31-AC6E-4066-BA51-66C8689A01A7}"/>
          </ac:spMkLst>
        </pc:spChg>
        <pc:spChg chg="mod">
          <ac:chgData name="Mark Higgins" userId="f99148ad-7e67-4304-8c11-27c7a53efd31" providerId="ADAL" clId="{CB2C7E99-1C8F-4451-8E6D-728D68E094F1}" dt="2021-11-08T21:36:58.109" v="6877" actId="20577"/>
          <ac:spMkLst>
            <pc:docMk/>
            <pc:sldMk cId="4081888962" sldId="906"/>
            <ac:spMk id="3" creationId="{3587E485-D231-4597-932D-5EFF31648450}"/>
          </ac:spMkLst>
        </pc:spChg>
      </pc:sldChg>
      <pc:sldChg chg="modSp add mod">
        <pc:chgData name="Mark Higgins" userId="f99148ad-7e67-4304-8c11-27c7a53efd31" providerId="ADAL" clId="{CB2C7E99-1C8F-4451-8E6D-728D68E094F1}" dt="2021-11-08T21:40:18.800" v="6920" actId="27636"/>
        <pc:sldMkLst>
          <pc:docMk/>
          <pc:sldMk cId="3976771750" sldId="907"/>
        </pc:sldMkLst>
        <pc:spChg chg="mod">
          <ac:chgData name="Mark Higgins" userId="f99148ad-7e67-4304-8c11-27c7a53efd31" providerId="ADAL" clId="{CB2C7E99-1C8F-4451-8E6D-728D68E094F1}" dt="2021-11-08T21:39:05.056" v="6896" actId="20577"/>
          <ac:spMkLst>
            <pc:docMk/>
            <pc:sldMk cId="3976771750" sldId="907"/>
            <ac:spMk id="2" creationId="{6A128D31-AC6E-4066-BA51-66C8689A01A7}"/>
          </ac:spMkLst>
        </pc:spChg>
        <pc:spChg chg="mod">
          <ac:chgData name="Mark Higgins" userId="f99148ad-7e67-4304-8c11-27c7a53efd31" providerId="ADAL" clId="{CB2C7E99-1C8F-4451-8E6D-728D68E094F1}" dt="2021-11-08T21:40:18.800" v="6920" actId="27636"/>
          <ac:spMkLst>
            <pc:docMk/>
            <pc:sldMk cId="3976771750" sldId="907"/>
            <ac:spMk id="3" creationId="{3587E485-D231-4597-932D-5EFF31648450}"/>
          </ac:spMkLst>
        </pc:spChg>
      </pc:sldChg>
    </pc:docChg>
  </pc:docChgLst>
  <pc:docChgLst>
    <pc:chgData name="Mark Higgins" userId="f99148ad-7e67-4304-8c11-27c7a53efd31" providerId="ADAL" clId="{BC333596-D8C3-4C9B-AD5F-947285B05F4F}"/>
    <pc:docChg chg="undo custSel addSld delSld modSld sldOrd">
      <pc:chgData name="Mark Higgins" userId="f99148ad-7e67-4304-8c11-27c7a53efd31" providerId="ADAL" clId="{BC333596-D8C3-4C9B-AD5F-947285B05F4F}" dt="2021-11-02T11:20:41.123" v="990" actId="20577"/>
      <pc:docMkLst>
        <pc:docMk/>
      </pc:docMkLst>
      <pc:sldChg chg="add del">
        <pc:chgData name="Mark Higgins" userId="f99148ad-7e67-4304-8c11-27c7a53efd31" providerId="ADAL" clId="{BC333596-D8C3-4C9B-AD5F-947285B05F4F}" dt="2021-10-19T15:30:31.824" v="4" actId="47"/>
        <pc:sldMkLst>
          <pc:docMk/>
          <pc:sldMk cId="195010966" sldId="256"/>
        </pc:sldMkLst>
      </pc:sldChg>
      <pc:sldChg chg="add del">
        <pc:chgData name="Mark Higgins" userId="f99148ad-7e67-4304-8c11-27c7a53efd31" providerId="ADAL" clId="{BC333596-D8C3-4C9B-AD5F-947285B05F4F}" dt="2021-10-19T15:29:53.945" v="3" actId="47"/>
        <pc:sldMkLst>
          <pc:docMk/>
          <pc:sldMk cId="653415081" sldId="257"/>
        </pc:sldMkLst>
      </pc:sldChg>
      <pc:sldChg chg="add del">
        <pc:chgData name="Mark Higgins" userId="f99148ad-7e67-4304-8c11-27c7a53efd31" providerId="ADAL" clId="{BC333596-D8C3-4C9B-AD5F-947285B05F4F}" dt="2021-10-19T15:29:53.945" v="3" actId="47"/>
        <pc:sldMkLst>
          <pc:docMk/>
          <pc:sldMk cId="1015055181" sldId="258"/>
        </pc:sldMkLst>
      </pc:sldChg>
      <pc:sldChg chg="add del">
        <pc:chgData name="Mark Higgins" userId="f99148ad-7e67-4304-8c11-27c7a53efd31" providerId="ADAL" clId="{BC333596-D8C3-4C9B-AD5F-947285B05F4F}" dt="2021-10-19T15:30:31.824" v="4" actId="47"/>
        <pc:sldMkLst>
          <pc:docMk/>
          <pc:sldMk cId="1340715411" sldId="259"/>
        </pc:sldMkLst>
      </pc:sldChg>
      <pc:sldChg chg="add del">
        <pc:chgData name="Mark Higgins" userId="f99148ad-7e67-4304-8c11-27c7a53efd31" providerId="ADAL" clId="{BC333596-D8C3-4C9B-AD5F-947285B05F4F}" dt="2021-10-19T15:30:31.824" v="4" actId="47"/>
        <pc:sldMkLst>
          <pc:docMk/>
          <pc:sldMk cId="308592299" sldId="260"/>
        </pc:sldMkLst>
      </pc:sldChg>
      <pc:sldChg chg="add del">
        <pc:chgData name="Mark Higgins" userId="f99148ad-7e67-4304-8c11-27c7a53efd31" providerId="ADAL" clId="{BC333596-D8C3-4C9B-AD5F-947285B05F4F}" dt="2021-10-19T15:30:31.824" v="4" actId="47"/>
        <pc:sldMkLst>
          <pc:docMk/>
          <pc:sldMk cId="3620027515" sldId="261"/>
        </pc:sldMkLst>
      </pc:sldChg>
      <pc:sldChg chg="modSp add del mod">
        <pc:chgData name="Mark Higgins" userId="f99148ad-7e67-4304-8c11-27c7a53efd31" providerId="ADAL" clId="{BC333596-D8C3-4C9B-AD5F-947285B05F4F}" dt="2021-10-19T15:29:53.945" v="3" actId="47"/>
        <pc:sldMkLst>
          <pc:docMk/>
          <pc:sldMk cId="2851725395" sldId="263"/>
        </pc:sldMkLst>
        <pc:spChg chg="mod">
          <ac:chgData name="Mark Higgins" userId="f99148ad-7e67-4304-8c11-27c7a53efd31" providerId="ADAL" clId="{BC333596-D8C3-4C9B-AD5F-947285B05F4F}" dt="2021-10-19T15:24:35.861" v="1" actId="20577"/>
          <ac:spMkLst>
            <pc:docMk/>
            <pc:sldMk cId="2851725395" sldId="263"/>
            <ac:spMk id="2" creationId="{6F72D086-A43B-4CDC-A095-32ECF695D0EB}"/>
          </ac:spMkLst>
        </pc:spChg>
      </pc:sldChg>
      <pc:sldChg chg="add del">
        <pc:chgData name="Mark Higgins" userId="f99148ad-7e67-4304-8c11-27c7a53efd31" providerId="ADAL" clId="{BC333596-D8C3-4C9B-AD5F-947285B05F4F}" dt="2021-10-19T15:29:53.945" v="3" actId="47"/>
        <pc:sldMkLst>
          <pc:docMk/>
          <pc:sldMk cId="174211072" sldId="264"/>
        </pc:sldMkLst>
      </pc:sldChg>
      <pc:sldChg chg="add del">
        <pc:chgData name="Mark Higgins" userId="f99148ad-7e67-4304-8c11-27c7a53efd31" providerId="ADAL" clId="{BC333596-D8C3-4C9B-AD5F-947285B05F4F}" dt="2021-10-19T15:29:53.945" v="3" actId="47"/>
        <pc:sldMkLst>
          <pc:docMk/>
          <pc:sldMk cId="2229582701" sldId="265"/>
        </pc:sldMkLst>
      </pc:sldChg>
      <pc:sldChg chg="add del">
        <pc:chgData name="Mark Higgins" userId="f99148ad-7e67-4304-8c11-27c7a53efd31" providerId="ADAL" clId="{BC333596-D8C3-4C9B-AD5F-947285B05F4F}" dt="2021-10-19T15:29:53.945" v="3" actId="47"/>
        <pc:sldMkLst>
          <pc:docMk/>
          <pc:sldMk cId="610349236" sldId="266"/>
        </pc:sldMkLst>
      </pc:sldChg>
      <pc:sldChg chg="add del">
        <pc:chgData name="Mark Higgins" userId="f99148ad-7e67-4304-8c11-27c7a53efd31" providerId="ADAL" clId="{BC333596-D8C3-4C9B-AD5F-947285B05F4F}" dt="2021-10-19T15:30:31.824" v="4" actId="47"/>
        <pc:sldMkLst>
          <pc:docMk/>
          <pc:sldMk cId="3474297635" sldId="268"/>
        </pc:sldMkLst>
      </pc:sldChg>
      <pc:sldChg chg="add del">
        <pc:chgData name="Mark Higgins" userId="f99148ad-7e67-4304-8c11-27c7a53efd31" providerId="ADAL" clId="{BC333596-D8C3-4C9B-AD5F-947285B05F4F}" dt="2021-10-19T15:30:31.824" v="4" actId="47"/>
        <pc:sldMkLst>
          <pc:docMk/>
          <pc:sldMk cId="431508216" sldId="270"/>
        </pc:sldMkLst>
      </pc:sldChg>
      <pc:sldChg chg="add del">
        <pc:chgData name="Mark Higgins" userId="f99148ad-7e67-4304-8c11-27c7a53efd31" providerId="ADAL" clId="{BC333596-D8C3-4C9B-AD5F-947285B05F4F}" dt="2021-10-19T15:30:31.824" v="4" actId="47"/>
        <pc:sldMkLst>
          <pc:docMk/>
          <pc:sldMk cId="4227811471" sldId="271"/>
        </pc:sldMkLst>
      </pc:sldChg>
      <pc:sldChg chg="add del">
        <pc:chgData name="Mark Higgins" userId="f99148ad-7e67-4304-8c11-27c7a53efd31" providerId="ADAL" clId="{BC333596-D8C3-4C9B-AD5F-947285B05F4F}" dt="2021-10-19T15:29:53.945" v="3" actId="47"/>
        <pc:sldMkLst>
          <pc:docMk/>
          <pc:sldMk cId="1441771244" sldId="272"/>
        </pc:sldMkLst>
      </pc:sldChg>
      <pc:sldChg chg="addSp modSp add del mod">
        <pc:chgData name="Mark Higgins" userId="f99148ad-7e67-4304-8c11-27c7a53efd31" providerId="ADAL" clId="{BC333596-D8C3-4C9B-AD5F-947285B05F4F}" dt="2021-10-19T15:31:40.514" v="24" actId="20577"/>
        <pc:sldMkLst>
          <pc:docMk/>
          <pc:sldMk cId="1845766208" sldId="273"/>
        </pc:sldMkLst>
        <pc:spChg chg="add mod">
          <ac:chgData name="Mark Higgins" userId="f99148ad-7e67-4304-8c11-27c7a53efd31" providerId="ADAL" clId="{BC333596-D8C3-4C9B-AD5F-947285B05F4F}" dt="2021-10-19T15:31:40.514" v="24" actId="20577"/>
          <ac:spMkLst>
            <pc:docMk/>
            <pc:sldMk cId="1845766208" sldId="273"/>
            <ac:spMk id="7" creationId="{6DBBD12B-BC83-43BA-ADD9-C0D5A4BF9910}"/>
          </ac:spMkLst>
        </pc:spChg>
        <pc:spChg chg="mod">
          <ac:chgData name="Mark Higgins" userId="f99148ad-7e67-4304-8c11-27c7a53efd31" providerId="ADAL" clId="{BC333596-D8C3-4C9B-AD5F-947285B05F4F}" dt="2021-10-19T15:31:02.452" v="6" actId="1076"/>
          <ac:spMkLst>
            <pc:docMk/>
            <pc:sldMk cId="1845766208" sldId="273"/>
            <ac:spMk id="10" creationId="{FFD1252B-8CDE-4CDF-84EE-A60BE7BB8D89}"/>
          </ac:spMkLst>
        </pc:spChg>
        <pc:spChg chg="mod">
          <ac:chgData name="Mark Higgins" userId="f99148ad-7e67-4304-8c11-27c7a53efd31" providerId="ADAL" clId="{BC333596-D8C3-4C9B-AD5F-947285B05F4F}" dt="2021-10-19T15:31:12.123" v="8" actId="1076"/>
          <ac:spMkLst>
            <pc:docMk/>
            <pc:sldMk cId="1845766208" sldId="273"/>
            <ac:spMk id="14" creationId="{48C61FE2-2E7A-454A-BAF0-E108F7755431}"/>
          </ac:spMkLst>
        </pc:spChg>
        <pc:picChg chg="mod">
          <ac:chgData name="Mark Higgins" userId="f99148ad-7e67-4304-8c11-27c7a53efd31" providerId="ADAL" clId="{BC333596-D8C3-4C9B-AD5F-947285B05F4F}" dt="2021-10-19T15:30:58.020" v="5" actId="1076"/>
          <ac:picMkLst>
            <pc:docMk/>
            <pc:sldMk cId="1845766208" sldId="273"/>
            <ac:picMk id="6" creationId="{581756FB-9C1B-4E8D-852E-BF3672970A49}"/>
          </ac:picMkLst>
        </pc:picChg>
        <pc:picChg chg="mod">
          <ac:chgData name="Mark Higgins" userId="f99148ad-7e67-4304-8c11-27c7a53efd31" providerId="ADAL" clId="{BC333596-D8C3-4C9B-AD5F-947285B05F4F}" dt="2021-10-19T15:31:05.253" v="7" actId="1076"/>
          <ac:picMkLst>
            <pc:docMk/>
            <pc:sldMk cId="1845766208" sldId="273"/>
            <ac:picMk id="8" creationId="{9D439313-A08A-4E54-9B06-1AC49BA0921A}"/>
          </ac:picMkLst>
        </pc:picChg>
      </pc:sldChg>
      <pc:sldChg chg="add del">
        <pc:chgData name="Mark Higgins" userId="f99148ad-7e67-4304-8c11-27c7a53efd31" providerId="ADAL" clId="{BC333596-D8C3-4C9B-AD5F-947285B05F4F}" dt="2021-10-19T15:30:31.824" v="4" actId="47"/>
        <pc:sldMkLst>
          <pc:docMk/>
          <pc:sldMk cId="1248674225" sldId="275"/>
        </pc:sldMkLst>
      </pc:sldChg>
      <pc:sldChg chg="add del">
        <pc:chgData name="Mark Higgins" userId="f99148ad-7e67-4304-8c11-27c7a53efd31" providerId="ADAL" clId="{BC333596-D8C3-4C9B-AD5F-947285B05F4F}" dt="2021-10-19T15:30:31.824" v="4" actId="47"/>
        <pc:sldMkLst>
          <pc:docMk/>
          <pc:sldMk cId="3739762004" sldId="276"/>
        </pc:sldMkLst>
      </pc:sldChg>
      <pc:sldChg chg="add del">
        <pc:chgData name="Mark Higgins" userId="f99148ad-7e67-4304-8c11-27c7a53efd31" providerId="ADAL" clId="{BC333596-D8C3-4C9B-AD5F-947285B05F4F}" dt="2021-10-19T15:30:31.824" v="4" actId="47"/>
        <pc:sldMkLst>
          <pc:docMk/>
          <pc:sldMk cId="2583232243" sldId="277"/>
        </pc:sldMkLst>
      </pc:sldChg>
      <pc:sldChg chg="add del">
        <pc:chgData name="Mark Higgins" userId="f99148ad-7e67-4304-8c11-27c7a53efd31" providerId="ADAL" clId="{BC333596-D8C3-4C9B-AD5F-947285B05F4F}" dt="2021-10-19T15:30:31.824" v="4" actId="47"/>
        <pc:sldMkLst>
          <pc:docMk/>
          <pc:sldMk cId="1334762385" sldId="278"/>
        </pc:sldMkLst>
      </pc:sldChg>
      <pc:sldChg chg="add del">
        <pc:chgData name="Mark Higgins" userId="f99148ad-7e67-4304-8c11-27c7a53efd31" providerId="ADAL" clId="{BC333596-D8C3-4C9B-AD5F-947285B05F4F}" dt="2021-10-19T15:30:31.824" v="4" actId="47"/>
        <pc:sldMkLst>
          <pc:docMk/>
          <pc:sldMk cId="360803380" sldId="279"/>
        </pc:sldMkLst>
      </pc:sldChg>
      <pc:sldChg chg="add del">
        <pc:chgData name="Mark Higgins" userId="f99148ad-7e67-4304-8c11-27c7a53efd31" providerId="ADAL" clId="{BC333596-D8C3-4C9B-AD5F-947285B05F4F}" dt="2021-10-19T15:30:31.824" v="4" actId="47"/>
        <pc:sldMkLst>
          <pc:docMk/>
          <pc:sldMk cId="4207859248" sldId="280"/>
        </pc:sldMkLst>
      </pc:sldChg>
      <pc:sldChg chg="add del">
        <pc:chgData name="Mark Higgins" userId="f99148ad-7e67-4304-8c11-27c7a53efd31" providerId="ADAL" clId="{BC333596-D8C3-4C9B-AD5F-947285B05F4F}" dt="2021-10-19T15:30:31.824" v="4" actId="47"/>
        <pc:sldMkLst>
          <pc:docMk/>
          <pc:sldMk cId="3368538443" sldId="283"/>
        </pc:sldMkLst>
      </pc:sldChg>
      <pc:sldChg chg="add del">
        <pc:chgData name="Mark Higgins" userId="f99148ad-7e67-4304-8c11-27c7a53efd31" providerId="ADAL" clId="{BC333596-D8C3-4C9B-AD5F-947285B05F4F}" dt="2021-10-19T15:30:31.824" v="4" actId="47"/>
        <pc:sldMkLst>
          <pc:docMk/>
          <pc:sldMk cId="3011566704" sldId="284"/>
        </pc:sldMkLst>
      </pc:sldChg>
      <pc:sldChg chg="add del">
        <pc:chgData name="Mark Higgins" userId="f99148ad-7e67-4304-8c11-27c7a53efd31" providerId="ADAL" clId="{BC333596-D8C3-4C9B-AD5F-947285B05F4F}" dt="2021-10-19T15:30:31.824" v="4" actId="47"/>
        <pc:sldMkLst>
          <pc:docMk/>
          <pc:sldMk cId="467139853" sldId="285"/>
        </pc:sldMkLst>
      </pc:sldChg>
      <pc:sldChg chg="add del">
        <pc:chgData name="Mark Higgins" userId="f99148ad-7e67-4304-8c11-27c7a53efd31" providerId="ADAL" clId="{BC333596-D8C3-4C9B-AD5F-947285B05F4F}" dt="2021-10-19T15:30:31.824" v="4" actId="47"/>
        <pc:sldMkLst>
          <pc:docMk/>
          <pc:sldMk cId="1899824347" sldId="286"/>
        </pc:sldMkLst>
      </pc:sldChg>
      <pc:sldChg chg="add del">
        <pc:chgData name="Mark Higgins" userId="f99148ad-7e67-4304-8c11-27c7a53efd31" providerId="ADAL" clId="{BC333596-D8C3-4C9B-AD5F-947285B05F4F}" dt="2021-10-19T15:30:31.824" v="4" actId="47"/>
        <pc:sldMkLst>
          <pc:docMk/>
          <pc:sldMk cId="226983718" sldId="287"/>
        </pc:sldMkLst>
      </pc:sldChg>
      <pc:sldChg chg="add del">
        <pc:chgData name="Mark Higgins" userId="f99148ad-7e67-4304-8c11-27c7a53efd31" providerId="ADAL" clId="{BC333596-D8C3-4C9B-AD5F-947285B05F4F}" dt="2021-10-19T15:30:31.824" v="4" actId="47"/>
        <pc:sldMkLst>
          <pc:docMk/>
          <pc:sldMk cId="564759367" sldId="288"/>
        </pc:sldMkLst>
      </pc:sldChg>
      <pc:sldChg chg="add del">
        <pc:chgData name="Mark Higgins" userId="f99148ad-7e67-4304-8c11-27c7a53efd31" providerId="ADAL" clId="{BC333596-D8C3-4C9B-AD5F-947285B05F4F}" dt="2021-10-19T15:30:31.824" v="4" actId="47"/>
        <pc:sldMkLst>
          <pc:docMk/>
          <pc:sldMk cId="1424505544" sldId="290"/>
        </pc:sldMkLst>
      </pc:sldChg>
      <pc:sldChg chg="add del">
        <pc:chgData name="Mark Higgins" userId="f99148ad-7e67-4304-8c11-27c7a53efd31" providerId="ADAL" clId="{BC333596-D8C3-4C9B-AD5F-947285B05F4F}" dt="2021-10-19T15:30:31.824" v="4" actId="47"/>
        <pc:sldMkLst>
          <pc:docMk/>
          <pc:sldMk cId="1748441030" sldId="292"/>
        </pc:sldMkLst>
      </pc:sldChg>
      <pc:sldChg chg="add del">
        <pc:chgData name="Mark Higgins" userId="f99148ad-7e67-4304-8c11-27c7a53efd31" providerId="ADAL" clId="{BC333596-D8C3-4C9B-AD5F-947285B05F4F}" dt="2021-10-19T15:30:31.824" v="4" actId="47"/>
        <pc:sldMkLst>
          <pc:docMk/>
          <pc:sldMk cId="335237346" sldId="293"/>
        </pc:sldMkLst>
      </pc:sldChg>
      <pc:sldChg chg="add del">
        <pc:chgData name="Mark Higgins" userId="f99148ad-7e67-4304-8c11-27c7a53efd31" providerId="ADAL" clId="{BC333596-D8C3-4C9B-AD5F-947285B05F4F}" dt="2021-10-19T15:30:31.824" v="4" actId="47"/>
        <pc:sldMkLst>
          <pc:docMk/>
          <pc:sldMk cId="762404290" sldId="297"/>
        </pc:sldMkLst>
      </pc:sldChg>
      <pc:sldChg chg="add del">
        <pc:chgData name="Mark Higgins" userId="f99148ad-7e67-4304-8c11-27c7a53efd31" providerId="ADAL" clId="{BC333596-D8C3-4C9B-AD5F-947285B05F4F}" dt="2021-10-19T15:30:31.824" v="4" actId="47"/>
        <pc:sldMkLst>
          <pc:docMk/>
          <pc:sldMk cId="2852573246" sldId="298"/>
        </pc:sldMkLst>
      </pc:sldChg>
      <pc:sldChg chg="add del">
        <pc:chgData name="Mark Higgins" userId="f99148ad-7e67-4304-8c11-27c7a53efd31" providerId="ADAL" clId="{BC333596-D8C3-4C9B-AD5F-947285B05F4F}" dt="2021-10-19T15:30:31.824" v="4" actId="47"/>
        <pc:sldMkLst>
          <pc:docMk/>
          <pc:sldMk cId="2548354788" sldId="299"/>
        </pc:sldMkLst>
      </pc:sldChg>
      <pc:sldChg chg="add del">
        <pc:chgData name="Mark Higgins" userId="f99148ad-7e67-4304-8c11-27c7a53efd31" providerId="ADAL" clId="{BC333596-D8C3-4C9B-AD5F-947285B05F4F}" dt="2021-10-19T15:30:31.824" v="4" actId="47"/>
        <pc:sldMkLst>
          <pc:docMk/>
          <pc:sldMk cId="2406529237" sldId="300"/>
        </pc:sldMkLst>
      </pc:sldChg>
      <pc:sldChg chg="add del">
        <pc:chgData name="Mark Higgins" userId="f99148ad-7e67-4304-8c11-27c7a53efd31" providerId="ADAL" clId="{BC333596-D8C3-4C9B-AD5F-947285B05F4F}" dt="2021-10-19T15:30:31.824" v="4" actId="47"/>
        <pc:sldMkLst>
          <pc:docMk/>
          <pc:sldMk cId="1860378534" sldId="301"/>
        </pc:sldMkLst>
      </pc:sldChg>
      <pc:sldChg chg="add del">
        <pc:chgData name="Mark Higgins" userId="f99148ad-7e67-4304-8c11-27c7a53efd31" providerId="ADAL" clId="{BC333596-D8C3-4C9B-AD5F-947285B05F4F}" dt="2021-10-19T15:30:31.824" v="4" actId="47"/>
        <pc:sldMkLst>
          <pc:docMk/>
          <pc:sldMk cId="1088354717" sldId="302"/>
        </pc:sldMkLst>
      </pc:sldChg>
      <pc:sldChg chg="add del">
        <pc:chgData name="Mark Higgins" userId="f99148ad-7e67-4304-8c11-27c7a53efd31" providerId="ADAL" clId="{BC333596-D8C3-4C9B-AD5F-947285B05F4F}" dt="2021-10-19T15:30:31.824" v="4" actId="47"/>
        <pc:sldMkLst>
          <pc:docMk/>
          <pc:sldMk cId="3139637837" sldId="303"/>
        </pc:sldMkLst>
      </pc:sldChg>
      <pc:sldChg chg="add del">
        <pc:chgData name="Mark Higgins" userId="f99148ad-7e67-4304-8c11-27c7a53efd31" providerId="ADAL" clId="{BC333596-D8C3-4C9B-AD5F-947285B05F4F}" dt="2021-10-19T15:30:31.824" v="4" actId="47"/>
        <pc:sldMkLst>
          <pc:docMk/>
          <pc:sldMk cId="1806893274" sldId="304"/>
        </pc:sldMkLst>
      </pc:sldChg>
      <pc:sldChg chg="add del">
        <pc:chgData name="Mark Higgins" userId="f99148ad-7e67-4304-8c11-27c7a53efd31" providerId="ADAL" clId="{BC333596-D8C3-4C9B-AD5F-947285B05F4F}" dt="2021-10-19T15:30:31.824" v="4" actId="47"/>
        <pc:sldMkLst>
          <pc:docMk/>
          <pc:sldMk cId="3421881770" sldId="305"/>
        </pc:sldMkLst>
      </pc:sldChg>
      <pc:sldChg chg="add del">
        <pc:chgData name="Mark Higgins" userId="f99148ad-7e67-4304-8c11-27c7a53efd31" providerId="ADAL" clId="{BC333596-D8C3-4C9B-AD5F-947285B05F4F}" dt="2021-10-19T15:30:31.824" v="4" actId="47"/>
        <pc:sldMkLst>
          <pc:docMk/>
          <pc:sldMk cId="1306140612" sldId="307"/>
        </pc:sldMkLst>
      </pc:sldChg>
      <pc:sldChg chg="add del">
        <pc:chgData name="Mark Higgins" userId="f99148ad-7e67-4304-8c11-27c7a53efd31" providerId="ADAL" clId="{BC333596-D8C3-4C9B-AD5F-947285B05F4F}" dt="2021-10-19T15:30:31.824" v="4" actId="47"/>
        <pc:sldMkLst>
          <pc:docMk/>
          <pc:sldMk cId="3314251560" sldId="308"/>
        </pc:sldMkLst>
      </pc:sldChg>
      <pc:sldChg chg="add del">
        <pc:chgData name="Mark Higgins" userId="f99148ad-7e67-4304-8c11-27c7a53efd31" providerId="ADAL" clId="{BC333596-D8C3-4C9B-AD5F-947285B05F4F}" dt="2021-10-19T15:30:31.824" v="4" actId="47"/>
        <pc:sldMkLst>
          <pc:docMk/>
          <pc:sldMk cId="2616973605" sldId="309"/>
        </pc:sldMkLst>
      </pc:sldChg>
      <pc:sldChg chg="add del">
        <pc:chgData name="Mark Higgins" userId="f99148ad-7e67-4304-8c11-27c7a53efd31" providerId="ADAL" clId="{BC333596-D8C3-4C9B-AD5F-947285B05F4F}" dt="2021-10-19T15:30:31.824" v="4" actId="47"/>
        <pc:sldMkLst>
          <pc:docMk/>
          <pc:sldMk cId="1068501209" sldId="312"/>
        </pc:sldMkLst>
      </pc:sldChg>
      <pc:sldChg chg="add del">
        <pc:chgData name="Mark Higgins" userId="f99148ad-7e67-4304-8c11-27c7a53efd31" providerId="ADAL" clId="{BC333596-D8C3-4C9B-AD5F-947285B05F4F}" dt="2021-10-19T15:30:31.824" v="4" actId="47"/>
        <pc:sldMkLst>
          <pc:docMk/>
          <pc:sldMk cId="316319052" sldId="314"/>
        </pc:sldMkLst>
      </pc:sldChg>
      <pc:sldChg chg="add del">
        <pc:chgData name="Mark Higgins" userId="f99148ad-7e67-4304-8c11-27c7a53efd31" providerId="ADAL" clId="{BC333596-D8C3-4C9B-AD5F-947285B05F4F}" dt="2021-10-19T15:30:31.824" v="4" actId="47"/>
        <pc:sldMkLst>
          <pc:docMk/>
          <pc:sldMk cId="3560707118" sldId="315"/>
        </pc:sldMkLst>
      </pc:sldChg>
      <pc:sldChg chg="add del">
        <pc:chgData name="Mark Higgins" userId="f99148ad-7e67-4304-8c11-27c7a53efd31" providerId="ADAL" clId="{BC333596-D8C3-4C9B-AD5F-947285B05F4F}" dt="2021-10-19T15:30:31.824" v="4" actId="47"/>
        <pc:sldMkLst>
          <pc:docMk/>
          <pc:sldMk cId="1207979006" sldId="316"/>
        </pc:sldMkLst>
      </pc:sldChg>
      <pc:sldChg chg="add del">
        <pc:chgData name="Mark Higgins" userId="f99148ad-7e67-4304-8c11-27c7a53efd31" providerId="ADAL" clId="{BC333596-D8C3-4C9B-AD5F-947285B05F4F}" dt="2021-10-19T15:30:31.824" v="4" actId="47"/>
        <pc:sldMkLst>
          <pc:docMk/>
          <pc:sldMk cId="3712599942" sldId="317"/>
        </pc:sldMkLst>
      </pc:sldChg>
      <pc:sldChg chg="add del">
        <pc:chgData name="Mark Higgins" userId="f99148ad-7e67-4304-8c11-27c7a53efd31" providerId="ADAL" clId="{BC333596-D8C3-4C9B-AD5F-947285B05F4F}" dt="2021-10-19T15:30:31.824" v="4" actId="47"/>
        <pc:sldMkLst>
          <pc:docMk/>
          <pc:sldMk cId="1467444371" sldId="319"/>
        </pc:sldMkLst>
      </pc:sldChg>
      <pc:sldChg chg="add del">
        <pc:chgData name="Mark Higgins" userId="f99148ad-7e67-4304-8c11-27c7a53efd31" providerId="ADAL" clId="{BC333596-D8C3-4C9B-AD5F-947285B05F4F}" dt="2021-10-19T15:30:31.824" v="4" actId="47"/>
        <pc:sldMkLst>
          <pc:docMk/>
          <pc:sldMk cId="1530099250" sldId="320"/>
        </pc:sldMkLst>
      </pc:sldChg>
      <pc:sldChg chg="add del">
        <pc:chgData name="Mark Higgins" userId="f99148ad-7e67-4304-8c11-27c7a53efd31" providerId="ADAL" clId="{BC333596-D8C3-4C9B-AD5F-947285B05F4F}" dt="2021-10-19T15:30:31.824" v="4" actId="47"/>
        <pc:sldMkLst>
          <pc:docMk/>
          <pc:sldMk cId="595332086" sldId="321"/>
        </pc:sldMkLst>
      </pc:sldChg>
      <pc:sldChg chg="add del">
        <pc:chgData name="Mark Higgins" userId="f99148ad-7e67-4304-8c11-27c7a53efd31" providerId="ADAL" clId="{BC333596-D8C3-4C9B-AD5F-947285B05F4F}" dt="2021-10-19T15:30:31.824" v="4" actId="47"/>
        <pc:sldMkLst>
          <pc:docMk/>
          <pc:sldMk cId="655083374" sldId="324"/>
        </pc:sldMkLst>
      </pc:sldChg>
      <pc:sldChg chg="add del">
        <pc:chgData name="Mark Higgins" userId="f99148ad-7e67-4304-8c11-27c7a53efd31" providerId="ADAL" clId="{BC333596-D8C3-4C9B-AD5F-947285B05F4F}" dt="2021-10-19T15:30:31.824" v="4" actId="47"/>
        <pc:sldMkLst>
          <pc:docMk/>
          <pc:sldMk cId="3809584291" sldId="325"/>
        </pc:sldMkLst>
      </pc:sldChg>
      <pc:sldChg chg="add del">
        <pc:chgData name="Mark Higgins" userId="f99148ad-7e67-4304-8c11-27c7a53efd31" providerId="ADAL" clId="{BC333596-D8C3-4C9B-AD5F-947285B05F4F}" dt="2021-10-19T15:30:31.824" v="4" actId="47"/>
        <pc:sldMkLst>
          <pc:docMk/>
          <pc:sldMk cId="973167700" sldId="326"/>
        </pc:sldMkLst>
      </pc:sldChg>
      <pc:sldChg chg="add del">
        <pc:chgData name="Mark Higgins" userId="f99148ad-7e67-4304-8c11-27c7a53efd31" providerId="ADAL" clId="{BC333596-D8C3-4C9B-AD5F-947285B05F4F}" dt="2021-10-19T15:30:31.824" v="4" actId="47"/>
        <pc:sldMkLst>
          <pc:docMk/>
          <pc:sldMk cId="3354282219" sldId="327"/>
        </pc:sldMkLst>
      </pc:sldChg>
      <pc:sldChg chg="add del">
        <pc:chgData name="Mark Higgins" userId="f99148ad-7e67-4304-8c11-27c7a53efd31" providerId="ADAL" clId="{BC333596-D8C3-4C9B-AD5F-947285B05F4F}" dt="2021-10-19T15:30:31.824" v="4" actId="47"/>
        <pc:sldMkLst>
          <pc:docMk/>
          <pc:sldMk cId="4196323642" sldId="328"/>
        </pc:sldMkLst>
      </pc:sldChg>
      <pc:sldChg chg="add del">
        <pc:chgData name="Mark Higgins" userId="f99148ad-7e67-4304-8c11-27c7a53efd31" providerId="ADAL" clId="{BC333596-D8C3-4C9B-AD5F-947285B05F4F}" dt="2021-10-19T15:30:31.824" v="4" actId="47"/>
        <pc:sldMkLst>
          <pc:docMk/>
          <pc:sldMk cId="1239372303" sldId="329"/>
        </pc:sldMkLst>
      </pc:sldChg>
      <pc:sldChg chg="add del">
        <pc:chgData name="Mark Higgins" userId="f99148ad-7e67-4304-8c11-27c7a53efd31" providerId="ADAL" clId="{BC333596-D8C3-4C9B-AD5F-947285B05F4F}" dt="2021-10-19T15:30:31.824" v="4" actId="47"/>
        <pc:sldMkLst>
          <pc:docMk/>
          <pc:sldMk cId="1175094082" sldId="330"/>
        </pc:sldMkLst>
      </pc:sldChg>
      <pc:sldChg chg="add del">
        <pc:chgData name="Mark Higgins" userId="f99148ad-7e67-4304-8c11-27c7a53efd31" providerId="ADAL" clId="{BC333596-D8C3-4C9B-AD5F-947285B05F4F}" dt="2021-10-19T15:30:31.824" v="4" actId="47"/>
        <pc:sldMkLst>
          <pc:docMk/>
          <pc:sldMk cId="3924781023" sldId="331"/>
        </pc:sldMkLst>
      </pc:sldChg>
      <pc:sldChg chg="add del">
        <pc:chgData name="Mark Higgins" userId="f99148ad-7e67-4304-8c11-27c7a53efd31" providerId="ADAL" clId="{BC333596-D8C3-4C9B-AD5F-947285B05F4F}" dt="2021-10-19T15:30:31.824" v="4" actId="47"/>
        <pc:sldMkLst>
          <pc:docMk/>
          <pc:sldMk cId="1584957530" sldId="332"/>
        </pc:sldMkLst>
      </pc:sldChg>
      <pc:sldChg chg="add del">
        <pc:chgData name="Mark Higgins" userId="f99148ad-7e67-4304-8c11-27c7a53efd31" providerId="ADAL" clId="{BC333596-D8C3-4C9B-AD5F-947285B05F4F}" dt="2021-10-19T15:30:31.824" v="4" actId="47"/>
        <pc:sldMkLst>
          <pc:docMk/>
          <pc:sldMk cId="79574591" sldId="333"/>
        </pc:sldMkLst>
      </pc:sldChg>
      <pc:sldChg chg="add del">
        <pc:chgData name="Mark Higgins" userId="f99148ad-7e67-4304-8c11-27c7a53efd31" providerId="ADAL" clId="{BC333596-D8C3-4C9B-AD5F-947285B05F4F}" dt="2021-10-19T15:30:31.824" v="4" actId="47"/>
        <pc:sldMkLst>
          <pc:docMk/>
          <pc:sldMk cId="2433432481" sldId="334"/>
        </pc:sldMkLst>
      </pc:sldChg>
      <pc:sldChg chg="add del">
        <pc:chgData name="Mark Higgins" userId="f99148ad-7e67-4304-8c11-27c7a53efd31" providerId="ADAL" clId="{BC333596-D8C3-4C9B-AD5F-947285B05F4F}" dt="2021-10-19T15:30:31.824" v="4" actId="47"/>
        <pc:sldMkLst>
          <pc:docMk/>
          <pc:sldMk cId="800638942" sldId="335"/>
        </pc:sldMkLst>
      </pc:sldChg>
      <pc:sldChg chg="add del">
        <pc:chgData name="Mark Higgins" userId="f99148ad-7e67-4304-8c11-27c7a53efd31" providerId="ADAL" clId="{BC333596-D8C3-4C9B-AD5F-947285B05F4F}" dt="2021-10-19T15:30:31.824" v="4" actId="47"/>
        <pc:sldMkLst>
          <pc:docMk/>
          <pc:sldMk cId="2339599335" sldId="338"/>
        </pc:sldMkLst>
      </pc:sldChg>
      <pc:sldChg chg="add del">
        <pc:chgData name="Mark Higgins" userId="f99148ad-7e67-4304-8c11-27c7a53efd31" providerId="ADAL" clId="{BC333596-D8C3-4C9B-AD5F-947285B05F4F}" dt="2021-10-19T15:30:31.824" v="4" actId="47"/>
        <pc:sldMkLst>
          <pc:docMk/>
          <pc:sldMk cId="2815121568" sldId="339"/>
        </pc:sldMkLst>
      </pc:sldChg>
      <pc:sldChg chg="add del">
        <pc:chgData name="Mark Higgins" userId="f99148ad-7e67-4304-8c11-27c7a53efd31" providerId="ADAL" clId="{BC333596-D8C3-4C9B-AD5F-947285B05F4F}" dt="2021-10-19T15:30:31.824" v="4" actId="47"/>
        <pc:sldMkLst>
          <pc:docMk/>
          <pc:sldMk cId="2498991220" sldId="340"/>
        </pc:sldMkLst>
      </pc:sldChg>
      <pc:sldChg chg="add del">
        <pc:chgData name="Mark Higgins" userId="f99148ad-7e67-4304-8c11-27c7a53efd31" providerId="ADAL" clId="{BC333596-D8C3-4C9B-AD5F-947285B05F4F}" dt="2021-10-19T15:30:31.824" v="4" actId="47"/>
        <pc:sldMkLst>
          <pc:docMk/>
          <pc:sldMk cId="720897595" sldId="341"/>
        </pc:sldMkLst>
      </pc:sldChg>
      <pc:sldChg chg="add del">
        <pc:chgData name="Mark Higgins" userId="f99148ad-7e67-4304-8c11-27c7a53efd31" providerId="ADAL" clId="{BC333596-D8C3-4C9B-AD5F-947285B05F4F}" dt="2021-10-19T15:30:31.824" v="4" actId="47"/>
        <pc:sldMkLst>
          <pc:docMk/>
          <pc:sldMk cId="1331042237" sldId="342"/>
        </pc:sldMkLst>
      </pc:sldChg>
      <pc:sldChg chg="add del">
        <pc:chgData name="Mark Higgins" userId="f99148ad-7e67-4304-8c11-27c7a53efd31" providerId="ADAL" clId="{BC333596-D8C3-4C9B-AD5F-947285B05F4F}" dt="2021-10-19T15:30:31.824" v="4" actId="47"/>
        <pc:sldMkLst>
          <pc:docMk/>
          <pc:sldMk cId="2524869878" sldId="343"/>
        </pc:sldMkLst>
      </pc:sldChg>
      <pc:sldChg chg="add del">
        <pc:chgData name="Mark Higgins" userId="f99148ad-7e67-4304-8c11-27c7a53efd31" providerId="ADAL" clId="{BC333596-D8C3-4C9B-AD5F-947285B05F4F}" dt="2021-10-19T15:30:31.824" v="4" actId="47"/>
        <pc:sldMkLst>
          <pc:docMk/>
          <pc:sldMk cId="442263038" sldId="344"/>
        </pc:sldMkLst>
      </pc:sldChg>
      <pc:sldChg chg="add del">
        <pc:chgData name="Mark Higgins" userId="f99148ad-7e67-4304-8c11-27c7a53efd31" providerId="ADAL" clId="{BC333596-D8C3-4C9B-AD5F-947285B05F4F}" dt="2021-10-19T15:30:31.824" v="4" actId="47"/>
        <pc:sldMkLst>
          <pc:docMk/>
          <pc:sldMk cId="381527668" sldId="345"/>
        </pc:sldMkLst>
      </pc:sldChg>
      <pc:sldChg chg="add del">
        <pc:chgData name="Mark Higgins" userId="f99148ad-7e67-4304-8c11-27c7a53efd31" providerId="ADAL" clId="{BC333596-D8C3-4C9B-AD5F-947285B05F4F}" dt="2021-10-19T15:30:31.824" v="4" actId="47"/>
        <pc:sldMkLst>
          <pc:docMk/>
          <pc:sldMk cId="1354352999" sldId="346"/>
        </pc:sldMkLst>
      </pc:sldChg>
      <pc:sldChg chg="add del">
        <pc:chgData name="Mark Higgins" userId="f99148ad-7e67-4304-8c11-27c7a53efd31" providerId="ADAL" clId="{BC333596-D8C3-4C9B-AD5F-947285B05F4F}" dt="2021-10-19T15:30:31.824" v="4" actId="47"/>
        <pc:sldMkLst>
          <pc:docMk/>
          <pc:sldMk cId="4031584946" sldId="347"/>
        </pc:sldMkLst>
      </pc:sldChg>
      <pc:sldChg chg="add del">
        <pc:chgData name="Mark Higgins" userId="f99148ad-7e67-4304-8c11-27c7a53efd31" providerId="ADAL" clId="{BC333596-D8C3-4C9B-AD5F-947285B05F4F}" dt="2021-10-19T15:30:31.824" v="4" actId="47"/>
        <pc:sldMkLst>
          <pc:docMk/>
          <pc:sldMk cId="4037647330" sldId="348"/>
        </pc:sldMkLst>
      </pc:sldChg>
      <pc:sldChg chg="add del">
        <pc:chgData name="Mark Higgins" userId="f99148ad-7e67-4304-8c11-27c7a53efd31" providerId="ADAL" clId="{BC333596-D8C3-4C9B-AD5F-947285B05F4F}" dt="2021-10-19T15:30:31.824" v="4" actId="47"/>
        <pc:sldMkLst>
          <pc:docMk/>
          <pc:sldMk cId="1798815253" sldId="349"/>
        </pc:sldMkLst>
      </pc:sldChg>
      <pc:sldChg chg="add del">
        <pc:chgData name="Mark Higgins" userId="f99148ad-7e67-4304-8c11-27c7a53efd31" providerId="ADAL" clId="{BC333596-D8C3-4C9B-AD5F-947285B05F4F}" dt="2021-10-19T15:30:31.824" v="4" actId="47"/>
        <pc:sldMkLst>
          <pc:docMk/>
          <pc:sldMk cId="25094573" sldId="350"/>
        </pc:sldMkLst>
      </pc:sldChg>
      <pc:sldChg chg="add del">
        <pc:chgData name="Mark Higgins" userId="f99148ad-7e67-4304-8c11-27c7a53efd31" providerId="ADAL" clId="{BC333596-D8C3-4C9B-AD5F-947285B05F4F}" dt="2021-10-19T15:30:31.824" v="4" actId="47"/>
        <pc:sldMkLst>
          <pc:docMk/>
          <pc:sldMk cId="187441037" sldId="351"/>
        </pc:sldMkLst>
      </pc:sldChg>
      <pc:sldChg chg="add del">
        <pc:chgData name="Mark Higgins" userId="f99148ad-7e67-4304-8c11-27c7a53efd31" providerId="ADAL" clId="{BC333596-D8C3-4C9B-AD5F-947285B05F4F}" dt="2021-10-19T15:30:31.824" v="4" actId="47"/>
        <pc:sldMkLst>
          <pc:docMk/>
          <pc:sldMk cId="263494010" sldId="352"/>
        </pc:sldMkLst>
      </pc:sldChg>
      <pc:sldChg chg="add del">
        <pc:chgData name="Mark Higgins" userId="f99148ad-7e67-4304-8c11-27c7a53efd31" providerId="ADAL" clId="{BC333596-D8C3-4C9B-AD5F-947285B05F4F}" dt="2021-10-19T15:30:31.824" v="4" actId="47"/>
        <pc:sldMkLst>
          <pc:docMk/>
          <pc:sldMk cId="3175947865" sldId="353"/>
        </pc:sldMkLst>
      </pc:sldChg>
      <pc:sldChg chg="add del">
        <pc:chgData name="Mark Higgins" userId="f99148ad-7e67-4304-8c11-27c7a53efd31" providerId="ADAL" clId="{BC333596-D8C3-4C9B-AD5F-947285B05F4F}" dt="2021-10-19T15:30:31.824" v="4" actId="47"/>
        <pc:sldMkLst>
          <pc:docMk/>
          <pc:sldMk cId="2280632060" sldId="354"/>
        </pc:sldMkLst>
      </pc:sldChg>
      <pc:sldChg chg="add del">
        <pc:chgData name="Mark Higgins" userId="f99148ad-7e67-4304-8c11-27c7a53efd31" providerId="ADAL" clId="{BC333596-D8C3-4C9B-AD5F-947285B05F4F}" dt="2021-10-19T15:30:31.824" v="4" actId="47"/>
        <pc:sldMkLst>
          <pc:docMk/>
          <pc:sldMk cId="1279291995" sldId="355"/>
        </pc:sldMkLst>
      </pc:sldChg>
      <pc:sldChg chg="add del">
        <pc:chgData name="Mark Higgins" userId="f99148ad-7e67-4304-8c11-27c7a53efd31" providerId="ADAL" clId="{BC333596-D8C3-4C9B-AD5F-947285B05F4F}" dt="2021-10-19T15:30:31.824" v="4" actId="47"/>
        <pc:sldMkLst>
          <pc:docMk/>
          <pc:sldMk cId="3282233655" sldId="356"/>
        </pc:sldMkLst>
      </pc:sldChg>
      <pc:sldChg chg="add del">
        <pc:chgData name="Mark Higgins" userId="f99148ad-7e67-4304-8c11-27c7a53efd31" providerId="ADAL" clId="{BC333596-D8C3-4C9B-AD5F-947285B05F4F}" dt="2021-10-19T15:30:31.824" v="4" actId="47"/>
        <pc:sldMkLst>
          <pc:docMk/>
          <pc:sldMk cId="798366066" sldId="357"/>
        </pc:sldMkLst>
      </pc:sldChg>
      <pc:sldChg chg="add del">
        <pc:chgData name="Mark Higgins" userId="f99148ad-7e67-4304-8c11-27c7a53efd31" providerId="ADAL" clId="{BC333596-D8C3-4C9B-AD5F-947285B05F4F}" dt="2021-10-19T15:30:31.824" v="4" actId="47"/>
        <pc:sldMkLst>
          <pc:docMk/>
          <pc:sldMk cId="3090888529" sldId="358"/>
        </pc:sldMkLst>
      </pc:sldChg>
      <pc:sldChg chg="add del">
        <pc:chgData name="Mark Higgins" userId="f99148ad-7e67-4304-8c11-27c7a53efd31" providerId="ADAL" clId="{BC333596-D8C3-4C9B-AD5F-947285B05F4F}" dt="2021-10-19T15:30:31.824" v="4" actId="47"/>
        <pc:sldMkLst>
          <pc:docMk/>
          <pc:sldMk cId="1278481872" sldId="359"/>
        </pc:sldMkLst>
      </pc:sldChg>
      <pc:sldChg chg="add del">
        <pc:chgData name="Mark Higgins" userId="f99148ad-7e67-4304-8c11-27c7a53efd31" providerId="ADAL" clId="{BC333596-D8C3-4C9B-AD5F-947285B05F4F}" dt="2021-10-19T15:30:31.824" v="4" actId="47"/>
        <pc:sldMkLst>
          <pc:docMk/>
          <pc:sldMk cId="757728401" sldId="360"/>
        </pc:sldMkLst>
      </pc:sldChg>
      <pc:sldChg chg="add del">
        <pc:chgData name="Mark Higgins" userId="f99148ad-7e67-4304-8c11-27c7a53efd31" providerId="ADAL" clId="{BC333596-D8C3-4C9B-AD5F-947285B05F4F}" dt="2021-10-19T15:30:31.824" v="4" actId="47"/>
        <pc:sldMkLst>
          <pc:docMk/>
          <pc:sldMk cId="3092675455" sldId="361"/>
        </pc:sldMkLst>
      </pc:sldChg>
      <pc:sldChg chg="add del">
        <pc:chgData name="Mark Higgins" userId="f99148ad-7e67-4304-8c11-27c7a53efd31" providerId="ADAL" clId="{BC333596-D8C3-4C9B-AD5F-947285B05F4F}" dt="2021-10-19T15:30:31.824" v="4" actId="47"/>
        <pc:sldMkLst>
          <pc:docMk/>
          <pc:sldMk cId="1328544128" sldId="362"/>
        </pc:sldMkLst>
      </pc:sldChg>
      <pc:sldChg chg="add del">
        <pc:chgData name="Mark Higgins" userId="f99148ad-7e67-4304-8c11-27c7a53efd31" providerId="ADAL" clId="{BC333596-D8C3-4C9B-AD5F-947285B05F4F}" dt="2021-10-19T15:30:31.824" v="4" actId="47"/>
        <pc:sldMkLst>
          <pc:docMk/>
          <pc:sldMk cId="833547864" sldId="363"/>
        </pc:sldMkLst>
      </pc:sldChg>
      <pc:sldChg chg="add del">
        <pc:chgData name="Mark Higgins" userId="f99148ad-7e67-4304-8c11-27c7a53efd31" providerId="ADAL" clId="{BC333596-D8C3-4C9B-AD5F-947285B05F4F}" dt="2021-10-19T15:30:31.824" v="4" actId="47"/>
        <pc:sldMkLst>
          <pc:docMk/>
          <pc:sldMk cId="1097937262" sldId="364"/>
        </pc:sldMkLst>
      </pc:sldChg>
      <pc:sldChg chg="add del">
        <pc:chgData name="Mark Higgins" userId="f99148ad-7e67-4304-8c11-27c7a53efd31" providerId="ADAL" clId="{BC333596-D8C3-4C9B-AD5F-947285B05F4F}" dt="2021-10-19T15:30:31.824" v="4" actId="47"/>
        <pc:sldMkLst>
          <pc:docMk/>
          <pc:sldMk cId="2640944913" sldId="365"/>
        </pc:sldMkLst>
      </pc:sldChg>
      <pc:sldChg chg="add del">
        <pc:chgData name="Mark Higgins" userId="f99148ad-7e67-4304-8c11-27c7a53efd31" providerId="ADAL" clId="{BC333596-D8C3-4C9B-AD5F-947285B05F4F}" dt="2021-10-19T15:30:31.824" v="4" actId="47"/>
        <pc:sldMkLst>
          <pc:docMk/>
          <pc:sldMk cId="1231510094" sldId="367"/>
        </pc:sldMkLst>
      </pc:sldChg>
      <pc:sldChg chg="add del">
        <pc:chgData name="Mark Higgins" userId="f99148ad-7e67-4304-8c11-27c7a53efd31" providerId="ADAL" clId="{BC333596-D8C3-4C9B-AD5F-947285B05F4F}" dt="2021-10-19T15:30:31.824" v="4" actId="47"/>
        <pc:sldMkLst>
          <pc:docMk/>
          <pc:sldMk cId="903832305" sldId="369"/>
        </pc:sldMkLst>
      </pc:sldChg>
      <pc:sldChg chg="add del">
        <pc:chgData name="Mark Higgins" userId="f99148ad-7e67-4304-8c11-27c7a53efd31" providerId="ADAL" clId="{BC333596-D8C3-4C9B-AD5F-947285B05F4F}" dt="2021-10-19T15:30:31.824" v="4" actId="47"/>
        <pc:sldMkLst>
          <pc:docMk/>
          <pc:sldMk cId="556409987" sldId="373"/>
        </pc:sldMkLst>
      </pc:sldChg>
      <pc:sldChg chg="add del">
        <pc:chgData name="Mark Higgins" userId="f99148ad-7e67-4304-8c11-27c7a53efd31" providerId="ADAL" clId="{BC333596-D8C3-4C9B-AD5F-947285B05F4F}" dt="2021-10-19T15:30:31.824" v="4" actId="47"/>
        <pc:sldMkLst>
          <pc:docMk/>
          <pc:sldMk cId="486224407" sldId="377"/>
        </pc:sldMkLst>
      </pc:sldChg>
      <pc:sldChg chg="add del">
        <pc:chgData name="Mark Higgins" userId="f99148ad-7e67-4304-8c11-27c7a53efd31" providerId="ADAL" clId="{BC333596-D8C3-4C9B-AD5F-947285B05F4F}" dt="2021-10-19T15:30:31.824" v="4" actId="47"/>
        <pc:sldMkLst>
          <pc:docMk/>
          <pc:sldMk cId="2826229378" sldId="378"/>
        </pc:sldMkLst>
      </pc:sldChg>
      <pc:sldChg chg="add del">
        <pc:chgData name="Mark Higgins" userId="f99148ad-7e67-4304-8c11-27c7a53efd31" providerId="ADAL" clId="{BC333596-D8C3-4C9B-AD5F-947285B05F4F}" dt="2021-10-19T15:30:31.824" v="4" actId="47"/>
        <pc:sldMkLst>
          <pc:docMk/>
          <pc:sldMk cId="1059443082" sldId="379"/>
        </pc:sldMkLst>
      </pc:sldChg>
      <pc:sldChg chg="add del">
        <pc:chgData name="Mark Higgins" userId="f99148ad-7e67-4304-8c11-27c7a53efd31" providerId="ADAL" clId="{BC333596-D8C3-4C9B-AD5F-947285B05F4F}" dt="2021-10-19T15:30:31.824" v="4" actId="47"/>
        <pc:sldMkLst>
          <pc:docMk/>
          <pc:sldMk cId="217333681" sldId="380"/>
        </pc:sldMkLst>
      </pc:sldChg>
      <pc:sldChg chg="add del">
        <pc:chgData name="Mark Higgins" userId="f99148ad-7e67-4304-8c11-27c7a53efd31" providerId="ADAL" clId="{BC333596-D8C3-4C9B-AD5F-947285B05F4F}" dt="2021-10-19T15:30:31.824" v="4" actId="47"/>
        <pc:sldMkLst>
          <pc:docMk/>
          <pc:sldMk cId="761647083" sldId="388"/>
        </pc:sldMkLst>
      </pc:sldChg>
      <pc:sldChg chg="add del">
        <pc:chgData name="Mark Higgins" userId="f99148ad-7e67-4304-8c11-27c7a53efd31" providerId="ADAL" clId="{BC333596-D8C3-4C9B-AD5F-947285B05F4F}" dt="2021-10-19T15:30:31.824" v="4" actId="47"/>
        <pc:sldMkLst>
          <pc:docMk/>
          <pc:sldMk cId="2918068631" sldId="389"/>
        </pc:sldMkLst>
      </pc:sldChg>
      <pc:sldChg chg="add del">
        <pc:chgData name="Mark Higgins" userId="f99148ad-7e67-4304-8c11-27c7a53efd31" providerId="ADAL" clId="{BC333596-D8C3-4C9B-AD5F-947285B05F4F}" dt="2021-10-19T15:30:31.824" v="4" actId="47"/>
        <pc:sldMkLst>
          <pc:docMk/>
          <pc:sldMk cId="845237742" sldId="390"/>
        </pc:sldMkLst>
      </pc:sldChg>
      <pc:sldChg chg="add del">
        <pc:chgData name="Mark Higgins" userId="f99148ad-7e67-4304-8c11-27c7a53efd31" providerId="ADAL" clId="{BC333596-D8C3-4C9B-AD5F-947285B05F4F}" dt="2021-10-19T15:30:31.824" v="4" actId="47"/>
        <pc:sldMkLst>
          <pc:docMk/>
          <pc:sldMk cId="1248848706" sldId="391"/>
        </pc:sldMkLst>
      </pc:sldChg>
      <pc:sldChg chg="add del">
        <pc:chgData name="Mark Higgins" userId="f99148ad-7e67-4304-8c11-27c7a53efd31" providerId="ADAL" clId="{BC333596-D8C3-4C9B-AD5F-947285B05F4F}" dt="2021-10-19T15:30:31.824" v="4" actId="47"/>
        <pc:sldMkLst>
          <pc:docMk/>
          <pc:sldMk cId="1516249719" sldId="392"/>
        </pc:sldMkLst>
      </pc:sldChg>
      <pc:sldChg chg="add del">
        <pc:chgData name="Mark Higgins" userId="f99148ad-7e67-4304-8c11-27c7a53efd31" providerId="ADAL" clId="{BC333596-D8C3-4C9B-AD5F-947285B05F4F}" dt="2021-10-19T15:30:31.824" v="4" actId="47"/>
        <pc:sldMkLst>
          <pc:docMk/>
          <pc:sldMk cId="2184032674" sldId="393"/>
        </pc:sldMkLst>
      </pc:sldChg>
      <pc:sldChg chg="add del">
        <pc:chgData name="Mark Higgins" userId="f99148ad-7e67-4304-8c11-27c7a53efd31" providerId="ADAL" clId="{BC333596-D8C3-4C9B-AD5F-947285B05F4F}" dt="2021-10-19T15:30:31.824" v="4" actId="47"/>
        <pc:sldMkLst>
          <pc:docMk/>
          <pc:sldMk cId="3052757254" sldId="394"/>
        </pc:sldMkLst>
      </pc:sldChg>
      <pc:sldChg chg="add del">
        <pc:chgData name="Mark Higgins" userId="f99148ad-7e67-4304-8c11-27c7a53efd31" providerId="ADAL" clId="{BC333596-D8C3-4C9B-AD5F-947285B05F4F}" dt="2021-10-19T15:30:31.824" v="4" actId="47"/>
        <pc:sldMkLst>
          <pc:docMk/>
          <pc:sldMk cId="3926405391" sldId="395"/>
        </pc:sldMkLst>
      </pc:sldChg>
      <pc:sldChg chg="add del">
        <pc:chgData name="Mark Higgins" userId="f99148ad-7e67-4304-8c11-27c7a53efd31" providerId="ADAL" clId="{BC333596-D8C3-4C9B-AD5F-947285B05F4F}" dt="2021-10-19T15:30:31.824" v="4" actId="47"/>
        <pc:sldMkLst>
          <pc:docMk/>
          <pc:sldMk cId="1511910403" sldId="396"/>
        </pc:sldMkLst>
      </pc:sldChg>
      <pc:sldChg chg="add del">
        <pc:chgData name="Mark Higgins" userId="f99148ad-7e67-4304-8c11-27c7a53efd31" providerId="ADAL" clId="{BC333596-D8C3-4C9B-AD5F-947285B05F4F}" dt="2021-10-19T15:30:31.824" v="4" actId="47"/>
        <pc:sldMkLst>
          <pc:docMk/>
          <pc:sldMk cId="1544895526" sldId="397"/>
        </pc:sldMkLst>
      </pc:sldChg>
      <pc:sldChg chg="add del">
        <pc:chgData name="Mark Higgins" userId="f99148ad-7e67-4304-8c11-27c7a53efd31" providerId="ADAL" clId="{BC333596-D8C3-4C9B-AD5F-947285B05F4F}" dt="2021-10-19T15:30:31.824" v="4" actId="47"/>
        <pc:sldMkLst>
          <pc:docMk/>
          <pc:sldMk cId="2465785807" sldId="398"/>
        </pc:sldMkLst>
      </pc:sldChg>
      <pc:sldChg chg="add del">
        <pc:chgData name="Mark Higgins" userId="f99148ad-7e67-4304-8c11-27c7a53efd31" providerId="ADAL" clId="{BC333596-D8C3-4C9B-AD5F-947285B05F4F}" dt="2021-10-19T15:30:31.824" v="4" actId="47"/>
        <pc:sldMkLst>
          <pc:docMk/>
          <pc:sldMk cId="3222968002" sldId="399"/>
        </pc:sldMkLst>
      </pc:sldChg>
      <pc:sldChg chg="add del">
        <pc:chgData name="Mark Higgins" userId="f99148ad-7e67-4304-8c11-27c7a53efd31" providerId="ADAL" clId="{BC333596-D8C3-4C9B-AD5F-947285B05F4F}" dt="2021-10-19T15:30:31.824" v="4" actId="47"/>
        <pc:sldMkLst>
          <pc:docMk/>
          <pc:sldMk cId="2056755039" sldId="400"/>
        </pc:sldMkLst>
      </pc:sldChg>
      <pc:sldChg chg="add del">
        <pc:chgData name="Mark Higgins" userId="f99148ad-7e67-4304-8c11-27c7a53efd31" providerId="ADAL" clId="{BC333596-D8C3-4C9B-AD5F-947285B05F4F}" dt="2021-10-19T15:30:31.824" v="4" actId="47"/>
        <pc:sldMkLst>
          <pc:docMk/>
          <pc:sldMk cId="481534088" sldId="401"/>
        </pc:sldMkLst>
      </pc:sldChg>
      <pc:sldChg chg="add del">
        <pc:chgData name="Mark Higgins" userId="f99148ad-7e67-4304-8c11-27c7a53efd31" providerId="ADAL" clId="{BC333596-D8C3-4C9B-AD5F-947285B05F4F}" dt="2021-10-19T15:30:31.824" v="4" actId="47"/>
        <pc:sldMkLst>
          <pc:docMk/>
          <pc:sldMk cId="2952593591" sldId="402"/>
        </pc:sldMkLst>
      </pc:sldChg>
      <pc:sldChg chg="add del">
        <pc:chgData name="Mark Higgins" userId="f99148ad-7e67-4304-8c11-27c7a53efd31" providerId="ADAL" clId="{BC333596-D8C3-4C9B-AD5F-947285B05F4F}" dt="2021-10-19T15:30:31.824" v="4" actId="47"/>
        <pc:sldMkLst>
          <pc:docMk/>
          <pc:sldMk cId="1250941793" sldId="403"/>
        </pc:sldMkLst>
      </pc:sldChg>
      <pc:sldChg chg="add del">
        <pc:chgData name="Mark Higgins" userId="f99148ad-7e67-4304-8c11-27c7a53efd31" providerId="ADAL" clId="{BC333596-D8C3-4C9B-AD5F-947285B05F4F}" dt="2021-10-19T15:30:31.824" v="4" actId="47"/>
        <pc:sldMkLst>
          <pc:docMk/>
          <pc:sldMk cId="624383718" sldId="404"/>
        </pc:sldMkLst>
      </pc:sldChg>
      <pc:sldChg chg="add del">
        <pc:chgData name="Mark Higgins" userId="f99148ad-7e67-4304-8c11-27c7a53efd31" providerId="ADAL" clId="{BC333596-D8C3-4C9B-AD5F-947285B05F4F}" dt="2021-10-19T15:30:31.824" v="4" actId="47"/>
        <pc:sldMkLst>
          <pc:docMk/>
          <pc:sldMk cId="1975970897" sldId="405"/>
        </pc:sldMkLst>
      </pc:sldChg>
      <pc:sldChg chg="add del">
        <pc:chgData name="Mark Higgins" userId="f99148ad-7e67-4304-8c11-27c7a53efd31" providerId="ADAL" clId="{BC333596-D8C3-4C9B-AD5F-947285B05F4F}" dt="2021-10-19T15:30:31.824" v="4" actId="47"/>
        <pc:sldMkLst>
          <pc:docMk/>
          <pc:sldMk cId="4114315404" sldId="406"/>
        </pc:sldMkLst>
      </pc:sldChg>
      <pc:sldChg chg="add del">
        <pc:chgData name="Mark Higgins" userId="f99148ad-7e67-4304-8c11-27c7a53efd31" providerId="ADAL" clId="{BC333596-D8C3-4C9B-AD5F-947285B05F4F}" dt="2021-10-19T15:30:31.824" v="4" actId="47"/>
        <pc:sldMkLst>
          <pc:docMk/>
          <pc:sldMk cId="2654113757" sldId="407"/>
        </pc:sldMkLst>
      </pc:sldChg>
      <pc:sldChg chg="add del">
        <pc:chgData name="Mark Higgins" userId="f99148ad-7e67-4304-8c11-27c7a53efd31" providerId="ADAL" clId="{BC333596-D8C3-4C9B-AD5F-947285B05F4F}" dt="2021-10-19T15:30:31.824" v="4" actId="47"/>
        <pc:sldMkLst>
          <pc:docMk/>
          <pc:sldMk cId="1410555242" sldId="408"/>
        </pc:sldMkLst>
      </pc:sldChg>
      <pc:sldChg chg="add del">
        <pc:chgData name="Mark Higgins" userId="f99148ad-7e67-4304-8c11-27c7a53efd31" providerId="ADAL" clId="{BC333596-D8C3-4C9B-AD5F-947285B05F4F}" dt="2021-10-19T15:30:31.824" v="4" actId="47"/>
        <pc:sldMkLst>
          <pc:docMk/>
          <pc:sldMk cId="706236086" sldId="409"/>
        </pc:sldMkLst>
      </pc:sldChg>
      <pc:sldChg chg="add del">
        <pc:chgData name="Mark Higgins" userId="f99148ad-7e67-4304-8c11-27c7a53efd31" providerId="ADAL" clId="{BC333596-D8C3-4C9B-AD5F-947285B05F4F}" dt="2021-10-19T15:30:31.824" v="4" actId="47"/>
        <pc:sldMkLst>
          <pc:docMk/>
          <pc:sldMk cId="4238912955" sldId="410"/>
        </pc:sldMkLst>
      </pc:sldChg>
      <pc:sldChg chg="add del">
        <pc:chgData name="Mark Higgins" userId="f99148ad-7e67-4304-8c11-27c7a53efd31" providerId="ADAL" clId="{BC333596-D8C3-4C9B-AD5F-947285B05F4F}" dt="2021-10-19T15:30:31.824" v="4" actId="47"/>
        <pc:sldMkLst>
          <pc:docMk/>
          <pc:sldMk cId="2602691375" sldId="411"/>
        </pc:sldMkLst>
      </pc:sldChg>
      <pc:sldChg chg="add del">
        <pc:chgData name="Mark Higgins" userId="f99148ad-7e67-4304-8c11-27c7a53efd31" providerId="ADAL" clId="{BC333596-D8C3-4C9B-AD5F-947285B05F4F}" dt="2021-10-19T15:30:31.824" v="4" actId="47"/>
        <pc:sldMkLst>
          <pc:docMk/>
          <pc:sldMk cId="1337448394" sldId="412"/>
        </pc:sldMkLst>
      </pc:sldChg>
      <pc:sldChg chg="add del">
        <pc:chgData name="Mark Higgins" userId="f99148ad-7e67-4304-8c11-27c7a53efd31" providerId="ADAL" clId="{BC333596-D8C3-4C9B-AD5F-947285B05F4F}" dt="2021-10-19T15:30:31.824" v="4" actId="47"/>
        <pc:sldMkLst>
          <pc:docMk/>
          <pc:sldMk cId="3573841059" sldId="413"/>
        </pc:sldMkLst>
      </pc:sldChg>
      <pc:sldChg chg="add del">
        <pc:chgData name="Mark Higgins" userId="f99148ad-7e67-4304-8c11-27c7a53efd31" providerId="ADAL" clId="{BC333596-D8C3-4C9B-AD5F-947285B05F4F}" dt="2021-10-19T15:30:31.824" v="4" actId="47"/>
        <pc:sldMkLst>
          <pc:docMk/>
          <pc:sldMk cId="2629586236" sldId="414"/>
        </pc:sldMkLst>
      </pc:sldChg>
      <pc:sldChg chg="add del">
        <pc:chgData name="Mark Higgins" userId="f99148ad-7e67-4304-8c11-27c7a53efd31" providerId="ADAL" clId="{BC333596-D8C3-4C9B-AD5F-947285B05F4F}" dt="2021-10-19T15:30:31.824" v="4" actId="47"/>
        <pc:sldMkLst>
          <pc:docMk/>
          <pc:sldMk cId="680340156" sldId="415"/>
        </pc:sldMkLst>
      </pc:sldChg>
      <pc:sldChg chg="add del">
        <pc:chgData name="Mark Higgins" userId="f99148ad-7e67-4304-8c11-27c7a53efd31" providerId="ADAL" clId="{BC333596-D8C3-4C9B-AD5F-947285B05F4F}" dt="2021-10-19T15:30:31.824" v="4" actId="47"/>
        <pc:sldMkLst>
          <pc:docMk/>
          <pc:sldMk cId="2650830124" sldId="416"/>
        </pc:sldMkLst>
      </pc:sldChg>
      <pc:sldChg chg="add del">
        <pc:chgData name="Mark Higgins" userId="f99148ad-7e67-4304-8c11-27c7a53efd31" providerId="ADAL" clId="{BC333596-D8C3-4C9B-AD5F-947285B05F4F}" dt="2021-10-19T15:30:31.824" v="4" actId="47"/>
        <pc:sldMkLst>
          <pc:docMk/>
          <pc:sldMk cId="3730956495" sldId="417"/>
        </pc:sldMkLst>
      </pc:sldChg>
      <pc:sldChg chg="add del">
        <pc:chgData name="Mark Higgins" userId="f99148ad-7e67-4304-8c11-27c7a53efd31" providerId="ADAL" clId="{BC333596-D8C3-4C9B-AD5F-947285B05F4F}" dt="2021-10-19T15:30:31.824" v="4" actId="47"/>
        <pc:sldMkLst>
          <pc:docMk/>
          <pc:sldMk cId="4223131663" sldId="418"/>
        </pc:sldMkLst>
      </pc:sldChg>
      <pc:sldChg chg="add del">
        <pc:chgData name="Mark Higgins" userId="f99148ad-7e67-4304-8c11-27c7a53efd31" providerId="ADAL" clId="{BC333596-D8C3-4C9B-AD5F-947285B05F4F}" dt="2021-10-19T15:30:31.824" v="4" actId="47"/>
        <pc:sldMkLst>
          <pc:docMk/>
          <pc:sldMk cId="1778816030" sldId="421"/>
        </pc:sldMkLst>
      </pc:sldChg>
      <pc:sldChg chg="add del">
        <pc:chgData name="Mark Higgins" userId="f99148ad-7e67-4304-8c11-27c7a53efd31" providerId="ADAL" clId="{BC333596-D8C3-4C9B-AD5F-947285B05F4F}" dt="2021-10-19T15:30:31.824" v="4" actId="47"/>
        <pc:sldMkLst>
          <pc:docMk/>
          <pc:sldMk cId="607490500" sldId="422"/>
        </pc:sldMkLst>
      </pc:sldChg>
      <pc:sldChg chg="add del">
        <pc:chgData name="Mark Higgins" userId="f99148ad-7e67-4304-8c11-27c7a53efd31" providerId="ADAL" clId="{BC333596-D8C3-4C9B-AD5F-947285B05F4F}" dt="2021-10-19T15:30:31.824" v="4" actId="47"/>
        <pc:sldMkLst>
          <pc:docMk/>
          <pc:sldMk cId="1890531109" sldId="424"/>
        </pc:sldMkLst>
      </pc:sldChg>
      <pc:sldChg chg="add del">
        <pc:chgData name="Mark Higgins" userId="f99148ad-7e67-4304-8c11-27c7a53efd31" providerId="ADAL" clId="{BC333596-D8C3-4C9B-AD5F-947285B05F4F}" dt="2021-10-19T15:30:31.824" v="4" actId="47"/>
        <pc:sldMkLst>
          <pc:docMk/>
          <pc:sldMk cId="1673904469" sldId="425"/>
        </pc:sldMkLst>
      </pc:sldChg>
      <pc:sldChg chg="add del">
        <pc:chgData name="Mark Higgins" userId="f99148ad-7e67-4304-8c11-27c7a53efd31" providerId="ADAL" clId="{BC333596-D8C3-4C9B-AD5F-947285B05F4F}" dt="2021-10-19T15:30:31.824" v="4" actId="47"/>
        <pc:sldMkLst>
          <pc:docMk/>
          <pc:sldMk cId="658609329" sldId="426"/>
        </pc:sldMkLst>
      </pc:sldChg>
      <pc:sldChg chg="add del">
        <pc:chgData name="Mark Higgins" userId="f99148ad-7e67-4304-8c11-27c7a53efd31" providerId="ADAL" clId="{BC333596-D8C3-4C9B-AD5F-947285B05F4F}" dt="2021-10-19T15:30:31.824" v="4" actId="47"/>
        <pc:sldMkLst>
          <pc:docMk/>
          <pc:sldMk cId="2422120360" sldId="430"/>
        </pc:sldMkLst>
      </pc:sldChg>
      <pc:sldChg chg="add del">
        <pc:chgData name="Mark Higgins" userId="f99148ad-7e67-4304-8c11-27c7a53efd31" providerId="ADAL" clId="{BC333596-D8C3-4C9B-AD5F-947285B05F4F}" dt="2021-10-19T15:30:31.824" v="4" actId="47"/>
        <pc:sldMkLst>
          <pc:docMk/>
          <pc:sldMk cId="3231987782" sldId="433"/>
        </pc:sldMkLst>
      </pc:sldChg>
      <pc:sldChg chg="add del">
        <pc:chgData name="Mark Higgins" userId="f99148ad-7e67-4304-8c11-27c7a53efd31" providerId="ADAL" clId="{BC333596-D8C3-4C9B-AD5F-947285B05F4F}" dt="2021-10-19T15:30:31.824" v="4" actId="47"/>
        <pc:sldMkLst>
          <pc:docMk/>
          <pc:sldMk cId="625691769" sldId="435"/>
        </pc:sldMkLst>
      </pc:sldChg>
      <pc:sldChg chg="add del">
        <pc:chgData name="Mark Higgins" userId="f99148ad-7e67-4304-8c11-27c7a53efd31" providerId="ADAL" clId="{BC333596-D8C3-4C9B-AD5F-947285B05F4F}" dt="2021-10-19T15:30:31.824" v="4" actId="47"/>
        <pc:sldMkLst>
          <pc:docMk/>
          <pc:sldMk cId="3149446475" sldId="436"/>
        </pc:sldMkLst>
      </pc:sldChg>
      <pc:sldChg chg="add del">
        <pc:chgData name="Mark Higgins" userId="f99148ad-7e67-4304-8c11-27c7a53efd31" providerId="ADAL" clId="{BC333596-D8C3-4C9B-AD5F-947285B05F4F}" dt="2021-10-19T15:30:31.824" v="4" actId="47"/>
        <pc:sldMkLst>
          <pc:docMk/>
          <pc:sldMk cId="331857268" sldId="437"/>
        </pc:sldMkLst>
      </pc:sldChg>
      <pc:sldChg chg="add del">
        <pc:chgData name="Mark Higgins" userId="f99148ad-7e67-4304-8c11-27c7a53efd31" providerId="ADAL" clId="{BC333596-D8C3-4C9B-AD5F-947285B05F4F}" dt="2021-10-19T15:30:31.824" v="4" actId="47"/>
        <pc:sldMkLst>
          <pc:docMk/>
          <pc:sldMk cId="2734321847" sldId="438"/>
        </pc:sldMkLst>
      </pc:sldChg>
      <pc:sldChg chg="add del">
        <pc:chgData name="Mark Higgins" userId="f99148ad-7e67-4304-8c11-27c7a53efd31" providerId="ADAL" clId="{BC333596-D8C3-4C9B-AD5F-947285B05F4F}" dt="2021-10-19T15:30:31.824" v="4" actId="47"/>
        <pc:sldMkLst>
          <pc:docMk/>
          <pc:sldMk cId="205147612" sldId="439"/>
        </pc:sldMkLst>
      </pc:sldChg>
      <pc:sldChg chg="add del">
        <pc:chgData name="Mark Higgins" userId="f99148ad-7e67-4304-8c11-27c7a53efd31" providerId="ADAL" clId="{BC333596-D8C3-4C9B-AD5F-947285B05F4F}" dt="2021-10-19T15:30:31.824" v="4" actId="47"/>
        <pc:sldMkLst>
          <pc:docMk/>
          <pc:sldMk cId="2991292184" sldId="441"/>
        </pc:sldMkLst>
      </pc:sldChg>
      <pc:sldChg chg="add del">
        <pc:chgData name="Mark Higgins" userId="f99148ad-7e67-4304-8c11-27c7a53efd31" providerId="ADAL" clId="{BC333596-D8C3-4C9B-AD5F-947285B05F4F}" dt="2021-10-19T15:30:31.824" v="4" actId="47"/>
        <pc:sldMkLst>
          <pc:docMk/>
          <pc:sldMk cId="3362721485" sldId="442"/>
        </pc:sldMkLst>
      </pc:sldChg>
      <pc:sldChg chg="add del">
        <pc:chgData name="Mark Higgins" userId="f99148ad-7e67-4304-8c11-27c7a53efd31" providerId="ADAL" clId="{BC333596-D8C3-4C9B-AD5F-947285B05F4F}" dt="2021-10-19T15:30:31.824" v="4" actId="47"/>
        <pc:sldMkLst>
          <pc:docMk/>
          <pc:sldMk cId="2387050593" sldId="443"/>
        </pc:sldMkLst>
      </pc:sldChg>
      <pc:sldChg chg="add del">
        <pc:chgData name="Mark Higgins" userId="f99148ad-7e67-4304-8c11-27c7a53efd31" providerId="ADAL" clId="{BC333596-D8C3-4C9B-AD5F-947285B05F4F}" dt="2021-10-19T15:30:31.824" v="4" actId="47"/>
        <pc:sldMkLst>
          <pc:docMk/>
          <pc:sldMk cId="389213653" sldId="444"/>
        </pc:sldMkLst>
      </pc:sldChg>
      <pc:sldChg chg="add del">
        <pc:chgData name="Mark Higgins" userId="f99148ad-7e67-4304-8c11-27c7a53efd31" providerId="ADAL" clId="{BC333596-D8C3-4C9B-AD5F-947285B05F4F}" dt="2021-10-19T15:30:31.824" v="4" actId="47"/>
        <pc:sldMkLst>
          <pc:docMk/>
          <pc:sldMk cId="558151786" sldId="445"/>
        </pc:sldMkLst>
      </pc:sldChg>
      <pc:sldChg chg="add del">
        <pc:chgData name="Mark Higgins" userId="f99148ad-7e67-4304-8c11-27c7a53efd31" providerId="ADAL" clId="{BC333596-D8C3-4C9B-AD5F-947285B05F4F}" dt="2021-10-19T15:29:53.945" v="3" actId="47"/>
        <pc:sldMkLst>
          <pc:docMk/>
          <pc:sldMk cId="3260383663" sldId="683"/>
        </pc:sldMkLst>
      </pc:sldChg>
      <pc:sldChg chg="add del">
        <pc:chgData name="Mark Higgins" userId="f99148ad-7e67-4304-8c11-27c7a53efd31" providerId="ADAL" clId="{BC333596-D8C3-4C9B-AD5F-947285B05F4F}" dt="2021-10-19T15:29:53.945" v="3" actId="47"/>
        <pc:sldMkLst>
          <pc:docMk/>
          <pc:sldMk cId="3845661198" sldId="687"/>
        </pc:sldMkLst>
      </pc:sldChg>
      <pc:sldChg chg="add del">
        <pc:chgData name="Mark Higgins" userId="f99148ad-7e67-4304-8c11-27c7a53efd31" providerId="ADAL" clId="{BC333596-D8C3-4C9B-AD5F-947285B05F4F}" dt="2021-10-19T15:30:31.824" v="4" actId="47"/>
        <pc:sldMkLst>
          <pc:docMk/>
          <pc:sldMk cId="3478056148" sldId="694"/>
        </pc:sldMkLst>
      </pc:sldChg>
      <pc:sldChg chg="add del">
        <pc:chgData name="Mark Higgins" userId="f99148ad-7e67-4304-8c11-27c7a53efd31" providerId="ADAL" clId="{BC333596-D8C3-4C9B-AD5F-947285B05F4F}" dt="2021-10-19T15:30:31.824" v="4" actId="47"/>
        <pc:sldMkLst>
          <pc:docMk/>
          <pc:sldMk cId="1384747455" sldId="695"/>
        </pc:sldMkLst>
      </pc:sldChg>
      <pc:sldChg chg="add del">
        <pc:chgData name="Mark Higgins" userId="f99148ad-7e67-4304-8c11-27c7a53efd31" providerId="ADAL" clId="{BC333596-D8C3-4C9B-AD5F-947285B05F4F}" dt="2021-10-19T15:30:31.824" v="4" actId="47"/>
        <pc:sldMkLst>
          <pc:docMk/>
          <pc:sldMk cId="961037850" sldId="696"/>
        </pc:sldMkLst>
      </pc:sldChg>
      <pc:sldChg chg="add del">
        <pc:chgData name="Mark Higgins" userId="f99148ad-7e67-4304-8c11-27c7a53efd31" providerId="ADAL" clId="{BC333596-D8C3-4C9B-AD5F-947285B05F4F}" dt="2021-10-19T15:30:31.824" v="4" actId="47"/>
        <pc:sldMkLst>
          <pc:docMk/>
          <pc:sldMk cId="2382590890" sldId="697"/>
        </pc:sldMkLst>
      </pc:sldChg>
      <pc:sldChg chg="add del">
        <pc:chgData name="Mark Higgins" userId="f99148ad-7e67-4304-8c11-27c7a53efd31" providerId="ADAL" clId="{BC333596-D8C3-4C9B-AD5F-947285B05F4F}" dt="2021-10-19T15:30:31.824" v="4" actId="47"/>
        <pc:sldMkLst>
          <pc:docMk/>
          <pc:sldMk cId="2816790370" sldId="698"/>
        </pc:sldMkLst>
      </pc:sldChg>
      <pc:sldChg chg="add del">
        <pc:chgData name="Mark Higgins" userId="f99148ad-7e67-4304-8c11-27c7a53efd31" providerId="ADAL" clId="{BC333596-D8C3-4C9B-AD5F-947285B05F4F}" dt="2021-10-19T15:30:31.824" v="4" actId="47"/>
        <pc:sldMkLst>
          <pc:docMk/>
          <pc:sldMk cId="4291132042" sldId="699"/>
        </pc:sldMkLst>
      </pc:sldChg>
      <pc:sldChg chg="add del">
        <pc:chgData name="Mark Higgins" userId="f99148ad-7e67-4304-8c11-27c7a53efd31" providerId="ADAL" clId="{BC333596-D8C3-4C9B-AD5F-947285B05F4F}" dt="2021-10-19T15:30:31.824" v="4" actId="47"/>
        <pc:sldMkLst>
          <pc:docMk/>
          <pc:sldMk cId="2299538971" sldId="700"/>
        </pc:sldMkLst>
      </pc:sldChg>
      <pc:sldChg chg="add del">
        <pc:chgData name="Mark Higgins" userId="f99148ad-7e67-4304-8c11-27c7a53efd31" providerId="ADAL" clId="{BC333596-D8C3-4C9B-AD5F-947285B05F4F}" dt="2021-10-19T15:30:31.824" v="4" actId="47"/>
        <pc:sldMkLst>
          <pc:docMk/>
          <pc:sldMk cId="3647801122" sldId="701"/>
        </pc:sldMkLst>
      </pc:sldChg>
      <pc:sldChg chg="add del">
        <pc:chgData name="Mark Higgins" userId="f99148ad-7e67-4304-8c11-27c7a53efd31" providerId="ADAL" clId="{BC333596-D8C3-4C9B-AD5F-947285B05F4F}" dt="2021-10-19T15:30:31.824" v="4" actId="47"/>
        <pc:sldMkLst>
          <pc:docMk/>
          <pc:sldMk cId="1124660872" sldId="702"/>
        </pc:sldMkLst>
      </pc:sldChg>
      <pc:sldChg chg="add del">
        <pc:chgData name="Mark Higgins" userId="f99148ad-7e67-4304-8c11-27c7a53efd31" providerId="ADAL" clId="{BC333596-D8C3-4C9B-AD5F-947285B05F4F}" dt="2021-10-19T15:30:31.824" v="4" actId="47"/>
        <pc:sldMkLst>
          <pc:docMk/>
          <pc:sldMk cId="3031805303" sldId="703"/>
        </pc:sldMkLst>
      </pc:sldChg>
      <pc:sldChg chg="add del">
        <pc:chgData name="Mark Higgins" userId="f99148ad-7e67-4304-8c11-27c7a53efd31" providerId="ADAL" clId="{BC333596-D8C3-4C9B-AD5F-947285B05F4F}" dt="2021-10-19T15:30:31.824" v="4" actId="47"/>
        <pc:sldMkLst>
          <pc:docMk/>
          <pc:sldMk cId="140445724" sldId="704"/>
        </pc:sldMkLst>
      </pc:sldChg>
      <pc:sldChg chg="add del">
        <pc:chgData name="Mark Higgins" userId="f99148ad-7e67-4304-8c11-27c7a53efd31" providerId="ADAL" clId="{BC333596-D8C3-4C9B-AD5F-947285B05F4F}" dt="2021-10-19T15:30:31.824" v="4" actId="47"/>
        <pc:sldMkLst>
          <pc:docMk/>
          <pc:sldMk cId="2542223994" sldId="705"/>
        </pc:sldMkLst>
      </pc:sldChg>
      <pc:sldChg chg="add del">
        <pc:chgData name="Mark Higgins" userId="f99148ad-7e67-4304-8c11-27c7a53efd31" providerId="ADAL" clId="{BC333596-D8C3-4C9B-AD5F-947285B05F4F}" dt="2021-10-19T15:30:31.824" v="4" actId="47"/>
        <pc:sldMkLst>
          <pc:docMk/>
          <pc:sldMk cId="2222589636" sldId="706"/>
        </pc:sldMkLst>
      </pc:sldChg>
      <pc:sldChg chg="add del">
        <pc:chgData name="Mark Higgins" userId="f99148ad-7e67-4304-8c11-27c7a53efd31" providerId="ADAL" clId="{BC333596-D8C3-4C9B-AD5F-947285B05F4F}" dt="2021-10-19T15:30:31.824" v="4" actId="47"/>
        <pc:sldMkLst>
          <pc:docMk/>
          <pc:sldMk cId="2977657711" sldId="708"/>
        </pc:sldMkLst>
      </pc:sldChg>
      <pc:sldChg chg="add del">
        <pc:chgData name="Mark Higgins" userId="f99148ad-7e67-4304-8c11-27c7a53efd31" providerId="ADAL" clId="{BC333596-D8C3-4C9B-AD5F-947285B05F4F}" dt="2021-10-19T15:30:31.824" v="4" actId="47"/>
        <pc:sldMkLst>
          <pc:docMk/>
          <pc:sldMk cId="3350938539" sldId="710"/>
        </pc:sldMkLst>
      </pc:sldChg>
      <pc:sldChg chg="add del">
        <pc:chgData name="Mark Higgins" userId="f99148ad-7e67-4304-8c11-27c7a53efd31" providerId="ADAL" clId="{BC333596-D8C3-4C9B-AD5F-947285B05F4F}" dt="2021-10-19T15:30:31.824" v="4" actId="47"/>
        <pc:sldMkLst>
          <pc:docMk/>
          <pc:sldMk cId="3878494634" sldId="711"/>
        </pc:sldMkLst>
      </pc:sldChg>
      <pc:sldChg chg="add del">
        <pc:chgData name="Mark Higgins" userId="f99148ad-7e67-4304-8c11-27c7a53efd31" providerId="ADAL" clId="{BC333596-D8C3-4C9B-AD5F-947285B05F4F}" dt="2021-10-19T15:30:31.824" v="4" actId="47"/>
        <pc:sldMkLst>
          <pc:docMk/>
          <pc:sldMk cId="3216072036" sldId="712"/>
        </pc:sldMkLst>
      </pc:sldChg>
      <pc:sldChg chg="add del">
        <pc:chgData name="Mark Higgins" userId="f99148ad-7e67-4304-8c11-27c7a53efd31" providerId="ADAL" clId="{BC333596-D8C3-4C9B-AD5F-947285B05F4F}" dt="2021-10-19T15:30:31.824" v="4" actId="47"/>
        <pc:sldMkLst>
          <pc:docMk/>
          <pc:sldMk cId="779021081" sldId="713"/>
        </pc:sldMkLst>
      </pc:sldChg>
      <pc:sldChg chg="add del">
        <pc:chgData name="Mark Higgins" userId="f99148ad-7e67-4304-8c11-27c7a53efd31" providerId="ADAL" clId="{BC333596-D8C3-4C9B-AD5F-947285B05F4F}" dt="2021-10-19T15:30:31.824" v="4" actId="47"/>
        <pc:sldMkLst>
          <pc:docMk/>
          <pc:sldMk cId="4245500416" sldId="714"/>
        </pc:sldMkLst>
      </pc:sldChg>
      <pc:sldChg chg="add del">
        <pc:chgData name="Mark Higgins" userId="f99148ad-7e67-4304-8c11-27c7a53efd31" providerId="ADAL" clId="{BC333596-D8C3-4C9B-AD5F-947285B05F4F}" dt="2021-10-19T15:30:31.824" v="4" actId="47"/>
        <pc:sldMkLst>
          <pc:docMk/>
          <pc:sldMk cId="2036575152" sldId="715"/>
        </pc:sldMkLst>
      </pc:sldChg>
      <pc:sldChg chg="add del">
        <pc:chgData name="Mark Higgins" userId="f99148ad-7e67-4304-8c11-27c7a53efd31" providerId="ADAL" clId="{BC333596-D8C3-4C9B-AD5F-947285B05F4F}" dt="2021-10-19T15:30:31.824" v="4" actId="47"/>
        <pc:sldMkLst>
          <pc:docMk/>
          <pc:sldMk cId="3626110082" sldId="716"/>
        </pc:sldMkLst>
      </pc:sldChg>
      <pc:sldChg chg="add del">
        <pc:chgData name="Mark Higgins" userId="f99148ad-7e67-4304-8c11-27c7a53efd31" providerId="ADAL" clId="{BC333596-D8C3-4C9B-AD5F-947285B05F4F}" dt="2021-10-19T15:30:31.824" v="4" actId="47"/>
        <pc:sldMkLst>
          <pc:docMk/>
          <pc:sldMk cId="2364488843" sldId="718"/>
        </pc:sldMkLst>
      </pc:sldChg>
      <pc:sldChg chg="add del">
        <pc:chgData name="Mark Higgins" userId="f99148ad-7e67-4304-8c11-27c7a53efd31" providerId="ADAL" clId="{BC333596-D8C3-4C9B-AD5F-947285B05F4F}" dt="2021-10-19T15:30:31.824" v="4" actId="47"/>
        <pc:sldMkLst>
          <pc:docMk/>
          <pc:sldMk cId="3837821357" sldId="719"/>
        </pc:sldMkLst>
      </pc:sldChg>
      <pc:sldChg chg="add del">
        <pc:chgData name="Mark Higgins" userId="f99148ad-7e67-4304-8c11-27c7a53efd31" providerId="ADAL" clId="{BC333596-D8C3-4C9B-AD5F-947285B05F4F}" dt="2021-10-19T15:30:31.824" v="4" actId="47"/>
        <pc:sldMkLst>
          <pc:docMk/>
          <pc:sldMk cId="2418004797" sldId="720"/>
        </pc:sldMkLst>
      </pc:sldChg>
      <pc:sldChg chg="add del">
        <pc:chgData name="Mark Higgins" userId="f99148ad-7e67-4304-8c11-27c7a53efd31" providerId="ADAL" clId="{BC333596-D8C3-4C9B-AD5F-947285B05F4F}" dt="2021-10-19T15:30:31.824" v="4" actId="47"/>
        <pc:sldMkLst>
          <pc:docMk/>
          <pc:sldMk cId="3209023164" sldId="721"/>
        </pc:sldMkLst>
      </pc:sldChg>
      <pc:sldChg chg="add del">
        <pc:chgData name="Mark Higgins" userId="f99148ad-7e67-4304-8c11-27c7a53efd31" providerId="ADAL" clId="{BC333596-D8C3-4C9B-AD5F-947285B05F4F}" dt="2021-10-19T15:30:31.824" v="4" actId="47"/>
        <pc:sldMkLst>
          <pc:docMk/>
          <pc:sldMk cId="630191231" sldId="722"/>
        </pc:sldMkLst>
      </pc:sldChg>
      <pc:sldChg chg="add del">
        <pc:chgData name="Mark Higgins" userId="f99148ad-7e67-4304-8c11-27c7a53efd31" providerId="ADAL" clId="{BC333596-D8C3-4C9B-AD5F-947285B05F4F}" dt="2021-10-19T15:30:31.824" v="4" actId="47"/>
        <pc:sldMkLst>
          <pc:docMk/>
          <pc:sldMk cId="2585457873" sldId="723"/>
        </pc:sldMkLst>
      </pc:sldChg>
      <pc:sldChg chg="add del">
        <pc:chgData name="Mark Higgins" userId="f99148ad-7e67-4304-8c11-27c7a53efd31" providerId="ADAL" clId="{BC333596-D8C3-4C9B-AD5F-947285B05F4F}" dt="2021-10-19T15:30:31.824" v="4" actId="47"/>
        <pc:sldMkLst>
          <pc:docMk/>
          <pc:sldMk cId="2626823195" sldId="724"/>
        </pc:sldMkLst>
      </pc:sldChg>
      <pc:sldChg chg="add del">
        <pc:chgData name="Mark Higgins" userId="f99148ad-7e67-4304-8c11-27c7a53efd31" providerId="ADAL" clId="{BC333596-D8C3-4C9B-AD5F-947285B05F4F}" dt="2021-10-19T15:30:31.824" v="4" actId="47"/>
        <pc:sldMkLst>
          <pc:docMk/>
          <pc:sldMk cId="1913810849" sldId="725"/>
        </pc:sldMkLst>
      </pc:sldChg>
      <pc:sldChg chg="add del">
        <pc:chgData name="Mark Higgins" userId="f99148ad-7e67-4304-8c11-27c7a53efd31" providerId="ADAL" clId="{BC333596-D8C3-4C9B-AD5F-947285B05F4F}" dt="2021-10-19T15:30:31.824" v="4" actId="47"/>
        <pc:sldMkLst>
          <pc:docMk/>
          <pc:sldMk cId="3876293331" sldId="736"/>
        </pc:sldMkLst>
      </pc:sldChg>
      <pc:sldChg chg="add del">
        <pc:chgData name="Mark Higgins" userId="f99148ad-7e67-4304-8c11-27c7a53efd31" providerId="ADAL" clId="{BC333596-D8C3-4C9B-AD5F-947285B05F4F}" dt="2021-10-19T15:30:31.824" v="4" actId="47"/>
        <pc:sldMkLst>
          <pc:docMk/>
          <pc:sldMk cId="678621518" sldId="741"/>
        </pc:sldMkLst>
      </pc:sldChg>
      <pc:sldChg chg="add del">
        <pc:chgData name="Mark Higgins" userId="f99148ad-7e67-4304-8c11-27c7a53efd31" providerId="ADAL" clId="{BC333596-D8C3-4C9B-AD5F-947285B05F4F}" dt="2021-10-19T15:30:31.824" v="4" actId="47"/>
        <pc:sldMkLst>
          <pc:docMk/>
          <pc:sldMk cId="2723241041" sldId="742"/>
        </pc:sldMkLst>
      </pc:sldChg>
      <pc:sldChg chg="add del">
        <pc:chgData name="Mark Higgins" userId="f99148ad-7e67-4304-8c11-27c7a53efd31" providerId="ADAL" clId="{BC333596-D8C3-4C9B-AD5F-947285B05F4F}" dt="2021-10-19T15:30:31.824" v="4" actId="47"/>
        <pc:sldMkLst>
          <pc:docMk/>
          <pc:sldMk cId="2085346251" sldId="749"/>
        </pc:sldMkLst>
      </pc:sldChg>
      <pc:sldChg chg="modSp new mod ord">
        <pc:chgData name="Mark Higgins" userId="f99148ad-7e67-4304-8c11-27c7a53efd31" providerId="ADAL" clId="{BC333596-D8C3-4C9B-AD5F-947285B05F4F}" dt="2021-11-02T11:07:44.034" v="192" actId="20577"/>
        <pc:sldMkLst>
          <pc:docMk/>
          <pc:sldMk cId="2594139224" sldId="751"/>
        </pc:sldMkLst>
        <pc:spChg chg="mod">
          <ac:chgData name="Mark Higgins" userId="f99148ad-7e67-4304-8c11-27c7a53efd31" providerId="ADAL" clId="{BC333596-D8C3-4C9B-AD5F-947285B05F4F}" dt="2021-11-02T11:06:51.325" v="180" actId="20577"/>
          <ac:spMkLst>
            <pc:docMk/>
            <pc:sldMk cId="2594139224" sldId="751"/>
            <ac:spMk id="2" creationId="{0B87CDBB-328B-4491-ACDB-93DB793F3B8F}"/>
          </ac:spMkLst>
        </pc:spChg>
        <pc:spChg chg="mod">
          <ac:chgData name="Mark Higgins" userId="f99148ad-7e67-4304-8c11-27c7a53efd31" providerId="ADAL" clId="{BC333596-D8C3-4C9B-AD5F-947285B05F4F}" dt="2021-11-02T11:07:44.034" v="192" actId="20577"/>
          <ac:spMkLst>
            <pc:docMk/>
            <pc:sldMk cId="2594139224" sldId="751"/>
            <ac:spMk id="3" creationId="{F0B7FD29-B2AA-4040-BC9D-CE3424D01DC3}"/>
          </ac:spMkLst>
        </pc:spChg>
      </pc:sldChg>
      <pc:sldChg chg="delSp modSp add del mod">
        <pc:chgData name="Mark Higgins" userId="f99148ad-7e67-4304-8c11-27c7a53efd31" providerId="ADAL" clId="{BC333596-D8C3-4C9B-AD5F-947285B05F4F}" dt="2021-10-19T16:04:11.608" v="135" actId="2696"/>
        <pc:sldMkLst>
          <pc:docMk/>
          <pc:sldMk cId="4105346015" sldId="751"/>
        </pc:sldMkLst>
        <pc:spChg chg="mod">
          <ac:chgData name="Mark Higgins" userId="f99148ad-7e67-4304-8c11-27c7a53efd31" providerId="ADAL" clId="{BC333596-D8C3-4C9B-AD5F-947285B05F4F}" dt="2021-10-19T15:31:51.946" v="33" actId="20577"/>
          <ac:spMkLst>
            <pc:docMk/>
            <pc:sldMk cId="4105346015" sldId="751"/>
            <ac:spMk id="2" creationId="{481F7095-154A-4FCE-BC2F-BF71331207EE}"/>
          </ac:spMkLst>
        </pc:spChg>
        <pc:spChg chg="del">
          <ac:chgData name="Mark Higgins" userId="f99148ad-7e67-4304-8c11-27c7a53efd31" providerId="ADAL" clId="{BC333596-D8C3-4C9B-AD5F-947285B05F4F}" dt="2021-10-19T15:32:03.937" v="38" actId="478"/>
          <ac:spMkLst>
            <pc:docMk/>
            <pc:sldMk cId="4105346015" sldId="751"/>
            <ac:spMk id="7" creationId="{6DBBD12B-BC83-43BA-ADD9-C0D5A4BF9910}"/>
          </ac:spMkLst>
        </pc:spChg>
        <pc:spChg chg="mod">
          <ac:chgData name="Mark Higgins" userId="f99148ad-7e67-4304-8c11-27c7a53efd31" providerId="ADAL" clId="{BC333596-D8C3-4C9B-AD5F-947285B05F4F}" dt="2021-10-19T15:37:53.031" v="134" actId="6549"/>
          <ac:spMkLst>
            <pc:docMk/>
            <pc:sldMk cId="4105346015" sldId="751"/>
            <ac:spMk id="10" creationId="{FFD1252B-8CDE-4CDF-84EE-A60BE7BB8D89}"/>
          </ac:spMkLst>
        </pc:spChg>
        <pc:spChg chg="del mod">
          <ac:chgData name="Mark Higgins" userId="f99148ad-7e67-4304-8c11-27c7a53efd31" providerId="ADAL" clId="{BC333596-D8C3-4C9B-AD5F-947285B05F4F}" dt="2021-10-19T15:32:05.897" v="39" actId="478"/>
          <ac:spMkLst>
            <pc:docMk/>
            <pc:sldMk cId="4105346015" sldId="751"/>
            <ac:spMk id="14" creationId="{48C61FE2-2E7A-454A-BAF0-E108F7755431}"/>
          </ac:spMkLst>
        </pc:spChg>
        <pc:picChg chg="del">
          <ac:chgData name="Mark Higgins" userId="f99148ad-7e67-4304-8c11-27c7a53efd31" providerId="ADAL" clId="{BC333596-D8C3-4C9B-AD5F-947285B05F4F}" dt="2021-10-19T15:31:55.945" v="35" actId="478"/>
          <ac:picMkLst>
            <pc:docMk/>
            <pc:sldMk cId="4105346015" sldId="751"/>
            <ac:picMk id="6" creationId="{581756FB-9C1B-4E8D-852E-BF3672970A49}"/>
          </ac:picMkLst>
        </pc:picChg>
        <pc:picChg chg="del">
          <ac:chgData name="Mark Higgins" userId="f99148ad-7e67-4304-8c11-27c7a53efd31" providerId="ADAL" clId="{BC333596-D8C3-4C9B-AD5F-947285B05F4F}" dt="2021-10-19T15:31:55.123" v="34" actId="478"/>
          <ac:picMkLst>
            <pc:docMk/>
            <pc:sldMk cId="4105346015" sldId="751"/>
            <ac:picMk id="8" creationId="{9D439313-A08A-4E54-9B06-1AC49BA0921A}"/>
          </ac:picMkLst>
        </pc:picChg>
      </pc:sldChg>
      <pc:sldChg chg="modSp new mod">
        <pc:chgData name="Mark Higgins" userId="f99148ad-7e67-4304-8c11-27c7a53efd31" providerId="ADAL" clId="{BC333596-D8C3-4C9B-AD5F-947285B05F4F}" dt="2021-11-02T11:12:22.859" v="598" actId="15"/>
        <pc:sldMkLst>
          <pc:docMk/>
          <pc:sldMk cId="1261467683" sldId="752"/>
        </pc:sldMkLst>
        <pc:spChg chg="mod">
          <ac:chgData name="Mark Higgins" userId="f99148ad-7e67-4304-8c11-27c7a53efd31" providerId="ADAL" clId="{BC333596-D8C3-4C9B-AD5F-947285B05F4F}" dt="2021-11-02T11:09:12.894" v="241" actId="20577"/>
          <ac:spMkLst>
            <pc:docMk/>
            <pc:sldMk cId="1261467683" sldId="752"/>
            <ac:spMk id="2" creationId="{D5A91DFF-4256-49B9-9AE4-5E53D8372750}"/>
          </ac:spMkLst>
        </pc:spChg>
        <pc:spChg chg="mod">
          <ac:chgData name="Mark Higgins" userId="f99148ad-7e67-4304-8c11-27c7a53efd31" providerId="ADAL" clId="{BC333596-D8C3-4C9B-AD5F-947285B05F4F}" dt="2021-11-02T11:12:22.859" v="598" actId="15"/>
          <ac:spMkLst>
            <pc:docMk/>
            <pc:sldMk cId="1261467683" sldId="752"/>
            <ac:spMk id="3" creationId="{0C67D474-C8FD-4FFA-9A33-D0039C143856}"/>
          </ac:spMkLst>
        </pc:spChg>
      </pc:sldChg>
      <pc:sldChg chg="modSp add del mod">
        <pc:chgData name="Mark Higgins" userId="f99148ad-7e67-4304-8c11-27c7a53efd31" providerId="ADAL" clId="{BC333596-D8C3-4C9B-AD5F-947285B05F4F}" dt="2021-11-02T11:08:43.619" v="224" actId="47"/>
        <pc:sldMkLst>
          <pc:docMk/>
          <pc:sldMk cId="2147689510" sldId="752"/>
        </pc:sldMkLst>
        <pc:spChg chg="mod">
          <ac:chgData name="Mark Higgins" userId="f99148ad-7e67-4304-8c11-27c7a53efd31" providerId="ADAL" clId="{BC333596-D8C3-4C9B-AD5F-947285B05F4F}" dt="2021-11-02T11:08:14.381" v="223" actId="20577"/>
          <ac:spMkLst>
            <pc:docMk/>
            <pc:sldMk cId="2147689510" sldId="752"/>
            <ac:spMk id="2" creationId="{0B87CDBB-328B-4491-ACDB-93DB793F3B8F}"/>
          </ac:spMkLst>
        </pc:spChg>
        <pc:spChg chg="mod">
          <ac:chgData name="Mark Higgins" userId="f99148ad-7e67-4304-8c11-27c7a53efd31" providerId="ADAL" clId="{BC333596-D8C3-4C9B-AD5F-947285B05F4F}" dt="2021-11-02T11:08:02.094" v="195" actId="20577"/>
          <ac:spMkLst>
            <pc:docMk/>
            <pc:sldMk cId="2147689510" sldId="752"/>
            <ac:spMk id="3" creationId="{F0B7FD29-B2AA-4040-BC9D-CE3424D01DC3}"/>
          </ac:spMkLst>
        </pc:spChg>
      </pc:sldChg>
      <pc:sldChg chg="addSp modSp new mod ord">
        <pc:chgData name="Mark Higgins" userId="f99148ad-7e67-4304-8c11-27c7a53efd31" providerId="ADAL" clId="{BC333596-D8C3-4C9B-AD5F-947285B05F4F}" dt="2021-11-02T11:17:20.944" v="873" actId="20577"/>
        <pc:sldMkLst>
          <pc:docMk/>
          <pc:sldMk cId="515646528" sldId="753"/>
        </pc:sldMkLst>
        <pc:spChg chg="mod">
          <ac:chgData name="Mark Higgins" userId="f99148ad-7e67-4304-8c11-27c7a53efd31" providerId="ADAL" clId="{BC333596-D8C3-4C9B-AD5F-947285B05F4F}" dt="2021-11-02T11:14:33.157" v="619" actId="20577"/>
          <ac:spMkLst>
            <pc:docMk/>
            <pc:sldMk cId="515646528" sldId="753"/>
            <ac:spMk id="2" creationId="{B0950975-12C5-41BA-9AC8-CC0E71B01D2A}"/>
          </ac:spMkLst>
        </pc:spChg>
        <pc:spChg chg="mod">
          <ac:chgData name="Mark Higgins" userId="f99148ad-7e67-4304-8c11-27c7a53efd31" providerId="ADAL" clId="{BC333596-D8C3-4C9B-AD5F-947285B05F4F}" dt="2021-11-02T11:15:46.072" v="840" actId="20577"/>
          <ac:spMkLst>
            <pc:docMk/>
            <pc:sldMk cId="515646528" sldId="753"/>
            <ac:spMk id="3" creationId="{592E4CE6-0D08-42FD-A9A3-01B104FABDC2}"/>
          </ac:spMkLst>
        </pc:spChg>
        <pc:spChg chg="add mod">
          <ac:chgData name="Mark Higgins" userId="f99148ad-7e67-4304-8c11-27c7a53efd31" providerId="ADAL" clId="{BC333596-D8C3-4C9B-AD5F-947285B05F4F}" dt="2021-11-02T11:17:03.414" v="851" actId="14100"/>
          <ac:spMkLst>
            <pc:docMk/>
            <pc:sldMk cId="515646528" sldId="753"/>
            <ac:spMk id="4" creationId="{A3707973-D2A1-4D7A-A066-053A38EA17C2}"/>
          </ac:spMkLst>
        </pc:spChg>
        <pc:spChg chg="add mod">
          <ac:chgData name="Mark Higgins" userId="f99148ad-7e67-4304-8c11-27c7a53efd31" providerId="ADAL" clId="{BC333596-D8C3-4C9B-AD5F-947285B05F4F}" dt="2021-11-02T11:17:17.210" v="869" actId="20577"/>
          <ac:spMkLst>
            <pc:docMk/>
            <pc:sldMk cId="515646528" sldId="753"/>
            <ac:spMk id="5" creationId="{FD1DF9B9-8A10-43D3-9CD7-2A885CC25310}"/>
          </ac:spMkLst>
        </pc:spChg>
        <pc:spChg chg="add mod">
          <ac:chgData name="Mark Higgins" userId="f99148ad-7e67-4304-8c11-27c7a53efd31" providerId="ADAL" clId="{BC333596-D8C3-4C9B-AD5F-947285B05F4F}" dt="2021-11-02T11:17:20.944" v="873" actId="20577"/>
          <ac:spMkLst>
            <pc:docMk/>
            <pc:sldMk cId="515646528" sldId="753"/>
            <ac:spMk id="6" creationId="{6EF4F5B6-DC7C-44F6-9252-4C93A9568DFE}"/>
          </ac:spMkLst>
        </pc:spChg>
      </pc:sldChg>
      <pc:sldChg chg="modSp new mod">
        <pc:chgData name="Mark Higgins" userId="f99148ad-7e67-4304-8c11-27c7a53efd31" providerId="ADAL" clId="{BC333596-D8C3-4C9B-AD5F-947285B05F4F}" dt="2021-11-02T11:20:41.123" v="990" actId="20577"/>
        <pc:sldMkLst>
          <pc:docMk/>
          <pc:sldMk cId="373148995" sldId="754"/>
        </pc:sldMkLst>
        <pc:spChg chg="mod">
          <ac:chgData name="Mark Higgins" userId="f99148ad-7e67-4304-8c11-27c7a53efd31" providerId="ADAL" clId="{BC333596-D8C3-4C9B-AD5F-947285B05F4F}" dt="2021-11-02T11:20:41.123" v="990" actId="20577"/>
          <ac:spMkLst>
            <pc:docMk/>
            <pc:sldMk cId="373148995" sldId="754"/>
            <ac:spMk id="2" creationId="{A3E713AA-9A3F-458D-A4CB-587BF58F0017}"/>
          </ac:spMkLst>
        </pc:spChg>
        <pc:spChg chg="mod">
          <ac:chgData name="Mark Higgins" userId="f99148ad-7e67-4304-8c11-27c7a53efd31" providerId="ADAL" clId="{BC333596-D8C3-4C9B-AD5F-947285B05F4F}" dt="2021-11-02T11:20:32.840" v="967" actId="20577"/>
          <ac:spMkLst>
            <pc:docMk/>
            <pc:sldMk cId="373148995" sldId="754"/>
            <ac:spMk id="3" creationId="{38542361-A7D9-4EB0-815B-EAEF37A99E91}"/>
          </ac:spMkLst>
        </pc:spChg>
      </pc:sldChg>
      <pc:sldChg chg="add del">
        <pc:chgData name="Mark Higgins" userId="f99148ad-7e67-4304-8c11-27c7a53efd31" providerId="ADAL" clId="{BC333596-D8C3-4C9B-AD5F-947285B05F4F}" dt="2021-10-19T15:30:31.824" v="4" actId="47"/>
        <pc:sldMkLst>
          <pc:docMk/>
          <pc:sldMk cId="943533271" sldId="786"/>
        </pc:sldMkLst>
      </pc:sldChg>
      <pc:sldChg chg="add del">
        <pc:chgData name="Mark Higgins" userId="f99148ad-7e67-4304-8c11-27c7a53efd31" providerId="ADAL" clId="{BC333596-D8C3-4C9B-AD5F-947285B05F4F}" dt="2021-10-19T15:30:31.824" v="4" actId="47"/>
        <pc:sldMkLst>
          <pc:docMk/>
          <pc:sldMk cId="3315086354" sldId="787"/>
        </pc:sldMkLst>
      </pc:sldChg>
      <pc:sldChg chg="add del">
        <pc:chgData name="Mark Higgins" userId="f99148ad-7e67-4304-8c11-27c7a53efd31" providerId="ADAL" clId="{BC333596-D8C3-4C9B-AD5F-947285B05F4F}" dt="2021-10-19T15:30:31.824" v="4" actId="47"/>
        <pc:sldMkLst>
          <pc:docMk/>
          <pc:sldMk cId="2254413050" sldId="788"/>
        </pc:sldMkLst>
      </pc:sldChg>
      <pc:sldChg chg="add del">
        <pc:chgData name="Mark Higgins" userId="f99148ad-7e67-4304-8c11-27c7a53efd31" providerId="ADAL" clId="{BC333596-D8C3-4C9B-AD5F-947285B05F4F}" dt="2021-10-19T15:30:31.824" v="4" actId="47"/>
        <pc:sldMkLst>
          <pc:docMk/>
          <pc:sldMk cId="1898860426" sldId="789"/>
        </pc:sldMkLst>
      </pc:sldChg>
      <pc:sldChg chg="add del">
        <pc:chgData name="Mark Higgins" userId="f99148ad-7e67-4304-8c11-27c7a53efd31" providerId="ADAL" clId="{BC333596-D8C3-4C9B-AD5F-947285B05F4F}" dt="2021-10-19T15:30:31.824" v="4" actId="47"/>
        <pc:sldMkLst>
          <pc:docMk/>
          <pc:sldMk cId="582655134" sldId="790"/>
        </pc:sldMkLst>
      </pc:sldChg>
      <pc:sldChg chg="add del">
        <pc:chgData name="Mark Higgins" userId="f99148ad-7e67-4304-8c11-27c7a53efd31" providerId="ADAL" clId="{BC333596-D8C3-4C9B-AD5F-947285B05F4F}" dt="2021-10-19T15:30:31.824" v="4" actId="47"/>
        <pc:sldMkLst>
          <pc:docMk/>
          <pc:sldMk cId="2115869644" sldId="791"/>
        </pc:sldMkLst>
      </pc:sldChg>
      <pc:sldChg chg="add del">
        <pc:chgData name="Mark Higgins" userId="f99148ad-7e67-4304-8c11-27c7a53efd31" providerId="ADAL" clId="{BC333596-D8C3-4C9B-AD5F-947285B05F4F}" dt="2021-10-19T15:30:31.824" v="4" actId="47"/>
        <pc:sldMkLst>
          <pc:docMk/>
          <pc:sldMk cId="1430388509" sldId="792"/>
        </pc:sldMkLst>
      </pc:sldChg>
      <pc:sldChg chg="add del">
        <pc:chgData name="Mark Higgins" userId="f99148ad-7e67-4304-8c11-27c7a53efd31" providerId="ADAL" clId="{BC333596-D8C3-4C9B-AD5F-947285B05F4F}" dt="2021-10-19T15:30:31.824" v="4" actId="47"/>
        <pc:sldMkLst>
          <pc:docMk/>
          <pc:sldMk cId="1305669384" sldId="793"/>
        </pc:sldMkLst>
      </pc:sldChg>
      <pc:sldChg chg="add del">
        <pc:chgData name="Mark Higgins" userId="f99148ad-7e67-4304-8c11-27c7a53efd31" providerId="ADAL" clId="{BC333596-D8C3-4C9B-AD5F-947285B05F4F}" dt="2021-10-19T15:30:31.824" v="4" actId="47"/>
        <pc:sldMkLst>
          <pc:docMk/>
          <pc:sldMk cId="220799762" sldId="794"/>
        </pc:sldMkLst>
      </pc:sldChg>
      <pc:sldChg chg="add del">
        <pc:chgData name="Mark Higgins" userId="f99148ad-7e67-4304-8c11-27c7a53efd31" providerId="ADAL" clId="{BC333596-D8C3-4C9B-AD5F-947285B05F4F}" dt="2021-10-19T15:30:31.824" v="4" actId="47"/>
        <pc:sldMkLst>
          <pc:docMk/>
          <pc:sldMk cId="2721446035" sldId="795"/>
        </pc:sldMkLst>
      </pc:sldChg>
      <pc:sldChg chg="add del">
        <pc:chgData name="Mark Higgins" userId="f99148ad-7e67-4304-8c11-27c7a53efd31" providerId="ADAL" clId="{BC333596-D8C3-4C9B-AD5F-947285B05F4F}" dt="2021-10-19T15:30:31.824" v="4" actId="47"/>
        <pc:sldMkLst>
          <pc:docMk/>
          <pc:sldMk cId="850367915" sldId="796"/>
        </pc:sldMkLst>
      </pc:sldChg>
      <pc:sldChg chg="add del">
        <pc:chgData name="Mark Higgins" userId="f99148ad-7e67-4304-8c11-27c7a53efd31" providerId="ADAL" clId="{BC333596-D8C3-4C9B-AD5F-947285B05F4F}" dt="2021-10-19T15:30:31.824" v="4" actId="47"/>
        <pc:sldMkLst>
          <pc:docMk/>
          <pc:sldMk cId="1309863362" sldId="797"/>
        </pc:sldMkLst>
      </pc:sldChg>
      <pc:sldChg chg="add del">
        <pc:chgData name="Mark Higgins" userId="f99148ad-7e67-4304-8c11-27c7a53efd31" providerId="ADAL" clId="{BC333596-D8C3-4C9B-AD5F-947285B05F4F}" dt="2021-10-19T15:30:31.824" v="4" actId="47"/>
        <pc:sldMkLst>
          <pc:docMk/>
          <pc:sldMk cId="59047964" sldId="798"/>
        </pc:sldMkLst>
      </pc:sldChg>
      <pc:sldChg chg="add del">
        <pc:chgData name="Mark Higgins" userId="f99148ad-7e67-4304-8c11-27c7a53efd31" providerId="ADAL" clId="{BC333596-D8C3-4C9B-AD5F-947285B05F4F}" dt="2021-10-19T15:30:31.824" v="4" actId="47"/>
        <pc:sldMkLst>
          <pc:docMk/>
          <pc:sldMk cId="2917903884" sldId="799"/>
        </pc:sldMkLst>
      </pc:sldChg>
      <pc:sldChg chg="add del">
        <pc:chgData name="Mark Higgins" userId="f99148ad-7e67-4304-8c11-27c7a53efd31" providerId="ADAL" clId="{BC333596-D8C3-4C9B-AD5F-947285B05F4F}" dt="2021-10-19T15:30:31.824" v="4" actId="47"/>
        <pc:sldMkLst>
          <pc:docMk/>
          <pc:sldMk cId="3307357044" sldId="800"/>
        </pc:sldMkLst>
      </pc:sldChg>
      <pc:sldChg chg="add del">
        <pc:chgData name="Mark Higgins" userId="f99148ad-7e67-4304-8c11-27c7a53efd31" providerId="ADAL" clId="{BC333596-D8C3-4C9B-AD5F-947285B05F4F}" dt="2021-10-19T15:30:31.824" v="4" actId="47"/>
        <pc:sldMkLst>
          <pc:docMk/>
          <pc:sldMk cId="2768283390" sldId="801"/>
        </pc:sldMkLst>
      </pc:sldChg>
      <pc:sldChg chg="add del">
        <pc:chgData name="Mark Higgins" userId="f99148ad-7e67-4304-8c11-27c7a53efd31" providerId="ADAL" clId="{BC333596-D8C3-4C9B-AD5F-947285B05F4F}" dt="2021-10-19T15:30:31.824" v="4" actId="47"/>
        <pc:sldMkLst>
          <pc:docMk/>
          <pc:sldMk cId="269504932" sldId="802"/>
        </pc:sldMkLst>
      </pc:sldChg>
      <pc:sldChg chg="add del">
        <pc:chgData name="Mark Higgins" userId="f99148ad-7e67-4304-8c11-27c7a53efd31" providerId="ADAL" clId="{BC333596-D8C3-4C9B-AD5F-947285B05F4F}" dt="2021-10-19T15:30:31.824" v="4" actId="47"/>
        <pc:sldMkLst>
          <pc:docMk/>
          <pc:sldMk cId="936649872" sldId="803"/>
        </pc:sldMkLst>
      </pc:sldChg>
      <pc:sldChg chg="add del">
        <pc:chgData name="Mark Higgins" userId="f99148ad-7e67-4304-8c11-27c7a53efd31" providerId="ADAL" clId="{BC333596-D8C3-4C9B-AD5F-947285B05F4F}" dt="2021-10-19T15:30:31.824" v="4" actId="47"/>
        <pc:sldMkLst>
          <pc:docMk/>
          <pc:sldMk cId="3756242935" sldId="804"/>
        </pc:sldMkLst>
      </pc:sldChg>
      <pc:sldChg chg="add del">
        <pc:chgData name="Mark Higgins" userId="f99148ad-7e67-4304-8c11-27c7a53efd31" providerId="ADAL" clId="{BC333596-D8C3-4C9B-AD5F-947285B05F4F}" dt="2021-10-19T15:30:31.824" v="4" actId="47"/>
        <pc:sldMkLst>
          <pc:docMk/>
          <pc:sldMk cId="1709385537" sldId="805"/>
        </pc:sldMkLst>
      </pc:sldChg>
      <pc:sldChg chg="add del">
        <pc:chgData name="Mark Higgins" userId="f99148ad-7e67-4304-8c11-27c7a53efd31" providerId="ADAL" clId="{BC333596-D8C3-4C9B-AD5F-947285B05F4F}" dt="2021-10-19T15:30:31.824" v="4" actId="47"/>
        <pc:sldMkLst>
          <pc:docMk/>
          <pc:sldMk cId="1556916043" sldId="806"/>
        </pc:sldMkLst>
      </pc:sldChg>
      <pc:sldChg chg="add del">
        <pc:chgData name="Mark Higgins" userId="f99148ad-7e67-4304-8c11-27c7a53efd31" providerId="ADAL" clId="{BC333596-D8C3-4C9B-AD5F-947285B05F4F}" dt="2021-10-19T15:30:31.824" v="4" actId="47"/>
        <pc:sldMkLst>
          <pc:docMk/>
          <pc:sldMk cId="3746792967" sldId="807"/>
        </pc:sldMkLst>
      </pc:sldChg>
      <pc:sldChg chg="add del">
        <pc:chgData name="Mark Higgins" userId="f99148ad-7e67-4304-8c11-27c7a53efd31" providerId="ADAL" clId="{BC333596-D8C3-4C9B-AD5F-947285B05F4F}" dt="2021-10-19T15:30:31.824" v="4" actId="47"/>
        <pc:sldMkLst>
          <pc:docMk/>
          <pc:sldMk cId="1423839089" sldId="808"/>
        </pc:sldMkLst>
      </pc:sldChg>
      <pc:sldChg chg="add del">
        <pc:chgData name="Mark Higgins" userId="f99148ad-7e67-4304-8c11-27c7a53efd31" providerId="ADAL" clId="{BC333596-D8C3-4C9B-AD5F-947285B05F4F}" dt="2021-10-19T15:30:31.824" v="4" actId="47"/>
        <pc:sldMkLst>
          <pc:docMk/>
          <pc:sldMk cId="621884934" sldId="809"/>
        </pc:sldMkLst>
      </pc:sldChg>
      <pc:sldChg chg="add del">
        <pc:chgData name="Mark Higgins" userId="f99148ad-7e67-4304-8c11-27c7a53efd31" providerId="ADAL" clId="{BC333596-D8C3-4C9B-AD5F-947285B05F4F}" dt="2021-10-19T15:30:31.824" v="4" actId="47"/>
        <pc:sldMkLst>
          <pc:docMk/>
          <pc:sldMk cId="3326104712" sldId="810"/>
        </pc:sldMkLst>
      </pc:sldChg>
      <pc:sldChg chg="add del">
        <pc:chgData name="Mark Higgins" userId="f99148ad-7e67-4304-8c11-27c7a53efd31" providerId="ADAL" clId="{BC333596-D8C3-4C9B-AD5F-947285B05F4F}" dt="2021-10-19T15:30:31.824" v="4" actId="47"/>
        <pc:sldMkLst>
          <pc:docMk/>
          <pc:sldMk cId="2047518538" sldId="811"/>
        </pc:sldMkLst>
      </pc:sldChg>
      <pc:sldChg chg="add del">
        <pc:chgData name="Mark Higgins" userId="f99148ad-7e67-4304-8c11-27c7a53efd31" providerId="ADAL" clId="{BC333596-D8C3-4C9B-AD5F-947285B05F4F}" dt="2021-10-19T15:30:31.824" v="4" actId="47"/>
        <pc:sldMkLst>
          <pc:docMk/>
          <pc:sldMk cId="1220454332" sldId="812"/>
        </pc:sldMkLst>
      </pc:sldChg>
      <pc:sldChg chg="add del">
        <pc:chgData name="Mark Higgins" userId="f99148ad-7e67-4304-8c11-27c7a53efd31" providerId="ADAL" clId="{BC333596-D8C3-4C9B-AD5F-947285B05F4F}" dt="2021-10-19T15:30:31.824" v="4" actId="47"/>
        <pc:sldMkLst>
          <pc:docMk/>
          <pc:sldMk cId="900502132" sldId="813"/>
        </pc:sldMkLst>
      </pc:sldChg>
      <pc:sldChg chg="add del">
        <pc:chgData name="Mark Higgins" userId="f99148ad-7e67-4304-8c11-27c7a53efd31" providerId="ADAL" clId="{BC333596-D8C3-4C9B-AD5F-947285B05F4F}" dt="2021-10-19T15:30:31.824" v="4" actId="47"/>
        <pc:sldMkLst>
          <pc:docMk/>
          <pc:sldMk cId="3768102261" sldId="814"/>
        </pc:sldMkLst>
      </pc:sldChg>
      <pc:sldChg chg="add del">
        <pc:chgData name="Mark Higgins" userId="f99148ad-7e67-4304-8c11-27c7a53efd31" providerId="ADAL" clId="{BC333596-D8C3-4C9B-AD5F-947285B05F4F}" dt="2021-10-19T15:30:31.824" v="4" actId="47"/>
        <pc:sldMkLst>
          <pc:docMk/>
          <pc:sldMk cId="2348555775" sldId="815"/>
        </pc:sldMkLst>
      </pc:sldChg>
      <pc:sldChg chg="add del">
        <pc:chgData name="Mark Higgins" userId="f99148ad-7e67-4304-8c11-27c7a53efd31" providerId="ADAL" clId="{BC333596-D8C3-4C9B-AD5F-947285B05F4F}" dt="2021-10-19T15:30:31.824" v="4" actId="47"/>
        <pc:sldMkLst>
          <pc:docMk/>
          <pc:sldMk cId="1916672220" sldId="816"/>
        </pc:sldMkLst>
      </pc:sldChg>
      <pc:sldChg chg="add del">
        <pc:chgData name="Mark Higgins" userId="f99148ad-7e67-4304-8c11-27c7a53efd31" providerId="ADAL" clId="{BC333596-D8C3-4C9B-AD5F-947285B05F4F}" dt="2021-10-19T15:30:31.824" v="4" actId="47"/>
        <pc:sldMkLst>
          <pc:docMk/>
          <pc:sldMk cId="3990424974" sldId="817"/>
        </pc:sldMkLst>
      </pc:sldChg>
      <pc:sldChg chg="add del">
        <pc:chgData name="Mark Higgins" userId="f99148ad-7e67-4304-8c11-27c7a53efd31" providerId="ADAL" clId="{BC333596-D8C3-4C9B-AD5F-947285B05F4F}" dt="2021-10-19T15:30:31.824" v="4" actId="47"/>
        <pc:sldMkLst>
          <pc:docMk/>
          <pc:sldMk cId="1268753974" sldId="818"/>
        </pc:sldMkLst>
      </pc:sldChg>
      <pc:sldChg chg="add del">
        <pc:chgData name="Mark Higgins" userId="f99148ad-7e67-4304-8c11-27c7a53efd31" providerId="ADAL" clId="{BC333596-D8C3-4C9B-AD5F-947285B05F4F}" dt="2021-10-19T15:30:31.824" v="4" actId="47"/>
        <pc:sldMkLst>
          <pc:docMk/>
          <pc:sldMk cId="1662100627" sldId="819"/>
        </pc:sldMkLst>
      </pc:sldChg>
      <pc:sldChg chg="add del">
        <pc:chgData name="Mark Higgins" userId="f99148ad-7e67-4304-8c11-27c7a53efd31" providerId="ADAL" clId="{BC333596-D8C3-4C9B-AD5F-947285B05F4F}" dt="2021-10-19T15:30:31.824" v="4" actId="47"/>
        <pc:sldMkLst>
          <pc:docMk/>
          <pc:sldMk cId="3132530425" sldId="820"/>
        </pc:sldMkLst>
      </pc:sldChg>
      <pc:sldChg chg="add del">
        <pc:chgData name="Mark Higgins" userId="f99148ad-7e67-4304-8c11-27c7a53efd31" providerId="ADAL" clId="{BC333596-D8C3-4C9B-AD5F-947285B05F4F}" dt="2021-10-19T15:30:31.824" v="4" actId="47"/>
        <pc:sldMkLst>
          <pc:docMk/>
          <pc:sldMk cId="4159035664" sldId="821"/>
        </pc:sldMkLst>
      </pc:sldChg>
      <pc:sldChg chg="add del">
        <pc:chgData name="Mark Higgins" userId="f99148ad-7e67-4304-8c11-27c7a53efd31" providerId="ADAL" clId="{BC333596-D8C3-4C9B-AD5F-947285B05F4F}" dt="2021-10-19T15:30:31.824" v="4" actId="47"/>
        <pc:sldMkLst>
          <pc:docMk/>
          <pc:sldMk cId="1002476302" sldId="822"/>
        </pc:sldMkLst>
      </pc:sldChg>
      <pc:sldChg chg="add del">
        <pc:chgData name="Mark Higgins" userId="f99148ad-7e67-4304-8c11-27c7a53efd31" providerId="ADAL" clId="{BC333596-D8C3-4C9B-AD5F-947285B05F4F}" dt="2021-10-19T15:30:31.824" v="4" actId="47"/>
        <pc:sldMkLst>
          <pc:docMk/>
          <pc:sldMk cId="1185371609" sldId="823"/>
        </pc:sldMkLst>
      </pc:sldChg>
      <pc:sldChg chg="add del">
        <pc:chgData name="Mark Higgins" userId="f99148ad-7e67-4304-8c11-27c7a53efd31" providerId="ADAL" clId="{BC333596-D8C3-4C9B-AD5F-947285B05F4F}" dt="2021-10-19T15:30:31.824" v="4" actId="47"/>
        <pc:sldMkLst>
          <pc:docMk/>
          <pc:sldMk cId="618070154" sldId="824"/>
        </pc:sldMkLst>
      </pc:sldChg>
      <pc:sldChg chg="add del">
        <pc:chgData name="Mark Higgins" userId="f99148ad-7e67-4304-8c11-27c7a53efd31" providerId="ADAL" clId="{BC333596-D8C3-4C9B-AD5F-947285B05F4F}" dt="2021-10-19T15:30:31.824" v="4" actId="47"/>
        <pc:sldMkLst>
          <pc:docMk/>
          <pc:sldMk cId="2758723342" sldId="825"/>
        </pc:sldMkLst>
      </pc:sldChg>
      <pc:sldChg chg="add del">
        <pc:chgData name="Mark Higgins" userId="f99148ad-7e67-4304-8c11-27c7a53efd31" providerId="ADAL" clId="{BC333596-D8C3-4C9B-AD5F-947285B05F4F}" dt="2021-10-19T15:30:31.824" v="4" actId="47"/>
        <pc:sldMkLst>
          <pc:docMk/>
          <pc:sldMk cId="4089018560" sldId="826"/>
        </pc:sldMkLst>
      </pc:sldChg>
      <pc:sldChg chg="add del">
        <pc:chgData name="Mark Higgins" userId="f99148ad-7e67-4304-8c11-27c7a53efd31" providerId="ADAL" clId="{BC333596-D8C3-4C9B-AD5F-947285B05F4F}" dt="2021-10-19T15:30:31.824" v="4" actId="47"/>
        <pc:sldMkLst>
          <pc:docMk/>
          <pc:sldMk cId="2613124085" sldId="827"/>
        </pc:sldMkLst>
      </pc:sldChg>
      <pc:sldChg chg="add del">
        <pc:chgData name="Mark Higgins" userId="f99148ad-7e67-4304-8c11-27c7a53efd31" providerId="ADAL" clId="{BC333596-D8C3-4C9B-AD5F-947285B05F4F}" dt="2021-10-19T15:30:31.824" v="4" actId="47"/>
        <pc:sldMkLst>
          <pc:docMk/>
          <pc:sldMk cId="3424191908" sldId="828"/>
        </pc:sldMkLst>
      </pc:sldChg>
      <pc:sldChg chg="add del">
        <pc:chgData name="Mark Higgins" userId="f99148ad-7e67-4304-8c11-27c7a53efd31" providerId="ADAL" clId="{BC333596-D8C3-4C9B-AD5F-947285B05F4F}" dt="2021-10-19T15:30:31.824" v="4" actId="47"/>
        <pc:sldMkLst>
          <pc:docMk/>
          <pc:sldMk cId="3455165873" sldId="829"/>
        </pc:sldMkLst>
      </pc:sldChg>
      <pc:sldChg chg="add del">
        <pc:chgData name="Mark Higgins" userId="f99148ad-7e67-4304-8c11-27c7a53efd31" providerId="ADAL" clId="{BC333596-D8C3-4C9B-AD5F-947285B05F4F}" dt="2021-10-19T15:30:31.824" v="4" actId="47"/>
        <pc:sldMkLst>
          <pc:docMk/>
          <pc:sldMk cId="2114535970" sldId="830"/>
        </pc:sldMkLst>
      </pc:sldChg>
      <pc:sldChg chg="add del">
        <pc:chgData name="Mark Higgins" userId="f99148ad-7e67-4304-8c11-27c7a53efd31" providerId="ADAL" clId="{BC333596-D8C3-4C9B-AD5F-947285B05F4F}" dt="2021-10-19T15:30:31.824" v="4" actId="47"/>
        <pc:sldMkLst>
          <pc:docMk/>
          <pc:sldMk cId="2034332846" sldId="831"/>
        </pc:sldMkLst>
      </pc:sldChg>
      <pc:sldChg chg="add del">
        <pc:chgData name="Mark Higgins" userId="f99148ad-7e67-4304-8c11-27c7a53efd31" providerId="ADAL" clId="{BC333596-D8C3-4C9B-AD5F-947285B05F4F}" dt="2021-10-19T15:30:31.824" v="4" actId="47"/>
        <pc:sldMkLst>
          <pc:docMk/>
          <pc:sldMk cId="3876447242" sldId="832"/>
        </pc:sldMkLst>
      </pc:sldChg>
      <pc:sldChg chg="add del">
        <pc:chgData name="Mark Higgins" userId="f99148ad-7e67-4304-8c11-27c7a53efd31" providerId="ADAL" clId="{BC333596-D8C3-4C9B-AD5F-947285B05F4F}" dt="2021-10-19T15:30:31.824" v="4" actId="47"/>
        <pc:sldMkLst>
          <pc:docMk/>
          <pc:sldMk cId="61682309" sldId="833"/>
        </pc:sldMkLst>
      </pc:sldChg>
      <pc:sldChg chg="add del">
        <pc:chgData name="Mark Higgins" userId="f99148ad-7e67-4304-8c11-27c7a53efd31" providerId="ADAL" clId="{BC333596-D8C3-4C9B-AD5F-947285B05F4F}" dt="2021-10-19T15:30:31.824" v="4" actId="47"/>
        <pc:sldMkLst>
          <pc:docMk/>
          <pc:sldMk cId="1797970716" sldId="834"/>
        </pc:sldMkLst>
      </pc:sldChg>
      <pc:sldChg chg="add del">
        <pc:chgData name="Mark Higgins" userId="f99148ad-7e67-4304-8c11-27c7a53efd31" providerId="ADAL" clId="{BC333596-D8C3-4C9B-AD5F-947285B05F4F}" dt="2021-10-19T15:30:31.824" v="4" actId="47"/>
        <pc:sldMkLst>
          <pc:docMk/>
          <pc:sldMk cId="3014115190" sldId="835"/>
        </pc:sldMkLst>
      </pc:sldChg>
      <pc:sldChg chg="add del">
        <pc:chgData name="Mark Higgins" userId="f99148ad-7e67-4304-8c11-27c7a53efd31" providerId="ADAL" clId="{BC333596-D8C3-4C9B-AD5F-947285B05F4F}" dt="2021-10-19T15:30:31.824" v="4" actId="47"/>
        <pc:sldMkLst>
          <pc:docMk/>
          <pc:sldMk cId="2526394181" sldId="836"/>
        </pc:sldMkLst>
      </pc:sldChg>
      <pc:sldChg chg="add del">
        <pc:chgData name="Mark Higgins" userId="f99148ad-7e67-4304-8c11-27c7a53efd31" providerId="ADAL" clId="{BC333596-D8C3-4C9B-AD5F-947285B05F4F}" dt="2021-10-19T15:30:31.824" v="4" actId="47"/>
        <pc:sldMkLst>
          <pc:docMk/>
          <pc:sldMk cId="3946992036" sldId="837"/>
        </pc:sldMkLst>
      </pc:sldChg>
      <pc:sldChg chg="add del">
        <pc:chgData name="Mark Higgins" userId="f99148ad-7e67-4304-8c11-27c7a53efd31" providerId="ADAL" clId="{BC333596-D8C3-4C9B-AD5F-947285B05F4F}" dt="2021-10-19T15:30:31.824" v="4" actId="47"/>
        <pc:sldMkLst>
          <pc:docMk/>
          <pc:sldMk cId="2216848995" sldId="838"/>
        </pc:sldMkLst>
      </pc:sldChg>
      <pc:sldChg chg="add del">
        <pc:chgData name="Mark Higgins" userId="f99148ad-7e67-4304-8c11-27c7a53efd31" providerId="ADAL" clId="{BC333596-D8C3-4C9B-AD5F-947285B05F4F}" dt="2021-10-19T15:30:31.824" v="4" actId="47"/>
        <pc:sldMkLst>
          <pc:docMk/>
          <pc:sldMk cId="4190859478" sldId="839"/>
        </pc:sldMkLst>
      </pc:sldChg>
      <pc:sldChg chg="add del">
        <pc:chgData name="Mark Higgins" userId="f99148ad-7e67-4304-8c11-27c7a53efd31" providerId="ADAL" clId="{BC333596-D8C3-4C9B-AD5F-947285B05F4F}" dt="2021-10-19T15:30:31.824" v="4" actId="47"/>
        <pc:sldMkLst>
          <pc:docMk/>
          <pc:sldMk cId="3196069014" sldId="840"/>
        </pc:sldMkLst>
      </pc:sldChg>
      <pc:sldChg chg="add del">
        <pc:chgData name="Mark Higgins" userId="f99148ad-7e67-4304-8c11-27c7a53efd31" providerId="ADAL" clId="{BC333596-D8C3-4C9B-AD5F-947285B05F4F}" dt="2021-10-19T15:30:31.824" v="4" actId="47"/>
        <pc:sldMkLst>
          <pc:docMk/>
          <pc:sldMk cId="1721820367" sldId="841"/>
        </pc:sldMkLst>
      </pc:sldChg>
      <pc:sldChg chg="add del">
        <pc:chgData name="Mark Higgins" userId="f99148ad-7e67-4304-8c11-27c7a53efd31" providerId="ADAL" clId="{BC333596-D8C3-4C9B-AD5F-947285B05F4F}" dt="2021-10-19T15:30:31.824" v="4" actId="47"/>
        <pc:sldMkLst>
          <pc:docMk/>
          <pc:sldMk cId="1869090532" sldId="842"/>
        </pc:sldMkLst>
      </pc:sldChg>
      <pc:sldChg chg="add del">
        <pc:chgData name="Mark Higgins" userId="f99148ad-7e67-4304-8c11-27c7a53efd31" providerId="ADAL" clId="{BC333596-D8C3-4C9B-AD5F-947285B05F4F}" dt="2021-10-19T15:30:31.824" v="4" actId="47"/>
        <pc:sldMkLst>
          <pc:docMk/>
          <pc:sldMk cId="2628112808" sldId="843"/>
        </pc:sldMkLst>
      </pc:sldChg>
      <pc:sldChg chg="add del">
        <pc:chgData name="Mark Higgins" userId="f99148ad-7e67-4304-8c11-27c7a53efd31" providerId="ADAL" clId="{BC333596-D8C3-4C9B-AD5F-947285B05F4F}" dt="2021-10-19T15:30:31.824" v="4" actId="47"/>
        <pc:sldMkLst>
          <pc:docMk/>
          <pc:sldMk cId="2353558584" sldId="844"/>
        </pc:sldMkLst>
      </pc:sldChg>
      <pc:sldChg chg="add del">
        <pc:chgData name="Mark Higgins" userId="f99148ad-7e67-4304-8c11-27c7a53efd31" providerId="ADAL" clId="{BC333596-D8C3-4C9B-AD5F-947285B05F4F}" dt="2021-10-19T15:30:31.824" v="4" actId="47"/>
        <pc:sldMkLst>
          <pc:docMk/>
          <pc:sldMk cId="1443403361" sldId="845"/>
        </pc:sldMkLst>
      </pc:sldChg>
      <pc:sldChg chg="add del">
        <pc:chgData name="Mark Higgins" userId="f99148ad-7e67-4304-8c11-27c7a53efd31" providerId="ADAL" clId="{BC333596-D8C3-4C9B-AD5F-947285B05F4F}" dt="2021-10-19T15:30:31.824" v="4" actId="47"/>
        <pc:sldMkLst>
          <pc:docMk/>
          <pc:sldMk cId="3953925610" sldId="846"/>
        </pc:sldMkLst>
      </pc:sldChg>
      <pc:sldChg chg="add del">
        <pc:chgData name="Mark Higgins" userId="f99148ad-7e67-4304-8c11-27c7a53efd31" providerId="ADAL" clId="{BC333596-D8C3-4C9B-AD5F-947285B05F4F}" dt="2021-10-19T15:30:31.824" v="4" actId="47"/>
        <pc:sldMkLst>
          <pc:docMk/>
          <pc:sldMk cId="3166217738" sldId="847"/>
        </pc:sldMkLst>
      </pc:sldChg>
      <pc:sldChg chg="add del">
        <pc:chgData name="Mark Higgins" userId="f99148ad-7e67-4304-8c11-27c7a53efd31" providerId="ADAL" clId="{BC333596-D8C3-4C9B-AD5F-947285B05F4F}" dt="2021-10-19T15:30:31.824" v="4" actId="47"/>
        <pc:sldMkLst>
          <pc:docMk/>
          <pc:sldMk cId="4139375702" sldId="848"/>
        </pc:sldMkLst>
      </pc:sldChg>
      <pc:sldChg chg="add del">
        <pc:chgData name="Mark Higgins" userId="f99148ad-7e67-4304-8c11-27c7a53efd31" providerId="ADAL" clId="{BC333596-D8C3-4C9B-AD5F-947285B05F4F}" dt="2021-10-19T15:30:31.824" v="4" actId="47"/>
        <pc:sldMkLst>
          <pc:docMk/>
          <pc:sldMk cId="4293902586" sldId="849"/>
        </pc:sldMkLst>
      </pc:sldChg>
      <pc:sldChg chg="add del">
        <pc:chgData name="Mark Higgins" userId="f99148ad-7e67-4304-8c11-27c7a53efd31" providerId="ADAL" clId="{BC333596-D8C3-4C9B-AD5F-947285B05F4F}" dt="2021-10-19T15:30:31.824" v="4" actId="47"/>
        <pc:sldMkLst>
          <pc:docMk/>
          <pc:sldMk cId="3489513525" sldId="850"/>
        </pc:sldMkLst>
      </pc:sldChg>
      <pc:sldChg chg="add del">
        <pc:chgData name="Mark Higgins" userId="f99148ad-7e67-4304-8c11-27c7a53efd31" providerId="ADAL" clId="{BC333596-D8C3-4C9B-AD5F-947285B05F4F}" dt="2021-10-19T15:30:31.824" v="4" actId="47"/>
        <pc:sldMkLst>
          <pc:docMk/>
          <pc:sldMk cId="1141282613" sldId="851"/>
        </pc:sldMkLst>
      </pc:sldChg>
      <pc:sldChg chg="add del">
        <pc:chgData name="Mark Higgins" userId="f99148ad-7e67-4304-8c11-27c7a53efd31" providerId="ADAL" clId="{BC333596-D8C3-4C9B-AD5F-947285B05F4F}" dt="2021-10-19T15:30:31.824" v="4" actId="47"/>
        <pc:sldMkLst>
          <pc:docMk/>
          <pc:sldMk cId="677793915" sldId="852"/>
        </pc:sldMkLst>
      </pc:sldChg>
      <pc:sldChg chg="add del">
        <pc:chgData name="Mark Higgins" userId="f99148ad-7e67-4304-8c11-27c7a53efd31" providerId="ADAL" clId="{BC333596-D8C3-4C9B-AD5F-947285B05F4F}" dt="2021-10-19T15:30:31.824" v="4" actId="47"/>
        <pc:sldMkLst>
          <pc:docMk/>
          <pc:sldMk cId="1416216133" sldId="853"/>
        </pc:sldMkLst>
      </pc:sldChg>
      <pc:sldChg chg="add del">
        <pc:chgData name="Mark Higgins" userId="f99148ad-7e67-4304-8c11-27c7a53efd31" providerId="ADAL" clId="{BC333596-D8C3-4C9B-AD5F-947285B05F4F}" dt="2021-10-19T15:30:31.824" v="4" actId="47"/>
        <pc:sldMkLst>
          <pc:docMk/>
          <pc:sldMk cId="3931041411" sldId="854"/>
        </pc:sldMkLst>
      </pc:sldChg>
      <pc:sldChg chg="add del">
        <pc:chgData name="Mark Higgins" userId="f99148ad-7e67-4304-8c11-27c7a53efd31" providerId="ADAL" clId="{BC333596-D8C3-4C9B-AD5F-947285B05F4F}" dt="2021-10-19T15:30:31.824" v="4" actId="47"/>
        <pc:sldMkLst>
          <pc:docMk/>
          <pc:sldMk cId="1905862668" sldId="855"/>
        </pc:sldMkLst>
      </pc:sldChg>
      <pc:sldChg chg="add del">
        <pc:chgData name="Mark Higgins" userId="f99148ad-7e67-4304-8c11-27c7a53efd31" providerId="ADAL" clId="{BC333596-D8C3-4C9B-AD5F-947285B05F4F}" dt="2021-10-19T15:30:31.824" v="4" actId="47"/>
        <pc:sldMkLst>
          <pc:docMk/>
          <pc:sldMk cId="3043899704" sldId="856"/>
        </pc:sldMkLst>
      </pc:sldChg>
      <pc:sldChg chg="add del">
        <pc:chgData name="Mark Higgins" userId="f99148ad-7e67-4304-8c11-27c7a53efd31" providerId="ADAL" clId="{BC333596-D8C3-4C9B-AD5F-947285B05F4F}" dt="2021-10-19T15:30:31.824" v="4" actId="47"/>
        <pc:sldMkLst>
          <pc:docMk/>
          <pc:sldMk cId="1362578905" sldId="857"/>
        </pc:sldMkLst>
      </pc:sldChg>
    </pc:docChg>
  </pc:docChgLst>
  <pc:docChgLst>
    <pc:chgData name="Mark Higgins" userId="f99148ad-7e67-4304-8c11-27c7a53efd31" providerId="ADAL" clId="{0928E129-FD99-40CD-AF85-5E16D3AA9BEE}"/>
    <pc:docChg chg="undo custSel addSld delSld modSld sldOrd">
      <pc:chgData name="Mark Higgins" userId="f99148ad-7e67-4304-8c11-27c7a53efd31" providerId="ADAL" clId="{0928E129-FD99-40CD-AF85-5E16D3AA9BEE}" dt="2021-10-19T15:02:00.832" v="1669" actId="27636"/>
      <pc:docMkLst>
        <pc:docMk/>
      </pc:docMkLst>
      <pc:sldChg chg="add modTransition">
        <pc:chgData name="Mark Higgins" userId="f99148ad-7e67-4304-8c11-27c7a53efd31" providerId="ADAL" clId="{0928E129-FD99-40CD-AF85-5E16D3AA9BEE}" dt="2021-10-19T10:14:05.289" v="539"/>
        <pc:sldMkLst>
          <pc:docMk/>
          <pc:sldMk cId="195010966" sldId="256"/>
        </pc:sldMkLst>
      </pc:sldChg>
      <pc:sldChg chg="modSp mod">
        <pc:chgData name="Mark Higgins" userId="f99148ad-7e67-4304-8c11-27c7a53efd31" providerId="ADAL" clId="{0928E129-FD99-40CD-AF85-5E16D3AA9BEE}" dt="2021-10-19T09:57:42.722" v="245" actId="20577"/>
        <pc:sldMkLst>
          <pc:docMk/>
          <pc:sldMk cId="653415081" sldId="257"/>
        </pc:sldMkLst>
        <pc:spChg chg="mod">
          <ac:chgData name="Mark Higgins" userId="f99148ad-7e67-4304-8c11-27c7a53efd31" providerId="ADAL" clId="{0928E129-FD99-40CD-AF85-5E16D3AA9BEE}" dt="2021-10-19T09:57:42.722" v="245" actId="20577"/>
          <ac:spMkLst>
            <pc:docMk/>
            <pc:sldMk cId="653415081" sldId="257"/>
            <ac:spMk id="3" creationId="{93E1A0CE-437E-4089-AE73-03BEE8D4C05A}"/>
          </ac:spMkLst>
        </pc:spChg>
      </pc:sldChg>
      <pc:sldChg chg="add modTransition">
        <pc:chgData name="Mark Higgins" userId="f99148ad-7e67-4304-8c11-27c7a53efd31" providerId="ADAL" clId="{0928E129-FD99-40CD-AF85-5E16D3AA9BEE}" dt="2021-10-19T10:14:05.289" v="539"/>
        <pc:sldMkLst>
          <pc:docMk/>
          <pc:sldMk cId="1340715411" sldId="259"/>
        </pc:sldMkLst>
      </pc:sldChg>
      <pc:sldChg chg="add modTransition">
        <pc:chgData name="Mark Higgins" userId="f99148ad-7e67-4304-8c11-27c7a53efd31" providerId="ADAL" clId="{0928E129-FD99-40CD-AF85-5E16D3AA9BEE}" dt="2021-10-19T10:14:05.289" v="539"/>
        <pc:sldMkLst>
          <pc:docMk/>
          <pc:sldMk cId="308592299" sldId="260"/>
        </pc:sldMkLst>
      </pc:sldChg>
      <pc:sldChg chg="add modTransition">
        <pc:chgData name="Mark Higgins" userId="f99148ad-7e67-4304-8c11-27c7a53efd31" providerId="ADAL" clId="{0928E129-FD99-40CD-AF85-5E16D3AA9BEE}" dt="2021-10-19T10:14:05.289" v="539"/>
        <pc:sldMkLst>
          <pc:docMk/>
          <pc:sldMk cId="3620027515" sldId="261"/>
        </pc:sldMkLst>
      </pc:sldChg>
      <pc:sldChg chg="modSp mod">
        <pc:chgData name="Mark Higgins" userId="f99148ad-7e67-4304-8c11-27c7a53efd31" providerId="ADAL" clId="{0928E129-FD99-40CD-AF85-5E16D3AA9BEE}" dt="2021-10-19T14:59:43.062" v="1542" actId="20577"/>
        <pc:sldMkLst>
          <pc:docMk/>
          <pc:sldMk cId="2851725395" sldId="263"/>
        </pc:sldMkLst>
        <pc:spChg chg="mod">
          <ac:chgData name="Mark Higgins" userId="f99148ad-7e67-4304-8c11-27c7a53efd31" providerId="ADAL" clId="{0928E129-FD99-40CD-AF85-5E16D3AA9BEE}" dt="2021-10-19T14:59:43.062" v="1542" actId="20577"/>
          <ac:spMkLst>
            <pc:docMk/>
            <pc:sldMk cId="2851725395" sldId="263"/>
            <ac:spMk id="3" creationId="{93E1A0CE-437E-4089-AE73-03BEE8D4C05A}"/>
          </ac:spMkLst>
        </pc:spChg>
      </pc:sldChg>
      <pc:sldChg chg="add modTransition">
        <pc:chgData name="Mark Higgins" userId="f99148ad-7e67-4304-8c11-27c7a53efd31" providerId="ADAL" clId="{0928E129-FD99-40CD-AF85-5E16D3AA9BEE}" dt="2021-10-19T10:14:05.289" v="539"/>
        <pc:sldMkLst>
          <pc:docMk/>
          <pc:sldMk cId="431508216" sldId="270"/>
        </pc:sldMkLst>
      </pc:sldChg>
      <pc:sldChg chg="add modTransition">
        <pc:chgData name="Mark Higgins" userId="f99148ad-7e67-4304-8c11-27c7a53efd31" providerId="ADAL" clId="{0928E129-FD99-40CD-AF85-5E16D3AA9BEE}" dt="2021-10-19T10:14:05.289" v="539"/>
        <pc:sldMkLst>
          <pc:docMk/>
          <pc:sldMk cId="4227811471" sldId="271"/>
        </pc:sldMkLst>
      </pc:sldChg>
      <pc:sldChg chg="add modTransition">
        <pc:chgData name="Mark Higgins" userId="f99148ad-7e67-4304-8c11-27c7a53efd31" providerId="ADAL" clId="{0928E129-FD99-40CD-AF85-5E16D3AA9BEE}" dt="2021-10-19T10:14:05.289" v="539"/>
        <pc:sldMkLst>
          <pc:docMk/>
          <pc:sldMk cId="1248674225" sldId="275"/>
        </pc:sldMkLst>
      </pc:sldChg>
      <pc:sldChg chg="add modTransition">
        <pc:chgData name="Mark Higgins" userId="f99148ad-7e67-4304-8c11-27c7a53efd31" providerId="ADAL" clId="{0928E129-FD99-40CD-AF85-5E16D3AA9BEE}" dt="2021-10-19T10:14:05.289" v="539"/>
        <pc:sldMkLst>
          <pc:docMk/>
          <pc:sldMk cId="3739762004" sldId="276"/>
        </pc:sldMkLst>
      </pc:sldChg>
      <pc:sldChg chg="add modTransition">
        <pc:chgData name="Mark Higgins" userId="f99148ad-7e67-4304-8c11-27c7a53efd31" providerId="ADAL" clId="{0928E129-FD99-40CD-AF85-5E16D3AA9BEE}" dt="2021-10-19T10:14:05.289" v="539"/>
        <pc:sldMkLst>
          <pc:docMk/>
          <pc:sldMk cId="2583232243" sldId="277"/>
        </pc:sldMkLst>
      </pc:sldChg>
      <pc:sldChg chg="add modTransition">
        <pc:chgData name="Mark Higgins" userId="f99148ad-7e67-4304-8c11-27c7a53efd31" providerId="ADAL" clId="{0928E129-FD99-40CD-AF85-5E16D3AA9BEE}" dt="2021-10-19T10:14:05.289" v="539"/>
        <pc:sldMkLst>
          <pc:docMk/>
          <pc:sldMk cId="1334762385" sldId="278"/>
        </pc:sldMkLst>
      </pc:sldChg>
      <pc:sldChg chg="add modTransition">
        <pc:chgData name="Mark Higgins" userId="f99148ad-7e67-4304-8c11-27c7a53efd31" providerId="ADAL" clId="{0928E129-FD99-40CD-AF85-5E16D3AA9BEE}" dt="2021-10-19T10:14:05.289" v="539"/>
        <pc:sldMkLst>
          <pc:docMk/>
          <pc:sldMk cId="360803380" sldId="279"/>
        </pc:sldMkLst>
      </pc:sldChg>
      <pc:sldChg chg="add modTransition">
        <pc:chgData name="Mark Higgins" userId="f99148ad-7e67-4304-8c11-27c7a53efd31" providerId="ADAL" clId="{0928E129-FD99-40CD-AF85-5E16D3AA9BEE}" dt="2021-10-19T10:14:05.289" v="539"/>
        <pc:sldMkLst>
          <pc:docMk/>
          <pc:sldMk cId="4207859248" sldId="280"/>
        </pc:sldMkLst>
      </pc:sldChg>
      <pc:sldChg chg="add modTransition">
        <pc:chgData name="Mark Higgins" userId="f99148ad-7e67-4304-8c11-27c7a53efd31" providerId="ADAL" clId="{0928E129-FD99-40CD-AF85-5E16D3AA9BEE}" dt="2021-10-19T10:14:05.289" v="539"/>
        <pc:sldMkLst>
          <pc:docMk/>
          <pc:sldMk cId="3368538443" sldId="283"/>
        </pc:sldMkLst>
      </pc:sldChg>
      <pc:sldChg chg="add modTransition">
        <pc:chgData name="Mark Higgins" userId="f99148ad-7e67-4304-8c11-27c7a53efd31" providerId="ADAL" clId="{0928E129-FD99-40CD-AF85-5E16D3AA9BEE}" dt="2021-10-19T10:14:05.289" v="539"/>
        <pc:sldMkLst>
          <pc:docMk/>
          <pc:sldMk cId="3011566704" sldId="284"/>
        </pc:sldMkLst>
      </pc:sldChg>
      <pc:sldChg chg="add modTransition">
        <pc:chgData name="Mark Higgins" userId="f99148ad-7e67-4304-8c11-27c7a53efd31" providerId="ADAL" clId="{0928E129-FD99-40CD-AF85-5E16D3AA9BEE}" dt="2021-10-19T10:14:05.289" v="539"/>
        <pc:sldMkLst>
          <pc:docMk/>
          <pc:sldMk cId="467139853" sldId="285"/>
        </pc:sldMkLst>
      </pc:sldChg>
      <pc:sldChg chg="add modTransition">
        <pc:chgData name="Mark Higgins" userId="f99148ad-7e67-4304-8c11-27c7a53efd31" providerId="ADAL" clId="{0928E129-FD99-40CD-AF85-5E16D3AA9BEE}" dt="2021-10-19T10:14:05.289" v="539"/>
        <pc:sldMkLst>
          <pc:docMk/>
          <pc:sldMk cId="1899824347" sldId="286"/>
        </pc:sldMkLst>
      </pc:sldChg>
      <pc:sldChg chg="add modTransition">
        <pc:chgData name="Mark Higgins" userId="f99148ad-7e67-4304-8c11-27c7a53efd31" providerId="ADAL" clId="{0928E129-FD99-40CD-AF85-5E16D3AA9BEE}" dt="2021-10-19T10:14:05.289" v="539"/>
        <pc:sldMkLst>
          <pc:docMk/>
          <pc:sldMk cId="226983718" sldId="287"/>
        </pc:sldMkLst>
      </pc:sldChg>
      <pc:sldChg chg="add modTransition">
        <pc:chgData name="Mark Higgins" userId="f99148ad-7e67-4304-8c11-27c7a53efd31" providerId="ADAL" clId="{0928E129-FD99-40CD-AF85-5E16D3AA9BEE}" dt="2021-10-19T10:14:05.289" v="539"/>
        <pc:sldMkLst>
          <pc:docMk/>
          <pc:sldMk cId="564759367" sldId="288"/>
        </pc:sldMkLst>
      </pc:sldChg>
      <pc:sldChg chg="add modTransition">
        <pc:chgData name="Mark Higgins" userId="f99148ad-7e67-4304-8c11-27c7a53efd31" providerId="ADAL" clId="{0928E129-FD99-40CD-AF85-5E16D3AA9BEE}" dt="2021-10-19T10:14:05.289" v="539"/>
        <pc:sldMkLst>
          <pc:docMk/>
          <pc:sldMk cId="1424505544" sldId="290"/>
        </pc:sldMkLst>
      </pc:sldChg>
      <pc:sldChg chg="add modTransition">
        <pc:chgData name="Mark Higgins" userId="f99148ad-7e67-4304-8c11-27c7a53efd31" providerId="ADAL" clId="{0928E129-FD99-40CD-AF85-5E16D3AA9BEE}" dt="2021-10-19T10:14:05.289" v="539"/>
        <pc:sldMkLst>
          <pc:docMk/>
          <pc:sldMk cId="1748441030" sldId="292"/>
        </pc:sldMkLst>
      </pc:sldChg>
      <pc:sldChg chg="add modTransition">
        <pc:chgData name="Mark Higgins" userId="f99148ad-7e67-4304-8c11-27c7a53efd31" providerId="ADAL" clId="{0928E129-FD99-40CD-AF85-5E16D3AA9BEE}" dt="2021-10-19T10:14:05.289" v="539"/>
        <pc:sldMkLst>
          <pc:docMk/>
          <pc:sldMk cId="335237346" sldId="293"/>
        </pc:sldMkLst>
      </pc:sldChg>
      <pc:sldChg chg="add">
        <pc:chgData name="Mark Higgins" userId="f99148ad-7e67-4304-8c11-27c7a53efd31" providerId="ADAL" clId="{0928E129-FD99-40CD-AF85-5E16D3AA9BEE}" dt="2021-10-19T10:15:30.868" v="546"/>
        <pc:sldMkLst>
          <pc:docMk/>
          <pc:sldMk cId="762404290" sldId="297"/>
        </pc:sldMkLst>
      </pc:sldChg>
      <pc:sldChg chg="add modTransition">
        <pc:chgData name="Mark Higgins" userId="f99148ad-7e67-4304-8c11-27c7a53efd31" providerId="ADAL" clId="{0928E129-FD99-40CD-AF85-5E16D3AA9BEE}" dt="2021-10-19T10:14:05.289" v="539"/>
        <pc:sldMkLst>
          <pc:docMk/>
          <pc:sldMk cId="2852573246" sldId="298"/>
        </pc:sldMkLst>
      </pc:sldChg>
      <pc:sldChg chg="add modTransition">
        <pc:chgData name="Mark Higgins" userId="f99148ad-7e67-4304-8c11-27c7a53efd31" providerId="ADAL" clId="{0928E129-FD99-40CD-AF85-5E16D3AA9BEE}" dt="2021-10-19T10:14:05.289" v="539"/>
        <pc:sldMkLst>
          <pc:docMk/>
          <pc:sldMk cId="2548354788" sldId="299"/>
        </pc:sldMkLst>
      </pc:sldChg>
      <pc:sldChg chg="add modTransition">
        <pc:chgData name="Mark Higgins" userId="f99148ad-7e67-4304-8c11-27c7a53efd31" providerId="ADAL" clId="{0928E129-FD99-40CD-AF85-5E16D3AA9BEE}" dt="2021-10-19T10:14:05.289" v="539"/>
        <pc:sldMkLst>
          <pc:docMk/>
          <pc:sldMk cId="2406529237" sldId="300"/>
        </pc:sldMkLst>
      </pc:sldChg>
      <pc:sldChg chg="add modTransition">
        <pc:chgData name="Mark Higgins" userId="f99148ad-7e67-4304-8c11-27c7a53efd31" providerId="ADAL" clId="{0928E129-FD99-40CD-AF85-5E16D3AA9BEE}" dt="2021-10-19T10:14:05.289" v="539"/>
        <pc:sldMkLst>
          <pc:docMk/>
          <pc:sldMk cId="1860378534" sldId="301"/>
        </pc:sldMkLst>
      </pc:sldChg>
      <pc:sldChg chg="add modTransition">
        <pc:chgData name="Mark Higgins" userId="f99148ad-7e67-4304-8c11-27c7a53efd31" providerId="ADAL" clId="{0928E129-FD99-40CD-AF85-5E16D3AA9BEE}" dt="2021-10-19T10:14:05.289" v="539"/>
        <pc:sldMkLst>
          <pc:docMk/>
          <pc:sldMk cId="1088354717" sldId="302"/>
        </pc:sldMkLst>
      </pc:sldChg>
      <pc:sldChg chg="add modTransition">
        <pc:chgData name="Mark Higgins" userId="f99148ad-7e67-4304-8c11-27c7a53efd31" providerId="ADAL" clId="{0928E129-FD99-40CD-AF85-5E16D3AA9BEE}" dt="2021-10-19T10:14:05.289" v="539"/>
        <pc:sldMkLst>
          <pc:docMk/>
          <pc:sldMk cId="3139637837" sldId="303"/>
        </pc:sldMkLst>
      </pc:sldChg>
      <pc:sldChg chg="add modTransition">
        <pc:chgData name="Mark Higgins" userId="f99148ad-7e67-4304-8c11-27c7a53efd31" providerId="ADAL" clId="{0928E129-FD99-40CD-AF85-5E16D3AA9BEE}" dt="2021-10-19T10:14:05.289" v="539"/>
        <pc:sldMkLst>
          <pc:docMk/>
          <pc:sldMk cId="1806893274" sldId="304"/>
        </pc:sldMkLst>
      </pc:sldChg>
      <pc:sldChg chg="add modTransition">
        <pc:chgData name="Mark Higgins" userId="f99148ad-7e67-4304-8c11-27c7a53efd31" providerId="ADAL" clId="{0928E129-FD99-40CD-AF85-5E16D3AA9BEE}" dt="2021-10-19T10:14:05.289" v="539"/>
        <pc:sldMkLst>
          <pc:docMk/>
          <pc:sldMk cId="3421881770" sldId="305"/>
        </pc:sldMkLst>
      </pc:sldChg>
      <pc:sldChg chg="modSp add mod modTransition">
        <pc:chgData name="Mark Higgins" userId="f99148ad-7e67-4304-8c11-27c7a53efd31" providerId="ADAL" clId="{0928E129-FD99-40CD-AF85-5E16D3AA9BEE}" dt="2021-10-19T10:14:05.516" v="542" actId="27636"/>
        <pc:sldMkLst>
          <pc:docMk/>
          <pc:sldMk cId="1306140612" sldId="307"/>
        </pc:sldMkLst>
        <pc:spChg chg="mod">
          <ac:chgData name="Mark Higgins" userId="f99148ad-7e67-4304-8c11-27c7a53efd31" providerId="ADAL" clId="{0928E129-FD99-40CD-AF85-5E16D3AA9BEE}" dt="2021-10-19T10:14:05.516" v="542" actId="27636"/>
          <ac:spMkLst>
            <pc:docMk/>
            <pc:sldMk cId="1306140612" sldId="307"/>
            <ac:spMk id="2" creationId="{00000000-0000-0000-0000-000000000000}"/>
          </ac:spMkLst>
        </pc:spChg>
      </pc:sldChg>
      <pc:sldChg chg="add modTransition">
        <pc:chgData name="Mark Higgins" userId="f99148ad-7e67-4304-8c11-27c7a53efd31" providerId="ADAL" clId="{0928E129-FD99-40CD-AF85-5E16D3AA9BEE}" dt="2021-10-19T10:14:05.289" v="539"/>
        <pc:sldMkLst>
          <pc:docMk/>
          <pc:sldMk cId="3314251560" sldId="308"/>
        </pc:sldMkLst>
      </pc:sldChg>
      <pc:sldChg chg="add modTransition">
        <pc:chgData name="Mark Higgins" userId="f99148ad-7e67-4304-8c11-27c7a53efd31" providerId="ADAL" clId="{0928E129-FD99-40CD-AF85-5E16D3AA9BEE}" dt="2021-10-19T10:14:05.289" v="539"/>
        <pc:sldMkLst>
          <pc:docMk/>
          <pc:sldMk cId="2616973605" sldId="309"/>
        </pc:sldMkLst>
      </pc:sldChg>
      <pc:sldChg chg="add modTransition">
        <pc:chgData name="Mark Higgins" userId="f99148ad-7e67-4304-8c11-27c7a53efd31" providerId="ADAL" clId="{0928E129-FD99-40CD-AF85-5E16D3AA9BEE}" dt="2021-10-19T10:14:05.289" v="539"/>
        <pc:sldMkLst>
          <pc:docMk/>
          <pc:sldMk cId="1068501209" sldId="312"/>
        </pc:sldMkLst>
      </pc:sldChg>
      <pc:sldChg chg="add modTransition">
        <pc:chgData name="Mark Higgins" userId="f99148ad-7e67-4304-8c11-27c7a53efd31" providerId="ADAL" clId="{0928E129-FD99-40CD-AF85-5E16D3AA9BEE}" dt="2021-10-19T10:14:05.289" v="539"/>
        <pc:sldMkLst>
          <pc:docMk/>
          <pc:sldMk cId="316319052" sldId="314"/>
        </pc:sldMkLst>
      </pc:sldChg>
      <pc:sldChg chg="add modTransition">
        <pc:chgData name="Mark Higgins" userId="f99148ad-7e67-4304-8c11-27c7a53efd31" providerId="ADAL" clId="{0928E129-FD99-40CD-AF85-5E16D3AA9BEE}" dt="2021-10-19T10:14:05.289" v="539"/>
        <pc:sldMkLst>
          <pc:docMk/>
          <pc:sldMk cId="3560707118" sldId="315"/>
        </pc:sldMkLst>
      </pc:sldChg>
      <pc:sldChg chg="add modTransition">
        <pc:chgData name="Mark Higgins" userId="f99148ad-7e67-4304-8c11-27c7a53efd31" providerId="ADAL" clId="{0928E129-FD99-40CD-AF85-5E16D3AA9BEE}" dt="2021-10-19T10:14:05.289" v="539"/>
        <pc:sldMkLst>
          <pc:docMk/>
          <pc:sldMk cId="1207979006" sldId="316"/>
        </pc:sldMkLst>
      </pc:sldChg>
      <pc:sldChg chg="add modTransition">
        <pc:chgData name="Mark Higgins" userId="f99148ad-7e67-4304-8c11-27c7a53efd31" providerId="ADAL" clId="{0928E129-FD99-40CD-AF85-5E16D3AA9BEE}" dt="2021-10-19T10:14:05.289" v="539"/>
        <pc:sldMkLst>
          <pc:docMk/>
          <pc:sldMk cId="3712599942" sldId="317"/>
        </pc:sldMkLst>
      </pc:sldChg>
      <pc:sldChg chg="add modTransition">
        <pc:chgData name="Mark Higgins" userId="f99148ad-7e67-4304-8c11-27c7a53efd31" providerId="ADAL" clId="{0928E129-FD99-40CD-AF85-5E16D3AA9BEE}" dt="2021-10-19T10:14:05.289" v="539"/>
        <pc:sldMkLst>
          <pc:docMk/>
          <pc:sldMk cId="1467444371" sldId="319"/>
        </pc:sldMkLst>
      </pc:sldChg>
      <pc:sldChg chg="add modTransition">
        <pc:chgData name="Mark Higgins" userId="f99148ad-7e67-4304-8c11-27c7a53efd31" providerId="ADAL" clId="{0928E129-FD99-40CD-AF85-5E16D3AA9BEE}" dt="2021-10-19T10:14:05.289" v="539"/>
        <pc:sldMkLst>
          <pc:docMk/>
          <pc:sldMk cId="1530099250" sldId="320"/>
        </pc:sldMkLst>
      </pc:sldChg>
      <pc:sldChg chg="add modTransition">
        <pc:chgData name="Mark Higgins" userId="f99148ad-7e67-4304-8c11-27c7a53efd31" providerId="ADAL" clId="{0928E129-FD99-40CD-AF85-5E16D3AA9BEE}" dt="2021-10-19T10:14:05.289" v="539"/>
        <pc:sldMkLst>
          <pc:docMk/>
          <pc:sldMk cId="595332086" sldId="321"/>
        </pc:sldMkLst>
      </pc:sldChg>
      <pc:sldChg chg="add modTransition">
        <pc:chgData name="Mark Higgins" userId="f99148ad-7e67-4304-8c11-27c7a53efd31" providerId="ADAL" clId="{0928E129-FD99-40CD-AF85-5E16D3AA9BEE}" dt="2021-10-19T10:14:05.289" v="539"/>
        <pc:sldMkLst>
          <pc:docMk/>
          <pc:sldMk cId="655083374" sldId="324"/>
        </pc:sldMkLst>
      </pc:sldChg>
      <pc:sldChg chg="add modTransition">
        <pc:chgData name="Mark Higgins" userId="f99148ad-7e67-4304-8c11-27c7a53efd31" providerId="ADAL" clId="{0928E129-FD99-40CD-AF85-5E16D3AA9BEE}" dt="2021-10-19T10:14:05.289" v="539"/>
        <pc:sldMkLst>
          <pc:docMk/>
          <pc:sldMk cId="3809584291" sldId="325"/>
        </pc:sldMkLst>
      </pc:sldChg>
      <pc:sldChg chg="add modTransition">
        <pc:chgData name="Mark Higgins" userId="f99148ad-7e67-4304-8c11-27c7a53efd31" providerId="ADAL" clId="{0928E129-FD99-40CD-AF85-5E16D3AA9BEE}" dt="2021-10-19T10:14:05.289" v="539"/>
        <pc:sldMkLst>
          <pc:docMk/>
          <pc:sldMk cId="973167700" sldId="326"/>
        </pc:sldMkLst>
      </pc:sldChg>
      <pc:sldChg chg="add modTransition">
        <pc:chgData name="Mark Higgins" userId="f99148ad-7e67-4304-8c11-27c7a53efd31" providerId="ADAL" clId="{0928E129-FD99-40CD-AF85-5E16D3AA9BEE}" dt="2021-10-19T10:14:05.289" v="539"/>
        <pc:sldMkLst>
          <pc:docMk/>
          <pc:sldMk cId="3354282219" sldId="327"/>
        </pc:sldMkLst>
      </pc:sldChg>
      <pc:sldChg chg="add modTransition">
        <pc:chgData name="Mark Higgins" userId="f99148ad-7e67-4304-8c11-27c7a53efd31" providerId="ADAL" clId="{0928E129-FD99-40CD-AF85-5E16D3AA9BEE}" dt="2021-10-19T10:14:05.289" v="539"/>
        <pc:sldMkLst>
          <pc:docMk/>
          <pc:sldMk cId="4196323642" sldId="328"/>
        </pc:sldMkLst>
      </pc:sldChg>
      <pc:sldChg chg="add modTransition">
        <pc:chgData name="Mark Higgins" userId="f99148ad-7e67-4304-8c11-27c7a53efd31" providerId="ADAL" clId="{0928E129-FD99-40CD-AF85-5E16D3AA9BEE}" dt="2021-10-19T10:14:05.289" v="539"/>
        <pc:sldMkLst>
          <pc:docMk/>
          <pc:sldMk cId="1239372303" sldId="329"/>
        </pc:sldMkLst>
      </pc:sldChg>
      <pc:sldChg chg="add modTransition">
        <pc:chgData name="Mark Higgins" userId="f99148ad-7e67-4304-8c11-27c7a53efd31" providerId="ADAL" clId="{0928E129-FD99-40CD-AF85-5E16D3AA9BEE}" dt="2021-10-19T10:14:05.289" v="539"/>
        <pc:sldMkLst>
          <pc:docMk/>
          <pc:sldMk cId="1175094082" sldId="330"/>
        </pc:sldMkLst>
      </pc:sldChg>
      <pc:sldChg chg="add modTransition">
        <pc:chgData name="Mark Higgins" userId="f99148ad-7e67-4304-8c11-27c7a53efd31" providerId="ADAL" clId="{0928E129-FD99-40CD-AF85-5E16D3AA9BEE}" dt="2021-10-19T10:14:05.289" v="539"/>
        <pc:sldMkLst>
          <pc:docMk/>
          <pc:sldMk cId="3924781023" sldId="331"/>
        </pc:sldMkLst>
      </pc:sldChg>
      <pc:sldChg chg="add modTransition">
        <pc:chgData name="Mark Higgins" userId="f99148ad-7e67-4304-8c11-27c7a53efd31" providerId="ADAL" clId="{0928E129-FD99-40CD-AF85-5E16D3AA9BEE}" dt="2021-10-19T10:14:05.289" v="539"/>
        <pc:sldMkLst>
          <pc:docMk/>
          <pc:sldMk cId="1584957530" sldId="332"/>
        </pc:sldMkLst>
      </pc:sldChg>
      <pc:sldChg chg="modSp add mod modTransition">
        <pc:chgData name="Mark Higgins" userId="f99148ad-7e67-4304-8c11-27c7a53efd31" providerId="ADAL" clId="{0928E129-FD99-40CD-AF85-5E16D3AA9BEE}" dt="2021-10-19T10:14:05.471" v="540" actId="27636"/>
        <pc:sldMkLst>
          <pc:docMk/>
          <pc:sldMk cId="79574591" sldId="333"/>
        </pc:sldMkLst>
        <pc:spChg chg="mod">
          <ac:chgData name="Mark Higgins" userId="f99148ad-7e67-4304-8c11-27c7a53efd31" providerId="ADAL" clId="{0928E129-FD99-40CD-AF85-5E16D3AA9BEE}" dt="2021-10-19T10:14:05.471" v="540" actId="27636"/>
          <ac:spMkLst>
            <pc:docMk/>
            <pc:sldMk cId="79574591" sldId="333"/>
            <ac:spMk id="10243" creationId="{00000000-0000-0000-0000-000000000000}"/>
          </ac:spMkLst>
        </pc:spChg>
      </pc:sldChg>
      <pc:sldChg chg="add modTransition">
        <pc:chgData name="Mark Higgins" userId="f99148ad-7e67-4304-8c11-27c7a53efd31" providerId="ADAL" clId="{0928E129-FD99-40CD-AF85-5E16D3AA9BEE}" dt="2021-10-19T10:14:05.289" v="539"/>
        <pc:sldMkLst>
          <pc:docMk/>
          <pc:sldMk cId="2433432481" sldId="334"/>
        </pc:sldMkLst>
      </pc:sldChg>
      <pc:sldChg chg="add modTransition">
        <pc:chgData name="Mark Higgins" userId="f99148ad-7e67-4304-8c11-27c7a53efd31" providerId="ADAL" clId="{0928E129-FD99-40CD-AF85-5E16D3AA9BEE}" dt="2021-10-19T10:14:05.289" v="539"/>
        <pc:sldMkLst>
          <pc:docMk/>
          <pc:sldMk cId="800638942" sldId="335"/>
        </pc:sldMkLst>
      </pc:sldChg>
      <pc:sldChg chg="add modTransition">
        <pc:chgData name="Mark Higgins" userId="f99148ad-7e67-4304-8c11-27c7a53efd31" providerId="ADAL" clId="{0928E129-FD99-40CD-AF85-5E16D3AA9BEE}" dt="2021-10-19T10:14:05.289" v="539"/>
        <pc:sldMkLst>
          <pc:docMk/>
          <pc:sldMk cId="2339599335" sldId="338"/>
        </pc:sldMkLst>
      </pc:sldChg>
      <pc:sldChg chg="add modTransition">
        <pc:chgData name="Mark Higgins" userId="f99148ad-7e67-4304-8c11-27c7a53efd31" providerId="ADAL" clId="{0928E129-FD99-40CD-AF85-5E16D3AA9BEE}" dt="2021-10-19T10:14:05.289" v="539"/>
        <pc:sldMkLst>
          <pc:docMk/>
          <pc:sldMk cId="2815121568" sldId="339"/>
        </pc:sldMkLst>
      </pc:sldChg>
      <pc:sldChg chg="add modTransition">
        <pc:chgData name="Mark Higgins" userId="f99148ad-7e67-4304-8c11-27c7a53efd31" providerId="ADAL" clId="{0928E129-FD99-40CD-AF85-5E16D3AA9BEE}" dt="2021-10-19T10:14:05.289" v="539"/>
        <pc:sldMkLst>
          <pc:docMk/>
          <pc:sldMk cId="2498991220" sldId="340"/>
        </pc:sldMkLst>
      </pc:sldChg>
      <pc:sldChg chg="add">
        <pc:chgData name="Mark Higgins" userId="f99148ad-7e67-4304-8c11-27c7a53efd31" providerId="ADAL" clId="{0928E129-FD99-40CD-AF85-5E16D3AA9BEE}" dt="2021-10-19T10:14:05.289" v="539"/>
        <pc:sldMkLst>
          <pc:docMk/>
          <pc:sldMk cId="720897595" sldId="341"/>
        </pc:sldMkLst>
      </pc:sldChg>
      <pc:sldChg chg="add modTransition">
        <pc:chgData name="Mark Higgins" userId="f99148ad-7e67-4304-8c11-27c7a53efd31" providerId="ADAL" clId="{0928E129-FD99-40CD-AF85-5E16D3AA9BEE}" dt="2021-10-19T10:14:05.289" v="539"/>
        <pc:sldMkLst>
          <pc:docMk/>
          <pc:sldMk cId="1331042237" sldId="342"/>
        </pc:sldMkLst>
      </pc:sldChg>
      <pc:sldChg chg="add modTransition">
        <pc:chgData name="Mark Higgins" userId="f99148ad-7e67-4304-8c11-27c7a53efd31" providerId="ADAL" clId="{0928E129-FD99-40CD-AF85-5E16D3AA9BEE}" dt="2021-10-19T10:14:05.289" v="539"/>
        <pc:sldMkLst>
          <pc:docMk/>
          <pc:sldMk cId="2524869878" sldId="343"/>
        </pc:sldMkLst>
      </pc:sldChg>
      <pc:sldChg chg="add">
        <pc:chgData name="Mark Higgins" userId="f99148ad-7e67-4304-8c11-27c7a53efd31" providerId="ADAL" clId="{0928E129-FD99-40CD-AF85-5E16D3AA9BEE}" dt="2021-10-19T10:14:05.289" v="539"/>
        <pc:sldMkLst>
          <pc:docMk/>
          <pc:sldMk cId="442263038" sldId="344"/>
        </pc:sldMkLst>
      </pc:sldChg>
      <pc:sldChg chg="add">
        <pc:chgData name="Mark Higgins" userId="f99148ad-7e67-4304-8c11-27c7a53efd31" providerId="ADAL" clId="{0928E129-FD99-40CD-AF85-5E16D3AA9BEE}" dt="2021-10-19T10:14:05.289" v="539"/>
        <pc:sldMkLst>
          <pc:docMk/>
          <pc:sldMk cId="381527668" sldId="345"/>
        </pc:sldMkLst>
      </pc:sldChg>
      <pc:sldChg chg="add">
        <pc:chgData name="Mark Higgins" userId="f99148ad-7e67-4304-8c11-27c7a53efd31" providerId="ADAL" clId="{0928E129-FD99-40CD-AF85-5E16D3AA9BEE}" dt="2021-10-19T10:14:05.289" v="539"/>
        <pc:sldMkLst>
          <pc:docMk/>
          <pc:sldMk cId="1354352999" sldId="346"/>
        </pc:sldMkLst>
      </pc:sldChg>
      <pc:sldChg chg="add">
        <pc:chgData name="Mark Higgins" userId="f99148ad-7e67-4304-8c11-27c7a53efd31" providerId="ADAL" clId="{0928E129-FD99-40CD-AF85-5E16D3AA9BEE}" dt="2021-10-19T10:14:05.289" v="539"/>
        <pc:sldMkLst>
          <pc:docMk/>
          <pc:sldMk cId="4031584946" sldId="347"/>
        </pc:sldMkLst>
      </pc:sldChg>
      <pc:sldChg chg="add">
        <pc:chgData name="Mark Higgins" userId="f99148ad-7e67-4304-8c11-27c7a53efd31" providerId="ADAL" clId="{0928E129-FD99-40CD-AF85-5E16D3AA9BEE}" dt="2021-10-19T10:14:05.289" v="539"/>
        <pc:sldMkLst>
          <pc:docMk/>
          <pc:sldMk cId="4037647330" sldId="348"/>
        </pc:sldMkLst>
      </pc:sldChg>
      <pc:sldChg chg="add">
        <pc:chgData name="Mark Higgins" userId="f99148ad-7e67-4304-8c11-27c7a53efd31" providerId="ADAL" clId="{0928E129-FD99-40CD-AF85-5E16D3AA9BEE}" dt="2021-10-19T10:14:05.289" v="539"/>
        <pc:sldMkLst>
          <pc:docMk/>
          <pc:sldMk cId="1798815253" sldId="349"/>
        </pc:sldMkLst>
      </pc:sldChg>
      <pc:sldChg chg="add">
        <pc:chgData name="Mark Higgins" userId="f99148ad-7e67-4304-8c11-27c7a53efd31" providerId="ADAL" clId="{0928E129-FD99-40CD-AF85-5E16D3AA9BEE}" dt="2021-10-19T10:14:05.289" v="539"/>
        <pc:sldMkLst>
          <pc:docMk/>
          <pc:sldMk cId="25094573" sldId="350"/>
        </pc:sldMkLst>
      </pc:sldChg>
      <pc:sldChg chg="add">
        <pc:chgData name="Mark Higgins" userId="f99148ad-7e67-4304-8c11-27c7a53efd31" providerId="ADAL" clId="{0928E129-FD99-40CD-AF85-5E16D3AA9BEE}" dt="2021-10-19T10:14:05.289" v="539"/>
        <pc:sldMkLst>
          <pc:docMk/>
          <pc:sldMk cId="187441037" sldId="351"/>
        </pc:sldMkLst>
      </pc:sldChg>
      <pc:sldChg chg="add">
        <pc:chgData name="Mark Higgins" userId="f99148ad-7e67-4304-8c11-27c7a53efd31" providerId="ADAL" clId="{0928E129-FD99-40CD-AF85-5E16D3AA9BEE}" dt="2021-10-19T10:14:05.289" v="539"/>
        <pc:sldMkLst>
          <pc:docMk/>
          <pc:sldMk cId="263494010" sldId="352"/>
        </pc:sldMkLst>
      </pc:sldChg>
      <pc:sldChg chg="add">
        <pc:chgData name="Mark Higgins" userId="f99148ad-7e67-4304-8c11-27c7a53efd31" providerId="ADAL" clId="{0928E129-FD99-40CD-AF85-5E16D3AA9BEE}" dt="2021-10-19T10:14:05.289" v="539"/>
        <pc:sldMkLst>
          <pc:docMk/>
          <pc:sldMk cId="3175947865" sldId="353"/>
        </pc:sldMkLst>
      </pc:sldChg>
      <pc:sldChg chg="add">
        <pc:chgData name="Mark Higgins" userId="f99148ad-7e67-4304-8c11-27c7a53efd31" providerId="ADAL" clId="{0928E129-FD99-40CD-AF85-5E16D3AA9BEE}" dt="2021-10-19T10:14:05.289" v="539"/>
        <pc:sldMkLst>
          <pc:docMk/>
          <pc:sldMk cId="2280632060" sldId="354"/>
        </pc:sldMkLst>
      </pc:sldChg>
      <pc:sldChg chg="modSp add mod">
        <pc:chgData name="Mark Higgins" userId="f99148ad-7e67-4304-8c11-27c7a53efd31" providerId="ADAL" clId="{0928E129-FD99-40CD-AF85-5E16D3AA9BEE}" dt="2021-10-19T10:14:05.499" v="541" actId="27636"/>
        <pc:sldMkLst>
          <pc:docMk/>
          <pc:sldMk cId="1279291995" sldId="355"/>
        </pc:sldMkLst>
        <pc:spChg chg="mod">
          <ac:chgData name="Mark Higgins" userId="f99148ad-7e67-4304-8c11-27c7a53efd31" providerId="ADAL" clId="{0928E129-FD99-40CD-AF85-5E16D3AA9BEE}" dt="2021-10-19T10:14:05.499" v="541" actId="27636"/>
          <ac:spMkLst>
            <pc:docMk/>
            <pc:sldMk cId="1279291995" sldId="355"/>
            <ac:spMk id="31746" creationId="{00000000-0000-0000-0000-000000000000}"/>
          </ac:spMkLst>
        </pc:spChg>
      </pc:sldChg>
      <pc:sldChg chg="add">
        <pc:chgData name="Mark Higgins" userId="f99148ad-7e67-4304-8c11-27c7a53efd31" providerId="ADAL" clId="{0928E129-FD99-40CD-AF85-5E16D3AA9BEE}" dt="2021-10-19T10:14:05.289" v="539"/>
        <pc:sldMkLst>
          <pc:docMk/>
          <pc:sldMk cId="3282233655" sldId="356"/>
        </pc:sldMkLst>
      </pc:sldChg>
      <pc:sldChg chg="add">
        <pc:chgData name="Mark Higgins" userId="f99148ad-7e67-4304-8c11-27c7a53efd31" providerId="ADAL" clId="{0928E129-FD99-40CD-AF85-5E16D3AA9BEE}" dt="2021-10-19T10:14:05.289" v="539"/>
        <pc:sldMkLst>
          <pc:docMk/>
          <pc:sldMk cId="798366066" sldId="357"/>
        </pc:sldMkLst>
      </pc:sldChg>
      <pc:sldChg chg="add">
        <pc:chgData name="Mark Higgins" userId="f99148ad-7e67-4304-8c11-27c7a53efd31" providerId="ADAL" clId="{0928E129-FD99-40CD-AF85-5E16D3AA9BEE}" dt="2021-10-19T10:14:05.289" v="539"/>
        <pc:sldMkLst>
          <pc:docMk/>
          <pc:sldMk cId="3090888529" sldId="358"/>
        </pc:sldMkLst>
      </pc:sldChg>
      <pc:sldChg chg="add">
        <pc:chgData name="Mark Higgins" userId="f99148ad-7e67-4304-8c11-27c7a53efd31" providerId="ADAL" clId="{0928E129-FD99-40CD-AF85-5E16D3AA9BEE}" dt="2021-10-19T10:14:05.289" v="539"/>
        <pc:sldMkLst>
          <pc:docMk/>
          <pc:sldMk cId="1278481872" sldId="359"/>
        </pc:sldMkLst>
      </pc:sldChg>
      <pc:sldChg chg="add modTransition">
        <pc:chgData name="Mark Higgins" userId="f99148ad-7e67-4304-8c11-27c7a53efd31" providerId="ADAL" clId="{0928E129-FD99-40CD-AF85-5E16D3AA9BEE}" dt="2021-10-19T10:14:05.289" v="539"/>
        <pc:sldMkLst>
          <pc:docMk/>
          <pc:sldMk cId="757728401" sldId="360"/>
        </pc:sldMkLst>
      </pc:sldChg>
      <pc:sldChg chg="add">
        <pc:chgData name="Mark Higgins" userId="f99148ad-7e67-4304-8c11-27c7a53efd31" providerId="ADAL" clId="{0928E129-FD99-40CD-AF85-5E16D3AA9BEE}" dt="2021-10-19T10:15:30.868" v="546"/>
        <pc:sldMkLst>
          <pc:docMk/>
          <pc:sldMk cId="3092675455" sldId="361"/>
        </pc:sldMkLst>
      </pc:sldChg>
      <pc:sldChg chg="add">
        <pc:chgData name="Mark Higgins" userId="f99148ad-7e67-4304-8c11-27c7a53efd31" providerId="ADAL" clId="{0928E129-FD99-40CD-AF85-5E16D3AA9BEE}" dt="2021-10-19T10:15:30.868" v="546"/>
        <pc:sldMkLst>
          <pc:docMk/>
          <pc:sldMk cId="1328544128" sldId="362"/>
        </pc:sldMkLst>
      </pc:sldChg>
      <pc:sldChg chg="add">
        <pc:chgData name="Mark Higgins" userId="f99148ad-7e67-4304-8c11-27c7a53efd31" providerId="ADAL" clId="{0928E129-FD99-40CD-AF85-5E16D3AA9BEE}" dt="2021-10-19T10:15:30.868" v="546"/>
        <pc:sldMkLst>
          <pc:docMk/>
          <pc:sldMk cId="833547864" sldId="363"/>
        </pc:sldMkLst>
      </pc:sldChg>
      <pc:sldChg chg="add">
        <pc:chgData name="Mark Higgins" userId="f99148ad-7e67-4304-8c11-27c7a53efd31" providerId="ADAL" clId="{0928E129-FD99-40CD-AF85-5E16D3AA9BEE}" dt="2021-10-19T10:15:30.868" v="546"/>
        <pc:sldMkLst>
          <pc:docMk/>
          <pc:sldMk cId="1097937262" sldId="364"/>
        </pc:sldMkLst>
      </pc:sldChg>
      <pc:sldChg chg="add">
        <pc:chgData name="Mark Higgins" userId="f99148ad-7e67-4304-8c11-27c7a53efd31" providerId="ADAL" clId="{0928E129-FD99-40CD-AF85-5E16D3AA9BEE}" dt="2021-10-19T10:15:30.868" v="546"/>
        <pc:sldMkLst>
          <pc:docMk/>
          <pc:sldMk cId="2640944913" sldId="365"/>
        </pc:sldMkLst>
      </pc:sldChg>
      <pc:sldChg chg="add modTransition">
        <pc:chgData name="Mark Higgins" userId="f99148ad-7e67-4304-8c11-27c7a53efd31" providerId="ADAL" clId="{0928E129-FD99-40CD-AF85-5E16D3AA9BEE}" dt="2021-10-19T10:14:05.289" v="539"/>
        <pc:sldMkLst>
          <pc:docMk/>
          <pc:sldMk cId="1231510094" sldId="367"/>
        </pc:sldMkLst>
      </pc:sldChg>
      <pc:sldChg chg="add modTransition">
        <pc:chgData name="Mark Higgins" userId="f99148ad-7e67-4304-8c11-27c7a53efd31" providerId="ADAL" clId="{0928E129-FD99-40CD-AF85-5E16D3AA9BEE}" dt="2021-10-19T10:14:05.289" v="539"/>
        <pc:sldMkLst>
          <pc:docMk/>
          <pc:sldMk cId="903832305" sldId="369"/>
        </pc:sldMkLst>
      </pc:sldChg>
      <pc:sldChg chg="add modTransition">
        <pc:chgData name="Mark Higgins" userId="f99148ad-7e67-4304-8c11-27c7a53efd31" providerId="ADAL" clId="{0928E129-FD99-40CD-AF85-5E16D3AA9BEE}" dt="2021-10-19T10:14:05.289" v="539"/>
        <pc:sldMkLst>
          <pc:docMk/>
          <pc:sldMk cId="556409987" sldId="373"/>
        </pc:sldMkLst>
      </pc:sldChg>
      <pc:sldChg chg="add modTransition">
        <pc:chgData name="Mark Higgins" userId="f99148ad-7e67-4304-8c11-27c7a53efd31" providerId="ADAL" clId="{0928E129-FD99-40CD-AF85-5E16D3AA9BEE}" dt="2021-10-19T10:14:05.289" v="539"/>
        <pc:sldMkLst>
          <pc:docMk/>
          <pc:sldMk cId="486224407" sldId="377"/>
        </pc:sldMkLst>
      </pc:sldChg>
      <pc:sldChg chg="add modTransition">
        <pc:chgData name="Mark Higgins" userId="f99148ad-7e67-4304-8c11-27c7a53efd31" providerId="ADAL" clId="{0928E129-FD99-40CD-AF85-5E16D3AA9BEE}" dt="2021-10-19T10:14:05.289" v="539"/>
        <pc:sldMkLst>
          <pc:docMk/>
          <pc:sldMk cId="2826229378" sldId="378"/>
        </pc:sldMkLst>
      </pc:sldChg>
      <pc:sldChg chg="add modTransition">
        <pc:chgData name="Mark Higgins" userId="f99148ad-7e67-4304-8c11-27c7a53efd31" providerId="ADAL" clId="{0928E129-FD99-40CD-AF85-5E16D3AA9BEE}" dt="2021-10-19T10:14:05.289" v="539"/>
        <pc:sldMkLst>
          <pc:docMk/>
          <pc:sldMk cId="1059443082" sldId="379"/>
        </pc:sldMkLst>
      </pc:sldChg>
      <pc:sldChg chg="add modTransition">
        <pc:chgData name="Mark Higgins" userId="f99148ad-7e67-4304-8c11-27c7a53efd31" providerId="ADAL" clId="{0928E129-FD99-40CD-AF85-5E16D3AA9BEE}" dt="2021-10-19T10:14:05.289" v="539"/>
        <pc:sldMkLst>
          <pc:docMk/>
          <pc:sldMk cId="217333681" sldId="380"/>
        </pc:sldMkLst>
      </pc:sldChg>
      <pc:sldChg chg="add modTransition">
        <pc:chgData name="Mark Higgins" userId="f99148ad-7e67-4304-8c11-27c7a53efd31" providerId="ADAL" clId="{0928E129-FD99-40CD-AF85-5E16D3AA9BEE}" dt="2021-10-19T10:14:05.289" v="539"/>
        <pc:sldMkLst>
          <pc:docMk/>
          <pc:sldMk cId="761647083" sldId="388"/>
        </pc:sldMkLst>
      </pc:sldChg>
      <pc:sldChg chg="add modTransition">
        <pc:chgData name="Mark Higgins" userId="f99148ad-7e67-4304-8c11-27c7a53efd31" providerId="ADAL" clId="{0928E129-FD99-40CD-AF85-5E16D3AA9BEE}" dt="2021-10-19T10:14:05.289" v="539"/>
        <pc:sldMkLst>
          <pc:docMk/>
          <pc:sldMk cId="2918068631" sldId="389"/>
        </pc:sldMkLst>
      </pc:sldChg>
      <pc:sldChg chg="add modTransition">
        <pc:chgData name="Mark Higgins" userId="f99148ad-7e67-4304-8c11-27c7a53efd31" providerId="ADAL" clId="{0928E129-FD99-40CD-AF85-5E16D3AA9BEE}" dt="2021-10-19T10:14:05.289" v="539"/>
        <pc:sldMkLst>
          <pc:docMk/>
          <pc:sldMk cId="845237742" sldId="390"/>
        </pc:sldMkLst>
      </pc:sldChg>
      <pc:sldChg chg="add modTransition">
        <pc:chgData name="Mark Higgins" userId="f99148ad-7e67-4304-8c11-27c7a53efd31" providerId="ADAL" clId="{0928E129-FD99-40CD-AF85-5E16D3AA9BEE}" dt="2021-10-19T10:14:05.289" v="539"/>
        <pc:sldMkLst>
          <pc:docMk/>
          <pc:sldMk cId="1248848706" sldId="391"/>
        </pc:sldMkLst>
      </pc:sldChg>
      <pc:sldChg chg="add modTransition">
        <pc:chgData name="Mark Higgins" userId="f99148ad-7e67-4304-8c11-27c7a53efd31" providerId="ADAL" clId="{0928E129-FD99-40CD-AF85-5E16D3AA9BEE}" dt="2021-10-19T10:14:05.289" v="539"/>
        <pc:sldMkLst>
          <pc:docMk/>
          <pc:sldMk cId="1516249719" sldId="392"/>
        </pc:sldMkLst>
      </pc:sldChg>
      <pc:sldChg chg="add modTransition">
        <pc:chgData name="Mark Higgins" userId="f99148ad-7e67-4304-8c11-27c7a53efd31" providerId="ADAL" clId="{0928E129-FD99-40CD-AF85-5E16D3AA9BEE}" dt="2021-10-19T10:14:05.289" v="539"/>
        <pc:sldMkLst>
          <pc:docMk/>
          <pc:sldMk cId="2184032674" sldId="393"/>
        </pc:sldMkLst>
      </pc:sldChg>
      <pc:sldChg chg="add modTransition">
        <pc:chgData name="Mark Higgins" userId="f99148ad-7e67-4304-8c11-27c7a53efd31" providerId="ADAL" clId="{0928E129-FD99-40CD-AF85-5E16D3AA9BEE}" dt="2021-10-19T10:14:05.289" v="539"/>
        <pc:sldMkLst>
          <pc:docMk/>
          <pc:sldMk cId="3052757254" sldId="394"/>
        </pc:sldMkLst>
      </pc:sldChg>
      <pc:sldChg chg="add modTransition">
        <pc:chgData name="Mark Higgins" userId="f99148ad-7e67-4304-8c11-27c7a53efd31" providerId="ADAL" clId="{0928E129-FD99-40CD-AF85-5E16D3AA9BEE}" dt="2021-10-19T10:14:05.289" v="539"/>
        <pc:sldMkLst>
          <pc:docMk/>
          <pc:sldMk cId="3926405391" sldId="395"/>
        </pc:sldMkLst>
      </pc:sldChg>
      <pc:sldChg chg="add modTransition">
        <pc:chgData name="Mark Higgins" userId="f99148ad-7e67-4304-8c11-27c7a53efd31" providerId="ADAL" clId="{0928E129-FD99-40CD-AF85-5E16D3AA9BEE}" dt="2021-10-19T10:14:05.289" v="539"/>
        <pc:sldMkLst>
          <pc:docMk/>
          <pc:sldMk cId="1511910403" sldId="396"/>
        </pc:sldMkLst>
      </pc:sldChg>
      <pc:sldChg chg="add modTransition">
        <pc:chgData name="Mark Higgins" userId="f99148ad-7e67-4304-8c11-27c7a53efd31" providerId="ADAL" clId="{0928E129-FD99-40CD-AF85-5E16D3AA9BEE}" dt="2021-10-19T10:14:05.289" v="539"/>
        <pc:sldMkLst>
          <pc:docMk/>
          <pc:sldMk cId="1544895526" sldId="397"/>
        </pc:sldMkLst>
      </pc:sldChg>
      <pc:sldChg chg="add modTransition">
        <pc:chgData name="Mark Higgins" userId="f99148ad-7e67-4304-8c11-27c7a53efd31" providerId="ADAL" clId="{0928E129-FD99-40CD-AF85-5E16D3AA9BEE}" dt="2021-10-19T10:14:05.289" v="539"/>
        <pc:sldMkLst>
          <pc:docMk/>
          <pc:sldMk cId="2465785807" sldId="398"/>
        </pc:sldMkLst>
      </pc:sldChg>
      <pc:sldChg chg="add modTransition">
        <pc:chgData name="Mark Higgins" userId="f99148ad-7e67-4304-8c11-27c7a53efd31" providerId="ADAL" clId="{0928E129-FD99-40CD-AF85-5E16D3AA9BEE}" dt="2021-10-19T10:14:05.289" v="539"/>
        <pc:sldMkLst>
          <pc:docMk/>
          <pc:sldMk cId="3222968002" sldId="399"/>
        </pc:sldMkLst>
      </pc:sldChg>
      <pc:sldChg chg="add modTransition">
        <pc:chgData name="Mark Higgins" userId="f99148ad-7e67-4304-8c11-27c7a53efd31" providerId="ADAL" clId="{0928E129-FD99-40CD-AF85-5E16D3AA9BEE}" dt="2021-10-19T10:14:05.289" v="539"/>
        <pc:sldMkLst>
          <pc:docMk/>
          <pc:sldMk cId="2056755039" sldId="400"/>
        </pc:sldMkLst>
      </pc:sldChg>
      <pc:sldChg chg="add modTransition">
        <pc:chgData name="Mark Higgins" userId="f99148ad-7e67-4304-8c11-27c7a53efd31" providerId="ADAL" clId="{0928E129-FD99-40CD-AF85-5E16D3AA9BEE}" dt="2021-10-19T10:14:05.289" v="539"/>
        <pc:sldMkLst>
          <pc:docMk/>
          <pc:sldMk cId="481534088" sldId="401"/>
        </pc:sldMkLst>
      </pc:sldChg>
      <pc:sldChg chg="add modTransition">
        <pc:chgData name="Mark Higgins" userId="f99148ad-7e67-4304-8c11-27c7a53efd31" providerId="ADAL" clId="{0928E129-FD99-40CD-AF85-5E16D3AA9BEE}" dt="2021-10-19T10:14:05.289" v="539"/>
        <pc:sldMkLst>
          <pc:docMk/>
          <pc:sldMk cId="2952593591" sldId="402"/>
        </pc:sldMkLst>
      </pc:sldChg>
      <pc:sldChg chg="add modTransition">
        <pc:chgData name="Mark Higgins" userId="f99148ad-7e67-4304-8c11-27c7a53efd31" providerId="ADAL" clId="{0928E129-FD99-40CD-AF85-5E16D3AA9BEE}" dt="2021-10-19T10:14:05.289" v="539"/>
        <pc:sldMkLst>
          <pc:docMk/>
          <pc:sldMk cId="1250941793" sldId="403"/>
        </pc:sldMkLst>
      </pc:sldChg>
      <pc:sldChg chg="add modTransition">
        <pc:chgData name="Mark Higgins" userId="f99148ad-7e67-4304-8c11-27c7a53efd31" providerId="ADAL" clId="{0928E129-FD99-40CD-AF85-5E16D3AA9BEE}" dt="2021-10-19T10:14:05.289" v="539"/>
        <pc:sldMkLst>
          <pc:docMk/>
          <pc:sldMk cId="624383718" sldId="404"/>
        </pc:sldMkLst>
      </pc:sldChg>
      <pc:sldChg chg="add modTransition">
        <pc:chgData name="Mark Higgins" userId="f99148ad-7e67-4304-8c11-27c7a53efd31" providerId="ADAL" clId="{0928E129-FD99-40CD-AF85-5E16D3AA9BEE}" dt="2021-10-19T10:14:05.289" v="539"/>
        <pc:sldMkLst>
          <pc:docMk/>
          <pc:sldMk cId="1975970897" sldId="405"/>
        </pc:sldMkLst>
      </pc:sldChg>
      <pc:sldChg chg="add modTransition">
        <pc:chgData name="Mark Higgins" userId="f99148ad-7e67-4304-8c11-27c7a53efd31" providerId="ADAL" clId="{0928E129-FD99-40CD-AF85-5E16D3AA9BEE}" dt="2021-10-19T10:14:05.289" v="539"/>
        <pc:sldMkLst>
          <pc:docMk/>
          <pc:sldMk cId="4114315404" sldId="406"/>
        </pc:sldMkLst>
      </pc:sldChg>
      <pc:sldChg chg="add modTransition">
        <pc:chgData name="Mark Higgins" userId="f99148ad-7e67-4304-8c11-27c7a53efd31" providerId="ADAL" clId="{0928E129-FD99-40CD-AF85-5E16D3AA9BEE}" dt="2021-10-19T10:14:05.289" v="539"/>
        <pc:sldMkLst>
          <pc:docMk/>
          <pc:sldMk cId="2654113757" sldId="407"/>
        </pc:sldMkLst>
      </pc:sldChg>
      <pc:sldChg chg="add modTransition">
        <pc:chgData name="Mark Higgins" userId="f99148ad-7e67-4304-8c11-27c7a53efd31" providerId="ADAL" clId="{0928E129-FD99-40CD-AF85-5E16D3AA9BEE}" dt="2021-10-19T10:14:05.289" v="539"/>
        <pc:sldMkLst>
          <pc:docMk/>
          <pc:sldMk cId="1410555242" sldId="408"/>
        </pc:sldMkLst>
      </pc:sldChg>
      <pc:sldChg chg="add modTransition">
        <pc:chgData name="Mark Higgins" userId="f99148ad-7e67-4304-8c11-27c7a53efd31" providerId="ADAL" clId="{0928E129-FD99-40CD-AF85-5E16D3AA9BEE}" dt="2021-10-19T10:14:05.289" v="539"/>
        <pc:sldMkLst>
          <pc:docMk/>
          <pc:sldMk cId="706236086" sldId="409"/>
        </pc:sldMkLst>
      </pc:sldChg>
      <pc:sldChg chg="add modTransition">
        <pc:chgData name="Mark Higgins" userId="f99148ad-7e67-4304-8c11-27c7a53efd31" providerId="ADAL" clId="{0928E129-FD99-40CD-AF85-5E16D3AA9BEE}" dt="2021-10-19T10:14:05.289" v="539"/>
        <pc:sldMkLst>
          <pc:docMk/>
          <pc:sldMk cId="4238912955" sldId="410"/>
        </pc:sldMkLst>
      </pc:sldChg>
      <pc:sldChg chg="add modTransition">
        <pc:chgData name="Mark Higgins" userId="f99148ad-7e67-4304-8c11-27c7a53efd31" providerId="ADAL" clId="{0928E129-FD99-40CD-AF85-5E16D3AA9BEE}" dt="2021-10-19T10:14:05.289" v="539"/>
        <pc:sldMkLst>
          <pc:docMk/>
          <pc:sldMk cId="2602691375" sldId="411"/>
        </pc:sldMkLst>
      </pc:sldChg>
      <pc:sldChg chg="modSp add mod modTransition">
        <pc:chgData name="Mark Higgins" userId="f99148ad-7e67-4304-8c11-27c7a53efd31" providerId="ADAL" clId="{0928E129-FD99-40CD-AF85-5E16D3AA9BEE}" dt="2021-10-19T10:14:05.608" v="543" actId="27636"/>
        <pc:sldMkLst>
          <pc:docMk/>
          <pc:sldMk cId="1337448394" sldId="412"/>
        </pc:sldMkLst>
        <pc:spChg chg="mod">
          <ac:chgData name="Mark Higgins" userId="f99148ad-7e67-4304-8c11-27c7a53efd31" providerId="ADAL" clId="{0928E129-FD99-40CD-AF85-5E16D3AA9BEE}" dt="2021-10-19T10:14:05.608" v="543" actId="27636"/>
          <ac:spMkLst>
            <pc:docMk/>
            <pc:sldMk cId="1337448394" sldId="412"/>
            <ac:spMk id="3" creationId="{00000000-0000-0000-0000-000000000000}"/>
          </ac:spMkLst>
        </pc:spChg>
      </pc:sldChg>
      <pc:sldChg chg="add modTransition">
        <pc:chgData name="Mark Higgins" userId="f99148ad-7e67-4304-8c11-27c7a53efd31" providerId="ADAL" clId="{0928E129-FD99-40CD-AF85-5E16D3AA9BEE}" dt="2021-10-19T10:14:05.289" v="539"/>
        <pc:sldMkLst>
          <pc:docMk/>
          <pc:sldMk cId="3573841059" sldId="413"/>
        </pc:sldMkLst>
      </pc:sldChg>
      <pc:sldChg chg="add modTransition">
        <pc:chgData name="Mark Higgins" userId="f99148ad-7e67-4304-8c11-27c7a53efd31" providerId="ADAL" clId="{0928E129-FD99-40CD-AF85-5E16D3AA9BEE}" dt="2021-10-19T10:14:05.289" v="539"/>
        <pc:sldMkLst>
          <pc:docMk/>
          <pc:sldMk cId="2629586236" sldId="414"/>
        </pc:sldMkLst>
      </pc:sldChg>
      <pc:sldChg chg="modSp add mod modTransition">
        <pc:chgData name="Mark Higgins" userId="f99148ad-7e67-4304-8c11-27c7a53efd31" providerId="ADAL" clId="{0928E129-FD99-40CD-AF85-5E16D3AA9BEE}" dt="2021-10-19T10:14:05.620" v="544" actId="27636"/>
        <pc:sldMkLst>
          <pc:docMk/>
          <pc:sldMk cId="680340156" sldId="415"/>
        </pc:sldMkLst>
        <pc:spChg chg="mod">
          <ac:chgData name="Mark Higgins" userId="f99148ad-7e67-4304-8c11-27c7a53efd31" providerId="ADAL" clId="{0928E129-FD99-40CD-AF85-5E16D3AA9BEE}" dt="2021-10-19T10:14:05.620" v="544" actId="27636"/>
          <ac:spMkLst>
            <pc:docMk/>
            <pc:sldMk cId="680340156" sldId="415"/>
            <ac:spMk id="3" creationId="{00000000-0000-0000-0000-000000000000}"/>
          </ac:spMkLst>
        </pc:spChg>
      </pc:sldChg>
      <pc:sldChg chg="add modTransition">
        <pc:chgData name="Mark Higgins" userId="f99148ad-7e67-4304-8c11-27c7a53efd31" providerId="ADAL" clId="{0928E129-FD99-40CD-AF85-5E16D3AA9BEE}" dt="2021-10-19T10:14:05.289" v="539"/>
        <pc:sldMkLst>
          <pc:docMk/>
          <pc:sldMk cId="2650830124" sldId="416"/>
        </pc:sldMkLst>
      </pc:sldChg>
      <pc:sldChg chg="add modTransition">
        <pc:chgData name="Mark Higgins" userId="f99148ad-7e67-4304-8c11-27c7a53efd31" providerId="ADAL" clId="{0928E129-FD99-40CD-AF85-5E16D3AA9BEE}" dt="2021-10-19T10:14:05.289" v="539"/>
        <pc:sldMkLst>
          <pc:docMk/>
          <pc:sldMk cId="3730956495" sldId="417"/>
        </pc:sldMkLst>
      </pc:sldChg>
      <pc:sldChg chg="add modTransition">
        <pc:chgData name="Mark Higgins" userId="f99148ad-7e67-4304-8c11-27c7a53efd31" providerId="ADAL" clId="{0928E129-FD99-40CD-AF85-5E16D3AA9BEE}" dt="2021-10-19T10:14:05.289" v="539"/>
        <pc:sldMkLst>
          <pc:docMk/>
          <pc:sldMk cId="4223131663" sldId="418"/>
        </pc:sldMkLst>
      </pc:sldChg>
      <pc:sldChg chg="add modTransition">
        <pc:chgData name="Mark Higgins" userId="f99148ad-7e67-4304-8c11-27c7a53efd31" providerId="ADAL" clId="{0928E129-FD99-40CD-AF85-5E16D3AA9BEE}" dt="2021-10-19T10:14:05.289" v="539"/>
        <pc:sldMkLst>
          <pc:docMk/>
          <pc:sldMk cId="1778816030" sldId="421"/>
        </pc:sldMkLst>
      </pc:sldChg>
      <pc:sldChg chg="add modTransition setBg">
        <pc:chgData name="Mark Higgins" userId="f99148ad-7e67-4304-8c11-27c7a53efd31" providerId="ADAL" clId="{0928E129-FD99-40CD-AF85-5E16D3AA9BEE}" dt="2021-10-19T10:14:05.289" v="539"/>
        <pc:sldMkLst>
          <pc:docMk/>
          <pc:sldMk cId="607490500" sldId="422"/>
        </pc:sldMkLst>
      </pc:sldChg>
      <pc:sldChg chg="add modTransition">
        <pc:chgData name="Mark Higgins" userId="f99148ad-7e67-4304-8c11-27c7a53efd31" providerId="ADAL" clId="{0928E129-FD99-40CD-AF85-5E16D3AA9BEE}" dt="2021-10-19T10:14:05.289" v="539"/>
        <pc:sldMkLst>
          <pc:docMk/>
          <pc:sldMk cId="1890531109" sldId="424"/>
        </pc:sldMkLst>
      </pc:sldChg>
      <pc:sldChg chg="add modTransition">
        <pc:chgData name="Mark Higgins" userId="f99148ad-7e67-4304-8c11-27c7a53efd31" providerId="ADAL" clId="{0928E129-FD99-40CD-AF85-5E16D3AA9BEE}" dt="2021-10-19T10:14:05.289" v="539"/>
        <pc:sldMkLst>
          <pc:docMk/>
          <pc:sldMk cId="1673904469" sldId="425"/>
        </pc:sldMkLst>
      </pc:sldChg>
      <pc:sldChg chg="add modTransition">
        <pc:chgData name="Mark Higgins" userId="f99148ad-7e67-4304-8c11-27c7a53efd31" providerId="ADAL" clId="{0928E129-FD99-40CD-AF85-5E16D3AA9BEE}" dt="2021-10-19T10:14:05.289" v="539"/>
        <pc:sldMkLst>
          <pc:docMk/>
          <pc:sldMk cId="658609329" sldId="426"/>
        </pc:sldMkLst>
      </pc:sldChg>
      <pc:sldChg chg="add modTransition">
        <pc:chgData name="Mark Higgins" userId="f99148ad-7e67-4304-8c11-27c7a53efd31" providerId="ADAL" clId="{0928E129-FD99-40CD-AF85-5E16D3AA9BEE}" dt="2021-10-19T10:14:05.289" v="539"/>
        <pc:sldMkLst>
          <pc:docMk/>
          <pc:sldMk cId="2422120360" sldId="430"/>
        </pc:sldMkLst>
      </pc:sldChg>
      <pc:sldChg chg="add modTransition">
        <pc:chgData name="Mark Higgins" userId="f99148ad-7e67-4304-8c11-27c7a53efd31" providerId="ADAL" clId="{0928E129-FD99-40CD-AF85-5E16D3AA9BEE}" dt="2021-10-19T10:14:05.289" v="539"/>
        <pc:sldMkLst>
          <pc:docMk/>
          <pc:sldMk cId="3231987782" sldId="433"/>
        </pc:sldMkLst>
      </pc:sldChg>
      <pc:sldChg chg="add modTransition">
        <pc:chgData name="Mark Higgins" userId="f99148ad-7e67-4304-8c11-27c7a53efd31" providerId="ADAL" clId="{0928E129-FD99-40CD-AF85-5E16D3AA9BEE}" dt="2021-10-19T10:14:05.289" v="539"/>
        <pc:sldMkLst>
          <pc:docMk/>
          <pc:sldMk cId="625691769" sldId="435"/>
        </pc:sldMkLst>
      </pc:sldChg>
      <pc:sldChg chg="add modTransition">
        <pc:chgData name="Mark Higgins" userId="f99148ad-7e67-4304-8c11-27c7a53efd31" providerId="ADAL" clId="{0928E129-FD99-40CD-AF85-5E16D3AA9BEE}" dt="2021-10-19T10:14:05.289" v="539"/>
        <pc:sldMkLst>
          <pc:docMk/>
          <pc:sldMk cId="3149446475" sldId="436"/>
        </pc:sldMkLst>
      </pc:sldChg>
      <pc:sldChg chg="add modTransition">
        <pc:chgData name="Mark Higgins" userId="f99148ad-7e67-4304-8c11-27c7a53efd31" providerId="ADAL" clId="{0928E129-FD99-40CD-AF85-5E16D3AA9BEE}" dt="2021-10-19T10:14:05.289" v="539"/>
        <pc:sldMkLst>
          <pc:docMk/>
          <pc:sldMk cId="331857268" sldId="437"/>
        </pc:sldMkLst>
      </pc:sldChg>
      <pc:sldChg chg="add modTransition">
        <pc:chgData name="Mark Higgins" userId="f99148ad-7e67-4304-8c11-27c7a53efd31" providerId="ADAL" clId="{0928E129-FD99-40CD-AF85-5E16D3AA9BEE}" dt="2021-10-19T10:14:05.289" v="539"/>
        <pc:sldMkLst>
          <pc:docMk/>
          <pc:sldMk cId="2734321847" sldId="438"/>
        </pc:sldMkLst>
      </pc:sldChg>
      <pc:sldChg chg="add modTransition">
        <pc:chgData name="Mark Higgins" userId="f99148ad-7e67-4304-8c11-27c7a53efd31" providerId="ADAL" clId="{0928E129-FD99-40CD-AF85-5E16D3AA9BEE}" dt="2021-10-19T10:14:05.289" v="539"/>
        <pc:sldMkLst>
          <pc:docMk/>
          <pc:sldMk cId="205147612" sldId="439"/>
        </pc:sldMkLst>
      </pc:sldChg>
      <pc:sldChg chg="add modTransition">
        <pc:chgData name="Mark Higgins" userId="f99148ad-7e67-4304-8c11-27c7a53efd31" providerId="ADAL" clId="{0928E129-FD99-40CD-AF85-5E16D3AA9BEE}" dt="2021-10-19T10:14:05.289" v="539"/>
        <pc:sldMkLst>
          <pc:docMk/>
          <pc:sldMk cId="2991292184" sldId="441"/>
        </pc:sldMkLst>
      </pc:sldChg>
      <pc:sldChg chg="add modTransition">
        <pc:chgData name="Mark Higgins" userId="f99148ad-7e67-4304-8c11-27c7a53efd31" providerId="ADAL" clId="{0928E129-FD99-40CD-AF85-5E16D3AA9BEE}" dt="2021-10-19T10:14:05.289" v="539"/>
        <pc:sldMkLst>
          <pc:docMk/>
          <pc:sldMk cId="3362721485" sldId="442"/>
        </pc:sldMkLst>
      </pc:sldChg>
      <pc:sldChg chg="add modTransition">
        <pc:chgData name="Mark Higgins" userId="f99148ad-7e67-4304-8c11-27c7a53efd31" providerId="ADAL" clId="{0928E129-FD99-40CD-AF85-5E16D3AA9BEE}" dt="2021-10-19T10:14:05.289" v="539"/>
        <pc:sldMkLst>
          <pc:docMk/>
          <pc:sldMk cId="2387050593" sldId="443"/>
        </pc:sldMkLst>
      </pc:sldChg>
      <pc:sldChg chg="add modTransition">
        <pc:chgData name="Mark Higgins" userId="f99148ad-7e67-4304-8c11-27c7a53efd31" providerId="ADAL" clId="{0928E129-FD99-40CD-AF85-5E16D3AA9BEE}" dt="2021-10-19T10:14:05.289" v="539"/>
        <pc:sldMkLst>
          <pc:docMk/>
          <pc:sldMk cId="389213653" sldId="444"/>
        </pc:sldMkLst>
      </pc:sldChg>
      <pc:sldChg chg="add modTransition">
        <pc:chgData name="Mark Higgins" userId="f99148ad-7e67-4304-8c11-27c7a53efd31" providerId="ADAL" clId="{0928E129-FD99-40CD-AF85-5E16D3AA9BEE}" dt="2021-10-19T10:14:05.289" v="539"/>
        <pc:sldMkLst>
          <pc:docMk/>
          <pc:sldMk cId="558151786" sldId="445"/>
        </pc:sldMkLst>
      </pc:sldChg>
      <pc:sldChg chg="del">
        <pc:chgData name="Mark Higgins" userId="f99148ad-7e67-4304-8c11-27c7a53efd31" providerId="ADAL" clId="{0928E129-FD99-40CD-AF85-5E16D3AA9BEE}" dt="2021-10-19T10:04:27.564" v="487" actId="47"/>
        <pc:sldMkLst>
          <pc:docMk/>
          <pc:sldMk cId="2266756688" sldId="688"/>
        </pc:sldMkLst>
      </pc:sldChg>
      <pc:sldChg chg="del">
        <pc:chgData name="Mark Higgins" userId="f99148ad-7e67-4304-8c11-27c7a53efd31" providerId="ADAL" clId="{0928E129-FD99-40CD-AF85-5E16D3AA9BEE}" dt="2021-10-19T14:40:39.656" v="830" actId="47"/>
        <pc:sldMkLst>
          <pc:docMk/>
          <pc:sldMk cId="1816344671" sldId="707"/>
        </pc:sldMkLst>
      </pc:sldChg>
      <pc:sldChg chg="del">
        <pc:chgData name="Mark Higgins" userId="f99148ad-7e67-4304-8c11-27c7a53efd31" providerId="ADAL" clId="{0928E129-FD99-40CD-AF85-5E16D3AA9BEE}" dt="2021-10-19T14:40:41.346" v="831" actId="47"/>
        <pc:sldMkLst>
          <pc:docMk/>
          <pc:sldMk cId="4156006121" sldId="717"/>
        </pc:sldMkLst>
      </pc:sldChg>
      <pc:sldChg chg="del">
        <pc:chgData name="Mark Higgins" userId="f99148ad-7e67-4304-8c11-27c7a53efd31" providerId="ADAL" clId="{0928E129-FD99-40CD-AF85-5E16D3AA9BEE}" dt="2021-10-19T10:03:42.653" v="486" actId="47"/>
        <pc:sldMkLst>
          <pc:docMk/>
          <pc:sldMk cId="1326003313" sldId="726"/>
        </pc:sldMkLst>
      </pc:sldChg>
      <pc:sldChg chg="del">
        <pc:chgData name="Mark Higgins" userId="f99148ad-7e67-4304-8c11-27c7a53efd31" providerId="ADAL" clId="{0928E129-FD99-40CD-AF85-5E16D3AA9BEE}" dt="2021-10-19T10:04:27.564" v="487" actId="47"/>
        <pc:sldMkLst>
          <pc:docMk/>
          <pc:sldMk cId="4089840093" sldId="728"/>
        </pc:sldMkLst>
      </pc:sldChg>
      <pc:sldChg chg="del">
        <pc:chgData name="Mark Higgins" userId="f99148ad-7e67-4304-8c11-27c7a53efd31" providerId="ADAL" clId="{0928E129-FD99-40CD-AF85-5E16D3AA9BEE}" dt="2021-10-19T10:03:42.653" v="486" actId="47"/>
        <pc:sldMkLst>
          <pc:docMk/>
          <pc:sldMk cId="307547839" sldId="730"/>
        </pc:sldMkLst>
      </pc:sldChg>
      <pc:sldChg chg="del">
        <pc:chgData name="Mark Higgins" userId="f99148ad-7e67-4304-8c11-27c7a53efd31" providerId="ADAL" clId="{0928E129-FD99-40CD-AF85-5E16D3AA9BEE}" dt="2021-10-19T10:03:42.653" v="486" actId="47"/>
        <pc:sldMkLst>
          <pc:docMk/>
          <pc:sldMk cId="2642783198" sldId="731"/>
        </pc:sldMkLst>
      </pc:sldChg>
      <pc:sldChg chg="del">
        <pc:chgData name="Mark Higgins" userId="f99148ad-7e67-4304-8c11-27c7a53efd31" providerId="ADAL" clId="{0928E129-FD99-40CD-AF85-5E16D3AA9BEE}" dt="2021-10-19T10:03:42.653" v="486" actId="47"/>
        <pc:sldMkLst>
          <pc:docMk/>
          <pc:sldMk cId="4079892440" sldId="732"/>
        </pc:sldMkLst>
      </pc:sldChg>
      <pc:sldChg chg="del">
        <pc:chgData name="Mark Higgins" userId="f99148ad-7e67-4304-8c11-27c7a53efd31" providerId="ADAL" clId="{0928E129-FD99-40CD-AF85-5E16D3AA9BEE}" dt="2021-10-19T10:03:42.653" v="486" actId="47"/>
        <pc:sldMkLst>
          <pc:docMk/>
          <pc:sldMk cId="1934917559" sldId="733"/>
        </pc:sldMkLst>
      </pc:sldChg>
      <pc:sldChg chg="del">
        <pc:chgData name="Mark Higgins" userId="f99148ad-7e67-4304-8c11-27c7a53efd31" providerId="ADAL" clId="{0928E129-FD99-40CD-AF85-5E16D3AA9BEE}" dt="2021-10-19T10:03:42.653" v="486" actId="47"/>
        <pc:sldMkLst>
          <pc:docMk/>
          <pc:sldMk cId="1696381284" sldId="734"/>
        </pc:sldMkLst>
      </pc:sldChg>
      <pc:sldChg chg="del">
        <pc:chgData name="Mark Higgins" userId="f99148ad-7e67-4304-8c11-27c7a53efd31" providerId="ADAL" clId="{0928E129-FD99-40CD-AF85-5E16D3AA9BEE}" dt="2021-10-19T10:03:42.653" v="486" actId="47"/>
        <pc:sldMkLst>
          <pc:docMk/>
          <pc:sldMk cId="4165303584" sldId="735"/>
        </pc:sldMkLst>
      </pc:sldChg>
      <pc:sldChg chg="del">
        <pc:chgData name="Mark Higgins" userId="f99148ad-7e67-4304-8c11-27c7a53efd31" providerId="ADAL" clId="{0928E129-FD99-40CD-AF85-5E16D3AA9BEE}" dt="2021-10-19T10:03:42.653" v="486" actId="47"/>
        <pc:sldMkLst>
          <pc:docMk/>
          <pc:sldMk cId="3470252975" sldId="737"/>
        </pc:sldMkLst>
      </pc:sldChg>
      <pc:sldChg chg="del">
        <pc:chgData name="Mark Higgins" userId="f99148ad-7e67-4304-8c11-27c7a53efd31" providerId="ADAL" clId="{0928E129-FD99-40CD-AF85-5E16D3AA9BEE}" dt="2021-10-19T10:03:42.653" v="486" actId="47"/>
        <pc:sldMkLst>
          <pc:docMk/>
          <pc:sldMk cId="332731690" sldId="738"/>
        </pc:sldMkLst>
      </pc:sldChg>
      <pc:sldChg chg="del">
        <pc:chgData name="Mark Higgins" userId="f99148ad-7e67-4304-8c11-27c7a53efd31" providerId="ADAL" clId="{0928E129-FD99-40CD-AF85-5E16D3AA9BEE}" dt="2021-10-19T10:03:42.653" v="486" actId="47"/>
        <pc:sldMkLst>
          <pc:docMk/>
          <pc:sldMk cId="3774060212" sldId="739"/>
        </pc:sldMkLst>
      </pc:sldChg>
      <pc:sldChg chg="del">
        <pc:chgData name="Mark Higgins" userId="f99148ad-7e67-4304-8c11-27c7a53efd31" providerId="ADAL" clId="{0928E129-FD99-40CD-AF85-5E16D3AA9BEE}" dt="2021-10-19T10:03:42.653" v="486" actId="47"/>
        <pc:sldMkLst>
          <pc:docMk/>
          <pc:sldMk cId="3122003498" sldId="740"/>
        </pc:sldMkLst>
      </pc:sldChg>
      <pc:sldChg chg="del">
        <pc:chgData name="Mark Higgins" userId="f99148ad-7e67-4304-8c11-27c7a53efd31" providerId="ADAL" clId="{0928E129-FD99-40CD-AF85-5E16D3AA9BEE}" dt="2021-10-19T10:04:27.564" v="487" actId="47"/>
        <pc:sldMkLst>
          <pc:docMk/>
          <pc:sldMk cId="4066186202" sldId="744"/>
        </pc:sldMkLst>
      </pc:sldChg>
      <pc:sldChg chg="del">
        <pc:chgData name="Mark Higgins" userId="f99148ad-7e67-4304-8c11-27c7a53efd31" providerId="ADAL" clId="{0928E129-FD99-40CD-AF85-5E16D3AA9BEE}" dt="2021-10-19T10:04:27.564" v="487" actId="47"/>
        <pc:sldMkLst>
          <pc:docMk/>
          <pc:sldMk cId="770630686" sldId="745"/>
        </pc:sldMkLst>
      </pc:sldChg>
      <pc:sldChg chg="del">
        <pc:chgData name="Mark Higgins" userId="f99148ad-7e67-4304-8c11-27c7a53efd31" providerId="ADAL" clId="{0928E129-FD99-40CD-AF85-5E16D3AA9BEE}" dt="2021-10-19T10:04:27.564" v="487" actId="47"/>
        <pc:sldMkLst>
          <pc:docMk/>
          <pc:sldMk cId="617376751" sldId="746"/>
        </pc:sldMkLst>
      </pc:sldChg>
      <pc:sldChg chg="del">
        <pc:chgData name="Mark Higgins" userId="f99148ad-7e67-4304-8c11-27c7a53efd31" providerId="ADAL" clId="{0928E129-FD99-40CD-AF85-5E16D3AA9BEE}" dt="2021-10-19T10:04:27.564" v="487" actId="47"/>
        <pc:sldMkLst>
          <pc:docMk/>
          <pc:sldMk cId="1570186602" sldId="747"/>
        </pc:sldMkLst>
      </pc:sldChg>
      <pc:sldChg chg="del">
        <pc:chgData name="Mark Higgins" userId="f99148ad-7e67-4304-8c11-27c7a53efd31" providerId="ADAL" clId="{0928E129-FD99-40CD-AF85-5E16D3AA9BEE}" dt="2021-10-19T10:04:27.564" v="487" actId="47"/>
        <pc:sldMkLst>
          <pc:docMk/>
          <pc:sldMk cId="2759050896" sldId="748"/>
        </pc:sldMkLst>
      </pc:sldChg>
      <pc:sldChg chg="del">
        <pc:chgData name="Mark Higgins" userId="f99148ad-7e67-4304-8c11-27c7a53efd31" providerId="ADAL" clId="{0928E129-FD99-40CD-AF85-5E16D3AA9BEE}" dt="2021-10-19T10:04:27.564" v="487" actId="47"/>
        <pc:sldMkLst>
          <pc:docMk/>
          <pc:sldMk cId="3539341101" sldId="751"/>
        </pc:sldMkLst>
      </pc:sldChg>
      <pc:sldChg chg="del">
        <pc:chgData name="Mark Higgins" userId="f99148ad-7e67-4304-8c11-27c7a53efd31" providerId="ADAL" clId="{0928E129-FD99-40CD-AF85-5E16D3AA9BEE}" dt="2021-10-19T10:04:27.564" v="487" actId="47"/>
        <pc:sldMkLst>
          <pc:docMk/>
          <pc:sldMk cId="3580120427" sldId="752"/>
        </pc:sldMkLst>
      </pc:sldChg>
      <pc:sldChg chg="del">
        <pc:chgData name="Mark Higgins" userId="f99148ad-7e67-4304-8c11-27c7a53efd31" providerId="ADAL" clId="{0928E129-FD99-40CD-AF85-5E16D3AA9BEE}" dt="2021-10-19T10:04:27.564" v="487" actId="47"/>
        <pc:sldMkLst>
          <pc:docMk/>
          <pc:sldMk cId="3010225684" sldId="753"/>
        </pc:sldMkLst>
      </pc:sldChg>
      <pc:sldChg chg="del">
        <pc:chgData name="Mark Higgins" userId="f99148ad-7e67-4304-8c11-27c7a53efd31" providerId="ADAL" clId="{0928E129-FD99-40CD-AF85-5E16D3AA9BEE}" dt="2021-10-19T10:04:27.564" v="487" actId="47"/>
        <pc:sldMkLst>
          <pc:docMk/>
          <pc:sldMk cId="1173022864" sldId="754"/>
        </pc:sldMkLst>
      </pc:sldChg>
      <pc:sldChg chg="del">
        <pc:chgData name="Mark Higgins" userId="f99148ad-7e67-4304-8c11-27c7a53efd31" providerId="ADAL" clId="{0928E129-FD99-40CD-AF85-5E16D3AA9BEE}" dt="2021-10-19T10:04:27.564" v="487" actId="47"/>
        <pc:sldMkLst>
          <pc:docMk/>
          <pc:sldMk cId="3597424047" sldId="755"/>
        </pc:sldMkLst>
      </pc:sldChg>
      <pc:sldChg chg="del">
        <pc:chgData name="Mark Higgins" userId="f99148ad-7e67-4304-8c11-27c7a53efd31" providerId="ADAL" clId="{0928E129-FD99-40CD-AF85-5E16D3AA9BEE}" dt="2021-10-19T10:04:27.564" v="487" actId="47"/>
        <pc:sldMkLst>
          <pc:docMk/>
          <pc:sldMk cId="192846444" sldId="756"/>
        </pc:sldMkLst>
      </pc:sldChg>
      <pc:sldChg chg="del">
        <pc:chgData name="Mark Higgins" userId="f99148ad-7e67-4304-8c11-27c7a53efd31" providerId="ADAL" clId="{0928E129-FD99-40CD-AF85-5E16D3AA9BEE}" dt="2021-10-19T10:04:27.564" v="487" actId="47"/>
        <pc:sldMkLst>
          <pc:docMk/>
          <pc:sldMk cId="1815768866" sldId="757"/>
        </pc:sldMkLst>
      </pc:sldChg>
      <pc:sldChg chg="del">
        <pc:chgData name="Mark Higgins" userId="f99148ad-7e67-4304-8c11-27c7a53efd31" providerId="ADAL" clId="{0928E129-FD99-40CD-AF85-5E16D3AA9BEE}" dt="2021-10-19T10:04:27.564" v="487" actId="47"/>
        <pc:sldMkLst>
          <pc:docMk/>
          <pc:sldMk cId="107335709" sldId="758"/>
        </pc:sldMkLst>
      </pc:sldChg>
      <pc:sldChg chg="del">
        <pc:chgData name="Mark Higgins" userId="f99148ad-7e67-4304-8c11-27c7a53efd31" providerId="ADAL" clId="{0928E129-FD99-40CD-AF85-5E16D3AA9BEE}" dt="2021-10-19T10:04:27.564" v="487" actId="47"/>
        <pc:sldMkLst>
          <pc:docMk/>
          <pc:sldMk cId="2045349611" sldId="759"/>
        </pc:sldMkLst>
      </pc:sldChg>
      <pc:sldChg chg="del">
        <pc:chgData name="Mark Higgins" userId="f99148ad-7e67-4304-8c11-27c7a53efd31" providerId="ADAL" clId="{0928E129-FD99-40CD-AF85-5E16D3AA9BEE}" dt="2021-10-19T10:04:27.564" v="487" actId="47"/>
        <pc:sldMkLst>
          <pc:docMk/>
          <pc:sldMk cId="3253721968" sldId="760"/>
        </pc:sldMkLst>
      </pc:sldChg>
      <pc:sldChg chg="del">
        <pc:chgData name="Mark Higgins" userId="f99148ad-7e67-4304-8c11-27c7a53efd31" providerId="ADAL" clId="{0928E129-FD99-40CD-AF85-5E16D3AA9BEE}" dt="2021-10-19T10:04:27.564" v="487" actId="47"/>
        <pc:sldMkLst>
          <pc:docMk/>
          <pc:sldMk cId="2057681853" sldId="761"/>
        </pc:sldMkLst>
      </pc:sldChg>
      <pc:sldChg chg="del">
        <pc:chgData name="Mark Higgins" userId="f99148ad-7e67-4304-8c11-27c7a53efd31" providerId="ADAL" clId="{0928E129-FD99-40CD-AF85-5E16D3AA9BEE}" dt="2021-10-19T10:04:27.564" v="487" actId="47"/>
        <pc:sldMkLst>
          <pc:docMk/>
          <pc:sldMk cId="1239202243" sldId="762"/>
        </pc:sldMkLst>
      </pc:sldChg>
      <pc:sldChg chg="del">
        <pc:chgData name="Mark Higgins" userId="f99148ad-7e67-4304-8c11-27c7a53efd31" providerId="ADAL" clId="{0928E129-FD99-40CD-AF85-5E16D3AA9BEE}" dt="2021-10-19T10:04:27.564" v="487" actId="47"/>
        <pc:sldMkLst>
          <pc:docMk/>
          <pc:sldMk cId="932549731" sldId="763"/>
        </pc:sldMkLst>
      </pc:sldChg>
      <pc:sldChg chg="del">
        <pc:chgData name="Mark Higgins" userId="f99148ad-7e67-4304-8c11-27c7a53efd31" providerId="ADAL" clId="{0928E129-FD99-40CD-AF85-5E16D3AA9BEE}" dt="2021-10-19T10:04:27.564" v="487" actId="47"/>
        <pc:sldMkLst>
          <pc:docMk/>
          <pc:sldMk cId="763952852" sldId="764"/>
        </pc:sldMkLst>
      </pc:sldChg>
      <pc:sldChg chg="del">
        <pc:chgData name="Mark Higgins" userId="f99148ad-7e67-4304-8c11-27c7a53efd31" providerId="ADAL" clId="{0928E129-FD99-40CD-AF85-5E16D3AA9BEE}" dt="2021-10-19T10:04:27.564" v="487" actId="47"/>
        <pc:sldMkLst>
          <pc:docMk/>
          <pc:sldMk cId="1031906618" sldId="765"/>
        </pc:sldMkLst>
      </pc:sldChg>
      <pc:sldChg chg="del">
        <pc:chgData name="Mark Higgins" userId="f99148ad-7e67-4304-8c11-27c7a53efd31" providerId="ADAL" clId="{0928E129-FD99-40CD-AF85-5E16D3AA9BEE}" dt="2021-10-19T10:04:27.564" v="487" actId="47"/>
        <pc:sldMkLst>
          <pc:docMk/>
          <pc:sldMk cId="4045849453" sldId="766"/>
        </pc:sldMkLst>
      </pc:sldChg>
      <pc:sldChg chg="del">
        <pc:chgData name="Mark Higgins" userId="f99148ad-7e67-4304-8c11-27c7a53efd31" providerId="ADAL" clId="{0928E129-FD99-40CD-AF85-5E16D3AA9BEE}" dt="2021-10-19T10:04:27.564" v="487" actId="47"/>
        <pc:sldMkLst>
          <pc:docMk/>
          <pc:sldMk cId="148442352" sldId="767"/>
        </pc:sldMkLst>
      </pc:sldChg>
      <pc:sldChg chg="del">
        <pc:chgData name="Mark Higgins" userId="f99148ad-7e67-4304-8c11-27c7a53efd31" providerId="ADAL" clId="{0928E129-FD99-40CD-AF85-5E16D3AA9BEE}" dt="2021-10-19T10:04:27.564" v="487" actId="47"/>
        <pc:sldMkLst>
          <pc:docMk/>
          <pc:sldMk cId="1954010883" sldId="769"/>
        </pc:sldMkLst>
      </pc:sldChg>
      <pc:sldChg chg="del">
        <pc:chgData name="Mark Higgins" userId="f99148ad-7e67-4304-8c11-27c7a53efd31" providerId="ADAL" clId="{0928E129-FD99-40CD-AF85-5E16D3AA9BEE}" dt="2021-10-19T10:04:27.564" v="487" actId="47"/>
        <pc:sldMkLst>
          <pc:docMk/>
          <pc:sldMk cId="1604972400" sldId="770"/>
        </pc:sldMkLst>
      </pc:sldChg>
      <pc:sldChg chg="del">
        <pc:chgData name="Mark Higgins" userId="f99148ad-7e67-4304-8c11-27c7a53efd31" providerId="ADAL" clId="{0928E129-FD99-40CD-AF85-5E16D3AA9BEE}" dt="2021-10-19T10:04:27.564" v="487" actId="47"/>
        <pc:sldMkLst>
          <pc:docMk/>
          <pc:sldMk cId="2510440238" sldId="771"/>
        </pc:sldMkLst>
      </pc:sldChg>
      <pc:sldChg chg="del">
        <pc:chgData name="Mark Higgins" userId="f99148ad-7e67-4304-8c11-27c7a53efd31" providerId="ADAL" clId="{0928E129-FD99-40CD-AF85-5E16D3AA9BEE}" dt="2021-10-19T10:04:27.564" v="487" actId="47"/>
        <pc:sldMkLst>
          <pc:docMk/>
          <pc:sldMk cId="676233634" sldId="772"/>
        </pc:sldMkLst>
      </pc:sldChg>
      <pc:sldChg chg="del">
        <pc:chgData name="Mark Higgins" userId="f99148ad-7e67-4304-8c11-27c7a53efd31" providerId="ADAL" clId="{0928E129-FD99-40CD-AF85-5E16D3AA9BEE}" dt="2021-10-19T10:04:27.564" v="487" actId="47"/>
        <pc:sldMkLst>
          <pc:docMk/>
          <pc:sldMk cId="1934469221" sldId="773"/>
        </pc:sldMkLst>
      </pc:sldChg>
      <pc:sldChg chg="del">
        <pc:chgData name="Mark Higgins" userId="f99148ad-7e67-4304-8c11-27c7a53efd31" providerId="ADAL" clId="{0928E129-FD99-40CD-AF85-5E16D3AA9BEE}" dt="2021-10-19T10:04:27.564" v="487" actId="47"/>
        <pc:sldMkLst>
          <pc:docMk/>
          <pc:sldMk cId="1886039604" sldId="774"/>
        </pc:sldMkLst>
      </pc:sldChg>
      <pc:sldChg chg="del">
        <pc:chgData name="Mark Higgins" userId="f99148ad-7e67-4304-8c11-27c7a53efd31" providerId="ADAL" clId="{0928E129-FD99-40CD-AF85-5E16D3AA9BEE}" dt="2021-10-19T10:04:27.564" v="487" actId="47"/>
        <pc:sldMkLst>
          <pc:docMk/>
          <pc:sldMk cId="2319426009" sldId="775"/>
        </pc:sldMkLst>
      </pc:sldChg>
      <pc:sldChg chg="del">
        <pc:chgData name="Mark Higgins" userId="f99148ad-7e67-4304-8c11-27c7a53efd31" providerId="ADAL" clId="{0928E129-FD99-40CD-AF85-5E16D3AA9BEE}" dt="2021-10-19T10:04:27.564" v="487" actId="47"/>
        <pc:sldMkLst>
          <pc:docMk/>
          <pc:sldMk cId="3786160514" sldId="776"/>
        </pc:sldMkLst>
      </pc:sldChg>
      <pc:sldChg chg="del">
        <pc:chgData name="Mark Higgins" userId="f99148ad-7e67-4304-8c11-27c7a53efd31" providerId="ADAL" clId="{0928E129-FD99-40CD-AF85-5E16D3AA9BEE}" dt="2021-10-19T10:04:27.564" v="487" actId="47"/>
        <pc:sldMkLst>
          <pc:docMk/>
          <pc:sldMk cId="2516407089" sldId="777"/>
        </pc:sldMkLst>
      </pc:sldChg>
      <pc:sldChg chg="del">
        <pc:chgData name="Mark Higgins" userId="f99148ad-7e67-4304-8c11-27c7a53efd31" providerId="ADAL" clId="{0928E129-FD99-40CD-AF85-5E16D3AA9BEE}" dt="2021-10-19T10:04:27.564" v="487" actId="47"/>
        <pc:sldMkLst>
          <pc:docMk/>
          <pc:sldMk cId="4293784501" sldId="778"/>
        </pc:sldMkLst>
      </pc:sldChg>
      <pc:sldChg chg="del">
        <pc:chgData name="Mark Higgins" userId="f99148ad-7e67-4304-8c11-27c7a53efd31" providerId="ADAL" clId="{0928E129-FD99-40CD-AF85-5E16D3AA9BEE}" dt="2021-10-19T10:04:27.564" v="487" actId="47"/>
        <pc:sldMkLst>
          <pc:docMk/>
          <pc:sldMk cId="1417685135" sldId="779"/>
        </pc:sldMkLst>
      </pc:sldChg>
      <pc:sldChg chg="del">
        <pc:chgData name="Mark Higgins" userId="f99148ad-7e67-4304-8c11-27c7a53efd31" providerId="ADAL" clId="{0928E129-FD99-40CD-AF85-5E16D3AA9BEE}" dt="2021-10-19T10:04:27.564" v="487" actId="47"/>
        <pc:sldMkLst>
          <pc:docMk/>
          <pc:sldMk cId="3894080252" sldId="780"/>
        </pc:sldMkLst>
      </pc:sldChg>
      <pc:sldChg chg="del">
        <pc:chgData name="Mark Higgins" userId="f99148ad-7e67-4304-8c11-27c7a53efd31" providerId="ADAL" clId="{0928E129-FD99-40CD-AF85-5E16D3AA9BEE}" dt="2021-10-19T10:04:27.564" v="487" actId="47"/>
        <pc:sldMkLst>
          <pc:docMk/>
          <pc:sldMk cId="2470802861" sldId="781"/>
        </pc:sldMkLst>
      </pc:sldChg>
      <pc:sldChg chg="del">
        <pc:chgData name="Mark Higgins" userId="f99148ad-7e67-4304-8c11-27c7a53efd31" providerId="ADAL" clId="{0928E129-FD99-40CD-AF85-5E16D3AA9BEE}" dt="2021-10-19T10:04:27.564" v="487" actId="47"/>
        <pc:sldMkLst>
          <pc:docMk/>
          <pc:sldMk cId="2774721002" sldId="782"/>
        </pc:sldMkLst>
      </pc:sldChg>
      <pc:sldChg chg="del">
        <pc:chgData name="Mark Higgins" userId="f99148ad-7e67-4304-8c11-27c7a53efd31" providerId="ADAL" clId="{0928E129-FD99-40CD-AF85-5E16D3AA9BEE}" dt="2021-10-19T10:04:27.564" v="487" actId="47"/>
        <pc:sldMkLst>
          <pc:docMk/>
          <pc:sldMk cId="2161751952" sldId="783"/>
        </pc:sldMkLst>
      </pc:sldChg>
      <pc:sldChg chg="del">
        <pc:chgData name="Mark Higgins" userId="f99148ad-7e67-4304-8c11-27c7a53efd31" providerId="ADAL" clId="{0928E129-FD99-40CD-AF85-5E16D3AA9BEE}" dt="2021-10-19T10:04:27.564" v="487" actId="47"/>
        <pc:sldMkLst>
          <pc:docMk/>
          <pc:sldMk cId="2213243107" sldId="784"/>
        </pc:sldMkLst>
      </pc:sldChg>
      <pc:sldChg chg="del">
        <pc:chgData name="Mark Higgins" userId="f99148ad-7e67-4304-8c11-27c7a53efd31" providerId="ADAL" clId="{0928E129-FD99-40CD-AF85-5E16D3AA9BEE}" dt="2021-10-19T10:04:27.564" v="487" actId="47"/>
        <pc:sldMkLst>
          <pc:docMk/>
          <pc:sldMk cId="2965334806" sldId="785"/>
        </pc:sldMkLst>
      </pc:sldChg>
      <pc:sldChg chg="modSp mod">
        <pc:chgData name="Mark Higgins" userId="f99148ad-7e67-4304-8c11-27c7a53efd31" providerId="ADAL" clId="{0928E129-FD99-40CD-AF85-5E16D3AA9BEE}" dt="2021-10-19T08:47:44.097" v="1" actId="27636"/>
        <pc:sldMkLst>
          <pc:docMk/>
          <pc:sldMk cId="943533271" sldId="786"/>
        </pc:sldMkLst>
        <pc:spChg chg="mod">
          <ac:chgData name="Mark Higgins" userId="f99148ad-7e67-4304-8c11-27c7a53efd31" providerId="ADAL" clId="{0928E129-FD99-40CD-AF85-5E16D3AA9BEE}" dt="2021-10-19T08:47:44.097" v="1" actId="27636"/>
          <ac:spMkLst>
            <pc:docMk/>
            <pc:sldMk cId="943533271" sldId="786"/>
            <ac:spMk id="3" creationId="{141F992C-D2D7-40B0-B135-B97BB1D085C5}"/>
          </ac:spMkLst>
        </pc:spChg>
      </pc:sldChg>
      <pc:sldChg chg="del">
        <pc:chgData name="Mark Higgins" userId="f99148ad-7e67-4304-8c11-27c7a53efd31" providerId="ADAL" clId="{0928E129-FD99-40CD-AF85-5E16D3AA9BEE}" dt="2021-10-19T10:04:27.564" v="487" actId="47"/>
        <pc:sldMkLst>
          <pc:docMk/>
          <pc:sldMk cId="2272625412" sldId="800"/>
        </pc:sldMkLst>
      </pc:sldChg>
      <pc:sldChg chg="addSp modSp new mod modClrScheme chgLayout">
        <pc:chgData name="Mark Higgins" userId="f99148ad-7e67-4304-8c11-27c7a53efd31" providerId="ADAL" clId="{0928E129-FD99-40CD-AF85-5E16D3AA9BEE}" dt="2021-10-19T10:12:05.614" v="504" actId="20577"/>
        <pc:sldMkLst>
          <pc:docMk/>
          <pc:sldMk cId="3307357044" sldId="800"/>
        </pc:sldMkLst>
        <pc:spChg chg="add mod">
          <ac:chgData name="Mark Higgins" userId="f99148ad-7e67-4304-8c11-27c7a53efd31" providerId="ADAL" clId="{0928E129-FD99-40CD-AF85-5E16D3AA9BEE}" dt="2021-10-19T10:12:05.614" v="504" actId="20577"/>
          <ac:spMkLst>
            <pc:docMk/>
            <pc:sldMk cId="3307357044" sldId="800"/>
            <ac:spMk id="2" creationId="{561DFFBF-2DD2-4B36-9AA0-43883CAD84ED}"/>
          </ac:spMkLst>
        </pc:spChg>
        <pc:spChg chg="add mod">
          <ac:chgData name="Mark Higgins" userId="f99148ad-7e67-4304-8c11-27c7a53efd31" providerId="ADAL" clId="{0928E129-FD99-40CD-AF85-5E16D3AA9BEE}" dt="2021-10-19T10:11:56.804" v="489" actId="700"/>
          <ac:spMkLst>
            <pc:docMk/>
            <pc:sldMk cId="3307357044" sldId="800"/>
            <ac:spMk id="3" creationId="{366E1BDA-41F7-4DA4-88DA-6FD3B4D267B5}"/>
          </ac:spMkLst>
        </pc:spChg>
      </pc:sldChg>
      <pc:sldChg chg="modSp add mod">
        <pc:chgData name="Mark Higgins" userId="f99148ad-7e67-4304-8c11-27c7a53efd31" providerId="ADAL" clId="{0928E129-FD99-40CD-AF85-5E16D3AA9BEE}" dt="2021-10-19T10:12:19.254" v="512" actId="20577"/>
        <pc:sldMkLst>
          <pc:docMk/>
          <pc:sldMk cId="2768283390" sldId="801"/>
        </pc:sldMkLst>
        <pc:spChg chg="mod">
          <ac:chgData name="Mark Higgins" userId="f99148ad-7e67-4304-8c11-27c7a53efd31" providerId="ADAL" clId="{0928E129-FD99-40CD-AF85-5E16D3AA9BEE}" dt="2021-10-19T10:12:19.254" v="512" actId="20577"/>
          <ac:spMkLst>
            <pc:docMk/>
            <pc:sldMk cId="2768283390" sldId="801"/>
            <ac:spMk id="2" creationId="{561DFFBF-2DD2-4B36-9AA0-43883CAD84ED}"/>
          </ac:spMkLst>
        </pc:spChg>
      </pc:sldChg>
      <pc:sldChg chg="addSp modSp add del mod modNotesTx">
        <pc:chgData name="Mark Higgins" userId="f99148ad-7e67-4304-8c11-27c7a53efd31" providerId="ADAL" clId="{0928E129-FD99-40CD-AF85-5E16D3AA9BEE}" dt="2021-10-19T10:04:27.564" v="487" actId="47"/>
        <pc:sldMkLst>
          <pc:docMk/>
          <pc:sldMk cId="3043698148" sldId="801"/>
        </pc:sldMkLst>
        <pc:spChg chg="mod">
          <ac:chgData name="Mark Higgins" userId="f99148ad-7e67-4304-8c11-27c7a53efd31" providerId="ADAL" clId="{0928E129-FD99-40CD-AF85-5E16D3AA9BEE}" dt="2021-10-19T08:47:57.779" v="13" actId="20577"/>
          <ac:spMkLst>
            <pc:docMk/>
            <pc:sldMk cId="3043698148" sldId="801"/>
            <ac:spMk id="2" creationId="{1387D88F-3D55-4FDF-99A3-B815C272A81E}"/>
          </ac:spMkLst>
        </pc:spChg>
        <pc:spChg chg="mod">
          <ac:chgData name="Mark Higgins" userId="f99148ad-7e67-4304-8c11-27c7a53efd31" providerId="ADAL" clId="{0928E129-FD99-40CD-AF85-5E16D3AA9BEE}" dt="2021-10-19T08:53:07.078" v="165" actId="20577"/>
          <ac:spMkLst>
            <pc:docMk/>
            <pc:sldMk cId="3043698148" sldId="801"/>
            <ac:spMk id="3" creationId="{3D8F4E44-C9E1-4A10-89BD-F086F4F898D4}"/>
          </ac:spMkLst>
        </pc:spChg>
        <pc:picChg chg="add mod">
          <ac:chgData name="Mark Higgins" userId="f99148ad-7e67-4304-8c11-27c7a53efd31" providerId="ADAL" clId="{0928E129-FD99-40CD-AF85-5E16D3AA9BEE}" dt="2021-10-19T08:52:54.061" v="145" actId="1076"/>
          <ac:picMkLst>
            <pc:docMk/>
            <pc:sldMk cId="3043698148" sldId="801"/>
            <ac:picMk id="5" creationId="{3465CF87-3FB7-43E2-8D35-FB89BF27FA98}"/>
          </ac:picMkLst>
        </pc:picChg>
      </pc:sldChg>
      <pc:sldChg chg="modSp add mod">
        <pc:chgData name="Mark Higgins" userId="f99148ad-7e67-4304-8c11-27c7a53efd31" providerId="ADAL" clId="{0928E129-FD99-40CD-AF85-5E16D3AA9BEE}" dt="2021-10-19T10:12:26.472" v="522" actId="20577"/>
        <pc:sldMkLst>
          <pc:docMk/>
          <pc:sldMk cId="269504932" sldId="802"/>
        </pc:sldMkLst>
        <pc:spChg chg="mod">
          <ac:chgData name="Mark Higgins" userId="f99148ad-7e67-4304-8c11-27c7a53efd31" providerId="ADAL" clId="{0928E129-FD99-40CD-AF85-5E16D3AA9BEE}" dt="2021-10-19T10:12:26.472" v="522" actId="20577"/>
          <ac:spMkLst>
            <pc:docMk/>
            <pc:sldMk cId="269504932" sldId="802"/>
            <ac:spMk id="2" creationId="{561DFFBF-2DD2-4B36-9AA0-43883CAD84ED}"/>
          </ac:spMkLst>
        </pc:spChg>
      </pc:sldChg>
      <pc:sldChg chg="modSp add del mod">
        <pc:chgData name="Mark Higgins" userId="f99148ad-7e67-4304-8c11-27c7a53efd31" providerId="ADAL" clId="{0928E129-FD99-40CD-AF85-5E16D3AA9BEE}" dt="2021-10-19T10:04:27.564" v="487" actId="47"/>
        <pc:sldMkLst>
          <pc:docMk/>
          <pc:sldMk cId="450227264" sldId="802"/>
        </pc:sldMkLst>
        <pc:spChg chg="mod">
          <ac:chgData name="Mark Higgins" userId="f99148ad-7e67-4304-8c11-27c7a53efd31" providerId="ADAL" clId="{0928E129-FD99-40CD-AF85-5E16D3AA9BEE}" dt="2021-10-19T08:48:12.935" v="18" actId="20577"/>
          <ac:spMkLst>
            <pc:docMk/>
            <pc:sldMk cId="450227264" sldId="802"/>
            <ac:spMk id="2" creationId="{1387D88F-3D55-4FDF-99A3-B815C272A81E}"/>
          </ac:spMkLst>
        </pc:spChg>
        <pc:spChg chg="mod">
          <ac:chgData name="Mark Higgins" userId="f99148ad-7e67-4304-8c11-27c7a53efd31" providerId="ADAL" clId="{0928E129-FD99-40CD-AF85-5E16D3AA9BEE}" dt="2021-10-19T08:53:37.274" v="166" actId="20577"/>
          <ac:spMkLst>
            <pc:docMk/>
            <pc:sldMk cId="450227264" sldId="802"/>
            <ac:spMk id="3" creationId="{3D8F4E44-C9E1-4A10-89BD-F086F4F898D4}"/>
          </ac:spMkLst>
        </pc:spChg>
      </pc:sldChg>
      <pc:sldChg chg="modSp add mod">
        <pc:chgData name="Mark Higgins" userId="f99148ad-7e67-4304-8c11-27c7a53efd31" providerId="ADAL" clId="{0928E129-FD99-40CD-AF85-5E16D3AA9BEE}" dt="2021-10-19T10:12:33.459" v="531" actId="20577"/>
        <pc:sldMkLst>
          <pc:docMk/>
          <pc:sldMk cId="936649872" sldId="803"/>
        </pc:sldMkLst>
        <pc:spChg chg="mod">
          <ac:chgData name="Mark Higgins" userId="f99148ad-7e67-4304-8c11-27c7a53efd31" providerId="ADAL" clId="{0928E129-FD99-40CD-AF85-5E16D3AA9BEE}" dt="2021-10-19T10:12:33.459" v="531" actId="20577"/>
          <ac:spMkLst>
            <pc:docMk/>
            <pc:sldMk cId="936649872" sldId="803"/>
            <ac:spMk id="2" creationId="{561DFFBF-2DD2-4B36-9AA0-43883CAD84ED}"/>
          </ac:spMkLst>
        </pc:spChg>
      </pc:sldChg>
      <pc:sldChg chg="modSp add mod">
        <pc:chgData name="Mark Higgins" userId="f99148ad-7e67-4304-8c11-27c7a53efd31" providerId="ADAL" clId="{0928E129-FD99-40CD-AF85-5E16D3AA9BEE}" dt="2021-10-19T10:12:40.128" v="538" actId="20577"/>
        <pc:sldMkLst>
          <pc:docMk/>
          <pc:sldMk cId="3756242935" sldId="804"/>
        </pc:sldMkLst>
        <pc:spChg chg="mod">
          <ac:chgData name="Mark Higgins" userId="f99148ad-7e67-4304-8c11-27c7a53efd31" providerId="ADAL" clId="{0928E129-FD99-40CD-AF85-5E16D3AA9BEE}" dt="2021-10-19T10:12:40.128" v="538" actId="20577"/>
          <ac:spMkLst>
            <pc:docMk/>
            <pc:sldMk cId="3756242935" sldId="804"/>
            <ac:spMk id="2" creationId="{561DFFBF-2DD2-4B36-9AA0-43883CAD84ED}"/>
          </ac:spMkLst>
        </pc:spChg>
      </pc:sldChg>
      <pc:sldChg chg="add modTransition">
        <pc:chgData name="Mark Higgins" userId="f99148ad-7e67-4304-8c11-27c7a53efd31" providerId="ADAL" clId="{0928E129-FD99-40CD-AF85-5E16D3AA9BEE}" dt="2021-10-19T10:14:05.289" v="539"/>
        <pc:sldMkLst>
          <pc:docMk/>
          <pc:sldMk cId="1709385537" sldId="805"/>
        </pc:sldMkLst>
      </pc:sldChg>
      <pc:sldChg chg="add modTransition">
        <pc:chgData name="Mark Higgins" userId="f99148ad-7e67-4304-8c11-27c7a53efd31" providerId="ADAL" clId="{0928E129-FD99-40CD-AF85-5E16D3AA9BEE}" dt="2021-10-19T10:14:05.289" v="539"/>
        <pc:sldMkLst>
          <pc:docMk/>
          <pc:sldMk cId="1556916043" sldId="806"/>
        </pc:sldMkLst>
      </pc:sldChg>
      <pc:sldChg chg="add modTransition">
        <pc:chgData name="Mark Higgins" userId="f99148ad-7e67-4304-8c11-27c7a53efd31" providerId="ADAL" clId="{0928E129-FD99-40CD-AF85-5E16D3AA9BEE}" dt="2021-10-19T10:14:05.289" v="539"/>
        <pc:sldMkLst>
          <pc:docMk/>
          <pc:sldMk cId="3746792967" sldId="807"/>
        </pc:sldMkLst>
      </pc:sldChg>
      <pc:sldChg chg="add modTransition">
        <pc:chgData name="Mark Higgins" userId="f99148ad-7e67-4304-8c11-27c7a53efd31" providerId="ADAL" clId="{0928E129-FD99-40CD-AF85-5E16D3AA9BEE}" dt="2021-10-19T10:14:05.289" v="539"/>
        <pc:sldMkLst>
          <pc:docMk/>
          <pc:sldMk cId="1423839089" sldId="808"/>
        </pc:sldMkLst>
      </pc:sldChg>
      <pc:sldChg chg="add modTransition">
        <pc:chgData name="Mark Higgins" userId="f99148ad-7e67-4304-8c11-27c7a53efd31" providerId="ADAL" clId="{0928E129-FD99-40CD-AF85-5E16D3AA9BEE}" dt="2021-10-19T10:14:05.289" v="539"/>
        <pc:sldMkLst>
          <pc:docMk/>
          <pc:sldMk cId="621884934" sldId="809"/>
        </pc:sldMkLst>
      </pc:sldChg>
      <pc:sldChg chg="add modTransition">
        <pc:chgData name="Mark Higgins" userId="f99148ad-7e67-4304-8c11-27c7a53efd31" providerId="ADAL" clId="{0928E129-FD99-40CD-AF85-5E16D3AA9BEE}" dt="2021-10-19T10:14:05.289" v="539"/>
        <pc:sldMkLst>
          <pc:docMk/>
          <pc:sldMk cId="3326104712" sldId="810"/>
        </pc:sldMkLst>
      </pc:sldChg>
      <pc:sldChg chg="add modTransition">
        <pc:chgData name="Mark Higgins" userId="f99148ad-7e67-4304-8c11-27c7a53efd31" providerId="ADAL" clId="{0928E129-FD99-40CD-AF85-5E16D3AA9BEE}" dt="2021-10-19T10:14:05.289" v="539"/>
        <pc:sldMkLst>
          <pc:docMk/>
          <pc:sldMk cId="2047518538" sldId="811"/>
        </pc:sldMkLst>
      </pc:sldChg>
      <pc:sldChg chg="add modTransition">
        <pc:chgData name="Mark Higgins" userId="f99148ad-7e67-4304-8c11-27c7a53efd31" providerId="ADAL" clId="{0928E129-FD99-40CD-AF85-5E16D3AA9BEE}" dt="2021-10-19T10:14:38.672" v="545"/>
        <pc:sldMkLst>
          <pc:docMk/>
          <pc:sldMk cId="1220454332" sldId="812"/>
        </pc:sldMkLst>
      </pc:sldChg>
      <pc:sldChg chg="add modTransition">
        <pc:chgData name="Mark Higgins" userId="f99148ad-7e67-4304-8c11-27c7a53efd31" providerId="ADAL" clId="{0928E129-FD99-40CD-AF85-5E16D3AA9BEE}" dt="2021-10-19T10:14:38.672" v="545"/>
        <pc:sldMkLst>
          <pc:docMk/>
          <pc:sldMk cId="900502132" sldId="813"/>
        </pc:sldMkLst>
      </pc:sldChg>
      <pc:sldChg chg="add modTransition">
        <pc:chgData name="Mark Higgins" userId="f99148ad-7e67-4304-8c11-27c7a53efd31" providerId="ADAL" clId="{0928E129-FD99-40CD-AF85-5E16D3AA9BEE}" dt="2021-10-19T10:14:38.672" v="545"/>
        <pc:sldMkLst>
          <pc:docMk/>
          <pc:sldMk cId="3768102261" sldId="814"/>
        </pc:sldMkLst>
      </pc:sldChg>
      <pc:sldChg chg="add modTransition">
        <pc:chgData name="Mark Higgins" userId="f99148ad-7e67-4304-8c11-27c7a53efd31" providerId="ADAL" clId="{0928E129-FD99-40CD-AF85-5E16D3AA9BEE}" dt="2021-10-19T10:14:38.672" v="545"/>
        <pc:sldMkLst>
          <pc:docMk/>
          <pc:sldMk cId="2348555775" sldId="815"/>
        </pc:sldMkLst>
      </pc:sldChg>
      <pc:sldChg chg="add modTransition">
        <pc:chgData name="Mark Higgins" userId="f99148ad-7e67-4304-8c11-27c7a53efd31" providerId="ADAL" clId="{0928E129-FD99-40CD-AF85-5E16D3AA9BEE}" dt="2021-10-19T10:14:38.672" v="545"/>
        <pc:sldMkLst>
          <pc:docMk/>
          <pc:sldMk cId="1916672220" sldId="816"/>
        </pc:sldMkLst>
      </pc:sldChg>
      <pc:sldChg chg="add">
        <pc:chgData name="Mark Higgins" userId="f99148ad-7e67-4304-8c11-27c7a53efd31" providerId="ADAL" clId="{0928E129-FD99-40CD-AF85-5E16D3AA9BEE}" dt="2021-10-19T10:15:30.868" v="546"/>
        <pc:sldMkLst>
          <pc:docMk/>
          <pc:sldMk cId="3990424974" sldId="817"/>
        </pc:sldMkLst>
      </pc:sldChg>
      <pc:sldChg chg="add">
        <pc:chgData name="Mark Higgins" userId="f99148ad-7e67-4304-8c11-27c7a53efd31" providerId="ADAL" clId="{0928E129-FD99-40CD-AF85-5E16D3AA9BEE}" dt="2021-10-19T10:15:30.868" v="546"/>
        <pc:sldMkLst>
          <pc:docMk/>
          <pc:sldMk cId="1268753974" sldId="818"/>
        </pc:sldMkLst>
      </pc:sldChg>
      <pc:sldChg chg="add">
        <pc:chgData name="Mark Higgins" userId="f99148ad-7e67-4304-8c11-27c7a53efd31" providerId="ADAL" clId="{0928E129-FD99-40CD-AF85-5E16D3AA9BEE}" dt="2021-10-19T10:15:30.868" v="546"/>
        <pc:sldMkLst>
          <pc:docMk/>
          <pc:sldMk cId="1662100627" sldId="819"/>
        </pc:sldMkLst>
      </pc:sldChg>
      <pc:sldChg chg="add">
        <pc:chgData name="Mark Higgins" userId="f99148ad-7e67-4304-8c11-27c7a53efd31" providerId="ADAL" clId="{0928E129-FD99-40CD-AF85-5E16D3AA9BEE}" dt="2021-10-19T10:15:30.868" v="546"/>
        <pc:sldMkLst>
          <pc:docMk/>
          <pc:sldMk cId="3132530425" sldId="820"/>
        </pc:sldMkLst>
      </pc:sldChg>
      <pc:sldChg chg="add">
        <pc:chgData name="Mark Higgins" userId="f99148ad-7e67-4304-8c11-27c7a53efd31" providerId="ADAL" clId="{0928E129-FD99-40CD-AF85-5E16D3AA9BEE}" dt="2021-10-19T10:15:30.868" v="546"/>
        <pc:sldMkLst>
          <pc:docMk/>
          <pc:sldMk cId="4159035664" sldId="821"/>
        </pc:sldMkLst>
      </pc:sldChg>
      <pc:sldChg chg="add">
        <pc:chgData name="Mark Higgins" userId="f99148ad-7e67-4304-8c11-27c7a53efd31" providerId="ADAL" clId="{0928E129-FD99-40CD-AF85-5E16D3AA9BEE}" dt="2021-10-19T10:15:30.868" v="546"/>
        <pc:sldMkLst>
          <pc:docMk/>
          <pc:sldMk cId="1002476302" sldId="822"/>
        </pc:sldMkLst>
      </pc:sldChg>
      <pc:sldChg chg="add">
        <pc:chgData name="Mark Higgins" userId="f99148ad-7e67-4304-8c11-27c7a53efd31" providerId="ADAL" clId="{0928E129-FD99-40CD-AF85-5E16D3AA9BEE}" dt="2021-10-19T10:15:30.868" v="546"/>
        <pc:sldMkLst>
          <pc:docMk/>
          <pc:sldMk cId="1185371609" sldId="823"/>
        </pc:sldMkLst>
      </pc:sldChg>
      <pc:sldChg chg="add">
        <pc:chgData name="Mark Higgins" userId="f99148ad-7e67-4304-8c11-27c7a53efd31" providerId="ADAL" clId="{0928E129-FD99-40CD-AF85-5E16D3AA9BEE}" dt="2021-10-19T10:15:30.868" v="546"/>
        <pc:sldMkLst>
          <pc:docMk/>
          <pc:sldMk cId="618070154" sldId="824"/>
        </pc:sldMkLst>
      </pc:sldChg>
      <pc:sldChg chg="modSp add mod">
        <pc:chgData name="Mark Higgins" userId="f99148ad-7e67-4304-8c11-27c7a53efd31" providerId="ADAL" clId="{0928E129-FD99-40CD-AF85-5E16D3AA9BEE}" dt="2021-10-19T10:15:30.949" v="547" actId="27636"/>
        <pc:sldMkLst>
          <pc:docMk/>
          <pc:sldMk cId="2758723342" sldId="825"/>
        </pc:sldMkLst>
        <pc:spChg chg="mod">
          <ac:chgData name="Mark Higgins" userId="f99148ad-7e67-4304-8c11-27c7a53efd31" providerId="ADAL" clId="{0928E129-FD99-40CD-AF85-5E16D3AA9BEE}" dt="2021-10-19T10:15:30.949" v="547" actId="27636"/>
          <ac:spMkLst>
            <pc:docMk/>
            <pc:sldMk cId="2758723342" sldId="825"/>
            <ac:spMk id="3" creationId="{00000000-0000-0000-0000-000000000000}"/>
          </ac:spMkLst>
        </pc:spChg>
      </pc:sldChg>
      <pc:sldChg chg="add">
        <pc:chgData name="Mark Higgins" userId="f99148ad-7e67-4304-8c11-27c7a53efd31" providerId="ADAL" clId="{0928E129-FD99-40CD-AF85-5E16D3AA9BEE}" dt="2021-10-19T10:15:30.868" v="546"/>
        <pc:sldMkLst>
          <pc:docMk/>
          <pc:sldMk cId="4089018560" sldId="826"/>
        </pc:sldMkLst>
      </pc:sldChg>
      <pc:sldChg chg="modSp add mod">
        <pc:chgData name="Mark Higgins" userId="f99148ad-7e67-4304-8c11-27c7a53efd31" providerId="ADAL" clId="{0928E129-FD99-40CD-AF85-5E16D3AA9BEE}" dt="2021-10-19T10:15:30.958" v="548" actId="27636"/>
        <pc:sldMkLst>
          <pc:docMk/>
          <pc:sldMk cId="2613124085" sldId="827"/>
        </pc:sldMkLst>
        <pc:spChg chg="mod">
          <ac:chgData name="Mark Higgins" userId="f99148ad-7e67-4304-8c11-27c7a53efd31" providerId="ADAL" clId="{0928E129-FD99-40CD-AF85-5E16D3AA9BEE}" dt="2021-10-19T10:15:30.958" v="548" actId="27636"/>
          <ac:spMkLst>
            <pc:docMk/>
            <pc:sldMk cId="2613124085" sldId="827"/>
            <ac:spMk id="3" creationId="{00000000-0000-0000-0000-000000000000}"/>
          </ac:spMkLst>
        </pc:spChg>
      </pc:sldChg>
      <pc:sldChg chg="add">
        <pc:chgData name="Mark Higgins" userId="f99148ad-7e67-4304-8c11-27c7a53efd31" providerId="ADAL" clId="{0928E129-FD99-40CD-AF85-5E16D3AA9BEE}" dt="2021-10-19T10:15:30.868" v="546"/>
        <pc:sldMkLst>
          <pc:docMk/>
          <pc:sldMk cId="3424191908" sldId="828"/>
        </pc:sldMkLst>
      </pc:sldChg>
      <pc:sldChg chg="add">
        <pc:chgData name="Mark Higgins" userId="f99148ad-7e67-4304-8c11-27c7a53efd31" providerId="ADAL" clId="{0928E129-FD99-40CD-AF85-5E16D3AA9BEE}" dt="2021-10-19T10:15:30.868" v="546"/>
        <pc:sldMkLst>
          <pc:docMk/>
          <pc:sldMk cId="3455165873" sldId="829"/>
        </pc:sldMkLst>
      </pc:sldChg>
      <pc:sldChg chg="add">
        <pc:chgData name="Mark Higgins" userId="f99148ad-7e67-4304-8c11-27c7a53efd31" providerId="ADAL" clId="{0928E129-FD99-40CD-AF85-5E16D3AA9BEE}" dt="2021-10-19T10:15:30.868" v="546"/>
        <pc:sldMkLst>
          <pc:docMk/>
          <pc:sldMk cId="2114535970" sldId="830"/>
        </pc:sldMkLst>
      </pc:sldChg>
      <pc:sldChg chg="add">
        <pc:chgData name="Mark Higgins" userId="f99148ad-7e67-4304-8c11-27c7a53efd31" providerId="ADAL" clId="{0928E129-FD99-40CD-AF85-5E16D3AA9BEE}" dt="2021-10-19T10:15:30.868" v="546"/>
        <pc:sldMkLst>
          <pc:docMk/>
          <pc:sldMk cId="2034332846" sldId="831"/>
        </pc:sldMkLst>
      </pc:sldChg>
      <pc:sldChg chg="add">
        <pc:chgData name="Mark Higgins" userId="f99148ad-7e67-4304-8c11-27c7a53efd31" providerId="ADAL" clId="{0928E129-FD99-40CD-AF85-5E16D3AA9BEE}" dt="2021-10-19T10:15:30.868" v="546"/>
        <pc:sldMkLst>
          <pc:docMk/>
          <pc:sldMk cId="3876447242" sldId="832"/>
        </pc:sldMkLst>
      </pc:sldChg>
      <pc:sldChg chg="add">
        <pc:chgData name="Mark Higgins" userId="f99148ad-7e67-4304-8c11-27c7a53efd31" providerId="ADAL" clId="{0928E129-FD99-40CD-AF85-5E16D3AA9BEE}" dt="2021-10-19T10:15:30.868" v="546"/>
        <pc:sldMkLst>
          <pc:docMk/>
          <pc:sldMk cId="61682309" sldId="833"/>
        </pc:sldMkLst>
      </pc:sldChg>
      <pc:sldChg chg="add">
        <pc:chgData name="Mark Higgins" userId="f99148ad-7e67-4304-8c11-27c7a53efd31" providerId="ADAL" clId="{0928E129-FD99-40CD-AF85-5E16D3AA9BEE}" dt="2021-10-19T10:15:30.868" v="546"/>
        <pc:sldMkLst>
          <pc:docMk/>
          <pc:sldMk cId="1797970716" sldId="834"/>
        </pc:sldMkLst>
      </pc:sldChg>
      <pc:sldChg chg="add">
        <pc:chgData name="Mark Higgins" userId="f99148ad-7e67-4304-8c11-27c7a53efd31" providerId="ADAL" clId="{0928E129-FD99-40CD-AF85-5E16D3AA9BEE}" dt="2021-10-19T10:15:30.868" v="546"/>
        <pc:sldMkLst>
          <pc:docMk/>
          <pc:sldMk cId="3014115190" sldId="835"/>
        </pc:sldMkLst>
      </pc:sldChg>
      <pc:sldChg chg="modSp add mod">
        <pc:chgData name="Mark Higgins" userId="f99148ad-7e67-4304-8c11-27c7a53efd31" providerId="ADAL" clId="{0928E129-FD99-40CD-AF85-5E16D3AA9BEE}" dt="2021-10-19T10:15:30.974" v="549" actId="27636"/>
        <pc:sldMkLst>
          <pc:docMk/>
          <pc:sldMk cId="2526394181" sldId="836"/>
        </pc:sldMkLst>
        <pc:spChg chg="mod">
          <ac:chgData name="Mark Higgins" userId="f99148ad-7e67-4304-8c11-27c7a53efd31" providerId="ADAL" clId="{0928E129-FD99-40CD-AF85-5E16D3AA9BEE}" dt="2021-10-19T10:15:30.974" v="549" actId="27636"/>
          <ac:spMkLst>
            <pc:docMk/>
            <pc:sldMk cId="2526394181" sldId="836"/>
            <ac:spMk id="3" creationId="{00000000-0000-0000-0000-000000000000}"/>
          </ac:spMkLst>
        </pc:spChg>
      </pc:sldChg>
      <pc:sldChg chg="addSp delSp modSp new mod ord modClrScheme chgLayout">
        <pc:chgData name="Mark Higgins" userId="f99148ad-7e67-4304-8c11-27c7a53efd31" providerId="ADAL" clId="{0928E129-FD99-40CD-AF85-5E16D3AA9BEE}" dt="2021-10-19T10:17:56.228" v="578"/>
        <pc:sldMkLst>
          <pc:docMk/>
          <pc:sldMk cId="3953925610" sldId="846"/>
        </pc:sldMkLst>
        <pc:spChg chg="del mod ord">
          <ac:chgData name="Mark Higgins" userId="f99148ad-7e67-4304-8c11-27c7a53efd31" providerId="ADAL" clId="{0928E129-FD99-40CD-AF85-5E16D3AA9BEE}" dt="2021-10-19T10:17:35.813" v="551" actId="700"/>
          <ac:spMkLst>
            <pc:docMk/>
            <pc:sldMk cId="3953925610" sldId="846"/>
            <ac:spMk id="2" creationId="{76C6AAF8-2BAF-48CD-9D41-3F9081A87CBF}"/>
          </ac:spMkLst>
        </pc:spChg>
        <pc:spChg chg="del mod ord">
          <ac:chgData name="Mark Higgins" userId="f99148ad-7e67-4304-8c11-27c7a53efd31" providerId="ADAL" clId="{0928E129-FD99-40CD-AF85-5E16D3AA9BEE}" dt="2021-10-19T10:17:35.813" v="551" actId="700"/>
          <ac:spMkLst>
            <pc:docMk/>
            <pc:sldMk cId="3953925610" sldId="846"/>
            <ac:spMk id="3" creationId="{35CF6141-792B-4CDA-A3F7-4B448769B80D}"/>
          </ac:spMkLst>
        </pc:spChg>
        <pc:spChg chg="add mod ord">
          <ac:chgData name="Mark Higgins" userId="f99148ad-7e67-4304-8c11-27c7a53efd31" providerId="ADAL" clId="{0928E129-FD99-40CD-AF85-5E16D3AA9BEE}" dt="2021-10-19T10:17:43.149" v="576" actId="20577"/>
          <ac:spMkLst>
            <pc:docMk/>
            <pc:sldMk cId="3953925610" sldId="846"/>
            <ac:spMk id="4" creationId="{96655DEA-8BB1-4346-9BFE-E203AC2F7E59}"/>
          </ac:spMkLst>
        </pc:spChg>
        <pc:spChg chg="add mod ord">
          <ac:chgData name="Mark Higgins" userId="f99148ad-7e67-4304-8c11-27c7a53efd31" providerId="ADAL" clId="{0928E129-FD99-40CD-AF85-5E16D3AA9BEE}" dt="2021-10-19T10:17:35.813" v="551" actId="700"/>
          <ac:spMkLst>
            <pc:docMk/>
            <pc:sldMk cId="3953925610" sldId="846"/>
            <ac:spMk id="5" creationId="{DC9F0EC1-676F-43FB-9C94-0134926FFC34}"/>
          </ac:spMkLst>
        </pc:spChg>
      </pc:sldChg>
      <pc:sldChg chg="modSp add mod">
        <pc:chgData name="Mark Higgins" userId="f99148ad-7e67-4304-8c11-27c7a53efd31" providerId="ADAL" clId="{0928E129-FD99-40CD-AF85-5E16D3AA9BEE}" dt="2021-10-19T10:18:09.492" v="589" actId="20577"/>
        <pc:sldMkLst>
          <pc:docMk/>
          <pc:sldMk cId="3166217738" sldId="847"/>
        </pc:sldMkLst>
        <pc:spChg chg="mod">
          <ac:chgData name="Mark Higgins" userId="f99148ad-7e67-4304-8c11-27c7a53efd31" providerId="ADAL" clId="{0928E129-FD99-40CD-AF85-5E16D3AA9BEE}" dt="2021-10-19T10:18:09.492" v="589" actId="20577"/>
          <ac:spMkLst>
            <pc:docMk/>
            <pc:sldMk cId="3166217738" sldId="847"/>
            <ac:spMk id="4" creationId="{96655DEA-8BB1-4346-9BFE-E203AC2F7E59}"/>
          </ac:spMkLst>
        </pc:spChg>
      </pc:sldChg>
      <pc:sldChg chg="modSp add mod">
        <pc:chgData name="Mark Higgins" userId="f99148ad-7e67-4304-8c11-27c7a53efd31" providerId="ADAL" clId="{0928E129-FD99-40CD-AF85-5E16D3AA9BEE}" dt="2021-10-19T10:19:18.987" v="616" actId="20577"/>
        <pc:sldMkLst>
          <pc:docMk/>
          <pc:sldMk cId="4139375702" sldId="848"/>
        </pc:sldMkLst>
        <pc:spChg chg="mod">
          <ac:chgData name="Mark Higgins" userId="f99148ad-7e67-4304-8c11-27c7a53efd31" providerId="ADAL" clId="{0928E129-FD99-40CD-AF85-5E16D3AA9BEE}" dt="2021-10-19T10:19:18.987" v="616" actId="20577"/>
          <ac:spMkLst>
            <pc:docMk/>
            <pc:sldMk cId="4139375702" sldId="848"/>
            <ac:spMk id="4" creationId="{96655DEA-8BB1-4346-9BFE-E203AC2F7E59}"/>
          </ac:spMkLst>
        </pc:spChg>
      </pc:sldChg>
      <pc:sldChg chg="modSp add mod">
        <pc:chgData name="Mark Higgins" userId="f99148ad-7e67-4304-8c11-27c7a53efd31" providerId="ADAL" clId="{0928E129-FD99-40CD-AF85-5E16D3AA9BEE}" dt="2021-10-19T10:19:27.275" v="619" actId="20577"/>
        <pc:sldMkLst>
          <pc:docMk/>
          <pc:sldMk cId="4293902586" sldId="849"/>
        </pc:sldMkLst>
        <pc:spChg chg="mod">
          <ac:chgData name="Mark Higgins" userId="f99148ad-7e67-4304-8c11-27c7a53efd31" providerId="ADAL" clId="{0928E129-FD99-40CD-AF85-5E16D3AA9BEE}" dt="2021-10-19T10:19:27.275" v="619" actId="20577"/>
          <ac:spMkLst>
            <pc:docMk/>
            <pc:sldMk cId="4293902586" sldId="849"/>
            <ac:spMk id="4" creationId="{96655DEA-8BB1-4346-9BFE-E203AC2F7E59}"/>
          </ac:spMkLst>
        </pc:spChg>
      </pc:sldChg>
      <pc:sldChg chg="modSp new mod">
        <pc:chgData name="Mark Higgins" userId="f99148ad-7e67-4304-8c11-27c7a53efd31" providerId="ADAL" clId="{0928E129-FD99-40CD-AF85-5E16D3AA9BEE}" dt="2021-10-19T14:36:04.002" v="792" actId="20577"/>
        <pc:sldMkLst>
          <pc:docMk/>
          <pc:sldMk cId="3489513525" sldId="850"/>
        </pc:sldMkLst>
        <pc:spChg chg="mod">
          <ac:chgData name="Mark Higgins" userId="f99148ad-7e67-4304-8c11-27c7a53efd31" providerId="ADAL" clId="{0928E129-FD99-40CD-AF85-5E16D3AA9BEE}" dt="2021-10-19T14:35:05.311" v="640" actId="20577"/>
          <ac:spMkLst>
            <pc:docMk/>
            <pc:sldMk cId="3489513525" sldId="850"/>
            <ac:spMk id="2" creationId="{67BEA296-FEC1-4DF5-BCE9-91624DC6A10B}"/>
          </ac:spMkLst>
        </pc:spChg>
        <pc:spChg chg="mod">
          <ac:chgData name="Mark Higgins" userId="f99148ad-7e67-4304-8c11-27c7a53efd31" providerId="ADAL" clId="{0928E129-FD99-40CD-AF85-5E16D3AA9BEE}" dt="2021-10-19T14:36:04.002" v="792" actId="20577"/>
          <ac:spMkLst>
            <pc:docMk/>
            <pc:sldMk cId="3489513525" sldId="850"/>
            <ac:spMk id="3" creationId="{2D2FD34C-392C-4E9C-964C-910BE2F35505}"/>
          </ac:spMkLst>
        </pc:spChg>
      </pc:sldChg>
      <pc:sldChg chg="modSp new mod ord">
        <pc:chgData name="Mark Higgins" userId="f99148ad-7e67-4304-8c11-27c7a53efd31" providerId="ADAL" clId="{0928E129-FD99-40CD-AF85-5E16D3AA9BEE}" dt="2021-10-19T14:42:38.812" v="927"/>
        <pc:sldMkLst>
          <pc:docMk/>
          <pc:sldMk cId="1141282613" sldId="851"/>
        </pc:sldMkLst>
        <pc:spChg chg="mod">
          <ac:chgData name="Mark Higgins" userId="f99148ad-7e67-4304-8c11-27c7a53efd31" providerId="ADAL" clId="{0928E129-FD99-40CD-AF85-5E16D3AA9BEE}" dt="2021-10-19T14:41:26.916" v="847" actId="20577"/>
          <ac:spMkLst>
            <pc:docMk/>
            <pc:sldMk cId="1141282613" sldId="851"/>
            <ac:spMk id="2" creationId="{7F347F87-C518-409F-916D-D19A681077FE}"/>
          </ac:spMkLst>
        </pc:spChg>
        <pc:spChg chg="mod">
          <ac:chgData name="Mark Higgins" userId="f99148ad-7e67-4304-8c11-27c7a53efd31" providerId="ADAL" clId="{0928E129-FD99-40CD-AF85-5E16D3AA9BEE}" dt="2021-10-19T14:42:18.812" v="925" actId="20577"/>
          <ac:spMkLst>
            <pc:docMk/>
            <pc:sldMk cId="1141282613" sldId="851"/>
            <ac:spMk id="3" creationId="{A219C69C-211A-438B-B0A7-CB9F6E4B315B}"/>
          </ac:spMkLst>
        </pc:spChg>
      </pc:sldChg>
      <pc:sldChg chg="modSp new mod">
        <pc:chgData name="Mark Higgins" userId="f99148ad-7e67-4304-8c11-27c7a53efd31" providerId="ADAL" clId="{0928E129-FD99-40CD-AF85-5E16D3AA9BEE}" dt="2021-10-19T14:47:28.440" v="1242" actId="20577"/>
        <pc:sldMkLst>
          <pc:docMk/>
          <pc:sldMk cId="677793915" sldId="852"/>
        </pc:sldMkLst>
        <pc:spChg chg="mod">
          <ac:chgData name="Mark Higgins" userId="f99148ad-7e67-4304-8c11-27c7a53efd31" providerId="ADAL" clId="{0928E129-FD99-40CD-AF85-5E16D3AA9BEE}" dt="2021-10-19T14:47:28.440" v="1242" actId="20577"/>
          <ac:spMkLst>
            <pc:docMk/>
            <pc:sldMk cId="677793915" sldId="852"/>
            <ac:spMk id="2" creationId="{AB4EE436-AC8B-4A51-97FB-F4411DA9BF7F}"/>
          </ac:spMkLst>
        </pc:spChg>
        <pc:spChg chg="mod">
          <ac:chgData name="Mark Higgins" userId="f99148ad-7e67-4304-8c11-27c7a53efd31" providerId="ADAL" clId="{0928E129-FD99-40CD-AF85-5E16D3AA9BEE}" dt="2021-10-19T14:46:04.723" v="1146" actId="21"/>
          <ac:spMkLst>
            <pc:docMk/>
            <pc:sldMk cId="677793915" sldId="852"/>
            <ac:spMk id="3" creationId="{4ED0DC97-7072-4ADD-804E-81693AC27789}"/>
          </ac:spMkLst>
        </pc:spChg>
      </pc:sldChg>
      <pc:sldChg chg="modSp new mod">
        <pc:chgData name="Mark Higgins" userId="f99148ad-7e67-4304-8c11-27c7a53efd31" providerId="ADAL" clId="{0928E129-FD99-40CD-AF85-5E16D3AA9BEE}" dt="2021-10-19T14:47:24.650" v="1240" actId="20577"/>
        <pc:sldMkLst>
          <pc:docMk/>
          <pc:sldMk cId="1416216133" sldId="853"/>
        </pc:sldMkLst>
        <pc:spChg chg="mod">
          <ac:chgData name="Mark Higgins" userId="f99148ad-7e67-4304-8c11-27c7a53efd31" providerId="ADAL" clId="{0928E129-FD99-40CD-AF85-5E16D3AA9BEE}" dt="2021-10-19T14:47:24.650" v="1240" actId="20577"/>
          <ac:spMkLst>
            <pc:docMk/>
            <pc:sldMk cId="1416216133" sldId="853"/>
            <ac:spMk id="2" creationId="{A6DE2671-E6DA-4D23-BFB8-F3D54A2535A5}"/>
          </ac:spMkLst>
        </pc:spChg>
        <pc:spChg chg="mod">
          <ac:chgData name="Mark Higgins" userId="f99148ad-7e67-4304-8c11-27c7a53efd31" providerId="ADAL" clId="{0928E129-FD99-40CD-AF85-5E16D3AA9BEE}" dt="2021-10-19T14:46:07.301" v="1147"/>
          <ac:spMkLst>
            <pc:docMk/>
            <pc:sldMk cId="1416216133" sldId="853"/>
            <ac:spMk id="3" creationId="{99B05E2F-DABA-4E20-BCC4-B6B8E5D0C36B}"/>
          </ac:spMkLst>
        </pc:spChg>
      </pc:sldChg>
      <pc:sldChg chg="modSp new mod">
        <pc:chgData name="Mark Higgins" userId="f99148ad-7e67-4304-8c11-27c7a53efd31" providerId="ADAL" clId="{0928E129-FD99-40CD-AF85-5E16D3AA9BEE}" dt="2021-10-19T14:47:44.688" v="1246" actId="15"/>
        <pc:sldMkLst>
          <pc:docMk/>
          <pc:sldMk cId="3931041411" sldId="854"/>
        </pc:sldMkLst>
        <pc:spChg chg="mod">
          <ac:chgData name="Mark Higgins" userId="f99148ad-7e67-4304-8c11-27c7a53efd31" providerId="ADAL" clId="{0928E129-FD99-40CD-AF85-5E16D3AA9BEE}" dt="2021-10-19T14:47:20.890" v="1238" actId="20577"/>
          <ac:spMkLst>
            <pc:docMk/>
            <pc:sldMk cId="3931041411" sldId="854"/>
            <ac:spMk id="2" creationId="{87217FF8-7422-4478-B6A0-B4591279EFA3}"/>
          </ac:spMkLst>
        </pc:spChg>
        <pc:spChg chg="mod">
          <ac:chgData name="Mark Higgins" userId="f99148ad-7e67-4304-8c11-27c7a53efd31" providerId="ADAL" clId="{0928E129-FD99-40CD-AF85-5E16D3AA9BEE}" dt="2021-10-19T14:47:44.688" v="1246" actId="15"/>
          <ac:spMkLst>
            <pc:docMk/>
            <pc:sldMk cId="3931041411" sldId="854"/>
            <ac:spMk id="3" creationId="{37B809BF-63BF-4BA4-B1E6-873F52BDB2C7}"/>
          </ac:spMkLst>
        </pc:spChg>
      </pc:sldChg>
      <pc:sldChg chg="modSp add mod">
        <pc:chgData name="Mark Higgins" userId="f99148ad-7e67-4304-8c11-27c7a53efd31" providerId="ADAL" clId="{0928E129-FD99-40CD-AF85-5E16D3AA9BEE}" dt="2021-10-19T14:49:11.047" v="1388" actId="15"/>
        <pc:sldMkLst>
          <pc:docMk/>
          <pc:sldMk cId="1905862668" sldId="855"/>
        </pc:sldMkLst>
        <pc:spChg chg="mod">
          <ac:chgData name="Mark Higgins" userId="f99148ad-7e67-4304-8c11-27c7a53efd31" providerId="ADAL" clId="{0928E129-FD99-40CD-AF85-5E16D3AA9BEE}" dt="2021-10-19T14:47:38.418" v="1245" actId="20577"/>
          <ac:spMkLst>
            <pc:docMk/>
            <pc:sldMk cId="1905862668" sldId="855"/>
            <ac:spMk id="2" creationId="{87217FF8-7422-4478-B6A0-B4591279EFA3}"/>
          </ac:spMkLst>
        </pc:spChg>
        <pc:spChg chg="mod">
          <ac:chgData name="Mark Higgins" userId="f99148ad-7e67-4304-8c11-27c7a53efd31" providerId="ADAL" clId="{0928E129-FD99-40CD-AF85-5E16D3AA9BEE}" dt="2021-10-19T14:49:11.047" v="1388" actId="15"/>
          <ac:spMkLst>
            <pc:docMk/>
            <pc:sldMk cId="1905862668" sldId="855"/>
            <ac:spMk id="3" creationId="{37B809BF-63BF-4BA4-B1E6-873F52BDB2C7}"/>
          </ac:spMkLst>
        </pc:spChg>
      </pc:sldChg>
      <pc:sldChg chg="modSp add mod">
        <pc:chgData name="Mark Higgins" userId="f99148ad-7e67-4304-8c11-27c7a53efd31" providerId="ADAL" clId="{0928E129-FD99-40CD-AF85-5E16D3AA9BEE}" dt="2021-10-19T14:55:22.896" v="1510" actId="20577"/>
        <pc:sldMkLst>
          <pc:docMk/>
          <pc:sldMk cId="3043899704" sldId="856"/>
        </pc:sldMkLst>
        <pc:spChg chg="mod">
          <ac:chgData name="Mark Higgins" userId="f99148ad-7e67-4304-8c11-27c7a53efd31" providerId="ADAL" clId="{0928E129-FD99-40CD-AF85-5E16D3AA9BEE}" dt="2021-10-19T14:49:17.430" v="1390" actId="20577"/>
          <ac:spMkLst>
            <pc:docMk/>
            <pc:sldMk cId="3043899704" sldId="856"/>
            <ac:spMk id="2" creationId="{87217FF8-7422-4478-B6A0-B4591279EFA3}"/>
          </ac:spMkLst>
        </pc:spChg>
        <pc:spChg chg="mod">
          <ac:chgData name="Mark Higgins" userId="f99148ad-7e67-4304-8c11-27c7a53efd31" providerId="ADAL" clId="{0928E129-FD99-40CD-AF85-5E16D3AA9BEE}" dt="2021-10-19T14:55:22.896" v="1510" actId="20577"/>
          <ac:spMkLst>
            <pc:docMk/>
            <pc:sldMk cId="3043899704" sldId="856"/>
            <ac:spMk id="3" creationId="{37B809BF-63BF-4BA4-B1E6-873F52BDB2C7}"/>
          </ac:spMkLst>
        </pc:spChg>
      </pc:sldChg>
      <pc:sldChg chg="modSp add mod">
        <pc:chgData name="Mark Higgins" userId="f99148ad-7e67-4304-8c11-27c7a53efd31" providerId="ADAL" clId="{0928E129-FD99-40CD-AF85-5E16D3AA9BEE}" dt="2021-10-19T15:02:00.832" v="1669" actId="27636"/>
        <pc:sldMkLst>
          <pc:docMk/>
          <pc:sldMk cId="1362578905" sldId="857"/>
        </pc:sldMkLst>
        <pc:spChg chg="mod">
          <ac:chgData name="Mark Higgins" userId="f99148ad-7e67-4304-8c11-27c7a53efd31" providerId="ADAL" clId="{0928E129-FD99-40CD-AF85-5E16D3AA9BEE}" dt="2021-10-19T14:56:29.733" v="1513" actId="20577"/>
          <ac:spMkLst>
            <pc:docMk/>
            <pc:sldMk cId="1362578905" sldId="857"/>
            <ac:spMk id="2" creationId="{87217FF8-7422-4478-B6A0-B4591279EFA3}"/>
          </ac:spMkLst>
        </pc:spChg>
        <pc:spChg chg="mod">
          <ac:chgData name="Mark Higgins" userId="f99148ad-7e67-4304-8c11-27c7a53efd31" providerId="ADAL" clId="{0928E129-FD99-40CD-AF85-5E16D3AA9BEE}" dt="2021-10-19T15:02:00.832" v="1669" actId="27636"/>
          <ac:spMkLst>
            <pc:docMk/>
            <pc:sldMk cId="1362578905" sldId="857"/>
            <ac:spMk id="3" creationId="{37B809BF-63BF-4BA4-B1E6-873F52BDB2C7}"/>
          </ac:spMkLst>
        </pc:spChg>
      </pc:sldChg>
    </pc:docChg>
  </pc:docChgLst>
  <pc:docChgLst>
    <pc:chgData name="Mark Higgins" userId="ad4ee43bd0f7a961" providerId="LiveId" clId="{DCCC9893-0BD5-4F09-8A2F-8145371C946C}"/>
    <pc:docChg chg="custSel modSld">
      <pc:chgData name="Mark Higgins" userId="ad4ee43bd0f7a961" providerId="LiveId" clId="{DCCC9893-0BD5-4F09-8A2F-8145371C946C}" dt="2021-10-13T13:42:12.210" v="720" actId="20577"/>
      <pc:docMkLst>
        <pc:docMk/>
      </pc:docMkLst>
      <pc:sldChg chg="modSp mod">
        <pc:chgData name="Mark Higgins" userId="ad4ee43bd0f7a961" providerId="LiveId" clId="{DCCC9893-0BD5-4F09-8A2F-8145371C946C}" dt="2021-10-13T13:34:13.967" v="342" actId="20577"/>
        <pc:sldMkLst>
          <pc:docMk/>
          <pc:sldMk cId="653415081" sldId="257"/>
        </pc:sldMkLst>
        <pc:spChg chg="mod">
          <ac:chgData name="Mark Higgins" userId="ad4ee43bd0f7a961" providerId="LiveId" clId="{DCCC9893-0BD5-4F09-8A2F-8145371C946C}" dt="2021-10-13T13:34:13.967" v="342" actId="20577"/>
          <ac:spMkLst>
            <pc:docMk/>
            <pc:sldMk cId="653415081" sldId="257"/>
            <ac:spMk id="3" creationId="{93E1A0CE-437E-4089-AE73-03BEE8D4C05A}"/>
          </ac:spMkLst>
        </pc:spChg>
      </pc:sldChg>
      <pc:sldChg chg="modSp mod">
        <pc:chgData name="Mark Higgins" userId="ad4ee43bd0f7a961" providerId="LiveId" clId="{DCCC9893-0BD5-4F09-8A2F-8145371C946C}" dt="2021-10-13T13:36:39.077" v="419" actId="20577"/>
        <pc:sldMkLst>
          <pc:docMk/>
          <pc:sldMk cId="2851725395" sldId="263"/>
        </pc:sldMkLst>
        <pc:spChg chg="mod">
          <ac:chgData name="Mark Higgins" userId="ad4ee43bd0f7a961" providerId="LiveId" clId="{DCCC9893-0BD5-4F09-8A2F-8145371C946C}" dt="2021-10-13T13:36:39.077" v="419" actId="20577"/>
          <ac:spMkLst>
            <pc:docMk/>
            <pc:sldMk cId="2851725395" sldId="263"/>
            <ac:spMk id="3" creationId="{93E1A0CE-437E-4089-AE73-03BEE8D4C05A}"/>
          </ac:spMkLst>
        </pc:spChg>
      </pc:sldChg>
      <pc:sldChg chg="modSp mod">
        <pc:chgData name="Mark Higgins" userId="ad4ee43bd0f7a961" providerId="LiveId" clId="{DCCC9893-0BD5-4F09-8A2F-8145371C946C}" dt="2021-10-13T13:42:12.210" v="720" actId="20577"/>
        <pc:sldMkLst>
          <pc:docMk/>
          <pc:sldMk cId="174211072" sldId="264"/>
        </pc:sldMkLst>
        <pc:spChg chg="mod">
          <ac:chgData name="Mark Higgins" userId="ad4ee43bd0f7a961" providerId="LiveId" clId="{DCCC9893-0BD5-4F09-8A2F-8145371C946C}" dt="2021-10-13T13:42:12.210" v="720" actId="20577"/>
          <ac:spMkLst>
            <pc:docMk/>
            <pc:sldMk cId="174211072" sldId="264"/>
            <ac:spMk id="3" creationId="{93E1A0CE-437E-4089-AE73-03BEE8D4C05A}"/>
          </ac:spMkLst>
        </pc:spChg>
      </pc:sldChg>
    </pc:docChg>
  </pc:docChgLst>
  <pc:docChgLst>
    <pc:chgData name="Mark Higgins" userId="ad4ee43bd0f7a961" providerId="LiveId" clId="{D0EEBFFF-B99A-460D-AB6C-222D09397D2D}"/>
    <pc:docChg chg="undo custSel addSld delSld modSld">
      <pc:chgData name="Mark Higgins" userId="ad4ee43bd0f7a961" providerId="LiveId" clId="{D0EEBFFF-B99A-460D-AB6C-222D09397D2D}" dt="2021-09-20T20:26:33.046" v="726"/>
      <pc:docMkLst>
        <pc:docMk/>
      </pc:docMkLst>
      <pc:sldChg chg="modSp new mod">
        <pc:chgData name="Mark Higgins" userId="ad4ee43bd0f7a961" providerId="LiveId" clId="{D0EEBFFF-B99A-460D-AB6C-222D09397D2D}" dt="2021-09-20T15:46:34.789" v="390" actId="20577"/>
        <pc:sldMkLst>
          <pc:docMk/>
          <pc:sldMk cId="943533271" sldId="786"/>
        </pc:sldMkLst>
        <pc:spChg chg="mod">
          <ac:chgData name="Mark Higgins" userId="ad4ee43bd0f7a961" providerId="LiveId" clId="{D0EEBFFF-B99A-460D-AB6C-222D09397D2D}" dt="2021-09-20T15:35:32.106" v="12" actId="20577"/>
          <ac:spMkLst>
            <pc:docMk/>
            <pc:sldMk cId="943533271" sldId="786"/>
            <ac:spMk id="2" creationId="{895E720B-4926-4138-8999-41BF2C94BBE3}"/>
          </ac:spMkLst>
        </pc:spChg>
        <pc:spChg chg="mod">
          <ac:chgData name="Mark Higgins" userId="ad4ee43bd0f7a961" providerId="LiveId" clId="{D0EEBFFF-B99A-460D-AB6C-222D09397D2D}" dt="2021-09-20T15:46:34.789" v="390" actId="20577"/>
          <ac:spMkLst>
            <pc:docMk/>
            <pc:sldMk cId="943533271" sldId="786"/>
            <ac:spMk id="3" creationId="{141F992C-D2D7-40B0-B135-B97BB1D085C5}"/>
          </ac:spMkLst>
        </pc:spChg>
      </pc:sldChg>
      <pc:sldChg chg="addSp delSp modSp new mod">
        <pc:chgData name="Mark Higgins" userId="ad4ee43bd0f7a961" providerId="LiveId" clId="{D0EEBFFF-B99A-460D-AB6C-222D09397D2D}" dt="2021-09-20T15:46:18.124" v="385" actId="20577"/>
        <pc:sldMkLst>
          <pc:docMk/>
          <pc:sldMk cId="3315086354" sldId="787"/>
        </pc:sldMkLst>
        <pc:spChg chg="mod">
          <ac:chgData name="Mark Higgins" userId="ad4ee43bd0f7a961" providerId="LiveId" clId="{D0EEBFFF-B99A-460D-AB6C-222D09397D2D}" dt="2021-09-20T15:46:18.124" v="385" actId="20577"/>
          <ac:spMkLst>
            <pc:docMk/>
            <pc:sldMk cId="3315086354" sldId="787"/>
            <ac:spMk id="2" creationId="{28BD9BAA-5DA5-4B38-95D8-7D9070E30B19}"/>
          </ac:spMkLst>
        </pc:spChg>
        <pc:spChg chg="del">
          <ac:chgData name="Mark Higgins" userId="ad4ee43bd0f7a961" providerId="LiveId" clId="{D0EEBFFF-B99A-460D-AB6C-222D09397D2D}" dt="2021-09-20T15:38:41.090" v="34" actId="3680"/>
          <ac:spMkLst>
            <pc:docMk/>
            <pc:sldMk cId="3315086354" sldId="787"/>
            <ac:spMk id="3" creationId="{4273E47B-84F9-403D-A8CB-91CDB0DC1235}"/>
          </ac:spMkLst>
        </pc:spChg>
        <pc:graphicFrameChg chg="add mod ord modGraphic">
          <ac:chgData name="Mark Higgins" userId="ad4ee43bd0f7a961" providerId="LiveId" clId="{D0EEBFFF-B99A-460D-AB6C-222D09397D2D}" dt="2021-09-20T15:45:58.728" v="373" actId="14100"/>
          <ac:graphicFrameMkLst>
            <pc:docMk/>
            <pc:sldMk cId="3315086354" sldId="787"/>
            <ac:graphicFrameMk id="4" creationId="{B5C60E41-08CB-42B5-88A3-94D93B9179C2}"/>
          </ac:graphicFrameMkLst>
        </pc:graphicFrameChg>
      </pc:sldChg>
      <pc:sldChg chg="addSp delSp modSp new mod">
        <pc:chgData name="Mark Higgins" userId="ad4ee43bd0f7a961" providerId="LiveId" clId="{D0EEBFFF-B99A-460D-AB6C-222D09397D2D}" dt="2021-09-20T15:50:57.171" v="522" actId="27636"/>
        <pc:sldMkLst>
          <pc:docMk/>
          <pc:sldMk cId="2254413050" sldId="788"/>
        </pc:sldMkLst>
        <pc:spChg chg="mod">
          <ac:chgData name="Mark Higgins" userId="ad4ee43bd0f7a961" providerId="LiveId" clId="{D0EEBFFF-B99A-460D-AB6C-222D09397D2D}" dt="2021-09-20T15:50:57.171" v="522" actId="27636"/>
          <ac:spMkLst>
            <pc:docMk/>
            <pc:sldMk cId="2254413050" sldId="788"/>
            <ac:spMk id="2" creationId="{356D0041-616E-4477-9693-88C482402C04}"/>
          </ac:spMkLst>
        </pc:spChg>
        <pc:spChg chg="add del mod">
          <ac:chgData name="Mark Higgins" userId="ad4ee43bd0f7a961" providerId="LiveId" clId="{D0EEBFFF-B99A-460D-AB6C-222D09397D2D}" dt="2021-09-20T15:49:16.037" v="480" actId="20577"/>
          <ac:spMkLst>
            <pc:docMk/>
            <pc:sldMk cId="2254413050" sldId="788"/>
            <ac:spMk id="3" creationId="{1EB11020-8495-462E-BD15-0BC7988EF720}"/>
          </ac:spMkLst>
        </pc:spChg>
        <pc:graphicFrameChg chg="add del mod">
          <ac:chgData name="Mark Higgins" userId="ad4ee43bd0f7a961" providerId="LiveId" clId="{D0EEBFFF-B99A-460D-AB6C-222D09397D2D}" dt="2021-09-20T15:48:30.927" v="446"/>
          <ac:graphicFrameMkLst>
            <pc:docMk/>
            <pc:sldMk cId="2254413050" sldId="788"/>
            <ac:graphicFrameMk id="4" creationId="{17A21641-F50F-4033-900F-6F51F248A481}"/>
          </ac:graphicFrameMkLst>
        </pc:graphicFrameChg>
        <pc:graphicFrameChg chg="add del mod">
          <ac:chgData name="Mark Higgins" userId="ad4ee43bd0f7a961" providerId="LiveId" clId="{D0EEBFFF-B99A-460D-AB6C-222D09397D2D}" dt="2021-09-20T15:48:35.963" v="448"/>
          <ac:graphicFrameMkLst>
            <pc:docMk/>
            <pc:sldMk cId="2254413050" sldId="788"/>
            <ac:graphicFrameMk id="5" creationId="{8010E962-FEBD-4820-ADB8-4024E61F83D5}"/>
          </ac:graphicFrameMkLst>
        </pc:graphicFrameChg>
      </pc:sldChg>
      <pc:sldChg chg="modSp add mod">
        <pc:chgData name="Mark Higgins" userId="ad4ee43bd0f7a961" providerId="LiveId" clId="{D0EEBFFF-B99A-460D-AB6C-222D09397D2D}" dt="2021-09-20T15:51:04.103" v="525" actId="27636"/>
        <pc:sldMkLst>
          <pc:docMk/>
          <pc:sldMk cId="1898860426" sldId="789"/>
        </pc:sldMkLst>
        <pc:spChg chg="mod">
          <ac:chgData name="Mark Higgins" userId="ad4ee43bd0f7a961" providerId="LiveId" clId="{D0EEBFFF-B99A-460D-AB6C-222D09397D2D}" dt="2021-09-20T15:51:04.103" v="525" actId="27636"/>
          <ac:spMkLst>
            <pc:docMk/>
            <pc:sldMk cId="1898860426" sldId="789"/>
            <ac:spMk id="2" creationId="{356D0041-616E-4477-9693-88C482402C04}"/>
          </ac:spMkLst>
        </pc:spChg>
      </pc:sldChg>
      <pc:sldChg chg="modSp add mod">
        <pc:chgData name="Mark Higgins" userId="ad4ee43bd0f7a961" providerId="LiveId" clId="{D0EEBFFF-B99A-460D-AB6C-222D09397D2D}" dt="2021-09-20T15:50:48.598" v="519" actId="27636"/>
        <pc:sldMkLst>
          <pc:docMk/>
          <pc:sldMk cId="582655134" sldId="790"/>
        </pc:sldMkLst>
        <pc:spChg chg="mod">
          <ac:chgData name="Mark Higgins" userId="ad4ee43bd0f7a961" providerId="LiveId" clId="{D0EEBFFF-B99A-460D-AB6C-222D09397D2D}" dt="2021-09-20T15:50:48.598" v="519" actId="27636"/>
          <ac:spMkLst>
            <pc:docMk/>
            <pc:sldMk cId="582655134" sldId="790"/>
            <ac:spMk id="2" creationId="{356D0041-616E-4477-9693-88C482402C04}"/>
          </ac:spMkLst>
        </pc:spChg>
      </pc:sldChg>
      <pc:sldChg chg="modSp add mod">
        <pc:chgData name="Mark Higgins" userId="ad4ee43bd0f7a961" providerId="LiveId" clId="{D0EEBFFF-B99A-460D-AB6C-222D09397D2D}" dt="2021-09-20T15:51:28.734" v="533" actId="27636"/>
        <pc:sldMkLst>
          <pc:docMk/>
          <pc:sldMk cId="2115869644" sldId="791"/>
        </pc:sldMkLst>
        <pc:spChg chg="mod">
          <ac:chgData name="Mark Higgins" userId="ad4ee43bd0f7a961" providerId="LiveId" clId="{D0EEBFFF-B99A-460D-AB6C-222D09397D2D}" dt="2021-09-20T15:51:28.734" v="533" actId="27636"/>
          <ac:spMkLst>
            <pc:docMk/>
            <pc:sldMk cId="2115869644" sldId="791"/>
            <ac:spMk id="2" creationId="{356D0041-616E-4477-9693-88C482402C04}"/>
          </ac:spMkLst>
        </pc:spChg>
      </pc:sldChg>
      <pc:sldChg chg="modSp add mod">
        <pc:chgData name="Mark Higgins" userId="ad4ee43bd0f7a961" providerId="LiveId" clId="{D0EEBFFF-B99A-460D-AB6C-222D09397D2D}" dt="2021-09-20T15:51:59.376" v="540" actId="27636"/>
        <pc:sldMkLst>
          <pc:docMk/>
          <pc:sldMk cId="1430388509" sldId="792"/>
        </pc:sldMkLst>
        <pc:spChg chg="mod">
          <ac:chgData name="Mark Higgins" userId="ad4ee43bd0f7a961" providerId="LiveId" clId="{D0EEBFFF-B99A-460D-AB6C-222D09397D2D}" dt="2021-09-20T15:51:59.376" v="540" actId="27636"/>
          <ac:spMkLst>
            <pc:docMk/>
            <pc:sldMk cId="1430388509" sldId="792"/>
            <ac:spMk id="2" creationId="{356D0041-616E-4477-9693-88C482402C04}"/>
          </ac:spMkLst>
        </pc:spChg>
      </pc:sldChg>
      <pc:sldChg chg="modSp add mod">
        <pc:chgData name="Mark Higgins" userId="ad4ee43bd0f7a961" providerId="LiveId" clId="{D0EEBFFF-B99A-460D-AB6C-222D09397D2D}" dt="2021-09-20T15:52:21.081" v="548" actId="27636"/>
        <pc:sldMkLst>
          <pc:docMk/>
          <pc:sldMk cId="1305669384" sldId="793"/>
        </pc:sldMkLst>
        <pc:spChg chg="mod">
          <ac:chgData name="Mark Higgins" userId="ad4ee43bd0f7a961" providerId="LiveId" clId="{D0EEBFFF-B99A-460D-AB6C-222D09397D2D}" dt="2021-09-20T15:52:21.081" v="548" actId="27636"/>
          <ac:spMkLst>
            <pc:docMk/>
            <pc:sldMk cId="1305669384" sldId="793"/>
            <ac:spMk id="2" creationId="{356D0041-616E-4477-9693-88C482402C04}"/>
          </ac:spMkLst>
        </pc:spChg>
      </pc:sldChg>
      <pc:sldChg chg="modSp add mod">
        <pc:chgData name="Mark Higgins" userId="ad4ee43bd0f7a961" providerId="LiveId" clId="{D0EEBFFF-B99A-460D-AB6C-222D09397D2D}" dt="2021-09-20T15:52:41.589" v="555" actId="27636"/>
        <pc:sldMkLst>
          <pc:docMk/>
          <pc:sldMk cId="220799762" sldId="794"/>
        </pc:sldMkLst>
        <pc:spChg chg="mod">
          <ac:chgData name="Mark Higgins" userId="ad4ee43bd0f7a961" providerId="LiveId" clId="{D0EEBFFF-B99A-460D-AB6C-222D09397D2D}" dt="2021-09-20T15:52:41.589" v="555" actId="27636"/>
          <ac:spMkLst>
            <pc:docMk/>
            <pc:sldMk cId="220799762" sldId="794"/>
            <ac:spMk id="2" creationId="{356D0041-616E-4477-9693-88C482402C04}"/>
          </ac:spMkLst>
        </pc:spChg>
      </pc:sldChg>
      <pc:sldChg chg="modSp add mod">
        <pc:chgData name="Mark Higgins" userId="ad4ee43bd0f7a961" providerId="LiveId" clId="{D0EEBFFF-B99A-460D-AB6C-222D09397D2D}" dt="2021-09-20T15:53:04.487" v="563" actId="27636"/>
        <pc:sldMkLst>
          <pc:docMk/>
          <pc:sldMk cId="2721446035" sldId="795"/>
        </pc:sldMkLst>
        <pc:spChg chg="mod">
          <ac:chgData name="Mark Higgins" userId="ad4ee43bd0f7a961" providerId="LiveId" clId="{D0EEBFFF-B99A-460D-AB6C-222D09397D2D}" dt="2021-09-20T15:53:04.487" v="563" actId="27636"/>
          <ac:spMkLst>
            <pc:docMk/>
            <pc:sldMk cId="2721446035" sldId="795"/>
            <ac:spMk id="2" creationId="{356D0041-616E-4477-9693-88C482402C04}"/>
          </ac:spMkLst>
        </pc:spChg>
      </pc:sldChg>
      <pc:sldChg chg="modSp add mod">
        <pc:chgData name="Mark Higgins" userId="ad4ee43bd0f7a961" providerId="LiveId" clId="{D0EEBFFF-B99A-460D-AB6C-222D09397D2D}" dt="2021-09-20T15:53:31.961" v="571" actId="27636"/>
        <pc:sldMkLst>
          <pc:docMk/>
          <pc:sldMk cId="850367915" sldId="796"/>
        </pc:sldMkLst>
        <pc:spChg chg="mod">
          <ac:chgData name="Mark Higgins" userId="ad4ee43bd0f7a961" providerId="LiveId" clId="{D0EEBFFF-B99A-460D-AB6C-222D09397D2D}" dt="2021-09-20T15:53:31.961" v="571" actId="27636"/>
          <ac:spMkLst>
            <pc:docMk/>
            <pc:sldMk cId="850367915" sldId="796"/>
            <ac:spMk id="2" creationId="{356D0041-616E-4477-9693-88C482402C04}"/>
          </ac:spMkLst>
        </pc:spChg>
      </pc:sldChg>
      <pc:sldChg chg="modSp add mod">
        <pc:chgData name="Mark Higgins" userId="ad4ee43bd0f7a961" providerId="LiveId" clId="{D0EEBFFF-B99A-460D-AB6C-222D09397D2D}" dt="2021-09-20T15:53:53.736" v="579" actId="27636"/>
        <pc:sldMkLst>
          <pc:docMk/>
          <pc:sldMk cId="1309863362" sldId="797"/>
        </pc:sldMkLst>
        <pc:spChg chg="mod">
          <ac:chgData name="Mark Higgins" userId="ad4ee43bd0f7a961" providerId="LiveId" clId="{D0EEBFFF-B99A-460D-AB6C-222D09397D2D}" dt="2021-09-20T15:53:53.736" v="579" actId="27636"/>
          <ac:spMkLst>
            <pc:docMk/>
            <pc:sldMk cId="1309863362" sldId="797"/>
            <ac:spMk id="2" creationId="{356D0041-616E-4477-9693-88C482402C04}"/>
          </ac:spMkLst>
        </pc:spChg>
      </pc:sldChg>
      <pc:sldChg chg="modSp new mod">
        <pc:chgData name="Mark Higgins" userId="ad4ee43bd0f7a961" providerId="LiveId" clId="{D0EEBFFF-B99A-460D-AB6C-222D09397D2D}" dt="2021-09-20T16:02:19.695" v="627" actId="20577"/>
        <pc:sldMkLst>
          <pc:docMk/>
          <pc:sldMk cId="59047964" sldId="798"/>
        </pc:sldMkLst>
        <pc:spChg chg="mod">
          <ac:chgData name="Mark Higgins" userId="ad4ee43bd0f7a961" providerId="LiveId" clId="{D0EEBFFF-B99A-460D-AB6C-222D09397D2D}" dt="2021-09-20T16:02:19.695" v="627" actId="20577"/>
          <ac:spMkLst>
            <pc:docMk/>
            <pc:sldMk cId="59047964" sldId="798"/>
            <ac:spMk id="2" creationId="{8735BC34-66A9-4A25-8634-550555A5EF55}"/>
          </ac:spMkLst>
        </pc:spChg>
      </pc:sldChg>
      <pc:sldChg chg="new del">
        <pc:chgData name="Mark Higgins" userId="ad4ee43bd0f7a961" providerId="LiveId" clId="{D0EEBFFF-B99A-460D-AB6C-222D09397D2D}" dt="2021-09-20T16:01:45.337" v="581" actId="2696"/>
        <pc:sldMkLst>
          <pc:docMk/>
          <pc:sldMk cId="1743153787" sldId="798"/>
        </pc:sldMkLst>
      </pc:sldChg>
      <pc:sldChg chg="addSp modSp new mod">
        <pc:chgData name="Mark Higgins" userId="ad4ee43bd0f7a961" providerId="LiveId" clId="{D0EEBFFF-B99A-460D-AB6C-222D09397D2D}" dt="2021-09-20T20:26:33.046" v="726"/>
        <pc:sldMkLst>
          <pc:docMk/>
          <pc:sldMk cId="2917903884" sldId="799"/>
        </pc:sldMkLst>
        <pc:spChg chg="mod">
          <ac:chgData name="Mark Higgins" userId="ad4ee43bd0f7a961" providerId="LiveId" clId="{D0EEBFFF-B99A-460D-AB6C-222D09397D2D}" dt="2021-09-20T16:02:53.955" v="652" actId="20577"/>
          <ac:spMkLst>
            <pc:docMk/>
            <pc:sldMk cId="2917903884" sldId="799"/>
            <ac:spMk id="2" creationId="{B51CF2B1-A3F7-4792-8D4B-5B8DDBC8B158}"/>
          </ac:spMkLst>
        </pc:spChg>
        <pc:spChg chg="mod">
          <ac:chgData name="Mark Higgins" userId="ad4ee43bd0f7a961" providerId="LiveId" clId="{D0EEBFFF-B99A-460D-AB6C-222D09397D2D}" dt="2021-09-20T16:03:23.820" v="725" actId="20577"/>
          <ac:spMkLst>
            <pc:docMk/>
            <pc:sldMk cId="2917903884" sldId="799"/>
            <ac:spMk id="3" creationId="{86896204-D10B-43E1-9E51-B92BF6E1921D}"/>
          </ac:spMkLst>
        </pc:spChg>
        <pc:graphicFrameChg chg="add mod">
          <ac:chgData name="Mark Higgins" userId="ad4ee43bd0f7a961" providerId="LiveId" clId="{D0EEBFFF-B99A-460D-AB6C-222D09397D2D}" dt="2021-09-20T20:26:33.046" v="726"/>
          <ac:graphicFrameMkLst>
            <pc:docMk/>
            <pc:sldMk cId="2917903884" sldId="799"/>
            <ac:graphicFrameMk id="4" creationId="{31D51039-E77D-4355-A669-A1B4C5CDDC05}"/>
          </ac:graphicFrameMkLst>
        </pc:graphicFrameChg>
      </pc:sldChg>
    </pc:docChg>
  </pc:docChgLst>
  <pc:docChgLst>
    <pc:chgData name="Mark Higgins" userId="f99148ad-7e67-4304-8c11-27c7a53efd31" providerId="ADAL" clId="{47DC10C3-81B3-4CBD-89BF-2B4D68781B8D}"/>
    <pc:docChg chg="undo redo custSel addSld delSld modSld sldOrd">
      <pc:chgData name="Mark Higgins" userId="f99148ad-7e67-4304-8c11-27c7a53efd31" providerId="ADAL" clId="{47DC10C3-81B3-4CBD-89BF-2B4D68781B8D}" dt="2021-11-05T16:32:02.326" v="32713" actId="20577"/>
      <pc:docMkLst>
        <pc:docMk/>
      </pc:docMkLst>
      <pc:sldChg chg="addSp delSp modSp mod">
        <pc:chgData name="Mark Higgins" userId="f99148ad-7e67-4304-8c11-27c7a53efd31" providerId="ADAL" clId="{47DC10C3-81B3-4CBD-89BF-2B4D68781B8D}" dt="2021-11-03T10:19:37.525" v="394" actId="20577"/>
        <pc:sldMkLst>
          <pc:docMk/>
          <pc:sldMk cId="653415081" sldId="257"/>
        </pc:sldMkLst>
        <pc:spChg chg="del">
          <ac:chgData name="Mark Higgins" userId="f99148ad-7e67-4304-8c11-27c7a53efd31" providerId="ADAL" clId="{47DC10C3-81B3-4CBD-89BF-2B4D68781B8D}" dt="2021-11-03T10:08:59.435" v="9" actId="21"/>
          <ac:spMkLst>
            <pc:docMk/>
            <pc:sldMk cId="653415081" sldId="257"/>
            <ac:spMk id="2" creationId="{6F72D086-A43B-4CDC-A095-32ECF695D0EB}"/>
          </ac:spMkLst>
        </pc:spChg>
        <pc:spChg chg="mod">
          <ac:chgData name="Mark Higgins" userId="f99148ad-7e67-4304-8c11-27c7a53efd31" providerId="ADAL" clId="{47DC10C3-81B3-4CBD-89BF-2B4D68781B8D}" dt="2021-11-03T10:19:37.525" v="394" actId="20577"/>
          <ac:spMkLst>
            <pc:docMk/>
            <pc:sldMk cId="653415081" sldId="257"/>
            <ac:spMk id="3" creationId="{93E1A0CE-437E-4089-AE73-03BEE8D4C05A}"/>
          </ac:spMkLst>
        </pc:spChg>
        <pc:spChg chg="add mod">
          <ac:chgData name="Mark Higgins" userId="f99148ad-7e67-4304-8c11-27c7a53efd31" providerId="ADAL" clId="{47DC10C3-81B3-4CBD-89BF-2B4D68781B8D}" dt="2021-11-03T10:09:26.259" v="16" actId="1076"/>
          <ac:spMkLst>
            <pc:docMk/>
            <pc:sldMk cId="653415081" sldId="257"/>
            <ac:spMk id="4" creationId="{D5320410-ED88-4971-A4E2-E93173A47682}"/>
          </ac:spMkLst>
        </pc:spChg>
        <pc:spChg chg="add del mod">
          <ac:chgData name="Mark Higgins" userId="f99148ad-7e67-4304-8c11-27c7a53efd31" providerId="ADAL" clId="{47DC10C3-81B3-4CBD-89BF-2B4D68781B8D}" dt="2021-11-03T10:09:22.875" v="15" actId="478"/>
          <ac:spMkLst>
            <pc:docMk/>
            <pc:sldMk cId="653415081" sldId="257"/>
            <ac:spMk id="6" creationId="{2F1BE11E-A40A-4D76-9106-83BFCA47D0C9}"/>
          </ac:spMkLst>
        </pc:spChg>
      </pc:sldChg>
      <pc:sldChg chg="addSp delSp modSp mod ord">
        <pc:chgData name="Mark Higgins" userId="f99148ad-7e67-4304-8c11-27c7a53efd31" providerId="ADAL" clId="{47DC10C3-81B3-4CBD-89BF-2B4D68781B8D}" dt="2021-11-05T13:34:05.822" v="28331" actId="313"/>
        <pc:sldMkLst>
          <pc:docMk/>
          <pc:sldMk cId="2851725395" sldId="263"/>
        </pc:sldMkLst>
        <pc:spChg chg="del mod">
          <ac:chgData name="Mark Higgins" userId="f99148ad-7e67-4304-8c11-27c7a53efd31" providerId="ADAL" clId="{47DC10C3-81B3-4CBD-89BF-2B4D68781B8D}" dt="2021-11-03T10:09:05.990" v="10" actId="478"/>
          <ac:spMkLst>
            <pc:docMk/>
            <pc:sldMk cId="2851725395" sldId="263"/>
            <ac:spMk id="2" creationId="{6F72D086-A43B-4CDC-A095-32ECF695D0EB}"/>
          </ac:spMkLst>
        </pc:spChg>
        <pc:spChg chg="mod">
          <ac:chgData name="Mark Higgins" userId="f99148ad-7e67-4304-8c11-27c7a53efd31" providerId="ADAL" clId="{47DC10C3-81B3-4CBD-89BF-2B4D68781B8D}" dt="2021-11-05T13:34:05.822" v="28331" actId="313"/>
          <ac:spMkLst>
            <pc:docMk/>
            <pc:sldMk cId="2851725395" sldId="263"/>
            <ac:spMk id="3" creationId="{93E1A0CE-437E-4089-AE73-03BEE8D4C05A}"/>
          </ac:spMkLst>
        </pc:spChg>
        <pc:spChg chg="add del mod">
          <ac:chgData name="Mark Higgins" userId="f99148ad-7e67-4304-8c11-27c7a53efd31" providerId="ADAL" clId="{47DC10C3-81B3-4CBD-89BF-2B4D68781B8D}" dt="2021-11-03T10:09:10.759" v="13" actId="478"/>
          <ac:spMkLst>
            <pc:docMk/>
            <pc:sldMk cId="2851725395" sldId="263"/>
            <ac:spMk id="5" creationId="{56E84042-8413-4241-B888-76F166264630}"/>
          </ac:spMkLst>
        </pc:spChg>
        <pc:spChg chg="add mod">
          <ac:chgData name="Mark Higgins" userId="f99148ad-7e67-4304-8c11-27c7a53efd31" providerId="ADAL" clId="{47DC10C3-81B3-4CBD-89BF-2B4D68781B8D}" dt="2021-11-03T10:09:15.509" v="14" actId="1076"/>
          <ac:spMkLst>
            <pc:docMk/>
            <pc:sldMk cId="2851725395" sldId="263"/>
            <ac:spMk id="6" creationId="{A696E764-ED5D-47A2-A9F9-4C808777F5D4}"/>
          </ac:spMkLst>
        </pc:spChg>
        <pc:spChg chg="add mod">
          <ac:chgData name="Mark Higgins" userId="f99148ad-7e67-4304-8c11-27c7a53efd31" providerId="ADAL" clId="{47DC10C3-81B3-4CBD-89BF-2B4D68781B8D}" dt="2021-11-05T13:33:55.894" v="28330" actId="20577"/>
          <ac:spMkLst>
            <pc:docMk/>
            <pc:sldMk cId="2851725395" sldId="263"/>
            <ac:spMk id="7" creationId="{18128484-EA74-4207-8743-D6890E77D4AF}"/>
          </ac:spMkLst>
        </pc:spChg>
      </pc:sldChg>
      <pc:sldChg chg="del">
        <pc:chgData name="Mark Higgins" userId="f99148ad-7e67-4304-8c11-27c7a53efd31" providerId="ADAL" clId="{47DC10C3-81B3-4CBD-89BF-2B4D68781B8D}" dt="2021-11-03T10:08:03.385" v="0" actId="47"/>
        <pc:sldMkLst>
          <pc:docMk/>
          <pc:sldMk cId="2149614142" sldId="709"/>
        </pc:sldMkLst>
      </pc:sldChg>
      <pc:sldChg chg="modSp new mod">
        <pc:chgData name="Mark Higgins" userId="f99148ad-7e67-4304-8c11-27c7a53efd31" providerId="ADAL" clId="{47DC10C3-81B3-4CBD-89BF-2B4D68781B8D}" dt="2021-11-03T10:22:48.941" v="440" actId="20577"/>
        <pc:sldMkLst>
          <pc:docMk/>
          <pc:sldMk cId="448120669" sldId="751"/>
        </pc:sldMkLst>
        <pc:spChg chg="mod">
          <ac:chgData name="Mark Higgins" userId="f99148ad-7e67-4304-8c11-27c7a53efd31" providerId="ADAL" clId="{47DC10C3-81B3-4CBD-89BF-2B4D68781B8D}" dt="2021-11-03T10:11:18.275" v="34" actId="20577"/>
          <ac:spMkLst>
            <pc:docMk/>
            <pc:sldMk cId="448120669" sldId="751"/>
            <ac:spMk id="2" creationId="{8AEF27D0-D0B1-4EC9-8D67-E9BA95D15C05}"/>
          </ac:spMkLst>
        </pc:spChg>
        <pc:spChg chg="mod">
          <ac:chgData name="Mark Higgins" userId="f99148ad-7e67-4304-8c11-27c7a53efd31" providerId="ADAL" clId="{47DC10C3-81B3-4CBD-89BF-2B4D68781B8D}" dt="2021-11-03T10:22:48.941" v="440" actId="20577"/>
          <ac:spMkLst>
            <pc:docMk/>
            <pc:sldMk cId="448120669" sldId="751"/>
            <ac:spMk id="3" creationId="{1724013F-FD33-483F-B6A1-487D1C081F19}"/>
          </ac:spMkLst>
        </pc:spChg>
      </pc:sldChg>
      <pc:sldChg chg="del">
        <pc:chgData name="Mark Higgins" userId="f99148ad-7e67-4304-8c11-27c7a53efd31" providerId="ADAL" clId="{47DC10C3-81B3-4CBD-89BF-2B4D68781B8D}" dt="2021-11-03T10:11:06.364" v="18" actId="47"/>
        <pc:sldMkLst>
          <pc:docMk/>
          <pc:sldMk cId="2594139224" sldId="751"/>
        </pc:sldMkLst>
      </pc:sldChg>
      <pc:sldChg chg="modSp add mod">
        <pc:chgData name="Mark Higgins" userId="f99148ad-7e67-4304-8c11-27c7a53efd31" providerId="ADAL" clId="{47DC10C3-81B3-4CBD-89BF-2B4D68781B8D}" dt="2021-11-03T10:11:30.736" v="42" actId="20577"/>
        <pc:sldMkLst>
          <pc:docMk/>
          <pc:sldMk cId="1053663098" sldId="752"/>
        </pc:sldMkLst>
        <pc:spChg chg="mod">
          <ac:chgData name="Mark Higgins" userId="f99148ad-7e67-4304-8c11-27c7a53efd31" providerId="ADAL" clId="{47DC10C3-81B3-4CBD-89BF-2B4D68781B8D}" dt="2021-11-03T10:11:30.736" v="42" actId="20577"/>
          <ac:spMkLst>
            <pc:docMk/>
            <pc:sldMk cId="1053663098" sldId="752"/>
            <ac:spMk id="2" creationId="{8AEF27D0-D0B1-4EC9-8D67-E9BA95D15C05}"/>
          </ac:spMkLst>
        </pc:spChg>
      </pc:sldChg>
      <pc:sldChg chg="del">
        <pc:chgData name="Mark Higgins" userId="f99148ad-7e67-4304-8c11-27c7a53efd31" providerId="ADAL" clId="{47DC10C3-81B3-4CBD-89BF-2B4D68781B8D}" dt="2021-11-03T10:11:06.364" v="18" actId="47"/>
        <pc:sldMkLst>
          <pc:docMk/>
          <pc:sldMk cId="1261467683" sldId="752"/>
        </pc:sldMkLst>
      </pc:sldChg>
      <pc:sldChg chg="del">
        <pc:chgData name="Mark Higgins" userId="f99148ad-7e67-4304-8c11-27c7a53efd31" providerId="ADAL" clId="{47DC10C3-81B3-4CBD-89BF-2B4D68781B8D}" dt="2021-11-03T10:11:06.364" v="18" actId="47"/>
        <pc:sldMkLst>
          <pc:docMk/>
          <pc:sldMk cId="515646528" sldId="753"/>
        </pc:sldMkLst>
      </pc:sldChg>
      <pc:sldChg chg="modSp add mod">
        <pc:chgData name="Mark Higgins" userId="f99148ad-7e67-4304-8c11-27c7a53efd31" providerId="ADAL" clId="{47DC10C3-81B3-4CBD-89BF-2B4D68781B8D}" dt="2021-11-03T10:11:38.013" v="52" actId="20577"/>
        <pc:sldMkLst>
          <pc:docMk/>
          <pc:sldMk cId="2247607445" sldId="753"/>
        </pc:sldMkLst>
        <pc:spChg chg="mod">
          <ac:chgData name="Mark Higgins" userId="f99148ad-7e67-4304-8c11-27c7a53efd31" providerId="ADAL" clId="{47DC10C3-81B3-4CBD-89BF-2B4D68781B8D}" dt="2021-11-03T10:11:38.013" v="52" actId="20577"/>
          <ac:spMkLst>
            <pc:docMk/>
            <pc:sldMk cId="2247607445" sldId="753"/>
            <ac:spMk id="2" creationId="{8AEF27D0-D0B1-4EC9-8D67-E9BA95D15C05}"/>
          </ac:spMkLst>
        </pc:spChg>
      </pc:sldChg>
      <pc:sldChg chg="del">
        <pc:chgData name="Mark Higgins" userId="f99148ad-7e67-4304-8c11-27c7a53efd31" providerId="ADAL" clId="{47DC10C3-81B3-4CBD-89BF-2B4D68781B8D}" dt="2021-11-03T10:11:06.364" v="18" actId="47"/>
        <pc:sldMkLst>
          <pc:docMk/>
          <pc:sldMk cId="373148995" sldId="754"/>
        </pc:sldMkLst>
      </pc:sldChg>
      <pc:sldChg chg="modSp add mod">
        <pc:chgData name="Mark Higgins" userId="f99148ad-7e67-4304-8c11-27c7a53efd31" providerId="ADAL" clId="{47DC10C3-81B3-4CBD-89BF-2B4D68781B8D}" dt="2021-11-03T10:11:44.910" v="61" actId="20577"/>
        <pc:sldMkLst>
          <pc:docMk/>
          <pc:sldMk cId="3006557055" sldId="754"/>
        </pc:sldMkLst>
        <pc:spChg chg="mod">
          <ac:chgData name="Mark Higgins" userId="f99148ad-7e67-4304-8c11-27c7a53efd31" providerId="ADAL" clId="{47DC10C3-81B3-4CBD-89BF-2B4D68781B8D}" dt="2021-11-03T10:11:44.910" v="61" actId="20577"/>
          <ac:spMkLst>
            <pc:docMk/>
            <pc:sldMk cId="3006557055" sldId="754"/>
            <ac:spMk id="2" creationId="{8AEF27D0-D0B1-4EC9-8D67-E9BA95D15C05}"/>
          </ac:spMkLst>
        </pc:spChg>
      </pc:sldChg>
      <pc:sldChg chg="modSp add mod">
        <pc:chgData name="Mark Higgins" userId="f99148ad-7e67-4304-8c11-27c7a53efd31" providerId="ADAL" clId="{47DC10C3-81B3-4CBD-89BF-2B4D68781B8D}" dt="2021-11-03T10:11:51.174" v="68" actId="20577"/>
        <pc:sldMkLst>
          <pc:docMk/>
          <pc:sldMk cId="1393377782" sldId="755"/>
        </pc:sldMkLst>
        <pc:spChg chg="mod">
          <ac:chgData name="Mark Higgins" userId="f99148ad-7e67-4304-8c11-27c7a53efd31" providerId="ADAL" clId="{47DC10C3-81B3-4CBD-89BF-2B4D68781B8D}" dt="2021-11-03T10:11:51.174" v="68" actId="20577"/>
          <ac:spMkLst>
            <pc:docMk/>
            <pc:sldMk cId="1393377782" sldId="755"/>
            <ac:spMk id="2" creationId="{8AEF27D0-D0B1-4EC9-8D67-E9BA95D15C05}"/>
          </ac:spMkLst>
        </pc:spChg>
      </pc:sldChg>
      <pc:sldChg chg="addSp modSp new mod">
        <pc:chgData name="Mark Higgins" userId="f99148ad-7e67-4304-8c11-27c7a53efd31" providerId="ADAL" clId="{47DC10C3-81B3-4CBD-89BF-2B4D68781B8D}" dt="2021-11-03T11:40:43.486" v="860" actId="15"/>
        <pc:sldMkLst>
          <pc:docMk/>
          <pc:sldMk cId="1075700081" sldId="756"/>
        </pc:sldMkLst>
        <pc:spChg chg="mod">
          <ac:chgData name="Mark Higgins" userId="f99148ad-7e67-4304-8c11-27c7a53efd31" providerId="ADAL" clId="{47DC10C3-81B3-4CBD-89BF-2B4D68781B8D}" dt="2021-11-03T10:20:48.011" v="417" actId="20577"/>
          <ac:spMkLst>
            <pc:docMk/>
            <pc:sldMk cId="1075700081" sldId="756"/>
            <ac:spMk id="2" creationId="{2134C352-E4A5-41FA-84BA-AB49D466F7E5}"/>
          </ac:spMkLst>
        </pc:spChg>
        <pc:spChg chg="mod">
          <ac:chgData name="Mark Higgins" userId="f99148ad-7e67-4304-8c11-27c7a53efd31" providerId="ADAL" clId="{47DC10C3-81B3-4CBD-89BF-2B4D68781B8D}" dt="2021-11-03T11:40:43.486" v="860" actId="15"/>
          <ac:spMkLst>
            <pc:docMk/>
            <pc:sldMk cId="1075700081" sldId="756"/>
            <ac:spMk id="3" creationId="{0D4F0188-F81C-4776-BD24-02146EB4F3A8}"/>
          </ac:spMkLst>
        </pc:spChg>
        <pc:picChg chg="add mod">
          <ac:chgData name="Mark Higgins" userId="f99148ad-7e67-4304-8c11-27c7a53efd31" providerId="ADAL" clId="{47DC10C3-81B3-4CBD-89BF-2B4D68781B8D}" dt="2021-11-03T11:38:50.006" v="678" actId="1076"/>
          <ac:picMkLst>
            <pc:docMk/>
            <pc:sldMk cId="1075700081" sldId="756"/>
            <ac:picMk id="5" creationId="{3B81153D-5349-40AA-A362-D71B74E117FB}"/>
          </ac:picMkLst>
        </pc:picChg>
      </pc:sldChg>
      <pc:sldChg chg="addSp modSp new mod">
        <pc:chgData name="Mark Higgins" userId="f99148ad-7e67-4304-8c11-27c7a53efd31" providerId="ADAL" clId="{47DC10C3-81B3-4CBD-89BF-2B4D68781B8D}" dt="2021-11-03T15:59:02.774" v="2151" actId="20577"/>
        <pc:sldMkLst>
          <pc:docMk/>
          <pc:sldMk cId="674505606" sldId="757"/>
        </pc:sldMkLst>
        <pc:spChg chg="mod">
          <ac:chgData name="Mark Higgins" userId="f99148ad-7e67-4304-8c11-27c7a53efd31" providerId="ADAL" clId="{47DC10C3-81B3-4CBD-89BF-2B4D68781B8D}" dt="2021-11-03T10:30:22.420" v="528" actId="20577"/>
          <ac:spMkLst>
            <pc:docMk/>
            <pc:sldMk cId="674505606" sldId="757"/>
            <ac:spMk id="2" creationId="{7D577F7F-2FA6-4CD4-9420-1AB686FBDE20}"/>
          </ac:spMkLst>
        </pc:spChg>
        <pc:spChg chg="mod">
          <ac:chgData name="Mark Higgins" userId="f99148ad-7e67-4304-8c11-27c7a53efd31" providerId="ADAL" clId="{47DC10C3-81B3-4CBD-89BF-2B4D68781B8D}" dt="2021-11-03T15:58:50.977" v="2140" actId="15"/>
          <ac:spMkLst>
            <pc:docMk/>
            <pc:sldMk cId="674505606" sldId="757"/>
            <ac:spMk id="3" creationId="{B7015CF0-2B28-4A27-945F-B8A50F91C9F6}"/>
          </ac:spMkLst>
        </pc:spChg>
        <pc:spChg chg="add mod">
          <ac:chgData name="Mark Higgins" userId="f99148ad-7e67-4304-8c11-27c7a53efd31" providerId="ADAL" clId="{47DC10C3-81B3-4CBD-89BF-2B4D68781B8D}" dt="2021-11-03T15:59:02.774" v="2151" actId="20577"/>
          <ac:spMkLst>
            <pc:docMk/>
            <pc:sldMk cId="674505606" sldId="757"/>
            <ac:spMk id="4" creationId="{7C9E946C-1D72-4714-AF57-74C4C4A2BE39}"/>
          </ac:spMkLst>
        </pc:spChg>
      </pc:sldChg>
      <pc:sldChg chg="delSp modSp add mod">
        <pc:chgData name="Mark Higgins" userId="f99148ad-7e67-4304-8c11-27c7a53efd31" providerId="ADAL" clId="{47DC10C3-81B3-4CBD-89BF-2B4D68781B8D}" dt="2021-11-03T13:26:59.418" v="1460" actId="20577"/>
        <pc:sldMkLst>
          <pc:docMk/>
          <pc:sldMk cId="1093601633" sldId="758"/>
        </pc:sldMkLst>
        <pc:spChg chg="mod">
          <ac:chgData name="Mark Higgins" userId="f99148ad-7e67-4304-8c11-27c7a53efd31" providerId="ADAL" clId="{47DC10C3-81B3-4CBD-89BF-2B4D68781B8D}" dt="2021-11-03T13:26:59.418" v="1460" actId="20577"/>
          <ac:spMkLst>
            <pc:docMk/>
            <pc:sldMk cId="1093601633" sldId="758"/>
            <ac:spMk id="3" creationId="{0D4F0188-F81C-4776-BD24-02146EB4F3A8}"/>
          </ac:spMkLst>
        </pc:spChg>
        <pc:picChg chg="del">
          <ac:chgData name="Mark Higgins" userId="f99148ad-7e67-4304-8c11-27c7a53efd31" providerId="ADAL" clId="{47DC10C3-81B3-4CBD-89BF-2B4D68781B8D}" dt="2021-11-03T11:39:32.587" v="694" actId="478"/>
          <ac:picMkLst>
            <pc:docMk/>
            <pc:sldMk cId="1093601633" sldId="758"/>
            <ac:picMk id="5" creationId="{3B81153D-5349-40AA-A362-D71B74E117FB}"/>
          </ac:picMkLst>
        </pc:picChg>
      </pc:sldChg>
      <pc:sldChg chg="modSp new mod">
        <pc:chgData name="Mark Higgins" userId="f99148ad-7e67-4304-8c11-27c7a53efd31" providerId="ADAL" clId="{47DC10C3-81B3-4CBD-89BF-2B4D68781B8D}" dt="2021-11-03T16:17:01.989" v="2190" actId="20577"/>
        <pc:sldMkLst>
          <pc:docMk/>
          <pc:sldMk cId="2040909276" sldId="759"/>
        </pc:sldMkLst>
        <pc:spChg chg="mod">
          <ac:chgData name="Mark Higgins" userId="f99148ad-7e67-4304-8c11-27c7a53efd31" providerId="ADAL" clId="{47DC10C3-81B3-4CBD-89BF-2B4D68781B8D}" dt="2021-11-03T13:27:08.510" v="1473" actId="20577"/>
          <ac:spMkLst>
            <pc:docMk/>
            <pc:sldMk cId="2040909276" sldId="759"/>
            <ac:spMk id="2" creationId="{C7F62CA8-5973-4BB5-A7D8-99F52CCA1B40}"/>
          </ac:spMkLst>
        </pc:spChg>
        <pc:spChg chg="mod">
          <ac:chgData name="Mark Higgins" userId="f99148ad-7e67-4304-8c11-27c7a53efd31" providerId="ADAL" clId="{47DC10C3-81B3-4CBD-89BF-2B4D68781B8D}" dt="2021-11-03T16:17:01.989" v="2190" actId="20577"/>
          <ac:spMkLst>
            <pc:docMk/>
            <pc:sldMk cId="2040909276" sldId="759"/>
            <ac:spMk id="3" creationId="{40E3E3BB-94A6-4218-AE4A-102B7C9CC149}"/>
          </ac:spMkLst>
        </pc:spChg>
      </pc:sldChg>
      <pc:sldChg chg="modSp add mod">
        <pc:chgData name="Mark Higgins" userId="f99148ad-7e67-4304-8c11-27c7a53efd31" providerId="ADAL" clId="{47DC10C3-81B3-4CBD-89BF-2B4D68781B8D}" dt="2021-11-03T16:18:30.219" v="2316" actId="15"/>
        <pc:sldMkLst>
          <pc:docMk/>
          <pc:sldMk cId="2004826366" sldId="760"/>
        </pc:sldMkLst>
        <pc:spChg chg="mod">
          <ac:chgData name="Mark Higgins" userId="f99148ad-7e67-4304-8c11-27c7a53efd31" providerId="ADAL" clId="{47DC10C3-81B3-4CBD-89BF-2B4D68781B8D}" dt="2021-11-03T16:17:15.531" v="2196" actId="20577"/>
          <ac:spMkLst>
            <pc:docMk/>
            <pc:sldMk cId="2004826366" sldId="760"/>
            <ac:spMk id="2" creationId="{C7F62CA8-5973-4BB5-A7D8-99F52CCA1B40}"/>
          </ac:spMkLst>
        </pc:spChg>
        <pc:spChg chg="mod">
          <ac:chgData name="Mark Higgins" userId="f99148ad-7e67-4304-8c11-27c7a53efd31" providerId="ADAL" clId="{47DC10C3-81B3-4CBD-89BF-2B4D68781B8D}" dt="2021-11-03T16:18:30.219" v="2316" actId="15"/>
          <ac:spMkLst>
            <pc:docMk/>
            <pc:sldMk cId="2004826366" sldId="760"/>
            <ac:spMk id="3" creationId="{40E3E3BB-94A6-4218-AE4A-102B7C9CC149}"/>
          </ac:spMkLst>
        </pc:spChg>
      </pc:sldChg>
      <pc:sldChg chg="modSp add mod">
        <pc:chgData name="Mark Higgins" userId="f99148ad-7e67-4304-8c11-27c7a53efd31" providerId="ADAL" clId="{47DC10C3-81B3-4CBD-89BF-2B4D68781B8D}" dt="2021-11-03T16:20:08.976" v="2344" actId="20577"/>
        <pc:sldMkLst>
          <pc:docMk/>
          <pc:sldMk cId="4272030496" sldId="761"/>
        </pc:sldMkLst>
        <pc:spChg chg="mod">
          <ac:chgData name="Mark Higgins" userId="f99148ad-7e67-4304-8c11-27c7a53efd31" providerId="ADAL" clId="{47DC10C3-81B3-4CBD-89BF-2B4D68781B8D}" dt="2021-11-03T16:19:41.781" v="2321" actId="20577"/>
          <ac:spMkLst>
            <pc:docMk/>
            <pc:sldMk cId="4272030496" sldId="761"/>
            <ac:spMk id="2" creationId="{C7F62CA8-5973-4BB5-A7D8-99F52CCA1B40}"/>
          </ac:spMkLst>
        </pc:spChg>
        <pc:spChg chg="mod">
          <ac:chgData name="Mark Higgins" userId="f99148ad-7e67-4304-8c11-27c7a53efd31" providerId="ADAL" clId="{47DC10C3-81B3-4CBD-89BF-2B4D68781B8D}" dt="2021-11-03T16:20:08.976" v="2344" actId="20577"/>
          <ac:spMkLst>
            <pc:docMk/>
            <pc:sldMk cId="4272030496" sldId="761"/>
            <ac:spMk id="3" creationId="{40E3E3BB-94A6-4218-AE4A-102B7C9CC149}"/>
          </ac:spMkLst>
        </pc:spChg>
      </pc:sldChg>
      <pc:sldChg chg="modSp add mod">
        <pc:chgData name="Mark Higgins" userId="f99148ad-7e67-4304-8c11-27c7a53efd31" providerId="ADAL" clId="{47DC10C3-81B3-4CBD-89BF-2B4D68781B8D}" dt="2021-11-03T16:20:05.914" v="2343" actId="20577"/>
        <pc:sldMkLst>
          <pc:docMk/>
          <pc:sldMk cId="2760839303" sldId="762"/>
        </pc:sldMkLst>
        <pc:spChg chg="mod">
          <ac:chgData name="Mark Higgins" userId="f99148ad-7e67-4304-8c11-27c7a53efd31" providerId="ADAL" clId="{47DC10C3-81B3-4CBD-89BF-2B4D68781B8D}" dt="2021-11-03T16:19:52.447" v="2329" actId="20577"/>
          <ac:spMkLst>
            <pc:docMk/>
            <pc:sldMk cId="2760839303" sldId="762"/>
            <ac:spMk id="2" creationId="{C7F62CA8-5973-4BB5-A7D8-99F52CCA1B40}"/>
          </ac:spMkLst>
        </pc:spChg>
        <pc:spChg chg="mod">
          <ac:chgData name="Mark Higgins" userId="f99148ad-7e67-4304-8c11-27c7a53efd31" providerId="ADAL" clId="{47DC10C3-81B3-4CBD-89BF-2B4D68781B8D}" dt="2021-11-03T16:20:05.914" v="2343" actId="20577"/>
          <ac:spMkLst>
            <pc:docMk/>
            <pc:sldMk cId="2760839303" sldId="762"/>
            <ac:spMk id="3" creationId="{40E3E3BB-94A6-4218-AE4A-102B7C9CC149}"/>
          </ac:spMkLst>
        </pc:spChg>
      </pc:sldChg>
      <pc:sldChg chg="modSp add mod">
        <pc:chgData name="Mark Higgins" userId="f99148ad-7e67-4304-8c11-27c7a53efd31" providerId="ADAL" clId="{47DC10C3-81B3-4CBD-89BF-2B4D68781B8D}" dt="2021-11-05T13:26:34.719" v="28179" actId="20577"/>
        <pc:sldMkLst>
          <pc:docMk/>
          <pc:sldMk cId="1837961892" sldId="763"/>
        </pc:sldMkLst>
        <pc:spChg chg="mod">
          <ac:chgData name="Mark Higgins" userId="f99148ad-7e67-4304-8c11-27c7a53efd31" providerId="ADAL" clId="{47DC10C3-81B3-4CBD-89BF-2B4D68781B8D}" dt="2021-11-03T16:19:59.317" v="2341" actId="20577"/>
          <ac:spMkLst>
            <pc:docMk/>
            <pc:sldMk cId="1837961892" sldId="763"/>
            <ac:spMk id="2" creationId="{C7F62CA8-5973-4BB5-A7D8-99F52CCA1B40}"/>
          </ac:spMkLst>
        </pc:spChg>
        <pc:spChg chg="mod">
          <ac:chgData name="Mark Higgins" userId="f99148ad-7e67-4304-8c11-27c7a53efd31" providerId="ADAL" clId="{47DC10C3-81B3-4CBD-89BF-2B4D68781B8D}" dt="2021-11-05T13:26:34.719" v="28179" actId="20577"/>
          <ac:spMkLst>
            <pc:docMk/>
            <pc:sldMk cId="1837961892" sldId="763"/>
            <ac:spMk id="3" creationId="{40E3E3BB-94A6-4218-AE4A-102B7C9CC149}"/>
          </ac:spMkLst>
        </pc:spChg>
      </pc:sldChg>
      <pc:sldChg chg="addSp modSp add mod ord">
        <pc:chgData name="Mark Higgins" userId="f99148ad-7e67-4304-8c11-27c7a53efd31" providerId="ADAL" clId="{47DC10C3-81B3-4CBD-89BF-2B4D68781B8D}" dt="2021-11-03T16:22:20.182" v="2488" actId="6549"/>
        <pc:sldMkLst>
          <pc:docMk/>
          <pc:sldMk cId="2655191991" sldId="764"/>
        </pc:sldMkLst>
        <pc:spChg chg="mod">
          <ac:chgData name="Mark Higgins" userId="f99148ad-7e67-4304-8c11-27c7a53efd31" providerId="ADAL" clId="{47DC10C3-81B3-4CBD-89BF-2B4D68781B8D}" dt="2021-11-03T16:21:18.036" v="2383" actId="20577"/>
          <ac:spMkLst>
            <pc:docMk/>
            <pc:sldMk cId="2655191991" sldId="764"/>
            <ac:spMk id="2" creationId="{C7F62CA8-5973-4BB5-A7D8-99F52CCA1B40}"/>
          </ac:spMkLst>
        </pc:spChg>
        <pc:spChg chg="mod">
          <ac:chgData name="Mark Higgins" userId="f99148ad-7e67-4304-8c11-27c7a53efd31" providerId="ADAL" clId="{47DC10C3-81B3-4CBD-89BF-2B4D68781B8D}" dt="2021-11-03T16:22:20.182" v="2488" actId="6549"/>
          <ac:spMkLst>
            <pc:docMk/>
            <pc:sldMk cId="2655191991" sldId="764"/>
            <ac:spMk id="3" creationId="{40E3E3BB-94A6-4218-AE4A-102B7C9CC149}"/>
          </ac:spMkLst>
        </pc:spChg>
        <pc:picChg chg="add mod">
          <ac:chgData name="Mark Higgins" userId="f99148ad-7e67-4304-8c11-27c7a53efd31" providerId="ADAL" clId="{47DC10C3-81B3-4CBD-89BF-2B4D68781B8D}" dt="2021-11-03T16:21:45.583" v="2386" actId="1076"/>
          <ac:picMkLst>
            <pc:docMk/>
            <pc:sldMk cId="2655191991" sldId="764"/>
            <ac:picMk id="5" creationId="{36776A52-AFBA-41BE-88EB-06775FAF9AA2}"/>
          </ac:picMkLst>
        </pc:picChg>
      </pc:sldChg>
      <pc:sldChg chg="modSp new mod">
        <pc:chgData name="Mark Higgins" userId="f99148ad-7e67-4304-8c11-27c7a53efd31" providerId="ADAL" clId="{47DC10C3-81B3-4CBD-89BF-2B4D68781B8D}" dt="2021-11-03T16:20:42.877" v="2368" actId="20577"/>
        <pc:sldMkLst>
          <pc:docMk/>
          <pc:sldMk cId="501986438" sldId="765"/>
        </pc:sldMkLst>
        <pc:spChg chg="mod">
          <ac:chgData name="Mark Higgins" userId="f99148ad-7e67-4304-8c11-27c7a53efd31" providerId="ADAL" clId="{47DC10C3-81B3-4CBD-89BF-2B4D68781B8D}" dt="2021-11-03T16:20:42.877" v="2368" actId="20577"/>
          <ac:spMkLst>
            <pc:docMk/>
            <pc:sldMk cId="501986438" sldId="765"/>
            <ac:spMk id="2" creationId="{5EA970DC-D17C-4BFF-BBDB-9A187D494579}"/>
          </ac:spMkLst>
        </pc:spChg>
      </pc:sldChg>
      <pc:sldChg chg="modSp new mod">
        <pc:chgData name="Mark Higgins" userId="f99148ad-7e67-4304-8c11-27c7a53efd31" providerId="ADAL" clId="{47DC10C3-81B3-4CBD-89BF-2B4D68781B8D}" dt="2021-11-03T16:28:04.548" v="2517" actId="20577"/>
        <pc:sldMkLst>
          <pc:docMk/>
          <pc:sldMk cId="1834219082" sldId="766"/>
        </pc:sldMkLst>
        <pc:spChg chg="mod">
          <ac:chgData name="Mark Higgins" userId="f99148ad-7e67-4304-8c11-27c7a53efd31" providerId="ADAL" clId="{47DC10C3-81B3-4CBD-89BF-2B4D68781B8D}" dt="2021-11-03T16:28:04.548" v="2517" actId="20577"/>
          <ac:spMkLst>
            <pc:docMk/>
            <pc:sldMk cId="1834219082" sldId="766"/>
            <ac:spMk id="2" creationId="{E55F140D-EE0F-48BC-8808-033DD18EF9C1}"/>
          </ac:spMkLst>
        </pc:spChg>
      </pc:sldChg>
      <pc:sldChg chg="modSp add mod">
        <pc:chgData name="Mark Higgins" userId="f99148ad-7e67-4304-8c11-27c7a53efd31" providerId="ADAL" clId="{47DC10C3-81B3-4CBD-89BF-2B4D68781B8D}" dt="2021-11-04T13:01:09.224" v="6120" actId="313"/>
        <pc:sldMkLst>
          <pc:docMk/>
          <pc:sldMk cId="1394071020" sldId="767"/>
        </pc:sldMkLst>
        <pc:spChg chg="mod">
          <ac:chgData name="Mark Higgins" userId="f99148ad-7e67-4304-8c11-27c7a53efd31" providerId="ADAL" clId="{47DC10C3-81B3-4CBD-89BF-2B4D68781B8D}" dt="2021-11-03T16:28:24.077" v="2535" actId="20577"/>
          <ac:spMkLst>
            <pc:docMk/>
            <pc:sldMk cId="1394071020" sldId="767"/>
            <ac:spMk id="2" creationId="{E55F140D-EE0F-48BC-8808-033DD18EF9C1}"/>
          </ac:spMkLst>
        </pc:spChg>
        <pc:spChg chg="mod">
          <ac:chgData name="Mark Higgins" userId="f99148ad-7e67-4304-8c11-27c7a53efd31" providerId="ADAL" clId="{47DC10C3-81B3-4CBD-89BF-2B4D68781B8D}" dt="2021-11-04T13:01:09.224" v="6120" actId="313"/>
          <ac:spMkLst>
            <pc:docMk/>
            <pc:sldMk cId="1394071020" sldId="767"/>
            <ac:spMk id="3" creationId="{637FF243-07DF-4207-B1DB-726973C81453}"/>
          </ac:spMkLst>
        </pc:spChg>
      </pc:sldChg>
      <pc:sldChg chg="addSp modSp add mod modNotesTx">
        <pc:chgData name="Mark Higgins" userId="f99148ad-7e67-4304-8c11-27c7a53efd31" providerId="ADAL" clId="{47DC10C3-81B3-4CBD-89BF-2B4D68781B8D}" dt="2021-11-04T12:58:35.201" v="5915" actId="20577"/>
        <pc:sldMkLst>
          <pc:docMk/>
          <pc:sldMk cId="1459537521" sldId="768"/>
        </pc:sldMkLst>
        <pc:spChg chg="mod">
          <ac:chgData name="Mark Higgins" userId="f99148ad-7e67-4304-8c11-27c7a53efd31" providerId="ADAL" clId="{47DC10C3-81B3-4CBD-89BF-2B4D68781B8D}" dt="2021-11-04T12:55:40.872" v="5677" actId="20577"/>
          <ac:spMkLst>
            <pc:docMk/>
            <pc:sldMk cId="1459537521" sldId="768"/>
            <ac:spMk id="2" creationId="{E55F140D-EE0F-48BC-8808-033DD18EF9C1}"/>
          </ac:spMkLst>
        </pc:spChg>
        <pc:spChg chg="mod">
          <ac:chgData name="Mark Higgins" userId="f99148ad-7e67-4304-8c11-27c7a53efd31" providerId="ADAL" clId="{47DC10C3-81B3-4CBD-89BF-2B4D68781B8D}" dt="2021-11-04T12:58:07.247" v="5853" actId="15"/>
          <ac:spMkLst>
            <pc:docMk/>
            <pc:sldMk cId="1459537521" sldId="768"/>
            <ac:spMk id="3" creationId="{637FF243-07DF-4207-B1DB-726973C81453}"/>
          </ac:spMkLst>
        </pc:spChg>
        <pc:picChg chg="add mod">
          <ac:chgData name="Mark Higgins" userId="f99148ad-7e67-4304-8c11-27c7a53efd31" providerId="ADAL" clId="{47DC10C3-81B3-4CBD-89BF-2B4D68781B8D}" dt="2021-11-04T12:58:12.025" v="5854" actId="14100"/>
          <ac:picMkLst>
            <pc:docMk/>
            <pc:sldMk cId="1459537521" sldId="768"/>
            <ac:picMk id="5" creationId="{3522892C-2F16-4FA8-BF13-507E0562F0E6}"/>
          </ac:picMkLst>
        </pc:picChg>
      </pc:sldChg>
      <pc:sldChg chg="modSp add mod">
        <pc:chgData name="Mark Higgins" userId="f99148ad-7e67-4304-8c11-27c7a53efd31" providerId="ADAL" clId="{47DC10C3-81B3-4CBD-89BF-2B4D68781B8D}" dt="2021-11-04T12:55:11.562" v="5674" actId="20577"/>
        <pc:sldMkLst>
          <pc:docMk/>
          <pc:sldMk cId="3828662389" sldId="769"/>
        </pc:sldMkLst>
        <pc:spChg chg="mod">
          <ac:chgData name="Mark Higgins" userId="f99148ad-7e67-4304-8c11-27c7a53efd31" providerId="ADAL" clId="{47DC10C3-81B3-4CBD-89BF-2B4D68781B8D}" dt="2021-11-03T16:29:02.679" v="2576" actId="313"/>
          <ac:spMkLst>
            <pc:docMk/>
            <pc:sldMk cId="3828662389" sldId="769"/>
            <ac:spMk id="2" creationId="{E55F140D-EE0F-48BC-8808-033DD18EF9C1}"/>
          </ac:spMkLst>
        </pc:spChg>
        <pc:spChg chg="mod">
          <ac:chgData name="Mark Higgins" userId="f99148ad-7e67-4304-8c11-27c7a53efd31" providerId="ADAL" clId="{47DC10C3-81B3-4CBD-89BF-2B4D68781B8D}" dt="2021-11-04T12:55:11.562" v="5674" actId="20577"/>
          <ac:spMkLst>
            <pc:docMk/>
            <pc:sldMk cId="3828662389" sldId="769"/>
            <ac:spMk id="3" creationId="{637FF243-07DF-4207-B1DB-726973C81453}"/>
          </ac:spMkLst>
        </pc:spChg>
      </pc:sldChg>
      <pc:sldChg chg="modSp add mod">
        <pc:chgData name="Mark Higgins" userId="f99148ad-7e67-4304-8c11-27c7a53efd31" providerId="ADAL" clId="{47DC10C3-81B3-4CBD-89BF-2B4D68781B8D}" dt="2021-11-04T12:52:54.180" v="5442" actId="20577"/>
        <pc:sldMkLst>
          <pc:docMk/>
          <pc:sldMk cId="848994891" sldId="770"/>
        </pc:sldMkLst>
        <pc:spChg chg="mod">
          <ac:chgData name="Mark Higgins" userId="f99148ad-7e67-4304-8c11-27c7a53efd31" providerId="ADAL" clId="{47DC10C3-81B3-4CBD-89BF-2B4D68781B8D}" dt="2021-11-03T16:29:13.764" v="2598" actId="20577"/>
          <ac:spMkLst>
            <pc:docMk/>
            <pc:sldMk cId="848994891" sldId="770"/>
            <ac:spMk id="2" creationId="{E55F140D-EE0F-48BC-8808-033DD18EF9C1}"/>
          </ac:spMkLst>
        </pc:spChg>
        <pc:spChg chg="mod">
          <ac:chgData name="Mark Higgins" userId="f99148ad-7e67-4304-8c11-27c7a53efd31" providerId="ADAL" clId="{47DC10C3-81B3-4CBD-89BF-2B4D68781B8D}" dt="2021-11-04T12:52:54.180" v="5442" actId="20577"/>
          <ac:spMkLst>
            <pc:docMk/>
            <pc:sldMk cId="848994891" sldId="770"/>
            <ac:spMk id="3" creationId="{637FF243-07DF-4207-B1DB-726973C81453}"/>
          </ac:spMkLst>
        </pc:spChg>
      </pc:sldChg>
      <pc:sldChg chg="modSp add mod">
        <pc:chgData name="Mark Higgins" userId="f99148ad-7e67-4304-8c11-27c7a53efd31" providerId="ADAL" clId="{47DC10C3-81B3-4CBD-89BF-2B4D68781B8D}" dt="2021-11-04T12:46:59.355" v="4918" actId="20577"/>
        <pc:sldMkLst>
          <pc:docMk/>
          <pc:sldMk cId="2310618842" sldId="771"/>
        </pc:sldMkLst>
        <pc:spChg chg="mod">
          <ac:chgData name="Mark Higgins" userId="f99148ad-7e67-4304-8c11-27c7a53efd31" providerId="ADAL" clId="{47DC10C3-81B3-4CBD-89BF-2B4D68781B8D}" dt="2021-11-03T16:29:26.402" v="2625" actId="20577"/>
          <ac:spMkLst>
            <pc:docMk/>
            <pc:sldMk cId="2310618842" sldId="771"/>
            <ac:spMk id="2" creationId="{E55F140D-EE0F-48BC-8808-033DD18EF9C1}"/>
          </ac:spMkLst>
        </pc:spChg>
        <pc:spChg chg="mod">
          <ac:chgData name="Mark Higgins" userId="f99148ad-7e67-4304-8c11-27c7a53efd31" providerId="ADAL" clId="{47DC10C3-81B3-4CBD-89BF-2B4D68781B8D}" dt="2021-11-04T12:46:59.355" v="4918" actId="20577"/>
          <ac:spMkLst>
            <pc:docMk/>
            <pc:sldMk cId="2310618842" sldId="771"/>
            <ac:spMk id="3" creationId="{637FF243-07DF-4207-B1DB-726973C81453}"/>
          </ac:spMkLst>
        </pc:spChg>
      </pc:sldChg>
      <pc:sldChg chg="modSp add mod">
        <pc:chgData name="Mark Higgins" userId="f99148ad-7e67-4304-8c11-27c7a53efd31" providerId="ADAL" clId="{47DC10C3-81B3-4CBD-89BF-2B4D68781B8D}" dt="2021-11-04T12:44:48.545" v="4716" actId="20577"/>
        <pc:sldMkLst>
          <pc:docMk/>
          <pc:sldMk cId="4126821666" sldId="772"/>
        </pc:sldMkLst>
        <pc:spChg chg="mod">
          <ac:chgData name="Mark Higgins" userId="f99148ad-7e67-4304-8c11-27c7a53efd31" providerId="ADAL" clId="{47DC10C3-81B3-4CBD-89BF-2B4D68781B8D}" dt="2021-11-03T16:29:40.854" v="2656" actId="20577"/>
          <ac:spMkLst>
            <pc:docMk/>
            <pc:sldMk cId="4126821666" sldId="772"/>
            <ac:spMk id="2" creationId="{E55F140D-EE0F-48BC-8808-033DD18EF9C1}"/>
          </ac:spMkLst>
        </pc:spChg>
        <pc:spChg chg="mod">
          <ac:chgData name="Mark Higgins" userId="f99148ad-7e67-4304-8c11-27c7a53efd31" providerId="ADAL" clId="{47DC10C3-81B3-4CBD-89BF-2B4D68781B8D}" dt="2021-11-04T12:44:48.545" v="4716" actId="20577"/>
          <ac:spMkLst>
            <pc:docMk/>
            <pc:sldMk cId="4126821666" sldId="772"/>
            <ac:spMk id="3" creationId="{637FF243-07DF-4207-B1DB-726973C81453}"/>
          </ac:spMkLst>
        </pc:spChg>
      </pc:sldChg>
      <pc:sldChg chg="modSp add del mod">
        <pc:chgData name="Mark Higgins" userId="f99148ad-7e67-4304-8c11-27c7a53efd31" providerId="ADAL" clId="{47DC10C3-81B3-4CBD-89BF-2B4D68781B8D}" dt="2021-11-04T12:42:45.182" v="4326" actId="47"/>
        <pc:sldMkLst>
          <pc:docMk/>
          <pc:sldMk cId="2932652462" sldId="773"/>
        </pc:sldMkLst>
        <pc:spChg chg="mod">
          <ac:chgData name="Mark Higgins" userId="f99148ad-7e67-4304-8c11-27c7a53efd31" providerId="ADAL" clId="{47DC10C3-81B3-4CBD-89BF-2B4D68781B8D}" dt="2021-11-03T16:29:51.571" v="2668" actId="20577"/>
          <ac:spMkLst>
            <pc:docMk/>
            <pc:sldMk cId="2932652462" sldId="773"/>
            <ac:spMk id="2" creationId="{E55F140D-EE0F-48BC-8808-033DD18EF9C1}"/>
          </ac:spMkLst>
        </pc:spChg>
      </pc:sldChg>
      <pc:sldChg chg="addSp modSp add mod">
        <pc:chgData name="Mark Higgins" userId="f99148ad-7e67-4304-8c11-27c7a53efd31" providerId="ADAL" clId="{47DC10C3-81B3-4CBD-89BF-2B4D68781B8D}" dt="2021-11-04T12:38:22.484" v="4065" actId="1076"/>
        <pc:sldMkLst>
          <pc:docMk/>
          <pc:sldMk cId="4180525082" sldId="774"/>
        </pc:sldMkLst>
        <pc:spChg chg="mod">
          <ac:chgData name="Mark Higgins" userId="f99148ad-7e67-4304-8c11-27c7a53efd31" providerId="ADAL" clId="{47DC10C3-81B3-4CBD-89BF-2B4D68781B8D}" dt="2021-11-03T16:30:12.796" v="2698" actId="115"/>
          <ac:spMkLst>
            <pc:docMk/>
            <pc:sldMk cId="4180525082" sldId="774"/>
            <ac:spMk id="2" creationId="{E55F140D-EE0F-48BC-8808-033DD18EF9C1}"/>
          </ac:spMkLst>
        </pc:spChg>
        <pc:spChg chg="mod">
          <ac:chgData name="Mark Higgins" userId="f99148ad-7e67-4304-8c11-27c7a53efd31" providerId="ADAL" clId="{47DC10C3-81B3-4CBD-89BF-2B4D68781B8D}" dt="2021-11-04T12:38:01.550" v="4063" actId="27636"/>
          <ac:spMkLst>
            <pc:docMk/>
            <pc:sldMk cId="4180525082" sldId="774"/>
            <ac:spMk id="3" creationId="{637FF243-07DF-4207-B1DB-726973C81453}"/>
          </ac:spMkLst>
        </pc:spChg>
        <pc:picChg chg="add mod">
          <ac:chgData name="Mark Higgins" userId="f99148ad-7e67-4304-8c11-27c7a53efd31" providerId="ADAL" clId="{47DC10C3-81B3-4CBD-89BF-2B4D68781B8D}" dt="2021-11-04T12:38:22.484" v="4065" actId="1076"/>
          <ac:picMkLst>
            <pc:docMk/>
            <pc:sldMk cId="4180525082" sldId="774"/>
            <ac:picMk id="5" creationId="{DD388562-C7D3-49CC-B0BD-EB3E545E0206}"/>
          </ac:picMkLst>
        </pc:picChg>
      </pc:sldChg>
      <pc:sldChg chg="addSp modSp add mod">
        <pc:chgData name="Mark Higgins" userId="f99148ad-7e67-4304-8c11-27c7a53efd31" providerId="ADAL" clId="{47DC10C3-81B3-4CBD-89BF-2B4D68781B8D}" dt="2021-11-04T12:33:19.703" v="3555" actId="20577"/>
        <pc:sldMkLst>
          <pc:docMk/>
          <pc:sldMk cId="3075322656" sldId="775"/>
        </pc:sldMkLst>
        <pc:spChg chg="mod">
          <ac:chgData name="Mark Higgins" userId="f99148ad-7e67-4304-8c11-27c7a53efd31" providerId="ADAL" clId="{47DC10C3-81B3-4CBD-89BF-2B4D68781B8D}" dt="2021-11-03T16:30:24.752" v="2714" actId="20577"/>
          <ac:spMkLst>
            <pc:docMk/>
            <pc:sldMk cId="3075322656" sldId="775"/>
            <ac:spMk id="2" creationId="{E55F140D-EE0F-48BC-8808-033DD18EF9C1}"/>
          </ac:spMkLst>
        </pc:spChg>
        <pc:spChg chg="mod">
          <ac:chgData name="Mark Higgins" userId="f99148ad-7e67-4304-8c11-27c7a53efd31" providerId="ADAL" clId="{47DC10C3-81B3-4CBD-89BF-2B4D68781B8D}" dt="2021-11-04T12:33:19.703" v="3555" actId="20577"/>
          <ac:spMkLst>
            <pc:docMk/>
            <pc:sldMk cId="3075322656" sldId="775"/>
            <ac:spMk id="3" creationId="{637FF243-07DF-4207-B1DB-726973C81453}"/>
          </ac:spMkLst>
        </pc:spChg>
        <pc:picChg chg="add mod">
          <ac:chgData name="Mark Higgins" userId="f99148ad-7e67-4304-8c11-27c7a53efd31" providerId="ADAL" clId="{47DC10C3-81B3-4CBD-89BF-2B4D68781B8D}" dt="2021-11-04T12:32:23.816" v="3464" actId="1076"/>
          <ac:picMkLst>
            <pc:docMk/>
            <pc:sldMk cId="3075322656" sldId="775"/>
            <ac:picMk id="5" creationId="{07CFD01F-0B6F-4DA1-836A-DD80AA60A4F1}"/>
          </ac:picMkLst>
        </pc:picChg>
      </pc:sldChg>
      <pc:sldChg chg="modSp add mod">
        <pc:chgData name="Mark Higgins" userId="f99148ad-7e67-4304-8c11-27c7a53efd31" providerId="ADAL" clId="{47DC10C3-81B3-4CBD-89BF-2B4D68781B8D}" dt="2021-11-04T12:29:58.132" v="3228" actId="15"/>
        <pc:sldMkLst>
          <pc:docMk/>
          <pc:sldMk cId="2644101182" sldId="776"/>
        </pc:sldMkLst>
        <pc:spChg chg="mod">
          <ac:chgData name="Mark Higgins" userId="f99148ad-7e67-4304-8c11-27c7a53efd31" providerId="ADAL" clId="{47DC10C3-81B3-4CBD-89BF-2B4D68781B8D}" dt="2021-11-03T16:30:40.727" v="2741" actId="20577"/>
          <ac:spMkLst>
            <pc:docMk/>
            <pc:sldMk cId="2644101182" sldId="776"/>
            <ac:spMk id="2" creationId="{E55F140D-EE0F-48BC-8808-033DD18EF9C1}"/>
          </ac:spMkLst>
        </pc:spChg>
        <pc:spChg chg="mod">
          <ac:chgData name="Mark Higgins" userId="f99148ad-7e67-4304-8c11-27c7a53efd31" providerId="ADAL" clId="{47DC10C3-81B3-4CBD-89BF-2B4D68781B8D}" dt="2021-11-04T12:29:58.132" v="3228" actId="15"/>
          <ac:spMkLst>
            <pc:docMk/>
            <pc:sldMk cId="2644101182" sldId="776"/>
            <ac:spMk id="3" creationId="{637FF243-07DF-4207-B1DB-726973C81453}"/>
          </ac:spMkLst>
        </pc:spChg>
      </pc:sldChg>
      <pc:sldChg chg="modSp new mod ord">
        <pc:chgData name="Mark Higgins" userId="f99148ad-7e67-4304-8c11-27c7a53efd31" providerId="ADAL" clId="{47DC10C3-81B3-4CBD-89BF-2B4D68781B8D}" dt="2021-11-03T16:32:30.616" v="2767" actId="20577"/>
        <pc:sldMkLst>
          <pc:docMk/>
          <pc:sldMk cId="20185765" sldId="777"/>
        </pc:sldMkLst>
        <pc:spChg chg="mod">
          <ac:chgData name="Mark Higgins" userId="f99148ad-7e67-4304-8c11-27c7a53efd31" providerId="ADAL" clId="{47DC10C3-81B3-4CBD-89BF-2B4D68781B8D}" dt="2021-11-03T16:32:30.616" v="2767" actId="20577"/>
          <ac:spMkLst>
            <pc:docMk/>
            <pc:sldMk cId="20185765" sldId="777"/>
            <ac:spMk id="2" creationId="{4C64D302-202C-40EA-9939-E96C31EFB7CC}"/>
          </ac:spMkLst>
        </pc:spChg>
      </pc:sldChg>
      <pc:sldChg chg="modSp new mod">
        <pc:chgData name="Mark Higgins" userId="f99148ad-7e67-4304-8c11-27c7a53efd31" providerId="ADAL" clId="{47DC10C3-81B3-4CBD-89BF-2B4D68781B8D}" dt="2021-11-03T16:32:48.990" v="2792" actId="20577"/>
        <pc:sldMkLst>
          <pc:docMk/>
          <pc:sldMk cId="4198735718" sldId="778"/>
        </pc:sldMkLst>
        <pc:spChg chg="mod">
          <ac:chgData name="Mark Higgins" userId="f99148ad-7e67-4304-8c11-27c7a53efd31" providerId="ADAL" clId="{47DC10C3-81B3-4CBD-89BF-2B4D68781B8D}" dt="2021-11-03T16:32:48.990" v="2792" actId="20577"/>
          <ac:spMkLst>
            <pc:docMk/>
            <pc:sldMk cId="4198735718" sldId="778"/>
            <ac:spMk id="2" creationId="{1EC13C53-DB21-4043-B696-4BE1025334DE}"/>
          </ac:spMkLst>
        </pc:spChg>
      </pc:sldChg>
      <pc:sldChg chg="modSp new mod">
        <pc:chgData name="Mark Higgins" userId="f99148ad-7e67-4304-8c11-27c7a53efd31" providerId="ADAL" clId="{47DC10C3-81B3-4CBD-89BF-2B4D68781B8D}" dt="2021-11-03T16:33:39.224" v="2811" actId="20577"/>
        <pc:sldMkLst>
          <pc:docMk/>
          <pc:sldMk cId="3550930138" sldId="779"/>
        </pc:sldMkLst>
        <pc:spChg chg="mod">
          <ac:chgData name="Mark Higgins" userId="f99148ad-7e67-4304-8c11-27c7a53efd31" providerId="ADAL" clId="{47DC10C3-81B3-4CBD-89BF-2B4D68781B8D}" dt="2021-11-03T16:33:39.224" v="2811" actId="20577"/>
          <ac:spMkLst>
            <pc:docMk/>
            <pc:sldMk cId="3550930138" sldId="779"/>
            <ac:spMk id="2" creationId="{BF68AD0D-779B-4B4C-AF70-FAE9FC4F11F7}"/>
          </ac:spMkLst>
        </pc:spChg>
      </pc:sldChg>
      <pc:sldChg chg="modSp add mod">
        <pc:chgData name="Mark Higgins" userId="f99148ad-7e67-4304-8c11-27c7a53efd31" providerId="ADAL" clId="{47DC10C3-81B3-4CBD-89BF-2B4D68781B8D}" dt="2021-11-03T16:33:50.446" v="2816" actId="20577"/>
        <pc:sldMkLst>
          <pc:docMk/>
          <pc:sldMk cId="2402439807" sldId="780"/>
        </pc:sldMkLst>
        <pc:spChg chg="mod">
          <ac:chgData name="Mark Higgins" userId="f99148ad-7e67-4304-8c11-27c7a53efd31" providerId="ADAL" clId="{47DC10C3-81B3-4CBD-89BF-2B4D68781B8D}" dt="2021-11-03T16:33:50.446" v="2816" actId="20577"/>
          <ac:spMkLst>
            <pc:docMk/>
            <pc:sldMk cId="2402439807" sldId="780"/>
            <ac:spMk id="2" creationId="{BF68AD0D-779B-4B4C-AF70-FAE9FC4F11F7}"/>
          </ac:spMkLst>
        </pc:spChg>
      </pc:sldChg>
      <pc:sldChg chg="modSp add mod">
        <pc:chgData name="Mark Higgins" userId="f99148ad-7e67-4304-8c11-27c7a53efd31" providerId="ADAL" clId="{47DC10C3-81B3-4CBD-89BF-2B4D68781B8D}" dt="2021-11-03T16:34:35.911" v="2839" actId="20577"/>
        <pc:sldMkLst>
          <pc:docMk/>
          <pc:sldMk cId="94368716" sldId="781"/>
        </pc:sldMkLst>
        <pc:spChg chg="mod">
          <ac:chgData name="Mark Higgins" userId="f99148ad-7e67-4304-8c11-27c7a53efd31" providerId="ADAL" clId="{47DC10C3-81B3-4CBD-89BF-2B4D68781B8D}" dt="2021-11-03T16:34:35.911" v="2839" actId="20577"/>
          <ac:spMkLst>
            <pc:docMk/>
            <pc:sldMk cId="94368716" sldId="781"/>
            <ac:spMk id="2" creationId="{BF68AD0D-779B-4B4C-AF70-FAE9FC4F11F7}"/>
          </ac:spMkLst>
        </pc:spChg>
      </pc:sldChg>
      <pc:sldChg chg="modSp add mod">
        <pc:chgData name="Mark Higgins" userId="f99148ad-7e67-4304-8c11-27c7a53efd31" providerId="ADAL" clId="{47DC10C3-81B3-4CBD-89BF-2B4D68781B8D}" dt="2021-11-03T16:35:10.695" v="2864" actId="20577"/>
        <pc:sldMkLst>
          <pc:docMk/>
          <pc:sldMk cId="3580167779" sldId="782"/>
        </pc:sldMkLst>
        <pc:spChg chg="mod">
          <ac:chgData name="Mark Higgins" userId="f99148ad-7e67-4304-8c11-27c7a53efd31" providerId="ADAL" clId="{47DC10C3-81B3-4CBD-89BF-2B4D68781B8D}" dt="2021-11-03T16:35:10.695" v="2864" actId="20577"/>
          <ac:spMkLst>
            <pc:docMk/>
            <pc:sldMk cId="3580167779" sldId="782"/>
            <ac:spMk id="2" creationId="{BF68AD0D-779B-4B4C-AF70-FAE9FC4F11F7}"/>
          </ac:spMkLst>
        </pc:spChg>
      </pc:sldChg>
      <pc:sldChg chg="addSp modSp new mod">
        <pc:chgData name="Mark Higgins" userId="f99148ad-7e67-4304-8c11-27c7a53efd31" providerId="ADAL" clId="{47DC10C3-81B3-4CBD-89BF-2B4D68781B8D}" dt="2021-11-04T13:13:08.705" v="6996" actId="20577"/>
        <pc:sldMkLst>
          <pc:docMk/>
          <pc:sldMk cId="3639021523" sldId="783"/>
        </pc:sldMkLst>
        <pc:spChg chg="mod">
          <ac:chgData name="Mark Higgins" userId="f99148ad-7e67-4304-8c11-27c7a53efd31" providerId="ADAL" clId="{47DC10C3-81B3-4CBD-89BF-2B4D68781B8D}" dt="2021-11-03T16:36:25.695" v="2893" actId="20577"/>
          <ac:spMkLst>
            <pc:docMk/>
            <pc:sldMk cId="3639021523" sldId="783"/>
            <ac:spMk id="2" creationId="{BDDF1BBA-AD47-40D7-9A64-3CAB62922152}"/>
          </ac:spMkLst>
        </pc:spChg>
        <pc:spChg chg="mod">
          <ac:chgData name="Mark Higgins" userId="f99148ad-7e67-4304-8c11-27c7a53efd31" providerId="ADAL" clId="{47DC10C3-81B3-4CBD-89BF-2B4D68781B8D}" dt="2021-11-04T13:13:08.705" v="6996" actId="20577"/>
          <ac:spMkLst>
            <pc:docMk/>
            <pc:sldMk cId="3639021523" sldId="783"/>
            <ac:spMk id="3" creationId="{4D7D2F95-411D-4FD9-A190-DAF4DCE44AA6}"/>
          </ac:spMkLst>
        </pc:spChg>
        <pc:picChg chg="add mod">
          <ac:chgData name="Mark Higgins" userId="f99148ad-7e67-4304-8c11-27c7a53efd31" providerId="ADAL" clId="{47DC10C3-81B3-4CBD-89BF-2B4D68781B8D}" dt="2021-11-04T13:13:03.948" v="6994" actId="1076"/>
          <ac:picMkLst>
            <pc:docMk/>
            <pc:sldMk cId="3639021523" sldId="783"/>
            <ac:picMk id="4" creationId="{F3C4E893-649B-443F-94E8-9606B1A7EBFD}"/>
          </ac:picMkLst>
        </pc:picChg>
      </pc:sldChg>
      <pc:sldChg chg="addSp modSp add mod">
        <pc:chgData name="Mark Higgins" userId="f99148ad-7e67-4304-8c11-27c7a53efd31" providerId="ADAL" clId="{47DC10C3-81B3-4CBD-89BF-2B4D68781B8D}" dt="2021-11-04T13:22:17.182" v="7625" actId="1076"/>
        <pc:sldMkLst>
          <pc:docMk/>
          <pc:sldMk cId="2078875398" sldId="784"/>
        </pc:sldMkLst>
        <pc:spChg chg="mod">
          <ac:chgData name="Mark Higgins" userId="f99148ad-7e67-4304-8c11-27c7a53efd31" providerId="ADAL" clId="{47DC10C3-81B3-4CBD-89BF-2B4D68781B8D}" dt="2021-11-03T16:36:53.670" v="2919" actId="20577"/>
          <ac:spMkLst>
            <pc:docMk/>
            <pc:sldMk cId="2078875398" sldId="784"/>
            <ac:spMk id="2" creationId="{BDDF1BBA-AD47-40D7-9A64-3CAB62922152}"/>
          </ac:spMkLst>
        </pc:spChg>
        <pc:spChg chg="mod">
          <ac:chgData name="Mark Higgins" userId="f99148ad-7e67-4304-8c11-27c7a53efd31" providerId="ADAL" clId="{47DC10C3-81B3-4CBD-89BF-2B4D68781B8D}" dt="2021-11-04T13:21:23.364" v="7616" actId="27636"/>
          <ac:spMkLst>
            <pc:docMk/>
            <pc:sldMk cId="2078875398" sldId="784"/>
            <ac:spMk id="3" creationId="{4D7D2F95-411D-4FD9-A190-DAF4DCE44AA6}"/>
          </ac:spMkLst>
        </pc:spChg>
        <pc:picChg chg="add mod ord">
          <ac:chgData name="Mark Higgins" userId="f99148ad-7e67-4304-8c11-27c7a53efd31" providerId="ADAL" clId="{47DC10C3-81B3-4CBD-89BF-2B4D68781B8D}" dt="2021-11-04T13:22:17.182" v="7625" actId="1076"/>
          <ac:picMkLst>
            <pc:docMk/>
            <pc:sldMk cId="2078875398" sldId="784"/>
            <ac:picMk id="5" creationId="{CDBEAD32-E808-4095-86EE-CF6A8B1C4478}"/>
          </ac:picMkLst>
        </pc:picChg>
      </pc:sldChg>
      <pc:sldChg chg="addSp delSp modSp add mod">
        <pc:chgData name="Mark Higgins" userId="f99148ad-7e67-4304-8c11-27c7a53efd31" providerId="ADAL" clId="{47DC10C3-81B3-4CBD-89BF-2B4D68781B8D}" dt="2021-11-04T13:32:35.847" v="7900" actId="20577"/>
        <pc:sldMkLst>
          <pc:docMk/>
          <pc:sldMk cId="4101521925" sldId="785"/>
        </pc:sldMkLst>
        <pc:spChg chg="mod">
          <ac:chgData name="Mark Higgins" userId="f99148ad-7e67-4304-8c11-27c7a53efd31" providerId="ADAL" clId="{47DC10C3-81B3-4CBD-89BF-2B4D68781B8D}" dt="2021-11-03T16:37:07.724" v="2942" actId="20577"/>
          <ac:spMkLst>
            <pc:docMk/>
            <pc:sldMk cId="4101521925" sldId="785"/>
            <ac:spMk id="2" creationId="{BDDF1BBA-AD47-40D7-9A64-3CAB62922152}"/>
          </ac:spMkLst>
        </pc:spChg>
        <pc:spChg chg="mod">
          <ac:chgData name="Mark Higgins" userId="f99148ad-7e67-4304-8c11-27c7a53efd31" providerId="ADAL" clId="{47DC10C3-81B3-4CBD-89BF-2B4D68781B8D}" dt="2021-11-04T13:32:35.847" v="7900" actId="20577"/>
          <ac:spMkLst>
            <pc:docMk/>
            <pc:sldMk cId="4101521925" sldId="785"/>
            <ac:spMk id="3" creationId="{4D7D2F95-411D-4FD9-A190-DAF4DCE44AA6}"/>
          </ac:spMkLst>
        </pc:spChg>
        <pc:spChg chg="add del">
          <ac:chgData name="Mark Higgins" userId="f99148ad-7e67-4304-8c11-27c7a53efd31" providerId="ADAL" clId="{47DC10C3-81B3-4CBD-89BF-2B4D68781B8D}" dt="2021-11-04T13:31:49.622" v="7876"/>
          <ac:spMkLst>
            <pc:docMk/>
            <pc:sldMk cId="4101521925" sldId="785"/>
            <ac:spMk id="4" creationId="{70B9A2B3-3A06-4FAB-8DD1-AD2CD2AEEACA}"/>
          </ac:spMkLst>
        </pc:spChg>
        <pc:spChg chg="add del">
          <ac:chgData name="Mark Higgins" userId="f99148ad-7e67-4304-8c11-27c7a53efd31" providerId="ADAL" clId="{47DC10C3-81B3-4CBD-89BF-2B4D68781B8D}" dt="2021-11-04T13:31:57.631" v="7882"/>
          <ac:spMkLst>
            <pc:docMk/>
            <pc:sldMk cId="4101521925" sldId="785"/>
            <ac:spMk id="5" creationId="{B6969430-E714-4663-9820-2191DB03A0F1}"/>
          </ac:spMkLst>
        </pc:spChg>
      </pc:sldChg>
      <pc:sldChg chg="modSp add mod modNotesTx">
        <pc:chgData name="Mark Higgins" userId="f99148ad-7e67-4304-8c11-27c7a53efd31" providerId="ADAL" clId="{47DC10C3-81B3-4CBD-89BF-2B4D68781B8D}" dt="2021-11-04T14:45:30.734" v="8463" actId="20577"/>
        <pc:sldMkLst>
          <pc:docMk/>
          <pc:sldMk cId="1707891961" sldId="786"/>
        </pc:sldMkLst>
        <pc:spChg chg="mod">
          <ac:chgData name="Mark Higgins" userId="f99148ad-7e67-4304-8c11-27c7a53efd31" providerId="ADAL" clId="{47DC10C3-81B3-4CBD-89BF-2B4D68781B8D}" dt="2021-11-04T14:40:28.049" v="7934" actId="20577"/>
          <ac:spMkLst>
            <pc:docMk/>
            <pc:sldMk cId="1707891961" sldId="786"/>
            <ac:spMk id="2" creationId="{BDDF1BBA-AD47-40D7-9A64-3CAB62922152}"/>
          </ac:spMkLst>
        </pc:spChg>
        <pc:spChg chg="mod">
          <ac:chgData name="Mark Higgins" userId="f99148ad-7e67-4304-8c11-27c7a53efd31" providerId="ADAL" clId="{47DC10C3-81B3-4CBD-89BF-2B4D68781B8D}" dt="2021-11-04T14:45:30.734" v="8463" actId="20577"/>
          <ac:spMkLst>
            <pc:docMk/>
            <pc:sldMk cId="1707891961" sldId="786"/>
            <ac:spMk id="3" creationId="{4D7D2F95-411D-4FD9-A190-DAF4DCE44AA6}"/>
          </ac:spMkLst>
        </pc:spChg>
      </pc:sldChg>
      <pc:sldChg chg="modSp new mod">
        <pc:chgData name="Mark Higgins" userId="f99148ad-7e67-4304-8c11-27c7a53efd31" providerId="ADAL" clId="{47DC10C3-81B3-4CBD-89BF-2B4D68781B8D}" dt="2021-11-04T13:06:07.869" v="6710" actId="20577"/>
        <pc:sldMkLst>
          <pc:docMk/>
          <pc:sldMk cId="587866261" sldId="787"/>
        </pc:sldMkLst>
        <pc:spChg chg="mod">
          <ac:chgData name="Mark Higgins" userId="f99148ad-7e67-4304-8c11-27c7a53efd31" providerId="ADAL" clId="{47DC10C3-81B3-4CBD-89BF-2B4D68781B8D}" dt="2021-11-04T13:02:13.897" v="6145" actId="20577"/>
          <ac:spMkLst>
            <pc:docMk/>
            <pc:sldMk cId="587866261" sldId="787"/>
            <ac:spMk id="2" creationId="{1CA19B7A-4B70-4030-8323-5FE8F3518749}"/>
          </ac:spMkLst>
        </pc:spChg>
        <pc:spChg chg="mod">
          <ac:chgData name="Mark Higgins" userId="f99148ad-7e67-4304-8c11-27c7a53efd31" providerId="ADAL" clId="{47DC10C3-81B3-4CBD-89BF-2B4D68781B8D}" dt="2021-11-04T13:06:07.869" v="6710" actId="20577"/>
          <ac:spMkLst>
            <pc:docMk/>
            <pc:sldMk cId="587866261" sldId="787"/>
            <ac:spMk id="3" creationId="{6138C104-CAF6-40C4-9AA7-B54B33254EAD}"/>
          </ac:spMkLst>
        </pc:spChg>
      </pc:sldChg>
      <pc:sldChg chg="modSp add mod">
        <pc:chgData name="Mark Higgins" userId="f99148ad-7e67-4304-8c11-27c7a53efd31" providerId="ADAL" clId="{47DC10C3-81B3-4CBD-89BF-2B4D68781B8D}" dt="2021-11-04T13:30:01.009" v="7868" actId="12"/>
        <pc:sldMkLst>
          <pc:docMk/>
          <pc:sldMk cId="1557479678" sldId="788"/>
        </pc:sldMkLst>
        <pc:spChg chg="mod">
          <ac:chgData name="Mark Higgins" userId="f99148ad-7e67-4304-8c11-27c7a53efd31" providerId="ADAL" clId="{47DC10C3-81B3-4CBD-89BF-2B4D68781B8D}" dt="2021-11-04T13:30:01.009" v="7868" actId="12"/>
          <ac:spMkLst>
            <pc:docMk/>
            <pc:sldMk cId="1557479678" sldId="788"/>
            <ac:spMk id="3" creationId="{4D7D2F95-411D-4FD9-A190-DAF4DCE44AA6}"/>
          </ac:spMkLst>
        </pc:spChg>
      </pc:sldChg>
      <pc:sldChg chg="modSp add del mod">
        <pc:chgData name="Mark Higgins" userId="f99148ad-7e67-4304-8c11-27c7a53efd31" providerId="ADAL" clId="{47DC10C3-81B3-4CBD-89BF-2B4D68781B8D}" dt="2021-11-04T13:07:41.662" v="6711" actId="47"/>
        <pc:sldMkLst>
          <pc:docMk/>
          <pc:sldMk cId="4113528564" sldId="788"/>
        </pc:sldMkLst>
        <pc:spChg chg="mod">
          <ac:chgData name="Mark Higgins" userId="f99148ad-7e67-4304-8c11-27c7a53efd31" providerId="ADAL" clId="{47DC10C3-81B3-4CBD-89BF-2B4D68781B8D}" dt="2021-11-04T13:05:14.161" v="6605" actId="20577"/>
          <ac:spMkLst>
            <pc:docMk/>
            <pc:sldMk cId="4113528564" sldId="788"/>
            <ac:spMk id="3" creationId="{6138C104-CAF6-40C4-9AA7-B54B33254EAD}"/>
          </ac:spMkLst>
        </pc:spChg>
      </pc:sldChg>
      <pc:sldChg chg="modSp add mod">
        <pc:chgData name="Mark Higgins" userId="f99148ad-7e67-4304-8c11-27c7a53efd31" providerId="ADAL" clId="{47DC10C3-81B3-4CBD-89BF-2B4D68781B8D}" dt="2021-11-04T14:47:51.235" v="8604" actId="27636"/>
        <pc:sldMkLst>
          <pc:docMk/>
          <pc:sldMk cId="1702450550" sldId="789"/>
        </pc:sldMkLst>
        <pc:spChg chg="mod">
          <ac:chgData name="Mark Higgins" userId="f99148ad-7e67-4304-8c11-27c7a53efd31" providerId="ADAL" clId="{47DC10C3-81B3-4CBD-89BF-2B4D68781B8D}" dt="2021-11-04T14:45:47.355" v="8480" actId="20577"/>
          <ac:spMkLst>
            <pc:docMk/>
            <pc:sldMk cId="1702450550" sldId="789"/>
            <ac:spMk id="2" creationId="{BDDF1BBA-AD47-40D7-9A64-3CAB62922152}"/>
          </ac:spMkLst>
        </pc:spChg>
        <pc:spChg chg="mod">
          <ac:chgData name="Mark Higgins" userId="f99148ad-7e67-4304-8c11-27c7a53efd31" providerId="ADAL" clId="{47DC10C3-81B3-4CBD-89BF-2B4D68781B8D}" dt="2021-11-04T14:47:51.235" v="8604" actId="27636"/>
          <ac:spMkLst>
            <pc:docMk/>
            <pc:sldMk cId="1702450550" sldId="789"/>
            <ac:spMk id="3" creationId="{4D7D2F95-411D-4FD9-A190-DAF4DCE44AA6}"/>
          </ac:spMkLst>
        </pc:spChg>
      </pc:sldChg>
      <pc:sldChg chg="modSp add mod">
        <pc:chgData name="Mark Higgins" userId="f99148ad-7e67-4304-8c11-27c7a53efd31" providerId="ADAL" clId="{47DC10C3-81B3-4CBD-89BF-2B4D68781B8D}" dt="2021-11-04T14:54:28.301" v="8911" actId="20577"/>
        <pc:sldMkLst>
          <pc:docMk/>
          <pc:sldMk cId="3543625010" sldId="790"/>
        </pc:sldMkLst>
        <pc:spChg chg="mod">
          <ac:chgData name="Mark Higgins" userId="f99148ad-7e67-4304-8c11-27c7a53efd31" providerId="ADAL" clId="{47DC10C3-81B3-4CBD-89BF-2B4D68781B8D}" dt="2021-11-04T14:53:10.524" v="8630" actId="20577"/>
          <ac:spMkLst>
            <pc:docMk/>
            <pc:sldMk cId="3543625010" sldId="790"/>
            <ac:spMk id="2" creationId="{BDDF1BBA-AD47-40D7-9A64-3CAB62922152}"/>
          </ac:spMkLst>
        </pc:spChg>
        <pc:spChg chg="mod">
          <ac:chgData name="Mark Higgins" userId="f99148ad-7e67-4304-8c11-27c7a53efd31" providerId="ADAL" clId="{47DC10C3-81B3-4CBD-89BF-2B4D68781B8D}" dt="2021-11-04T14:54:28.301" v="8911" actId="20577"/>
          <ac:spMkLst>
            <pc:docMk/>
            <pc:sldMk cId="3543625010" sldId="790"/>
            <ac:spMk id="3" creationId="{4D7D2F95-411D-4FD9-A190-DAF4DCE44AA6}"/>
          </ac:spMkLst>
        </pc:spChg>
      </pc:sldChg>
      <pc:sldChg chg="add del">
        <pc:chgData name="Mark Higgins" userId="f99148ad-7e67-4304-8c11-27c7a53efd31" providerId="ADAL" clId="{47DC10C3-81B3-4CBD-89BF-2B4D68781B8D}" dt="2021-11-04T14:49:19.096" v="8622" actId="47"/>
        <pc:sldMkLst>
          <pc:docMk/>
          <pc:sldMk cId="365126653" sldId="791"/>
        </pc:sldMkLst>
      </pc:sldChg>
      <pc:sldChg chg="modSp add mod">
        <pc:chgData name="Mark Higgins" userId="f99148ad-7e67-4304-8c11-27c7a53efd31" providerId="ADAL" clId="{47DC10C3-81B3-4CBD-89BF-2B4D68781B8D}" dt="2021-11-04T14:56:25.538" v="9009" actId="20577"/>
        <pc:sldMkLst>
          <pc:docMk/>
          <pc:sldMk cId="2359952045" sldId="791"/>
        </pc:sldMkLst>
        <pc:spChg chg="mod">
          <ac:chgData name="Mark Higgins" userId="f99148ad-7e67-4304-8c11-27c7a53efd31" providerId="ADAL" clId="{47DC10C3-81B3-4CBD-89BF-2B4D68781B8D}" dt="2021-11-04T14:56:17.857" v="8987" actId="14100"/>
          <ac:spMkLst>
            <pc:docMk/>
            <pc:sldMk cId="2359952045" sldId="791"/>
            <ac:spMk id="2" creationId="{BDDF1BBA-AD47-40D7-9A64-3CAB62922152}"/>
          </ac:spMkLst>
        </pc:spChg>
        <pc:spChg chg="mod">
          <ac:chgData name="Mark Higgins" userId="f99148ad-7e67-4304-8c11-27c7a53efd31" providerId="ADAL" clId="{47DC10C3-81B3-4CBD-89BF-2B4D68781B8D}" dt="2021-11-04T14:56:25.538" v="9009" actId="20577"/>
          <ac:spMkLst>
            <pc:docMk/>
            <pc:sldMk cId="2359952045" sldId="791"/>
            <ac:spMk id="3" creationId="{4D7D2F95-411D-4FD9-A190-DAF4DCE44AA6}"/>
          </ac:spMkLst>
        </pc:spChg>
      </pc:sldChg>
      <pc:sldChg chg="modSp add mod">
        <pc:chgData name="Mark Higgins" userId="f99148ad-7e67-4304-8c11-27c7a53efd31" providerId="ADAL" clId="{47DC10C3-81B3-4CBD-89BF-2B4D68781B8D}" dt="2021-11-04T15:01:51.668" v="9249" actId="20577"/>
        <pc:sldMkLst>
          <pc:docMk/>
          <pc:sldMk cId="1054937364" sldId="792"/>
        </pc:sldMkLst>
        <pc:spChg chg="mod">
          <ac:chgData name="Mark Higgins" userId="f99148ad-7e67-4304-8c11-27c7a53efd31" providerId="ADAL" clId="{47DC10C3-81B3-4CBD-89BF-2B4D68781B8D}" dt="2021-11-04T15:00:21.369" v="9041" actId="20577"/>
          <ac:spMkLst>
            <pc:docMk/>
            <pc:sldMk cId="1054937364" sldId="792"/>
            <ac:spMk id="2" creationId="{BDDF1BBA-AD47-40D7-9A64-3CAB62922152}"/>
          </ac:spMkLst>
        </pc:spChg>
        <pc:spChg chg="mod">
          <ac:chgData name="Mark Higgins" userId="f99148ad-7e67-4304-8c11-27c7a53efd31" providerId="ADAL" clId="{47DC10C3-81B3-4CBD-89BF-2B4D68781B8D}" dt="2021-11-04T15:01:51.668" v="9249" actId="20577"/>
          <ac:spMkLst>
            <pc:docMk/>
            <pc:sldMk cId="1054937364" sldId="792"/>
            <ac:spMk id="3" creationId="{4D7D2F95-411D-4FD9-A190-DAF4DCE44AA6}"/>
          </ac:spMkLst>
        </pc:spChg>
      </pc:sldChg>
      <pc:sldChg chg="add del">
        <pc:chgData name="Mark Higgins" userId="f99148ad-7e67-4304-8c11-27c7a53efd31" providerId="ADAL" clId="{47DC10C3-81B3-4CBD-89BF-2B4D68781B8D}" dt="2021-11-04T14:49:17.818" v="8621" actId="47"/>
        <pc:sldMkLst>
          <pc:docMk/>
          <pc:sldMk cId="3994099967" sldId="792"/>
        </pc:sldMkLst>
      </pc:sldChg>
      <pc:sldChg chg="modSp add del mod">
        <pc:chgData name="Mark Higgins" userId="f99148ad-7e67-4304-8c11-27c7a53efd31" providerId="ADAL" clId="{47DC10C3-81B3-4CBD-89BF-2B4D68781B8D}" dt="2021-11-04T14:49:16.155" v="8620" actId="47"/>
        <pc:sldMkLst>
          <pc:docMk/>
          <pc:sldMk cId="955212835" sldId="793"/>
        </pc:sldMkLst>
        <pc:spChg chg="mod">
          <ac:chgData name="Mark Higgins" userId="f99148ad-7e67-4304-8c11-27c7a53efd31" providerId="ADAL" clId="{47DC10C3-81B3-4CBD-89BF-2B4D68781B8D}" dt="2021-11-04T14:48:21.564" v="8619" actId="20577"/>
          <ac:spMkLst>
            <pc:docMk/>
            <pc:sldMk cId="955212835" sldId="793"/>
            <ac:spMk id="2" creationId="{BDDF1BBA-AD47-40D7-9A64-3CAB62922152}"/>
          </ac:spMkLst>
        </pc:spChg>
      </pc:sldChg>
      <pc:sldChg chg="modSp add mod">
        <pc:chgData name="Mark Higgins" userId="f99148ad-7e67-4304-8c11-27c7a53efd31" providerId="ADAL" clId="{47DC10C3-81B3-4CBD-89BF-2B4D68781B8D}" dt="2021-11-04T15:03:42.726" v="9457" actId="20577"/>
        <pc:sldMkLst>
          <pc:docMk/>
          <pc:sldMk cId="2682385095" sldId="793"/>
        </pc:sldMkLst>
        <pc:spChg chg="mod">
          <ac:chgData name="Mark Higgins" userId="f99148ad-7e67-4304-8c11-27c7a53efd31" providerId="ADAL" clId="{47DC10C3-81B3-4CBD-89BF-2B4D68781B8D}" dt="2021-11-04T15:03:00.172" v="9306" actId="20577"/>
          <ac:spMkLst>
            <pc:docMk/>
            <pc:sldMk cId="2682385095" sldId="793"/>
            <ac:spMk id="2" creationId="{BDDF1BBA-AD47-40D7-9A64-3CAB62922152}"/>
          </ac:spMkLst>
        </pc:spChg>
        <pc:spChg chg="mod">
          <ac:chgData name="Mark Higgins" userId="f99148ad-7e67-4304-8c11-27c7a53efd31" providerId="ADAL" clId="{47DC10C3-81B3-4CBD-89BF-2B4D68781B8D}" dt="2021-11-04T15:03:42.726" v="9457" actId="20577"/>
          <ac:spMkLst>
            <pc:docMk/>
            <pc:sldMk cId="2682385095" sldId="793"/>
            <ac:spMk id="3" creationId="{4D7D2F95-411D-4FD9-A190-DAF4DCE44AA6}"/>
          </ac:spMkLst>
        </pc:spChg>
      </pc:sldChg>
      <pc:sldChg chg="modSp add mod">
        <pc:chgData name="Mark Higgins" userId="f99148ad-7e67-4304-8c11-27c7a53efd31" providerId="ADAL" clId="{47DC10C3-81B3-4CBD-89BF-2B4D68781B8D}" dt="2021-11-04T15:07:25.986" v="9883" actId="20577"/>
        <pc:sldMkLst>
          <pc:docMk/>
          <pc:sldMk cId="3975867134" sldId="794"/>
        </pc:sldMkLst>
        <pc:spChg chg="mod">
          <ac:chgData name="Mark Higgins" userId="f99148ad-7e67-4304-8c11-27c7a53efd31" providerId="ADAL" clId="{47DC10C3-81B3-4CBD-89BF-2B4D68781B8D}" dt="2021-11-04T15:04:44.691" v="9473" actId="20577"/>
          <ac:spMkLst>
            <pc:docMk/>
            <pc:sldMk cId="3975867134" sldId="794"/>
            <ac:spMk id="2" creationId="{BDDF1BBA-AD47-40D7-9A64-3CAB62922152}"/>
          </ac:spMkLst>
        </pc:spChg>
        <pc:spChg chg="mod">
          <ac:chgData name="Mark Higgins" userId="f99148ad-7e67-4304-8c11-27c7a53efd31" providerId="ADAL" clId="{47DC10C3-81B3-4CBD-89BF-2B4D68781B8D}" dt="2021-11-04T15:07:25.986" v="9883" actId="20577"/>
          <ac:spMkLst>
            <pc:docMk/>
            <pc:sldMk cId="3975867134" sldId="794"/>
            <ac:spMk id="3" creationId="{4D7D2F95-411D-4FD9-A190-DAF4DCE44AA6}"/>
          </ac:spMkLst>
        </pc:spChg>
      </pc:sldChg>
      <pc:sldChg chg="modSp new mod">
        <pc:chgData name="Mark Higgins" userId="f99148ad-7e67-4304-8c11-27c7a53efd31" providerId="ADAL" clId="{47DC10C3-81B3-4CBD-89BF-2B4D68781B8D}" dt="2021-11-04T15:19:48.113" v="10618" actId="27636"/>
        <pc:sldMkLst>
          <pc:docMk/>
          <pc:sldMk cId="2457915311" sldId="795"/>
        </pc:sldMkLst>
        <pc:spChg chg="mod">
          <ac:chgData name="Mark Higgins" userId="f99148ad-7e67-4304-8c11-27c7a53efd31" providerId="ADAL" clId="{47DC10C3-81B3-4CBD-89BF-2B4D68781B8D}" dt="2021-11-04T15:14:59.940" v="10133" actId="20577"/>
          <ac:spMkLst>
            <pc:docMk/>
            <pc:sldMk cId="2457915311" sldId="795"/>
            <ac:spMk id="2" creationId="{C4ED6C99-3222-435B-A08A-EA9335185C02}"/>
          </ac:spMkLst>
        </pc:spChg>
        <pc:spChg chg="mod">
          <ac:chgData name="Mark Higgins" userId="f99148ad-7e67-4304-8c11-27c7a53efd31" providerId="ADAL" clId="{47DC10C3-81B3-4CBD-89BF-2B4D68781B8D}" dt="2021-11-04T15:19:48.113" v="10618" actId="27636"/>
          <ac:spMkLst>
            <pc:docMk/>
            <pc:sldMk cId="2457915311" sldId="795"/>
            <ac:spMk id="3" creationId="{A2353FD4-3E44-4536-ABAC-D82650AEE307}"/>
          </ac:spMkLst>
        </pc:spChg>
      </pc:sldChg>
      <pc:sldChg chg="addSp modSp add del mod modClrScheme chgLayout">
        <pc:chgData name="Mark Higgins" userId="f99148ad-7e67-4304-8c11-27c7a53efd31" providerId="ADAL" clId="{47DC10C3-81B3-4CBD-89BF-2B4D68781B8D}" dt="2021-11-04T15:14:08.718" v="10101" actId="47"/>
        <pc:sldMkLst>
          <pc:docMk/>
          <pc:sldMk cId="2790928741" sldId="795"/>
        </pc:sldMkLst>
        <pc:spChg chg="mod ord">
          <ac:chgData name="Mark Higgins" userId="f99148ad-7e67-4304-8c11-27c7a53efd31" providerId="ADAL" clId="{47DC10C3-81B3-4CBD-89BF-2B4D68781B8D}" dt="2021-11-04T15:11:37.292" v="10020" actId="20577"/>
          <ac:spMkLst>
            <pc:docMk/>
            <pc:sldMk cId="2790928741" sldId="795"/>
            <ac:spMk id="2" creationId="{BDDF1BBA-AD47-40D7-9A64-3CAB62922152}"/>
          </ac:spMkLst>
        </pc:spChg>
        <pc:spChg chg="mod ord">
          <ac:chgData name="Mark Higgins" userId="f99148ad-7e67-4304-8c11-27c7a53efd31" providerId="ADAL" clId="{47DC10C3-81B3-4CBD-89BF-2B4D68781B8D}" dt="2021-11-04T15:09:52.283" v="9953" actId="27636"/>
          <ac:spMkLst>
            <pc:docMk/>
            <pc:sldMk cId="2790928741" sldId="795"/>
            <ac:spMk id="3" creationId="{4D7D2F95-411D-4FD9-A190-DAF4DCE44AA6}"/>
          </ac:spMkLst>
        </pc:spChg>
        <pc:spChg chg="add mod ord">
          <ac:chgData name="Mark Higgins" userId="f99148ad-7e67-4304-8c11-27c7a53efd31" providerId="ADAL" clId="{47DC10C3-81B3-4CBD-89BF-2B4D68781B8D}" dt="2021-11-04T15:10:10.053" v="9961" actId="20577"/>
          <ac:spMkLst>
            <pc:docMk/>
            <pc:sldMk cId="2790928741" sldId="795"/>
            <ac:spMk id="4" creationId="{091F82CB-8378-46AA-B0C8-39412A9FE060}"/>
          </ac:spMkLst>
        </pc:spChg>
      </pc:sldChg>
      <pc:sldChg chg="addSp modSp add mod">
        <pc:chgData name="Mark Higgins" userId="f99148ad-7e67-4304-8c11-27c7a53efd31" providerId="ADAL" clId="{47DC10C3-81B3-4CBD-89BF-2B4D68781B8D}" dt="2021-11-04T15:21:37.185" v="10650" actId="20577"/>
        <pc:sldMkLst>
          <pc:docMk/>
          <pc:sldMk cId="303869230" sldId="796"/>
        </pc:sldMkLst>
        <pc:spChg chg="mod">
          <ac:chgData name="Mark Higgins" userId="f99148ad-7e67-4304-8c11-27c7a53efd31" providerId="ADAL" clId="{47DC10C3-81B3-4CBD-89BF-2B4D68781B8D}" dt="2021-11-04T15:20:27.014" v="10626" actId="20577"/>
          <ac:spMkLst>
            <pc:docMk/>
            <pc:sldMk cId="303869230" sldId="796"/>
            <ac:spMk id="3" creationId="{A2353FD4-3E44-4536-ABAC-D82650AEE307}"/>
          </ac:spMkLst>
        </pc:spChg>
        <pc:spChg chg="add mod">
          <ac:chgData name="Mark Higgins" userId="f99148ad-7e67-4304-8c11-27c7a53efd31" providerId="ADAL" clId="{47DC10C3-81B3-4CBD-89BF-2B4D68781B8D}" dt="2021-11-04T15:21:37.185" v="10650" actId="20577"/>
          <ac:spMkLst>
            <pc:docMk/>
            <pc:sldMk cId="303869230" sldId="796"/>
            <ac:spMk id="6" creationId="{2AA08A95-89CD-490D-BCD0-D7A539C179E0}"/>
          </ac:spMkLst>
        </pc:spChg>
        <pc:picChg chg="add mod">
          <ac:chgData name="Mark Higgins" userId="f99148ad-7e67-4304-8c11-27c7a53efd31" providerId="ADAL" clId="{47DC10C3-81B3-4CBD-89BF-2B4D68781B8D}" dt="2021-11-04T15:20:19.985" v="10625" actId="1076"/>
          <ac:picMkLst>
            <pc:docMk/>
            <pc:sldMk cId="303869230" sldId="796"/>
            <ac:picMk id="5" creationId="{0CA3C560-09A7-4B68-BA4C-D90899C64E33}"/>
          </ac:picMkLst>
        </pc:picChg>
      </pc:sldChg>
      <pc:sldChg chg="addSp modSp add del mod modClrScheme chgLayout">
        <pc:chgData name="Mark Higgins" userId="f99148ad-7e67-4304-8c11-27c7a53efd31" providerId="ADAL" clId="{47DC10C3-81B3-4CBD-89BF-2B4D68781B8D}" dt="2021-11-04T15:14:10.396" v="10102" actId="47"/>
        <pc:sldMkLst>
          <pc:docMk/>
          <pc:sldMk cId="326437757" sldId="796"/>
        </pc:sldMkLst>
        <pc:spChg chg="mod ord">
          <ac:chgData name="Mark Higgins" userId="f99148ad-7e67-4304-8c11-27c7a53efd31" providerId="ADAL" clId="{47DC10C3-81B3-4CBD-89BF-2B4D68781B8D}" dt="2021-11-04T15:11:41.899" v="10023" actId="20577"/>
          <ac:spMkLst>
            <pc:docMk/>
            <pc:sldMk cId="326437757" sldId="796"/>
            <ac:spMk id="2" creationId="{BDDF1BBA-AD47-40D7-9A64-3CAB62922152}"/>
          </ac:spMkLst>
        </pc:spChg>
        <pc:spChg chg="mod ord">
          <ac:chgData name="Mark Higgins" userId="f99148ad-7e67-4304-8c11-27c7a53efd31" providerId="ADAL" clId="{47DC10C3-81B3-4CBD-89BF-2B4D68781B8D}" dt="2021-11-04T15:11:14.304" v="10012" actId="27636"/>
          <ac:spMkLst>
            <pc:docMk/>
            <pc:sldMk cId="326437757" sldId="796"/>
            <ac:spMk id="3" creationId="{4D7D2F95-411D-4FD9-A190-DAF4DCE44AA6}"/>
          </ac:spMkLst>
        </pc:spChg>
        <pc:spChg chg="add mod ord">
          <ac:chgData name="Mark Higgins" userId="f99148ad-7e67-4304-8c11-27c7a53efd31" providerId="ADAL" clId="{47DC10C3-81B3-4CBD-89BF-2B4D68781B8D}" dt="2021-11-04T15:11:18.814" v="10017" actId="20577"/>
          <ac:spMkLst>
            <pc:docMk/>
            <pc:sldMk cId="326437757" sldId="796"/>
            <ac:spMk id="4" creationId="{0E2C519D-DAD4-4C5D-8D6A-AFF9E89C22D3}"/>
          </ac:spMkLst>
        </pc:spChg>
      </pc:sldChg>
      <pc:sldChg chg="modSp new del mod">
        <pc:chgData name="Mark Higgins" userId="f99148ad-7e67-4304-8c11-27c7a53efd31" providerId="ADAL" clId="{47DC10C3-81B3-4CBD-89BF-2B4D68781B8D}" dt="2021-11-04T15:14:07.742" v="10100" actId="47"/>
        <pc:sldMkLst>
          <pc:docMk/>
          <pc:sldMk cId="3910097528" sldId="797"/>
        </pc:sldMkLst>
        <pc:spChg chg="mod">
          <ac:chgData name="Mark Higgins" userId="f99148ad-7e67-4304-8c11-27c7a53efd31" providerId="ADAL" clId="{47DC10C3-81B3-4CBD-89BF-2B4D68781B8D}" dt="2021-11-04T15:11:52.144" v="10026" actId="20577"/>
          <ac:spMkLst>
            <pc:docMk/>
            <pc:sldMk cId="3910097528" sldId="797"/>
            <ac:spMk id="2" creationId="{6FA8A6FE-BDE8-4882-B1B7-EB7770C51074}"/>
          </ac:spMkLst>
        </pc:spChg>
        <pc:spChg chg="mod">
          <ac:chgData name="Mark Higgins" userId="f99148ad-7e67-4304-8c11-27c7a53efd31" providerId="ADAL" clId="{47DC10C3-81B3-4CBD-89BF-2B4D68781B8D}" dt="2021-11-04T15:13:34.077" v="10091" actId="27636"/>
          <ac:spMkLst>
            <pc:docMk/>
            <pc:sldMk cId="3910097528" sldId="797"/>
            <ac:spMk id="3" creationId="{AD6DDC13-7270-44DB-9468-C9B614DA91E6}"/>
          </ac:spMkLst>
        </pc:spChg>
        <pc:spChg chg="mod">
          <ac:chgData name="Mark Higgins" userId="f99148ad-7e67-4304-8c11-27c7a53efd31" providerId="ADAL" clId="{47DC10C3-81B3-4CBD-89BF-2B4D68781B8D}" dt="2021-11-04T15:13:47.486" v="10099" actId="20577"/>
          <ac:spMkLst>
            <pc:docMk/>
            <pc:sldMk cId="3910097528" sldId="797"/>
            <ac:spMk id="4" creationId="{B088D075-6B4C-48B9-B318-F84F75C1F1A4}"/>
          </ac:spMkLst>
        </pc:spChg>
      </pc:sldChg>
      <pc:sldChg chg="add">
        <pc:chgData name="Mark Higgins" userId="f99148ad-7e67-4304-8c11-27c7a53efd31" providerId="ADAL" clId="{47DC10C3-81B3-4CBD-89BF-2B4D68781B8D}" dt="2021-11-04T15:22:03.819" v="10651"/>
        <pc:sldMkLst>
          <pc:docMk/>
          <pc:sldMk cId="3928847040" sldId="797"/>
        </pc:sldMkLst>
      </pc:sldChg>
      <pc:sldChg chg="modSp new mod">
        <pc:chgData name="Mark Higgins" userId="f99148ad-7e67-4304-8c11-27c7a53efd31" providerId="ADAL" clId="{47DC10C3-81B3-4CBD-89BF-2B4D68781B8D}" dt="2021-11-04T15:44:33.726" v="11158" actId="20577"/>
        <pc:sldMkLst>
          <pc:docMk/>
          <pc:sldMk cId="1396839363" sldId="798"/>
        </pc:sldMkLst>
        <pc:spChg chg="mod">
          <ac:chgData name="Mark Higgins" userId="f99148ad-7e67-4304-8c11-27c7a53efd31" providerId="ADAL" clId="{47DC10C3-81B3-4CBD-89BF-2B4D68781B8D}" dt="2021-11-04T15:38:20.513" v="10678" actId="20577"/>
          <ac:spMkLst>
            <pc:docMk/>
            <pc:sldMk cId="1396839363" sldId="798"/>
            <ac:spMk id="2" creationId="{37D79E6E-ECC5-43EB-A2E1-5DA2F6A6BBF6}"/>
          </ac:spMkLst>
        </pc:spChg>
        <pc:spChg chg="mod">
          <ac:chgData name="Mark Higgins" userId="f99148ad-7e67-4304-8c11-27c7a53efd31" providerId="ADAL" clId="{47DC10C3-81B3-4CBD-89BF-2B4D68781B8D}" dt="2021-11-04T15:44:33.726" v="11158" actId="20577"/>
          <ac:spMkLst>
            <pc:docMk/>
            <pc:sldMk cId="1396839363" sldId="798"/>
            <ac:spMk id="3" creationId="{165B4980-64B0-4BA9-A5A9-25BF56C3D1AF}"/>
          </ac:spMkLst>
        </pc:spChg>
      </pc:sldChg>
      <pc:sldChg chg="modSp add mod">
        <pc:chgData name="Mark Higgins" userId="f99148ad-7e67-4304-8c11-27c7a53efd31" providerId="ADAL" clId="{47DC10C3-81B3-4CBD-89BF-2B4D68781B8D}" dt="2021-11-04T15:48:15.891" v="11585" actId="20577"/>
        <pc:sldMkLst>
          <pc:docMk/>
          <pc:sldMk cId="2552081327" sldId="799"/>
        </pc:sldMkLst>
        <pc:spChg chg="mod">
          <ac:chgData name="Mark Higgins" userId="f99148ad-7e67-4304-8c11-27c7a53efd31" providerId="ADAL" clId="{47DC10C3-81B3-4CBD-89BF-2B4D68781B8D}" dt="2021-11-04T15:48:15.891" v="11585" actId="20577"/>
          <ac:spMkLst>
            <pc:docMk/>
            <pc:sldMk cId="2552081327" sldId="799"/>
            <ac:spMk id="3" creationId="{165B4980-64B0-4BA9-A5A9-25BF56C3D1AF}"/>
          </ac:spMkLst>
        </pc:spChg>
      </pc:sldChg>
      <pc:sldChg chg="modSp add mod">
        <pc:chgData name="Mark Higgins" userId="f99148ad-7e67-4304-8c11-27c7a53efd31" providerId="ADAL" clId="{47DC10C3-81B3-4CBD-89BF-2B4D68781B8D}" dt="2021-11-04T15:53:01.354" v="12166" actId="20577"/>
        <pc:sldMkLst>
          <pc:docMk/>
          <pc:sldMk cId="722898187" sldId="800"/>
        </pc:sldMkLst>
        <pc:spChg chg="mod">
          <ac:chgData name="Mark Higgins" userId="f99148ad-7e67-4304-8c11-27c7a53efd31" providerId="ADAL" clId="{47DC10C3-81B3-4CBD-89BF-2B4D68781B8D}" dt="2021-11-04T15:53:01.354" v="12166" actId="20577"/>
          <ac:spMkLst>
            <pc:docMk/>
            <pc:sldMk cId="722898187" sldId="800"/>
            <ac:spMk id="3" creationId="{165B4980-64B0-4BA9-A5A9-25BF56C3D1AF}"/>
          </ac:spMkLst>
        </pc:spChg>
      </pc:sldChg>
      <pc:sldChg chg="modSp add mod">
        <pc:chgData name="Mark Higgins" userId="f99148ad-7e67-4304-8c11-27c7a53efd31" providerId="ADAL" clId="{47DC10C3-81B3-4CBD-89BF-2B4D68781B8D}" dt="2021-11-04T16:04:17.694" v="12680" actId="12"/>
        <pc:sldMkLst>
          <pc:docMk/>
          <pc:sldMk cId="3552729967" sldId="801"/>
        </pc:sldMkLst>
        <pc:spChg chg="mod">
          <ac:chgData name="Mark Higgins" userId="f99148ad-7e67-4304-8c11-27c7a53efd31" providerId="ADAL" clId="{47DC10C3-81B3-4CBD-89BF-2B4D68781B8D}" dt="2021-11-04T16:04:17.694" v="12680" actId="12"/>
          <ac:spMkLst>
            <pc:docMk/>
            <pc:sldMk cId="3552729967" sldId="801"/>
            <ac:spMk id="3" creationId="{165B4980-64B0-4BA9-A5A9-25BF56C3D1AF}"/>
          </ac:spMkLst>
        </pc:spChg>
      </pc:sldChg>
      <pc:sldChg chg="modSp add mod">
        <pc:chgData name="Mark Higgins" userId="f99148ad-7e67-4304-8c11-27c7a53efd31" providerId="ADAL" clId="{47DC10C3-81B3-4CBD-89BF-2B4D68781B8D}" dt="2021-11-04T16:05:27.841" v="12851" actId="20577"/>
        <pc:sldMkLst>
          <pc:docMk/>
          <pc:sldMk cId="3480944567" sldId="802"/>
        </pc:sldMkLst>
        <pc:spChg chg="mod">
          <ac:chgData name="Mark Higgins" userId="f99148ad-7e67-4304-8c11-27c7a53efd31" providerId="ADAL" clId="{47DC10C3-81B3-4CBD-89BF-2B4D68781B8D}" dt="2021-11-04T16:05:27.841" v="12851" actId="20577"/>
          <ac:spMkLst>
            <pc:docMk/>
            <pc:sldMk cId="3480944567" sldId="802"/>
            <ac:spMk id="3" creationId="{165B4980-64B0-4BA9-A5A9-25BF56C3D1AF}"/>
          </ac:spMkLst>
        </pc:spChg>
      </pc:sldChg>
      <pc:sldChg chg="modSp new mod">
        <pc:chgData name="Mark Higgins" userId="f99148ad-7e67-4304-8c11-27c7a53efd31" providerId="ADAL" clId="{47DC10C3-81B3-4CBD-89BF-2B4D68781B8D}" dt="2021-11-04T16:24:59.238" v="13380" actId="15"/>
        <pc:sldMkLst>
          <pc:docMk/>
          <pc:sldMk cId="3332709110" sldId="803"/>
        </pc:sldMkLst>
        <pc:spChg chg="mod">
          <ac:chgData name="Mark Higgins" userId="f99148ad-7e67-4304-8c11-27c7a53efd31" providerId="ADAL" clId="{47DC10C3-81B3-4CBD-89BF-2B4D68781B8D}" dt="2021-11-04T16:07:46.825" v="12888" actId="20577"/>
          <ac:spMkLst>
            <pc:docMk/>
            <pc:sldMk cId="3332709110" sldId="803"/>
            <ac:spMk id="2" creationId="{395D77D5-3EAC-4FC3-8295-E5EC05E32A10}"/>
          </ac:spMkLst>
        </pc:spChg>
        <pc:spChg chg="mod">
          <ac:chgData name="Mark Higgins" userId="f99148ad-7e67-4304-8c11-27c7a53efd31" providerId="ADAL" clId="{47DC10C3-81B3-4CBD-89BF-2B4D68781B8D}" dt="2021-11-04T16:24:59.238" v="13380" actId="15"/>
          <ac:spMkLst>
            <pc:docMk/>
            <pc:sldMk cId="3332709110" sldId="803"/>
            <ac:spMk id="3" creationId="{71A9DBA3-9005-434A-91B8-7BE7167379C1}"/>
          </ac:spMkLst>
        </pc:spChg>
      </pc:sldChg>
      <pc:sldChg chg="modSp add mod">
        <pc:chgData name="Mark Higgins" userId="f99148ad-7e67-4304-8c11-27c7a53efd31" providerId="ADAL" clId="{47DC10C3-81B3-4CBD-89BF-2B4D68781B8D}" dt="2021-11-04T16:27:12.243" v="13646" actId="20577"/>
        <pc:sldMkLst>
          <pc:docMk/>
          <pc:sldMk cId="2823507175" sldId="804"/>
        </pc:sldMkLst>
        <pc:spChg chg="mod">
          <ac:chgData name="Mark Higgins" userId="f99148ad-7e67-4304-8c11-27c7a53efd31" providerId="ADAL" clId="{47DC10C3-81B3-4CBD-89BF-2B4D68781B8D}" dt="2021-11-04T16:27:12.243" v="13646" actId="20577"/>
          <ac:spMkLst>
            <pc:docMk/>
            <pc:sldMk cId="2823507175" sldId="804"/>
            <ac:spMk id="3" creationId="{71A9DBA3-9005-434A-91B8-7BE7167379C1}"/>
          </ac:spMkLst>
        </pc:spChg>
      </pc:sldChg>
      <pc:sldChg chg="modSp new mod">
        <pc:chgData name="Mark Higgins" userId="f99148ad-7e67-4304-8c11-27c7a53efd31" providerId="ADAL" clId="{47DC10C3-81B3-4CBD-89BF-2B4D68781B8D}" dt="2021-11-04T16:31:30.811" v="14098" actId="20577"/>
        <pc:sldMkLst>
          <pc:docMk/>
          <pc:sldMk cId="1589370958" sldId="805"/>
        </pc:sldMkLst>
        <pc:spChg chg="mod">
          <ac:chgData name="Mark Higgins" userId="f99148ad-7e67-4304-8c11-27c7a53efd31" providerId="ADAL" clId="{47DC10C3-81B3-4CBD-89BF-2B4D68781B8D}" dt="2021-11-04T16:27:48.932" v="13661" actId="20577"/>
          <ac:spMkLst>
            <pc:docMk/>
            <pc:sldMk cId="1589370958" sldId="805"/>
            <ac:spMk id="2" creationId="{BEB226A5-B7F5-4976-B797-41176B53888D}"/>
          </ac:spMkLst>
        </pc:spChg>
        <pc:spChg chg="mod">
          <ac:chgData name="Mark Higgins" userId="f99148ad-7e67-4304-8c11-27c7a53efd31" providerId="ADAL" clId="{47DC10C3-81B3-4CBD-89BF-2B4D68781B8D}" dt="2021-11-04T16:31:30.811" v="14098" actId="20577"/>
          <ac:spMkLst>
            <pc:docMk/>
            <pc:sldMk cId="1589370958" sldId="805"/>
            <ac:spMk id="3" creationId="{3A04F272-5F02-45D9-B409-85647324DA30}"/>
          </ac:spMkLst>
        </pc:spChg>
      </pc:sldChg>
      <pc:sldChg chg="modSp add mod">
        <pc:chgData name="Mark Higgins" userId="f99148ad-7e67-4304-8c11-27c7a53efd31" providerId="ADAL" clId="{47DC10C3-81B3-4CBD-89BF-2B4D68781B8D}" dt="2021-11-04T16:35:38.428" v="14519" actId="20577"/>
        <pc:sldMkLst>
          <pc:docMk/>
          <pc:sldMk cId="3305164382" sldId="806"/>
        </pc:sldMkLst>
        <pc:spChg chg="mod">
          <ac:chgData name="Mark Higgins" userId="f99148ad-7e67-4304-8c11-27c7a53efd31" providerId="ADAL" clId="{47DC10C3-81B3-4CBD-89BF-2B4D68781B8D}" dt="2021-11-04T16:32:23.671" v="14129" actId="20577"/>
          <ac:spMkLst>
            <pc:docMk/>
            <pc:sldMk cId="3305164382" sldId="806"/>
            <ac:spMk id="2" creationId="{BEB226A5-B7F5-4976-B797-41176B53888D}"/>
          </ac:spMkLst>
        </pc:spChg>
        <pc:spChg chg="mod">
          <ac:chgData name="Mark Higgins" userId="f99148ad-7e67-4304-8c11-27c7a53efd31" providerId="ADAL" clId="{47DC10C3-81B3-4CBD-89BF-2B4D68781B8D}" dt="2021-11-04T16:35:38.428" v="14519" actId="20577"/>
          <ac:spMkLst>
            <pc:docMk/>
            <pc:sldMk cId="3305164382" sldId="806"/>
            <ac:spMk id="3" creationId="{3A04F272-5F02-45D9-B409-85647324DA30}"/>
          </ac:spMkLst>
        </pc:spChg>
      </pc:sldChg>
      <pc:sldChg chg="add">
        <pc:chgData name="Mark Higgins" userId="f99148ad-7e67-4304-8c11-27c7a53efd31" providerId="ADAL" clId="{47DC10C3-81B3-4CBD-89BF-2B4D68781B8D}" dt="2021-11-04T16:35:44.196" v="14520"/>
        <pc:sldMkLst>
          <pc:docMk/>
          <pc:sldMk cId="4006833409" sldId="807"/>
        </pc:sldMkLst>
      </pc:sldChg>
      <pc:sldChg chg="addSp modSp add mod">
        <pc:chgData name="Mark Higgins" userId="f99148ad-7e67-4304-8c11-27c7a53efd31" providerId="ADAL" clId="{47DC10C3-81B3-4CBD-89BF-2B4D68781B8D}" dt="2021-11-04T16:39:17.990" v="14706" actId="1076"/>
        <pc:sldMkLst>
          <pc:docMk/>
          <pc:sldMk cId="3825521229" sldId="808"/>
        </pc:sldMkLst>
        <pc:spChg chg="mod">
          <ac:chgData name="Mark Higgins" userId="f99148ad-7e67-4304-8c11-27c7a53efd31" providerId="ADAL" clId="{47DC10C3-81B3-4CBD-89BF-2B4D68781B8D}" dt="2021-11-04T16:36:41.833" v="14528" actId="20577"/>
          <ac:spMkLst>
            <pc:docMk/>
            <pc:sldMk cId="3825521229" sldId="808"/>
            <ac:spMk id="2" creationId="{BEB226A5-B7F5-4976-B797-41176B53888D}"/>
          </ac:spMkLst>
        </pc:spChg>
        <pc:spChg chg="mod">
          <ac:chgData name="Mark Higgins" userId="f99148ad-7e67-4304-8c11-27c7a53efd31" providerId="ADAL" clId="{47DC10C3-81B3-4CBD-89BF-2B4D68781B8D}" dt="2021-11-04T16:39:09.387" v="14702" actId="14100"/>
          <ac:spMkLst>
            <pc:docMk/>
            <pc:sldMk cId="3825521229" sldId="808"/>
            <ac:spMk id="3" creationId="{3A04F272-5F02-45D9-B409-85647324DA30}"/>
          </ac:spMkLst>
        </pc:spChg>
        <pc:picChg chg="add mod">
          <ac:chgData name="Mark Higgins" userId="f99148ad-7e67-4304-8c11-27c7a53efd31" providerId="ADAL" clId="{47DC10C3-81B3-4CBD-89BF-2B4D68781B8D}" dt="2021-11-04T16:39:17.990" v="14706" actId="1076"/>
          <ac:picMkLst>
            <pc:docMk/>
            <pc:sldMk cId="3825521229" sldId="808"/>
            <ac:picMk id="5" creationId="{56518AB4-7F2D-449D-9FDB-3806F11CC37D}"/>
          </ac:picMkLst>
        </pc:picChg>
      </pc:sldChg>
      <pc:sldChg chg="delSp modSp add mod">
        <pc:chgData name="Mark Higgins" userId="f99148ad-7e67-4304-8c11-27c7a53efd31" providerId="ADAL" clId="{47DC10C3-81B3-4CBD-89BF-2B4D68781B8D}" dt="2021-11-04T16:50:57.186" v="15050" actId="20577"/>
        <pc:sldMkLst>
          <pc:docMk/>
          <pc:sldMk cId="2315385055" sldId="809"/>
        </pc:sldMkLst>
        <pc:spChg chg="mod">
          <ac:chgData name="Mark Higgins" userId="f99148ad-7e67-4304-8c11-27c7a53efd31" providerId="ADAL" clId="{47DC10C3-81B3-4CBD-89BF-2B4D68781B8D}" dt="2021-11-04T16:50:57.186" v="15050" actId="20577"/>
          <ac:spMkLst>
            <pc:docMk/>
            <pc:sldMk cId="2315385055" sldId="809"/>
            <ac:spMk id="3" creationId="{3A04F272-5F02-45D9-B409-85647324DA30}"/>
          </ac:spMkLst>
        </pc:spChg>
        <pc:picChg chg="del">
          <ac:chgData name="Mark Higgins" userId="f99148ad-7e67-4304-8c11-27c7a53efd31" providerId="ADAL" clId="{47DC10C3-81B3-4CBD-89BF-2B4D68781B8D}" dt="2021-11-04T16:39:34.318" v="14708" actId="478"/>
          <ac:picMkLst>
            <pc:docMk/>
            <pc:sldMk cId="2315385055" sldId="809"/>
            <ac:picMk id="5" creationId="{56518AB4-7F2D-449D-9FDB-3806F11CC37D}"/>
          </ac:picMkLst>
        </pc:picChg>
      </pc:sldChg>
      <pc:sldChg chg="modSp add mod">
        <pc:chgData name="Mark Higgins" userId="f99148ad-7e67-4304-8c11-27c7a53efd31" providerId="ADAL" clId="{47DC10C3-81B3-4CBD-89BF-2B4D68781B8D}" dt="2021-11-04T16:55:13.237" v="15509" actId="20577"/>
        <pc:sldMkLst>
          <pc:docMk/>
          <pc:sldMk cId="1125009967" sldId="810"/>
        </pc:sldMkLst>
        <pc:spChg chg="mod">
          <ac:chgData name="Mark Higgins" userId="f99148ad-7e67-4304-8c11-27c7a53efd31" providerId="ADAL" clId="{47DC10C3-81B3-4CBD-89BF-2B4D68781B8D}" dt="2021-11-04T16:52:17.855" v="15073" actId="20577"/>
          <ac:spMkLst>
            <pc:docMk/>
            <pc:sldMk cId="1125009967" sldId="810"/>
            <ac:spMk id="2" creationId="{BEB226A5-B7F5-4976-B797-41176B53888D}"/>
          </ac:spMkLst>
        </pc:spChg>
        <pc:spChg chg="mod">
          <ac:chgData name="Mark Higgins" userId="f99148ad-7e67-4304-8c11-27c7a53efd31" providerId="ADAL" clId="{47DC10C3-81B3-4CBD-89BF-2B4D68781B8D}" dt="2021-11-04T16:55:13.237" v="15509" actId="20577"/>
          <ac:spMkLst>
            <pc:docMk/>
            <pc:sldMk cId="1125009967" sldId="810"/>
            <ac:spMk id="3" creationId="{3A04F272-5F02-45D9-B409-85647324DA30}"/>
          </ac:spMkLst>
        </pc:spChg>
      </pc:sldChg>
      <pc:sldChg chg="modSp new mod ord">
        <pc:chgData name="Mark Higgins" userId="f99148ad-7e67-4304-8c11-27c7a53efd31" providerId="ADAL" clId="{47DC10C3-81B3-4CBD-89BF-2B4D68781B8D}" dt="2021-11-05T09:14:09.628" v="16399"/>
        <pc:sldMkLst>
          <pc:docMk/>
          <pc:sldMk cId="2531581508" sldId="811"/>
        </pc:sldMkLst>
        <pc:spChg chg="mod">
          <ac:chgData name="Mark Higgins" userId="f99148ad-7e67-4304-8c11-27c7a53efd31" providerId="ADAL" clId="{47DC10C3-81B3-4CBD-89BF-2B4D68781B8D}" dt="2021-11-05T09:13:35.540" v="16381" actId="20577"/>
          <ac:spMkLst>
            <pc:docMk/>
            <pc:sldMk cId="2531581508" sldId="811"/>
            <ac:spMk id="2" creationId="{45AC14A6-F145-4950-8180-3A0B8675D6C4}"/>
          </ac:spMkLst>
        </pc:spChg>
        <pc:spChg chg="mod">
          <ac:chgData name="Mark Higgins" userId="f99148ad-7e67-4304-8c11-27c7a53efd31" providerId="ADAL" clId="{47DC10C3-81B3-4CBD-89BF-2B4D68781B8D}" dt="2021-11-04T17:23:03.445" v="15927" actId="20577"/>
          <ac:spMkLst>
            <pc:docMk/>
            <pc:sldMk cId="2531581508" sldId="811"/>
            <ac:spMk id="3" creationId="{17C05246-ECBB-4B68-BF60-03D03AB749BA}"/>
          </ac:spMkLst>
        </pc:spChg>
      </pc:sldChg>
      <pc:sldChg chg="modSp add mod ord">
        <pc:chgData name="Mark Higgins" userId="f99148ad-7e67-4304-8c11-27c7a53efd31" providerId="ADAL" clId="{47DC10C3-81B3-4CBD-89BF-2B4D68781B8D}" dt="2021-11-05T09:14:09.628" v="16399"/>
        <pc:sldMkLst>
          <pc:docMk/>
          <pc:sldMk cId="1220454332" sldId="812"/>
        </pc:sldMkLst>
        <pc:spChg chg="mod">
          <ac:chgData name="Mark Higgins" userId="f99148ad-7e67-4304-8c11-27c7a53efd31" providerId="ADAL" clId="{47DC10C3-81B3-4CBD-89BF-2B4D68781B8D}" dt="2021-11-05T09:13:44.420" v="16397" actId="20577"/>
          <ac:spMkLst>
            <pc:docMk/>
            <pc:sldMk cId="1220454332" sldId="812"/>
            <ac:spMk id="2" creationId="{45AC14A6-F145-4950-8180-3A0B8675D6C4}"/>
          </ac:spMkLst>
        </pc:spChg>
        <pc:spChg chg="mod">
          <ac:chgData name="Mark Higgins" userId="f99148ad-7e67-4304-8c11-27c7a53efd31" providerId="ADAL" clId="{47DC10C3-81B3-4CBD-89BF-2B4D68781B8D}" dt="2021-11-04T17:13:47.547" v="15897" actId="20577"/>
          <ac:spMkLst>
            <pc:docMk/>
            <pc:sldMk cId="1220454332" sldId="812"/>
            <ac:spMk id="3" creationId="{17C05246-ECBB-4B68-BF60-03D03AB749BA}"/>
          </ac:spMkLst>
        </pc:spChg>
      </pc:sldChg>
      <pc:sldChg chg="modSp new mod">
        <pc:chgData name="Mark Higgins" userId="f99148ad-7e67-4304-8c11-27c7a53efd31" providerId="ADAL" clId="{47DC10C3-81B3-4CBD-89BF-2B4D68781B8D}" dt="2021-11-05T09:17:41.598" v="16767" actId="20577"/>
        <pc:sldMkLst>
          <pc:docMk/>
          <pc:sldMk cId="900502132" sldId="813"/>
        </pc:sldMkLst>
        <pc:spChg chg="mod">
          <ac:chgData name="Mark Higgins" userId="f99148ad-7e67-4304-8c11-27c7a53efd31" providerId="ADAL" clId="{47DC10C3-81B3-4CBD-89BF-2B4D68781B8D}" dt="2021-11-05T09:15:10.067" v="16440" actId="20577"/>
          <ac:spMkLst>
            <pc:docMk/>
            <pc:sldMk cId="900502132" sldId="813"/>
            <ac:spMk id="2" creationId="{1C4C4EF9-F87C-4D39-9F98-C4AAACD4099B}"/>
          </ac:spMkLst>
        </pc:spChg>
        <pc:spChg chg="mod">
          <ac:chgData name="Mark Higgins" userId="f99148ad-7e67-4304-8c11-27c7a53efd31" providerId="ADAL" clId="{47DC10C3-81B3-4CBD-89BF-2B4D68781B8D}" dt="2021-11-05T09:17:41.598" v="16767" actId="20577"/>
          <ac:spMkLst>
            <pc:docMk/>
            <pc:sldMk cId="900502132" sldId="813"/>
            <ac:spMk id="3" creationId="{A6018881-2D20-49F6-9922-C514BD9BE124}"/>
          </ac:spMkLst>
        </pc:spChg>
      </pc:sldChg>
      <pc:sldChg chg="modSp add mod">
        <pc:chgData name="Mark Higgins" userId="f99148ad-7e67-4304-8c11-27c7a53efd31" providerId="ADAL" clId="{47DC10C3-81B3-4CBD-89BF-2B4D68781B8D}" dt="2021-11-05T09:24:07.304" v="17487" actId="313"/>
        <pc:sldMkLst>
          <pc:docMk/>
          <pc:sldMk cId="3768102261" sldId="814"/>
        </pc:sldMkLst>
        <pc:spChg chg="mod">
          <ac:chgData name="Mark Higgins" userId="f99148ad-7e67-4304-8c11-27c7a53efd31" providerId="ADAL" clId="{47DC10C3-81B3-4CBD-89BF-2B4D68781B8D}" dt="2021-11-05T09:24:07.304" v="17487" actId="313"/>
          <ac:spMkLst>
            <pc:docMk/>
            <pc:sldMk cId="3768102261" sldId="814"/>
            <ac:spMk id="3" creationId="{A6018881-2D20-49F6-9922-C514BD9BE124}"/>
          </ac:spMkLst>
        </pc:spChg>
      </pc:sldChg>
      <pc:sldChg chg="modSp add mod">
        <pc:chgData name="Mark Higgins" userId="f99148ad-7e67-4304-8c11-27c7a53efd31" providerId="ADAL" clId="{47DC10C3-81B3-4CBD-89BF-2B4D68781B8D}" dt="2021-11-05T09:30:04.829" v="17980" actId="20577"/>
        <pc:sldMkLst>
          <pc:docMk/>
          <pc:sldMk cId="2348555775" sldId="815"/>
        </pc:sldMkLst>
        <pc:spChg chg="mod">
          <ac:chgData name="Mark Higgins" userId="f99148ad-7e67-4304-8c11-27c7a53efd31" providerId="ADAL" clId="{47DC10C3-81B3-4CBD-89BF-2B4D68781B8D}" dt="2021-11-05T09:24:55.681" v="17491" actId="20577"/>
          <ac:spMkLst>
            <pc:docMk/>
            <pc:sldMk cId="2348555775" sldId="815"/>
            <ac:spMk id="2" creationId="{1C4C4EF9-F87C-4D39-9F98-C4AAACD4099B}"/>
          </ac:spMkLst>
        </pc:spChg>
        <pc:spChg chg="mod">
          <ac:chgData name="Mark Higgins" userId="f99148ad-7e67-4304-8c11-27c7a53efd31" providerId="ADAL" clId="{47DC10C3-81B3-4CBD-89BF-2B4D68781B8D}" dt="2021-11-05T09:30:04.829" v="17980" actId="20577"/>
          <ac:spMkLst>
            <pc:docMk/>
            <pc:sldMk cId="2348555775" sldId="815"/>
            <ac:spMk id="3" creationId="{A6018881-2D20-49F6-9922-C514BD9BE124}"/>
          </ac:spMkLst>
        </pc:spChg>
      </pc:sldChg>
      <pc:sldChg chg="modSp add mod">
        <pc:chgData name="Mark Higgins" userId="f99148ad-7e67-4304-8c11-27c7a53efd31" providerId="ADAL" clId="{47DC10C3-81B3-4CBD-89BF-2B4D68781B8D}" dt="2021-11-05T09:33:39.628" v="18336" actId="20577"/>
        <pc:sldMkLst>
          <pc:docMk/>
          <pc:sldMk cId="1916672220" sldId="816"/>
        </pc:sldMkLst>
        <pc:spChg chg="mod">
          <ac:chgData name="Mark Higgins" userId="f99148ad-7e67-4304-8c11-27c7a53efd31" providerId="ADAL" clId="{47DC10C3-81B3-4CBD-89BF-2B4D68781B8D}" dt="2021-11-05T09:30:21.343" v="17993" actId="20577"/>
          <ac:spMkLst>
            <pc:docMk/>
            <pc:sldMk cId="1916672220" sldId="816"/>
            <ac:spMk id="2" creationId="{1C4C4EF9-F87C-4D39-9F98-C4AAACD4099B}"/>
          </ac:spMkLst>
        </pc:spChg>
        <pc:spChg chg="mod">
          <ac:chgData name="Mark Higgins" userId="f99148ad-7e67-4304-8c11-27c7a53efd31" providerId="ADAL" clId="{47DC10C3-81B3-4CBD-89BF-2B4D68781B8D}" dt="2021-11-05T09:33:39.628" v="18336" actId="20577"/>
          <ac:spMkLst>
            <pc:docMk/>
            <pc:sldMk cId="1916672220" sldId="816"/>
            <ac:spMk id="3" creationId="{A6018881-2D20-49F6-9922-C514BD9BE124}"/>
          </ac:spMkLst>
        </pc:spChg>
      </pc:sldChg>
      <pc:sldChg chg="modSp add mod">
        <pc:chgData name="Mark Higgins" userId="f99148ad-7e67-4304-8c11-27c7a53efd31" providerId="ADAL" clId="{47DC10C3-81B3-4CBD-89BF-2B4D68781B8D}" dt="2021-11-05T10:36:44.444" v="19188" actId="20577"/>
        <pc:sldMkLst>
          <pc:docMk/>
          <pc:sldMk cId="239849581" sldId="817"/>
        </pc:sldMkLst>
        <pc:spChg chg="mod">
          <ac:chgData name="Mark Higgins" userId="f99148ad-7e67-4304-8c11-27c7a53efd31" providerId="ADAL" clId="{47DC10C3-81B3-4CBD-89BF-2B4D68781B8D}" dt="2021-11-05T10:36:44.444" v="19188" actId="20577"/>
          <ac:spMkLst>
            <pc:docMk/>
            <pc:sldMk cId="239849581" sldId="817"/>
            <ac:spMk id="3" creationId="{A6018881-2D20-49F6-9922-C514BD9BE124}"/>
          </ac:spMkLst>
        </pc:spChg>
      </pc:sldChg>
      <pc:sldChg chg="modSp add mod">
        <pc:chgData name="Mark Higgins" userId="f99148ad-7e67-4304-8c11-27c7a53efd31" providerId="ADAL" clId="{47DC10C3-81B3-4CBD-89BF-2B4D68781B8D}" dt="2021-11-05T10:41:40.572" v="19604" actId="12"/>
        <pc:sldMkLst>
          <pc:docMk/>
          <pc:sldMk cId="3117205841" sldId="818"/>
        </pc:sldMkLst>
        <pc:spChg chg="mod">
          <ac:chgData name="Mark Higgins" userId="f99148ad-7e67-4304-8c11-27c7a53efd31" providerId="ADAL" clId="{47DC10C3-81B3-4CBD-89BF-2B4D68781B8D}" dt="2021-11-05T10:38:28.982" v="19208" actId="20577"/>
          <ac:spMkLst>
            <pc:docMk/>
            <pc:sldMk cId="3117205841" sldId="818"/>
            <ac:spMk id="2" creationId="{1C4C4EF9-F87C-4D39-9F98-C4AAACD4099B}"/>
          </ac:spMkLst>
        </pc:spChg>
        <pc:spChg chg="mod">
          <ac:chgData name="Mark Higgins" userId="f99148ad-7e67-4304-8c11-27c7a53efd31" providerId="ADAL" clId="{47DC10C3-81B3-4CBD-89BF-2B4D68781B8D}" dt="2021-11-05T10:41:40.572" v="19604" actId="12"/>
          <ac:spMkLst>
            <pc:docMk/>
            <pc:sldMk cId="3117205841" sldId="818"/>
            <ac:spMk id="3" creationId="{A6018881-2D20-49F6-9922-C514BD9BE124}"/>
          </ac:spMkLst>
        </pc:spChg>
      </pc:sldChg>
      <pc:sldChg chg="modSp add mod">
        <pc:chgData name="Mark Higgins" userId="f99148ad-7e67-4304-8c11-27c7a53efd31" providerId="ADAL" clId="{47DC10C3-81B3-4CBD-89BF-2B4D68781B8D}" dt="2021-11-05T10:45:09.840" v="19869" actId="20577"/>
        <pc:sldMkLst>
          <pc:docMk/>
          <pc:sldMk cId="2704137461" sldId="819"/>
        </pc:sldMkLst>
        <pc:spChg chg="mod">
          <ac:chgData name="Mark Higgins" userId="f99148ad-7e67-4304-8c11-27c7a53efd31" providerId="ADAL" clId="{47DC10C3-81B3-4CBD-89BF-2B4D68781B8D}" dt="2021-11-05T10:42:15.223" v="19612" actId="20577"/>
          <ac:spMkLst>
            <pc:docMk/>
            <pc:sldMk cId="2704137461" sldId="819"/>
            <ac:spMk id="2" creationId="{1C4C4EF9-F87C-4D39-9F98-C4AAACD4099B}"/>
          </ac:spMkLst>
        </pc:spChg>
        <pc:spChg chg="mod">
          <ac:chgData name="Mark Higgins" userId="f99148ad-7e67-4304-8c11-27c7a53efd31" providerId="ADAL" clId="{47DC10C3-81B3-4CBD-89BF-2B4D68781B8D}" dt="2021-11-05T10:45:09.840" v="19869" actId="20577"/>
          <ac:spMkLst>
            <pc:docMk/>
            <pc:sldMk cId="2704137461" sldId="819"/>
            <ac:spMk id="3" creationId="{A6018881-2D20-49F6-9922-C514BD9BE124}"/>
          </ac:spMkLst>
        </pc:spChg>
      </pc:sldChg>
      <pc:sldChg chg="modSp add mod">
        <pc:chgData name="Mark Higgins" userId="f99148ad-7e67-4304-8c11-27c7a53efd31" providerId="ADAL" clId="{47DC10C3-81B3-4CBD-89BF-2B4D68781B8D}" dt="2021-11-05T10:47:22.967" v="20153" actId="15"/>
        <pc:sldMkLst>
          <pc:docMk/>
          <pc:sldMk cId="2437519917" sldId="820"/>
        </pc:sldMkLst>
        <pc:spChg chg="mod">
          <ac:chgData name="Mark Higgins" userId="f99148ad-7e67-4304-8c11-27c7a53efd31" providerId="ADAL" clId="{47DC10C3-81B3-4CBD-89BF-2B4D68781B8D}" dt="2021-11-05T10:45:18.177" v="19877" actId="20577"/>
          <ac:spMkLst>
            <pc:docMk/>
            <pc:sldMk cId="2437519917" sldId="820"/>
            <ac:spMk id="2" creationId="{1C4C4EF9-F87C-4D39-9F98-C4AAACD4099B}"/>
          </ac:spMkLst>
        </pc:spChg>
        <pc:spChg chg="mod">
          <ac:chgData name="Mark Higgins" userId="f99148ad-7e67-4304-8c11-27c7a53efd31" providerId="ADAL" clId="{47DC10C3-81B3-4CBD-89BF-2B4D68781B8D}" dt="2021-11-05T10:47:22.967" v="20153" actId="15"/>
          <ac:spMkLst>
            <pc:docMk/>
            <pc:sldMk cId="2437519917" sldId="820"/>
            <ac:spMk id="3" creationId="{A6018881-2D20-49F6-9922-C514BD9BE124}"/>
          </ac:spMkLst>
        </pc:spChg>
      </pc:sldChg>
      <pc:sldChg chg="modSp add mod">
        <pc:chgData name="Mark Higgins" userId="f99148ad-7e67-4304-8c11-27c7a53efd31" providerId="ADAL" clId="{47DC10C3-81B3-4CBD-89BF-2B4D68781B8D}" dt="2021-11-05T10:55:25.509" v="20800" actId="27636"/>
        <pc:sldMkLst>
          <pc:docMk/>
          <pc:sldMk cId="4040583694" sldId="821"/>
        </pc:sldMkLst>
        <pc:spChg chg="mod">
          <ac:chgData name="Mark Higgins" userId="f99148ad-7e67-4304-8c11-27c7a53efd31" providerId="ADAL" clId="{47DC10C3-81B3-4CBD-89BF-2B4D68781B8D}" dt="2021-11-05T10:47:51.743" v="20158" actId="20577"/>
          <ac:spMkLst>
            <pc:docMk/>
            <pc:sldMk cId="4040583694" sldId="821"/>
            <ac:spMk id="2" creationId="{1C4C4EF9-F87C-4D39-9F98-C4AAACD4099B}"/>
          </ac:spMkLst>
        </pc:spChg>
        <pc:spChg chg="mod">
          <ac:chgData name="Mark Higgins" userId="f99148ad-7e67-4304-8c11-27c7a53efd31" providerId="ADAL" clId="{47DC10C3-81B3-4CBD-89BF-2B4D68781B8D}" dt="2021-11-05T10:55:25.509" v="20800" actId="27636"/>
          <ac:spMkLst>
            <pc:docMk/>
            <pc:sldMk cId="4040583694" sldId="821"/>
            <ac:spMk id="3" creationId="{A6018881-2D20-49F6-9922-C514BD9BE124}"/>
          </ac:spMkLst>
        </pc:spChg>
      </pc:sldChg>
      <pc:sldChg chg="modSp add mod">
        <pc:chgData name="Mark Higgins" userId="f99148ad-7e67-4304-8c11-27c7a53efd31" providerId="ADAL" clId="{47DC10C3-81B3-4CBD-89BF-2B4D68781B8D}" dt="2021-11-05T11:00:27.996" v="21272" actId="20577"/>
        <pc:sldMkLst>
          <pc:docMk/>
          <pc:sldMk cId="2555758089" sldId="822"/>
        </pc:sldMkLst>
        <pc:spChg chg="mod">
          <ac:chgData name="Mark Higgins" userId="f99148ad-7e67-4304-8c11-27c7a53efd31" providerId="ADAL" clId="{47DC10C3-81B3-4CBD-89BF-2B4D68781B8D}" dt="2021-11-05T10:56:50.588" v="20905" actId="14100"/>
          <ac:spMkLst>
            <pc:docMk/>
            <pc:sldMk cId="2555758089" sldId="822"/>
            <ac:spMk id="2" creationId="{1C4C4EF9-F87C-4D39-9F98-C4AAACD4099B}"/>
          </ac:spMkLst>
        </pc:spChg>
        <pc:spChg chg="mod">
          <ac:chgData name="Mark Higgins" userId="f99148ad-7e67-4304-8c11-27c7a53efd31" providerId="ADAL" clId="{47DC10C3-81B3-4CBD-89BF-2B4D68781B8D}" dt="2021-11-05T11:00:27.996" v="21272" actId="20577"/>
          <ac:spMkLst>
            <pc:docMk/>
            <pc:sldMk cId="2555758089" sldId="822"/>
            <ac:spMk id="3" creationId="{A6018881-2D20-49F6-9922-C514BD9BE124}"/>
          </ac:spMkLst>
        </pc:spChg>
      </pc:sldChg>
      <pc:sldChg chg="modSp add mod">
        <pc:chgData name="Mark Higgins" userId="f99148ad-7e67-4304-8c11-27c7a53efd31" providerId="ADAL" clId="{47DC10C3-81B3-4CBD-89BF-2B4D68781B8D}" dt="2021-11-05T11:06:59.313" v="22104" actId="20577"/>
        <pc:sldMkLst>
          <pc:docMk/>
          <pc:sldMk cId="3353560502" sldId="823"/>
        </pc:sldMkLst>
        <pc:spChg chg="mod">
          <ac:chgData name="Mark Higgins" userId="f99148ad-7e67-4304-8c11-27c7a53efd31" providerId="ADAL" clId="{47DC10C3-81B3-4CBD-89BF-2B4D68781B8D}" dt="2021-11-05T11:06:00.798" v="21963" actId="14100"/>
          <ac:spMkLst>
            <pc:docMk/>
            <pc:sldMk cId="3353560502" sldId="823"/>
            <ac:spMk id="2" creationId="{1C4C4EF9-F87C-4D39-9F98-C4AAACD4099B}"/>
          </ac:spMkLst>
        </pc:spChg>
        <pc:spChg chg="mod">
          <ac:chgData name="Mark Higgins" userId="f99148ad-7e67-4304-8c11-27c7a53efd31" providerId="ADAL" clId="{47DC10C3-81B3-4CBD-89BF-2B4D68781B8D}" dt="2021-11-05T11:06:59.313" v="22104" actId="20577"/>
          <ac:spMkLst>
            <pc:docMk/>
            <pc:sldMk cId="3353560502" sldId="823"/>
            <ac:spMk id="3" creationId="{A6018881-2D20-49F6-9922-C514BD9BE124}"/>
          </ac:spMkLst>
        </pc:spChg>
      </pc:sldChg>
      <pc:sldChg chg="modSp add mod">
        <pc:chgData name="Mark Higgins" userId="f99148ad-7e67-4304-8c11-27c7a53efd31" providerId="ADAL" clId="{47DC10C3-81B3-4CBD-89BF-2B4D68781B8D}" dt="2021-11-05T11:08:59.673" v="22331" actId="20577"/>
        <pc:sldMkLst>
          <pc:docMk/>
          <pc:sldMk cId="110935259" sldId="824"/>
        </pc:sldMkLst>
        <pc:spChg chg="mod">
          <ac:chgData name="Mark Higgins" userId="f99148ad-7e67-4304-8c11-27c7a53efd31" providerId="ADAL" clId="{47DC10C3-81B3-4CBD-89BF-2B4D68781B8D}" dt="2021-11-05T11:07:23.976" v="22122" actId="14100"/>
          <ac:spMkLst>
            <pc:docMk/>
            <pc:sldMk cId="110935259" sldId="824"/>
            <ac:spMk id="2" creationId="{1C4C4EF9-F87C-4D39-9F98-C4AAACD4099B}"/>
          </ac:spMkLst>
        </pc:spChg>
        <pc:spChg chg="mod">
          <ac:chgData name="Mark Higgins" userId="f99148ad-7e67-4304-8c11-27c7a53efd31" providerId="ADAL" clId="{47DC10C3-81B3-4CBD-89BF-2B4D68781B8D}" dt="2021-11-05T11:08:59.673" v="22331" actId="20577"/>
          <ac:spMkLst>
            <pc:docMk/>
            <pc:sldMk cId="110935259" sldId="824"/>
            <ac:spMk id="3" creationId="{A6018881-2D20-49F6-9922-C514BD9BE124}"/>
          </ac:spMkLst>
        </pc:spChg>
      </pc:sldChg>
      <pc:sldChg chg="modSp add mod">
        <pc:chgData name="Mark Higgins" userId="f99148ad-7e67-4304-8c11-27c7a53efd31" providerId="ADAL" clId="{47DC10C3-81B3-4CBD-89BF-2B4D68781B8D}" dt="2021-11-05T11:12:08.522" v="22735" actId="20577"/>
        <pc:sldMkLst>
          <pc:docMk/>
          <pc:sldMk cId="3661565922" sldId="825"/>
        </pc:sldMkLst>
        <pc:spChg chg="mod">
          <ac:chgData name="Mark Higgins" userId="f99148ad-7e67-4304-8c11-27c7a53efd31" providerId="ADAL" clId="{47DC10C3-81B3-4CBD-89BF-2B4D68781B8D}" dt="2021-11-05T11:09:59.657" v="22336" actId="20577"/>
          <ac:spMkLst>
            <pc:docMk/>
            <pc:sldMk cId="3661565922" sldId="825"/>
            <ac:spMk id="2" creationId="{1C4C4EF9-F87C-4D39-9F98-C4AAACD4099B}"/>
          </ac:spMkLst>
        </pc:spChg>
        <pc:spChg chg="mod">
          <ac:chgData name="Mark Higgins" userId="f99148ad-7e67-4304-8c11-27c7a53efd31" providerId="ADAL" clId="{47DC10C3-81B3-4CBD-89BF-2B4D68781B8D}" dt="2021-11-05T11:12:08.522" v="22735" actId="20577"/>
          <ac:spMkLst>
            <pc:docMk/>
            <pc:sldMk cId="3661565922" sldId="825"/>
            <ac:spMk id="3" creationId="{A6018881-2D20-49F6-9922-C514BD9BE124}"/>
          </ac:spMkLst>
        </pc:spChg>
      </pc:sldChg>
      <pc:sldChg chg="modSp add mod">
        <pc:chgData name="Mark Higgins" userId="f99148ad-7e67-4304-8c11-27c7a53efd31" providerId="ADAL" clId="{47DC10C3-81B3-4CBD-89BF-2B4D68781B8D}" dt="2021-11-05T11:16:06.736" v="23258" actId="20577"/>
        <pc:sldMkLst>
          <pc:docMk/>
          <pc:sldMk cId="2604574823" sldId="826"/>
        </pc:sldMkLst>
        <pc:spChg chg="mod">
          <ac:chgData name="Mark Higgins" userId="f99148ad-7e67-4304-8c11-27c7a53efd31" providerId="ADAL" clId="{47DC10C3-81B3-4CBD-89BF-2B4D68781B8D}" dt="2021-11-05T11:12:59.087" v="22754" actId="20577"/>
          <ac:spMkLst>
            <pc:docMk/>
            <pc:sldMk cId="2604574823" sldId="826"/>
            <ac:spMk id="2" creationId="{1C4C4EF9-F87C-4D39-9F98-C4AAACD4099B}"/>
          </ac:spMkLst>
        </pc:spChg>
        <pc:spChg chg="mod">
          <ac:chgData name="Mark Higgins" userId="f99148ad-7e67-4304-8c11-27c7a53efd31" providerId="ADAL" clId="{47DC10C3-81B3-4CBD-89BF-2B4D68781B8D}" dt="2021-11-05T11:16:06.736" v="23258" actId="20577"/>
          <ac:spMkLst>
            <pc:docMk/>
            <pc:sldMk cId="2604574823" sldId="826"/>
            <ac:spMk id="3" creationId="{A6018881-2D20-49F6-9922-C514BD9BE124}"/>
          </ac:spMkLst>
        </pc:spChg>
      </pc:sldChg>
      <pc:sldChg chg="modSp add mod">
        <pc:chgData name="Mark Higgins" userId="f99148ad-7e67-4304-8c11-27c7a53efd31" providerId="ADAL" clId="{47DC10C3-81B3-4CBD-89BF-2B4D68781B8D}" dt="2021-11-05T11:19:19.605" v="23527" actId="20577"/>
        <pc:sldMkLst>
          <pc:docMk/>
          <pc:sldMk cId="2993763494" sldId="827"/>
        </pc:sldMkLst>
        <pc:spChg chg="mod">
          <ac:chgData name="Mark Higgins" userId="f99148ad-7e67-4304-8c11-27c7a53efd31" providerId="ADAL" clId="{47DC10C3-81B3-4CBD-89BF-2B4D68781B8D}" dt="2021-11-05T11:16:54.644" v="23273" actId="20577"/>
          <ac:spMkLst>
            <pc:docMk/>
            <pc:sldMk cId="2993763494" sldId="827"/>
            <ac:spMk id="2" creationId="{1C4C4EF9-F87C-4D39-9F98-C4AAACD4099B}"/>
          </ac:spMkLst>
        </pc:spChg>
        <pc:spChg chg="mod">
          <ac:chgData name="Mark Higgins" userId="f99148ad-7e67-4304-8c11-27c7a53efd31" providerId="ADAL" clId="{47DC10C3-81B3-4CBD-89BF-2B4D68781B8D}" dt="2021-11-05T11:19:19.605" v="23527" actId="20577"/>
          <ac:spMkLst>
            <pc:docMk/>
            <pc:sldMk cId="2993763494" sldId="827"/>
            <ac:spMk id="3" creationId="{A6018881-2D20-49F6-9922-C514BD9BE124}"/>
          </ac:spMkLst>
        </pc:spChg>
      </pc:sldChg>
      <pc:sldChg chg="modSp add mod">
        <pc:chgData name="Mark Higgins" userId="f99148ad-7e67-4304-8c11-27c7a53efd31" providerId="ADAL" clId="{47DC10C3-81B3-4CBD-89BF-2B4D68781B8D}" dt="2021-11-05T11:22:32.321" v="23943" actId="20577"/>
        <pc:sldMkLst>
          <pc:docMk/>
          <pc:sldMk cId="1556107536" sldId="828"/>
        </pc:sldMkLst>
        <pc:spChg chg="mod">
          <ac:chgData name="Mark Higgins" userId="f99148ad-7e67-4304-8c11-27c7a53efd31" providerId="ADAL" clId="{47DC10C3-81B3-4CBD-89BF-2B4D68781B8D}" dt="2021-11-05T11:19:36.913" v="23536" actId="20577"/>
          <ac:spMkLst>
            <pc:docMk/>
            <pc:sldMk cId="1556107536" sldId="828"/>
            <ac:spMk id="2" creationId="{1C4C4EF9-F87C-4D39-9F98-C4AAACD4099B}"/>
          </ac:spMkLst>
        </pc:spChg>
        <pc:spChg chg="mod">
          <ac:chgData name="Mark Higgins" userId="f99148ad-7e67-4304-8c11-27c7a53efd31" providerId="ADAL" clId="{47DC10C3-81B3-4CBD-89BF-2B4D68781B8D}" dt="2021-11-05T11:22:32.321" v="23943" actId="20577"/>
          <ac:spMkLst>
            <pc:docMk/>
            <pc:sldMk cId="1556107536" sldId="828"/>
            <ac:spMk id="3" creationId="{A6018881-2D20-49F6-9922-C514BD9BE124}"/>
          </ac:spMkLst>
        </pc:spChg>
      </pc:sldChg>
      <pc:sldChg chg="addSp modSp add mod">
        <pc:chgData name="Mark Higgins" userId="f99148ad-7e67-4304-8c11-27c7a53efd31" providerId="ADAL" clId="{47DC10C3-81B3-4CBD-89BF-2B4D68781B8D}" dt="2021-11-05T11:32:23.065" v="24459" actId="20577"/>
        <pc:sldMkLst>
          <pc:docMk/>
          <pc:sldMk cId="2765444151" sldId="829"/>
        </pc:sldMkLst>
        <pc:spChg chg="mod">
          <ac:chgData name="Mark Higgins" userId="f99148ad-7e67-4304-8c11-27c7a53efd31" providerId="ADAL" clId="{47DC10C3-81B3-4CBD-89BF-2B4D68781B8D}" dt="2021-11-05T11:22:45.131" v="23961" actId="20577"/>
          <ac:spMkLst>
            <pc:docMk/>
            <pc:sldMk cId="2765444151" sldId="829"/>
            <ac:spMk id="2" creationId="{1C4C4EF9-F87C-4D39-9F98-C4AAACD4099B}"/>
          </ac:spMkLst>
        </pc:spChg>
        <pc:spChg chg="mod">
          <ac:chgData name="Mark Higgins" userId="f99148ad-7e67-4304-8c11-27c7a53efd31" providerId="ADAL" clId="{47DC10C3-81B3-4CBD-89BF-2B4D68781B8D}" dt="2021-11-05T11:32:23.065" v="24459" actId="20577"/>
          <ac:spMkLst>
            <pc:docMk/>
            <pc:sldMk cId="2765444151" sldId="829"/>
            <ac:spMk id="3" creationId="{A6018881-2D20-49F6-9922-C514BD9BE124}"/>
          </ac:spMkLst>
        </pc:spChg>
        <pc:picChg chg="add mod">
          <ac:chgData name="Mark Higgins" userId="f99148ad-7e67-4304-8c11-27c7a53efd31" providerId="ADAL" clId="{47DC10C3-81B3-4CBD-89BF-2B4D68781B8D}" dt="2021-11-05T11:32:02.394" v="24431" actId="1076"/>
          <ac:picMkLst>
            <pc:docMk/>
            <pc:sldMk cId="2765444151" sldId="829"/>
            <ac:picMk id="4" creationId="{75E437DA-3867-4804-9AFC-6C7310B36A73}"/>
          </ac:picMkLst>
        </pc:picChg>
      </pc:sldChg>
      <pc:sldChg chg="addSp delSp modSp add mod">
        <pc:chgData name="Mark Higgins" userId="f99148ad-7e67-4304-8c11-27c7a53efd31" providerId="ADAL" clId="{47DC10C3-81B3-4CBD-89BF-2B4D68781B8D}" dt="2021-11-05T11:34:55.972" v="24614" actId="1076"/>
        <pc:sldMkLst>
          <pc:docMk/>
          <pc:sldMk cId="4046248583" sldId="830"/>
        </pc:sldMkLst>
        <pc:spChg chg="mod">
          <ac:chgData name="Mark Higgins" userId="f99148ad-7e67-4304-8c11-27c7a53efd31" providerId="ADAL" clId="{47DC10C3-81B3-4CBD-89BF-2B4D68781B8D}" dt="2021-11-05T11:32:46.448" v="24472" actId="20577"/>
          <ac:spMkLst>
            <pc:docMk/>
            <pc:sldMk cId="4046248583" sldId="830"/>
            <ac:spMk id="2" creationId="{1C4C4EF9-F87C-4D39-9F98-C4AAACD4099B}"/>
          </ac:spMkLst>
        </pc:spChg>
        <pc:spChg chg="mod">
          <ac:chgData name="Mark Higgins" userId="f99148ad-7e67-4304-8c11-27c7a53efd31" providerId="ADAL" clId="{47DC10C3-81B3-4CBD-89BF-2B4D68781B8D}" dt="2021-11-05T11:34:51.504" v="24612" actId="14100"/>
          <ac:spMkLst>
            <pc:docMk/>
            <pc:sldMk cId="4046248583" sldId="830"/>
            <ac:spMk id="3" creationId="{A6018881-2D20-49F6-9922-C514BD9BE124}"/>
          </ac:spMkLst>
        </pc:spChg>
        <pc:picChg chg="del">
          <ac:chgData name="Mark Higgins" userId="f99148ad-7e67-4304-8c11-27c7a53efd31" providerId="ADAL" clId="{47DC10C3-81B3-4CBD-89BF-2B4D68781B8D}" dt="2021-11-05T11:33:12.833" v="24473" actId="478"/>
          <ac:picMkLst>
            <pc:docMk/>
            <pc:sldMk cId="4046248583" sldId="830"/>
            <ac:picMk id="4" creationId="{75E437DA-3867-4804-9AFC-6C7310B36A73}"/>
          </ac:picMkLst>
        </pc:picChg>
        <pc:picChg chg="add mod">
          <ac:chgData name="Mark Higgins" userId="f99148ad-7e67-4304-8c11-27c7a53efd31" providerId="ADAL" clId="{47DC10C3-81B3-4CBD-89BF-2B4D68781B8D}" dt="2021-11-05T11:34:55.972" v="24614" actId="1076"/>
          <ac:picMkLst>
            <pc:docMk/>
            <pc:sldMk cId="4046248583" sldId="830"/>
            <ac:picMk id="6" creationId="{973EFAC3-3C7B-4258-82B8-C2EF9DE20BC7}"/>
          </ac:picMkLst>
        </pc:picChg>
      </pc:sldChg>
      <pc:sldChg chg="addSp delSp modSp add del mod">
        <pc:chgData name="Mark Higgins" userId="f99148ad-7e67-4304-8c11-27c7a53efd31" providerId="ADAL" clId="{47DC10C3-81B3-4CBD-89BF-2B4D68781B8D}" dt="2021-11-05T11:37:15.452" v="24768" actId="47"/>
        <pc:sldMkLst>
          <pc:docMk/>
          <pc:sldMk cId="289154989" sldId="831"/>
        </pc:sldMkLst>
        <pc:spChg chg="mod">
          <ac:chgData name="Mark Higgins" userId="f99148ad-7e67-4304-8c11-27c7a53efd31" providerId="ADAL" clId="{47DC10C3-81B3-4CBD-89BF-2B4D68781B8D}" dt="2021-11-05T11:35:54.472" v="24630" actId="20577"/>
          <ac:spMkLst>
            <pc:docMk/>
            <pc:sldMk cId="289154989" sldId="831"/>
            <ac:spMk id="2" creationId="{1C4C4EF9-F87C-4D39-9F98-C4AAACD4099B}"/>
          </ac:spMkLst>
        </pc:spChg>
        <pc:spChg chg="mod">
          <ac:chgData name="Mark Higgins" userId="f99148ad-7e67-4304-8c11-27c7a53efd31" providerId="ADAL" clId="{47DC10C3-81B3-4CBD-89BF-2B4D68781B8D}" dt="2021-11-05T11:37:10.635" v="24767" actId="20577"/>
          <ac:spMkLst>
            <pc:docMk/>
            <pc:sldMk cId="289154989" sldId="831"/>
            <ac:spMk id="3" creationId="{A6018881-2D20-49F6-9922-C514BD9BE124}"/>
          </ac:spMkLst>
        </pc:spChg>
        <pc:picChg chg="add mod">
          <ac:chgData name="Mark Higgins" userId="f99148ad-7e67-4304-8c11-27c7a53efd31" providerId="ADAL" clId="{47DC10C3-81B3-4CBD-89BF-2B4D68781B8D}" dt="2021-11-05T11:36:08.705" v="24638" actId="1076"/>
          <ac:picMkLst>
            <pc:docMk/>
            <pc:sldMk cId="289154989" sldId="831"/>
            <ac:picMk id="5" creationId="{DFE5C3AA-C757-4119-8A17-21285347D951}"/>
          </ac:picMkLst>
        </pc:picChg>
        <pc:picChg chg="del">
          <ac:chgData name="Mark Higgins" userId="f99148ad-7e67-4304-8c11-27c7a53efd31" providerId="ADAL" clId="{47DC10C3-81B3-4CBD-89BF-2B4D68781B8D}" dt="2021-11-05T11:35:56.496" v="24631" actId="478"/>
          <ac:picMkLst>
            <pc:docMk/>
            <pc:sldMk cId="289154989" sldId="831"/>
            <ac:picMk id="6" creationId="{973EFAC3-3C7B-4258-82B8-C2EF9DE20BC7}"/>
          </ac:picMkLst>
        </pc:picChg>
      </pc:sldChg>
      <pc:sldChg chg="addSp delSp modSp add mod">
        <pc:chgData name="Mark Higgins" userId="f99148ad-7e67-4304-8c11-27c7a53efd31" providerId="ADAL" clId="{47DC10C3-81B3-4CBD-89BF-2B4D68781B8D}" dt="2021-11-05T11:41:36.870" v="25141" actId="27636"/>
        <pc:sldMkLst>
          <pc:docMk/>
          <pc:sldMk cId="2272084321" sldId="831"/>
        </pc:sldMkLst>
        <pc:spChg chg="mod">
          <ac:chgData name="Mark Higgins" userId="f99148ad-7e67-4304-8c11-27c7a53efd31" providerId="ADAL" clId="{47DC10C3-81B3-4CBD-89BF-2B4D68781B8D}" dt="2021-11-05T11:38:01.715" v="24795" actId="20577"/>
          <ac:spMkLst>
            <pc:docMk/>
            <pc:sldMk cId="2272084321" sldId="831"/>
            <ac:spMk id="2" creationId="{1C4C4EF9-F87C-4D39-9F98-C4AAACD4099B}"/>
          </ac:spMkLst>
        </pc:spChg>
        <pc:spChg chg="mod">
          <ac:chgData name="Mark Higgins" userId="f99148ad-7e67-4304-8c11-27c7a53efd31" providerId="ADAL" clId="{47DC10C3-81B3-4CBD-89BF-2B4D68781B8D}" dt="2021-11-05T11:41:36.870" v="25141" actId="27636"/>
          <ac:spMkLst>
            <pc:docMk/>
            <pc:sldMk cId="2272084321" sldId="831"/>
            <ac:spMk id="3" creationId="{A6018881-2D20-49F6-9922-C514BD9BE124}"/>
          </ac:spMkLst>
        </pc:spChg>
        <pc:picChg chg="add mod">
          <ac:chgData name="Mark Higgins" userId="f99148ad-7e67-4304-8c11-27c7a53efd31" providerId="ADAL" clId="{47DC10C3-81B3-4CBD-89BF-2B4D68781B8D}" dt="2021-11-05T11:39:06.226" v="24801" actId="1076"/>
          <ac:picMkLst>
            <pc:docMk/>
            <pc:sldMk cId="2272084321" sldId="831"/>
            <ac:picMk id="5" creationId="{B86B1C21-C4EB-47DF-BF41-824E85F7554E}"/>
          </ac:picMkLst>
        </pc:picChg>
        <pc:picChg chg="del">
          <ac:chgData name="Mark Higgins" userId="f99148ad-7e67-4304-8c11-27c7a53efd31" providerId="ADAL" clId="{47DC10C3-81B3-4CBD-89BF-2B4D68781B8D}" dt="2021-11-05T11:39:00.590" v="24796" actId="478"/>
          <ac:picMkLst>
            <pc:docMk/>
            <pc:sldMk cId="2272084321" sldId="831"/>
            <ac:picMk id="6" creationId="{973EFAC3-3C7B-4258-82B8-C2EF9DE20BC7}"/>
          </ac:picMkLst>
        </pc:picChg>
      </pc:sldChg>
      <pc:sldChg chg="modSp add mod">
        <pc:chgData name="Mark Higgins" userId="f99148ad-7e67-4304-8c11-27c7a53efd31" providerId="ADAL" clId="{47DC10C3-81B3-4CBD-89BF-2B4D68781B8D}" dt="2021-11-05T11:43:13.142" v="25335" actId="20577"/>
        <pc:sldMkLst>
          <pc:docMk/>
          <pc:sldMk cId="3262931488" sldId="832"/>
        </pc:sldMkLst>
        <pc:spChg chg="mod">
          <ac:chgData name="Mark Higgins" userId="f99148ad-7e67-4304-8c11-27c7a53efd31" providerId="ADAL" clId="{47DC10C3-81B3-4CBD-89BF-2B4D68781B8D}" dt="2021-11-05T11:43:13.142" v="25335" actId="20577"/>
          <ac:spMkLst>
            <pc:docMk/>
            <pc:sldMk cId="3262931488" sldId="832"/>
            <ac:spMk id="3" creationId="{A6018881-2D20-49F6-9922-C514BD9BE124}"/>
          </ac:spMkLst>
        </pc:spChg>
      </pc:sldChg>
      <pc:sldChg chg="modSp new mod">
        <pc:chgData name="Mark Higgins" userId="f99148ad-7e67-4304-8c11-27c7a53efd31" providerId="ADAL" clId="{47DC10C3-81B3-4CBD-89BF-2B4D68781B8D}" dt="2021-11-05T11:45:32.225" v="25607" actId="20577"/>
        <pc:sldMkLst>
          <pc:docMk/>
          <pc:sldMk cId="1551529447" sldId="833"/>
        </pc:sldMkLst>
        <pc:spChg chg="mod">
          <ac:chgData name="Mark Higgins" userId="f99148ad-7e67-4304-8c11-27c7a53efd31" providerId="ADAL" clId="{47DC10C3-81B3-4CBD-89BF-2B4D68781B8D}" dt="2021-11-05T11:44:09.978" v="25364" actId="20577"/>
          <ac:spMkLst>
            <pc:docMk/>
            <pc:sldMk cId="1551529447" sldId="833"/>
            <ac:spMk id="2" creationId="{1CCE3AA2-A676-4022-9AE5-158EC145A830}"/>
          </ac:spMkLst>
        </pc:spChg>
        <pc:spChg chg="mod">
          <ac:chgData name="Mark Higgins" userId="f99148ad-7e67-4304-8c11-27c7a53efd31" providerId="ADAL" clId="{47DC10C3-81B3-4CBD-89BF-2B4D68781B8D}" dt="2021-11-05T11:45:32.225" v="25607" actId="20577"/>
          <ac:spMkLst>
            <pc:docMk/>
            <pc:sldMk cId="1551529447" sldId="833"/>
            <ac:spMk id="3" creationId="{299153E3-C451-4F62-AFF0-C142AACB3D0C}"/>
          </ac:spMkLst>
        </pc:spChg>
      </pc:sldChg>
      <pc:sldChg chg="modSp add mod">
        <pc:chgData name="Mark Higgins" userId="f99148ad-7e67-4304-8c11-27c7a53efd31" providerId="ADAL" clId="{47DC10C3-81B3-4CBD-89BF-2B4D68781B8D}" dt="2021-11-05T11:47:56.117" v="25841" actId="20577"/>
        <pc:sldMkLst>
          <pc:docMk/>
          <pc:sldMk cId="1384918133" sldId="834"/>
        </pc:sldMkLst>
        <pc:spChg chg="mod">
          <ac:chgData name="Mark Higgins" userId="f99148ad-7e67-4304-8c11-27c7a53efd31" providerId="ADAL" clId="{47DC10C3-81B3-4CBD-89BF-2B4D68781B8D}" dt="2021-11-05T11:46:08.717" v="25635" actId="20577"/>
          <ac:spMkLst>
            <pc:docMk/>
            <pc:sldMk cId="1384918133" sldId="834"/>
            <ac:spMk id="2" creationId="{1CCE3AA2-A676-4022-9AE5-158EC145A830}"/>
          </ac:spMkLst>
        </pc:spChg>
        <pc:spChg chg="mod">
          <ac:chgData name="Mark Higgins" userId="f99148ad-7e67-4304-8c11-27c7a53efd31" providerId="ADAL" clId="{47DC10C3-81B3-4CBD-89BF-2B4D68781B8D}" dt="2021-11-05T11:47:56.117" v="25841" actId="20577"/>
          <ac:spMkLst>
            <pc:docMk/>
            <pc:sldMk cId="1384918133" sldId="834"/>
            <ac:spMk id="3" creationId="{299153E3-C451-4F62-AFF0-C142AACB3D0C}"/>
          </ac:spMkLst>
        </pc:spChg>
      </pc:sldChg>
      <pc:sldChg chg="modSp add mod">
        <pc:chgData name="Mark Higgins" userId="f99148ad-7e67-4304-8c11-27c7a53efd31" providerId="ADAL" clId="{47DC10C3-81B3-4CBD-89BF-2B4D68781B8D}" dt="2021-11-05T11:48:06.408" v="25847" actId="20577"/>
        <pc:sldMkLst>
          <pc:docMk/>
          <pc:sldMk cId="376602322" sldId="835"/>
        </pc:sldMkLst>
        <pc:spChg chg="mod">
          <ac:chgData name="Mark Higgins" userId="f99148ad-7e67-4304-8c11-27c7a53efd31" providerId="ADAL" clId="{47DC10C3-81B3-4CBD-89BF-2B4D68781B8D}" dt="2021-11-05T11:48:06.408" v="25847" actId="20577"/>
          <ac:spMkLst>
            <pc:docMk/>
            <pc:sldMk cId="376602322" sldId="835"/>
            <ac:spMk id="2" creationId="{1CCE3AA2-A676-4022-9AE5-158EC145A830}"/>
          </ac:spMkLst>
        </pc:spChg>
      </pc:sldChg>
      <pc:sldChg chg="modSp add mod">
        <pc:chgData name="Mark Higgins" userId="f99148ad-7e67-4304-8c11-27c7a53efd31" providerId="ADAL" clId="{47DC10C3-81B3-4CBD-89BF-2B4D68781B8D}" dt="2021-11-05T12:00:57.566" v="26087" actId="20577"/>
        <pc:sldMkLst>
          <pc:docMk/>
          <pc:sldMk cId="3365900308" sldId="836"/>
        </pc:sldMkLst>
        <pc:spChg chg="mod">
          <ac:chgData name="Mark Higgins" userId="f99148ad-7e67-4304-8c11-27c7a53efd31" providerId="ADAL" clId="{47DC10C3-81B3-4CBD-89BF-2B4D68781B8D}" dt="2021-11-05T12:00:57.566" v="26087" actId="20577"/>
          <ac:spMkLst>
            <pc:docMk/>
            <pc:sldMk cId="3365900308" sldId="836"/>
            <ac:spMk id="3" creationId="{299153E3-C451-4F62-AFF0-C142AACB3D0C}"/>
          </ac:spMkLst>
        </pc:spChg>
      </pc:sldChg>
      <pc:sldChg chg="modSp add mod">
        <pc:chgData name="Mark Higgins" userId="f99148ad-7e67-4304-8c11-27c7a53efd31" providerId="ADAL" clId="{47DC10C3-81B3-4CBD-89BF-2B4D68781B8D}" dt="2021-11-05T12:04:48.394" v="26250" actId="15"/>
        <pc:sldMkLst>
          <pc:docMk/>
          <pc:sldMk cId="2860568311" sldId="837"/>
        </pc:sldMkLst>
        <pc:spChg chg="mod">
          <ac:chgData name="Mark Higgins" userId="f99148ad-7e67-4304-8c11-27c7a53efd31" providerId="ADAL" clId="{47DC10C3-81B3-4CBD-89BF-2B4D68781B8D}" dt="2021-11-05T12:03:15.085" v="26105" actId="20577"/>
          <ac:spMkLst>
            <pc:docMk/>
            <pc:sldMk cId="2860568311" sldId="837"/>
            <ac:spMk id="2" creationId="{1CCE3AA2-A676-4022-9AE5-158EC145A830}"/>
          </ac:spMkLst>
        </pc:spChg>
        <pc:spChg chg="mod">
          <ac:chgData name="Mark Higgins" userId="f99148ad-7e67-4304-8c11-27c7a53efd31" providerId="ADAL" clId="{47DC10C3-81B3-4CBD-89BF-2B4D68781B8D}" dt="2021-11-05T12:04:48.394" v="26250" actId="15"/>
          <ac:spMkLst>
            <pc:docMk/>
            <pc:sldMk cId="2860568311" sldId="837"/>
            <ac:spMk id="3" creationId="{299153E3-C451-4F62-AFF0-C142AACB3D0C}"/>
          </ac:spMkLst>
        </pc:spChg>
      </pc:sldChg>
      <pc:sldChg chg="modSp add mod">
        <pc:chgData name="Mark Higgins" userId="f99148ad-7e67-4304-8c11-27c7a53efd31" providerId="ADAL" clId="{47DC10C3-81B3-4CBD-89BF-2B4D68781B8D}" dt="2021-11-05T12:07:55.735" v="26613" actId="20577"/>
        <pc:sldMkLst>
          <pc:docMk/>
          <pc:sldMk cId="1594060769" sldId="838"/>
        </pc:sldMkLst>
        <pc:spChg chg="mod">
          <ac:chgData name="Mark Higgins" userId="f99148ad-7e67-4304-8c11-27c7a53efd31" providerId="ADAL" clId="{47DC10C3-81B3-4CBD-89BF-2B4D68781B8D}" dt="2021-11-05T12:07:55.735" v="26613" actId="20577"/>
          <ac:spMkLst>
            <pc:docMk/>
            <pc:sldMk cId="1594060769" sldId="838"/>
            <ac:spMk id="3" creationId="{299153E3-C451-4F62-AFF0-C142AACB3D0C}"/>
          </ac:spMkLst>
        </pc:spChg>
      </pc:sldChg>
      <pc:sldChg chg="modSp add mod">
        <pc:chgData name="Mark Higgins" userId="f99148ad-7e67-4304-8c11-27c7a53efd31" providerId="ADAL" clId="{47DC10C3-81B3-4CBD-89BF-2B4D68781B8D}" dt="2021-11-05T13:03:09.587" v="27012" actId="6549"/>
        <pc:sldMkLst>
          <pc:docMk/>
          <pc:sldMk cId="193928996" sldId="839"/>
        </pc:sldMkLst>
        <pc:spChg chg="mod">
          <ac:chgData name="Mark Higgins" userId="f99148ad-7e67-4304-8c11-27c7a53efd31" providerId="ADAL" clId="{47DC10C3-81B3-4CBD-89BF-2B4D68781B8D}" dt="2021-11-05T13:03:09.587" v="27012" actId="6549"/>
          <ac:spMkLst>
            <pc:docMk/>
            <pc:sldMk cId="193928996" sldId="839"/>
            <ac:spMk id="3" creationId="{299153E3-C451-4F62-AFF0-C142AACB3D0C}"/>
          </ac:spMkLst>
        </pc:spChg>
      </pc:sldChg>
      <pc:sldChg chg="addSp modSp add mod modNotesTx">
        <pc:chgData name="Mark Higgins" userId="f99148ad-7e67-4304-8c11-27c7a53efd31" providerId="ADAL" clId="{47DC10C3-81B3-4CBD-89BF-2B4D68781B8D}" dt="2021-11-05T13:16:24.249" v="27980" actId="20577"/>
        <pc:sldMkLst>
          <pc:docMk/>
          <pc:sldMk cId="3895410609" sldId="840"/>
        </pc:sldMkLst>
        <pc:spChg chg="mod">
          <ac:chgData name="Mark Higgins" userId="f99148ad-7e67-4304-8c11-27c7a53efd31" providerId="ADAL" clId="{47DC10C3-81B3-4CBD-89BF-2B4D68781B8D}" dt="2021-11-05T13:07:31.468" v="27331" actId="20577"/>
          <ac:spMkLst>
            <pc:docMk/>
            <pc:sldMk cId="3895410609" sldId="840"/>
            <ac:spMk id="3" creationId="{299153E3-C451-4F62-AFF0-C142AACB3D0C}"/>
          </ac:spMkLst>
        </pc:spChg>
        <pc:graphicFrameChg chg="add mod modGraphic">
          <ac:chgData name="Mark Higgins" userId="f99148ad-7e67-4304-8c11-27c7a53efd31" providerId="ADAL" clId="{47DC10C3-81B3-4CBD-89BF-2B4D68781B8D}" dt="2021-11-05T13:12:39.196" v="27709" actId="1076"/>
          <ac:graphicFrameMkLst>
            <pc:docMk/>
            <pc:sldMk cId="3895410609" sldId="840"/>
            <ac:graphicFrameMk id="4" creationId="{3E86F231-E39F-4AF6-B33C-7F66110B43BD}"/>
          </ac:graphicFrameMkLst>
        </pc:graphicFrameChg>
      </pc:sldChg>
      <pc:sldChg chg="delSp modSp add mod">
        <pc:chgData name="Mark Higgins" userId="f99148ad-7e67-4304-8c11-27c7a53efd31" providerId="ADAL" clId="{47DC10C3-81B3-4CBD-89BF-2B4D68781B8D}" dt="2021-11-05T13:15:23.906" v="27951" actId="20577"/>
        <pc:sldMkLst>
          <pc:docMk/>
          <pc:sldMk cId="1744556541" sldId="841"/>
        </pc:sldMkLst>
        <pc:spChg chg="mod">
          <ac:chgData name="Mark Higgins" userId="f99148ad-7e67-4304-8c11-27c7a53efd31" providerId="ADAL" clId="{47DC10C3-81B3-4CBD-89BF-2B4D68781B8D}" dt="2021-11-05T13:15:23.906" v="27951" actId="20577"/>
          <ac:spMkLst>
            <pc:docMk/>
            <pc:sldMk cId="1744556541" sldId="841"/>
            <ac:spMk id="3" creationId="{299153E3-C451-4F62-AFF0-C142AACB3D0C}"/>
          </ac:spMkLst>
        </pc:spChg>
        <pc:graphicFrameChg chg="del">
          <ac:chgData name="Mark Higgins" userId="f99148ad-7e67-4304-8c11-27c7a53efd31" providerId="ADAL" clId="{47DC10C3-81B3-4CBD-89BF-2B4D68781B8D}" dt="2021-11-05T13:13:10.835" v="27711" actId="478"/>
          <ac:graphicFrameMkLst>
            <pc:docMk/>
            <pc:sldMk cId="1744556541" sldId="841"/>
            <ac:graphicFrameMk id="4" creationId="{3E86F231-E39F-4AF6-B33C-7F66110B43BD}"/>
          </ac:graphicFrameMkLst>
        </pc:graphicFrameChg>
      </pc:sldChg>
      <pc:sldChg chg="addSp delSp modSp new mod ord">
        <pc:chgData name="Mark Higgins" userId="f99148ad-7e67-4304-8c11-27c7a53efd31" providerId="ADAL" clId="{47DC10C3-81B3-4CBD-89BF-2B4D68781B8D}" dt="2021-11-05T13:18:16.599" v="27985"/>
        <pc:sldMkLst>
          <pc:docMk/>
          <pc:sldMk cId="3684837684" sldId="842"/>
        </pc:sldMkLst>
        <pc:spChg chg="mod">
          <ac:chgData name="Mark Higgins" userId="f99148ad-7e67-4304-8c11-27c7a53efd31" providerId="ADAL" clId="{47DC10C3-81B3-4CBD-89BF-2B4D68781B8D}" dt="2021-11-05T13:18:16.599" v="27985"/>
          <ac:spMkLst>
            <pc:docMk/>
            <pc:sldMk cId="3684837684" sldId="842"/>
            <ac:spMk id="2" creationId="{CB23AB09-B23B-4748-9E4D-0D2787E85E17}"/>
          </ac:spMkLst>
        </pc:spChg>
        <pc:spChg chg="del">
          <ac:chgData name="Mark Higgins" userId="f99148ad-7e67-4304-8c11-27c7a53efd31" providerId="ADAL" clId="{47DC10C3-81B3-4CBD-89BF-2B4D68781B8D}" dt="2021-11-05T13:17:58.517" v="27982" actId="22"/>
          <ac:spMkLst>
            <pc:docMk/>
            <pc:sldMk cId="3684837684" sldId="842"/>
            <ac:spMk id="3" creationId="{A826E064-D00A-43D9-B9B7-433CD568F89D}"/>
          </ac:spMkLst>
        </pc:spChg>
        <pc:picChg chg="add mod ord">
          <ac:chgData name="Mark Higgins" userId="f99148ad-7e67-4304-8c11-27c7a53efd31" providerId="ADAL" clId="{47DC10C3-81B3-4CBD-89BF-2B4D68781B8D}" dt="2021-11-05T13:17:58.517" v="27982" actId="22"/>
          <ac:picMkLst>
            <pc:docMk/>
            <pc:sldMk cId="3684837684" sldId="842"/>
            <ac:picMk id="5" creationId="{2C512E3C-829E-47BF-B4DF-3066E2A9DFC3}"/>
          </ac:picMkLst>
        </pc:picChg>
      </pc:sldChg>
      <pc:sldChg chg="modSp new mod ord">
        <pc:chgData name="Mark Higgins" userId="f99148ad-7e67-4304-8c11-27c7a53efd31" providerId="ADAL" clId="{47DC10C3-81B3-4CBD-89BF-2B4D68781B8D}" dt="2021-11-05T13:31:11.660" v="28260" actId="20577"/>
        <pc:sldMkLst>
          <pc:docMk/>
          <pc:sldMk cId="1598835048" sldId="843"/>
        </pc:sldMkLst>
        <pc:spChg chg="mod">
          <ac:chgData name="Mark Higgins" userId="f99148ad-7e67-4304-8c11-27c7a53efd31" providerId="ADAL" clId="{47DC10C3-81B3-4CBD-89BF-2B4D68781B8D}" dt="2021-11-05T13:29:46.143" v="28187" actId="20577"/>
          <ac:spMkLst>
            <pc:docMk/>
            <pc:sldMk cId="1598835048" sldId="843"/>
            <ac:spMk id="2" creationId="{7A0A3EDC-7744-4A5F-BCBA-9B7F640A2838}"/>
          </ac:spMkLst>
        </pc:spChg>
        <pc:spChg chg="mod">
          <ac:chgData name="Mark Higgins" userId="f99148ad-7e67-4304-8c11-27c7a53efd31" providerId="ADAL" clId="{47DC10C3-81B3-4CBD-89BF-2B4D68781B8D}" dt="2021-11-05T13:31:11.660" v="28260" actId="20577"/>
          <ac:spMkLst>
            <pc:docMk/>
            <pc:sldMk cId="1598835048" sldId="843"/>
            <ac:spMk id="3" creationId="{BFD8389B-4552-4862-95D8-8F8206E865FE}"/>
          </ac:spMkLst>
        </pc:spChg>
      </pc:sldChg>
      <pc:sldChg chg="modSp new mod">
        <pc:chgData name="Mark Higgins" userId="f99148ad-7e67-4304-8c11-27c7a53efd31" providerId="ADAL" clId="{47DC10C3-81B3-4CBD-89BF-2B4D68781B8D}" dt="2021-11-05T13:48:05.552" v="28567" actId="20577"/>
        <pc:sldMkLst>
          <pc:docMk/>
          <pc:sldMk cId="4078172641" sldId="844"/>
        </pc:sldMkLst>
        <pc:spChg chg="mod">
          <ac:chgData name="Mark Higgins" userId="f99148ad-7e67-4304-8c11-27c7a53efd31" providerId="ADAL" clId="{47DC10C3-81B3-4CBD-89BF-2B4D68781B8D}" dt="2021-11-05T13:31:40.669" v="28278" actId="20577"/>
          <ac:spMkLst>
            <pc:docMk/>
            <pc:sldMk cId="4078172641" sldId="844"/>
            <ac:spMk id="2" creationId="{692673D9-2E10-4D50-A629-00F89FE163E2}"/>
          </ac:spMkLst>
        </pc:spChg>
        <pc:spChg chg="mod">
          <ac:chgData name="Mark Higgins" userId="f99148ad-7e67-4304-8c11-27c7a53efd31" providerId="ADAL" clId="{47DC10C3-81B3-4CBD-89BF-2B4D68781B8D}" dt="2021-11-05T13:48:05.552" v="28567" actId="20577"/>
          <ac:spMkLst>
            <pc:docMk/>
            <pc:sldMk cId="4078172641" sldId="844"/>
            <ac:spMk id="3" creationId="{5287A250-00F4-4177-9707-74F32710CE73}"/>
          </ac:spMkLst>
        </pc:spChg>
      </pc:sldChg>
      <pc:sldChg chg="modSp add mod">
        <pc:chgData name="Mark Higgins" userId="f99148ad-7e67-4304-8c11-27c7a53efd31" providerId="ADAL" clId="{47DC10C3-81B3-4CBD-89BF-2B4D68781B8D}" dt="2021-11-05T13:47:41.211" v="28509" actId="21"/>
        <pc:sldMkLst>
          <pc:docMk/>
          <pc:sldMk cId="2108295463" sldId="845"/>
        </pc:sldMkLst>
        <pc:spChg chg="mod">
          <ac:chgData name="Mark Higgins" userId="f99148ad-7e67-4304-8c11-27c7a53efd31" providerId="ADAL" clId="{47DC10C3-81B3-4CBD-89BF-2B4D68781B8D}" dt="2021-11-05T13:32:17.299" v="28301" actId="20577"/>
          <ac:spMkLst>
            <pc:docMk/>
            <pc:sldMk cId="2108295463" sldId="845"/>
            <ac:spMk id="2" creationId="{692673D9-2E10-4D50-A629-00F89FE163E2}"/>
          </ac:spMkLst>
        </pc:spChg>
        <pc:spChg chg="mod">
          <ac:chgData name="Mark Higgins" userId="f99148ad-7e67-4304-8c11-27c7a53efd31" providerId="ADAL" clId="{47DC10C3-81B3-4CBD-89BF-2B4D68781B8D}" dt="2021-11-05T13:47:41.211" v="28509" actId="21"/>
          <ac:spMkLst>
            <pc:docMk/>
            <pc:sldMk cId="2108295463" sldId="845"/>
            <ac:spMk id="3" creationId="{5287A250-00F4-4177-9707-74F32710CE73}"/>
          </ac:spMkLst>
        </pc:spChg>
      </pc:sldChg>
      <pc:sldChg chg="modSp add mod">
        <pc:chgData name="Mark Higgins" userId="f99148ad-7e67-4304-8c11-27c7a53efd31" providerId="ADAL" clId="{47DC10C3-81B3-4CBD-89BF-2B4D68781B8D}" dt="2021-11-05T13:34:51.603" v="28373" actId="20577"/>
        <pc:sldMkLst>
          <pc:docMk/>
          <pc:sldMk cId="4151082881" sldId="846"/>
        </pc:sldMkLst>
        <pc:spChg chg="mod">
          <ac:chgData name="Mark Higgins" userId="f99148ad-7e67-4304-8c11-27c7a53efd31" providerId="ADAL" clId="{47DC10C3-81B3-4CBD-89BF-2B4D68781B8D}" dt="2021-11-05T13:34:43.999" v="28349" actId="20577"/>
          <ac:spMkLst>
            <pc:docMk/>
            <pc:sldMk cId="4151082881" sldId="846"/>
            <ac:spMk id="2" creationId="{692673D9-2E10-4D50-A629-00F89FE163E2}"/>
          </ac:spMkLst>
        </pc:spChg>
        <pc:spChg chg="mod">
          <ac:chgData name="Mark Higgins" userId="f99148ad-7e67-4304-8c11-27c7a53efd31" providerId="ADAL" clId="{47DC10C3-81B3-4CBD-89BF-2B4D68781B8D}" dt="2021-11-05T13:34:51.603" v="28373" actId="20577"/>
          <ac:spMkLst>
            <pc:docMk/>
            <pc:sldMk cId="4151082881" sldId="846"/>
            <ac:spMk id="3" creationId="{5287A250-00F4-4177-9707-74F32710CE73}"/>
          </ac:spMkLst>
        </pc:spChg>
      </pc:sldChg>
      <pc:sldChg chg="modSp add mod">
        <pc:chgData name="Mark Higgins" userId="f99148ad-7e67-4304-8c11-27c7a53efd31" providerId="ADAL" clId="{47DC10C3-81B3-4CBD-89BF-2B4D68781B8D}" dt="2021-11-05T13:35:08.569" v="28388" actId="20577"/>
        <pc:sldMkLst>
          <pc:docMk/>
          <pc:sldMk cId="810918560" sldId="847"/>
        </pc:sldMkLst>
        <pc:spChg chg="mod">
          <ac:chgData name="Mark Higgins" userId="f99148ad-7e67-4304-8c11-27c7a53efd31" providerId="ADAL" clId="{47DC10C3-81B3-4CBD-89BF-2B4D68781B8D}" dt="2021-11-05T13:35:04.905" v="28383" actId="20577"/>
          <ac:spMkLst>
            <pc:docMk/>
            <pc:sldMk cId="810918560" sldId="847"/>
            <ac:spMk id="2" creationId="{692673D9-2E10-4D50-A629-00F89FE163E2}"/>
          </ac:spMkLst>
        </pc:spChg>
        <pc:spChg chg="mod">
          <ac:chgData name="Mark Higgins" userId="f99148ad-7e67-4304-8c11-27c7a53efd31" providerId="ADAL" clId="{47DC10C3-81B3-4CBD-89BF-2B4D68781B8D}" dt="2021-11-05T13:35:08.569" v="28388" actId="20577"/>
          <ac:spMkLst>
            <pc:docMk/>
            <pc:sldMk cId="810918560" sldId="847"/>
            <ac:spMk id="3" creationId="{5287A250-00F4-4177-9707-74F32710CE73}"/>
          </ac:spMkLst>
        </pc:spChg>
      </pc:sldChg>
      <pc:sldChg chg="modSp new mod">
        <pc:chgData name="Mark Higgins" userId="f99148ad-7e67-4304-8c11-27c7a53efd31" providerId="ADAL" clId="{47DC10C3-81B3-4CBD-89BF-2B4D68781B8D}" dt="2021-11-05T14:09:38.345" v="29194" actId="27636"/>
        <pc:sldMkLst>
          <pc:docMk/>
          <pc:sldMk cId="568527114" sldId="848"/>
        </pc:sldMkLst>
        <pc:spChg chg="mod">
          <ac:chgData name="Mark Higgins" userId="f99148ad-7e67-4304-8c11-27c7a53efd31" providerId="ADAL" clId="{47DC10C3-81B3-4CBD-89BF-2B4D68781B8D}" dt="2021-11-05T13:54:57.822" v="28590" actId="20577"/>
          <ac:spMkLst>
            <pc:docMk/>
            <pc:sldMk cId="568527114" sldId="848"/>
            <ac:spMk id="2" creationId="{DD922B15-5AA1-4E30-A779-185AE2DBFD3D}"/>
          </ac:spMkLst>
        </pc:spChg>
        <pc:spChg chg="mod">
          <ac:chgData name="Mark Higgins" userId="f99148ad-7e67-4304-8c11-27c7a53efd31" providerId="ADAL" clId="{47DC10C3-81B3-4CBD-89BF-2B4D68781B8D}" dt="2021-11-05T14:09:38.345" v="29194" actId="27636"/>
          <ac:spMkLst>
            <pc:docMk/>
            <pc:sldMk cId="568527114" sldId="848"/>
            <ac:spMk id="3" creationId="{0B1A09D8-F462-4351-89E7-4B6C77E65EC9}"/>
          </ac:spMkLst>
        </pc:spChg>
      </pc:sldChg>
      <pc:sldChg chg="addSp modSp add mod">
        <pc:chgData name="Mark Higgins" userId="f99148ad-7e67-4304-8c11-27c7a53efd31" providerId="ADAL" clId="{47DC10C3-81B3-4CBD-89BF-2B4D68781B8D}" dt="2021-11-05T14:18:29.029" v="29929" actId="20577"/>
        <pc:sldMkLst>
          <pc:docMk/>
          <pc:sldMk cId="4245533759" sldId="849"/>
        </pc:sldMkLst>
        <pc:spChg chg="mod">
          <ac:chgData name="Mark Higgins" userId="f99148ad-7e67-4304-8c11-27c7a53efd31" providerId="ADAL" clId="{47DC10C3-81B3-4CBD-89BF-2B4D68781B8D}" dt="2021-11-05T13:55:37.764" v="28598" actId="20577"/>
          <ac:spMkLst>
            <pc:docMk/>
            <pc:sldMk cId="4245533759" sldId="849"/>
            <ac:spMk id="2" creationId="{DD922B15-5AA1-4E30-A779-185AE2DBFD3D}"/>
          </ac:spMkLst>
        </pc:spChg>
        <pc:spChg chg="mod">
          <ac:chgData name="Mark Higgins" userId="f99148ad-7e67-4304-8c11-27c7a53efd31" providerId="ADAL" clId="{47DC10C3-81B3-4CBD-89BF-2B4D68781B8D}" dt="2021-11-05T14:18:29.029" v="29929" actId="20577"/>
          <ac:spMkLst>
            <pc:docMk/>
            <pc:sldMk cId="4245533759" sldId="849"/>
            <ac:spMk id="3" creationId="{0B1A09D8-F462-4351-89E7-4B6C77E65EC9}"/>
          </ac:spMkLst>
        </pc:spChg>
        <pc:picChg chg="add mod">
          <ac:chgData name="Mark Higgins" userId="f99148ad-7e67-4304-8c11-27c7a53efd31" providerId="ADAL" clId="{47DC10C3-81B3-4CBD-89BF-2B4D68781B8D}" dt="2021-11-05T14:17:08.710" v="29760" actId="1076"/>
          <ac:picMkLst>
            <pc:docMk/>
            <pc:sldMk cId="4245533759" sldId="849"/>
            <ac:picMk id="4" creationId="{7225A89E-E2F8-41D7-9C13-895A50D41EDA}"/>
          </ac:picMkLst>
        </pc:picChg>
      </pc:sldChg>
      <pc:sldChg chg="modSp add mod">
        <pc:chgData name="Mark Higgins" userId="f99148ad-7e67-4304-8c11-27c7a53efd31" providerId="ADAL" clId="{47DC10C3-81B3-4CBD-89BF-2B4D68781B8D}" dt="2021-11-05T13:55:53.367" v="28609" actId="20577"/>
        <pc:sldMkLst>
          <pc:docMk/>
          <pc:sldMk cId="592469658" sldId="850"/>
        </pc:sldMkLst>
        <pc:spChg chg="mod">
          <ac:chgData name="Mark Higgins" userId="f99148ad-7e67-4304-8c11-27c7a53efd31" providerId="ADAL" clId="{47DC10C3-81B3-4CBD-89BF-2B4D68781B8D}" dt="2021-11-05T13:55:53.367" v="28609" actId="20577"/>
          <ac:spMkLst>
            <pc:docMk/>
            <pc:sldMk cId="592469658" sldId="850"/>
            <ac:spMk id="2" creationId="{DD922B15-5AA1-4E30-A779-185AE2DBFD3D}"/>
          </ac:spMkLst>
        </pc:spChg>
      </pc:sldChg>
      <pc:sldChg chg="modSp add mod">
        <pc:chgData name="Mark Higgins" userId="f99148ad-7e67-4304-8c11-27c7a53efd31" providerId="ADAL" clId="{47DC10C3-81B3-4CBD-89BF-2B4D68781B8D}" dt="2021-11-05T14:09:13.055" v="29192" actId="27636"/>
        <pc:sldMkLst>
          <pc:docMk/>
          <pc:sldMk cId="139413312" sldId="851"/>
        </pc:sldMkLst>
        <pc:spChg chg="mod">
          <ac:chgData name="Mark Higgins" userId="f99148ad-7e67-4304-8c11-27c7a53efd31" providerId="ADAL" clId="{47DC10C3-81B3-4CBD-89BF-2B4D68781B8D}" dt="2021-11-05T13:56:03.237" v="28617" actId="20577"/>
          <ac:spMkLst>
            <pc:docMk/>
            <pc:sldMk cId="139413312" sldId="851"/>
            <ac:spMk id="2" creationId="{DD922B15-5AA1-4E30-A779-185AE2DBFD3D}"/>
          </ac:spMkLst>
        </pc:spChg>
        <pc:spChg chg="mod">
          <ac:chgData name="Mark Higgins" userId="f99148ad-7e67-4304-8c11-27c7a53efd31" providerId="ADAL" clId="{47DC10C3-81B3-4CBD-89BF-2B4D68781B8D}" dt="2021-11-05T14:09:13.055" v="29192" actId="27636"/>
          <ac:spMkLst>
            <pc:docMk/>
            <pc:sldMk cId="139413312" sldId="851"/>
            <ac:spMk id="3" creationId="{0B1A09D8-F462-4351-89E7-4B6C77E65EC9}"/>
          </ac:spMkLst>
        </pc:spChg>
      </pc:sldChg>
      <pc:sldChg chg="modSp add mod">
        <pc:chgData name="Mark Higgins" userId="f99148ad-7e67-4304-8c11-27c7a53efd31" providerId="ADAL" clId="{47DC10C3-81B3-4CBD-89BF-2B4D68781B8D}" dt="2021-11-05T14:13:13.477" v="29439" actId="20577"/>
        <pc:sldMkLst>
          <pc:docMk/>
          <pc:sldMk cId="220787602" sldId="852"/>
        </pc:sldMkLst>
        <pc:spChg chg="mod">
          <ac:chgData name="Mark Higgins" userId="f99148ad-7e67-4304-8c11-27c7a53efd31" providerId="ADAL" clId="{47DC10C3-81B3-4CBD-89BF-2B4D68781B8D}" dt="2021-11-05T14:13:13.477" v="29439" actId="20577"/>
          <ac:spMkLst>
            <pc:docMk/>
            <pc:sldMk cId="220787602" sldId="852"/>
            <ac:spMk id="3" creationId="{0B1A09D8-F462-4351-89E7-4B6C77E65EC9}"/>
          </ac:spMkLst>
        </pc:spChg>
      </pc:sldChg>
      <pc:sldChg chg="addSp delSp modSp add mod">
        <pc:chgData name="Mark Higgins" userId="f99148ad-7e67-4304-8c11-27c7a53efd31" providerId="ADAL" clId="{47DC10C3-81B3-4CBD-89BF-2B4D68781B8D}" dt="2021-11-05T14:32:23.604" v="30763" actId="207"/>
        <pc:sldMkLst>
          <pc:docMk/>
          <pc:sldMk cId="1396603108" sldId="853"/>
        </pc:sldMkLst>
        <pc:spChg chg="mod">
          <ac:chgData name="Mark Higgins" userId="f99148ad-7e67-4304-8c11-27c7a53efd31" providerId="ADAL" clId="{47DC10C3-81B3-4CBD-89BF-2B4D68781B8D}" dt="2021-11-05T14:21:08.572" v="30101" actId="20577"/>
          <ac:spMkLst>
            <pc:docMk/>
            <pc:sldMk cId="1396603108" sldId="853"/>
            <ac:spMk id="3" creationId="{0B1A09D8-F462-4351-89E7-4B6C77E65EC9}"/>
          </ac:spMkLst>
        </pc:spChg>
        <pc:spChg chg="add mod">
          <ac:chgData name="Mark Higgins" userId="f99148ad-7e67-4304-8c11-27c7a53efd31" providerId="ADAL" clId="{47DC10C3-81B3-4CBD-89BF-2B4D68781B8D}" dt="2021-11-05T14:31:25.007" v="30762" actId="1076"/>
          <ac:spMkLst>
            <pc:docMk/>
            <pc:sldMk cId="1396603108" sldId="853"/>
            <ac:spMk id="5" creationId="{A10576A3-158B-4ED8-BE12-B185F91C9C50}"/>
          </ac:spMkLst>
        </pc:spChg>
        <pc:spChg chg="add mod">
          <ac:chgData name="Mark Higgins" userId="f99148ad-7e67-4304-8c11-27c7a53efd31" providerId="ADAL" clId="{47DC10C3-81B3-4CBD-89BF-2B4D68781B8D}" dt="2021-11-05T14:31:25.007" v="30762" actId="1076"/>
          <ac:spMkLst>
            <pc:docMk/>
            <pc:sldMk cId="1396603108" sldId="853"/>
            <ac:spMk id="6" creationId="{2042977A-EF5E-41C4-80C3-35DBB40BC1A3}"/>
          </ac:spMkLst>
        </pc:spChg>
        <pc:spChg chg="add mod">
          <ac:chgData name="Mark Higgins" userId="f99148ad-7e67-4304-8c11-27c7a53efd31" providerId="ADAL" clId="{47DC10C3-81B3-4CBD-89BF-2B4D68781B8D}" dt="2021-11-05T14:31:25.007" v="30762" actId="1076"/>
          <ac:spMkLst>
            <pc:docMk/>
            <pc:sldMk cId="1396603108" sldId="853"/>
            <ac:spMk id="7" creationId="{E4CBF553-3E0B-4766-82AB-D90A96E6D963}"/>
          </ac:spMkLst>
        </pc:spChg>
        <pc:spChg chg="add mod">
          <ac:chgData name="Mark Higgins" userId="f99148ad-7e67-4304-8c11-27c7a53efd31" providerId="ADAL" clId="{47DC10C3-81B3-4CBD-89BF-2B4D68781B8D}" dt="2021-11-05T14:32:23.604" v="30763" actId="207"/>
          <ac:spMkLst>
            <pc:docMk/>
            <pc:sldMk cId="1396603108" sldId="853"/>
            <ac:spMk id="8" creationId="{5C072DCA-3D09-4A69-8463-6F5EAF5E4F07}"/>
          </ac:spMkLst>
        </pc:spChg>
        <pc:picChg chg="del mod">
          <ac:chgData name="Mark Higgins" userId="f99148ad-7e67-4304-8c11-27c7a53efd31" providerId="ADAL" clId="{47DC10C3-81B3-4CBD-89BF-2B4D68781B8D}" dt="2021-11-05T14:18:56.477" v="29932" actId="478"/>
          <ac:picMkLst>
            <pc:docMk/>
            <pc:sldMk cId="1396603108" sldId="853"/>
            <ac:picMk id="4" creationId="{7225A89E-E2F8-41D7-9C13-895A50D41EDA}"/>
          </ac:picMkLst>
        </pc:picChg>
      </pc:sldChg>
      <pc:sldChg chg="addSp modSp add mod">
        <pc:chgData name="Mark Higgins" userId="f99148ad-7e67-4304-8c11-27c7a53efd31" providerId="ADAL" clId="{47DC10C3-81B3-4CBD-89BF-2B4D68781B8D}" dt="2021-11-05T14:32:41.902" v="30765" actId="1076"/>
        <pc:sldMkLst>
          <pc:docMk/>
          <pc:sldMk cId="3426310375" sldId="854"/>
        </pc:sldMkLst>
        <pc:spChg chg="mod">
          <ac:chgData name="Mark Higgins" userId="f99148ad-7e67-4304-8c11-27c7a53efd31" providerId="ADAL" clId="{47DC10C3-81B3-4CBD-89BF-2B4D68781B8D}" dt="2021-11-05T14:21:39.957" v="30114" actId="20577"/>
          <ac:spMkLst>
            <pc:docMk/>
            <pc:sldMk cId="3426310375" sldId="854"/>
            <ac:spMk id="3" creationId="{0B1A09D8-F462-4351-89E7-4B6C77E65EC9}"/>
          </ac:spMkLst>
        </pc:spChg>
        <pc:spChg chg="add mod">
          <ac:chgData name="Mark Higgins" userId="f99148ad-7e67-4304-8c11-27c7a53efd31" providerId="ADAL" clId="{47DC10C3-81B3-4CBD-89BF-2B4D68781B8D}" dt="2021-11-05T14:32:41.902" v="30765" actId="1076"/>
          <ac:spMkLst>
            <pc:docMk/>
            <pc:sldMk cId="3426310375" sldId="854"/>
            <ac:spMk id="4" creationId="{A09B5F7A-A990-4EF7-9C04-C4A2F1B250F4}"/>
          </ac:spMkLst>
        </pc:spChg>
      </pc:sldChg>
      <pc:sldChg chg="modSp add mod">
        <pc:chgData name="Mark Higgins" userId="f99148ad-7e67-4304-8c11-27c7a53efd31" providerId="ADAL" clId="{47DC10C3-81B3-4CBD-89BF-2B4D68781B8D}" dt="2021-11-05T14:21:48.663" v="30123" actId="20577"/>
        <pc:sldMkLst>
          <pc:docMk/>
          <pc:sldMk cId="916494217" sldId="855"/>
        </pc:sldMkLst>
        <pc:spChg chg="mod">
          <ac:chgData name="Mark Higgins" userId="f99148ad-7e67-4304-8c11-27c7a53efd31" providerId="ADAL" clId="{47DC10C3-81B3-4CBD-89BF-2B4D68781B8D}" dt="2021-11-05T14:21:48.663" v="30123" actId="20577"/>
          <ac:spMkLst>
            <pc:docMk/>
            <pc:sldMk cId="916494217" sldId="855"/>
            <ac:spMk id="3" creationId="{0B1A09D8-F462-4351-89E7-4B6C77E65EC9}"/>
          </ac:spMkLst>
        </pc:spChg>
      </pc:sldChg>
      <pc:sldChg chg="modSp add mod">
        <pc:chgData name="Mark Higgins" userId="f99148ad-7e67-4304-8c11-27c7a53efd31" providerId="ADAL" clId="{47DC10C3-81B3-4CBD-89BF-2B4D68781B8D}" dt="2021-11-05T14:21:58.053" v="30137" actId="20577"/>
        <pc:sldMkLst>
          <pc:docMk/>
          <pc:sldMk cId="1824287898" sldId="856"/>
        </pc:sldMkLst>
        <pc:spChg chg="mod">
          <ac:chgData name="Mark Higgins" userId="f99148ad-7e67-4304-8c11-27c7a53efd31" providerId="ADAL" clId="{47DC10C3-81B3-4CBD-89BF-2B4D68781B8D}" dt="2021-11-05T14:21:58.053" v="30137" actId="20577"/>
          <ac:spMkLst>
            <pc:docMk/>
            <pc:sldMk cId="1824287898" sldId="856"/>
            <ac:spMk id="3" creationId="{0B1A09D8-F462-4351-89E7-4B6C77E65EC9}"/>
          </ac:spMkLst>
        </pc:spChg>
      </pc:sldChg>
      <pc:sldChg chg="modSp add mod">
        <pc:chgData name="Mark Higgins" userId="f99148ad-7e67-4304-8c11-27c7a53efd31" providerId="ADAL" clId="{47DC10C3-81B3-4CBD-89BF-2B4D68781B8D}" dt="2021-11-05T14:25:08.188" v="30545" actId="27636"/>
        <pc:sldMkLst>
          <pc:docMk/>
          <pc:sldMk cId="1060636736" sldId="857"/>
        </pc:sldMkLst>
        <pc:spChg chg="mod">
          <ac:chgData name="Mark Higgins" userId="f99148ad-7e67-4304-8c11-27c7a53efd31" providerId="ADAL" clId="{47DC10C3-81B3-4CBD-89BF-2B4D68781B8D}" dt="2021-11-05T14:25:08.188" v="30545" actId="27636"/>
          <ac:spMkLst>
            <pc:docMk/>
            <pc:sldMk cId="1060636736" sldId="857"/>
            <ac:spMk id="3" creationId="{0B1A09D8-F462-4351-89E7-4B6C77E65EC9}"/>
          </ac:spMkLst>
        </pc:spChg>
      </pc:sldChg>
      <pc:sldChg chg="modSp add mod">
        <pc:chgData name="Mark Higgins" userId="f99148ad-7e67-4304-8c11-27c7a53efd31" providerId="ADAL" clId="{47DC10C3-81B3-4CBD-89BF-2B4D68781B8D}" dt="2021-11-05T14:26:07.096" v="30615" actId="20577"/>
        <pc:sldMkLst>
          <pc:docMk/>
          <pc:sldMk cId="2081339204" sldId="858"/>
        </pc:sldMkLst>
        <pc:spChg chg="mod">
          <ac:chgData name="Mark Higgins" userId="f99148ad-7e67-4304-8c11-27c7a53efd31" providerId="ADAL" clId="{47DC10C3-81B3-4CBD-89BF-2B4D68781B8D}" dt="2021-11-05T14:26:07.096" v="30615" actId="20577"/>
          <ac:spMkLst>
            <pc:docMk/>
            <pc:sldMk cId="2081339204" sldId="858"/>
            <ac:spMk id="3" creationId="{0B1A09D8-F462-4351-89E7-4B6C77E65EC9}"/>
          </ac:spMkLst>
        </pc:spChg>
      </pc:sldChg>
      <pc:sldChg chg="addSp delSp modSp add mod">
        <pc:chgData name="Mark Higgins" userId="f99148ad-7e67-4304-8c11-27c7a53efd31" providerId="ADAL" clId="{47DC10C3-81B3-4CBD-89BF-2B4D68781B8D}" dt="2021-11-05T14:42:41.064" v="30994" actId="20577"/>
        <pc:sldMkLst>
          <pc:docMk/>
          <pc:sldMk cId="1848147037" sldId="859"/>
        </pc:sldMkLst>
        <pc:spChg chg="mod">
          <ac:chgData name="Mark Higgins" userId="f99148ad-7e67-4304-8c11-27c7a53efd31" providerId="ADAL" clId="{47DC10C3-81B3-4CBD-89BF-2B4D68781B8D}" dt="2021-11-05T14:42:41.064" v="30994" actId="20577"/>
          <ac:spMkLst>
            <pc:docMk/>
            <pc:sldMk cId="1848147037" sldId="859"/>
            <ac:spMk id="3" creationId="{0B1A09D8-F462-4351-89E7-4B6C77E65EC9}"/>
          </ac:spMkLst>
        </pc:spChg>
        <pc:spChg chg="add del">
          <ac:chgData name="Mark Higgins" userId="f99148ad-7e67-4304-8c11-27c7a53efd31" providerId="ADAL" clId="{47DC10C3-81B3-4CBD-89BF-2B4D68781B8D}" dt="2021-11-05T14:40:09.970" v="30865" actId="478"/>
          <ac:spMkLst>
            <pc:docMk/>
            <pc:sldMk cId="1848147037" sldId="859"/>
            <ac:spMk id="4" creationId="{BF272054-A5A7-493D-A681-BBA3B51F640C}"/>
          </ac:spMkLst>
        </pc:spChg>
        <pc:spChg chg="mod">
          <ac:chgData name="Mark Higgins" userId="f99148ad-7e67-4304-8c11-27c7a53efd31" providerId="ADAL" clId="{47DC10C3-81B3-4CBD-89BF-2B4D68781B8D}" dt="2021-11-05T14:39:03.810" v="30863" actId="1076"/>
          <ac:spMkLst>
            <pc:docMk/>
            <pc:sldMk cId="1848147037" sldId="859"/>
            <ac:spMk id="5" creationId="{A10576A3-158B-4ED8-BE12-B185F91C9C50}"/>
          </ac:spMkLst>
        </pc:spChg>
        <pc:spChg chg="mod">
          <ac:chgData name="Mark Higgins" userId="f99148ad-7e67-4304-8c11-27c7a53efd31" providerId="ADAL" clId="{47DC10C3-81B3-4CBD-89BF-2B4D68781B8D}" dt="2021-11-05T14:39:03.810" v="30863" actId="1076"/>
          <ac:spMkLst>
            <pc:docMk/>
            <pc:sldMk cId="1848147037" sldId="859"/>
            <ac:spMk id="6" creationId="{2042977A-EF5E-41C4-80C3-35DBB40BC1A3}"/>
          </ac:spMkLst>
        </pc:spChg>
        <pc:spChg chg="mod">
          <ac:chgData name="Mark Higgins" userId="f99148ad-7e67-4304-8c11-27c7a53efd31" providerId="ADAL" clId="{47DC10C3-81B3-4CBD-89BF-2B4D68781B8D}" dt="2021-11-05T14:39:03.810" v="30863" actId="1076"/>
          <ac:spMkLst>
            <pc:docMk/>
            <pc:sldMk cId="1848147037" sldId="859"/>
            <ac:spMk id="7" creationId="{E4CBF553-3E0B-4766-82AB-D90A96E6D963}"/>
          </ac:spMkLst>
        </pc:spChg>
        <pc:spChg chg="mod">
          <ac:chgData name="Mark Higgins" userId="f99148ad-7e67-4304-8c11-27c7a53efd31" providerId="ADAL" clId="{47DC10C3-81B3-4CBD-89BF-2B4D68781B8D}" dt="2021-11-05T14:39:03.810" v="30863" actId="1076"/>
          <ac:spMkLst>
            <pc:docMk/>
            <pc:sldMk cId="1848147037" sldId="859"/>
            <ac:spMk id="8" creationId="{5C072DCA-3D09-4A69-8463-6F5EAF5E4F07}"/>
          </ac:spMkLst>
        </pc:spChg>
        <pc:spChg chg="add mod">
          <ac:chgData name="Mark Higgins" userId="f99148ad-7e67-4304-8c11-27c7a53efd31" providerId="ADAL" clId="{47DC10C3-81B3-4CBD-89BF-2B4D68781B8D}" dt="2021-11-05T14:41:31.828" v="30881" actId="207"/>
          <ac:spMkLst>
            <pc:docMk/>
            <pc:sldMk cId="1848147037" sldId="859"/>
            <ac:spMk id="9" creationId="{C217E881-F5BC-4BD7-8EB1-779B06DB2B5C}"/>
          </ac:spMkLst>
        </pc:spChg>
        <pc:spChg chg="add mod">
          <ac:chgData name="Mark Higgins" userId="f99148ad-7e67-4304-8c11-27c7a53efd31" providerId="ADAL" clId="{47DC10C3-81B3-4CBD-89BF-2B4D68781B8D}" dt="2021-11-05T14:41:35.670" v="30882" actId="207"/>
          <ac:spMkLst>
            <pc:docMk/>
            <pc:sldMk cId="1848147037" sldId="859"/>
            <ac:spMk id="10" creationId="{3642834E-7B5F-4CEA-94E1-6FACA0E9C93B}"/>
          </ac:spMkLst>
        </pc:spChg>
        <pc:spChg chg="add mod">
          <ac:chgData name="Mark Higgins" userId="f99148ad-7e67-4304-8c11-27c7a53efd31" providerId="ADAL" clId="{47DC10C3-81B3-4CBD-89BF-2B4D68781B8D}" dt="2021-11-05T14:40:55.263" v="30873" actId="1076"/>
          <ac:spMkLst>
            <pc:docMk/>
            <pc:sldMk cId="1848147037" sldId="859"/>
            <ac:spMk id="11" creationId="{5635153F-B87C-4C0F-A022-8F0BAC567B81}"/>
          </ac:spMkLst>
        </pc:spChg>
        <pc:spChg chg="add mod">
          <ac:chgData name="Mark Higgins" userId="f99148ad-7e67-4304-8c11-27c7a53efd31" providerId="ADAL" clId="{47DC10C3-81B3-4CBD-89BF-2B4D68781B8D}" dt="2021-11-05T14:41:40.163" v="30883" actId="207"/>
          <ac:spMkLst>
            <pc:docMk/>
            <pc:sldMk cId="1848147037" sldId="859"/>
            <ac:spMk id="12" creationId="{BF04E44E-1417-4ADB-B73E-74E89A46131C}"/>
          </ac:spMkLst>
        </pc:spChg>
        <pc:spChg chg="add mod">
          <ac:chgData name="Mark Higgins" userId="f99148ad-7e67-4304-8c11-27c7a53efd31" providerId="ADAL" clId="{47DC10C3-81B3-4CBD-89BF-2B4D68781B8D}" dt="2021-11-05T14:41:26.675" v="30880" actId="207"/>
          <ac:spMkLst>
            <pc:docMk/>
            <pc:sldMk cId="1848147037" sldId="859"/>
            <ac:spMk id="13" creationId="{2374ACC7-0156-4268-92F3-90B90C5FBE8E}"/>
          </ac:spMkLst>
        </pc:spChg>
        <pc:spChg chg="add mod">
          <ac:chgData name="Mark Higgins" userId="f99148ad-7e67-4304-8c11-27c7a53efd31" providerId="ADAL" clId="{47DC10C3-81B3-4CBD-89BF-2B4D68781B8D}" dt="2021-11-05T14:42:03.256" v="30887" actId="207"/>
          <ac:spMkLst>
            <pc:docMk/>
            <pc:sldMk cId="1848147037" sldId="859"/>
            <ac:spMk id="14" creationId="{FF8DF90B-ACC9-47E9-84ED-74D72DAAB98D}"/>
          </ac:spMkLst>
        </pc:spChg>
      </pc:sldChg>
      <pc:sldChg chg="addSp delSp modSp add mod">
        <pc:chgData name="Mark Higgins" userId="f99148ad-7e67-4304-8c11-27c7a53efd31" providerId="ADAL" clId="{47DC10C3-81B3-4CBD-89BF-2B4D68781B8D}" dt="2021-11-05T15:11:50.694" v="31525" actId="1582"/>
        <pc:sldMkLst>
          <pc:docMk/>
          <pc:sldMk cId="2888613729" sldId="860"/>
        </pc:sldMkLst>
        <pc:spChg chg="mod">
          <ac:chgData name="Mark Higgins" userId="f99148ad-7e67-4304-8c11-27c7a53efd31" providerId="ADAL" clId="{47DC10C3-81B3-4CBD-89BF-2B4D68781B8D}" dt="2021-11-05T14:48:58.091" v="31065" actId="14100"/>
          <ac:spMkLst>
            <pc:docMk/>
            <pc:sldMk cId="2888613729" sldId="860"/>
            <ac:spMk id="2" creationId="{DD922B15-5AA1-4E30-A779-185AE2DBFD3D}"/>
          </ac:spMkLst>
        </pc:spChg>
        <pc:spChg chg="mod">
          <ac:chgData name="Mark Higgins" userId="f99148ad-7e67-4304-8c11-27c7a53efd31" providerId="ADAL" clId="{47DC10C3-81B3-4CBD-89BF-2B4D68781B8D}" dt="2021-11-05T15:05:21.316" v="31474" actId="20577"/>
          <ac:spMkLst>
            <pc:docMk/>
            <pc:sldMk cId="2888613729" sldId="860"/>
            <ac:spMk id="3" creationId="{0B1A09D8-F462-4351-89E7-4B6C77E65EC9}"/>
          </ac:spMkLst>
        </pc:spChg>
        <pc:spChg chg="mod">
          <ac:chgData name="Mark Higgins" userId="f99148ad-7e67-4304-8c11-27c7a53efd31" providerId="ADAL" clId="{47DC10C3-81B3-4CBD-89BF-2B4D68781B8D}" dt="2021-11-05T14:50:58.750" v="31074" actId="255"/>
          <ac:spMkLst>
            <pc:docMk/>
            <pc:sldMk cId="2888613729" sldId="860"/>
            <ac:spMk id="5" creationId="{A10576A3-158B-4ED8-BE12-B185F91C9C50}"/>
          </ac:spMkLst>
        </pc:spChg>
        <pc:spChg chg="mod">
          <ac:chgData name="Mark Higgins" userId="f99148ad-7e67-4304-8c11-27c7a53efd31" providerId="ADAL" clId="{47DC10C3-81B3-4CBD-89BF-2B4D68781B8D}" dt="2021-11-05T14:50:54.287" v="31073" actId="255"/>
          <ac:spMkLst>
            <pc:docMk/>
            <pc:sldMk cId="2888613729" sldId="860"/>
            <ac:spMk id="6" creationId="{2042977A-EF5E-41C4-80C3-35DBB40BC1A3}"/>
          </ac:spMkLst>
        </pc:spChg>
        <pc:spChg chg="mod">
          <ac:chgData name="Mark Higgins" userId="f99148ad-7e67-4304-8c11-27c7a53efd31" providerId="ADAL" clId="{47DC10C3-81B3-4CBD-89BF-2B4D68781B8D}" dt="2021-11-05T14:50:47.832" v="31072" actId="255"/>
          <ac:spMkLst>
            <pc:docMk/>
            <pc:sldMk cId="2888613729" sldId="860"/>
            <ac:spMk id="7" creationId="{E4CBF553-3E0B-4766-82AB-D90A96E6D963}"/>
          </ac:spMkLst>
        </pc:spChg>
        <pc:spChg chg="mod">
          <ac:chgData name="Mark Higgins" userId="f99148ad-7e67-4304-8c11-27c7a53efd31" providerId="ADAL" clId="{47DC10C3-81B3-4CBD-89BF-2B4D68781B8D}" dt="2021-11-05T14:50:40.743" v="31071" actId="255"/>
          <ac:spMkLst>
            <pc:docMk/>
            <pc:sldMk cId="2888613729" sldId="860"/>
            <ac:spMk id="8" creationId="{5C072DCA-3D09-4A69-8463-6F5EAF5E4F07}"/>
          </ac:spMkLst>
        </pc:spChg>
        <pc:spChg chg="del">
          <ac:chgData name="Mark Higgins" userId="f99148ad-7e67-4304-8c11-27c7a53efd31" providerId="ADAL" clId="{47DC10C3-81B3-4CBD-89BF-2B4D68781B8D}" dt="2021-11-05T14:51:28.474" v="31082" actId="478"/>
          <ac:spMkLst>
            <pc:docMk/>
            <pc:sldMk cId="2888613729" sldId="860"/>
            <ac:spMk id="9" creationId="{C217E881-F5BC-4BD7-8EB1-779B06DB2B5C}"/>
          </ac:spMkLst>
        </pc:spChg>
        <pc:spChg chg="del">
          <ac:chgData name="Mark Higgins" userId="f99148ad-7e67-4304-8c11-27c7a53efd31" providerId="ADAL" clId="{47DC10C3-81B3-4CBD-89BF-2B4D68781B8D}" dt="2021-11-05T14:51:28.474" v="31082" actId="478"/>
          <ac:spMkLst>
            <pc:docMk/>
            <pc:sldMk cId="2888613729" sldId="860"/>
            <ac:spMk id="10" creationId="{3642834E-7B5F-4CEA-94E1-6FACA0E9C93B}"/>
          </ac:spMkLst>
        </pc:spChg>
        <pc:spChg chg="del">
          <ac:chgData name="Mark Higgins" userId="f99148ad-7e67-4304-8c11-27c7a53efd31" providerId="ADAL" clId="{47DC10C3-81B3-4CBD-89BF-2B4D68781B8D}" dt="2021-11-05T14:51:28.474" v="31082" actId="478"/>
          <ac:spMkLst>
            <pc:docMk/>
            <pc:sldMk cId="2888613729" sldId="860"/>
            <ac:spMk id="11" creationId="{5635153F-B87C-4C0F-A022-8F0BAC567B81}"/>
          </ac:spMkLst>
        </pc:spChg>
        <pc:spChg chg="del">
          <ac:chgData name="Mark Higgins" userId="f99148ad-7e67-4304-8c11-27c7a53efd31" providerId="ADAL" clId="{47DC10C3-81B3-4CBD-89BF-2B4D68781B8D}" dt="2021-11-05T14:51:30.545" v="31083" actId="478"/>
          <ac:spMkLst>
            <pc:docMk/>
            <pc:sldMk cId="2888613729" sldId="860"/>
            <ac:spMk id="12" creationId="{BF04E44E-1417-4ADB-B73E-74E89A46131C}"/>
          </ac:spMkLst>
        </pc:spChg>
        <pc:spChg chg="del">
          <ac:chgData name="Mark Higgins" userId="f99148ad-7e67-4304-8c11-27c7a53efd31" providerId="ADAL" clId="{47DC10C3-81B3-4CBD-89BF-2B4D68781B8D}" dt="2021-11-05T14:51:28.474" v="31082" actId="478"/>
          <ac:spMkLst>
            <pc:docMk/>
            <pc:sldMk cId="2888613729" sldId="860"/>
            <ac:spMk id="13" creationId="{2374ACC7-0156-4268-92F3-90B90C5FBE8E}"/>
          </ac:spMkLst>
        </pc:spChg>
        <pc:spChg chg="del">
          <ac:chgData name="Mark Higgins" userId="f99148ad-7e67-4304-8c11-27c7a53efd31" providerId="ADAL" clId="{47DC10C3-81B3-4CBD-89BF-2B4D68781B8D}" dt="2021-11-05T14:51:28.474" v="31082" actId="478"/>
          <ac:spMkLst>
            <pc:docMk/>
            <pc:sldMk cId="2888613729" sldId="860"/>
            <ac:spMk id="14" creationId="{FF8DF90B-ACC9-47E9-84ED-74D72DAAB98D}"/>
          </ac:spMkLst>
        </pc:spChg>
        <pc:spChg chg="add mod">
          <ac:chgData name="Mark Higgins" userId="f99148ad-7e67-4304-8c11-27c7a53efd31" providerId="ADAL" clId="{47DC10C3-81B3-4CBD-89BF-2B4D68781B8D}" dt="2021-11-05T15:01:56.791" v="31263" actId="1076"/>
          <ac:spMkLst>
            <pc:docMk/>
            <pc:sldMk cId="2888613729" sldId="860"/>
            <ac:spMk id="15" creationId="{0E584953-ACDB-48AC-B34B-28FBDCC959F6}"/>
          </ac:spMkLst>
        </pc:spChg>
        <pc:spChg chg="add mod">
          <ac:chgData name="Mark Higgins" userId="f99148ad-7e67-4304-8c11-27c7a53efd31" providerId="ADAL" clId="{47DC10C3-81B3-4CBD-89BF-2B4D68781B8D}" dt="2021-11-05T15:01:56.791" v="31263" actId="1076"/>
          <ac:spMkLst>
            <pc:docMk/>
            <pc:sldMk cId="2888613729" sldId="860"/>
            <ac:spMk id="16" creationId="{BB59800D-5A04-44F9-BE44-49E844EADBDB}"/>
          </ac:spMkLst>
        </pc:spChg>
        <pc:spChg chg="add del mod">
          <ac:chgData name="Mark Higgins" userId="f99148ad-7e67-4304-8c11-27c7a53efd31" providerId="ADAL" clId="{47DC10C3-81B3-4CBD-89BF-2B4D68781B8D}" dt="2021-11-05T14:55:27.559" v="31185" actId="478"/>
          <ac:spMkLst>
            <pc:docMk/>
            <pc:sldMk cId="2888613729" sldId="860"/>
            <ac:spMk id="17" creationId="{735CDE72-88A9-488A-A3C7-6354FFB1B4AA}"/>
          </ac:spMkLst>
        </pc:spChg>
        <pc:spChg chg="add del mod">
          <ac:chgData name="Mark Higgins" userId="f99148ad-7e67-4304-8c11-27c7a53efd31" providerId="ADAL" clId="{47DC10C3-81B3-4CBD-89BF-2B4D68781B8D}" dt="2021-11-05T14:58:40.502" v="31223" actId="478"/>
          <ac:spMkLst>
            <pc:docMk/>
            <pc:sldMk cId="2888613729" sldId="860"/>
            <ac:spMk id="18" creationId="{5CADCA67-1E7A-4DFF-AF53-E3889564C644}"/>
          </ac:spMkLst>
        </pc:spChg>
        <pc:spChg chg="add del mod">
          <ac:chgData name="Mark Higgins" userId="f99148ad-7e67-4304-8c11-27c7a53efd31" providerId="ADAL" clId="{47DC10C3-81B3-4CBD-89BF-2B4D68781B8D}" dt="2021-11-05T15:01:04.531" v="31256" actId="478"/>
          <ac:spMkLst>
            <pc:docMk/>
            <pc:sldMk cId="2888613729" sldId="860"/>
            <ac:spMk id="19" creationId="{16E6D360-058A-481A-B898-8A709EF1F8D5}"/>
          </ac:spMkLst>
        </pc:spChg>
        <pc:spChg chg="add del mod">
          <ac:chgData name="Mark Higgins" userId="f99148ad-7e67-4304-8c11-27c7a53efd31" providerId="ADAL" clId="{47DC10C3-81B3-4CBD-89BF-2B4D68781B8D}" dt="2021-11-05T15:01:05.536" v="31257" actId="478"/>
          <ac:spMkLst>
            <pc:docMk/>
            <pc:sldMk cId="2888613729" sldId="860"/>
            <ac:spMk id="20" creationId="{EE7D62F0-6D76-468D-9205-FEA9966E9886}"/>
          </ac:spMkLst>
        </pc:spChg>
        <pc:spChg chg="add mod">
          <ac:chgData name="Mark Higgins" userId="f99148ad-7e67-4304-8c11-27c7a53efd31" providerId="ADAL" clId="{47DC10C3-81B3-4CBD-89BF-2B4D68781B8D}" dt="2021-11-05T15:01:56.791" v="31263" actId="1076"/>
          <ac:spMkLst>
            <pc:docMk/>
            <pc:sldMk cId="2888613729" sldId="860"/>
            <ac:spMk id="21" creationId="{BCAD9839-0EFA-412A-BDED-7AFF78F5390B}"/>
          </ac:spMkLst>
        </pc:spChg>
        <pc:spChg chg="add mod">
          <ac:chgData name="Mark Higgins" userId="f99148ad-7e67-4304-8c11-27c7a53efd31" providerId="ADAL" clId="{47DC10C3-81B3-4CBD-89BF-2B4D68781B8D}" dt="2021-11-05T15:01:56.791" v="31263" actId="1076"/>
          <ac:spMkLst>
            <pc:docMk/>
            <pc:sldMk cId="2888613729" sldId="860"/>
            <ac:spMk id="22" creationId="{0E5313FC-48A7-4E1E-A029-DCAA0C0B4F2A}"/>
          </ac:spMkLst>
        </pc:spChg>
        <pc:spChg chg="add mod">
          <ac:chgData name="Mark Higgins" userId="f99148ad-7e67-4304-8c11-27c7a53efd31" providerId="ADAL" clId="{47DC10C3-81B3-4CBD-89BF-2B4D68781B8D}" dt="2021-11-05T15:01:56.791" v="31263" actId="1076"/>
          <ac:spMkLst>
            <pc:docMk/>
            <pc:sldMk cId="2888613729" sldId="860"/>
            <ac:spMk id="23" creationId="{0DC431B3-79B5-4705-85FA-1EB1BDE16C2E}"/>
          </ac:spMkLst>
        </pc:spChg>
        <pc:spChg chg="add mod">
          <ac:chgData name="Mark Higgins" userId="f99148ad-7e67-4304-8c11-27c7a53efd31" providerId="ADAL" clId="{47DC10C3-81B3-4CBD-89BF-2B4D68781B8D}" dt="2021-11-05T15:01:56.791" v="31263" actId="1076"/>
          <ac:spMkLst>
            <pc:docMk/>
            <pc:sldMk cId="2888613729" sldId="860"/>
            <ac:spMk id="24" creationId="{E6B52D60-0FBF-47EF-AACA-DEBEAC81B177}"/>
          </ac:spMkLst>
        </pc:spChg>
        <pc:spChg chg="add mod">
          <ac:chgData name="Mark Higgins" userId="f99148ad-7e67-4304-8c11-27c7a53efd31" providerId="ADAL" clId="{47DC10C3-81B3-4CBD-89BF-2B4D68781B8D}" dt="2021-11-05T15:01:56.791" v="31263" actId="1076"/>
          <ac:spMkLst>
            <pc:docMk/>
            <pc:sldMk cId="2888613729" sldId="860"/>
            <ac:spMk id="25" creationId="{8EBC63C7-6EB5-4BA4-8552-F05BAA841EA7}"/>
          </ac:spMkLst>
        </pc:spChg>
        <pc:spChg chg="add mod">
          <ac:chgData name="Mark Higgins" userId="f99148ad-7e67-4304-8c11-27c7a53efd31" providerId="ADAL" clId="{47DC10C3-81B3-4CBD-89BF-2B4D68781B8D}" dt="2021-11-05T15:01:56.791" v="31263" actId="1076"/>
          <ac:spMkLst>
            <pc:docMk/>
            <pc:sldMk cId="2888613729" sldId="860"/>
            <ac:spMk id="26" creationId="{EFF544AE-672E-4C10-A5FC-70E7F1B93571}"/>
          </ac:spMkLst>
        </pc:spChg>
        <pc:spChg chg="add mod">
          <ac:chgData name="Mark Higgins" userId="f99148ad-7e67-4304-8c11-27c7a53efd31" providerId="ADAL" clId="{47DC10C3-81B3-4CBD-89BF-2B4D68781B8D}" dt="2021-11-05T15:01:56.791" v="31263" actId="1076"/>
          <ac:spMkLst>
            <pc:docMk/>
            <pc:sldMk cId="2888613729" sldId="860"/>
            <ac:spMk id="27" creationId="{5F8323AD-F8BA-411B-9146-6FAC3FE03A9B}"/>
          </ac:spMkLst>
        </pc:spChg>
        <pc:spChg chg="add mod">
          <ac:chgData name="Mark Higgins" userId="f99148ad-7e67-4304-8c11-27c7a53efd31" providerId="ADAL" clId="{47DC10C3-81B3-4CBD-89BF-2B4D68781B8D}" dt="2021-11-05T15:01:56.791" v="31263" actId="1076"/>
          <ac:spMkLst>
            <pc:docMk/>
            <pc:sldMk cId="2888613729" sldId="860"/>
            <ac:spMk id="28" creationId="{B79C4C2B-633D-4E4A-9839-50FA93F0B23C}"/>
          </ac:spMkLst>
        </pc:spChg>
        <pc:spChg chg="add mod">
          <ac:chgData name="Mark Higgins" userId="f99148ad-7e67-4304-8c11-27c7a53efd31" providerId="ADAL" clId="{47DC10C3-81B3-4CBD-89BF-2B4D68781B8D}" dt="2021-11-05T15:01:56.791" v="31263" actId="1076"/>
          <ac:spMkLst>
            <pc:docMk/>
            <pc:sldMk cId="2888613729" sldId="860"/>
            <ac:spMk id="33" creationId="{022137E9-05F4-4EB0-8118-1416333C6EEE}"/>
          </ac:spMkLst>
        </pc:spChg>
        <pc:spChg chg="add mod">
          <ac:chgData name="Mark Higgins" userId="f99148ad-7e67-4304-8c11-27c7a53efd31" providerId="ADAL" clId="{47DC10C3-81B3-4CBD-89BF-2B4D68781B8D}" dt="2021-11-05T15:01:56.791" v="31263" actId="1076"/>
          <ac:spMkLst>
            <pc:docMk/>
            <pc:sldMk cId="2888613729" sldId="860"/>
            <ac:spMk id="34" creationId="{6529A058-6D98-416E-B1FE-D7162650FCC6}"/>
          </ac:spMkLst>
        </pc:spChg>
        <pc:spChg chg="add mod">
          <ac:chgData name="Mark Higgins" userId="f99148ad-7e67-4304-8c11-27c7a53efd31" providerId="ADAL" clId="{47DC10C3-81B3-4CBD-89BF-2B4D68781B8D}" dt="2021-11-05T15:01:56.791" v="31263" actId="1076"/>
          <ac:spMkLst>
            <pc:docMk/>
            <pc:sldMk cId="2888613729" sldId="860"/>
            <ac:spMk id="35" creationId="{08F01DDA-221B-40EC-BA58-F755DC436452}"/>
          </ac:spMkLst>
        </pc:spChg>
        <pc:spChg chg="add mod">
          <ac:chgData name="Mark Higgins" userId="f99148ad-7e67-4304-8c11-27c7a53efd31" providerId="ADAL" clId="{47DC10C3-81B3-4CBD-89BF-2B4D68781B8D}" dt="2021-11-05T15:01:56.791" v="31263" actId="1076"/>
          <ac:spMkLst>
            <pc:docMk/>
            <pc:sldMk cId="2888613729" sldId="860"/>
            <ac:spMk id="36" creationId="{DF8B870E-9BE6-4E4B-BF38-0B03736C2F8E}"/>
          </ac:spMkLst>
        </pc:spChg>
        <pc:spChg chg="add mod">
          <ac:chgData name="Mark Higgins" userId="f99148ad-7e67-4304-8c11-27c7a53efd31" providerId="ADAL" clId="{47DC10C3-81B3-4CBD-89BF-2B4D68781B8D}" dt="2021-11-05T15:01:56.791" v="31263" actId="1076"/>
          <ac:spMkLst>
            <pc:docMk/>
            <pc:sldMk cId="2888613729" sldId="860"/>
            <ac:spMk id="37" creationId="{A743000F-FBC8-468D-9F73-BC678EEB9573}"/>
          </ac:spMkLst>
        </pc:spChg>
        <pc:spChg chg="add mod">
          <ac:chgData name="Mark Higgins" userId="f99148ad-7e67-4304-8c11-27c7a53efd31" providerId="ADAL" clId="{47DC10C3-81B3-4CBD-89BF-2B4D68781B8D}" dt="2021-11-05T15:01:56.791" v="31263" actId="1076"/>
          <ac:spMkLst>
            <pc:docMk/>
            <pc:sldMk cId="2888613729" sldId="860"/>
            <ac:spMk id="38" creationId="{317DA400-01F2-4C8B-9C74-6F36C965A164}"/>
          </ac:spMkLst>
        </pc:spChg>
        <pc:spChg chg="add mod">
          <ac:chgData name="Mark Higgins" userId="f99148ad-7e67-4304-8c11-27c7a53efd31" providerId="ADAL" clId="{47DC10C3-81B3-4CBD-89BF-2B4D68781B8D}" dt="2021-11-05T15:02:21.703" v="31277" actId="20577"/>
          <ac:spMkLst>
            <pc:docMk/>
            <pc:sldMk cId="2888613729" sldId="860"/>
            <ac:spMk id="41" creationId="{51D8DB1A-ABA8-4C0B-8058-C2AD217FE83E}"/>
          </ac:spMkLst>
        </pc:spChg>
        <pc:spChg chg="add mod">
          <ac:chgData name="Mark Higgins" userId="f99148ad-7e67-4304-8c11-27c7a53efd31" providerId="ADAL" clId="{47DC10C3-81B3-4CBD-89BF-2B4D68781B8D}" dt="2021-11-05T15:02:53.571" v="31282" actId="1076"/>
          <ac:spMkLst>
            <pc:docMk/>
            <pc:sldMk cId="2888613729" sldId="860"/>
            <ac:spMk id="42" creationId="{B837F1C0-7C90-4F0E-A35C-7CB696B3FBDA}"/>
          </ac:spMkLst>
        </pc:spChg>
        <pc:spChg chg="add mod">
          <ac:chgData name="Mark Higgins" userId="f99148ad-7e67-4304-8c11-27c7a53efd31" providerId="ADAL" clId="{47DC10C3-81B3-4CBD-89BF-2B4D68781B8D}" dt="2021-11-05T15:02:53.571" v="31282" actId="1076"/>
          <ac:spMkLst>
            <pc:docMk/>
            <pc:sldMk cId="2888613729" sldId="860"/>
            <ac:spMk id="43" creationId="{B4FE998F-9D75-4734-A701-1814D74AFF79}"/>
          </ac:spMkLst>
        </pc:spChg>
        <pc:spChg chg="add mod">
          <ac:chgData name="Mark Higgins" userId="f99148ad-7e67-4304-8c11-27c7a53efd31" providerId="ADAL" clId="{47DC10C3-81B3-4CBD-89BF-2B4D68781B8D}" dt="2021-11-05T15:02:53.571" v="31282" actId="1076"/>
          <ac:spMkLst>
            <pc:docMk/>
            <pc:sldMk cId="2888613729" sldId="860"/>
            <ac:spMk id="44" creationId="{104E6C96-2A29-43A8-9623-FB4EEFED93D5}"/>
          </ac:spMkLst>
        </pc:spChg>
        <pc:spChg chg="add mod">
          <ac:chgData name="Mark Higgins" userId="f99148ad-7e67-4304-8c11-27c7a53efd31" providerId="ADAL" clId="{47DC10C3-81B3-4CBD-89BF-2B4D68781B8D}" dt="2021-11-05T15:02:53.571" v="31282" actId="1076"/>
          <ac:spMkLst>
            <pc:docMk/>
            <pc:sldMk cId="2888613729" sldId="860"/>
            <ac:spMk id="45" creationId="{785A0473-0950-46AC-9E80-1AB150F9ACBA}"/>
          </ac:spMkLst>
        </pc:spChg>
        <pc:spChg chg="add mod">
          <ac:chgData name="Mark Higgins" userId="f99148ad-7e67-4304-8c11-27c7a53efd31" providerId="ADAL" clId="{47DC10C3-81B3-4CBD-89BF-2B4D68781B8D}" dt="2021-11-05T15:06:10.482" v="31492" actId="20577"/>
          <ac:spMkLst>
            <pc:docMk/>
            <pc:sldMk cId="2888613729" sldId="860"/>
            <ac:spMk id="48" creationId="{4B906AE1-6AE4-4CF3-94F0-D2CF6326B7DD}"/>
          </ac:spMkLst>
        </pc:spChg>
        <pc:spChg chg="add mod">
          <ac:chgData name="Mark Higgins" userId="f99148ad-7e67-4304-8c11-27c7a53efd31" providerId="ADAL" clId="{47DC10C3-81B3-4CBD-89BF-2B4D68781B8D}" dt="2021-11-05T15:07:03.675" v="31498" actId="207"/>
          <ac:spMkLst>
            <pc:docMk/>
            <pc:sldMk cId="2888613729" sldId="860"/>
            <ac:spMk id="49" creationId="{E8BD2D1C-DCC3-4920-B9A6-6EACDD107A8E}"/>
          </ac:spMkLst>
        </pc:spChg>
        <pc:spChg chg="add mod">
          <ac:chgData name="Mark Higgins" userId="f99148ad-7e67-4304-8c11-27c7a53efd31" providerId="ADAL" clId="{47DC10C3-81B3-4CBD-89BF-2B4D68781B8D}" dt="2021-11-05T15:07:03.675" v="31498" actId="207"/>
          <ac:spMkLst>
            <pc:docMk/>
            <pc:sldMk cId="2888613729" sldId="860"/>
            <ac:spMk id="50" creationId="{C4431943-00E5-4594-B7EE-793ACBE6D98E}"/>
          </ac:spMkLst>
        </pc:spChg>
        <pc:spChg chg="add mod">
          <ac:chgData name="Mark Higgins" userId="f99148ad-7e67-4304-8c11-27c7a53efd31" providerId="ADAL" clId="{47DC10C3-81B3-4CBD-89BF-2B4D68781B8D}" dt="2021-11-05T15:07:03.675" v="31498" actId="207"/>
          <ac:spMkLst>
            <pc:docMk/>
            <pc:sldMk cId="2888613729" sldId="860"/>
            <ac:spMk id="51" creationId="{1EC18F8E-7905-45DF-A239-DCC7238C8109}"/>
          </ac:spMkLst>
        </pc:spChg>
        <pc:spChg chg="add mod">
          <ac:chgData name="Mark Higgins" userId="f99148ad-7e67-4304-8c11-27c7a53efd31" providerId="ADAL" clId="{47DC10C3-81B3-4CBD-89BF-2B4D68781B8D}" dt="2021-11-05T15:07:03.675" v="31498" actId="207"/>
          <ac:spMkLst>
            <pc:docMk/>
            <pc:sldMk cId="2888613729" sldId="860"/>
            <ac:spMk id="52" creationId="{10B5D811-1475-42A9-8D10-8D8C580CD497}"/>
          </ac:spMkLst>
        </pc:spChg>
        <pc:spChg chg="add del mod">
          <ac:chgData name="Mark Higgins" userId="f99148ad-7e67-4304-8c11-27c7a53efd31" providerId="ADAL" clId="{47DC10C3-81B3-4CBD-89BF-2B4D68781B8D}" dt="2021-11-05T15:08:06.334" v="31504" actId="11529"/>
          <ac:spMkLst>
            <pc:docMk/>
            <pc:sldMk cId="2888613729" sldId="860"/>
            <ac:spMk id="55" creationId="{AF7E84D2-70C1-49D4-AB8B-7F369163498B}"/>
          </ac:spMkLst>
        </pc:spChg>
        <pc:spChg chg="add del">
          <ac:chgData name="Mark Higgins" userId="f99148ad-7e67-4304-8c11-27c7a53efd31" providerId="ADAL" clId="{47DC10C3-81B3-4CBD-89BF-2B4D68781B8D}" dt="2021-11-05T15:08:25.773" v="31506" actId="11529"/>
          <ac:spMkLst>
            <pc:docMk/>
            <pc:sldMk cId="2888613729" sldId="860"/>
            <ac:spMk id="56" creationId="{3377830D-D265-4592-9567-5D5FF764FF89}"/>
          </ac:spMkLst>
        </pc:spChg>
        <pc:spChg chg="add del">
          <ac:chgData name="Mark Higgins" userId="f99148ad-7e67-4304-8c11-27c7a53efd31" providerId="ADAL" clId="{47DC10C3-81B3-4CBD-89BF-2B4D68781B8D}" dt="2021-11-05T15:08:48.029" v="31508" actId="478"/>
          <ac:spMkLst>
            <pc:docMk/>
            <pc:sldMk cId="2888613729" sldId="860"/>
            <ac:spMk id="57" creationId="{DF240B1E-49EE-48B3-8E04-7BCEFD838764}"/>
          </ac:spMkLst>
        </pc:spChg>
        <pc:spChg chg="add mod">
          <ac:chgData name="Mark Higgins" userId="f99148ad-7e67-4304-8c11-27c7a53efd31" providerId="ADAL" clId="{47DC10C3-81B3-4CBD-89BF-2B4D68781B8D}" dt="2021-11-05T15:10:52.687" v="31521" actId="1076"/>
          <ac:spMkLst>
            <pc:docMk/>
            <pc:sldMk cId="2888613729" sldId="860"/>
            <ac:spMk id="58" creationId="{FA8ABB9A-2B63-4E74-A5EC-3700BD49ECB7}"/>
          </ac:spMkLst>
        </pc:spChg>
        <pc:spChg chg="add mod">
          <ac:chgData name="Mark Higgins" userId="f99148ad-7e67-4304-8c11-27c7a53efd31" providerId="ADAL" clId="{47DC10C3-81B3-4CBD-89BF-2B4D68781B8D}" dt="2021-11-05T15:10:55.590" v="31522" actId="1076"/>
          <ac:spMkLst>
            <pc:docMk/>
            <pc:sldMk cId="2888613729" sldId="860"/>
            <ac:spMk id="59" creationId="{9EAF4EB8-FCFB-4F74-BF26-6119257F32CA}"/>
          </ac:spMkLst>
        </pc:spChg>
        <pc:spChg chg="add mod">
          <ac:chgData name="Mark Higgins" userId="f99148ad-7e67-4304-8c11-27c7a53efd31" providerId="ADAL" clId="{47DC10C3-81B3-4CBD-89BF-2B4D68781B8D}" dt="2021-11-05T15:11:10.645" v="31524" actId="1076"/>
          <ac:spMkLst>
            <pc:docMk/>
            <pc:sldMk cId="2888613729" sldId="860"/>
            <ac:spMk id="60" creationId="{7D752115-6AAD-4FE4-BB07-D7AA0DCA6FA0}"/>
          </ac:spMkLst>
        </pc:spChg>
        <pc:spChg chg="add mod">
          <ac:chgData name="Mark Higgins" userId="f99148ad-7e67-4304-8c11-27c7a53efd31" providerId="ADAL" clId="{47DC10C3-81B3-4CBD-89BF-2B4D68781B8D}" dt="2021-11-05T15:11:10.645" v="31524" actId="1076"/>
          <ac:spMkLst>
            <pc:docMk/>
            <pc:sldMk cId="2888613729" sldId="860"/>
            <ac:spMk id="61" creationId="{414C5559-67DB-417B-ACC7-026954D28CB1}"/>
          </ac:spMkLst>
        </pc:spChg>
        <pc:grpChg chg="add mod">
          <ac:chgData name="Mark Higgins" userId="f99148ad-7e67-4304-8c11-27c7a53efd31" providerId="ADAL" clId="{47DC10C3-81B3-4CBD-89BF-2B4D68781B8D}" dt="2021-11-05T15:01:50.088" v="31262" actId="14100"/>
          <ac:grpSpMkLst>
            <pc:docMk/>
            <pc:sldMk cId="2888613729" sldId="860"/>
            <ac:grpSpMk id="4" creationId="{426C40AC-0A4D-44D2-95AF-25CCC142474C}"/>
          </ac:grpSpMkLst>
        </pc:grpChg>
        <pc:cxnChg chg="add mod">
          <ac:chgData name="Mark Higgins" userId="f99148ad-7e67-4304-8c11-27c7a53efd31" providerId="ADAL" clId="{47DC10C3-81B3-4CBD-89BF-2B4D68781B8D}" dt="2021-11-05T15:11:50.694" v="31525" actId="1582"/>
          <ac:cxnSpMkLst>
            <pc:docMk/>
            <pc:sldMk cId="2888613729" sldId="860"/>
            <ac:cxnSpMk id="30" creationId="{D436E85A-DF9B-456D-A1A8-A963C87C7768}"/>
          </ac:cxnSpMkLst>
        </pc:cxnChg>
        <pc:cxnChg chg="add mod ord">
          <ac:chgData name="Mark Higgins" userId="f99148ad-7e67-4304-8c11-27c7a53efd31" providerId="ADAL" clId="{47DC10C3-81B3-4CBD-89BF-2B4D68781B8D}" dt="2021-11-05T15:01:56.791" v="31263" actId="1076"/>
          <ac:cxnSpMkLst>
            <pc:docMk/>
            <pc:sldMk cId="2888613729" sldId="860"/>
            <ac:cxnSpMk id="32" creationId="{FF06A099-4A85-4F05-A5F5-3A373BDB49FE}"/>
          </ac:cxnSpMkLst>
        </pc:cxnChg>
        <pc:cxnChg chg="add mod">
          <ac:chgData name="Mark Higgins" userId="f99148ad-7e67-4304-8c11-27c7a53efd31" providerId="ADAL" clId="{47DC10C3-81B3-4CBD-89BF-2B4D68781B8D}" dt="2021-11-05T15:01:56.791" v="31263" actId="1076"/>
          <ac:cxnSpMkLst>
            <pc:docMk/>
            <pc:sldMk cId="2888613729" sldId="860"/>
            <ac:cxnSpMk id="39" creationId="{2DD2C012-D11C-4165-9F40-F5B70702215D}"/>
          </ac:cxnSpMkLst>
        </pc:cxnChg>
        <pc:cxnChg chg="add mod">
          <ac:chgData name="Mark Higgins" userId="f99148ad-7e67-4304-8c11-27c7a53efd31" providerId="ADAL" clId="{47DC10C3-81B3-4CBD-89BF-2B4D68781B8D}" dt="2021-11-05T15:03:18.109" v="31284" actId="1582"/>
          <ac:cxnSpMkLst>
            <pc:docMk/>
            <pc:sldMk cId="2888613729" sldId="860"/>
            <ac:cxnSpMk id="47" creationId="{C13A2987-256E-47DE-877F-41F184A466E0}"/>
          </ac:cxnSpMkLst>
        </pc:cxnChg>
        <pc:cxnChg chg="add mod">
          <ac:chgData name="Mark Higgins" userId="f99148ad-7e67-4304-8c11-27c7a53efd31" providerId="ADAL" clId="{47DC10C3-81B3-4CBD-89BF-2B4D68781B8D}" dt="2021-11-05T15:07:31.134" v="31500" actId="1582"/>
          <ac:cxnSpMkLst>
            <pc:docMk/>
            <pc:sldMk cId="2888613729" sldId="860"/>
            <ac:cxnSpMk id="54" creationId="{5B391ADE-878B-4616-95AB-A2A47DF0503B}"/>
          </ac:cxnSpMkLst>
        </pc:cxnChg>
      </pc:sldChg>
      <pc:sldChg chg="modSp new mod">
        <pc:chgData name="Mark Higgins" userId="f99148ad-7e67-4304-8c11-27c7a53efd31" providerId="ADAL" clId="{47DC10C3-81B3-4CBD-89BF-2B4D68781B8D}" dt="2021-11-05T15:56:14.416" v="32186" actId="20577"/>
        <pc:sldMkLst>
          <pc:docMk/>
          <pc:sldMk cId="2709567172" sldId="861"/>
        </pc:sldMkLst>
        <pc:spChg chg="mod">
          <ac:chgData name="Mark Higgins" userId="f99148ad-7e67-4304-8c11-27c7a53efd31" providerId="ADAL" clId="{47DC10C3-81B3-4CBD-89BF-2B4D68781B8D}" dt="2021-11-05T15:12:19.239" v="31542" actId="20577"/>
          <ac:spMkLst>
            <pc:docMk/>
            <pc:sldMk cId="2709567172" sldId="861"/>
            <ac:spMk id="2" creationId="{E7D41EA8-2192-48EC-95DF-CCF3C7D49A60}"/>
          </ac:spMkLst>
        </pc:spChg>
        <pc:spChg chg="mod">
          <ac:chgData name="Mark Higgins" userId="f99148ad-7e67-4304-8c11-27c7a53efd31" providerId="ADAL" clId="{47DC10C3-81B3-4CBD-89BF-2B4D68781B8D}" dt="2021-11-05T15:56:14.416" v="32186" actId="20577"/>
          <ac:spMkLst>
            <pc:docMk/>
            <pc:sldMk cId="2709567172" sldId="861"/>
            <ac:spMk id="3" creationId="{61D20A67-44BB-4E6C-9207-19C35568A8AD}"/>
          </ac:spMkLst>
        </pc:spChg>
      </pc:sldChg>
      <pc:sldChg chg="modSp add mod modNotesTx">
        <pc:chgData name="Mark Higgins" userId="f99148ad-7e67-4304-8c11-27c7a53efd31" providerId="ADAL" clId="{47DC10C3-81B3-4CBD-89BF-2B4D68781B8D}" dt="2021-11-05T16:18:18.471" v="32490" actId="20577"/>
        <pc:sldMkLst>
          <pc:docMk/>
          <pc:sldMk cId="1451592651" sldId="862"/>
        </pc:sldMkLst>
        <pc:spChg chg="mod">
          <ac:chgData name="Mark Higgins" userId="f99148ad-7e67-4304-8c11-27c7a53efd31" providerId="ADAL" clId="{47DC10C3-81B3-4CBD-89BF-2B4D68781B8D}" dt="2021-11-05T16:18:18.471" v="32490" actId="20577"/>
          <ac:spMkLst>
            <pc:docMk/>
            <pc:sldMk cId="1451592651" sldId="862"/>
            <ac:spMk id="3" creationId="{61D20A67-44BB-4E6C-9207-19C35568A8AD}"/>
          </ac:spMkLst>
        </pc:spChg>
      </pc:sldChg>
      <pc:sldChg chg="modSp add del mod modNotesTx">
        <pc:chgData name="Mark Higgins" userId="f99148ad-7e67-4304-8c11-27c7a53efd31" providerId="ADAL" clId="{47DC10C3-81B3-4CBD-89BF-2B4D68781B8D}" dt="2021-11-05T16:19:45.586" v="32516" actId="47"/>
        <pc:sldMkLst>
          <pc:docMk/>
          <pc:sldMk cId="2440841830" sldId="863"/>
        </pc:sldMkLst>
        <pc:spChg chg="mod">
          <ac:chgData name="Mark Higgins" userId="f99148ad-7e67-4304-8c11-27c7a53efd31" providerId="ADAL" clId="{47DC10C3-81B3-4CBD-89BF-2B4D68781B8D}" dt="2021-11-05T16:19:30.889" v="32512" actId="20577"/>
          <ac:spMkLst>
            <pc:docMk/>
            <pc:sldMk cId="2440841830" sldId="863"/>
            <ac:spMk id="2" creationId="{E7D41EA8-2192-48EC-95DF-CCF3C7D49A60}"/>
          </ac:spMkLst>
        </pc:spChg>
        <pc:spChg chg="mod">
          <ac:chgData name="Mark Higgins" userId="f99148ad-7e67-4304-8c11-27c7a53efd31" providerId="ADAL" clId="{47DC10C3-81B3-4CBD-89BF-2B4D68781B8D}" dt="2021-11-05T16:19:35.046" v="32514" actId="27636"/>
          <ac:spMkLst>
            <pc:docMk/>
            <pc:sldMk cId="2440841830" sldId="863"/>
            <ac:spMk id="3" creationId="{61D20A67-44BB-4E6C-9207-19C35568A8AD}"/>
          </ac:spMkLst>
        </pc:spChg>
      </pc:sldChg>
      <pc:sldChg chg="modSp new mod">
        <pc:chgData name="Mark Higgins" userId="f99148ad-7e67-4304-8c11-27c7a53efd31" providerId="ADAL" clId="{47DC10C3-81B3-4CBD-89BF-2B4D68781B8D}" dt="2021-11-05T16:20:40.235" v="32522" actId="20577"/>
        <pc:sldMkLst>
          <pc:docMk/>
          <pc:sldMk cId="3657178527" sldId="863"/>
        </pc:sldMkLst>
        <pc:spChg chg="mod">
          <ac:chgData name="Mark Higgins" userId="f99148ad-7e67-4304-8c11-27c7a53efd31" providerId="ADAL" clId="{47DC10C3-81B3-4CBD-89BF-2B4D68781B8D}" dt="2021-11-05T16:20:40.235" v="32522" actId="20577"/>
          <ac:spMkLst>
            <pc:docMk/>
            <pc:sldMk cId="3657178527" sldId="863"/>
            <ac:spMk id="2" creationId="{BD7EC90B-B03D-43CC-9D6F-C364227D6DC5}"/>
          </ac:spMkLst>
        </pc:spChg>
      </pc:sldChg>
      <pc:sldChg chg="addSp modSp new mod">
        <pc:chgData name="Mark Higgins" userId="f99148ad-7e67-4304-8c11-27c7a53efd31" providerId="ADAL" clId="{47DC10C3-81B3-4CBD-89BF-2B4D68781B8D}" dt="2021-11-05T16:25:39.111" v="32628" actId="1076"/>
        <pc:sldMkLst>
          <pc:docMk/>
          <pc:sldMk cId="3167096775" sldId="864"/>
        </pc:sldMkLst>
        <pc:spChg chg="mod">
          <ac:chgData name="Mark Higgins" userId="f99148ad-7e67-4304-8c11-27c7a53efd31" providerId="ADAL" clId="{47DC10C3-81B3-4CBD-89BF-2B4D68781B8D}" dt="2021-11-05T16:22:44.434" v="32539" actId="20577"/>
          <ac:spMkLst>
            <pc:docMk/>
            <pc:sldMk cId="3167096775" sldId="864"/>
            <ac:spMk id="2" creationId="{15BA410C-BFC6-48C5-90E6-03542C5FA9B5}"/>
          </ac:spMkLst>
        </pc:spChg>
        <pc:spChg chg="mod">
          <ac:chgData name="Mark Higgins" userId="f99148ad-7e67-4304-8c11-27c7a53efd31" providerId="ADAL" clId="{47DC10C3-81B3-4CBD-89BF-2B4D68781B8D}" dt="2021-11-05T16:25:32.004" v="32625" actId="20577"/>
          <ac:spMkLst>
            <pc:docMk/>
            <pc:sldMk cId="3167096775" sldId="864"/>
            <ac:spMk id="3" creationId="{AC8CEC7C-0F2E-45AF-9F72-E8CF4E85E0B4}"/>
          </ac:spMkLst>
        </pc:spChg>
        <pc:picChg chg="add mod">
          <ac:chgData name="Mark Higgins" userId="f99148ad-7e67-4304-8c11-27c7a53efd31" providerId="ADAL" clId="{47DC10C3-81B3-4CBD-89BF-2B4D68781B8D}" dt="2021-11-05T16:25:39.111" v="32628" actId="1076"/>
          <ac:picMkLst>
            <pc:docMk/>
            <pc:sldMk cId="3167096775" sldId="864"/>
            <ac:picMk id="5" creationId="{82789947-D846-4DDE-BDB0-BFAB5B13D70F}"/>
          </ac:picMkLst>
        </pc:picChg>
      </pc:sldChg>
      <pc:sldChg chg="addSp delSp modSp add mod">
        <pc:chgData name="Mark Higgins" userId="f99148ad-7e67-4304-8c11-27c7a53efd31" providerId="ADAL" clId="{47DC10C3-81B3-4CBD-89BF-2B4D68781B8D}" dt="2021-11-05T16:28:27.990" v="32710" actId="1076"/>
        <pc:sldMkLst>
          <pc:docMk/>
          <pc:sldMk cId="1401798083" sldId="865"/>
        </pc:sldMkLst>
        <pc:spChg chg="mod">
          <ac:chgData name="Mark Higgins" userId="f99148ad-7e67-4304-8c11-27c7a53efd31" providerId="ADAL" clId="{47DC10C3-81B3-4CBD-89BF-2B4D68781B8D}" dt="2021-11-05T16:27:39.396" v="32706" actId="20577"/>
          <ac:spMkLst>
            <pc:docMk/>
            <pc:sldMk cId="1401798083" sldId="865"/>
            <ac:spMk id="3" creationId="{AC8CEC7C-0F2E-45AF-9F72-E8CF4E85E0B4}"/>
          </ac:spMkLst>
        </pc:spChg>
        <pc:picChg chg="del">
          <ac:chgData name="Mark Higgins" userId="f99148ad-7e67-4304-8c11-27c7a53efd31" providerId="ADAL" clId="{47DC10C3-81B3-4CBD-89BF-2B4D68781B8D}" dt="2021-11-05T16:28:19.321" v="32707" actId="478"/>
          <ac:picMkLst>
            <pc:docMk/>
            <pc:sldMk cId="1401798083" sldId="865"/>
            <ac:picMk id="5" creationId="{82789947-D846-4DDE-BDB0-BFAB5B13D70F}"/>
          </ac:picMkLst>
        </pc:picChg>
        <pc:picChg chg="add mod">
          <ac:chgData name="Mark Higgins" userId="f99148ad-7e67-4304-8c11-27c7a53efd31" providerId="ADAL" clId="{47DC10C3-81B3-4CBD-89BF-2B4D68781B8D}" dt="2021-11-05T16:28:27.990" v="32710" actId="1076"/>
          <ac:picMkLst>
            <pc:docMk/>
            <pc:sldMk cId="1401798083" sldId="865"/>
            <ac:picMk id="6" creationId="{DBCB2AFF-B668-4B31-8BED-50B4E40F80EF}"/>
          </ac:picMkLst>
        </pc:picChg>
      </pc:sldChg>
      <pc:sldChg chg="modSp new mod">
        <pc:chgData name="Mark Higgins" userId="f99148ad-7e67-4304-8c11-27c7a53efd31" providerId="ADAL" clId="{47DC10C3-81B3-4CBD-89BF-2B4D68781B8D}" dt="2021-11-05T16:32:02.326" v="32713" actId="20577"/>
        <pc:sldMkLst>
          <pc:docMk/>
          <pc:sldMk cId="2237213001" sldId="866"/>
        </pc:sldMkLst>
        <pc:spChg chg="mod">
          <ac:chgData name="Mark Higgins" userId="f99148ad-7e67-4304-8c11-27c7a53efd31" providerId="ADAL" clId="{47DC10C3-81B3-4CBD-89BF-2B4D68781B8D}" dt="2021-11-05T16:32:02.326" v="32713" actId="20577"/>
          <ac:spMkLst>
            <pc:docMk/>
            <pc:sldMk cId="2237213001" sldId="866"/>
            <ac:spMk id="2" creationId="{BAC314C1-CA82-442F-B98B-C8A6402C7526}"/>
          </ac:spMkLst>
        </pc:spChg>
      </pc:sldChg>
    </pc:docChg>
  </pc:docChgLst>
  <pc:docChgLst>
    <pc:chgData name="Mark Higgins" userId="ad4ee43bd0f7a961" providerId="LiveId" clId="{7B3C12DC-8600-4E20-806B-96FB228C8506}"/>
    <pc:docChg chg="undo custSel addSld delSld modSld sldOrd">
      <pc:chgData name="Mark Higgins" userId="ad4ee43bd0f7a961" providerId="LiveId" clId="{7B3C12DC-8600-4E20-806B-96FB228C8506}" dt="2021-09-06T10:37:23.513" v="2710" actId="20578"/>
      <pc:docMkLst>
        <pc:docMk/>
      </pc:docMkLst>
      <pc:sldChg chg="modSp mod">
        <pc:chgData name="Mark Higgins" userId="ad4ee43bd0f7a961" providerId="LiveId" clId="{7B3C12DC-8600-4E20-806B-96FB228C8506}" dt="2021-09-06T07:38:18.412" v="2709" actId="20577"/>
        <pc:sldMkLst>
          <pc:docMk/>
          <pc:sldMk cId="653415081" sldId="257"/>
        </pc:sldMkLst>
        <pc:spChg chg="mod">
          <ac:chgData name="Mark Higgins" userId="ad4ee43bd0f7a961" providerId="LiveId" clId="{7B3C12DC-8600-4E20-806B-96FB228C8506}" dt="2021-09-06T07:38:18.412" v="2709" actId="20577"/>
          <ac:spMkLst>
            <pc:docMk/>
            <pc:sldMk cId="653415081" sldId="257"/>
            <ac:spMk id="3" creationId="{93E1A0CE-437E-4089-AE73-03BEE8D4C05A}"/>
          </ac:spMkLst>
        </pc:spChg>
      </pc:sldChg>
      <pc:sldChg chg="modSp mod">
        <pc:chgData name="Mark Higgins" userId="ad4ee43bd0f7a961" providerId="LiveId" clId="{7B3C12DC-8600-4E20-806B-96FB228C8506}" dt="2021-09-02T09:29:40.658" v="470" actId="20577"/>
        <pc:sldMkLst>
          <pc:docMk/>
          <pc:sldMk cId="2851725395" sldId="263"/>
        </pc:sldMkLst>
        <pc:spChg chg="mod">
          <ac:chgData name="Mark Higgins" userId="ad4ee43bd0f7a961" providerId="LiveId" clId="{7B3C12DC-8600-4E20-806B-96FB228C8506}" dt="2021-09-02T09:29:40.658" v="470" actId="20577"/>
          <ac:spMkLst>
            <pc:docMk/>
            <pc:sldMk cId="2851725395" sldId="263"/>
            <ac:spMk id="3" creationId="{93E1A0CE-437E-4089-AE73-03BEE8D4C05A}"/>
          </ac:spMkLst>
        </pc:spChg>
      </pc:sldChg>
      <pc:sldChg chg="modSp mod">
        <pc:chgData name="Mark Higgins" userId="ad4ee43bd0f7a961" providerId="LiveId" clId="{7B3C12DC-8600-4E20-806B-96FB228C8506}" dt="2021-09-02T13:29:19.563" v="1109" actId="20577"/>
        <pc:sldMkLst>
          <pc:docMk/>
          <pc:sldMk cId="3474297635" sldId="268"/>
        </pc:sldMkLst>
        <pc:spChg chg="mod">
          <ac:chgData name="Mark Higgins" userId="ad4ee43bd0f7a961" providerId="LiveId" clId="{7B3C12DC-8600-4E20-806B-96FB228C8506}" dt="2021-09-02T13:29:19.563" v="1109" actId="20577"/>
          <ac:spMkLst>
            <pc:docMk/>
            <pc:sldMk cId="3474297635" sldId="268"/>
            <ac:spMk id="57" creationId="{C511BFB5-EEAD-4CA1-979C-CC71A3834622}"/>
          </ac:spMkLst>
        </pc:spChg>
      </pc:sldChg>
      <pc:sldChg chg="addSp modSp new mod modClrScheme chgLayout">
        <pc:chgData name="Mark Higgins" userId="ad4ee43bd0f7a961" providerId="LiveId" clId="{7B3C12DC-8600-4E20-806B-96FB228C8506}" dt="2021-08-31T15:08:04.352" v="380" actId="20577"/>
        <pc:sldMkLst>
          <pc:docMk/>
          <pc:sldMk cId="162881234" sldId="688"/>
        </pc:sldMkLst>
        <pc:spChg chg="add mod">
          <ac:chgData name="Mark Higgins" userId="ad4ee43bd0f7a961" providerId="LiveId" clId="{7B3C12DC-8600-4E20-806B-96FB228C8506}" dt="2021-08-31T15:04:49.074" v="37" actId="20577"/>
          <ac:spMkLst>
            <pc:docMk/>
            <pc:sldMk cId="162881234" sldId="688"/>
            <ac:spMk id="2" creationId="{3C7980E3-0EE6-4C5B-AFFA-DAA9DC8F3954}"/>
          </ac:spMkLst>
        </pc:spChg>
        <pc:spChg chg="add mod">
          <ac:chgData name="Mark Higgins" userId="ad4ee43bd0f7a961" providerId="LiveId" clId="{7B3C12DC-8600-4E20-806B-96FB228C8506}" dt="2021-08-31T15:08:04.352" v="380" actId="20577"/>
          <ac:spMkLst>
            <pc:docMk/>
            <pc:sldMk cId="162881234" sldId="688"/>
            <ac:spMk id="3" creationId="{18505FD1-CDB0-486D-9380-51AA02B060F4}"/>
          </ac:spMkLst>
        </pc:spChg>
      </pc:sldChg>
      <pc:sldChg chg="modSp new mod">
        <pc:chgData name="Mark Higgins" userId="ad4ee43bd0f7a961" providerId="LiveId" clId="{7B3C12DC-8600-4E20-806B-96FB228C8506}" dt="2021-08-31T15:14:00.507" v="405" actId="20577"/>
        <pc:sldMkLst>
          <pc:docMk/>
          <pc:sldMk cId="116519343" sldId="689"/>
        </pc:sldMkLst>
        <pc:spChg chg="mod">
          <ac:chgData name="Mark Higgins" userId="ad4ee43bd0f7a961" providerId="LiveId" clId="{7B3C12DC-8600-4E20-806B-96FB228C8506}" dt="2021-08-31T15:14:00.507" v="405" actId="20577"/>
          <ac:spMkLst>
            <pc:docMk/>
            <pc:sldMk cId="116519343" sldId="689"/>
            <ac:spMk id="2" creationId="{9E110F69-0966-4622-AED3-9BC52FB22C17}"/>
          </ac:spMkLst>
        </pc:spChg>
        <pc:spChg chg="mod">
          <ac:chgData name="Mark Higgins" userId="ad4ee43bd0f7a961" providerId="LiveId" clId="{7B3C12DC-8600-4E20-806B-96FB228C8506}" dt="2021-08-31T15:13:51.500" v="386" actId="12"/>
          <ac:spMkLst>
            <pc:docMk/>
            <pc:sldMk cId="116519343" sldId="689"/>
            <ac:spMk id="3" creationId="{09131163-B45F-4BE2-828A-91FC58F41A68}"/>
          </ac:spMkLst>
        </pc:spChg>
      </pc:sldChg>
      <pc:sldChg chg="modSp new del mod">
        <pc:chgData name="Mark Higgins" userId="ad4ee43bd0f7a961" providerId="LiveId" clId="{7B3C12DC-8600-4E20-806B-96FB228C8506}" dt="2021-09-02T13:17:28.917" v="730" actId="47"/>
        <pc:sldMkLst>
          <pc:docMk/>
          <pc:sldMk cId="3064485875" sldId="690"/>
        </pc:sldMkLst>
        <pc:spChg chg="mod">
          <ac:chgData name="Mark Higgins" userId="ad4ee43bd0f7a961" providerId="LiveId" clId="{7B3C12DC-8600-4E20-806B-96FB228C8506}" dt="2021-09-02T09:27:13.745" v="421" actId="20577"/>
          <ac:spMkLst>
            <pc:docMk/>
            <pc:sldMk cId="3064485875" sldId="690"/>
            <ac:spMk id="2" creationId="{8C354346-84C1-4DD7-8567-53955776F4DF}"/>
          </ac:spMkLst>
        </pc:spChg>
        <pc:spChg chg="mod">
          <ac:chgData name="Mark Higgins" userId="ad4ee43bd0f7a961" providerId="LiveId" clId="{7B3C12DC-8600-4E20-806B-96FB228C8506}" dt="2021-09-02T09:27:53.773" v="468" actId="20577"/>
          <ac:spMkLst>
            <pc:docMk/>
            <pc:sldMk cId="3064485875" sldId="690"/>
            <ac:spMk id="3" creationId="{0DF5B948-8EA0-45C1-83AF-41C9D55535B1}"/>
          </ac:spMkLst>
        </pc:spChg>
      </pc:sldChg>
      <pc:sldChg chg="addSp delSp modSp new del mod modClrScheme chgLayout">
        <pc:chgData name="Mark Higgins" userId="ad4ee43bd0f7a961" providerId="LiveId" clId="{7B3C12DC-8600-4E20-806B-96FB228C8506}" dt="2021-09-02T13:17:27.502" v="729" actId="47"/>
        <pc:sldMkLst>
          <pc:docMk/>
          <pc:sldMk cId="940422249" sldId="691"/>
        </pc:sldMkLst>
        <pc:spChg chg="del mod ord">
          <ac:chgData name="Mark Higgins" userId="ad4ee43bd0f7a961" providerId="LiveId" clId="{7B3C12DC-8600-4E20-806B-96FB228C8506}" dt="2021-09-02T09:27:22.823" v="423" actId="700"/>
          <ac:spMkLst>
            <pc:docMk/>
            <pc:sldMk cId="940422249" sldId="691"/>
            <ac:spMk id="2" creationId="{2C977287-6116-4F8D-B6DC-67F8F1CD77C3}"/>
          </ac:spMkLst>
        </pc:spChg>
        <pc:spChg chg="del mod ord">
          <ac:chgData name="Mark Higgins" userId="ad4ee43bd0f7a961" providerId="LiveId" clId="{7B3C12DC-8600-4E20-806B-96FB228C8506}" dt="2021-09-02T09:27:22.823" v="423" actId="700"/>
          <ac:spMkLst>
            <pc:docMk/>
            <pc:sldMk cId="940422249" sldId="691"/>
            <ac:spMk id="3" creationId="{0530D1CD-4A99-4E65-8B1D-4C3E0F06956A}"/>
          </ac:spMkLst>
        </pc:spChg>
        <pc:spChg chg="add mod ord">
          <ac:chgData name="Mark Higgins" userId="ad4ee43bd0f7a961" providerId="LiveId" clId="{7B3C12DC-8600-4E20-806B-96FB228C8506}" dt="2021-09-02T09:27:28.431" v="438" actId="20577"/>
          <ac:spMkLst>
            <pc:docMk/>
            <pc:sldMk cId="940422249" sldId="691"/>
            <ac:spMk id="4" creationId="{5A960BC8-E4FC-4059-8946-042FA3E00F0A}"/>
          </ac:spMkLst>
        </pc:spChg>
        <pc:spChg chg="add mod ord">
          <ac:chgData name="Mark Higgins" userId="ad4ee43bd0f7a961" providerId="LiveId" clId="{7B3C12DC-8600-4E20-806B-96FB228C8506}" dt="2021-09-02T09:27:22.823" v="423" actId="700"/>
          <ac:spMkLst>
            <pc:docMk/>
            <pc:sldMk cId="940422249" sldId="691"/>
            <ac:spMk id="5" creationId="{9908692F-8927-4638-B7ED-B4169BFE2084}"/>
          </ac:spMkLst>
        </pc:spChg>
      </pc:sldChg>
      <pc:sldChg chg="modSp new del mod">
        <pc:chgData name="Mark Higgins" userId="ad4ee43bd0f7a961" providerId="LiveId" clId="{7B3C12DC-8600-4E20-806B-96FB228C8506}" dt="2021-09-02T13:17:24.913" v="728" actId="47"/>
        <pc:sldMkLst>
          <pc:docMk/>
          <pc:sldMk cId="732828431" sldId="692"/>
        </pc:sldMkLst>
        <pc:spChg chg="mod">
          <ac:chgData name="Mark Higgins" userId="ad4ee43bd0f7a961" providerId="LiveId" clId="{7B3C12DC-8600-4E20-806B-96FB228C8506}" dt="2021-09-02T09:27:44.686" v="456" actId="20577"/>
          <ac:spMkLst>
            <pc:docMk/>
            <pc:sldMk cId="732828431" sldId="692"/>
            <ac:spMk id="2" creationId="{94801735-E090-4CCE-B9A1-F59FC5B1D327}"/>
          </ac:spMkLst>
        </pc:spChg>
      </pc:sldChg>
      <pc:sldChg chg="addSp delSp modSp new mod">
        <pc:chgData name="Mark Higgins" userId="ad4ee43bd0f7a961" providerId="LiveId" clId="{7B3C12DC-8600-4E20-806B-96FB228C8506}" dt="2021-09-02T13:14:20.566" v="727" actId="20577"/>
        <pc:sldMkLst>
          <pc:docMk/>
          <pc:sldMk cId="1637030846" sldId="693"/>
        </pc:sldMkLst>
        <pc:spChg chg="mod">
          <ac:chgData name="Mark Higgins" userId="ad4ee43bd0f7a961" providerId="LiveId" clId="{7B3C12DC-8600-4E20-806B-96FB228C8506}" dt="2021-09-02T13:11:30.617" v="542" actId="20577"/>
          <ac:spMkLst>
            <pc:docMk/>
            <pc:sldMk cId="1637030846" sldId="693"/>
            <ac:spMk id="2" creationId="{2EF52883-B499-4376-9815-3C46047A0A2F}"/>
          </ac:spMkLst>
        </pc:spChg>
        <pc:spChg chg="del mod">
          <ac:chgData name="Mark Higgins" userId="ad4ee43bd0f7a961" providerId="LiveId" clId="{7B3C12DC-8600-4E20-806B-96FB228C8506}" dt="2021-09-02T13:12:17.665" v="594" actId="3680"/>
          <ac:spMkLst>
            <pc:docMk/>
            <pc:sldMk cId="1637030846" sldId="693"/>
            <ac:spMk id="3" creationId="{6A0C9F5E-534E-469B-805F-FD485FA1EFC5}"/>
          </ac:spMkLst>
        </pc:spChg>
        <pc:graphicFrameChg chg="add mod ord modGraphic">
          <ac:chgData name="Mark Higgins" userId="ad4ee43bd0f7a961" providerId="LiveId" clId="{7B3C12DC-8600-4E20-806B-96FB228C8506}" dt="2021-09-02T13:14:20.566" v="727" actId="20577"/>
          <ac:graphicFrameMkLst>
            <pc:docMk/>
            <pc:sldMk cId="1637030846" sldId="693"/>
            <ac:graphicFrameMk id="4" creationId="{E030EAED-58A5-4164-A2E2-5394113E1482}"/>
          </ac:graphicFrameMkLst>
        </pc:graphicFrameChg>
      </pc:sldChg>
      <pc:sldChg chg="addSp delSp modSp new mod modClrScheme chgLayout">
        <pc:chgData name="Mark Higgins" userId="ad4ee43bd0f7a961" providerId="LiveId" clId="{7B3C12DC-8600-4E20-806B-96FB228C8506}" dt="2021-09-02T13:18:03.404" v="785" actId="20577"/>
        <pc:sldMkLst>
          <pc:docMk/>
          <pc:sldMk cId="550359697" sldId="694"/>
        </pc:sldMkLst>
        <pc:spChg chg="del mod ord">
          <ac:chgData name="Mark Higgins" userId="ad4ee43bd0f7a961" providerId="LiveId" clId="{7B3C12DC-8600-4E20-806B-96FB228C8506}" dt="2021-09-02T13:17:39.254" v="732" actId="700"/>
          <ac:spMkLst>
            <pc:docMk/>
            <pc:sldMk cId="550359697" sldId="694"/>
            <ac:spMk id="2" creationId="{7AD203C2-6969-407B-ACF3-FEE9E7B64B89}"/>
          </ac:spMkLst>
        </pc:spChg>
        <pc:spChg chg="del mod ord">
          <ac:chgData name="Mark Higgins" userId="ad4ee43bd0f7a961" providerId="LiveId" clId="{7B3C12DC-8600-4E20-806B-96FB228C8506}" dt="2021-09-02T13:17:39.254" v="732" actId="700"/>
          <ac:spMkLst>
            <pc:docMk/>
            <pc:sldMk cId="550359697" sldId="694"/>
            <ac:spMk id="3" creationId="{8F9D8F73-1196-4FF7-AC2E-428B26AEE99A}"/>
          </ac:spMkLst>
        </pc:spChg>
        <pc:spChg chg="add mod ord">
          <ac:chgData name="Mark Higgins" userId="ad4ee43bd0f7a961" providerId="LiveId" clId="{7B3C12DC-8600-4E20-806B-96FB228C8506}" dt="2021-09-02T13:17:44.877" v="738" actId="20577"/>
          <ac:spMkLst>
            <pc:docMk/>
            <pc:sldMk cId="550359697" sldId="694"/>
            <ac:spMk id="4" creationId="{978B8C4E-AF22-437A-81FB-CB7B59C12767}"/>
          </ac:spMkLst>
        </pc:spChg>
        <pc:spChg chg="add mod ord">
          <ac:chgData name="Mark Higgins" userId="ad4ee43bd0f7a961" providerId="LiveId" clId="{7B3C12DC-8600-4E20-806B-96FB228C8506}" dt="2021-09-02T13:18:03.404" v="785" actId="20577"/>
          <ac:spMkLst>
            <pc:docMk/>
            <pc:sldMk cId="550359697" sldId="694"/>
            <ac:spMk id="5" creationId="{69B94D9C-A8CC-4D81-8AF9-23A6DFC412A1}"/>
          </ac:spMkLst>
        </pc:spChg>
      </pc:sldChg>
      <pc:sldChg chg="modSp new mod">
        <pc:chgData name="Mark Higgins" userId="ad4ee43bd0f7a961" providerId="LiveId" clId="{7B3C12DC-8600-4E20-806B-96FB228C8506}" dt="2021-09-02T13:18:39.542" v="849" actId="20577"/>
        <pc:sldMkLst>
          <pc:docMk/>
          <pc:sldMk cId="247146181" sldId="695"/>
        </pc:sldMkLst>
        <pc:spChg chg="mod">
          <ac:chgData name="Mark Higgins" userId="ad4ee43bd0f7a961" providerId="LiveId" clId="{7B3C12DC-8600-4E20-806B-96FB228C8506}" dt="2021-09-02T13:18:39.542" v="849" actId="20577"/>
          <ac:spMkLst>
            <pc:docMk/>
            <pc:sldMk cId="247146181" sldId="695"/>
            <ac:spMk id="2" creationId="{6517ADE2-0A50-4DFE-85F5-C1E1371D6EA4}"/>
          </ac:spMkLst>
        </pc:spChg>
      </pc:sldChg>
      <pc:sldChg chg="modSp new mod ord">
        <pc:chgData name="Mark Higgins" userId="ad4ee43bd0f7a961" providerId="LiveId" clId="{7B3C12DC-8600-4E20-806B-96FB228C8506}" dt="2021-09-02T13:19:08.162" v="867"/>
        <pc:sldMkLst>
          <pc:docMk/>
          <pc:sldMk cId="961037850" sldId="696"/>
        </pc:sldMkLst>
        <pc:spChg chg="mod">
          <ac:chgData name="Mark Higgins" userId="ad4ee43bd0f7a961" providerId="LiveId" clId="{7B3C12DC-8600-4E20-806B-96FB228C8506}" dt="2021-09-02T13:18:59.270" v="865" actId="20577"/>
          <ac:spMkLst>
            <pc:docMk/>
            <pc:sldMk cId="961037850" sldId="696"/>
            <ac:spMk id="2" creationId="{E0F2F5B7-3BD1-40E6-8619-7C3D586FAA6F}"/>
          </ac:spMkLst>
        </pc:spChg>
      </pc:sldChg>
      <pc:sldChg chg="modSp new mod">
        <pc:chgData name="Mark Higgins" userId="ad4ee43bd0f7a961" providerId="LiveId" clId="{7B3C12DC-8600-4E20-806B-96FB228C8506}" dt="2021-09-02T13:19:41.437" v="889" actId="20577"/>
        <pc:sldMkLst>
          <pc:docMk/>
          <pc:sldMk cId="2382590890" sldId="697"/>
        </pc:sldMkLst>
        <pc:spChg chg="mod">
          <ac:chgData name="Mark Higgins" userId="ad4ee43bd0f7a961" providerId="LiveId" clId="{7B3C12DC-8600-4E20-806B-96FB228C8506}" dt="2021-09-02T13:19:41.437" v="889" actId="20577"/>
          <ac:spMkLst>
            <pc:docMk/>
            <pc:sldMk cId="2382590890" sldId="697"/>
            <ac:spMk id="2" creationId="{2E144EA4-3BA7-44CE-A85C-9619B006399F}"/>
          </ac:spMkLst>
        </pc:spChg>
      </pc:sldChg>
      <pc:sldChg chg="modSp new mod">
        <pc:chgData name="Mark Higgins" userId="ad4ee43bd0f7a961" providerId="LiveId" clId="{7B3C12DC-8600-4E20-806B-96FB228C8506}" dt="2021-09-02T13:19:58.524" v="910" actId="20577"/>
        <pc:sldMkLst>
          <pc:docMk/>
          <pc:sldMk cId="2816790370" sldId="698"/>
        </pc:sldMkLst>
        <pc:spChg chg="mod">
          <ac:chgData name="Mark Higgins" userId="ad4ee43bd0f7a961" providerId="LiveId" clId="{7B3C12DC-8600-4E20-806B-96FB228C8506}" dt="2021-09-02T13:19:58.524" v="910" actId="20577"/>
          <ac:spMkLst>
            <pc:docMk/>
            <pc:sldMk cId="2816790370" sldId="698"/>
            <ac:spMk id="2" creationId="{209669A0-8379-4B62-A887-00CF5775A344}"/>
          </ac:spMkLst>
        </pc:spChg>
      </pc:sldChg>
      <pc:sldChg chg="modSp new mod">
        <pc:chgData name="Mark Higgins" userId="ad4ee43bd0f7a961" providerId="LiveId" clId="{7B3C12DC-8600-4E20-806B-96FB228C8506}" dt="2021-09-02T13:21:05.799" v="958" actId="20577"/>
        <pc:sldMkLst>
          <pc:docMk/>
          <pc:sldMk cId="4291132042" sldId="699"/>
        </pc:sldMkLst>
        <pc:spChg chg="mod">
          <ac:chgData name="Mark Higgins" userId="ad4ee43bd0f7a961" providerId="LiveId" clId="{7B3C12DC-8600-4E20-806B-96FB228C8506}" dt="2021-09-02T13:20:46.293" v="927" actId="20577"/>
          <ac:spMkLst>
            <pc:docMk/>
            <pc:sldMk cId="4291132042" sldId="699"/>
            <ac:spMk id="2" creationId="{81FC3673-9079-4D64-B67A-90E485736989}"/>
          </ac:spMkLst>
        </pc:spChg>
        <pc:spChg chg="mod">
          <ac:chgData name="Mark Higgins" userId="ad4ee43bd0f7a961" providerId="LiveId" clId="{7B3C12DC-8600-4E20-806B-96FB228C8506}" dt="2021-09-02T13:21:05.799" v="958" actId="20577"/>
          <ac:spMkLst>
            <pc:docMk/>
            <pc:sldMk cId="4291132042" sldId="699"/>
            <ac:spMk id="3" creationId="{A2B44A85-0027-42D7-999F-F7D112C5EA7E}"/>
          </ac:spMkLst>
        </pc:spChg>
      </pc:sldChg>
      <pc:sldChg chg="modSp new mod">
        <pc:chgData name="Mark Higgins" userId="ad4ee43bd0f7a961" providerId="LiveId" clId="{7B3C12DC-8600-4E20-806B-96FB228C8506}" dt="2021-09-02T13:21:22.567" v="975" actId="20577"/>
        <pc:sldMkLst>
          <pc:docMk/>
          <pc:sldMk cId="2299538971" sldId="700"/>
        </pc:sldMkLst>
        <pc:spChg chg="mod">
          <ac:chgData name="Mark Higgins" userId="ad4ee43bd0f7a961" providerId="LiveId" clId="{7B3C12DC-8600-4E20-806B-96FB228C8506}" dt="2021-09-02T13:21:22.567" v="975" actId="20577"/>
          <ac:spMkLst>
            <pc:docMk/>
            <pc:sldMk cId="2299538971" sldId="700"/>
            <ac:spMk id="2" creationId="{E8F27E77-B677-4EC4-896A-15CB00C3CF04}"/>
          </ac:spMkLst>
        </pc:spChg>
      </pc:sldChg>
      <pc:sldChg chg="modSp new mod">
        <pc:chgData name="Mark Higgins" userId="ad4ee43bd0f7a961" providerId="LiveId" clId="{7B3C12DC-8600-4E20-806B-96FB228C8506}" dt="2021-09-02T13:22:55.728" v="1038" actId="20577"/>
        <pc:sldMkLst>
          <pc:docMk/>
          <pc:sldMk cId="3647801122" sldId="701"/>
        </pc:sldMkLst>
        <pc:spChg chg="mod">
          <ac:chgData name="Mark Higgins" userId="ad4ee43bd0f7a961" providerId="LiveId" clId="{7B3C12DC-8600-4E20-806B-96FB228C8506}" dt="2021-09-02T13:22:38.199" v="981" actId="20577"/>
          <ac:spMkLst>
            <pc:docMk/>
            <pc:sldMk cId="3647801122" sldId="701"/>
            <ac:spMk id="2" creationId="{13E505DE-2040-48D9-9703-FAF4F6DF914C}"/>
          </ac:spMkLst>
        </pc:spChg>
        <pc:spChg chg="mod">
          <ac:chgData name="Mark Higgins" userId="ad4ee43bd0f7a961" providerId="LiveId" clId="{7B3C12DC-8600-4E20-806B-96FB228C8506}" dt="2021-09-02T13:22:55.728" v="1038" actId="20577"/>
          <ac:spMkLst>
            <pc:docMk/>
            <pc:sldMk cId="3647801122" sldId="701"/>
            <ac:spMk id="3" creationId="{31F98659-4FB7-4E33-9613-8E718FF9FB09}"/>
          </ac:spMkLst>
        </pc:spChg>
      </pc:sldChg>
      <pc:sldChg chg="modSp new mod">
        <pc:chgData name="Mark Higgins" userId="ad4ee43bd0f7a961" providerId="LiveId" clId="{7B3C12DC-8600-4E20-806B-96FB228C8506}" dt="2021-09-02T14:42:42.800" v="1397" actId="20577"/>
        <pc:sldMkLst>
          <pc:docMk/>
          <pc:sldMk cId="1124660872" sldId="702"/>
        </pc:sldMkLst>
        <pc:spChg chg="mod">
          <ac:chgData name="Mark Higgins" userId="ad4ee43bd0f7a961" providerId="LiveId" clId="{7B3C12DC-8600-4E20-806B-96FB228C8506}" dt="2021-09-02T13:24:41.459" v="1044" actId="20577"/>
          <ac:spMkLst>
            <pc:docMk/>
            <pc:sldMk cId="1124660872" sldId="702"/>
            <ac:spMk id="2" creationId="{02CC0FA7-F787-44AB-B5BE-14E4E8C3A307}"/>
          </ac:spMkLst>
        </pc:spChg>
        <pc:spChg chg="mod">
          <ac:chgData name="Mark Higgins" userId="ad4ee43bd0f7a961" providerId="LiveId" clId="{7B3C12DC-8600-4E20-806B-96FB228C8506}" dt="2021-09-02T14:42:42.800" v="1397" actId="20577"/>
          <ac:spMkLst>
            <pc:docMk/>
            <pc:sldMk cId="1124660872" sldId="702"/>
            <ac:spMk id="3" creationId="{492CB42C-1481-4724-8EF8-CB22236A5125}"/>
          </ac:spMkLst>
        </pc:spChg>
      </pc:sldChg>
      <pc:sldChg chg="modSp add mod ord">
        <pc:chgData name="Mark Higgins" userId="ad4ee43bd0f7a961" providerId="LiveId" clId="{7B3C12DC-8600-4E20-806B-96FB228C8506}" dt="2021-09-02T13:29:39.605" v="1118" actId="20577"/>
        <pc:sldMkLst>
          <pc:docMk/>
          <pc:sldMk cId="3031805303" sldId="703"/>
        </pc:sldMkLst>
        <pc:spChg chg="mod">
          <ac:chgData name="Mark Higgins" userId="ad4ee43bd0f7a961" providerId="LiveId" clId="{7B3C12DC-8600-4E20-806B-96FB228C8506}" dt="2021-09-02T13:29:39.605" v="1118" actId="20577"/>
          <ac:spMkLst>
            <pc:docMk/>
            <pc:sldMk cId="3031805303" sldId="703"/>
            <ac:spMk id="57" creationId="{C511BFB5-EEAD-4CA1-979C-CC71A3834622}"/>
          </ac:spMkLst>
        </pc:spChg>
      </pc:sldChg>
      <pc:sldChg chg="modSp add mod">
        <pc:chgData name="Mark Higgins" userId="ad4ee43bd0f7a961" providerId="LiveId" clId="{7B3C12DC-8600-4E20-806B-96FB228C8506}" dt="2021-09-02T13:29:48.077" v="1121" actId="20577"/>
        <pc:sldMkLst>
          <pc:docMk/>
          <pc:sldMk cId="140445724" sldId="704"/>
        </pc:sldMkLst>
        <pc:spChg chg="mod">
          <ac:chgData name="Mark Higgins" userId="ad4ee43bd0f7a961" providerId="LiveId" clId="{7B3C12DC-8600-4E20-806B-96FB228C8506}" dt="2021-09-02T13:29:48.077" v="1121" actId="20577"/>
          <ac:spMkLst>
            <pc:docMk/>
            <pc:sldMk cId="140445724" sldId="704"/>
            <ac:spMk id="57" creationId="{C511BFB5-EEAD-4CA1-979C-CC71A3834622}"/>
          </ac:spMkLst>
        </pc:spChg>
      </pc:sldChg>
      <pc:sldChg chg="modSp new mod">
        <pc:chgData name="Mark Higgins" userId="ad4ee43bd0f7a961" providerId="LiveId" clId="{7B3C12DC-8600-4E20-806B-96FB228C8506}" dt="2021-09-02T13:30:09.958" v="1127" actId="20577"/>
        <pc:sldMkLst>
          <pc:docMk/>
          <pc:sldMk cId="68695730" sldId="705"/>
        </pc:sldMkLst>
        <pc:spChg chg="mod">
          <ac:chgData name="Mark Higgins" userId="ad4ee43bd0f7a961" providerId="LiveId" clId="{7B3C12DC-8600-4E20-806B-96FB228C8506}" dt="2021-09-02T13:30:09.958" v="1127" actId="20577"/>
          <ac:spMkLst>
            <pc:docMk/>
            <pc:sldMk cId="68695730" sldId="705"/>
            <ac:spMk id="2" creationId="{F7E9CFC5-72DE-4A72-93D6-A2402CD95D37}"/>
          </ac:spMkLst>
        </pc:spChg>
      </pc:sldChg>
      <pc:sldChg chg="modSp new mod">
        <pc:chgData name="Mark Higgins" userId="ad4ee43bd0f7a961" providerId="LiveId" clId="{7B3C12DC-8600-4E20-806B-96FB228C8506}" dt="2021-09-02T14:04:32.237" v="1330" actId="20577"/>
        <pc:sldMkLst>
          <pc:docMk/>
          <pc:sldMk cId="296084717" sldId="706"/>
        </pc:sldMkLst>
        <pc:spChg chg="mod">
          <ac:chgData name="Mark Higgins" userId="ad4ee43bd0f7a961" providerId="LiveId" clId="{7B3C12DC-8600-4E20-806B-96FB228C8506}" dt="2021-09-02T14:03:36.756" v="1142" actId="20577"/>
          <ac:spMkLst>
            <pc:docMk/>
            <pc:sldMk cId="296084717" sldId="706"/>
            <ac:spMk id="2" creationId="{6C9111C4-F75C-46E7-A994-F49B6A31C81F}"/>
          </ac:spMkLst>
        </pc:spChg>
        <pc:spChg chg="mod">
          <ac:chgData name="Mark Higgins" userId="ad4ee43bd0f7a961" providerId="LiveId" clId="{7B3C12DC-8600-4E20-806B-96FB228C8506}" dt="2021-09-02T14:04:32.237" v="1330" actId="20577"/>
          <ac:spMkLst>
            <pc:docMk/>
            <pc:sldMk cId="296084717" sldId="706"/>
            <ac:spMk id="3" creationId="{1AAEBC1C-4D11-45DA-A78B-8059ED5C863F}"/>
          </ac:spMkLst>
        </pc:spChg>
      </pc:sldChg>
      <pc:sldChg chg="modSp new mod">
        <pc:chgData name="Mark Higgins" userId="ad4ee43bd0f7a961" providerId="LiveId" clId="{7B3C12DC-8600-4E20-806B-96FB228C8506}" dt="2021-09-02T14:43:01.710" v="1405" actId="20577"/>
        <pc:sldMkLst>
          <pc:docMk/>
          <pc:sldMk cId="2510874112" sldId="707"/>
        </pc:sldMkLst>
        <pc:spChg chg="mod">
          <ac:chgData name="Mark Higgins" userId="ad4ee43bd0f7a961" providerId="LiveId" clId="{7B3C12DC-8600-4E20-806B-96FB228C8506}" dt="2021-09-02T14:43:01.710" v="1405" actId="20577"/>
          <ac:spMkLst>
            <pc:docMk/>
            <pc:sldMk cId="2510874112" sldId="707"/>
            <ac:spMk id="2" creationId="{756C7C0F-CDD1-4AF3-9883-A75EC6CA0C6F}"/>
          </ac:spMkLst>
        </pc:spChg>
      </pc:sldChg>
      <pc:sldChg chg="modSp new mod">
        <pc:chgData name="Mark Higgins" userId="ad4ee43bd0f7a961" providerId="LiveId" clId="{7B3C12DC-8600-4E20-806B-96FB228C8506}" dt="2021-09-02T14:43:34.623" v="1484" actId="20577"/>
        <pc:sldMkLst>
          <pc:docMk/>
          <pc:sldMk cId="197150763" sldId="708"/>
        </pc:sldMkLst>
        <pc:spChg chg="mod">
          <ac:chgData name="Mark Higgins" userId="ad4ee43bd0f7a961" providerId="LiveId" clId="{7B3C12DC-8600-4E20-806B-96FB228C8506}" dt="2021-09-02T14:43:11.274" v="1411" actId="20577"/>
          <ac:spMkLst>
            <pc:docMk/>
            <pc:sldMk cId="197150763" sldId="708"/>
            <ac:spMk id="2" creationId="{D0B98489-9094-4B50-81E2-E8ECBD06CD02}"/>
          </ac:spMkLst>
        </pc:spChg>
        <pc:spChg chg="mod">
          <ac:chgData name="Mark Higgins" userId="ad4ee43bd0f7a961" providerId="LiveId" clId="{7B3C12DC-8600-4E20-806B-96FB228C8506}" dt="2021-09-02T14:43:34.623" v="1484" actId="20577"/>
          <ac:spMkLst>
            <pc:docMk/>
            <pc:sldMk cId="197150763" sldId="708"/>
            <ac:spMk id="3" creationId="{F95DFA5F-F4B0-48B0-9AC6-E53277EE8324}"/>
          </ac:spMkLst>
        </pc:spChg>
      </pc:sldChg>
      <pc:sldChg chg="modSp new mod ord">
        <pc:chgData name="Mark Higgins" userId="ad4ee43bd0f7a961" providerId="LiveId" clId="{7B3C12DC-8600-4E20-806B-96FB228C8506}" dt="2021-09-06T10:37:23.513" v="2710" actId="20578"/>
        <pc:sldMkLst>
          <pc:docMk/>
          <pc:sldMk cId="2149614142" sldId="709"/>
        </pc:sldMkLst>
        <pc:spChg chg="mod">
          <ac:chgData name="Mark Higgins" userId="ad4ee43bd0f7a961" providerId="LiveId" clId="{7B3C12DC-8600-4E20-806B-96FB228C8506}" dt="2021-09-02T14:44:14.508" v="1511" actId="20577"/>
          <ac:spMkLst>
            <pc:docMk/>
            <pc:sldMk cId="2149614142" sldId="709"/>
            <ac:spMk id="2" creationId="{A9C75BA8-6A48-4376-A2D7-86A6BC57B3DD}"/>
          </ac:spMkLst>
        </pc:spChg>
        <pc:spChg chg="mod">
          <ac:chgData name="Mark Higgins" userId="ad4ee43bd0f7a961" providerId="LiveId" clId="{7B3C12DC-8600-4E20-806B-96FB228C8506}" dt="2021-09-06T10:37:23.513" v="2710" actId="20578"/>
          <ac:spMkLst>
            <pc:docMk/>
            <pc:sldMk cId="2149614142" sldId="709"/>
            <ac:spMk id="3" creationId="{4C17FE85-12AB-430C-A61C-16AE929CD02D}"/>
          </ac:spMkLst>
        </pc:spChg>
      </pc:sldChg>
      <pc:sldChg chg="modSp new mod">
        <pc:chgData name="Mark Higgins" userId="ad4ee43bd0f7a961" providerId="LiveId" clId="{7B3C12DC-8600-4E20-806B-96FB228C8506}" dt="2021-09-03T07:26:09.082" v="1875" actId="20577"/>
        <pc:sldMkLst>
          <pc:docMk/>
          <pc:sldMk cId="3350938539" sldId="710"/>
        </pc:sldMkLst>
        <pc:spChg chg="mod">
          <ac:chgData name="Mark Higgins" userId="ad4ee43bd0f7a961" providerId="LiveId" clId="{7B3C12DC-8600-4E20-806B-96FB228C8506}" dt="2021-09-03T07:25:47.626" v="1822" actId="20577"/>
          <ac:spMkLst>
            <pc:docMk/>
            <pc:sldMk cId="3350938539" sldId="710"/>
            <ac:spMk id="2" creationId="{152EBD53-9A75-44A4-90E7-893A77B25089}"/>
          </ac:spMkLst>
        </pc:spChg>
        <pc:spChg chg="mod">
          <ac:chgData name="Mark Higgins" userId="ad4ee43bd0f7a961" providerId="LiveId" clId="{7B3C12DC-8600-4E20-806B-96FB228C8506}" dt="2021-09-03T07:26:09.082" v="1875" actId="20577"/>
          <ac:spMkLst>
            <pc:docMk/>
            <pc:sldMk cId="3350938539" sldId="710"/>
            <ac:spMk id="3" creationId="{199CB72E-FF2C-473D-B7E7-E4C48B38C8B8}"/>
          </ac:spMkLst>
        </pc:spChg>
      </pc:sldChg>
      <pc:sldChg chg="modSp new mod modNotesTx">
        <pc:chgData name="Mark Higgins" userId="ad4ee43bd0f7a961" providerId="LiveId" clId="{7B3C12DC-8600-4E20-806B-96FB228C8506}" dt="2021-09-03T07:26:51.852" v="1909" actId="20577"/>
        <pc:sldMkLst>
          <pc:docMk/>
          <pc:sldMk cId="3878494634" sldId="711"/>
        </pc:sldMkLst>
        <pc:spChg chg="mod">
          <ac:chgData name="Mark Higgins" userId="ad4ee43bd0f7a961" providerId="LiveId" clId="{7B3C12DC-8600-4E20-806B-96FB228C8506}" dt="2021-09-03T07:26:51.852" v="1909" actId="20577"/>
          <ac:spMkLst>
            <pc:docMk/>
            <pc:sldMk cId="3878494634" sldId="711"/>
            <ac:spMk id="2" creationId="{C6C46E45-1325-427A-81CC-E0E6418851C2}"/>
          </ac:spMkLst>
        </pc:spChg>
      </pc:sldChg>
      <pc:sldChg chg="modSp new mod">
        <pc:chgData name="Mark Higgins" userId="ad4ee43bd0f7a961" providerId="LiveId" clId="{7B3C12DC-8600-4E20-806B-96FB228C8506}" dt="2021-09-03T07:27:21.044" v="1960" actId="20577"/>
        <pc:sldMkLst>
          <pc:docMk/>
          <pc:sldMk cId="3216072036" sldId="712"/>
        </pc:sldMkLst>
        <pc:spChg chg="mod">
          <ac:chgData name="Mark Higgins" userId="ad4ee43bd0f7a961" providerId="LiveId" clId="{7B3C12DC-8600-4E20-806B-96FB228C8506}" dt="2021-09-03T07:27:21.044" v="1960" actId="20577"/>
          <ac:spMkLst>
            <pc:docMk/>
            <pc:sldMk cId="3216072036" sldId="712"/>
            <ac:spMk id="2" creationId="{61B8CA62-B38F-4CEB-B187-38DB524378D1}"/>
          </ac:spMkLst>
        </pc:spChg>
      </pc:sldChg>
      <pc:sldChg chg="modSp new mod">
        <pc:chgData name="Mark Higgins" userId="ad4ee43bd0f7a961" providerId="LiveId" clId="{7B3C12DC-8600-4E20-806B-96FB228C8506}" dt="2021-09-03T07:28:17.604" v="2022" actId="20577"/>
        <pc:sldMkLst>
          <pc:docMk/>
          <pc:sldMk cId="779021081" sldId="713"/>
        </pc:sldMkLst>
        <pc:spChg chg="mod">
          <ac:chgData name="Mark Higgins" userId="ad4ee43bd0f7a961" providerId="LiveId" clId="{7B3C12DC-8600-4E20-806B-96FB228C8506}" dt="2021-09-03T07:28:17.604" v="2022" actId="20577"/>
          <ac:spMkLst>
            <pc:docMk/>
            <pc:sldMk cId="779021081" sldId="713"/>
            <ac:spMk id="2" creationId="{EA9A251B-82B6-454F-B5B1-EF59737C9708}"/>
          </ac:spMkLst>
        </pc:spChg>
      </pc:sldChg>
      <pc:sldChg chg="modSp new mod">
        <pc:chgData name="Mark Higgins" userId="ad4ee43bd0f7a961" providerId="LiveId" clId="{7B3C12DC-8600-4E20-806B-96FB228C8506}" dt="2021-09-03T07:28:42.567" v="2084" actId="20577"/>
        <pc:sldMkLst>
          <pc:docMk/>
          <pc:sldMk cId="4245500416" sldId="714"/>
        </pc:sldMkLst>
        <pc:spChg chg="mod">
          <ac:chgData name="Mark Higgins" userId="ad4ee43bd0f7a961" providerId="LiveId" clId="{7B3C12DC-8600-4E20-806B-96FB228C8506}" dt="2021-09-03T07:28:42.567" v="2084" actId="20577"/>
          <ac:spMkLst>
            <pc:docMk/>
            <pc:sldMk cId="4245500416" sldId="714"/>
            <ac:spMk id="2" creationId="{0104DD9D-360E-4EF0-A433-CA249067D0C9}"/>
          </ac:spMkLst>
        </pc:spChg>
      </pc:sldChg>
      <pc:sldChg chg="modSp new mod">
        <pc:chgData name="Mark Higgins" userId="ad4ee43bd0f7a961" providerId="LiveId" clId="{7B3C12DC-8600-4E20-806B-96FB228C8506}" dt="2021-09-03T07:29:17.062" v="2130" actId="20577"/>
        <pc:sldMkLst>
          <pc:docMk/>
          <pc:sldMk cId="2036575152" sldId="715"/>
        </pc:sldMkLst>
        <pc:spChg chg="mod">
          <ac:chgData name="Mark Higgins" userId="ad4ee43bd0f7a961" providerId="LiveId" clId="{7B3C12DC-8600-4E20-806B-96FB228C8506}" dt="2021-09-03T07:29:17.062" v="2130" actId="20577"/>
          <ac:spMkLst>
            <pc:docMk/>
            <pc:sldMk cId="2036575152" sldId="715"/>
            <ac:spMk id="2" creationId="{485B26D3-76DA-4B2E-9802-D07A9A7170E6}"/>
          </ac:spMkLst>
        </pc:spChg>
      </pc:sldChg>
      <pc:sldChg chg="modSp new mod">
        <pc:chgData name="Mark Higgins" userId="ad4ee43bd0f7a961" providerId="LiveId" clId="{7B3C12DC-8600-4E20-806B-96FB228C8506}" dt="2021-09-03T07:29:38.432" v="2174" actId="20577"/>
        <pc:sldMkLst>
          <pc:docMk/>
          <pc:sldMk cId="3626110082" sldId="716"/>
        </pc:sldMkLst>
        <pc:spChg chg="mod">
          <ac:chgData name="Mark Higgins" userId="ad4ee43bd0f7a961" providerId="LiveId" clId="{7B3C12DC-8600-4E20-806B-96FB228C8506}" dt="2021-09-03T07:29:38.432" v="2174" actId="20577"/>
          <ac:spMkLst>
            <pc:docMk/>
            <pc:sldMk cId="3626110082" sldId="716"/>
            <ac:spMk id="2" creationId="{ABCFE2F7-A7F9-4FA8-AA00-657D44227B05}"/>
          </ac:spMkLst>
        </pc:spChg>
      </pc:sldChg>
      <pc:sldChg chg="modSp new mod">
        <pc:chgData name="Mark Higgins" userId="ad4ee43bd0f7a961" providerId="LiveId" clId="{7B3C12DC-8600-4E20-806B-96FB228C8506}" dt="2021-09-03T07:31:58.706" v="2207" actId="20577"/>
        <pc:sldMkLst>
          <pc:docMk/>
          <pc:sldMk cId="2046844614" sldId="717"/>
        </pc:sldMkLst>
        <pc:spChg chg="mod">
          <ac:chgData name="Mark Higgins" userId="ad4ee43bd0f7a961" providerId="LiveId" clId="{7B3C12DC-8600-4E20-806B-96FB228C8506}" dt="2021-09-03T07:31:58.706" v="2207" actId="20577"/>
          <ac:spMkLst>
            <pc:docMk/>
            <pc:sldMk cId="2046844614" sldId="717"/>
            <ac:spMk id="2" creationId="{F00E1C08-9226-4A0D-8F2B-46638B491956}"/>
          </ac:spMkLst>
        </pc:spChg>
      </pc:sldChg>
      <pc:sldChg chg="modSp new mod">
        <pc:chgData name="Mark Higgins" userId="ad4ee43bd0f7a961" providerId="LiveId" clId="{7B3C12DC-8600-4E20-806B-96FB228C8506}" dt="2021-09-03T07:38:08.310" v="2255" actId="20577"/>
        <pc:sldMkLst>
          <pc:docMk/>
          <pc:sldMk cId="2364488843" sldId="718"/>
        </pc:sldMkLst>
        <pc:spChg chg="mod">
          <ac:chgData name="Mark Higgins" userId="ad4ee43bd0f7a961" providerId="LiveId" clId="{7B3C12DC-8600-4E20-806B-96FB228C8506}" dt="2021-09-03T07:37:55.466" v="2225" actId="20577"/>
          <ac:spMkLst>
            <pc:docMk/>
            <pc:sldMk cId="2364488843" sldId="718"/>
            <ac:spMk id="2" creationId="{B4E6A346-583D-4A08-ACEE-1FA52C8A4E47}"/>
          </ac:spMkLst>
        </pc:spChg>
        <pc:spChg chg="mod">
          <ac:chgData name="Mark Higgins" userId="ad4ee43bd0f7a961" providerId="LiveId" clId="{7B3C12DC-8600-4E20-806B-96FB228C8506}" dt="2021-09-03T07:38:08.310" v="2255" actId="20577"/>
          <ac:spMkLst>
            <pc:docMk/>
            <pc:sldMk cId="2364488843" sldId="718"/>
            <ac:spMk id="3" creationId="{FF26F51F-86B6-468C-A0EE-79EEF77E9886}"/>
          </ac:spMkLst>
        </pc:spChg>
      </pc:sldChg>
      <pc:sldChg chg="new">
        <pc:chgData name="Mark Higgins" userId="ad4ee43bd0f7a961" providerId="LiveId" clId="{7B3C12DC-8600-4E20-806B-96FB228C8506}" dt="2021-09-03T07:38:20.569" v="2256" actId="680"/>
        <pc:sldMkLst>
          <pc:docMk/>
          <pc:sldMk cId="3837821357" sldId="719"/>
        </pc:sldMkLst>
      </pc:sldChg>
      <pc:sldChg chg="modSp new mod">
        <pc:chgData name="Mark Higgins" userId="ad4ee43bd0f7a961" providerId="LiveId" clId="{7B3C12DC-8600-4E20-806B-96FB228C8506}" dt="2021-09-03T07:40:24.730" v="2332" actId="20577"/>
        <pc:sldMkLst>
          <pc:docMk/>
          <pc:sldMk cId="2418004797" sldId="720"/>
        </pc:sldMkLst>
        <pc:spChg chg="mod">
          <ac:chgData name="Mark Higgins" userId="ad4ee43bd0f7a961" providerId="LiveId" clId="{7B3C12DC-8600-4E20-806B-96FB228C8506}" dt="2021-09-03T07:39:59.065" v="2285" actId="20577"/>
          <ac:spMkLst>
            <pc:docMk/>
            <pc:sldMk cId="2418004797" sldId="720"/>
            <ac:spMk id="2" creationId="{15DAC176-F679-450B-A448-86EF6AB8319D}"/>
          </ac:spMkLst>
        </pc:spChg>
        <pc:spChg chg="mod">
          <ac:chgData name="Mark Higgins" userId="ad4ee43bd0f7a961" providerId="LiveId" clId="{7B3C12DC-8600-4E20-806B-96FB228C8506}" dt="2021-09-03T07:40:24.730" v="2332" actId="20577"/>
          <ac:spMkLst>
            <pc:docMk/>
            <pc:sldMk cId="2418004797" sldId="720"/>
            <ac:spMk id="3" creationId="{6BE8BAD4-A032-49C7-81B5-0C1099F25D4F}"/>
          </ac:spMkLst>
        </pc:spChg>
      </pc:sldChg>
      <pc:sldChg chg="modSp new mod">
        <pc:chgData name="Mark Higgins" userId="ad4ee43bd0f7a961" providerId="LiveId" clId="{7B3C12DC-8600-4E20-806B-96FB228C8506}" dt="2021-09-03T13:51:57.586" v="2695" actId="15"/>
        <pc:sldMkLst>
          <pc:docMk/>
          <pc:sldMk cId="3209023164" sldId="721"/>
        </pc:sldMkLst>
        <pc:spChg chg="mod">
          <ac:chgData name="Mark Higgins" userId="ad4ee43bd0f7a961" providerId="LiveId" clId="{7B3C12DC-8600-4E20-806B-96FB228C8506}" dt="2021-09-03T07:47:34.229" v="2346" actId="20577"/>
          <ac:spMkLst>
            <pc:docMk/>
            <pc:sldMk cId="3209023164" sldId="721"/>
            <ac:spMk id="2" creationId="{5BA81E49-68D9-4F7A-932D-E56999EEAD59}"/>
          </ac:spMkLst>
        </pc:spChg>
        <pc:spChg chg="mod">
          <ac:chgData name="Mark Higgins" userId="ad4ee43bd0f7a961" providerId="LiveId" clId="{7B3C12DC-8600-4E20-806B-96FB228C8506}" dt="2021-09-03T13:51:57.586" v="2695" actId="15"/>
          <ac:spMkLst>
            <pc:docMk/>
            <pc:sldMk cId="3209023164" sldId="721"/>
            <ac:spMk id="3" creationId="{D58EEB7D-6C62-4412-9F24-E7EAC58CA6D2}"/>
          </ac:spMkLst>
        </pc:spChg>
      </pc:sldChg>
      <pc:sldChg chg="modSp new mod">
        <pc:chgData name="Mark Higgins" userId="ad4ee43bd0f7a961" providerId="LiveId" clId="{7B3C12DC-8600-4E20-806B-96FB228C8506}" dt="2021-09-03T13:37:51.990" v="2492" actId="20577"/>
        <pc:sldMkLst>
          <pc:docMk/>
          <pc:sldMk cId="630191231" sldId="722"/>
        </pc:sldMkLst>
        <pc:spChg chg="mod">
          <ac:chgData name="Mark Higgins" userId="ad4ee43bd0f7a961" providerId="LiveId" clId="{7B3C12DC-8600-4E20-806B-96FB228C8506}" dt="2021-09-03T13:37:51.990" v="2492" actId="20577"/>
          <ac:spMkLst>
            <pc:docMk/>
            <pc:sldMk cId="630191231" sldId="722"/>
            <ac:spMk id="2" creationId="{6E667076-F219-455D-8EAF-8096530104F4}"/>
          </ac:spMkLst>
        </pc:spChg>
        <pc:spChg chg="mod">
          <ac:chgData name="Mark Higgins" userId="ad4ee43bd0f7a961" providerId="LiveId" clId="{7B3C12DC-8600-4E20-806B-96FB228C8506}" dt="2021-09-03T13:37:48.525" v="2487" actId="20577"/>
          <ac:spMkLst>
            <pc:docMk/>
            <pc:sldMk cId="630191231" sldId="722"/>
            <ac:spMk id="3" creationId="{4958ED21-021C-40CF-8523-D90047E81597}"/>
          </ac:spMkLst>
        </pc:spChg>
      </pc:sldChg>
      <pc:sldChg chg="modSp new mod">
        <pc:chgData name="Mark Higgins" userId="ad4ee43bd0f7a961" providerId="LiveId" clId="{7B3C12DC-8600-4E20-806B-96FB228C8506}" dt="2021-09-03T07:49:50.311" v="2439" actId="20577"/>
        <pc:sldMkLst>
          <pc:docMk/>
          <pc:sldMk cId="2585457873" sldId="723"/>
        </pc:sldMkLst>
        <pc:spChg chg="mod">
          <ac:chgData name="Mark Higgins" userId="ad4ee43bd0f7a961" providerId="LiveId" clId="{7B3C12DC-8600-4E20-806B-96FB228C8506}" dt="2021-09-03T07:48:40.397" v="2401" actId="20577"/>
          <ac:spMkLst>
            <pc:docMk/>
            <pc:sldMk cId="2585457873" sldId="723"/>
            <ac:spMk id="2" creationId="{7A4B060A-2BFA-47ED-B6B9-0D9D37A6591F}"/>
          </ac:spMkLst>
        </pc:spChg>
        <pc:spChg chg="mod">
          <ac:chgData name="Mark Higgins" userId="ad4ee43bd0f7a961" providerId="LiveId" clId="{7B3C12DC-8600-4E20-806B-96FB228C8506}" dt="2021-09-03T07:49:50.311" v="2439" actId="20577"/>
          <ac:spMkLst>
            <pc:docMk/>
            <pc:sldMk cId="2585457873" sldId="723"/>
            <ac:spMk id="3" creationId="{5FF1ED6F-CC4E-450C-807D-5E0A8FA2A32D}"/>
          </ac:spMkLst>
        </pc:spChg>
      </pc:sldChg>
      <pc:sldChg chg="modSp new mod">
        <pc:chgData name="Mark Higgins" userId="ad4ee43bd0f7a961" providerId="LiveId" clId="{7B3C12DC-8600-4E20-806B-96FB228C8506}" dt="2021-09-03T07:52:02.419" v="2452" actId="20577"/>
        <pc:sldMkLst>
          <pc:docMk/>
          <pc:sldMk cId="2626823195" sldId="724"/>
        </pc:sldMkLst>
        <pc:spChg chg="mod">
          <ac:chgData name="Mark Higgins" userId="ad4ee43bd0f7a961" providerId="LiveId" clId="{7B3C12DC-8600-4E20-806B-96FB228C8506}" dt="2021-09-03T07:52:02.419" v="2452" actId="20577"/>
          <ac:spMkLst>
            <pc:docMk/>
            <pc:sldMk cId="2626823195" sldId="724"/>
            <ac:spMk id="2" creationId="{75E2DDF0-CFA3-493C-A8A1-B22A537AD6EF}"/>
          </ac:spMkLst>
        </pc:spChg>
        <pc:spChg chg="mod">
          <ac:chgData name="Mark Higgins" userId="ad4ee43bd0f7a961" providerId="LiveId" clId="{7B3C12DC-8600-4E20-806B-96FB228C8506}" dt="2021-09-03T07:51:48.516" v="2447" actId="20577"/>
          <ac:spMkLst>
            <pc:docMk/>
            <pc:sldMk cId="2626823195" sldId="724"/>
            <ac:spMk id="3" creationId="{DA8C4FE6-F025-47D6-A280-2D2F8013A576}"/>
          </ac:spMkLst>
        </pc:spChg>
      </pc:sldChg>
      <pc:sldChg chg="modSp new mod">
        <pc:chgData name="Mark Higgins" userId="ad4ee43bd0f7a961" providerId="LiveId" clId="{7B3C12DC-8600-4E20-806B-96FB228C8506}" dt="2021-09-03T13:48:07.597" v="2628" actId="20577"/>
        <pc:sldMkLst>
          <pc:docMk/>
          <pc:sldMk cId="1913810849" sldId="725"/>
        </pc:sldMkLst>
        <pc:spChg chg="mod">
          <ac:chgData name="Mark Higgins" userId="ad4ee43bd0f7a961" providerId="LiveId" clId="{7B3C12DC-8600-4E20-806B-96FB228C8506}" dt="2021-09-03T13:46:47.756" v="2521" actId="20577"/>
          <ac:spMkLst>
            <pc:docMk/>
            <pc:sldMk cId="1913810849" sldId="725"/>
            <ac:spMk id="2" creationId="{C13D9572-0D40-4CEA-B854-02D074333E64}"/>
          </ac:spMkLst>
        </pc:spChg>
        <pc:spChg chg="mod">
          <ac:chgData name="Mark Higgins" userId="ad4ee43bd0f7a961" providerId="LiveId" clId="{7B3C12DC-8600-4E20-806B-96FB228C8506}" dt="2021-09-03T13:48:07.597" v="2628" actId="20577"/>
          <ac:spMkLst>
            <pc:docMk/>
            <pc:sldMk cId="1913810849" sldId="725"/>
            <ac:spMk id="3" creationId="{3D4BF050-3D39-49BE-A1E1-7CA3E382C0FC}"/>
          </ac:spMkLst>
        </pc:spChg>
      </pc:sldChg>
      <pc:sldChg chg="new">
        <pc:chgData name="Mark Higgins" userId="ad4ee43bd0f7a961" providerId="LiveId" clId="{7B3C12DC-8600-4E20-806B-96FB228C8506}" dt="2021-09-03T13:47:13.481" v="2572" actId="680"/>
        <pc:sldMkLst>
          <pc:docMk/>
          <pc:sldMk cId="1326003313" sldId="726"/>
        </pc:sldMkLst>
      </pc:sldChg>
    </pc:docChg>
  </pc:docChgLst>
  <pc:docChgLst>
    <pc:chgData name="Mark Higgins" userId="f99148ad-7e67-4304-8c11-27c7a53efd31" providerId="ADAL" clId="{67496FA6-AE80-4589-8013-147AF777545E}"/>
    <pc:docChg chg="custSel modSld">
      <pc:chgData name="Mark Higgins" userId="f99148ad-7e67-4304-8c11-27c7a53efd31" providerId="ADAL" clId="{67496FA6-AE80-4589-8013-147AF777545E}" dt="2021-11-04T10:59:13.758" v="989" actId="20577"/>
      <pc:docMkLst>
        <pc:docMk/>
      </pc:docMkLst>
      <pc:sldChg chg="modSp mod">
        <pc:chgData name="Mark Higgins" userId="f99148ad-7e67-4304-8c11-27c7a53efd31" providerId="ADAL" clId="{67496FA6-AE80-4589-8013-147AF777545E}" dt="2021-11-04T10:41:56.768" v="480" actId="20578"/>
        <pc:sldMkLst>
          <pc:docMk/>
          <pc:sldMk cId="2851725395" sldId="263"/>
        </pc:sldMkLst>
        <pc:spChg chg="mod">
          <ac:chgData name="Mark Higgins" userId="f99148ad-7e67-4304-8c11-27c7a53efd31" providerId="ADAL" clId="{67496FA6-AE80-4589-8013-147AF777545E}" dt="2021-11-04T10:41:23.807" v="479" actId="6549"/>
          <ac:spMkLst>
            <pc:docMk/>
            <pc:sldMk cId="2851725395" sldId="263"/>
            <ac:spMk id="3" creationId="{93E1A0CE-437E-4089-AE73-03BEE8D4C05A}"/>
          </ac:spMkLst>
        </pc:spChg>
        <pc:spChg chg="mod">
          <ac:chgData name="Mark Higgins" userId="f99148ad-7e67-4304-8c11-27c7a53efd31" providerId="ADAL" clId="{67496FA6-AE80-4589-8013-147AF777545E}" dt="2021-11-04T10:41:56.768" v="480" actId="20578"/>
          <ac:spMkLst>
            <pc:docMk/>
            <pc:sldMk cId="2851725395" sldId="263"/>
            <ac:spMk id="7" creationId="{18128484-EA74-4207-8743-D6890E77D4AF}"/>
          </ac:spMkLst>
        </pc:spChg>
      </pc:sldChg>
      <pc:sldChg chg="modSp mod">
        <pc:chgData name="Mark Higgins" userId="f99148ad-7e67-4304-8c11-27c7a53efd31" providerId="ADAL" clId="{67496FA6-AE80-4589-8013-147AF777545E}" dt="2021-11-04T10:36:26.832" v="39" actId="20577"/>
        <pc:sldMkLst>
          <pc:docMk/>
          <pc:sldMk cId="448120669" sldId="751"/>
        </pc:sldMkLst>
        <pc:spChg chg="mod">
          <ac:chgData name="Mark Higgins" userId="f99148ad-7e67-4304-8c11-27c7a53efd31" providerId="ADAL" clId="{67496FA6-AE80-4589-8013-147AF777545E}" dt="2021-11-04T10:36:26.832" v="39" actId="20577"/>
          <ac:spMkLst>
            <pc:docMk/>
            <pc:sldMk cId="448120669" sldId="751"/>
            <ac:spMk id="3" creationId="{1724013F-FD33-483F-B6A1-487D1C081F19}"/>
          </ac:spMkLst>
        </pc:spChg>
      </pc:sldChg>
      <pc:sldChg chg="modSp mod">
        <pc:chgData name="Mark Higgins" userId="f99148ad-7e67-4304-8c11-27c7a53efd31" providerId="ADAL" clId="{67496FA6-AE80-4589-8013-147AF777545E}" dt="2021-11-04T10:37:59.005" v="178" actId="20577"/>
        <pc:sldMkLst>
          <pc:docMk/>
          <pc:sldMk cId="674505606" sldId="757"/>
        </pc:sldMkLst>
        <pc:spChg chg="mod">
          <ac:chgData name="Mark Higgins" userId="f99148ad-7e67-4304-8c11-27c7a53efd31" providerId="ADAL" clId="{67496FA6-AE80-4589-8013-147AF777545E}" dt="2021-11-04T10:37:59.005" v="178" actId="20577"/>
          <ac:spMkLst>
            <pc:docMk/>
            <pc:sldMk cId="674505606" sldId="757"/>
            <ac:spMk id="3" creationId="{B7015CF0-2B28-4A27-945F-B8A50F91C9F6}"/>
          </ac:spMkLst>
        </pc:spChg>
      </pc:sldChg>
      <pc:sldChg chg="modSp mod">
        <pc:chgData name="Mark Higgins" userId="f99148ad-7e67-4304-8c11-27c7a53efd31" providerId="ADAL" clId="{67496FA6-AE80-4589-8013-147AF777545E}" dt="2021-11-04T10:38:36.153" v="225" actId="20577"/>
        <pc:sldMkLst>
          <pc:docMk/>
          <pc:sldMk cId="2004826366" sldId="760"/>
        </pc:sldMkLst>
        <pc:spChg chg="mod">
          <ac:chgData name="Mark Higgins" userId="f99148ad-7e67-4304-8c11-27c7a53efd31" providerId="ADAL" clId="{67496FA6-AE80-4589-8013-147AF777545E}" dt="2021-11-04T10:38:36.153" v="225" actId="20577"/>
          <ac:spMkLst>
            <pc:docMk/>
            <pc:sldMk cId="2004826366" sldId="760"/>
            <ac:spMk id="3" creationId="{40E3E3BB-94A6-4218-AE4A-102B7C9CC149}"/>
          </ac:spMkLst>
        </pc:spChg>
      </pc:sldChg>
      <pc:sldChg chg="modSp mod">
        <pc:chgData name="Mark Higgins" userId="f99148ad-7e67-4304-8c11-27c7a53efd31" providerId="ADAL" clId="{67496FA6-AE80-4589-8013-147AF777545E}" dt="2021-11-04T10:40:20.082" v="455" actId="20577"/>
        <pc:sldMkLst>
          <pc:docMk/>
          <pc:sldMk cId="4272030496" sldId="761"/>
        </pc:sldMkLst>
        <pc:spChg chg="mod">
          <ac:chgData name="Mark Higgins" userId="f99148ad-7e67-4304-8c11-27c7a53efd31" providerId="ADAL" clId="{67496FA6-AE80-4589-8013-147AF777545E}" dt="2021-11-04T10:40:20.082" v="455" actId="20577"/>
          <ac:spMkLst>
            <pc:docMk/>
            <pc:sldMk cId="4272030496" sldId="761"/>
            <ac:spMk id="3" creationId="{40E3E3BB-94A6-4218-AE4A-102B7C9CC149}"/>
          </ac:spMkLst>
        </pc:spChg>
      </pc:sldChg>
      <pc:sldChg chg="modSp mod">
        <pc:chgData name="Mark Higgins" userId="f99148ad-7e67-4304-8c11-27c7a53efd31" providerId="ADAL" clId="{67496FA6-AE80-4589-8013-147AF777545E}" dt="2021-11-04T10:43:46.984" v="750" actId="20577"/>
        <pc:sldMkLst>
          <pc:docMk/>
          <pc:sldMk cId="2760839303" sldId="762"/>
        </pc:sldMkLst>
        <pc:spChg chg="mod">
          <ac:chgData name="Mark Higgins" userId="f99148ad-7e67-4304-8c11-27c7a53efd31" providerId="ADAL" clId="{67496FA6-AE80-4589-8013-147AF777545E}" dt="2021-11-04T10:43:46.984" v="750" actId="20577"/>
          <ac:spMkLst>
            <pc:docMk/>
            <pc:sldMk cId="2760839303" sldId="762"/>
            <ac:spMk id="3" creationId="{40E3E3BB-94A6-4218-AE4A-102B7C9CC149}"/>
          </ac:spMkLst>
        </pc:spChg>
      </pc:sldChg>
      <pc:sldChg chg="modSp mod modNotesTx">
        <pc:chgData name="Mark Higgins" userId="f99148ad-7e67-4304-8c11-27c7a53efd31" providerId="ADAL" clId="{67496FA6-AE80-4589-8013-147AF777545E}" dt="2021-11-04T10:59:13.758" v="989" actId="20577"/>
        <pc:sldMkLst>
          <pc:docMk/>
          <pc:sldMk cId="1834219082" sldId="766"/>
        </pc:sldMkLst>
        <pc:spChg chg="mod">
          <ac:chgData name="Mark Higgins" userId="f99148ad-7e67-4304-8c11-27c7a53efd31" providerId="ADAL" clId="{67496FA6-AE80-4589-8013-147AF777545E}" dt="2021-11-04T10:59:13.758" v="989" actId="20577"/>
          <ac:spMkLst>
            <pc:docMk/>
            <pc:sldMk cId="1834219082" sldId="766"/>
            <ac:spMk id="3" creationId="{637FF243-07DF-4207-B1DB-726973C81453}"/>
          </ac:spMkLst>
        </pc:spChg>
      </pc:sldChg>
    </pc:docChg>
  </pc:docChgLst>
  <pc:docChgLst>
    <pc:chgData name="Mark Higgins" userId="ad4ee43bd0f7a961" providerId="LiveId" clId="{647653EF-4188-4197-B4D1-62B0EF62C349}"/>
    <pc:docChg chg="undo redo custSel addSld delSld modSld sldOrd">
      <pc:chgData name="Mark Higgins" userId="ad4ee43bd0f7a961" providerId="LiveId" clId="{647653EF-4188-4197-B4D1-62B0EF62C349}" dt="2021-09-09T14:14:04.636" v="14012" actId="20577"/>
      <pc:docMkLst>
        <pc:docMk/>
      </pc:docMkLst>
      <pc:sldChg chg="modSp mod">
        <pc:chgData name="Mark Higgins" userId="ad4ee43bd0f7a961" providerId="LiveId" clId="{647653EF-4188-4197-B4D1-62B0EF62C349}" dt="2021-09-08T14:06:00.055" v="4803" actId="20577"/>
        <pc:sldMkLst>
          <pc:docMk/>
          <pc:sldMk cId="653415081" sldId="257"/>
        </pc:sldMkLst>
        <pc:spChg chg="mod">
          <ac:chgData name="Mark Higgins" userId="ad4ee43bd0f7a961" providerId="LiveId" clId="{647653EF-4188-4197-B4D1-62B0EF62C349}" dt="2021-09-08T14:06:00.055" v="4803" actId="20577"/>
          <ac:spMkLst>
            <pc:docMk/>
            <pc:sldMk cId="653415081" sldId="257"/>
            <ac:spMk id="3" creationId="{93E1A0CE-437E-4089-AE73-03BEE8D4C05A}"/>
          </ac:spMkLst>
        </pc:spChg>
      </pc:sldChg>
      <pc:sldChg chg="modSp mod">
        <pc:chgData name="Mark Higgins" userId="ad4ee43bd0f7a961" providerId="LiveId" clId="{647653EF-4188-4197-B4D1-62B0EF62C349}" dt="2021-09-08T14:25:55.821" v="4909" actId="20577"/>
        <pc:sldMkLst>
          <pc:docMk/>
          <pc:sldMk cId="2851725395" sldId="263"/>
        </pc:sldMkLst>
        <pc:spChg chg="mod">
          <ac:chgData name="Mark Higgins" userId="ad4ee43bd0f7a961" providerId="LiveId" clId="{647653EF-4188-4197-B4D1-62B0EF62C349}" dt="2021-09-08T14:25:55.821" v="4909" actId="20577"/>
          <ac:spMkLst>
            <pc:docMk/>
            <pc:sldMk cId="2851725395" sldId="263"/>
            <ac:spMk id="3" creationId="{93E1A0CE-437E-4089-AE73-03BEE8D4C05A}"/>
          </ac:spMkLst>
        </pc:spChg>
      </pc:sldChg>
      <pc:sldChg chg="modSp mod">
        <pc:chgData name="Mark Higgins" userId="ad4ee43bd0f7a961" providerId="LiveId" clId="{647653EF-4188-4197-B4D1-62B0EF62C349}" dt="2021-09-08T14:21:19.570" v="4814" actId="20577"/>
        <pc:sldMkLst>
          <pc:docMk/>
          <pc:sldMk cId="174211072" sldId="264"/>
        </pc:sldMkLst>
        <pc:spChg chg="mod">
          <ac:chgData name="Mark Higgins" userId="ad4ee43bd0f7a961" providerId="LiveId" clId="{647653EF-4188-4197-B4D1-62B0EF62C349}" dt="2021-09-08T14:21:19.570" v="4814" actId="20577"/>
          <ac:spMkLst>
            <pc:docMk/>
            <pc:sldMk cId="174211072" sldId="264"/>
            <ac:spMk id="3" creationId="{93E1A0CE-437E-4089-AE73-03BEE8D4C05A}"/>
          </ac:spMkLst>
        </pc:spChg>
      </pc:sldChg>
      <pc:sldChg chg="modSp del mod">
        <pc:chgData name="Mark Higgins" userId="ad4ee43bd0f7a961" providerId="LiveId" clId="{647653EF-4188-4197-B4D1-62B0EF62C349}" dt="2021-09-08T14:01:52.081" v="4739" actId="47"/>
        <pc:sldMkLst>
          <pc:docMk/>
          <pc:sldMk cId="693423902" sldId="270"/>
        </pc:sldMkLst>
        <pc:spChg chg="mod">
          <ac:chgData name="Mark Higgins" userId="ad4ee43bd0f7a961" providerId="LiveId" clId="{647653EF-4188-4197-B4D1-62B0EF62C349}" dt="2021-09-08T13:58:54.881" v="4667" actId="255"/>
          <ac:spMkLst>
            <pc:docMk/>
            <pc:sldMk cId="693423902" sldId="270"/>
            <ac:spMk id="6" creationId="{D757E8AA-F339-4612-B77D-24D7A92AAF0A}"/>
          </ac:spMkLst>
        </pc:spChg>
      </pc:sldChg>
      <pc:sldChg chg="modSp del mod">
        <pc:chgData name="Mark Higgins" userId="ad4ee43bd0f7a961" providerId="LiveId" clId="{647653EF-4188-4197-B4D1-62B0EF62C349}" dt="2021-09-08T11:06:06.920" v="4630" actId="2696"/>
        <pc:sldMkLst>
          <pc:docMk/>
          <pc:sldMk cId="162881234" sldId="688"/>
        </pc:sldMkLst>
        <pc:spChg chg="mod">
          <ac:chgData name="Mark Higgins" userId="ad4ee43bd0f7a961" providerId="LiveId" clId="{647653EF-4188-4197-B4D1-62B0EF62C349}" dt="2021-09-07T15:39:30.784" v="373" actId="20577"/>
          <ac:spMkLst>
            <pc:docMk/>
            <pc:sldMk cId="162881234" sldId="688"/>
            <ac:spMk id="3" creationId="{18505FD1-CDB0-486D-9380-51AA02B060F4}"/>
          </ac:spMkLst>
        </pc:spChg>
      </pc:sldChg>
      <pc:sldChg chg="add ord">
        <pc:chgData name="Mark Higgins" userId="ad4ee43bd0f7a961" providerId="LiveId" clId="{647653EF-4188-4197-B4D1-62B0EF62C349}" dt="2021-09-09T10:56:00.402" v="9571"/>
        <pc:sldMkLst>
          <pc:docMk/>
          <pc:sldMk cId="2266756688" sldId="688"/>
        </pc:sldMkLst>
      </pc:sldChg>
      <pc:sldChg chg="modSp del mod">
        <pc:chgData name="Mark Higgins" userId="ad4ee43bd0f7a961" providerId="LiveId" clId="{647653EF-4188-4197-B4D1-62B0EF62C349}" dt="2021-09-08T11:06:06.920" v="4630" actId="2696"/>
        <pc:sldMkLst>
          <pc:docMk/>
          <pc:sldMk cId="116519343" sldId="689"/>
        </pc:sldMkLst>
        <pc:spChg chg="mod">
          <ac:chgData name="Mark Higgins" userId="ad4ee43bd0f7a961" providerId="LiveId" clId="{647653EF-4188-4197-B4D1-62B0EF62C349}" dt="2021-09-07T15:37:10.698" v="136"/>
          <ac:spMkLst>
            <pc:docMk/>
            <pc:sldMk cId="116519343" sldId="689"/>
            <ac:spMk id="3" creationId="{09131163-B45F-4BE2-828A-91FC58F41A68}"/>
          </ac:spMkLst>
        </pc:spChg>
      </pc:sldChg>
      <pc:sldChg chg="add del">
        <pc:chgData name="Mark Higgins" userId="ad4ee43bd0f7a961" providerId="LiveId" clId="{647653EF-4188-4197-B4D1-62B0EF62C349}" dt="2021-09-09T09:52:38.615" v="8347" actId="47"/>
        <pc:sldMkLst>
          <pc:docMk/>
          <pc:sldMk cId="2296762438" sldId="689"/>
        </pc:sldMkLst>
      </pc:sldChg>
      <pc:sldChg chg="addSp delSp modSp mod">
        <pc:chgData name="Mark Higgins" userId="ad4ee43bd0f7a961" providerId="LiveId" clId="{647653EF-4188-4197-B4D1-62B0EF62C349}" dt="2021-09-09T09:04:53.626" v="6293" actId="20577"/>
        <pc:sldMkLst>
          <pc:docMk/>
          <pc:sldMk cId="1637030846" sldId="693"/>
        </pc:sldMkLst>
        <pc:spChg chg="add mod">
          <ac:chgData name="Mark Higgins" userId="ad4ee43bd0f7a961" providerId="LiveId" clId="{647653EF-4188-4197-B4D1-62B0EF62C349}" dt="2021-09-08T09:35:03.136" v="3416" actId="20577"/>
          <ac:spMkLst>
            <pc:docMk/>
            <pc:sldMk cId="1637030846" sldId="693"/>
            <ac:spMk id="3" creationId="{3EDF88D1-5B18-4F2B-82EE-7DC35E76B4CE}"/>
          </ac:spMkLst>
        </pc:spChg>
        <pc:spChg chg="add mod">
          <ac:chgData name="Mark Higgins" userId="ad4ee43bd0f7a961" providerId="LiveId" clId="{647653EF-4188-4197-B4D1-62B0EF62C349}" dt="2021-09-08T09:38:13.304" v="3478" actId="1076"/>
          <ac:spMkLst>
            <pc:docMk/>
            <pc:sldMk cId="1637030846" sldId="693"/>
            <ac:spMk id="5" creationId="{A9CD787D-AEC4-429D-93CB-E7DCFAD7EE2F}"/>
          </ac:spMkLst>
        </pc:spChg>
        <pc:spChg chg="add mod">
          <ac:chgData name="Mark Higgins" userId="ad4ee43bd0f7a961" providerId="LiveId" clId="{647653EF-4188-4197-B4D1-62B0EF62C349}" dt="2021-09-08T14:05:10.455" v="4763" actId="14100"/>
          <ac:spMkLst>
            <pc:docMk/>
            <pc:sldMk cId="1637030846" sldId="693"/>
            <ac:spMk id="12" creationId="{A690BCA5-3EF4-4C54-A40B-0B5691703428}"/>
          </ac:spMkLst>
        </pc:spChg>
        <pc:spChg chg="add mod">
          <ac:chgData name="Mark Higgins" userId="ad4ee43bd0f7a961" providerId="LiveId" clId="{647653EF-4188-4197-B4D1-62B0EF62C349}" dt="2021-09-08T14:04:32.961" v="4759" actId="14100"/>
          <ac:spMkLst>
            <pc:docMk/>
            <pc:sldMk cId="1637030846" sldId="693"/>
            <ac:spMk id="16" creationId="{B73BF6CE-A4C4-41F2-9BDA-C8CC95467334}"/>
          </ac:spMkLst>
        </pc:spChg>
        <pc:grpChg chg="add del mod">
          <ac:chgData name="Mark Higgins" userId="ad4ee43bd0f7a961" providerId="LiveId" clId="{647653EF-4188-4197-B4D1-62B0EF62C349}" dt="2021-09-08T14:03:22.543" v="4752"/>
          <ac:grpSpMkLst>
            <pc:docMk/>
            <pc:sldMk cId="1637030846" sldId="693"/>
            <ac:grpSpMk id="10" creationId="{4A1D0024-7D4E-466F-888C-DF50A3EE1172}"/>
          </ac:grpSpMkLst>
        </pc:grpChg>
        <pc:grpChg chg="mod">
          <ac:chgData name="Mark Higgins" userId="ad4ee43bd0f7a961" providerId="LiveId" clId="{647653EF-4188-4197-B4D1-62B0EF62C349}" dt="2021-09-08T14:03:20.174" v="4750"/>
          <ac:grpSpMkLst>
            <pc:docMk/>
            <pc:sldMk cId="1637030846" sldId="693"/>
            <ac:grpSpMk id="12" creationId="{76175742-59C3-4858-9354-C21EF2A5337B}"/>
          </ac:grpSpMkLst>
        </pc:grpChg>
        <pc:graphicFrameChg chg="mod modGraphic">
          <ac:chgData name="Mark Higgins" userId="ad4ee43bd0f7a961" providerId="LiveId" clId="{647653EF-4188-4197-B4D1-62B0EF62C349}" dt="2021-09-09T09:04:53.626" v="6293" actId="20577"/>
          <ac:graphicFrameMkLst>
            <pc:docMk/>
            <pc:sldMk cId="1637030846" sldId="693"/>
            <ac:graphicFrameMk id="4" creationId="{E030EAED-58A5-4164-A2E2-5394113E1482}"/>
          </ac:graphicFrameMkLst>
        </pc:graphicFrameChg>
        <pc:inkChg chg="add del">
          <ac:chgData name="Mark Higgins" userId="ad4ee43bd0f7a961" providerId="LiveId" clId="{647653EF-4188-4197-B4D1-62B0EF62C349}" dt="2021-09-08T14:02:29.292" v="4741" actId="9405"/>
          <ac:inkMkLst>
            <pc:docMk/>
            <pc:sldMk cId="1637030846" sldId="693"/>
            <ac:inkMk id="6" creationId="{917D9C67-118D-445A-A407-647CC2103E39}"/>
          </ac:inkMkLst>
        </pc:inkChg>
        <pc:inkChg chg="add del">
          <ac:chgData name="Mark Higgins" userId="ad4ee43bd0f7a961" providerId="LiveId" clId="{647653EF-4188-4197-B4D1-62B0EF62C349}" dt="2021-09-08T14:02:34.032" v="4743" actId="9405"/>
          <ac:inkMkLst>
            <pc:docMk/>
            <pc:sldMk cId="1637030846" sldId="693"/>
            <ac:inkMk id="7" creationId="{FCC87C69-F0E1-4E94-B313-EBD3CCCBBCE8}"/>
          </ac:inkMkLst>
        </pc:inkChg>
        <pc:inkChg chg="add del mod">
          <ac:chgData name="Mark Higgins" userId="ad4ee43bd0f7a961" providerId="LiveId" clId="{647653EF-4188-4197-B4D1-62B0EF62C349}" dt="2021-09-08T14:03:22.977" v="4753" actId="9405"/>
          <ac:inkMkLst>
            <pc:docMk/>
            <pc:sldMk cId="1637030846" sldId="693"/>
            <ac:inkMk id="8" creationId="{E8796455-96D0-43F6-A46D-5602C9ED3225}"/>
          </ac:inkMkLst>
        </pc:inkChg>
        <pc:inkChg chg="add del mod">
          <ac:chgData name="Mark Higgins" userId="ad4ee43bd0f7a961" providerId="LiveId" clId="{647653EF-4188-4197-B4D1-62B0EF62C349}" dt="2021-09-08T14:03:22.543" v="4752"/>
          <ac:inkMkLst>
            <pc:docMk/>
            <pc:sldMk cId="1637030846" sldId="693"/>
            <ac:inkMk id="9" creationId="{DDE7C28A-6C16-4234-886E-83E29B75F333}"/>
          </ac:inkMkLst>
        </pc:inkChg>
        <pc:inkChg chg="add del mod">
          <ac:chgData name="Mark Higgins" userId="ad4ee43bd0f7a961" providerId="LiveId" clId="{647653EF-4188-4197-B4D1-62B0EF62C349}" dt="2021-09-08T14:03:20.174" v="4750"/>
          <ac:inkMkLst>
            <pc:docMk/>
            <pc:sldMk cId="1637030846" sldId="693"/>
            <ac:inkMk id="11" creationId="{19121F67-69B0-4624-A78D-DC499BD7B56B}"/>
          </ac:inkMkLst>
        </pc:inkChg>
        <pc:inkChg chg="add del mod">
          <ac:chgData name="Mark Higgins" userId="ad4ee43bd0f7a961" providerId="LiveId" clId="{647653EF-4188-4197-B4D1-62B0EF62C349}" dt="2021-09-08T14:04:15.901" v="4756" actId="34122"/>
          <ac:inkMkLst>
            <pc:docMk/>
            <pc:sldMk cId="1637030846" sldId="693"/>
            <ac:inkMk id="13" creationId="{C794C9FD-156F-4002-A3D9-E7B26E91E725}"/>
          </ac:inkMkLst>
        </pc:inkChg>
        <pc:inkChg chg="add del">
          <ac:chgData name="Mark Higgins" userId="ad4ee43bd0f7a961" providerId="LiveId" clId="{647653EF-4188-4197-B4D1-62B0EF62C349}" dt="2021-09-08T14:04:50.826" v="4761" actId="34122"/>
          <ac:inkMkLst>
            <pc:docMk/>
            <pc:sldMk cId="1637030846" sldId="693"/>
            <ac:inkMk id="14" creationId="{ED8A129C-A824-4D25-B014-65BBE1BA195F}"/>
          </ac:inkMkLst>
        </pc:inkChg>
      </pc:sldChg>
      <pc:sldChg chg="del ord">
        <pc:chgData name="Mark Higgins" userId="ad4ee43bd0f7a961" providerId="LiveId" clId="{647653EF-4188-4197-B4D1-62B0EF62C349}" dt="2021-09-08T11:05:24.911" v="4629" actId="2696"/>
        <pc:sldMkLst>
          <pc:docMk/>
          <pc:sldMk cId="550359697" sldId="694"/>
        </pc:sldMkLst>
      </pc:sldChg>
      <pc:sldChg chg="del">
        <pc:chgData name="Mark Higgins" userId="ad4ee43bd0f7a961" providerId="LiveId" clId="{647653EF-4188-4197-B4D1-62B0EF62C349}" dt="2021-09-08T13:56:49.170" v="4636" actId="2696"/>
        <pc:sldMkLst>
          <pc:docMk/>
          <pc:sldMk cId="247146181" sldId="695"/>
        </pc:sldMkLst>
      </pc:sldChg>
      <pc:sldChg chg="add">
        <pc:chgData name="Mark Higgins" userId="ad4ee43bd0f7a961" providerId="LiveId" clId="{647653EF-4188-4197-B4D1-62B0EF62C349}" dt="2021-09-08T13:56:53.722" v="4637"/>
        <pc:sldMkLst>
          <pc:docMk/>
          <pc:sldMk cId="1384747455" sldId="695"/>
        </pc:sldMkLst>
      </pc:sldChg>
      <pc:sldChg chg="modSp mod">
        <pc:chgData name="Mark Higgins" userId="ad4ee43bd0f7a961" providerId="LiveId" clId="{647653EF-4188-4197-B4D1-62B0EF62C349}" dt="2021-09-08T13:44:12.662" v="4635" actId="20577"/>
        <pc:sldMkLst>
          <pc:docMk/>
          <pc:sldMk cId="961037850" sldId="696"/>
        </pc:sldMkLst>
        <pc:spChg chg="mod">
          <ac:chgData name="Mark Higgins" userId="ad4ee43bd0f7a961" providerId="LiveId" clId="{647653EF-4188-4197-B4D1-62B0EF62C349}" dt="2021-09-08T13:44:12.662" v="4635" actId="20577"/>
          <ac:spMkLst>
            <pc:docMk/>
            <pc:sldMk cId="961037850" sldId="696"/>
            <ac:spMk id="3" creationId="{87CEC9F6-EDFF-4BA7-9F22-9EF8532E1D99}"/>
          </ac:spMkLst>
        </pc:spChg>
      </pc:sldChg>
      <pc:sldChg chg="del ord">
        <pc:chgData name="Mark Higgins" userId="ad4ee43bd0f7a961" providerId="LiveId" clId="{647653EF-4188-4197-B4D1-62B0EF62C349}" dt="2021-09-08T11:05:24.911" v="4629" actId="2696"/>
        <pc:sldMkLst>
          <pc:docMk/>
          <pc:sldMk cId="68695730" sldId="705"/>
        </pc:sldMkLst>
      </pc:sldChg>
      <pc:sldChg chg="del ord">
        <pc:chgData name="Mark Higgins" userId="ad4ee43bd0f7a961" providerId="LiveId" clId="{647653EF-4188-4197-B4D1-62B0EF62C349}" dt="2021-09-08T11:05:24.911" v="4629" actId="2696"/>
        <pc:sldMkLst>
          <pc:docMk/>
          <pc:sldMk cId="296084717" sldId="706"/>
        </pc:sldMkLst>
      </pc:sldChg>
      <pc:sldChg chg="add">
        <pc:chgData name="Mark Higgins" userId="ad4ee43bd0f7a961" providerId="LiveId" clId="{647653EF-4188-4197-B4D1-62B0EF62C349}" dt="2021-09-08T13:56:53.722" v="4637"/>
        <pc:sldMkLst>
          <pc:docMk/>
          <pc:sldMk cId="1816344671" sldId="707"/>
        </pc:sldMkLst>
      </pc:sldChg>
      <pc:sldChg chg="del">
        <pc:chgData name="Mark Higgins" userId="ad4ee43bd0f7a961" providerId="LiveId" clId="{647653EF-4188-4197-B4D1-62B0EF62C349}" dt="2021-09-08T13:56:49.170" v="4636" actId="2696"/>
        <pc:sldMkLst>
          <pc:docMk/>
          <pc:sldMk cId="2510874112" sldId="707"/>
        </pc:sldMkLst>
      </pc:sldChg>
      <pc:sldChg chg="del">
        <pc:chgData name="Mark Higgins" userId="ad4ee43bd0f7a961" providerId="LiveId" clId="{647653EF-4188-4197-B4D1-62B0EF62C349}" dt="2021-09-08T13:56:49.170" v="4636" actId="2696"/>
        <pc:sldMkLst>
          <pc:docMk/>
          <pc:sldMk cId="197150763" sldId="708"/>
        </pc:sldMkLst>
      </pc:sldChg>
      <pc:sldChg chg="add">
        <pc:chgData name="Mark Higgins" userId="ad4ee43bd0f7a961" providerId="LiveId" clId="{647653EF-4188-4197-B4D1-62B0EF62C349}" dt="2021-09-08T13:56:53.722" v="4637"/>
        <pc:sldMkLst>
          <pc:docMk/>
          <pc:sldMk cId="2977657711" sldId="708"/>
        </pc:sldMkLst>
      </pc:sldChg>
      <pc:sldChg chg="del">
        <pc:chgData name="Mark Higgins" userId="ad4ee43bd0f7a961" providerId="LiveId" clId="{647653EF-4188-4197-B4D1-62B0EF62C349}" dt="2021-09-08T13:56:49.170" v="4636" actId="2696"/>
        <pc:sldMkLst>
          <pc:docMk/>
          <pc:sldMk cId="2046844614" sldId="717"/>
        </pc:sldMkLst>
      </pc:sldChg>
      <pc:sldChg chg="add">
        <pc:chgData name="Mark Higgins" userId="ad4ee43bd0f7a961" providerId="LiveId" clId="{647653EF-4188-4197-B4D1-62B0EF62C349}" dt="2021-09-08T13:56:53.722" v="4637"/>
        <pc:sldMkLst>
          <pc:docMk/>
          <pc:sldMk cId="4156006121" sldId="717"/>
        </pc:sldMkLst>
      </pc:sldChg>
      <pc:sldChg chg="modSp mod">
        <pc:chgData name="Mark Higgins" userId="ad4ee43bd0f7a961" providerId="LiveId" clId="{647653EF-4188-4197-B4D1-62B0EF62C349}" dt="2021-09-07T15:42:26.851" v="450" actId="20577"/>
        <pc:sldMkLst>
          <pc:docMk/>
          <pc:sldMk cId="1913810849" sldId="725"/>
        </pc:sldMkLst>
        <pc:spChg chg="mod">
          <ac:chgData name="Mark Higgins" userId="ad4ee43bd0f7a961" providerId="LiveId" clId="{647653EF-4188-4197-B4D1-62B0EF62C349}" dt="2021-09-07T15:42:26.851" v="450" actId="20577"/>
          <ac:spMkLst>
            <pc:docMk/>
            <pc:sldMk cId="1913810849" sldId="725"/>
            <ac:spMk id="3" creationId="{3D4BF050-3D39-49BE-A1E1-7CA3E382C0FC}"/>
          </ac:spMkLst>
        </pc:spChg>
      </pc:sldChg>
      <pc:sldChg chg="addSp modSp mod ord">
        <pc:chgData name="Mark Higgins" userId="ad4ee43bd0f7a961" providerId="LiveId" clId="{647653EF-4188-4197-B4D1-62B0EF62C349}" dt="2021-09-08T09:04:58.195" v="2526"/>
        <pc:sldMkLst>
          <pc:docMk/>
          <pc:sldMk cId="1326003313" sldId="726"/>
        </pc:sldMkLst>
        <pc:spChg chg="mod">
          <ac:chgData name="Mark Higgins" userId="ad4ee43bd0f7a961" providerId="LiveId" clId="{647653EF-4188-4197-B4D1-62B0EF62C349}" dt="2021-09-08T08:32:45.089" v="1325" actId="20577"/>
          <ac:spMkLst>
            <pc:docMk/>
            <pc:sldMk cId="1326003313" sldId="726"/>
            <ac:spMk id="2" creationId="{3B5280CE-BB24-4FD9-897E-A513BF3D82A8}"/>
          </ac:spMkLst>
        </pc:spChg>
        <pc:spChg chg="mod">
          <ac:chgData name="Mark Higgins" userId="ad4ee43bd0f7a961" providerId="LiveId" clId="{647653EF-4188-4197-B4D1-62B0EF62C349}" dt="2021-09-08T08:33:50.356" v="1444" actId="20577"/>
          <ac:spMkLst>
            <pc:docMk/>
            <pc:sldMk cId="1326003313" sldId="726"/>
            <ac:spMk id="3" creationId="{11E75937-4DAD-4EA5-804B-D83ED24FCC9F}"/>
          </ac:spMkLst>
        </pc:spChg>
        <pc:picChg chg="add mod">
          <ac:chgData name="Mark Higgins" userId="ad4ee43bd0f7a961" providerId="LiveId" clId="{647653EF-4188-4197-B4D1-62B0EF62C349}" dt="2021-09-08T08:25:59.766" v="830" actId="1076"/>
          <ac:picMkLst>
            <pc:docMk/>
            <pc:sldMk cId="1326003313" sldId="726"/>
            <ac:picMk id="5" creationId="{D50A6A5D-2EA3-456A-B3D6-9142D36545A7}"/>
          </ac:picMkLst>
        </pc:picChg>
      </pc:sldChg>
      <pc:sldChg chg="add del">
        <pc:chgData name="Mark Higgins" userId="ad4ee43bd0f7a961" providerId="LiveId" clId="{647653EF-4188-4197-B4D1-62B0EF62C349}" dt="2021-09-09T09:52:41.808" v="8348" actId="47"/>
        <pc:sldMkLst>
          <pc:docMk/>
          <pc:sldMk cId="409281941" sldId="727"/>
        </pc:sldMkLst>
      </pc:sldChg>
      <pc:sldChg chg="modSp new del mod">
        <pc:chgData name="Mark Higgins" userId="ad4ee43bd0f7a961" providerId="LiveId" clId="{647653EF-4188-4197-B4D1-62B0EF62C349}" dt="2021-09-08T11:06:06.920" v="4630" actId="2696"/>
        <pc:sldMkLst>
          <pc:docMk/>
          <pc:sldMk cId="3957863609" sldId="727"/>
        </pc:sldMkLst>
        <pc:spChg chg="mod">
          <ac:chgData name="Mark Higgins" userId="ad4ee43bd0f7a961" providerId="LiveId" clId="{647653EF-4188-4197-B4D1-62B0EF62C349}" dt="2021-09-07T15:40:58.875" v="432" actId="20577"/>
          <ac:spMkLst>
            <pc:docMk/>
            <pc:sldMk cId="3957863609" sldId="727"/>
            <ac:spMk id="2" creationId="{144635CD-1787-4F3D-B5B9-FF66691EAC1F}"/>
          </ac:spMkLst>
        </pc:spChg>
        <pc:spChg chg="mod">
          <ac:chgData name="Mark Higgins" userId="ad4ee43bd0f7a961" providerId="LiveId" clId="{647653EF-4188-4197-B4D1-62B0EF62C349}" dt="2021-09-07T15:40:51.850" v="429" actId="15"/>
          <ac:spMkLst>
            <pc:docMk/>
            <pc:sldMk cId="3957863609" sldId="727"/>
            <ac:spMk id="3" creationId="{07363428-748E-4143-84DD-C2730D07AD0E}"/>
          </ac:spMkLst>
        </pc:spChg>
      </pc:sldChg>
      <pc:sldChg chg="modSp new del mod">
        <pc:chgData name="Mark Higgins" userId="ad4ee43bd0f7a961" providerId="LiveId" clId="{647653EF-4188-4197-B4D1-62B0EF62C349}" dt="2021-09-08T11:06:06.920" v="4630" actId="2696"/>
        <pc:sldMkLst>
          <pc:docMk/>
          <pc:sldMk cId="426866733" sldId="728"/>
        </pc:sldMkLst>
        <pc:spChg chg="mod">
          <ac:chgData name="Mark Higgins" userId="ad4ee43bd0f7a961" providerId="LiveId" clId="{647653EF-4188-4197-B4D1-62B0EF62C349}" dt="2021-09-07T15:37:33.061" v="160" actId="20577"/>
          <ac:spMkLst>
            <pc:docMk/>
            <pc:sldMk cId="426866733" sldId="728"/>
            <ac:spMk id="2" creationId="{F92AF725-37A3-414B-83A8-E582535F743C}"/>
          </ac:spMkLst>
        </pc:spChg>
        <pc:spChg chg="mod">
          <ac:chgData name="Mark Higgins" userId="ad4ee43bd0f7a961" providerId="LiveId" clId="{647653EF-4188-4197-B4D1-62B0EF62C349}" dt="2021-09-07T15:37:35.434" v="161"/>
          <ac:spMkLst>
            <pc:docMk/>
            <pc:sldMk cId="426866733" sldId="728"/>
            <ac:spMk id="3" creationId="{A78E7CE9-F4C5-4007-BFBD-1555FFBA07AE}"/>
          </ac:spMkLst>
        </pc:spChg>
      </pc:sldChg>
      <pc:sldChg chg="modSp add mod ord">
        <pc:chgData name="Mark Higgins" userId="ad4ee43bd0f7a961" providerId="LiveId" clId="{647653EF-4188-4197-B4D1-62B0EF62C349}" dt="2021-09-09T12:54:47.331" v="12332" actId="20577"/>
        <pc:sldMkLst>
          <pc:docMk/>
          <pc:sldMk cId="4089840093" sldId="728"/>
        </pc:sldMkLst>
        <pc:spChg chg="mod">
          <ac:chgData name="Mark Higgins" userId="ad4ee43bd0f7a961" providerId="LiveId" clId="{647653EF-4188-4197-B4D1-62B0EF62C349}" dt="2021-09-09T12:54:47.331" v="12332" actId="20577"/>
          <ac:spMkLst>
            <pc:docMk/>
            <pc:sldMk cId="4089840093" sldId="728"/>
            <ac:spMk id="2" creationId="{F92AF725-37A3-414B-83A8-E582535F743C}"/>
          </ac:spMkLst>
        </pc:spChg>
        <pc:spChg chg="mod">
          <ac:chgData name="Mark Higgins" userId="ad4ee43bd0f7a961" providerId="LiveId" clId="{647653EF-4188-4197-B4D1-62B0EF62C349}" dt="2021-09-08T15:29:51.634" v="5314" actId="12"/>
          <ac:spMkLst>
            <pc:docMk/>
            <pc:sldMk cId="4089840093" sldId="728"/>
            <ac:spMk id="3" creationId="{A78E7CE9-F4C5-4007-BFBD-1555FFBA07AE}"/>
          </ac:spMkLst>
        </pc:spChg>
      </pc:sldChg>
      <pc:sldChg chg="modSp new del mod">
        <pc:chgData name="Mark Higgins" userId="ad4ee43bd0f7a961" providerId="LiveId" clId="{647653EF-4188-4197-B4D1-62B0EF62C349}" dt="2021-09-08T11:06:06.920" v="4630" actId="2696"/>
        <pc:sldMkLst>
          <pc:docMk/>
          <pc:sldMk cId="2236185836" sldId="729"/>
        </pc:sldMkLst>
        <pc:spChg chg="mod">
          <ac:chgData name="Mark Higgins" userId="ad4ee43bd0f7a961" providerId="LiveId" clId="{647653EF-4188-4197-B4D1-62B0EF62C349}" dt="2021-09-07T15:42:46.966" v="487" actId="20577"/>
          <ac:spMkLst>
            <pc:docMk/>
            <pc:sldMk cId="2236185836" sldId="729"/>
            <ac:spMk id="2" creationId="{8BD2EEC5-3868-4374-B632-3D282AD4D321}"/>
          </ac:spMkLst>
        </pc:spChg>
        <pc:spChg chg="mod">
          <ac:chgData name="Mark Higgins" userId="ad4ee43bd0f7a961" providerId="LiveId" clId="{647653EF-4188-4197-B4D1-62B0EF62C349}" dt="2021-09-07T16:09:37.909" v="646" actId="6549"/>
          <ac:spMkLst>
            <pc:docMk/>
            <pc:sldMk cId="2236185836" sldId="729"/>
            <ac:spMk id="3" creationId="{EF9C576E-99C5-4999-A508-E77B22F880E2}"/>
          </ac:spMkLst>
        </pc:spChg>
      </pc:sldChg>
      <pc:sldChg chg="add del">
        <pc:chgData name="Mark Higgins" userId="ad4ee43bd0f7a961" providerId="LiveId" clId="{647653EF-4188-4197-B4D1-62B0EF62C349}" dt="2021-09-09T09:52:46.474" v="8349" actId="47"/>
        <pc:sldMkLst>
          <pc:docMk/>
          <pc:sldMk cId="2698361923" sldId="729"/>
        </pc:sldMkLst>
      </pc:sldChg>
      <pc:sldChg chg="addSp modSp new mod ord">
        <pc:chgData name="Mark Higgins" userId="ad4ee43bd0f7a961" providerId="LiveId" clId="{647653EF-4188-4197-B4D1-62B0EF62C349}" dt="2021-09-08T09:15:00.357" v="2925" actId="15"/>
        <pc:sldMkLst>
          <pc:docMk/>
          <pc:sldMk cId="307547839" sldId="730"/>
        </pc:sldMkLst>
        <pc:spChg chg="mod">
          <ac:chgData name="Mark Higgins" userId="ad4ee43bd0f7a961" providerId="LiveId" clId="{647653EF-4188-4197-B4D1-62B0EF62C349}" dt="2021-09-08T08:27:58.636" v="859" actId="20577"/>
          <ac:spMkLst>
            <pc:docMk/>
            <pc:sldMk cId="307547839" sldId="730"/>
            <ac:spMk id="2" creationId="{AFD520BB-21A5-4252-8F5A-56BE325151F9}"/>
          </ac:spMkLst>
        </pc:spChg>
        <pc:spChg chg="mod">
          <ac:chgData name="Mark Higgins" userId="ad4ee43bd0f7a961" providerId="LiveId" clId="{647653EF-4188-4197-B4D1-62B0EF62C349}" dt="2021-09-08T09:15:00.357" v="2925" actId="15"/>
          <ac:spMkLst>
            <pc:docMk/>
            <pc:sldMk cId="307547839" sldId="730"/>
            <ac:spMk id="3" creationId="{E9572BCB-33F8-465F-9736-25F4A4D3B971}"/>
          </ac:spMkLst>
        </pc:spChg>
        <pc:picChg chg="add mod">
          <ac:chgData name="Mark Higgins" userId="ad4ee43bd0f7a961" providerId="LiveId" clId="{647653EF-4188-4197-B4D1-62B0EF62C349}" dt="2021-09-08T08:29:27.911" v="1106" actId="1076"/>
          <ac:picMkLst>
            <pc:docMk/>
            <pc:sldMk cId="307547839" sldId="730"/>
            <ac:picMk id="5" creationId="{139A02C5-0CAE-4F07-8508-D53FC60B8D5E}"/>
          </ac:picMkLst>
        </pc:picChg>
      </pc:sldChg>
      <pc:sldChg chg="addSp modSp new mod ord">
        <pc:chgData name="Mark Higgins" userId="ad4ee43bd0f7a961" providerId="LiveId" clId="{647653EF-4188-4197-B4D1-62B0EF62C349}" dt="2021-09-08T09:04:58.195" v="2526"/>
        <pc:sldMkLst>
          <pc:docMk/>
          <pc:sldMk cId="2642783198" sldId="731"/>
        </pc:sldMkLst>
        <pc:spChg chg="mod">
          <ac:chgData name="Mark Higgins" userId="ad4ee43bd0f7a961" providerId="LiveId" clId="{647653EF-4188-4197-B4D1-62B0EF62C349}" dt="2021-09-08T08:30:42.450" v="1174" actId="20577"/>
          <ac:spMkLst>
            <pc:docMk/>
            <pc:sldMk cId="2642783198" sldId="731"/>
            <ac:spMk id="2" creationId="{3542A854-0A4F-476E-9F02-BF0235FCECD1}"/>
          </ac:spMkLst>
        </pc:spChg>
        <pc:spChg chg="mod">
          <ac:chgData name="Mark Higgins" userId="ad4ee43bd0f7a961" providerId="LiveId" clId="{647653EF-4188-4197-B4D1-62B0EF62C349}" dt="2021-09-08T08:32:33.390" v="1317" actId="20577"/>
          <ac:spMkLst>
            <pc:docMk/>
            <pc:sldMk cId="2642783198" sldId="731"/>
            <ac:spMk id="3" creationId="{F4F01C57-E979-412C-9915-801748D0EB4A}"/>
          </ac:spMkLst>
        </pc:spChg>
        <pc:picChg chg="add mod">
          <ac:chgData name="Mark Higgins" userId="ad4ee43bd0f7a961" providerId="LiveId" clId="{647653EF-4188-4197-B4D1-62B0EF62C349}" dt="2021-09-08T08:32:31.094" v="1316" actId="1076"/>
          <ac:picMkLst>
            <pc:docMk/>
            <pc:sldMk cId="2642783198" sldId="731"/>
            <ac:picMk id="5" creationId="{785E5ECD-B483-441E-80B3-7A92C2AF4157}"/>
          </ac:picMkLst>
        </pc:picChg>
      </pc:sldChg>
      <pc:sldChg chg="addSp modSp new mod ord">
        <pc:chgData name="Mark Higgins" userId="ad4ee43bd0f7a961" providerId="LiveId" clId="{647653EF-4188-4197-B4D1-62B0EF62C349}" dt="2021-09-08T09:04:58.195" v="2526"/>
        <pc:sldMkLst>
          <pc:docMk/>
          <pc:sldMk cId="4079892440" sldId="732"/>
        </pc:sldMkLst>
        <pc:spChg chg="mod">
          <ac:chgData name="Mark Higgins" userId="ad4ee43bd0f7a961" providerId="LiveId" clId="{647653EF-4188-4197-B4D1-62B0EF62C349}" dt="2021-09-08T08:48:04.676" v="1459" actId="20577"/>
          <ac:spMkLst>
            <pc:docMk/>
            <pc:sldMk cId="4079892440" sldId="732"/>
            <ac:spMk id="2" creationId="{2572328E-9C26-4BE8-94BD-938EE02CE6D6}"/>
          </ac:spMkLst>
        </pc:spChg>
        <pc:spChg chg="mod">
          <ac:chgData name="Mark Higgins" userId="ad4ee43bd0f7a961" providerId="LiveId" clId="{647653EF-4188-4197-B4D1-62B0EF62C349}" dt="2021-09-08T08:49:44.411" v="1597" actId="20577"/>
          <ac:spMkLst>
            <pc:docMk/>
            <pc:sldMk cId="4079892440" sldId="732"/>
            <ac:spMk id="3" creationId="{825ADE8F-B3F6-4FD4-8B69-8FF243246F81}"/>
          </ac:spMkLst>
        </pc:spChg>
        <pc:picChg chg="add mod">
          <ac:chgData name="Mark Higgins" userId="ad4ee43bd0f7a961" providerId="LiveId" clId="{647653EF-4188-4197-B4D1-62B0EF62C349}" dt="2021-09-08T08:49:51.541" v="1599" actId="1076"/>
          <ac:picMkLst>
            <pc:docMk/>
            <pc:sldMk cId="4079892440" sldId="732"/>
            <ac:picMk id="5" creationId="{296AFF89-94B9-46E3-9749-A6C8694C6019}"/>
          </ac:picMkLst>
        </pc:picChg>
      </pc:sldChg>
      <pc:sldChg chg="addSp delSp modSp new mod ord">
        <pc:chgData name="Mark Higgins" userId="ad4ee43bd0f7a961" providerId="LiveId" clId="{647653EF-4188-4197-B4D1-62B0EF62C349}" dt="2021-09-08T09:24:38.746" v="3100" actId="20577"/>
        <pc:sldMkLst>
          <pc:docMk/>
          <pc:sldMk cId="1934917559" sldId="733"/>
        </pc:sldMkLst>
        <pc:spChg chg="mod">
          <ac:chgData name="Mark Higgins" userId="ad4ee43bd0f7a961" providerId="LiveId" clId="{647653EF-4188-4197-B4D1-62B0EF62C349}" dt="2021-09-08T09:24:38.746" v="3100" actId="20577"/>
          <ac:spMkLst>
            <pc:docMk/>
            <pc:sldMk cId="1934917559" sldId="733"/>
            <ac:spMk id="2" creationId="{549F1B38-CB12-48D5-9D27-DF119FEC6BEE}"/>
          </ac:spMkLst>
        </pc:spChg>
        <pc:spChg chg="mod">
          <ac:chgData name="Mark Higgins" userId="ad4ee43bd0f7a961" providerId="LiveId" clId="{647653EF-4188-4197-B4D1-62B0EF62C349}" dt="2021-09-08T08:52:49.164" v="1800" actId="20577"/>
          <ac:spMkLst>
            <pc:docMk/>
            <pc:sldMk cId="1934917559" sldId="733"/>
            <ac:spMk id="3" creationId="{F067B55E-5145-483C-AF3D-CDC5555AB04C}"/>
          </ac:spMkLst>
        </pc:spChg>
        <pc:picChg chg="add del mod">
          <ac:chgData name="Mark Higgins" userId="ad4ee43bd0f7a961" providerId="LiveId" clId="{647653EF-4188-4197-B4D1-62B0EF62C349}" dt="2021-09-08T08:51:36.523" v="1608" actId="22"/>
          <ac:picMkLst>
            <pc:docMk/>
            <pc:sldMk cId="1934917559" sldId="733"/>
            <ac:picMk id="5" creationId="{20EB30FA-C91B-4014-A26A-141221590329}"/>
          </ac:picMkLst>
        </pc:picChg>
        <pc:picChg chg="add mod">
          <ac:chgData name="Mark Higgins" userId="ad4ee43bd0f7a961" providerId="LiveId" clId="{647653EF-4188-4197-B4D1-62B0EF62C349}" dt="2021-09-08T08:52:22.218" v="1751" actId="1076"/>
          <ac:picMkLst>
            <pc:docMk/>
            <pc:sldMk cId="1934917559" sldId="733"/>
            <ac:picMk id="7" creationId="{F5482DB4-9ADA-478A-A2F6-878BBA186C38}"/>
          </ac:picMkLst>
        </pc:picChg>
      </pc:sldChg>
      <pc:sldChg chg="addSp modSp new mod ord">
        <pc:chgData name="Mark Higgins" userId="ad4ee43bd0f7a961" providerId="LiveId" clId="{647653EF-4188-4197-B4D1-62B0EF62C349}" dt="2021-09-08T09:04:58.195" v="2526"/>
        <pc:sldMkLst>
          <pc:docMk/>
          <pc:sldMk cId="1696381284" sldId="734"/>
        </pc:sldMkLst>
        <pc:spChg chg="mod">
          <ac:chgData name="Mark Higgins" userId="ad4ee43bd0f7a961" providerId="LiveId" clId="{647653EF-4188-4197-B4D1-62B0EF62C349}" dt="2021-09-08T08:53:21.009" v="1877" actId="20577"/>
          <ac:spMkLst>
            <pc:docMk/>
            <pc:sldMk cId="1696381284" sldId="734"/>
            <ac:spMk id="2" creationId="{CC7DD6EB-2EAA-4815-8AB1-0C1BD9A94018}"/>
          </ac:spMkLst>
        </pc:spChg>
        <pc:spChg chg="mod">
          <ac:chgData name="Mark Higgins" userId="ad4ee43bd0f7a961" providerId="LiveId" clId="{647653EF-4188-4197-B4D1-62B0EF62C349}" dt="2021-09-08T08:55:56.769" v="2057" actId="20577"/>
          <ac:spMkLst>
            <pc:docMk/>
            <pc:sldMk cId="1696381284" sldId="734"/>
            <ac:spMk id="3" creationId="{7B61A6C4-AB5B-454F-A965-D3392E845EB5}"/>
          </ac:spMkLst>
        </pc:spChg>
        <pc:picChg chg="add">
          <ac:chgData name="Mark Higgins" userId="ad4ee43bd0f7a961" providerId="LiveId" clId="{647653EF-4188-4197-B4D1-62B0EF62C349}" dt="2021-09-08T08:55:32.054" v="2038" actId="22"/>
          <ac:picMkLst>
            <pc:docMk/>
            <pc:sldMk cId="1696381284" sldId="734"/>
            <ac:picMk id="5" creationId="{09310793-D6C1-407A-BEE0-B7474F791B9B}"/>
          </ac:picMkLst>
        </pc:picChg>
      </pc:sldChg>
      <pc:sldChg chg="addSp modSp new mod ord">
        <pc:chgData name="Mark Higgins" userId="ad4ee43bd0f7a961" providerId="LiveId" clId="{647653EF-4188-4197-B4D1-62B0EF62C349}" dt="2021-09-08T09:04:58.195" v="2526"/>
        <pc:sldMkLst>
          <pc:docMk/>
          <pc:sldMk cId="4165303584" sldId="735"/>
        </pc:sldMkLst>
        <pc:spChg chg="mod">
          <ac:chgData name="Mark Higgins" userId="ad4ee43bd0f7a961" providerId="LiveId" clId="{647653EF-4188-4197-B4D1-62B0EF62C349}" dt="2021-09-08T08:56:17.544" v="2084" actId="20577"/>
          <ac:spMkLst>
            <pc:docMk/>
            <pc:sldMk cId="4165303584" sldId="735"/>
            <ac:spMk id="2" creationId="{AAD3848B-EBE9-46CD-BF52-FE9EFA488717}"/>
          </ac:spMkLst>
        </pc:spChg>
        <pc:spChg chg="mod">
          <ac:chgData name="Mark Higgins" userId="ad4ee43bd0f7a961" providerId="LiveId" clId="{647653EF-4188-4197-B4D1-62B0EF62C349}" dt="2021-09-08T08:57:34.480" v="2254" actId="20577"/>
          <ac:spMkLst>
            <pc:docMk/>
            <pc:sldMk cId="4165303584" sldId="735"/>
            <ac:spMk id="3" creationId="{89680905-DB02-4A61-99D6-9222D93AEC92}"/>
          </ac:spMkLst>
        </pc:spChg>
        <pc:picChg chg="add mod">
          <ac:chgData name="Mark Higgins" userId="ad4ee43bd0f7a961" providerId="LiveId" clId="{647653EF-4188-4197-B4D1-62B0EF62C349}" dt="2021-09-08T08:57:48.904" v="2260" actId="14100"/>
          <ac:picMkLst>
            <pc:docMk/>
            <pc:sldMk cId="4165303584" sldId="735"/>
            <ac:picMk id="5" creationId="{8B730B8C-443B-42BD-A174-8BA538868571}"/>
          </ac:picMkLst>
        </pc:picChg>
      </pc:sldChg>
      <pc:sldChg chg="addSp modSp new mod ord modNotesTx">
        <pc:chgData name="Mark Higgins" userId="ad4ee43bd0f7a961" providerId="LiveId" clId="{647653EF-4188-4197-B4D1-62B0EF62C349}" dt="2021-09-08T09:25:04.412" v="3111" actId="20577"/>
        <pc:sldMkLst>
          <pc:docMk/>
          <pc:sldMk cId="3876293331" sldId="736"/>
        </pc:sldMkLst>
        <pc:spChg chg="mod">
          <ac:chgData name="Mark Higgins" userId="ad4ee43bd0f7a961" providerId="LiveId" clId="{647653EF-4188-4197-B4D1-62B0EF62C349}" dt="2021-09-08T08:58:24.158" v="2287" actId="20577"/>
          <ac:spMkLst>
            <pc:docMk/>
            <pc:sldMk cId="3876293331" sldId="736"/>
            <ac:spMk id="2" creationId="{57F1D301-69B9-4536-99E6-4F09970E64FA}"/>
          </ac:spMkLst>
        </pc:spChg>
        <pc:spChg chg="mod">
          <ac:chgData name="Mark Higgins" userId="ad4ee43bd0f7a961" providerId="LiveId" clId="{647653EF-4188-4197-B4D1-62B0EF62C349}" dt="2021-09-08T09:25:04.412" v="3111" actId="20577"/>
          <ac:spMkLst>
            <pc:docMk/>
            <pc:sldMk cId="3876293331" sldId="736"/>
            <ac:spMk id="3" creationId="{E522E803-E6D8-47C9-BE82-6DCEB14D368E}"/>
          </ac:spMkLst>
        </pc:spChg>
        <pc:picChg chg="add mod">
          <ac:chgData name="Mark Higgins" userId="ad4ee43bd0f7a961" providerId="LiveId" clId="{647653EF-4188-4197-B4D1-62B0EF62C349}" dt="2021-09-08T09:02:39.110" v="2437" actId="1076"/>
          <ac:picMkLst>
            <pc:docMk/>
            <pc:sldMk cId="3876293331" sldId="736"/>
            <ac:picMk id="5" creationId="{6200BFC8-1D8E-46EC-806C-A0BE4124B866}"/>
          </ac:picMkLst>
        </pc:picChg>
      </pc:sldChg>
      <pc:sldChg chg="addSp delSp modSp new mod modClrScheme chgLayout">
        <pc:chgData name="Mark Higgins" userId="ad4ee43bd0f7a961" providerId="LiveId" clId="{647653EF-4188-4197-B4D1-62B0EF62C349}" dt="2021-09-08T09:05:34.582" v="2610" actId="20577"/>
        <pc:sldMkLst>
          <pc:docMk/>
          <pc:sldMk cId="3470252975" sldId="737"/>
        </pc:sldMkLst>
        <pc:spChg chg="del mod ord">
          <ac:chgData name="Mark Higgins" userId="ad4ee43bd0f7a961" providerId="LiveId" clId="{647653EF-4188-4197-B4D1-62B0EF62C349}" dt="2021-09-08T09:05:09.670" v="2528" actId="700"/>
          <ac:spMkLst>
            <pc:docMk/>
            <pc:sldMk cId="3470252975" sldId="737"/>
            <ac:spMk id="2" creationId="{A319DF55-697C-4A91-BBEC-3309C2D2BF16}"/>
          </ac:spMkLst>
        </pc:spChg>
        <pc:spChg chg="del mod ord">
          <ac:chgData name="Mark Higgins" userId="ad4ee43bd0f7a961" providerId="LiveId" clId="{647653EF-4188-4197-B4D1-62B0EF62C349}" dt="2021-09-08T09:05:09.670" v="2528" actId="700"/>
          <ac:spMkLst>
            <pc:docMk/>
            <pc:sldMk cId="3470252975" sldId="737"/>
            <ac:spMk id="3" creationId="{61C1D4EF-F6FA-4CCA-A958-2E5545AA271C}"/>
          </ac:spMkLst>
        </pc:spChg>
        <pc:spChg chg="add mod ord">
          <ac:chgData name="Mark Higgins" userId="ad4ee43bd0f7a961" providerId="LiveId" clId="{647653EF-4188-4197-B4D1-62B0EF62C349}" dt="2021-09-08T09:05:16.132" v="2548" actId="20577"/>
          <ac:spMkLst>
            <pc:docMk/>
            <pc:sldMk cId="3470252975" sldId="737"/>
            <ac:spMk id="4" creationId="{AB1A3186-7124-4109-A42C-7654993EAE58}"/>
          </ac:spMkLst>
        </pc:spChg>
        <pc:spChg chg="add mod ord">
          <ac:chgData name="Mark Higgins" userId="ad4ee43bd0f7a961" providerId="LiveId" clId="{647653EF-4188-4197-B4D1-62B0EF62C349}" dt="2021-09-08T09:05:34.582" v="2610" actId="20577"/>
          <ac:spMkLst>
            <pc:docMk/>
            <pc:sldMk cId="3470252975" sldId="737"/>
            <ac:spMk id="5" creationId="{8E828051-AAC6-41BF-9D24-F726C4B948A4}"/>
          </ac:spMkLst>
        </pc:spChg>
      </pc:sldChg>
      <pc:sldChg chg="addSp modSp new mod">
        <pc:chgData name="Mark Higgins" userId="ad4ee43bd0f7a961" providerId="LiveId" clId="{647653EF-4188-4197-B4D1-62B0EF62C349}" dt="2021-09-09T09:06:33.023" v="6333" actId="20577"/>
        <pc:sldMkLst>
          <pc:docMk/>
          <pc:sldMk cId="332731690" sldId="738"/>
        </pc:sldMkLst>
        <pc:spChg chg="mod">
          <ac:chgData name="Mark Higgins" userId="ad4ee43bd0f7a961" providerId="LiveId" clId="{647653EF-4188-4197-B4D1-62B0EF62C349}" dt="2021-09-09T09:06:33.023" v="6333" actId="20577"/>
          <ac:spMkLst>
            <pc:docMk/>
            <pc:sldMk cId="332731690" sldId="738"/>
            <ac:spMk id="2" creationId="{A4CB308F-D920-4E79-85CD-3F0CE5968E57}"/>
          </ac:spMkLst>
        </pc:spChg>
        <pc:spChg chg="mod">
          <ac:chgData name="Mark Higgins" userId="ad4ee43bd0f7a961" providerId="LiveId" clId="{647653EF-4188-4197-B4D1-62B0EF62C349}" dt="2021-09-08T09:12:14.405" v="2729" actId="20577"/>
          <ac:spMkLst>
            <pc:docMk/>
            <pc:sldMk cId="332731690" sldId="738"/>
            <ac:spMk id="3" creationId="{7D4CF582-7BEC-4A8C-B3D6-A63CD04DEE7F}"/>
          </ac:spMkLst>
        </pc:spChg>
        <pc:picChg chg="add mod">
          <ac:chgData name="Mark Higgins" userId="ad4ee43bd0f7a961" providerId="LiveId" clId="{647653EF-4188-4197-B4D1-62B0EF62C349}" dt="2021-09-08T09:08:17.791" v="2707" actId="1076"/>
          <ac:picMkLst>
            <pc:docMk/>
            <pc:sldMk cId="332731690" sldId="738"/>
            <ac:picMk id="5" creationId="{E508468E-A7AD-457B-98FD-3CA4DC31FE25}"/>
          </ac:picMkLst>
        </pc:picChg>
      </pc:sldChg>
      <pc:sldChg chg="modSp new mod">
        <pc:chgData name="Mark Higgins" userId="ad4ee43bd0f7a961" providerId="LiveId" clId="{647653EF-4188-4197-B4D1-62B0EF62C349}" dt="2021-09-08T09:13:08.554" v="2794" actId="20577"/>
        <pc:sldMkLst>
          <pc:docMk/>
          <pc:sldMk cId="3774060212" sldId="739"/>
        </pc:sldMkLst>
        <pc:spChg chg="mod">
          <ac:chgData name="Mark Higgins" userId="ad4ee43bd0f7a961" providerId="LiveId" clId="{647653EF-4188-4197-B4D1-62B0EF62C349}" dt="2021-09-08T09:12:51.770" v="2750" actId="20577"/>
          <ac:spMkLst>
            <pc:docMk/>
            <pc:sldMk cId="3774060212" sldId="739"/>
            <ac:spMk id="2" creationId="{A1BE1310-0E13-4227-8189-518F669B86D4}"/>
          </ac:spMkLst>
        </pc:spChg>
        <pc:spChg chg="mod">
          <ac:chgData name="Mark Higgins" userId="ad4ee43bd0f7a961" providerId="LiveId" clId="{647653EF-4188-4197-B4D1-62B0EF62C349}" dt="2021-09-08T09:13:08.554" v="2794" actId="20577"/>
          <ac:spMkLst>
            <pc:docMk/>
            <pc:sldMk cId="3774060212" sldId="739"/>
            <ac:spMk id="3" creationId="{132E6F20-0A77-49C4-8537-FAA41E1FF426}"/>
          </ac:spMkLst>
        </pc:spChg>
      </pc:sldChg>
      <pc:sldChg chg="addSp delSp modSp new mod">
        <pc:chgData name="Mark Higgins" userId="ad4ee43bd0f7a961" providerId="LiveId" clId="{647653EF-4188-4197-B4D1-62B0EF62C349}" dt="2021-09-08T09:18:32.646" v="3086" actId="1076"/>
        <pc:sldMkLst>
          <pc:docMk/>
          <pc:sldMk cId="3122003498" sldId="740"/>
        </pc:sldMkLst>
        <pc:spChg chg="mod">
          <ac:chgData name="Mark Higgins" userId="ad4ee43bd0f7a961" providerId="LiveId" clId="{647653EF-4188-4197-B4D1-62B0EF62C349}" dt="2021-09-08T09:17:36.319" v="3077" actId="20577"/>
          <ac:spMkLst>
            <pc:docMk/>
            <pc:sldMk cId="3122003498" sldId="740"/>
            <ac:spMk id="2" creationId="{E3B9C72A-3EE1-407E-A125-C838E1C3AD21}"/>
          </ac:spMkLst>
        </pc:spChg>
        <pc:spChg chg="mod">
          <ac:chgData name="Mark Higgins" userId="ad4ee43bd0f7a961" providerId="LiveId" clId="{647653EF-4188-4197-B4D1-62B0EF62C349}" dt="2021-09-08T09:18:03.830" v="3081" actId="14100"/>
          <ac:spMkLst>
            <pc:docMk/>
            <pc:sldMk cId="3122003498" sldId="740"/>
            <ac:spMk id="3" creationId="{539D6945-146A-44A3-9A1A-5A329FC55450}"/>
          </ac:spMkLst>
        </pc:spChg>
        <pc:picChg chg="add del">
          <ac:chgData name="Mark Higgins" userId="ad4ee43bd0f7a961" providerId="LiveId" clId="{647653EF-4188-4197-B4D1-62B0EF62C349}" dt="2021-09-08T09:17:59.501" v="3080" actId="21"/>
          <ac:picMkLst>
            <pc:docMk/>
            <pc:sldMk cId="3122003498" sldId="740"/>
            <ac:picMk id="5" creationId="{473E18C6-9822-4B5C-A0A1-E29758D62A57}"/>
          </ac:picMkLst>
        </pc:picChg>
        <pc:picChg chg="add del mod">
          <ac:chgData name="Mark Higgins" userId="ad4ee43bd0f7a961" providerId="LiveId" clId="{647653EF-4188-4197-B4D1-62B0EF62C349}" dt="2021-09-08T09:18:06.668" v="3083" actId="21"/>
          <ac:picMkLst>
            <pc:docMk/>
            <pc:sldMk cId="3122003498" sldId="740"/>
            <ac:picMk id="6" creationId="{0C51080A-C2A2-4CC6-BFA7-CD34EC29B8C8}"/>
          </ac:picMkLst>
        </pc:picChg>
        <pc:picChg chg="add mod">
          <ac:chgData name="Mark Higgins" userId="ad4ee43bd0f7a961" providerId="LiveId" clId="{647653EF-4188-4197-B4D1-62B0EF62C349}" dt="2021-09-08T09:18:32.646" v="3086" actId="1076"/>
          <ac:picMkLst>
            <pc:docMk/>
            <pc:sldMk cId="3122003498" sldId="740"/>
            <ac:picMk id="8" creationId="{B5693977-7AB4-43C5-8F69-069D2A45D06E}"/>
          </ac:picMkLst>
        </pc:picChg>
      </pc:sldChg>
      <pc:sldChg chg="modSp new mod">
        <pc:chgData name="Mark Higgins" userId="ad4ee43bd0f7a961" providerId="LiveId" clId="{647653EF-4188-4197-B4D1-62B0EF62C349}" dt="2021-09-08T09:27:52.023" v="3241" actId="20577"/>
        <pc:sldMkLst>
          <pc:docMk/>
          <pc:sldMk cId="678621518" sldId="741"/>
        </pc:sldMkLst>
        <pc:spChg chg="mod">
          <ac:chgData name="Mark Higgins" userId="ad4ee43bd0f7a961" providerId="LiveId" clId="{647653EF-4188-4197-B4D1-62B0EF62C349}" dt="2021-09-08T09:27:04.052" v="3132" actId="20577"/>
          <ac:spMkLst>
            <pc:docMk/>
            <pc:sldMk cId="678621518" sldId="741"/>
            <ac:spMk id="2" creationId="{3056E26D-EC3A-48F7-B331-D5476C2E69CE}"/>
          </ac:spMkLst>
        </pc:spChg>
        <pc:spChg chg="mod">
          <ac:chgData name="Mark Higgins" userId="ad4ee43bd0f7a961" providerId="LiveId" clId="{647653EF-4188-4197-B4D1-62B0EF62C349}" dt="2021-09-08T09:27:52.023" v="3241" actId="20577"/>
          <ac:spMkLst>
            <pc:docMk/>
            <pc:sldMk cId="678621518" sldId="741"/>
            <ac:spMk id="3" creationId="{A1C4E95F-EBCC-4B36-8479-3A230A1BAFB8}"/>
          </ac:spMkLst>
        </pc:spChg>
      </pc:sldChg>
      <pc:sldChg chg="addSp modSp new mod">
        <pc:chgData name="Mark Higgins" userId="ad4ee43bd0f7a961" providerId="LiveId" clId="{647653EF-4188-4197-B4D1-62B0EF62C349}" dt="2021-09-08T10:07:10.202" v="3950" actId="1076"/>
        <pc:sldMkLst>
          <pc:docMk/>
          <pc:sldMk cId="2723241041" sldId="742"/>
        </pc:sldMkLst>
        <pc:spChg chg="mod">
          <ac:chgData name="Mark Higgins" userId="ad4ee43bd0f7a961" providerId="LiveId" clId="{647653EF-4188-4197-B4D1-62B0EF62C349}" dt="2021-09-08T10:06:27.685" v="3948" actId="20577"/>
          <ac:spMkLst>
            <pc:docMk/>
            <pc:sldMk cId="2723241041" sldId="742"/>
            <ac:spMk id="2" creationId="{79EC3CBB-E97E-452F-9E16-BE6C46B9CA63}"/>
          </ac:spMkLst>
        </pc:spChg>
        <pc:spChg chg="mod">
          <ac:chgData name="Mark Higgins" userId="ad4ee43bd0f7a961" providerId="LiveId" clId="{647653EF-4188-4197-B4D1-62B0EF62C349}" dt="2021-09-08T10:05:55.892" v="3943" actId="1076"/>
          <ac:spMkLst>
            <pc:docMk/>
            <pc:sldMk cId="2723241041" sldId="742"/>
            <ac:spMk id="3" creationId="{C6E813A7-1EA2-41B9-93EF-92171934AB3D}"/>
          </ac:spMkLst>
        </pc:spChg>
        <pc:picChg chg="add mod ord">
          <ac:chgData name="Mark Higgins" userId="ad4ee43bd0f7a961" providerId="LiveId" clId="{647653EF-4188-4197-B4D1-62B0EF62C349}" dt="2021-09-08T10:07:10.202" v="3950" actId="1076"/>
          <ac:picMkLst>
            <pc:docMk/>
            <pc:sldMk cId="2723241041" sldId="742"/>
            <ac:picMk id="5" creationId="{A2CF1D19-B9B6-4603-BD69-672E67BD9E1E}"/>
          </ac:picMkLst>
        </pc:picChg>
      </pc:sldChg>
      <pc:sldChg chg="modSp new del mod">
        <pc:chgData name="Mark Higgins" userId="ad4ee43bd0f7a961" providerId="LiveId" clId="{647653EF-4188-4197-B4D1-62B0EF62C349}" dt="2021-09-08T10:20:34.372" v="4062" actId="47"/>
        <pc:sldMkLst>
          <pc:docMk/>
          <pc:sldMk cId="1896300869" sldId="743"/>
        </pc:sldMkLst>
        <pc:spChg chg="mod">
          <ac:chgData name="Mark Higgins" userId="ad4ee43bd0f7a961" providerId="LiveId" clId="{647653EF-4188-4197-B4D1-62B0EF62C349}" dt="2021-09-08T10:08:13.463" v="3986" actId="113"/>
          <ac:spMkLst>
            <pc:docMk/>
            <pc:sldMk cId="1896300869" sldId="743"/>
            <ac:spMk id="2" creationId="{DB211CC2-7118-45AE-9158-F2AC0E989193}"/>
          </ac:spMkLst>
        </pc:spChg>
        <pc:spChg chg="mod">
          <ac:chgData name="Mark Higgins" userId="ad4ee43bd0f7a961" providerId="LiveId" clId="{647653EF-4188-4197-B4D1-62B0EF62C349}" dt="2021-09-08T10:20:29.380" v="4060" actId="21"/>
          <ac:spMkLst>
            <pc:docMk/>
            <pc:sldMk cId="1896300869" sldId="743"/>
            <ac:spMk id="3" creationId="{23C6BBAB-C1BA-415C-B704-B6588242D233}"/>
          </ac:spMkLst>
        </pc:spChg>
      </pc:sldChg>
      <pc:sldChg chg="modSp new mod">
        <pc:chgData name="Mark Higgins" userId="ad4ee43bd0f7a961" providerId="LiveId" clId="{647653EF-4188-4197-B4D1-62B0EF62C349}" dt="2021-09-09T12:54:24.919" v="12330" actId="20577"/>
        <pc:sldMkLst>
          <pc:docMk/>
          <pc:sldMk cId="4066186202" sldId="744"/>
        </pc:sldMkLst>
        <pc:spChg chg="mod">
          <ac:chgData name="Mark Higgins" userId="ad4ee43bd0f7a961" providerId="LiveId" clId="{647653EF-4188-4197-B4D1-62B0EF62C349}" dt="2021-09-08T10:20:11.544" v="4056" actId="14100"/>
          <ac:spMkLst>
            <pc:docMk/>
            <pc:sldMk cId="4066186202" sldId="744"/>
            <ac:spMk id="2" creationId="{0B885EB5-A960-454C-A969-2478FCCEC572}"/>
          </ac:spMkLst>
        </pc:spChg>
        <pc:spChg chg="mod">
          <ac:chgData name="Mark Higgins" userId="ad4ee43bd0f7a961" providerId="LiveId" clId="{647653EF-4188-4197-B4D1-62B0EF62C349}" dt="2021-09-08T15:59:39.274" v="5918" actId="12"/>
          <ac:spMkLst>
            <pc:docMk/>
            <pc:sldMk cId="4066186202" sldId="744"/>
            <ac:spMk id="3" creationId="{3A95C09B-7C5C-4C05-83F7-3D32A8964383}"/>
          </ac:spMkLst>
        </pc:spChg>
        <pc:spChg chg="mod">
          <ac:chgData name="Mark Higgins" userId="ad4ee43bd0f7a961" providerId="LiveId" clId="{647653EF-4188-4197-B4D1-62B0EF62C349}" dt="2021-09-09T12:54:24.919" v="12330" actId="20577"/>
          <ac:spMkLst>
            <pc:docMk/>
            <pc:sldMk cId="4066186202" sldId="744"/>
            <ac:spMk id="4" creationId="{D5105E7A-D0F6-478E-A603-BEA9B8033B25}"/>
          </ac:spMkLst>
        </pc:spChg>
      </pc:sldChg>
      <pc:sldChg chg="modSp new mod">
        <pc:chgData name="Mark Higgins" userId="ad4ee43bd0f7a961" providerId="LiveId" clId="{647653EF-4188-4197-B4D1-62B0EF62C349}" dt="2021-09-08T10:24:03.460" v="4260"/>
        <pc:sldMkLst>
          <pc:docMk/>
          <pc:sldMk cId="770630686" sldId="745"/>
        </pc:sldMkLst>
        <pc:spChg chg="mod">
          <ac:chgData name="Mark Higgins" userId="ad4ee43bd0f7a961" providerId="LiveId" clId="{647653EF-4188-4197-B4D1-62B0EF62C349}" dt="2021-09-08T10:22:06.496" v="4114" actId="20577"/>
          <ac:spMkLst>
            <pc:docMk/>
            <pc:sldMk cId="770630686" sldId="745"/>
            <ac:spMk id="2" creationId="{82E6915D-19D3-4BC8-89FD-3615A6D6BCAD}"/>
          </ac:spMkLst>
        </pc:spChg>
        <pc:spChg chg="mod">
          <ac:chgData name="Mark Higgins" userId="ad4ee43bd0f7a961" providerId="LiveId" clId="{647653EF-4188-4197-B4D1-62B0EF62C349}" dt="2021-09-08T10:24:01.689" v="4259" actId="21"/>
          <ac:spMkLst>
            <pc:docMk/>
            <pc:sldMk cId="770630686" sldId="745"/>
            <ac:spMk id="3" creationId="{65B89865-A8C0-424A-B106-1E19A3E4C571}"/>
          </ac:spMkLst>
        </pc:spChg>
        <pc:spChg chg="mod">
          <ac:chgData name="Mark Higgins" userId="ad4ee43bd0f7a961" providerId="LiveId" clId="{647653EF-4188-4197-B4D1-62B0EF62C349}" dt="2021-09-08T10:24:03.460" v="4260"/>
          <ac:spMkLst>
            <pc:docMk/>
            <pc:sldMk cId="770630686" sldId="745"/>
            <ac:spMk id="4" creationId="{02B5F9ED-CA4E-41DD-86F2-7AC6DD74DFA6}"/>
          </ac:spMkLst>
        </pc:spChg>
      </pc:sldChg>
      <pc:sldChg chg="modSp add mod">
        <pc:chgData name="Mark Higgins" userId="ad4ee43bd0f7a961" providerId="LiveId" clId="{647653EF-4188-4197-B4D1-62B0EF62C349}" dt="2021-09-08T10:24:50.807" v="4344" actId="20577"/>
        <pc:sldMkLst>
          <pc:docMk/>
          <pc:sldMk cId="617376751" sldId="746"/>
        </pc:sldMkLst>
        <pc:spChg chg="mod">
          <ac:chgData name="Mark Higgins" userId="ad4ee43bd0f7a961" providerId="LiveId" clId="{647653EF-4188-4197-B4D1-62B0EF62C349}" dt="2021-09-08T10:22:36.122" v="4142" actId="20577"/>
          <ac:spMkLst>
            <pc:docMk/>
            <pc:sldMk cId="617376751" sldId="746"/>
            <ac:spMk id="2" creationId="{82E6915D-19D3-4BC8-89FD-3615A6D6BCAD}"/>
          </ac:spMkLst>
        </pc:spChg>
        <pc:spChg chg="mod">
          <ac:chgData name="Mark Higgins" userId="ad4ee43bd0f7a961" providerId="LiveId" clId="{647653EF-4188-4197-B4D1-62B0EF62C349}" dt="2021-09-08T10:24:30.752" v="4306" actId="20577"/>
          <ac:spMkLst>
            <pc:docMk/>
            <pc:sldMk cId="617376751" sldId="746"/>
            <ac:spMk id="3" creationId="{65B89865-A8C0-424A-B106-1E19A3E4C571}"/>
          </ac:spMkLst>
        </pc:spChg>
        <pc:spChg chg="mod">
          <ac:chgData name="Mark Higgins" userId="ad4ee43bd0f7a961" providerId="LiveId" clId="{647653EF-4188-4197-B4D1-62B0EF62C349}" dt="2021-09-08T10:24:50.807" v="4344" actId="20577"/>
          <ac:spMkLst>
            <pc:docMk/>
            <pc:sldMk cId="617376751" sldId="746"/>
            <ac:spMk id="4" creationId="{02B5F9ED-CA4E-41DD-86F2-7AC6DD74DFA6}"/>
          </ac:spMkLst>
        </pc:spChg>
      </pc:sldChg>
      <pc:sldChg chg="addSp delSp modSp add mod">
        <pc:chgData name="Mark Higgins" userId="ad4ee43bd0f7a961" providerId="LiveId" clId="{647653EF-4188-4197-B4D1-62B0EF62C349}" dt="2021-09-08T10:26:35.701" v="4430" actId="478"/>
        <pc:sldMkLst>
          <pc:docMk/>
          <pc:sldMk cId="1570186602" sldId="747"/>
        </pc:sldMkLst>
        <pc:spChg chg="mod">
          <ac:chgData name="Mark Higgins" userId="ad4ee43bd0f7a961" providerId="LiveId" clId="{647653EF-4188-4197-B4D1-62B0EF62C349}" dt="2021-09-08T10:25:20.956" v="4355" actId="20577"/>
          <ac:spMkLst>
            <pc:docMk/>
            <pc:sldMk cId="1570186602" sldId="747"/>
            <ac:spMk id="2" creationId="{82E6915D-19D3-4BC8-89FD-3615A6D6BCAD}"/>
          </ac:spMkLst>
        </pc:spChg>
        <pc:spChg chg="mod">
          <ac:chgData name="Mark Higgins" userId="ad4ee43bd0f7a961" providerId="LiveId" clId="{647653EF-4188-4197-B4D1-62B0EF62C349}" dt="2021-09-08T10:26:16.067" v="4427" actId="20577"/>
          <ac:spMkLst>
            <pc:docMk/>
            <pc:sldMk cId="1570186602" sldId="747"/>
            <ac:spMk id="3" creationId="{65B89865-A8C0-424A-B106-1E19A3E4C571}"/>
          </ac:spMkLst>
        </pc:spChg>
        <pc:spChg chg="del">
          <ac:chgData name="Mark Higgins" userId="ad4ee43bd0f7a961" providerId="LiveId" clId="{647653EF-4188-4197-B4D1-62B0EF62C349}" dt="2021-09-08T10:26:34.506" v="4429" actId="478"/>
          <ac:spMkLst>
            <pc:docMk/>
            <pc:sldMk cId="1570186602" sldId="747"/>
            <ac:spMk id="4" creationId="{02B5F9ED-CA4E-41DD-86F2-7AC6DD74DFA6}"/>
          </ac:spMkLst>
        </pc:spChg>
        <pc:spChg chg="add del mod">
          <ac:chgData name="Mark Higgins" userId="ad4ee43bd0f7a961" providerId="LiveId" clId="{647653EF-4188-4197-B4D1-62B0EF62C349}" dt="2021-09-08T10:26:35.701" v="4430" actId="478"/>
          <ac:spMkLst>
            <pc:docMk/>
            <pc:sldMk cId="1570186602" sldId="747"/>
            <ac:spMk id="6" creationId="{9321712D-3311-4C9F-A724-58A44687E374}"/>
          </ac:spMkLst>
        </pc:spChg>
      </pc:sldChg>
      <pc:sldChg chg="new del">
        <pc:chgData name="Mark Higgins" userId="ad4ee43bd0f7a961" providerId="LiveId" clId="{647653EF-4188-4197-B4D1-62B0EF62C349}" dt="2021-09-08T10:25:05.520" v="4346" actId="47"/>
        <pc:sldMkLst>
          <pc:docMk/>
          <pc:sldMk cId="2126946114" sldId="747"/>
        </pc:sldMkLst>
      </pc:sldChg>
      <pc:sldChg chg="modSp add mod">
        <pc:chgData name="Mark Higgins" userId="ad4ee43bd0f7a961" providerId="LiveId" clId="{647653EF-4188-4197-B4D1-62B0EF62C349}" dt="2021-09-08T10:27:31.709" v="4517" actId="20577"/>
        <pc:sldMkLst>
          <pc:docMk/>
          <pc:sldMk cId="2759050896" sldId="748"/>
        </pc:sldMkLst>
        <pc:spChg chg="mod">
          <ac:chgData name="Mark Higgins" userId="ad4ee43bd0f7a961" providerId="LiveId" clId="{647653EF-4188-4197-B4D1-62B0EF62C349}" dt="2021-09-08T10:26:55.470" v="4458" actId="20577"/>
          <ac:spMkLst>
            <pc:docMk/>
            <pc:sldMk cId="2759050896" sldId="748"/>
            <ac:spMk id="2" creationId="{82E6915D-19D3-4BC8-89FD-3615A6D6BCAD}"/>
          </ac:spMkLst>
        </pc:spChg>
        <pc:spChg chg="mod">
          <ac:chgData name="Mark Higgins" userId="ad4ee43bd0f7a961" providerId="LiveId" clId="{647653EF-4188-4197-B4D1-62B0EF62C349}" dt="2021-09-08T10:27:31.709" v="4517" actId="20577"/>
          <ac:spMkLst>
            <pc:docMk/>
            <pc:sldMk cId="2759050896" sldId="748"/>
            <ac:spMk id="3" creationId="{65B89865-A8C0-424A-B106-1E19A3E4C571}"/>
          </ac:spMkLst>
        </pc:spChg>
      </pc:sldChg>
      <pc:sldChg chg="addSp delSp modSp new mod">
        <pc:chgData name="Mark Higgins" userId="ad4ee43bd0f7a961" providerId="LiveId" clId="{647653EF-4188-4197-B4D1-62B0EF62C349}" dt="2021-09-08T10:37:54.940" v="4628" actId="20577"/>
        <pc:sldMkLst>
          <pc:docMk/>
          <pc:sldMk cId="2085346251" sldId="749"/>
        </pc:sldMkLst>
        <pc:spChg chg="mod">
          <ac:chgData name="Mark Higgins" userId="ad4ee43bd0f7a961" providerId="LiveId" clId="{647653EF-4188-4197-B4D1-62B0EF62C349}" dt="2021-09-08T10:37:33.071" v="4622" actId="20577"/>
          <ac:spMkLst>
            <pc:docMk/>
            <pc:sldMk cId="2085346251" sldId="749"/>
            <ac:spMk id="2" creationId="{D40BF2D4-8835-46D2-BD41-E37842792346}"/>
          </ac:spMkLst>
        </pc:spChg>
        <pc:spChg chg="mod">
          <ac:chgData name="Mark Higgins" userId="ad4ee43bd0f7a961" providerId="LiveId" clId="{647653EF-4188-4197-B4D1-62B0EF62C349}" dt="2021-09-08T10:37:54.940" v="4628" actId="20577"/>
          <ac:spMkLst>
            <pc:docMk/>
            <pc:sldMk cId="2085346251" sldId="749"/>
            <ac:spMk id="3" creationId="{3E6BEAB8-451A-4A1D-BED2-CB8698FDE0DE}"/>
          </ac:spMkLst>
        </pc:spChg>
        <pc:picChg chg="add del mod">
          <ac:chgData name="Mark Higgins" userId="ad4ee43bd0f7a961" providerId="LiveId" clId="{647653EF-4188-4197-B4D1-62B0EF62C349}" dt="2021-09-08T10:37:08.878" v="4595"/>
          <ac:picMkLst>
            <pc:docMk/>
            <pc:sldMk cId="2085346251" sldId="749"/>
            <ac:picMk id="5" creationId="{754F284C-C0BC-4475-8975-3AB8A6BA25D8}"/>
          </ac:picMkLst>
        </pc:picChg>
        <pc:picChg chg="add mod">
          <ac:chgData name="Mark Higgins" userId="ad4ee43bd0f7a961" providerId="LiveId" clId="{647653EF-4188-4197-B4D1-62B0EF62C349}" dt="2021-09-08T10:37:48.430" v="4627" actId="1076"/>
          <ac:picMkLst>
            <pc:docMk/>
            <pc:sldMk cId="2085346251" sldId="749"/>
            <ac:picMk id="7" creationId="{241833EA-63A3-466C-8345-C6D888A9E209}"/>
          </ac:picMkLst>
        </pc:picChg>
      </pc:sldChg>
      <pc:sldChg chg="addSp delSp modSp new mod">
        <pc:chgData name="Mark Higgins" userId="ad4ee43bd0f7a961" providerId="LiveId" clId="{647653EF-4188-4197-B4D1-62B0EF62C349}" dt="2021-09-08T14:01:47.380" v="4738" actId="20577"/>
        <pc:sldMkLst>
          <pc:docMk/>
          <pc:sldMk cId="2018838890" sldId="750"/>
        </pc:sldMkLst>
        <pc:spChg chg="mod">
          <ac:chgData name="Mark Higgins" userId="ad4ee43bd0f7a961" providerId="LiveId" clId="{647653EF-4188-4197-B4D1-62B0EF62C349}" dt="2021-09-08T13:59:43.500" v="4670"/>
          <ac:spMkLst>
            <pc:docMk/>
            <pc:sldMk cId="2018838890" sldId="750"/>
            <ac:spMk id="2" creationId="{73ABB5C0-7797-4E62-BD5C-EADF4A7CD391}"/>
          </ac:spMkLst>
        </pc:spChg>
        <pc:spChg chg="del">
          <ac:chgData name="Mark Higgins" userId="ad4ee43bd0f7a961" providerId="LiveId" clId="{647653EF-4188-4197-B4D1-62B0EF62C349}" dt="2021-09-08T13:59:55.683" v="4671" actId="3680"/>
          <ac:spMkLst>
            <pc:docMk/>
            <pc:sldMk cId="2018838890" sldId="750"/>
            <ac:spMk id="3" creationId="{96F53DAE-5B74-4D47-81C7-142D07EFA951}"/>
          </ac:spMkLst>
        </pc:spChg>
        <pc:graphicFrameChg chg="add mod ord modGraphic">
          <ac:chgData name="Mark Higgins" userId="ad4ee43bd0f7a961" providerId="LiveId" clId="{647653EF-4188-4197-B4D1-62B0EF62C349}" dt="2021-09-08T14:01:47.380" v="4738" actId="20577"/>
          <ac:graphicFrameMkLst>
            <pc:docMk/>
            <pc:sldMk cId="2018838890" sldId="750"/>
            <ac:graphicFrameMk id="4" creationId="{8A37CDB9-E18B-44F7-B972-B90D1179C821}"/>
          </ac:graphicFrameMkLst>
        </pc:graphicFrameChg>
      </pc:sldChg>
      <pc:sldChg chg="modSp new mod">
        <pc:chgData name="Mark Higgins" userId="ad4ee43bd0f7a961" providerId="LiveId" clId="{647653EF-4188-4197-B4D1-62B0EF62C349}" dt="2021-09-09T12:54:52.896" v="12334" actId="20577"/>
        <pc:sldMkLst>
          <pc:docMk/>
          <pc:sldMk cId="3539341101" sldId="751"/>
        </pc:sldMkLst>
        <pc:spChg chg="mod">
          <ac:chgData name="Mark Higgins" userId="ad4ee43bd0f7a961" providerId="LiveId" clId="{647653EF-4188-4197-B4D1-62B0EF62C349}" dt="2021-09-09T12:54:52.896" v="12334" actId="20577"/>
          <ac:spMkLst>
            <pc:docMk/>
            <pc:sldMk cId="3539341101" sldId="751"/>
            <ac:spMk id="2" creationId="{1BB4857F-8796-4749-928C-198127ADE2FB}"/>
          </ac:spMkLst>
        </pc:spChg>
        <pc:spChg chg="mod">
          <ac:chgData name="Mark Higgins" userId="ad4ee43bd0f7a961" providerId="LiveId" clId="{647653EF-4188-4197-B4D1-62B0EF62C349}" dt="2021-09-08T15:58:41.532" v="5909" actId="12"/>
          <ac:spMkLst>
            <pc:docMk/>
            <pc:sldMk cId="3539341101" sldId="751"/>
            <ac:spMk id="3" creationId="{3AB7AE0C-5A41-40B0-AED7-1AF4736BCA6A}"/>
          </ac:spMkLst>
        </pc:spChg>
      </pc:sldChg>
      <pc:sldChg chg="modSp new mod">
        <pc:chgData name="Mark Higgins" userId="ad4ee43bd0f7a961" providerId="LiveId" clId="{647653EF-4188-4197-B4D1-62B0EF62C349}" dt="2021-09-09T12:54:56.393" v="12336" actId="20577"/>
        <pc:sldMkLst>
          <pc:docMk/>
          <pc:sldMk cId="3580120427" sldId="752"/>
        </pc:sldMkLst>
        <pc:spChg chg="mod">
          <ac:chgData name="Mark Higgins" userId="ad4ee43bd0f7a961" providerId="LiveId" clId="{647653EF-4188-4197-B4D1-62B0EF62C349}" dt="2021-09-09T12:54:56.393" v="12336" actId="20577"/>
          <ac:spMkLst>
            <pc:docMk/>
            <pc:sldMk cId="3580120427" sldId="752"/>
            <ac:spMk id="2" creationId="{87610D9C-BD6C-4444-A299-99F5760BAF0E}"/>
          </ac:spMkLst>
        </pc:spChg>
        <pc:spChg chg="mod">
          <ac:chgData name="Mark Higgins" userId="ad4ee43bd0f7a961" providerId="LiveId" clId="{647653EF-4188-4197-B4D1-62B0EF62C349}" dt="2021-09-08T15:58:36.862" v="5908" actId="12"/>
          <ac:spMkLst>
            <pc:docMk/>
            <pc:sldMk cId="3580120427" sldId="752"/>
            <ac:spMk id="3" creationId="{9FF05AF0-4B53-448B-B409-D3C128C84C03}"/>
          </ac:spMkLst>
        </pc:spChg>
      </pc:sldChg>
      <pc:sldChg chg="modSp new mod">
        <pc:chgData name="Mark Higgins" userId="ad4ee43bd0f7a961" providerId="LiveId" clId="{647653EF-4188-4197-B4D1-62B0EF62C349}" dt="2021-09-09T12:54:59.813" v="12338" actId="20577"/>
        <pc:sldMkLst>
          <pc:docMk/>
          <pc:sldMk cId="3010225684" sldId="753"/>
        </pc:sldMkLst>
        <pc:spChg chg="mod">
          <ac:chgData name="Mark Higgins" userId="ad4ee43bd0f7a961" providerId="LiveId" clId="{647653EF-4188-4197-B4D1-62B0EF62C349}" dt="2021-09-09T12:54:59.813" v="12338" actId="20577"/>
          <ac:spMkLst>
            <pc:docMk/>
            <pc:sldMk cId="3010225684" sldId="753"/>
            <ac:spMk id="2" creationId="{401D1D14-A222-4EE8-B2FF-FE298B7DF0FA}"/>
          </ac:spMkLst>
        </pc:spChg>
        <pc:spChg chg="mod">
          <ac:chgData name="Mark Higgins" userId="ad4ee43bd0f7a961" providerId="LiveId" clId="{647653EF-4188-4197-B4D1-62B0EF62C349}" dt="2021-09-09T09:15:36.197" v="6929" actId="113"/>
          <ac:spMkLst>
            <pc:docMk/>
            <pc:sldMk cId="3010225684" sldId="753"/>
            <ac:spMk id="3" creationId="{49BB9FA9-D075-4304-A37F-AAF49C0B6A7C}"/>
          </ac:spMkLst>
        </pc:spChg>
      </pc:sldChg>
      <pc:sldChg chg="modSp new mod">
        <pc:chgData name="Mark Higgins" userId="ad4ee43bd0f7a961" providerId="LiveId" clId="{647653EF-4188-4197-B4D1-62B0EF62C349}" dt="2021-09-09T12:55:03.877" v="12340" actId="20577"/>
        <pc:sldMkLst>
          <pc:docMk/>
          <pc:sldMk cId="1173022864" sldId="754"/>
        </pc:sldMkLst>
        <pc:spChg chg="mod">
          <ac:chgData name="Mark Higgins" userId="ad4ee43bd0f7a961" providerId="LiveId" clId="{647653EF-4188-4197-B4D1-62B0EF62C349}" dt="2021-09-09T12:55:03.877" v="12340" actId="20577"/>
          <ac:spMkLst>
            <pc:docMk/>
            <pc:sldMk cId="1173022864" sldId="754"/>
            <ac:spMk id="2" creationId="{29EE2AEC-0835-4E20-81E4-B461CE63A0B2}"/>
          </ac:spMkLst>
        </pc:spChg>
        <pc:spChg chg="mod">
          <ac:chgData name="Mark Higgins" userId="ad4ee43bd0f7a961" providerId="LiveId" clId="{647653EF-4188-4197-B4D1-62B0EF62C349}" dt="2021-09-09T09:15:51.604" v="6933" actId="113"/>
          <ac:spMkLst>
            <pc:docMk/>
            <pc:sldMk cId="1173022864" sldId="754"/>
            <ac:spMk id="3" creationId="{C3F4B77D-2814-4FEF-B37C-272F71A99C5A}"/>
          </ac:spMkLst>
        </pc:spChg>
      </pc:sldChg>
      <pc:sldChg chg="modSp new del mod">
        <pc:chgData name="Mark Higgins" userId="ad4ee43bd0f7a961" providerId="LiveId" clId="{647653EF-4188-4197-B4D1-62B0EF62C349}" dt="2021-09-09T09:09:23.900" v="6355" actId="47"/>
        <pc:sldMkLst>
          <pc:docMk/>
          <pc:sldMk cId="4037847139" sldId="754"/>
        </pc:sldMkLst>
        <pc:spChg chg="mod">
          <ac:chgData name="Mark Higgins" userId="ad4ee43bd0f7a961" providerId="LiveId" clId="{647653EF-4188-4197-B4D1-62B0EF62C349}" dt="2021-09-09T09:08:56.317" v="6354" actId="20577"/>
          <ac:spMkLst>
            <pc:docMk/>
            <pc:sldMk cId="4037847139" sldId="754"/>
            <ac:spMk id="2" creationId="{4E9F14D6-C0F7-414C-9EB0-EB508749F86E}"/>
          </ac:spMkLst>
        </pc:spChg>
      </pc:sldChg>
      <pc:sldChg chg="modSp new mod">
        <pc:chgData name="Mark Higgins" userId="ad4ee43bd0f7a961" providerId="LiveId" clId="{647653EF-4188-4197-B4D1-62B0EF62C349}" dt="2021-09-09T12:55:07.882" v="12342" actId="20577"/>
        <pc:sldMkLst>
          <pc:docMk/>
          <pc:sldMk cId="3597424047" sldId="755"/>
        </pc:sldMkLst>
        <pc:spChg chg="mod">
          <ac:chgData name="Mark Higgins" userId="ad4ee43bd0f7a961" providerId="LiveId" clId="{647653EF-4188-4197-B4D1-62B0EF62C349}" dt="2021-09-09T12:55:07.882" v="12342" actId="20577"/>
          <ac:spMkLst>
            <pc:docMk/>
            <pc:sldMk cId="3597424047" sldId="755"/>
            <ac:spMk id="2" creationId="{BA7536C8-1243-4AF5-A008-9D212FC0CBE4}"/>
          </ac:spMkLst>
        </pc:spChg>
        <pc:spChg chg="mod">
          <ac:chgData name="Mark Higgins" userId="ad4ee43bd0f7a961" providerId="LiveId" clId="{647653EF-4188-4197-B4D1-62B0EF62C349}" dt="2021-09-09T09:15:24.071" v="6927" actId="113"/>
          <ac:spMkLst>
            <pc:docMk/>
            <pc:sldMk cId="3597424047" sldId="755"/>
            <ac:spMk id="3" creationId="{68B79A21-A458-4052-907B-276AB1D73994}"/>
          </ac:spMkLst>
        </pc:spChg>
      </pc:sldChg>
      <pc:sldChg chg="modSp new mod">
        <pc:chgData name="Mark Higgins" userId="ad4ee43bd0f7a961" providerId="LiveId" clId="{647653EF-4188-4197-B4D1-62B0EF62C349}" dt="2021-09-09T12:55:12.442" v="12344" actId="20577"/>
        <pc:sldMkLst>
          <pc:docMk/>
          <pc:sldMk cId="192846444" sldId="756"/>
        </pc:sldMkLst>
        <pc:spChg chg="mod">
          <ac:chgData name="Mark Higgins" userId="ad4ee43bd0f7a961" providerId="LiveId" clId="{647653EF-4188-4197-B4D1-62B0EF62C349}" dt="2021-09-09T12:55:12.442" v="12344" actId="20577"/>
          <ac:spMkLst>
            <pc:docMk/>
            <pc:sldMk cId="192846444" sldId="756"/>
            <ac:spMk id="2" creationId="{BAA89689-7137-4340-B3F4-197A66D12BC1}"/>
          </ac:spMkLst>
        </pc:spChg>
        <pc:spChg chg="mod">
          <ac:chgData name="Mark Higgins" userId="ad4ee43bd0f7a961" providerId="LiveId" clId="{647653EF-4188-4197-B4D1-62B0EF62C349}" dt="2021-09-09T09:17:23.073" v="7087" actId="20577"/>
          <ac:spMkLst>
            <pc:docMk/>
            <pc:sldMk cId="192846444" sldId="756"/>
            <ac:spMk id="3" creationId="{CDF89FEC-A921-41D4-B826-87495DF1D861}"/>
          </ac:spMkLst>
        </pc:spChg>
      </pc:sldChg>
      <pc:sldChg chg="addSp delSp modSp new mod">
        <pc:chgData name="Mark Higgins" userId="ad4ee43bd0f7a961" providerId="LiveId" clId="{647653EF-4188-4197-B4D1-62B0EF62C349}" dt="2021-09-09T12:55:17.316" v="12346" actId="20577"/>
        <pc:sldMkLst>
          <pc:docMk/>
          <pc:sldMk cId="1815768866" sldId="757"/>
        </pc:sldMkLst>
        <pc:spChg chg="mod">
          <ac:chgData name="Mark Higgins" userId="ad4ee43bd0f7a961" providerId="LiveId" clId="{647653EF-4188-4197-B4D1-62B0EF62C349}" dt="2021-09-09T12:55:17.316" v="12346" actId="20577"/>
          <ac:spMkLst>
            <pc:docMk/>
            <pc:sldMk cId="1815768866" sldId="757"/>
            <ac:spMk id="2" creationId="{EAFA9237-BBAC-48E6-947A-9659CE1BE2F2}"/>
          </ac:spMkLst>
        </pc:spChg>
        <pc:spChg chg="mod">
          <ac:chgData name="Mark Higgins" userId="ad4ee43bd0f7a961" providerId="LiveId" clId="{647653EF-4188-4197-B4D1-62B0EF62C349}" dt="2021-09-09T09:25:51.691" v="7106" actId="20577"/>
          <ac:spMkLst>
            <pc:docMk/>
            <pc:sldMk cId="1815768866" sldId="757"/>
            <ac:spMk id="3" creationId="{0586534F-53BB-494E-8F0F-BD32767322B6}"/>
          </ac:spMkLst>
        </pc:spChg>
        <pc:picChg chg="add del mod">
          <ac:chgData name="Mark Higgins" userId="ad4ee43bd0f7a961" providerId="LiveId" clId="{647653EF-4188-4197-B4D1-62B0EF62C349}" dt="2021-09-09T09:27:03.377" v="7109" actId="478"/>
          <ac:picMkLst>
            <pc:docMk/>
            <pc:sldMk cId="1815768866" sldId="757"/>
            <ac:picMk id="5" creationId="{1F16B5F8-3E97-40FE-A687-957394C45584}"/>
          </ac:picMkLst>
        </pc:picChg>
        <pc:picChg chg="add mod">
          <ac:chgData name="Mark Higgins" userId="ad4ee43bd0f7a961" providerId="LiveId" clId="{647653EF-4188-4197-B4D1-62B0EF62C349}" dt="2021-09-09T09:27:10.284" v="7111" actId="1076"/>
          <ac:picMkLst>
            <pc:docMk/>
            <pc:sldMk cId="1815768866" sldId="757"/>
            <ac:picMk id="7" creationId="{CA08C98E-0A9E-485A-A5D3-104D5B96924B}"/>
          </ac:picMkLst>
        </pc:picChg>
      </pc:sldChg>
      <pc:sldChg chg="addSp modSp new mod">
        <pc:chgData name="Mark Higgins" userId="ad4ee43bd0f7a961" providerId="LiveId" clId="{647653EF-4188-4197-B4D1-62B0EF62C349}" dt="2021-09-09T12:55:22.537" v="12348" actId="20577"/>
        <pc:sldMkLst>
          <pc:docMk/>
          <pc:sldMk cId="107335709" sldId="758"/>
        </pc:sldMkLst>
        <pc:spChg chg="mod">
          <ac:chgData name="Mark Higgins" userId="ad4ee43bd0f7a961" providerId="LiveId" clId="{647653EF-4188-4197-B4D1-62B0EF62C349}" dt="2021-09-09T12:55:22.537" v="12348" actId="20577"/>
          <ac:spMkLst>
            <pc:docMk/>
            <pc:sldMk cId="107335709" sldId="758"/>
            <ac:spMk id="2" creationId="{43BAAE52-1509-46FA-A105-04A9619D64DC}"/>
          </ac:spMkLst>
        </pc:spChg>
        <pc:spChg chg="mod">
          <ac:chgData name="Mark Higgins" userId="ad4ee43bd0f7a961" providerId="LiveId" clId="{647653EF-4188-4197-B4D1-62B0EF62C349}" dt="2021-09-09T09:28:57.331" v="7229" actId="20577"/>
          <ac:spMkLst>
            <pc:docMk/>
            <pc:sldMk cId="107335709" sldId="758"/>
            <ac:spMk id="3" creationId="{9454C529-E6EF-4B71-AC87-E144CAB4E824}"/>
          </ac:spMkLst>
        </pc:spChg>
        <pc:picChg chg="add mod">
          <ac:chgData name="Mark Higgins" userId="ad4ee43bd0f7a961" providerId="LiveId" clId="{647653EF-4188-4197-B4D1-62B0EF62C349}" dt="2021-09-09T09:29:35.598" v="7232" actId="14100"/>
          <ac:picMkLst>
            <pc:docMk/>
            <pc:sldMk cId="107335709" sldId="758"/>
            <ac:picMk id="5" creationId="{85A52650-E4DC-497D-828C-870A2DEE54E1}"/>
          </ac:picMkLst>
        </pc:picChg>
      </pc:sldChg>
      <pc:sldChg chg="modSp new mod">
        <pc:chgData name="Mark Higgins" userId="ad4ee43bd0f7a961" providerId="LiveId" clId="{647653EF-4188-4197-B4D1-62B0EF62C349}" dt="2021-09-09T12:55:27.547" v="12350" actId="20577"/>
        <pc:sldMkLst>
          <pc:docMk/>
          <pc:sldMk cId="2045349611" sldId="759"/>
        </pc:sldMkLst>
        <pc:spChg chg="mod">
          <ac:chgData name="Mark Higgins" userId="ad4ee43bd0f7a961" providerId="LiveId" clId="{647653EF-4188-4197-B4D1-62B0EF62C349}" dt="2021-09-09T12:55:27.547" v="12350" actId="20577"/>
          <ac:spMkLst>
            <pc:docMk/>
            <pc:sldMk cId="2045349611" sldId="759"/>
            <ac:spMk id="2" creationId="{DD75EB1F-A187-4F8E-A63A-3BD6C54B3014}"/>
          </ac:spMkLst>
        </pc:spChg>
        <pc:spChg chg="mod">
          <ac:chgData name="Mark Higgins" userId="ad4ee43bd0f7a961" providerId="LiveId" clId="{647653EF-4188-4197-B4D1-62B0EF62C349}" dt="2021-09-09T09:33:03.487" v="7511" actId="15"/>
          <ac:spMkLst>
            <pc:docMk/>
            <pc:sldMk cId="2045349611" sldId="759"/>
            <ac:spMk id="3" creationId="{FA3AE9BA-6935-4460-801B-096F2E05C6CE}"/>
          </ac:spMkLst>
        </pc:spChg>
      </pc:sldChg>
      <pc:sldChg chg="addSp modSp new mod">
        <pc:chgData name="Mark Higgins" userId="ad4ee43bd0f7a961" providerId="LiveId" clId="{647653EF-4188-4197-B4D1-62B0EF62C349}" dt="2021-09-09T12:55:31.522" v="12352" actId="20577"/>
        <pc:sldMkLst>
          <pc:docMk/>
          <pc:sldMk cId="3253721968" sldId="760"/>
        </pc:sldMkLst>
        <pc:spChg chg="mod">
          <ac:chgData name="Mark Higgins" userId="ad4ee43bd0f7a961" providerId="LiveId" clId="{647653EF-4188-4197-B4D1-62B0EF62C349}" dt="2021-09-09T12:55:31.522" v="12352" actId="20577"/>
          <ac:spMkLst>
            <pc:docMk/>
            <pc:sldMk cId="3253721968" sldId="760"/>
            <ac:spMk id="2" creationId="{EB634CC2-0C76-47E8-9A95-CE0D6FDF258F}"/>
          </ac:spMkLst>
        </pc:spChg>
        <pc:spChg chg="mod">
          <ac:chgData name="Mark Higgins" userId="ad4ee43bd0f7a961" providerId="LiveId" clId="{647653EF-4188-4197-B4D1-62B0EF62C349}" dt="2021-09-09T09:51:20.015" v="8337" actId="20577"/>
          <ac:spMkLst>
            <pc:docMk/>
            <pc:sldMk cId="3253721968" sldId="760"/>
            <ac:spMk id="3" creationId="{657A60F7-E7D0-4967-9B58-18FAC5ED161B}"/>
          </ac:spMkLst>
        </pc:spChg>
        <pc:picChg chg="add mod">
          <ac:chgData name="Mark Higgins" userId="ad4ee43bd0f7a961" providerId="LiveId" clId="{647653EF-4188-4197-B4D1-62B0EF62C349}" dt="2021-09-09T09:51:30.791" v="8341" actId="1076"/>
          <ac:picMkLst>
            <pc:docMk/>
            <pc:sldMk cId="3253721968" sldId="760"/>
            <ac:picMk id="5" creationId="{045571A5-71A1-4DF8-A4E3-D3DCACFDD431}"/>
          </ac:picMkLst>
        </pc:picChg>
      </pc:sldChg>
      <pc:sldChg chg="addSp modSp new mod">
        <pc:chgData name="Mark Higgins" userId="ad4ee43bd0f7a961" providerId="LiveId" clId="{647653EF-4188-4197-B4D1-62B0EF62C349}" dt="2021-09-09T12:55:36.456" v="12354" actId="20577"/>
        <pc:sldMkLst>
          <pc:docMk/>
          <pc:sldMk cId="2057681853" sldId="761"/>
        </pc:sldMkLst>
        <pc:spChg chg="mod">
          <ac:chgData name="Mark Higgins" userId="ad4ee43bd0f7a961" providerId="LiveId" clId="{647653EF-4188-4197-B4D1-62B0EF62C349}" dt="2021-09-09T12:55:36.456" v="12354" actId="20577"/>
          <ac:spMkLst>
            <pc:docMk/>
            <pc:sldMk cId="2057681853" sldId="761"/>
            <ac:spMk id="2" creationId="{E2187FE0-8CC6-435A-B2A4-B27FC9A34388}"/>
          </ac:spMkLst>
        </pc:spChg>
        <pc:spChg chg="mod">
          <ac:chgData name="Mark Higgins" userId="ad4ee43bd0f7a961" providerId="LiveId" clId="{647653EF-4188-4197-B4D1-62B0EF62C349}" dt="2021-09-09T09:52:12.114" v="8346" actId="20577"/>
          <ac:spMkLst>
            <pc:docMk/>
            <pc:sldMk cId="2057681853" sldId="761"/>
            <ac:spMk id="3" creationId="{23C6CB75-64D4-43D4-9738-85AB40B1A31E}"/>
          </ac:spMkLst>
        </pc:spChg>
        <pc:picChg chg="add mod">
          <ac:chgData name="Mark Higgins" userId="ad4ee43bd0f7a961" providerId="LiveId" clId="{647653EF-4188-4197-B4D1-62B0EF62C349}" dt="2021-09-09T09:52:05.743" v="8345" actId="14100"/>
          <ac:picMkLst>
            <pc:docMk/>
            <pc:sldMk cId="2057681853" sldId="761"/>
            <ac:picMk id="5" creationId="{92281F29-9DEC-497F-920F-F70FC675274E}"/>
          </ac:picMkLst>
        </pc:picChg>
      </pc:sldChg>
      <pc:sldChg chg="addSp delSp modSp new mod">
        <pc:chgData name="Mark Higgins" userId="ad4ee43bd0f7a961" providerId="LiveId" clId="{647653EF-4188-4197-B4D1-62B0EF62C349}" dt="2021-09-09T12:55:41.137" v="12356" actId="20577"/>
        <pc:sldMkLst>
          <pc:docMk/>
          <pc:sldMk cId="1239202243" sldId="762"/>
        </pc:sldMkLst>
        <pc:spChg chg="mod">
          <ac:chgData name="Mark Higgins" userId="ad4ee43bd0f7a961" providerId="LiveId" clId="{647653EF-4188-4197-B4D1-62B0EF62C349}" dt="2021-09-09T12:55:41.137" v="12356" actId="20577"/>
          <ac:spMkLst>
            <pc:docMk/>
            <pc:sldMk cId="1239202243" sldId="762"/>
            <ac:spMk id="2" creationId="{ACE5C469-65D0-4D83-BF7A-59281C182216}"/>
          </ac:spMkLst>
        </pc:spChg>
        <pc:spChg chg="mod">
          <ac:chgData name="Mark Higgins" userId="ad4ee43bd0f7a961" providerId="LiveId" clId="{647653EF-4188-4197-B4D1-62B0EF62C349}" dt="2021-09-09T09:49:53.559" v="8325" actId="20577"/>
          <ac:spMkLst>
            <pc:docMk/>
            <pc:sldMk cId="1239202243" sldId="762"/>
            <ac:spMk id="3" creationId="{AB875117-E1A0-49EA-B79F-6A0C26B636D1}"/>
          </ac:spMkLst>
        </pc:spChg>
        <pc:picChg chg="add del mod">
          <ac:chgData name="Mark Higgins" userId="ad4ee43bd0f7a961" providerId="LiveId" clId="{647653EF-4188-4197-B4D1-62B0EF62C349}" dt="2021-09-09T09:50:42.235" v="8331" actId="478"/>
          <ac:picMkLst>
            <pc:docMk/>
            <pc:sldMk cId="1239202243" sldId="762"/>
            <ac:picMk id="5" creationId="{E0F0E987-FE5E-47E8-A482-7004840C8D81}"/>
          </ac:picMkLst>
        </pc:picChg>
        <pc:picChg chg="add mod">
          <ac:chgData name="Mark Higgins" userId="ad4ee43bd0f7a961" providerId="LiveId" clId="{647653EF-4188-4197-B4D1-62B0EF62C349}" dt="2021-09-09T09:50:53.187" v="8336" actId="14100"/>
          <ac:picMkLst>
            <pc:docMk/>
            <pc:sldMk cId="1239202243" sldId="762"/>
            <ac:picMk id="7" creationId="{0C01605C-91E9-4215-9568-A949A3F02FB0}"/>
          </ac:picMkLst>
        </pc:picChg>
      </pc:sldChg>
      <pc:sldChg chg="addSp modSp new mod">
        <pc:chgData name="Mark Higgins" userId="ad4ee43bd0f7a961" providerId="LiveId" clId="{647653EF-4188-4197-B4D1-62B0EF62C349}" dt="2021-09-09T12:55:45.292" v="12358" actId="20577"/>
        <pc:sldMkLst>
          <pc:docMk/>
          <pc:sldMk cId="932549731" sldId="763"/>
        </pc:sldMkLst>
        <pc:spChg chg="mod">
          <ac:chgData name="Mark Higgins" userId="ad4ee43bd0f7a961" providerId="LiveId" clId="{647653EF-4188-4197-B4D1-62B0EF62C349}" dt="2021-09-09T12:55:45.292" v="12358" actId="20577"/>
          <ac:spMkLst>
            <pc:docMk/>
            <pc:sldMk cId="932549731" sldId="763"/>
            <ac:spMk id="2" creationId="{924CA2A8-7AB3-4895-A078-9A98244A65FD}"/>
          </ac:spMkLst>
        </pc:spChg>
        <pc:spChg chg="mod">
          <ac:chgData name="Mark Higgins" userId="ad4ee43bd0f7a961" providerId="LiveId" clId="{647653EF-4188-4197-B4D1-62B0EF62C349}" dt="2021-09-09T10:26:45.658" v="8392" actId="20577"/>
          <ac:spMkLst>
            <pc:docMk/>
            <pc:sldMk cId="932549731" sldId="763"/>
            <ac:spMk id="3" creationId="{CC258964-63E2-4C5C-8A6A-6E69A3E6AE69}"/>
          </ac:spMkLst>
        </pc:spChg>
        <pc:graphicFrameChg chg="add mod modGraphic">
          <ac:chgData name="Mark Higgins" userId="ad4ee43bd0f7a961" providerId="LiveId" clId="{647653EF-4188-4197-B4D1-62B0EF62C349}" dt="2021-09-09T10:28:06.792" v="8399"/>
          <ac:graphicFrameMkLst>
            <pc:docMk/>
            <pc:sldMk cId="932549731" sldId="763"/>
            <ac:graphicFrameMk id="4" creationId="{43006814-3F2B-4EF6-8CB2-765C847ED3BF}"/>
          </ac:graphicFrameMkLst>
        </pc:graphicFrameChg>
      </pc:sldChg>
      <pc:sldChg chg="addSp modSp new mod">
        <pc:chgData name="Mark Higgins" userId="ad4ee43bd0f7a961" providerId="LiveId" clId="{647653EF-4188-4197-B4D1-62B0EF62C349}" dt="2021-09-09T12:55:50.362" v="12360" actId="20577"/>
        <pc:sldMkLst>
          <pc:docMk/>
          <pc:sldMk cId="763952852" sldId="764"/>
        </pc:sldMkLst>
        <pc:spChg chg="mod">
          <ac:chgData name="Mark Higgins" userId="ad4ee43bd0f7a961" providerId="LiveId" clId="{647653EF-4188-4197-B4D1-62B0EF62C349}" dt="2021-09-09T12:55:50.362" v="12360" actId="20577"/>
          <ac:spMkLst>
            <pc:docMk/>
            <pc:sldMk cId="763952852" sldId="764"/>
            <ac:spMk id="2" creationId="{211A66BA-4D08-47C0-A76D-981C5C30BAB2}"/>
          </ac:spMkLst>
        </pc:spChg>
        <pc:spChg chg="mod">
          <ac:chgData name="Mark Higgins" userId="ad4ee43bd0f7a961" providerId="LiveId" clId="{647653EF-4188-4197-B4D1-62B0EF62C349}" dt="2021-09-09T10:33:46.258" v="8564" actId="20577"/>
          <ac:spMkLst>
            <pc:docMk/>
            <pc:sldMk cId="763952852" sldId="764"/>
            <ac:spMk id="3" creationId="{304731A3-2A66-40BA-B756-D72BC33AAC82}"/>
          </ac:spMkLst>
        </pc:spChg>
        <pc:picChg chg="add mod">
          <ac:chgData name="Mark Higgins" userId="ad4ee43bd0f7a961" providerId="LiveId" clId="{647653EF-4188-4197-B4D1-62B0EF62C349}" dt="2021-09-09T10:33:51.475" v="8565" actId="1076"/>
          <ac:picMkLst>
            <pc:docMk/>
            <pc:sldMk cId="763952852" sldId="764"/>
            <ac:picMk id="5" creationId="{6CFF9021-0E1D-41E8-9332-DC80C71CD68E}"/>
          </ac:picMkLst>
        </pc:picChg>
      </pc:sldChg>
      <pc:sldChg chg="modSp new mod">
        <pc:chgData name="Mark Higgins" userId="ad4ee43bd0f7a961" providerId="LiveId" clId="{647653EF-4188-4197-B4D1-62B0EF62C349}" dt="2021-09-09T12:55:55.011" v="12362" actId="20577"/>
        <pc:sldMkLst>
          <pc:docMk/>
          <pc:sldMk cId="1031906618" sldId="765"/>
        </pc:sldMkLst>
        <pc:spChg chg="mod">
          <ac:chgData name="Mark Higgins" userId="ad4ee43bd0f7a961" providerId="LiveId" clId="{647653EF-4188-4197-B4D1-62B0EF62C349}" dt="2021-09-09T12:55:55.011" v="12362" actId="20577"/>
          <ac:spMkLst>
            <pc:docMk/>
            <pc:sldMk cId="1031906618" sldId="765"/>
            <ac:spMk id="2" creationId="{8084D6C1-1EC6-4D41-A849-D117CA29F83C}"/>
          </ac:spMkLst>
        </pc:spChg>
        <pc:spChg chg="mod">
          <ac:chgData name="Mark Higgins" userId="ad4ee43bd0f7a961" providerId="LiveId" clId="{647653EF-4188-4197-B4D1-62B0EF62C349}" dt="2021-09-09T10:35:17.982" v="8712" actId="20577"/>
          <ac:spMkLst>
            <pc:docMk/>
            <pc:sldMk cId="1031906618" sldId="765"/>
            <ac:spMk id="3" creationId="{222DAC11-93A6-4359-B1BC-7DB59C9F22D4}"/>
          </ac:spMkLst>
        </pc:spChg>
      </pc:sldChg>
      <pc:sldChg chg="modSp new mod">
        <pc:chgData name="Mark Higgins" userId="ad4ee43bd0f7a961" providerId="LiveId" clId="{647653EF-4188-4197-B4D1-62B0EF62C349}" dt="2021-09-09T12:55:59.257" v="12364" actId="20577"/>
        <pc:sldMkLst>
          <pc:docMk/>
          <pc:sldMk cId="4045849453" sldId="766"/>
        </pc:sldMkLst>
        <pc:spChg chg="mod">
          <ac:chgData name="Mark Higgins" userId="ad4ee43bd0f7a961" providerId="LiveId" clId="{647653EF-4188-4197-B4D1-62B0EF62C349}" dt="2021-09-09T12:55:59.257" v="12364" actId="20577"/>
          <ac:spMkLst>
            <pc:docMk/>
            <pc:sldMk cId="4045849453" sldId="766"/>
            <ac:spMk id="2" creationId="{1C13DB8D-A665-42B7-8788-4DD4F0837DAA}"/>
          </ac:spMkLst>
        </pc:spChg>
        <pc:spChg chg="mod">
          <ac:chgData name="Mark Higgins" userId="ad4ee43bd0f7a961" providerId="LiveId" clId="{647653EF-4188-4197-B4D1-62B0EF62C349}" dt="2021-09-09T10:38:47.518" v="9127" actId="20577"/>
          <ac:spMkLst>
            <pc:docMk/>
            <pc:sldMk cId="4045849453" sldId="766"/>
            <ac:spMk id="3" creationId="{2764C43D-B1E0-4321-8FC2-3AFE18F18302}"/>
          </ac:spMkLst>
        </pc:spChg>
      </pc:sldChg>
      <pc:sldChg chg="addSp modSp new mod">
        <pc:chgData name="Mark Higgins" userId="ad4ee43bd0f7a961" providerId="LiveId" clId="{647653EF-4188-4197-B4D1-62B0EF62C349}" dt="2021-09-09T12:56:02.855" v="12366" actId="20577"/>
        <pc:sldMkLst>
          <pc:docMk/>
          <pc:sldMk cId="148442352" sldId="767"/>
        </pc:sldMkLst>
        <pc:spChg chg="mod">
          <ac:chgData name="Mark Higgins" userId="ad4ee43bd0f7a961" providerId="LiveId" clId="{647653EF-4188-4197-B4D1-62B0EF62C349}" dt="2021-09-09T12:56:02.855" v="12366" actId="20577"/>
          <ac:spMkLst>
            <pc:docMk/>
            <pc:sldMk cId="148442352" sldId="767"/>
            <ac:spMk id="2" creationId="{3B291F5B-9305-4732-A4B3-ADA915692CA3}"/>
          </ac:spMkLst>
        </pc:spChg>
        <pc:spChg chg="mod">
          <ac:chgData name="Mark Higgins" userId="ad4ee43bd0f7a961" providerId="LiveId" clId="{647653EF-4188-4197-B4D1-62B0EF62C349}" dt="2021-09-09T10:41:21.055" v="9213" actId="20577"/>
          <ac:spMkLst>
            <pc:docMk/>
            <pc:sldMk cId="148442352" sldId="767"/>
            <ac:spMk id="3" creationId="{B233EB34-DD2A-4BA7-B09C-EBFD9845E69C}"/>
          </ac:spMkLst>
        </pc:spChg>
        <pc:graphicFrameChg chg="add mod modGraphic">
          <ac:chgData name="Mark Higgins" userId="ad4ee43bd0f7a961" providerId="LiveId" clId="{647653EF-4188-4197-B4D1-62B0EF62C349}" dt="2021-09-09T10:45:08.319" v="9418" actId="20577"/>
          <ac:graphicFrameMkLst>
            <pc:docMk/>
            <pc:sldMk cId="148442352" sldId="767"/>
            <ac:graphicFrameMk id="4" creationId="{9F6BB076-A773-4E25-BDAC-CC73A81A61E3}"/>
          </ac:graphicFrameMkLst>
        </pc:graphicFrameChg>
      </pc:sldChg>
      <pc:sldChg chg="modSp new del mod">
        <pc:chgData name="Mark Higgins" userId="ad4ee43bd0f7a961" providerId="LiveId" clId="{647653EF-4188-4197-B4D1-62B0EF62C349}" dt="2021-09-09T11:02:49.093" v="9597" actId="47"/>
        <pc:sldMkLst>
          <pc:docMk/>
          <pc:sldMk cId="112603793" sldId="768"/>
        </pc:sldMkLst>
        <pc:spChg chg="mod">
          <ac:chgData name="Mark Higgins" userId="ad4ee43bd0f7a961" providerId="LiveId" clId="{647653EF-4188-4197-B4D1-62B0EF62C349}" dt="2021-09-09T10:45:29.634" v="9432" actId="20577"/>
          <ac:spMkLst>
            <pc:docMk/>
            <pc:sldMk cId="112603793" sldId="768"/>
            <ac:spMk id="2" creationId="{1E6B7B18-2927-48B5-B56C-A774622FBB14}"/>
          </ac:spMkLst>
        </pc:spChg>
        <pc:spChg chg="mod">
          <ac:chgData name="Mark Higgins" userId="ad4ee43bd0f7a961" providerId="LiveId" clId="{647653EF-4188-4197-B4D1-62B0EF62C349}" dt="2021-09-09T11:02:47.297" v="9596" actId="6549"/>
          <ac:spMkLst>
            <pc:docMk/>
            <pc:sldMk cId="112603793" sldId="768"/>
            <ac:spMk id="3" creationId="{2317DD97-C843-4D1E-B57E-C584134C1E56}"/>
          </ac:spMkLst>
        </pc:spChg>
      </pc:sldChg>
      <pc:sldChg chg="addSp modSp new mod">
        <pc:chgData name="Mark Higgins" userId="ad4ee43bd0f7a961" providerId="LiveId" clId="{647653EF-4188-4197-B4D1-62B0EF62C349}" dt="2021-09-09T12:56:07.192" v="12368" actId="20577"/>
        <pc:sldMkLst>
          <pc:docMk/>
          <pc:sldMk cId="1954010883" sldId="769"/>
        </pc:sldMkLst>
        <pc:spChg chg="mod">
          <ac:chgData name="Mark Higgins" userId="ad4ee43bd0f7a961" providerId="LiveId" clId="{647653EF-4188-4197-B4D1-62B0EF62C349}" dt="2021-09-09T12:56:07.192" v="12368" actId="20577"/>
          <ac:spMkLst>
            <pc:docMk/>
            <pc:sldMk cId="1954010883" sldId="769"/>
            <ac:spMk id="2" creationId="{3394C551-7EEF-4B50-BD17-359FCABEE0AE}"/>
          </ac:spMkLst>
        </pc:spChg>
        <pc:spChg chg="mod">
          <ac:chgData name="Mark Higgins" userId="ad4ee43bd0f7a961" providerId="LiveId" clId="{647653EF-4188-4197-B4D1-62B0EF62C349}" dt="2021-09-09T11:14:02.774" v="10000" actId="20577"/>
          <ac:spMkLst>
            <pc:docMk/>
            <pc:sldMk cId="1954010883" sldId="769"/>
            <ac:spMk id="3" creationId="{2373F381-E274-476A-859D-554434E772A9}"/>
          </ac:spMkLst>
        </pc:spChg>
        <pc:graphicFrameChg chg="add mod modGraphic">
          <ac:chgData name="Mark Higgins" userId="ad4ee43bd0f7a961" providerId="LiveId" clId="{647653EF-4188-4197-B4D1-62B0EF62C349}" dt="2021-09-09T11:13:31.812" v="9908" actId="14734"/>
          <ac:graphicFrameMkLst>
            <pc:docMk/>
            <pc:sldMk cId="1954010883" sldId="769"/>
            <ac:graphicFrameMk id="4" creationId="{FC2DD406-8B9C-4AF3-8A8B-75DBF1334EF1}"/>
          </ac:graphicFrameMkLst>
        </pc:graphicFrameChg>
      </pc:sldChg>
      <pc:sldChg chg="modSp new mod">
        <pc:chgData name="Mark Higgins" userId="ad4ee43bd0f7a961" providerId="LiveId" clId="{647653EF-4188-4197-B4D1-62B0EF62C349}" dt="2021-09-09T12:56:14.958" v="12369"/>
        <pc:sldMkLst>
          <pc:docMk/>
          <pc:sldMk cId="1604972400" sldId="770"/>
        </pc:sldMkLst>
        <pc:spChg chg="mod">
          <ac:chgData name="Mark Higgins" userId="ad4ee43bd0f7a961" providerId="LiveId" clId="{647653EF-4188-4197-B4D1-62B0EF62C349}" dt="2021-09-09T12:56:14.958" v="12369"/>
          <ac:spMkLst>
            <pc:docMk/>
            <pc:sldMk cId="1604972400" sldId="770"/>
            <ac:spMk id="2" creationId="{2AA2E299-6B3D-4A4F-A7A5-BF215D2FE48B}"/>
          </ac:spMkLst>
        </pc:spChg>
        <pc:spChg chg="mod">
          <ac:chgData name="Mark Higgins" userId="ad4ee43bd0f7a961" providerId="LiveId" clId="{647653EF-4188-4197-B4D1-62B0EF62C349}" dt="2021-09-09T12:01:09.212" v="10225" actId="20577"/>
          <ac:spMkLst>
            <pc:docMk/>
            <pc:sldMk cId="1604972400" sldId="770"/>
            <ac:spMk id="3" creationId="{D69C3DC8-5804-4F88-B958-019F3E3D7375}"/>
          </ac:spMkLst>
        </pc:spChg>
      </pc:sldChg>
      <pc:sldChg chg="addSp modSp new mod">
        <pc:chgData name="Mark Higgins" userId="ad4ee43bd0f7a961" providerId="LiveId" clId="{647653EF-4188-4197-B4D1-62B0EF62C349}" dt="2021-09-09T12:56:18.469" v="12370"/>
        <pc:sldMkLst>
          <pc:docMk/>
          <pc:sldMk cId="2510440238" sldId="771"/>
        </pc:sldMkLst>
        <pc:spChg chg="mod">
          <ac:chgData name="Mark Higgins" userId="ad4ee43bd0f7a961" providerId="LiveId" clId="{647653EF-4188-4197-B4D1-62B0EF62C349}" dt="2021-09-09T12:56:18.469" v="12370"/>
          <ac:spMkLst>
            <pc:docMk/>
            <pc:sldMk cId="2510440238" sldId="771"/>
            <ac:spMk id="2" creationId="{205782F2-7381-4999-9F72-1F7CB91CEF1B}"/>
          </ac:spMkLst>
        </pc:spChg>
        <pc:spChg chg="mod">
          <ac:chgData name="Mark Higgins" userId="ad4ee43bd0f7a961" providerId="LiveId" clId="{647653EF-4188-4197-B4D1-62B0EF62C349}" dt="2021-09-09T12:08:03.484" v="10646" actId="20577"/>
          <ac:spMkLst>
            <pc:docMk/>
            <pc:sldMk cId="2510440238" sldId="771"/>
            <ac:spMk id="3" creationId="{821E72C2-EF11-49F1-BED4-7485BC6FFC3E}"/>
          </ac:spMkLst>
        </pc:spChg>
        <pc:picChg chg="add mod">
          <ac:chgData name="Mark Higgins" userId="ad4ee43bd0f7a961" providerId="LiveId" clId="{647653EF-4188-4197-B4D1-62B0EF62C349}" dt="2021-09-09T12:06:42.347" v="10492" actId="14100"/>
          <ac:picMkLst>
            <pc:docMk/>
            <pc:sldMk cId="2510440238" sldId="771"/>
            <ac:picMk id="5" creationId="{04F80B8A-962A-41FB-9B29-4EBFEB78DE46}"/>
          </ac:picMkLst>
        </pc:picChg>
      </pc:sldChg>
      <pc:sldChg chg="addSp modSp new mod ord">
        <pc:chgData name="Mark Higgins" userId="ad4ee43bd0f7a961" providerId="LiveId" clId="{647653EF-4188-4197-B4D1-62B0EF62C349}" dt="2021-09-09T12:56:21.881" v="12371"/>
        <pc:sldMkLst>
          <pc:docMk/>
          <pc:sldMk cId="676233634" sldId="772"/>
        </pc:sldMkLst>
        <pc:spChg chg="mod">
          <ac:chgData name="Mark Higgins" userId="ad4ee43bd0f7a961" providerId="LiveId" clId="{647653EF-4188-4197-B4D1-62B0EF62C349}" dt="2021-09-09T12:56:21.881" v="12371"/>
          <ac:spMkLst>
            <pc:docMk/>
            <pc:sldMk cId="676233634" sldId="772"/>
            <ac:spMk id="2" creationId="{95274E2D-5564-44B1-BE0C-5FFEA7E1C781}"/>
          </ac:spMkLst>
        </pc:spChg>
        <pc:spChg chg="mod">
          <ac:chgData name="Mark Higgins" userId="ad4ee43bd0f7a961" providerId="LiveId" clId="{647653EF-4188-4197-B4D1-62B0EF62C349}" dt="2021-09-09T12:06:10.260" v="10484" actId="20577"/>
          <ac:spMkLst>
            <pc:docMk/>
            <pc:sldMk cId="676233634" sldId="772"/>
            <ac:spMk id="3" creationId="{F5782063-7B1A-4B12-93EC-B67BC7DEAE50}"/>
          </ac:spMkLst>
        </pc:spChg>
        <pc:picChg chg="add mod">
          <ac:chgData name="Mark Higgins" userId="ad4ee43bd0f7a961" providerId="LiveId" clId="{647653EF-4188-4197-B4D1-62B0EF62C349}" dt="2021-09-09T12:06:14.994" v="10486" actId="1076"/>
          <ac:picMkLst>
            <pc:docMk/>
            <pc:sldMk cId="676233634" sldId="772"/>
            <ac:picMk id="5" creationId="{FC1F3846-1F48-4940-8171-5995EA390C5F}"/>
          </ac:picMkLst>
        </pc:picChg>
      </pc:sldChg>
      <pc:sldChg chg="addSp modSp new mod">
        <pc:chgData name="Mark Higgins" userId="ad4ee43bd0f7a961" providerId="LiveId" clId="{647653EF-4188-4197-B4D1-62B0EF62C349}" dt="2021-09-09T12:56:26.613" v="12372"/>
        <pc:sldMkLst>
          <pc:docMk/>
          <pc:sldMk cId="1934469221" sldId="773"/>
        </pc:sldMkLst>
        <pc:spChg chg="mod">
          <ac:chgData name="Mark Higgins" userId="ad4ee43bd0f7a961" providerId="LiveId" clId="{647653EF-4188-4197-B4D1-62B0EF62C349}" dt="2021-09-09T12:56:26.613" v="12372"/>
          <ac:spMkLst>
            <pc:docMk/>
            <pc:sldMk cId="1934469221" sldId="773"/>
            <ac:spMk id="2" creationId="{69161DD3-065D-4F10-97B8-A1B60EFC01FD}"/>
          </ac:spMkLst>
        </pc:spChg>
        <pc:spChg chg="mod">
          <ac:chgData name="Mark Higgins" userId="ad4ee43bd0f7a961" providerId="LiveId" clId="{647653EF-4188-4197-B4D1-62B0EF62C349}" dt="2021-09-09T12:20:17.207" v="11157" actId="20577"/>
          <ac:spMkLst>
            <pc:docMk/>
            <pc:sldMk cId="1934469221" sldId="773"/>
            <ac:spMk id="3" creationId="{068B7CD6-FE8F-48A9-A540-D69A888FBF9B}"/>
          </ac:spMkLst>
        </pc:spChg>
        <pc:picChg chg="add mod">
          <ac:chgData name="Mark Higgins" userId="ad4ee43bd0f7a961" providerId="LiveId" clId="{647653EF-4188-4197-B4D1-62B0EF62C349}" dt="2021-09-09T12:19:06.371" v="11083" actId="1076"/>
          <ac:picMkLst>
            <pc:docMk/>
            <pc:sldMk cId="1934469221" sldId="773"/>
            <ac:picMk id="5" creationId="{95D8BF38-E3B6-45D1-8B83-0FE3B48ADAB3}"/>
          </ac:picMkLst>
        </pc:picChg>
      </pc:sldChg>
      <pc:sldChg chg="addSp modSp new mod">
        <pc:chgData name="Mark Higgins" userId="ad4ee43bd0f7a961" providerId="LiveId" clId="{647653EF-4188-4197-B4D1-62B0EF62C349}" dt="2021-09-09T12:56:30.678" v="12373"/>
        <pc:sldMkLst>
          <pc:docMk/>
          <pc:sldMk cId="1886039604" sldId="774"/>
        </pc:sldMkLst>
        <pc:spChg chg="mod">
          <ac:chgData name="Mark Higgins" userId="ad4ee43bd0f7a961" providerId="LiveId" clId="{647653EF-4188-4197-B4D1-62B0EF62C349}" dt="2021-09-09T12:56:30.678" v="12373"/>
          <ac:spMkLst>
            <pc:docMk/>
            <pc:sldMk cId="1886039604" sldId="774"/>
            <ac:spMk id="2" creationId="{4E73F67C-C8B2-4D94-B9F0-E4E49DBF3B44}"/>
          </ac:spMkLst>
        </pc:spChg>
        <pc:spChg chg="mod">
          <ac:chgData name="Mark Higgins" userId="ad4ee43bd0f7a961" providerId="LiveId" clId="{647653EF-4188-4197-B4D1-62B0EF62C349}" dt="2021-09-09T12:24:12.703" v="11599" actId="6549"/>
          <ac:spMkLst>
            <pc:docMk/>
            <pc:sldMk cId="1886039604" sldId="774"/>
            <ac:spMk id="3" creationId="{AA871E9D-6440-45F5-8DC5-DEE8634EE039}"/>
          </ac:spMkLst>
        </pc:spChg>
        <pc:picChg chg="add mod">
          <ac:chgData name="Mark Higgins" userId="ad4ee43bd0f7a961" providerId="LiveId" clId="{647653EF-4188-4197-B4D1-62B0EF62C349}" dt="2021-09-09T12:21:08.748" v="11254" actId="14100"/>
          <ac:picMkLst>
            <pc:docMk/>
            <pc:sldMk cId="1886039604" sldId="774"/>
            <ac:picMk id="5" creationId="{BD684FC9-EAC5-4671-A891-1C34634B561E}"/>
          </ac:picMkLst>
        </pc:picChg>
      </pc:sldChg>
      <pc:sldChg chg="addSp modSp new mod">
        <pc:chgData name="Mark Higgins" userId="ad4ee43bd0f7a961" providerId="LiveId" clId="{647653EF-4188-4197-B4D1-62B0EF62C349}" dt="2021-09-09T12:56:34.091" v="12374"/>
        <pc:sldMkLst>
          <pc:docMk/>
          <pc:sldMk cId="2319426009" sldId="775"/>
        </pc:sldMkLst>
        <pc:spChg chg="mod">
          <ac:chgData name="Mark Higgins" userId="ad4ee43bd0f7a961" providerId="LiveId" clId="{647653EF-4188-4197-B4D1-62B0EF62C349}" dt="2021-09-09T12:56:34.091" v="12374"/>
          <ac:spMkLst>
            <pc:docMk/>
            <pc:sldMk cId="2319426009" sldId="775"/>
            <ac:spMk id="2" creationId="{B8899151-AD9F-4B4F-817B-E4A7561B0B5B}"/>
          </ac:spMkLst>
        </pc:spChg>
        <pc:spChg chg="mod">
          <ac:chgData name="Mark Higgins" userId="ad4ee43bd0f7a961" providerId="LiveId" clId="{647653EF-4188-4197-B4D1-62B0EF62C349}" dt="2021-09-09T12:22:24.310" v="11366" actId="20577"/>
          <ac:spMkLst>
            <pc:docMk/>
            <pc:sldMk cId="2319426009" sldId="775"/>
            <ac:spMk id="3" creationId="{0745E1F7-8067-43B9-8BC5-12932ECF86EE}"/>
          </ac:spMkLst>
        </pc:spChg>
        <pc:picChg chg="add mod">
          <ac:chgData name="Mark Higgins" userId="ad4ee43bd0f7a961" providerId="LiveId" clId="{647653EF-4188-4197-B4D1-62B0EF62C349}" dt="2021-09-09T12:22:01.721" v="11337" actId="1076"/>
          <ac:picMkLst>
            <pc:docMk/>
            <pc:sldMk cId="2319426009" sldId="775"/>
            <ac:picMk id="5" creationId="{623D7FFF-540C-43C6-A4B7-25A181C6053D}"/>
          </ac:picMkLst>
        </pc:picChg>
      </pc:sldChg>
      <pc:sldChg chg="modSp new mod">
        <pc:chgData name="Mark Higgins" userId="ad4ee43bd0f7a961" providerId="LiveId" clId="{647653EF-4188-4197-B4D1-62B0EF62C349}" dt="2021-09-09T12:56:37.406" v="12375"/>
        <pc:sldMkLst>
          <pc:docMk/>
          <pc:sldMk cId="3786160514" sldId="776"/>
        </pc:sldMkLst>
        <pc:spChg chg="mod">
          <ac:chgData name="Mark Higgins" userId="ad4ee43bd0f7a961" providerId="LiveId" clId="{647653EF-4188-4197-B4D1-62B0EF62C349}" dt="2021-09-09T12:56:37.406" v="12375"/>
          <ac:spMkLst>
            <pc:docMk/>
            <pc:sldMk cId="3786160514" sldId="776"/>
            <ac:spMk id="2" creationId="{086E7393-C005-40BF-B749-9ADC7CBBB905}"/>
          </ac:spMkLst>
        </pc:spChg>
        <pc:spChg chg="mod">
          <ac:chgData name="Mark Higgins" userId="ad4ee43bd0f7a961" providerId="LiveId" clId="{647653EF-4188-4197-B4D1-62B0EF62C349}" dt="2021-09-09T12:37:30.186" v="12290" actId="27636"/>
          <ac:spMkLst>
            <pc:docMk/>
            <pc:sldMk cId="3786160514" sldId="776"/>
            <ac:spMk id="3" creationId="{82ED2AB1-4240-4CC9-BF5E-B083AE1DEB25}"/>
          </ac:spMkLst>
        </pc:spChg>
      </pc:sldChg>
      <pc:sldChg chg="addSp modSp new del mod">
        <pc:chgData name="Mark Higgins" userId="ad4ee43bd0f7a961" providerId="LiveId" clId="{647653EF-4188-4197-B4D1-62B0EF62C349}" dt="2021-09-09T12:37:10.697" v="12284" actId="47"/>
        <pc:sldMkLst>
          <pc:docMk/>
          <pc:sldMk cId="1539168376" sldId="777"/>
        </pc:sldMkLst>
        <pc:spChg chg="mod">
          <ac:chgData name="Mark Higgins" userId="ad4ee43bd0f7a961" providerId="LiveId" clId="{647653EF-4188-4197-B4D1-62B0EF62C349}" dt="2021-09-09T12:33:30.638" v="12140" actId="20577"/>
          <ac:spMkLst>
            <pc:docMk/>
            <pc:sldMk cId="1539168376" sldId="777"/>
            <ac:spMk id="2" creationId="{046C7536-ACB4-4E1F-BDC7-C67AEEA45DC1}"/>
          </ac:spMkLst>
        </pc:spChg>
        <pc:spChg chg="mod">
          <ac:chgData name="Mark Higgins" userId="ad4ee43bd0f7a961" providerId="LiveId" clId="{647653EF-4188-4197-B4D1-62B0EF62C349}" dt="2021-09-09T12:34:56.602" v="12188" actId="20577"/>
          <ac:spMkLst>
            <pc:docMk/>
            <pc:sldMk cId="1539168376" sldId="777"/>
            <ac:spMk id="3" creationId="{6C48F410-F4A6-4536-9E9A-265101796DE8}"/>
          </ac:spMkLst>
        </pc:spChg>
        <pc:graphicFrameChg chg="add mod modGraphic">
          <ac:chgData name="Mark Higgins" userId="ad4ee43bd0f7a961" providerId="LiveId" clId="{647653EF-4188-4197-B4D1-62B0EF62C349}" dt="2021-09-09T12:35:57.923" v="12245" actId="20577"/>
          <ac:graphicFrameMkLst>
            <pc:docMk/>
            <pc:sldMk cId="1539168376" sldId="777"/>
            <ac:graphicFrameMk id="4" creationId="{719650A6-2C92-4312-BD58-0D21E1394437}"/>
          </ac:graphicFrameMkLst>
        </pc:graphicFrameChg>
      </pc:sldChg>
      <pc:sldChg chg="modSp new mod">
        <pc:chgData name="Mark Higgins" userId="ad4ee43bd0f7a961" providerId="LiveId" clId="{647653EF-4188-4197-B4D1-62B0EF62C349}" dt="2021-09-09T13:42:36.519" v="12748" actId="20577"/>
        <pc:sldMkLst>
          <pc:docMk/>
          <pc:sldMk cId="2516407089" sldId="777"/>
        </pc:sldMkLst>
        <pc:spChg chg="mod">
          <ac:chgData name="Mark Higgins" userId="ad4ee43bd0f7a961" providerId="LiveId" clId="{647653EF-4188-4197-B4D1-62B0EF62C349}" dt="2021-09-09T12:56:40.969" v="12376"/>
          <ac:spMkLst>
            <pc:docMk/>
            <pc:sldMk cId="2516407089" sldId="777"/>
            <ac:spMk id="2" creationId="{1387D88F-3D55-4FDF-99A3-B815C272A81E}"/>
          </ac:spMkLst>
        </pc:spChg>
        <pc:spChg chg="mod">
          <ac:chgData name="Mark Higgins" userId="ad4ee43bd0f7a961" providerId="LiveId" clId="{647653EF-4188-4197-B4D1-62B0EF62C349}" dt="2021-09-09T13:42:36.519" v="12748" actId="20577"/>
          <ac:spMkLst>
            <pc:docMk/>
            <pc:sldMk cId="2516407089" sldId="777"/>
            <ac:spMk id="3" creationId="{3D8F4E44-C9E1-4A10-89BD-F086F4F898D4}"/>
          </ac:spMkLst>
        </pc:spChg>
      </pc:sldChg>
      <pc:sldChg chg="modSp add mod">
        <pc:chgData name="Mark Higgins" userId="ad4ee43bd0f7a961" providerId="LiveId" clId="{647653EF-4188-4197-B4D1-62B0EF62C349}" dt="2021-09-09T14:03:51.588" v="13055" actId="20577"/>
        <pc:sldMkLst>
          <pc:docMk/>
          <pc:sldMk cId="4293784501" sldId="778"/>
        </pc:sldMkLst>
        <pc:spChg chg="mod">
          <ac:chgData name="Mark Higgins" userId="ad4ee43bd0f7a961" providerId="LiveId" clId="{647653EF-4188-4197-B4D1-62B0EF62C349}" dt="2021-09-09T14:02:36.512" v="12804" actId="20577"/>
          <ac:spMkLst>
            <pc:docMk/>
            <pc:sldMk cId="4293784501" sldId="778"/>
            <ac:spMk id="2" creationId="{1387D88F-3D55-4FDF-99A3-B815C272A81E}"/>
          </ac:spMkLst>
        </pc:spChg>
        <pc:spChg chg="mod">
          <ac:chgData name="Mark Higgins" userId="ad4ee43bd0f7a961" providerId="LiveId" clId="{647653EF-4188-4197-B4D1-62B0EF62C349}" dt="2021-09-09T14:03:51.588" v="13055" actId="20577"/>
          <ac:spMkLst>
            <pc:docMk/>
            <pc:sldMk cId="4293784501" sldId="778"/>
            <ac:spMk id="3" creationId="{3D8F4E44-C9E1-4A10-89BD-F086F4F898D4}"/>
          </ac:spMkLst>
        </pc:spChg>
      </pc:sldChg>
      <pc:sldChg chg="modSp new mod">
        <pc:chgData name="Mark Higgins" userId="ad4ee43bd0f7a961" providerId="LiveId" clId="{647653EF-4188-4197-B4D1-62B0EF62C349}" dt="2021-09-09T12:57:13.267" v="12412" actId="20577"/>
        <pc:sldMkLst>
          <pc:docMk/>
          <pc:sldMk cId="1417685135" sldId="779"/>
        </pc:sldMkLst>
        <pc:spChg chg="mod">
          <ac:chgData name="Mark Higgins" userId="ad4ee43bd0f7a961" providerId="LiveId" clId="{647653EF-4188-4197-B4D1-62B0EF62C349}" dt="2021-09-09T12:57:13.267" v="12412" actId="20577"/>
          <ac:spMkLst>
            <pc:docMk/>
            <pc:sldMk cId="1417685135" sldId="779"/>
            <ac:spMk id="2" creationId="{0F0628B2-6987-45D7-855F-A73DE1B2959E}"/>
          </ac:spMkLst>
        </pc:spChg>
      </pc:sldChg>
      <pc:sldChg chg="modSp add mod">
        <pc:chgData name="Mark Higgins" userId="ad4ee43bd0f7a961" providerId="LiveId" clId="{647653EF-4188-4197-B4D1-62B0EF62C349}" dt="2021-09-09T14:09:37.544" v="13533" actId="15"/>
        <pc:sldMkLst>
          <pc:docMk/>
          <pc:sldMk cId="3894080252" sldId="780"/>
        </pc:sldMkLst>
        <pc:spChg chg="mod">
          <ac:chgData name="Mark Higgins" userId="ad4ee43bd0f7a961" providerId="LiveId" clId="{647653EF-4188-4197-B4D1-62B0EF62C349}" dt="2021-09-09T12:57:42.130" v="12443" actId="20577"/>
          <ac:spMkLst>
            <pc:docMk/>
            <pc:sldMk cId="3894080252" sldId="780"/>
            <ac:spMk id="2" creationId="{1387D88F-3D55-4FDF-99A3-B815C272A81E}"/>
          </ac:spMkLst>
        </pc:spChg>
        <pc:spChg chg="mod">
          <ac:chgData name="Mark Higgins" userId="ad4ee43bd0f7a961" providerId="LiveId" clId="{647653EF-4188-4197-B4D1-62B0EF62C349}" dt="2021-09-09T14:09:37.544" v="13533" actId="15"/>
          <ac:spMkLst>
            <pc:docMk/>
            <pc:sldMk cId="3894080252" sldId="780"/>
            <ac:spMk id="3" creationId="{3D8F4E44-C9E1-4A10-89BD-F086F4F898D4}"/>
          </ac:spMkLst>
        </pc:spChg>
      </pc:sldChg>
      <pc:sldChg chg="addSp modSp new mod">
        <pc:chgData name="Mark Higgins" userId="ad4ee43bd0f7a961" providerId="LiveId" clId="{647653EF-4188-4197-B4D1-62B0EF62C349}" dt="2021-09-09T14:14:04.636" v="14012" actId="20577"/>
        <pc:sldMkLst>
          <pc:docMk/>
          <pc:sldMk cId="2470802861" sldId="781"/>
        </pc:sldMkLst>
        <pc:spChg chg="mod">
          <ac:chgData name="Mark Higgins" userId="ad4ee43bd0f7a961" providerId="LiveId" clId="{647653EF-4188-4197-B4D1-62B0EF62C349}" dt="2021-09-09T12:57:55.566" v="12470" actId="20577"/>
          <ac:spMkLst>
            <pc:docMk/>
            <pc:sldMk cId="2470802861" sldId="781"/>
            <ac:spMk id="2" creationId="{47D648AA-8018-4191-B91C-756A286AF589}"/>
          </ac:spMkLst>
        </pc:spChg>
        <pc:spChg chg="mod">
          <ac:chgData name="Mark Higgins" userId="ad4ee43bd0f7a961" providerId="LiveId" clId="{647653EF-4188-4197-B4D1-62B0EF62C349}" dt="2021-09-09T14:11:25.083" v="13753" actId="20577"/>
          <ac:spMkLst>
            <pc:docMk/>
            <pc:sldMk cId="2470802861" sldId="781"/>
            <ac:spMk id="3" creationId="{9AF32A0D-75B2-460A-8D82-C2517DE2E7FC}"/>
          </ac:spMkLst>
        </pc:spChg>
        <pc:graphicFrameChg chg="add mod modGraphic">
          <ac:chgData name="Mark Higgins" userId="ad4ee43bd0f7a961" providerId="LiveId" clId="{647653EF-4188-4197-B4D1-62B0EF62C349}" dt="2021-09-09T14:14:04.636" v="14012" actId="20577"/>
          <ac:graphicFrameMkLst>
            <pc:docMk/>
            <pc:sldMk cId="2470802861" sldId="781"/>
            <ac:graphicFrameMk id="4" creationId="{23788E01-35E5-4BF8-9EA5-79A96602C8C2}"/>
          </ac:graphicFrameMkLst>
        </pc:graphicFrameChg>
      </pc:sldChg>
      <pc:sldChg chg="modSp new mod">
        <pc:chgData name="Mark Higgins" userId="ad4ee43bd0f7a961" providerId="LiveId" clId="{647653EF-4188-4197-B4D1-62B0EF62C349}" dt="2021-09-09T12:58:49.130" v="12503" actId="20577"/>
        <pc:sldMkLst>
          <pc:docMk/>
          <pc:sldMk cId="2774721002" sldId="782"/>
        </pc:sldMkLst>
        <pc:spChg chg="mod">
          <ac:chgData name="Mark Higgins" userId="ad4ee43bd0f7a961" providerId="LiveId" clId="{647653EF-4188-4197-B4D1-62B0EF62C349}" dt="2021-09-09T12:58:49.130" v="12503" actId="20577"/>
          <ac:spMkLst>
            <pc:docMk/>
            <pc:sldMk cId="2774721002" sldId="782"/>
            <ac:spMk id="2" creationId="{AD475AE2-6F56-4B37-A42F-DC8F5C052E72}"/>
          </ac:spMkLst>
        </pc:spChg>
      </pc:sldChg>
      <pc:sldChg chg="modSp add mod">
        <pc:chgData name="Mark Higgins" userId="ad4ee43bd0f7a961" providerId="LiveId" clId="{647653EF-4188-4197-B4D1-62B0EF62C349}" dt="2021-09-09T12:58:35.061" v="12493" actId="20577"/>
        <pc:sldMkLst>
          <pc:docMk/>
          <pc:sldMk cId="2161751952" sldId="783"/>
        </pc:sldMkLst>
        <pc:spChg chg="mod">
          <ac:chgData name="Mark Higgins" userId="ad4ee43bd0f7a961" providerId="LiveId" clId="{647653EF-4188-4197-B4D1-62B0EF62C349}" dt="2021-09-09T12:58:35.061" v="12493" actId="20577"/>
          <ac:spMkLst>
            <pc:docMk/>
            <pc:sldMk cId="2161751952" sldId="783"/>
            <ac:spMk id="2" creationId="{47D648AA-8018-4191-B91C-756A286AF589}"/>
          </ac:spMkLst>
        </pc:spChg>
      </pc:sldChg>
      <pc:sldChg chg="modSp new mod">
        <pc:chgData name="Mark Higgins" userId="ad4ee43bd0f7a961" providerId="LiveId" clId="{647653EF-4188-4197-B4D1-62B0EF62C349}" dt="2021-09-09T12:59:05.481" v="12525" actId="20577"/>
        <pc:sldMkLst>
          <pc:docMk/>
          <pc:sldMk cId="2213243107" sldId="784"/>
        </pc:sldMkLst>
        <pc:spChg chg="mod">
          <ac:chgData name="Mark Higgins" userId="ad4ee43bd0f7a961" providerId="LiveId" clId="{647653EF-4188-4197-B4D1-62B0EF62C349}" dt="2021-09-09T12:59:05.481" v="12525" actId="20577"/>
          <ac:spMkLst>
            <pc:docMk/>
            <pc:sldMk cId="2213243107" sldId="784"/>
            <ac:spMk id="2" creationId="{F89EB668-847A-4D12-A9DC-DB041B244F2B}"/>
          </ac:spMkLst>
        </pc:spChg>
      </pc:sldChg>
      <pc:sldChg chg="addSp modSp new mod">
        <pc:chgData name="Mark Higgins" userId="ad4ee43bd0f7a961" providerId="LiveId" clId="{647653EF-4188-4197-B4D1-62B0EF62C349}" dt="2021-09-09T14:02:31.470" v="12802"/>
        <pc:sldMkLst>
          <pc:docMk/>
          <pc:sldMk cId="2965334806" sldId="785"/>
        </pc:sldMkLst>
        <pc:spChg chg="mod">
          <ac:chgData name="Mark Higgins" userId="ad4ee43bd0f7a961" providerId="LiveId" clId="{647653EF-4188-4197-B4D1-62B0EF62C349}" dt="2021-09-09T14:02:31.470" v="12802"/>
          <ac:spMkLst>
            <pc:docMk/>
            <pc:sldMk cId="2965334806" sldId="785"/>
            <ac:spMk id="2" creationId="{6520173E-EECA-4C21-BD7F-FB7FFCAD25A0}"/>
          </ac:spMkLst>
        </pc:spChg>
        <pc:spChg chg="mod">
          <ac:chgData name="Mark Higgins" userId="ad4ee43bd0f7a961" providerId="LiveId" clId="{647653EF-4188-4197-B4D1-62B0EF62C349}" dt="2021-09-09T14:01:45.738" v="12795" actId="20577"/>
          <ac:spMkLst>
            <pc:docMk/>
            <pc:sldMk cId="2965334806" sldId="785"/>
            <ac:spMk id="3" creationId="{C1206447-0F3D-43E2-AC44-F6961E867FC5}"/>
          </ac:spMkLst>
        </pc:spChg>
        <pc:picChg chg="add mod">
          <ac:chgData name="Mark Higgins" userId="ad4ee43bd0f7a961" providerId="LiveId" clId="{647653EF-4188-4197-B4D1-62B0EF62C349}" dt="2021-09-09T14:00:16.014" v="12760" actId="1076"/>
          <ac:picMkLst>
            <pc:docMk/>
            <pc:sldMk cId="2965334806" sldId="785"/>
            <ac:picMk id="5" creationId="{D1BA59F9-8425-4BE9-B173-4640F75B893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2722F-2E0D-4EC8-93B5-222C5214EAE8}" type="datetimeFigureOut">
              <a:rPr lang="en-GB" smtClean="0"/>
              <a:t>08/11/2021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0BE7D-523D-4413-9118-EBC49F5417EA}" type="slidenum">
              <a:rPr lang="en-GB" smtClean="0"/>
              <a:t>‹#›</a:t>
            </a:fld>
            <a:endParaRPr lang="en-GB"/>
          </a:p>
        </p:txBody>
      </p:sp>
    </p:spTree>
    <p:extLst>
      <p:ext uri="{BB962C8B-B14F-4D97-AF65-F5344CB8AC3E}">
        <p14:creationId xmlns:p14="http://schemas.microsoft.com/office/powerpoint/2010/main" val="2659407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B0BE7D-523D-4413-9118-EBC49F5417EA}" type="slidenum">
              <a:rPr lang="en-GB" smtClean="0"/>
              <a:t>9</a:t>
            </a:fld>
            <a:endParaRPr lang="en-GB"/>
          </a:p>
        </p:txBody>
      </p:sp>
    </p:spTree>
    <p:extLst>
      <p:ext uri="{BB962C8B-B14F-4D97-AF65-F5344CB8AC3E}">
        <p14:creationId xmlns:p14="http://schemas.microsoft.com/office/powerpoint/2010/main" val="940998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B0BE7D-523D-4413-9118-EBC49F5417EA}" type="slidenum">
              <a:rPr lang="en-GB" smtClean="0"/>
              <a:t>21</a:t>
            </a:fld>
            <a:endParaRPr lang="en-GB"/>
          </a:p>
        </p:txBody>
      </p:sp>
    </p:spTree>
    <p:extLst>
      <p:ext uri="{BB962C8B-B14F-4D97-AF65-F5344CB8AC3E}">
        <p14:creationId xmlns:p14="http://schemas.microsoft.com/office/powerpoint/2010/main" val="4185332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B0BE7D-523D-4413-9118-EBC49F5417EA}" type="slidenum">
              <a:rPr lang="en-GB" smtClean="0"/>
              <a:t>22</a:t>
            </a:fld>
            <a:endParaRPr lang="en-GB"/>
          </a:p>
        </p:txBody>
      </p:sp>
    </p:spTree>
    <p:extLst>
      <p:ext uri="{BB962C8B-B14F-4D97-AF65-F5344CB8AC3E}">
        <p14:creationId xmlns:p14="http://schemas.microsoft.com/office/powerpoint/2010/main" val="68202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B0BE7D-523D-4413-9118-EBC49F5417EA}" type="slidenum">
              <a:rPr lang="en-GB" smtClean="0"/>
              <a:t>23</a:t>
            </a:fld>
            <a:endParaRPr lang="en-GB"/>
          </a:p>
        </p:txBody>
      </p:sp>
    </p:spTree>
    <p:extLst>
      <p:ext uri="{BB962C8B-B14F-4D97-AF65-F5344CB8AC3E}">
        <p14:creationId xmlns:p14="http://schemas.microsoft.com/office/powerpoint/2010/main" val="3699393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dirty="0"/>
              <a:t>Stakeholders - Don’t know/understand requirements – Steve Jobs and previous solutions </a:t>
            </a:r>
          </a:p>
          <a:p>
            <a:pPr marL="0" indent="0">
              <a:buFont typeface="+mj-lt"/>
              <a:buNone/>
            </a:pPr>
            <a:r>
              <a:rPr lang="en-GB" dirty="0"/>
              <a:t>Underspecified requirements - deleting blog posts</a:t>
            </a:r>
          </a:p>
          <a:p>
            <a:endParaRPr lang="en-GB" dirty="0"/>
          </a:p>
        </p:txBody>
      </p:sp>
      <p:sp>
        <p:nvSpPr>
          <p:cNvPr id="4" name="Slide Number Placeholder 3"/>
          <p:cNvSpPr>
            <a:spLocks noGrp="1"/>
          </p:cNvSpPr>
          <p:nvPr>
            <p:ph type="sldNum" sz="quarter" idx="5"/>
          </p:nvPr>
        </p:nvSpPr>
        <p:spPr/>
        <p:txBody>
          <a:bodyPr/>
          <a:lstStyle/>
          <a:p>
            <a:fld id="{7CB0BE7D-523D-4413-9118-EBC49F5417EA}" type="slidenum">
              <a:rPr lang="en-GB" smtClean="0"/>
              <a:t>11</a:t>
            </a:fld>
            <a:endParaRPr lang="en-GB"/>
          </a:p>
        </p:txBody>
      </p:sp>
    </p:spTree>
    <p:extLst>
      <p:ext uri="{BB962C8B-B14F-4D97-AF65-F5344CB8AC3E}">
        <p14:creationId xmlns:p14="http://schemas.microsoft.com/office/powerpoint/2010/main" val="83418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Teams and their members (Roles and responsibilities) need to know which artifacts to develop (activities and methods) in which order (milestones) using what tooling.</a:t>
            </a:r>
          </a:p>
          <a:p>
            <a:endParaRPr lang="en-GB" dirty="0"/>
          </a:p>
          <a:p>
            <a:r>
              <a:rPr lang="en-GB" dirty="0"/>
              <a:t>When these questions have been answered then  we have a good idea of what our process model will look like.</a:t>
            </a:r>
          </a:p>
        </p:txBody>
      </p:sp>
      <p:sp>
        <p:nvSpPr>
          <p:cNvPr id="4" name="Slide Number Placeholder 3"/>
          <p:cNvSpPr>
            <a:spLocks noGrp="1"/>
          </p:cNvSpPr>
          <p:nvPr>
            <p:ph type="sldNum" sz="quarter" idx="5"/>
          </p:nvPr>
        </p:nvSpPr>
        <p:spPr/>
        <p:txBody>
          <a:bodyPr/>
          <a:lstStyle/>
          <a:p>
            <a:fld id="{7CB0BE7D-523D-4413-9118-EBC49F5417EA}" type="slidenum">
              <a:rPr lang="en-GB" smtClean="0"/>
              <a:t>13</a:t>
            </a:fld>
            <a:endParaRPr lang="en-GB"/>
          </a:p>
        </p:txBody>
      </p:sp>
    </p:spTree>
    <p:extLst>
      <p:ext uri="{BB962C8B-B14F-4D97-AF65-F5344CB8AC3E}">
        <p14:creationId xmlns:p14="http://schemas.microsoft.com/office/powerpoint/2010/main" val="245053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Teams and their members (Roles and responsibilities) need to know which artifacts to develop (activities and methods) in which order (milestones) using what tooling.</a:t>
            </a:r>
          </a:p>
          <a:p>
            <a:endParaRPr lang="en-GB" dirty="0"/>
          </a:p>
          <a:p>
            <a:r>
              <a:rPr lang="en-GB" dirty="0"/>
              <a:t>When these questions have been answered then  we have a good idea of what our process model will look like.</a:t>
            </a:r>
          </a:p>
        </p:txBody>
      </p:sp>
      <p:sp>
        <p:nvSpPr>
          <p:cNvPr id="4" name="Slide Number Placeholder 3"/>
          <p:cNvSpPr>
            <a:spLocks noGrp="1"/>
          </p:cNvSpPr>
          <p:nvPr>
            <p:ph type="sldNum" sz="quarter" idx="5"/>
          </p:nvPr>
        </p:nvSpPr>
        <p:spPr/>
        <p:txBody>
          <a:bodyPr/>
          <a:lstStyle/>
          <a:p>
            <a:fld id="{7CB0BE7D-523D-4413-9118-EBC49F5417EA}" type="slidenum">
              <a:rPr lang="en-GB" smtClean="0"/>
              <a:t>14</a:t>
            </a:fld>
            <a:endParaRPr lang="en-GB"/>
          </a:p>
        </p:txBody>
      </p:sp>
    </p:spTree>
    <p:extLst>
      <p:ext uri="{BB962C8B-B14F-4D97-AF65-F5344CB8AC3E}">
        <p14:creationId xmlns:p14="http://schemas.microsoft.com/office/powerpoint/2010/main" val="3954684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B0BE7D-523D-4413-9118-EBC49F5417EA}" type="slidenum">
              <a:rPr lang="en-GB" smtClean="0"/>
              <a:t>15</a:t>
            </a:fld>
            <a:endParaRPr lang="en-GB"/>
          </a:p>
        </p:txBody>
      </p:sp>
    </p:spTree>
    <p:extLst>
      <p:ext uri="{BB962C8B-B14F-4D97-AF65-F5344CB8AC3E}">
        <p14:creationId xmlns:p14="http://schemas.microsoft.com/office/powerpoint/2010/main" val="1579467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B0BE7D-523D-4413-9118-EBC49F5417EA}" type="slidenum">
              <a:rPr lang="en-GB" smtClean="0"/>
              <a:t>16</a:t>
            </a:fld>
            <a:endParaRPr lang="en-GB"/>
          </a:p>
        </p:txBody>
      </p:sp>
    </p:spTree>
    <p:extLst>
      <p:ext uri="{BB962C8B-B14F-4D97-AF65-F5344CB8AC3E}">
        <p14:creationId xmlns:p14="http://schemas.microsoft.com/office/powerpoint/2010/main" val="1462589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B0BE7D-523D-4413-9118-EBC49F5417EA}" type="slidenum">
              <a:rPr lang="en-GB" smtClean="0"/>
              <a:t>17</a:t>
            </a:fld>
            <a:endParaRPr lang="en-GB"/>
          </a:p>
        </p:txBody>
      </p:sp>
    </p:spTree>
    <p:extLst>
      <p:ext uri="{BB962C8B-B14F-4D97-AF65-F5344CB8AC3E}">
        <p14:creationId xmlns:p14="http://schemas.microsoft.com/office/powerpoint/2010/main" val="2168402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B0BE7D-523D-4413-9118-EBC49F5417EA}" type="slidenum">
              <a:rPr lang="en-GB" smtClean="0"/>
              <a:t>19</a:t>
            </a:fld>
            <a:endParaRPr lang="en-GB"/>
          </a:p>
        </p:txBody>
      </p:sp>
    </p:spTree>
    <p:extLst>
      <p:ext uri="{BB962C8B-B14F-4D97-AF65-F5344CB8AC3E}">
        <p14:creationId xmlns:p14="http://schemas.microsoft.com/office/powerpoint/2010/main" val="1234778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B0BE7D-523D-4413-9118-EBC49F5417EA}" type="slidenum">
              <a:rPr lang="en-GB" smtClean="0"/>
              <a:t>20</a:t>
            </a:fld>
            <a:endParaRPr lang="en-GB"/>
          </a:p>
        </p:txBody>
      </p:sp>
    </p:spTree>
    <p:extLst>
      <p:ext uri="{BB962C8B-B14F-4D97-AF65-F5344CB8AC3E}">
        <p14:creationId xmlns:p14="http://schemas.microsoft.com/office/powerpoint/2010/main" val="1816867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9599-BA86-AD4D-BFB8-3A0ADAC2DD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F1EC698-B0F6-0348-83A8-27CCA4550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26D9B1-D72D-D645-A3B8-5B16CB64DA90}"/>
              </a:ext>
            </a:extLst>
          </p:cNvPr>
          <p:cNvSpPr>
            <a:spLocks noGrp="1"/>
          </p:cNvSpPr>
          <p:nvPr>
            <p:ph type="dt" sz="half" idx="10"/>
          </p:nvPr>
        </p:nvSpPr>
        <p:spPr/>
        <p:txBody>
          <a:bodyPr/>
          <a:lstStyle/>
          <a:p>
            <a:fld id="{E879894E-EBB1-FD48-9BBC-B56B05B3E990}" type="datetimeFigureOut">
              <a:rPr lang="en-US" smtClean="0"/>
              <a:t>11/8/2021</a:t>
            </a:fld>
            <a:endParaRPr lang="en-US"/>
          </a:p>
        </p:txBody>
      </p:sp>
      <p:sp>
        <p:nvSpPr>
          <p:cNvPr id="5" name="Footer Placeholder 4">
            <a:extLst>
              <a:ext uri="{FF2B5EF4-FFF2-40B4-BE49-F238E27FC236}">
                <a16:creationId xmlns:a16="http://schemas.microsoft.com/office/drawing/2014/main" id="{135B73F5-602B-1B45-A7C3-620CFA860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9BC5D-29BC-B540-B4E9-D2DFCEC9AB6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83976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par>
                          <p:cTn id="13" fill="hold">
                            <p:stCondLst>
                              <p:cond delay="1000"/>
                            </p:stCondLst>
                            <p:childTnLst>
                              <p:par>
                                <p:cTn id="14" presetID="64" presetClass="path" presetSubtype="0" accel="50000" decel="50000" fill="hold" grpId="1" nodeType="afterEffect">
                                  <p:stCondLst>
                                    <p:cond delay="0"/>
                                  </p:stCondLst>
                                  <p:childTnLst>
                                    <p:animMotion origin="layout" path="M -0.00326 0.40139 L -8.33333E-7 -2.96296E-6 " pathEditMode="relative" rAng="0" ptsTypes="AA">
                                      <p:cBhvr>
                                        <p:cTn id="15" dur="2000" fill="hold"/>
                                        <p:tgtEl>
                                          <p:spTgt spid="3">
                                            <p:txEl>
                                              <p:pRg st="0" end="0"/>
                                            </p:txEl>
                                          </p:spTgt>
                                        </p:tgtEl>
                                        <p:attrNameLst>
                                          <p:attrName>ppt_x</p:attrName>
                                          <p:attrName>ppt_y</p:attrName>
                                        </p:attrNameLst>
                                      </p:cBhvr>
                                      <p:rCtr x="13" y="-189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053-683B-944E-90AC-12911C50AD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830CFC-6F21-4D42-8B64-BF258FD3C9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9C3B1-07AD-0247-A663-E070CB36129D}"/>
              </a:ext>
            </a:extLst>
          </p:cNvPr>
          <p:cNvSpPr>
            <a:spLocks noGrp="1"/>
          </p:cNvSpPr>
          <p:nvPr>
            <p:ph type="dt" sz="half" idx="10"/>
          </p:nvPr>
        </p:nvSpPr>
        <p:spPr/>
        <p:txBody>
          <a:bodyPr/>
          <a:lstStyle/>
          <a:p>
            <a:fld id="{E879894E-EBB1-FD48-9BBC-B56B05B3E990}" type="datetimeFigureOut">
              <a:rPr lang="en-US" smtClean="0"/>
              <a:t>11/8/2021</a:t>
            </a:fld>
            <a:endParaRPr lang="en-US"/>
          </a:p>
        </p:txBody>
      </p:sp>
      <p:sp>
        <p:nvSpPr>
          <p:cNvPr id="5" name="Footer Placeholder 4">
            <a:extLst>
              <a:ext uri="{FF2B5EF4-FFF2-40B4-BE49-F238E27FC236}">
                <a16:creationId xmlns:a16="http://schemas.microsoft.com/office/drawing/2014/main" id="{28F457D1-DA7C-A048-84DC-8A55F5990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149D0-9CAF-3F4D-9022-C4F17528514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254451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31164-5A17-DD41-971A-71F6A30570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2F257-1B0E-AD4B-87BE-97BB51AC8E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07CA0-BB1D-8D4B-B304-E472BCBD7C3F}"/>
              </a:ext>
            </a:extLst>
          </p:cNvPr>
          <p:cNvSpPr>
            <a:spLocks noGrp="1"/>
          </p:cNvSpPr>
          <p:nvPr>
            <p:ph type="dt" sz="half" idx="10"/>
          </p:nvPr>
        </p:nvSpPr>
        <p:spPr/>
        <p:txBody>
          <a:bodyPr/>
          <a:lstStyle/>
          <a:p>
            <a:fld id="{E879894E-EBB1-FD48-9BBC-B56B05B3E990}" type="datetimeFigureOut">
              <a:rPr lang="en-US" smtClean="0"/>
              <a:t>11/8/2021</a:t>
            </a:fld>
            <a:endParaRPr lang="en-US"/>
          </a:p>
        </p:txBody>
      </p:sp>
      <p:sp>
        <p:nvSpPr>
          <p:cNvPr id="5" name="Footer Placeholder 4">
            <a:extLst>
              <a:ext uri="{FF2B5EF4-FFF2-40B4-BE49-F238E27FC236}">
                <a16:creationId xmlns:a16="http://schemas.microsoft.com/office/drawing/2014/main" id="{0E5EB8FB-9DF5-0D48-9856-E579DEBDF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353C1-1792-4649-AF64-312ED230C66C}"/>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746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8DBE-3DA6-6843-B18A-0C12EA895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E8B26-06BF-3C49-AE1E-D1247D2CC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8B8A8-DA48-AB40-BD95-C70379211071}"/>
              </a:ext>
            </a:extLst>
          </p:cNvPr>
          <p:cNvSpPr>
            <a:spLocks noGrp="1"/>
          </p:cNvSpPr>
          <p:nvPr>
            <p:ph type="dt" sz="half" idx="10"/>
          </p:nvPr>
        </p:nvSpPr>
        <p:spPr/>
        <p:txBody>
          <a:bodyPr/>
          <a:lstStyle/>
          <a:p>
            <a:fld id="{E879894E-EBB1-FD48-9BBC-B56B05B3E990}" type="datetimeFigureOut">
              <a:rPr lang="en-US" smtClean="0"/>
              <a:t>11/8/2021</a:t>
            </a:fld>
            <a:endParaRPr lang="en-US"/>
          </a:p>
        </p:txBody>
      </p:sp>
      <p:sp>
        <p:nvSpPr>
          <p:cNvPr id="5" name="Footer Placeholder 4">
            <a:extLst>
              <a:ext uri="{FF2B5EF4-FFF2-40B4-BE49-F238E27FC236}">
                <a16:creationId xmlns:a16="http://schemas.microsoft.com/office/drawing/2014/main" id="{3163D902-AFC6-C742-A5D2-1210F1C77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8D8A7-1165-4443-A122-FEB76945803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6788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8D1D-FF20-444E-BAE0-E4434AE4E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B2670-B233-E640-8A79-E073D46BC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82AA90-1FE8-9148-B13F-37A85BA18D76}"/>
              </a:ext>
            </a:extLst>
          </p:cNvPr>
          <p:cNvSpPr>
            <a:spLocks noGrp="1"/>
          </p:cNvSpPr>
          <p:nvPr>
            <p:ph type="dt" sz="half" idx="10"/>
          </p:nvPr>
        </p:nvSpPr>
        <p:spPr/>
        <p:txBody>
          <a:bodyPr/>
          <a:lstStyle/>
          <a:p>
            <a:fld id="{E879894E-EBB1-FD48-9BBC-B56B05B3E990}" type="datetimeFigureOut">
              <a:rPr lang="en-US" smtClean="0"/>
              <a:t>11/8/2021</a:t>
            </a:fld>
            <a:endParaRPr lang="en-US"/>
          </a:p>
        </p:txBody>
      </p:sp>
      <p:sp>
        <p:nvSpPr>
          <p:cNvPr id="5" name="Footer Placeholder 4">
            <a:extLst>
              <a:ext uri="{FF2B5EF4-FFF2-40B4-BE49-F238E27FC236}">
                <a16:creationId xmlns:a16="http://schemas.microsoft.com/office/drawing/2014/main" id="{21121276-7BB3-0D4C-8EBA-8D22BE2C8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10E87-1B9A-BA46-BFE2-1DCC271A6BD8}"/>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321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7B1D-DE33-264E-9202-BFE9E45F0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C5D7BC-4BE9-9444-9485-C81A371CBE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A21DF-400D-E44E-B45A-8C8E2ED000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8CA67C-5156-C243-A007-5FEFAB76660D}"/>
              </a:ext>
            </a:extLst>
          </p:cNvPr>
          <p:cNvSpPr>
            <a:spLocks noGrp="1"/>
          </p:cNvSpPr>
          <p:nvPr>
            <p:ph type="dt" sz="half" idx="10"/>
          </p:nvPr>
        </p:nvSpPr>
        <p:spPr/>
        <p:txBody>
          <a:bodyPr/>
          <a:lstStyle/>
          <a:p>
            <a:fld id="{E879894E-EBB1-FD48-9BBC-B56B05B3E990}" type="datetimeFigureOut">
              <a:rPr lang="en-US" smtClean="0"/>
              <a:t>11/8/2021</a:t>
            </a:fld>
            <a:endParaRPr lang="en-US"/>
          </a:p>
        </p:txBody>
      </p:sp>
      <p:sp>
        <p:nvSpPr>
          <p:cNvPr id="6" name="Footer Placeholder 5">
            <a:extLst>
              <a:ext uri="{FF2B5EF4-FFF2-40B4-BE49-F238E27FC236}">
                <a16:creationId xmlns:a16="http://schemas.microsoft.com/office/drawing/2014/main" id="{AF5AA0E9-DA14-5B42-AA64-DAD9E311F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608D6-99A5-9848-A505-A3337182DA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0118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3BA0-F92A-1D4F-B601-47CF0DC512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EE6B93-ED99-9343-B5E6-DAF24985E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F208CF-AEB2-D743-BDCA-7AE684CC9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AE64CC-B022-3844-A885-C6E741195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A225BD-7E09-E24B-9464-14D10B0E00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46A4DB-702E-4944-8018-108715BE5BD2}"/>
              </a:ext>
            </a:extLst>
          </p:cNvPr>
          <p:cNvSpPr>
            <a:spLocks noGrp="1"/>
          </p:cNvSpPr>
          <p:nvPr>
            <p:ph type="dt" sz="half" idx="10"/>
          </p:nvPr>
        </p:nvSpPr>
        <p:spPr/>
        <p:txBody>
          <a:bodyPr/>
          <a:lstStyle/>
          <a:p>
            <a:fld id="{E879894E-EBB1-FD48-9BBC-B56B05B3E990}" type="datetimeFigureOut">
              <a:rPr lang="en-US" smtClean="0"/>
              <a:t>11/8/2021</a:t>
            </a:fld>
            <a:endParaRPr lang="en-US"/>
          </a:p>
        </p:txBody>
      </p:sp>
      <p:sp>
        <p:nvSpPr>
          <p:cNvPr id="8" name="Footer Placeholder 7">
            <a:extLst>
              <a:ext uri="{FF2B5EF4-FFF2-40B4-BE49-F238E27FC236}">
                <a16:creationId xmlns:a16="http://schemas.microsoft.com/office/drawing/2014/main" id="{823182C0-1D7A-5E40-B5E3-B6594C22C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422B6E-CFEF-BF42-9985-05AC748F79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858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35FB-9CF8-054A-A97C-BF4C4D62F3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38B957-892B-AA44-B91F-7E5E301E68B1}"/>
              </a:ext>
            </a:extLst>
          </p:cNvPr>
          <p:cNvSpPr>
            <a:spLocks noGrp="1"/>
          </p:cNvSpPr>
          <p:nvPr>
            <p:ph type="dt" sz="half" idx="10"/>
          </p:nvPr>
        </p:nvSpPr>
        <p:spPr/>
        <p:txBody>
          <a:bodyPr/>
          <a:lstStyle/>
          <a:p>
            <a:fld id="{E879894E-EBB1-FD48-9BBC-B56B05B3E990}" type="datetimeFigureOut">
              <a:rPr lang="en-US" smtClean="0"/>
              <a:t>11/8/2021</a:t>
            </a:fld>
            <a:endParaRPr lang="en-US"/>
          </a:p>
        </p:txBody>
      </p:sp>
      <p:sp>
        <p:nvSpPr>
          <p:cNvPr id="4" name="Footer Placeholder 3">
            <a:extLst>
              <a:ext uri="{FF2B5EF4-FFF2-40B4-BE49-F238E27FC236}">
                <a16:creationId xmlns:a16="http://schemas.microsoft.com/office/drawing/2014/main" id="{CBBBDF29-4B1A-7849-93B4-C39AA38B58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318F2A-ABB2-5449-A885-14BD88E7A849}"/>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25616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F7AED-F6B6-1E46-945E-B9C27ECC843B}"/>
              </a:ext>
            </a:extLst>
          </p:cNvPr>
          <p:cNvSpPr>
            <a:spLocks noGrp="1"/>
          </p:cNvSpPr>
          <p:nvPr>
            <p:ph type="dt" sz="half" idx="10"/>
          </p:nvPr>
        </p:nvSpPr>
        <p:spPr/>
        <p:txBody>
          <a:bodyPr/>
          <a:lstStyle/>
          <a:p>
            <a:fld id="{E879894E-EBB1-FD48-9BBC-B56B05B3E990}" type="datetimeFigureOut">
              <a:rPr lang="en-US" smtClean="0"/>
              <a:t>11/8/2021</a:t>
            </a:fld>
            <a:endParaRPr lang="en-US"/>
          </a:p>
        </p:txBody>
      </p:sp>
      <p:sp>
        <p:nvSpPr>
          <p:cNvPr id="3" name="Footer Placeholder 2">
            <a:extLst>
              <a:ext uri="{FF2B5EF4-FFF2-40B4-BE49-F238E27FC236}">
                <a16:creationId xmlns:a16="http://schemas.microsoft.com/office/drawing/2014/main" id="{6903A227-2590-E644-AF99-9F0501B54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5DE034-408D-1E45-A854-F551038170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8716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678E-4376-CF4F-8FFC-03E5C6C8F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D614E4-B276-644A-9E53-1B9DDC1D3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B17942-DAA2-3C4C-8CAA-3A3A4CD5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73C32-4092-6642-B01E-8674DEA6A036}"/>
              </a:ext>
            </a:extLst>
          </p:cNvPr>
          <p:cNvSpPr>
            <a:spLocks noGrp="1"/>
          </p:cNvSpPr>
          <p:nvPr>
            <p:ph type="dt" sz="half" idx="10"/>
          </p:nvPr>
        </p:nvSpPr>
        <p:spPr/>
        <p:txBody>
          <a:bodyPr/>
          <a:lstStyle/>
          <a:p>
            <a:fld id="{E879894E-EBB1-FD48-9BBC-B56B05B3E990}" type="datetimeFigureOut">
              <a:rPr lang="en-US" smtClean="0"/>
              <a:t>11/8/2021</a:t>
            </a:fld>
            <a:endParaRPr lang="en-US"/>
          </a:p>
        </p:txBody>
      </p:sp>
      <p:sp>
        <p:nvSpPr>
          <p:cNvPr id="6" name="Footer Placeholder 5">
            <a:extLst>
              <a:ext uri="{FF2B5EF4-FFF2-40B4-BE49-F238E27FC236}">
                <a16:creationId xmlns:a16="http://schemas.microsoft.com/office/drawing/2014/main" id="{627F48E4-092C-2B40-9E25-B8DE12CFE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786A-D6A8-A842-9F5F-9105143276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9879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29E0-01E3-6C4F-A2ED-E57E57A0D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B8CC20-B95D-864F-9EBD-70BB24456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486A8F-E198-B242-AA23-067420B9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B9F4C1-930F-BB44-BFA1-C63AC40EE39B}"/>
              </a:ext>
            </a:extLst>
          </p:cNvPr>
          <p:cNvSpPr>
            <a:spLocks noGrp="1"/>
          </p:cNvSpPr>
          <p:nvPr>
            <p:ph type="dt" sz="half" idx="10"/>
          </p:nvPr>
        </p:nvSpPr>
        <p:spPr/>
        <p:txBody>
          <a:bodyPr/>
          <a:lstStyle/>
          <a:p>
            <a:fld id="{E879894E-EBB1-FD48-9BBC-B56B05B3E990}" type="datetimeFigureOut">
              <a:rPr lang="en-US" smtClean="0"/>
              <a:t>11/8/2021</a:t>
            </a:fld>
            <a:endParaRPr lang="en-US"/>
          </a:p>
        </p:txBody>
      </p:sp>
      <p:sp>
        <p:nvSpPr>
          <p:cNvPr id="6" name="Footer Placeholder 5">
            <a:extLst>
              <a:ext uri="{FF2B5EF4-FFF2-40B4-BE49-F238E27FC236}">
                <a16:creationId xmlns:a16="http://schemas.microsoft.com/office/drawing/2014/main" id="{8EFDFADA-F33E-D646-AA52-D1A1F4C00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C9086-E381-B54A-9760-1F84E09B359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399982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BC3D9-A340-5A4C-A6DD-23B56FA19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31BA7-432B-2A42-872D-2D2026967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CA2EE-C32C-4545-9827-59FAC7EE7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9894E-EBB1-FD48-9BBC-B56B05B3E990}" type="datetimeFigureOut">
              <a:rPr lang="en-US" smtClean="0"/>
              <a:t>11/8/2021</a:t>
            </a:fld>
            <a:endParaRPr lang="en-US"/>
          </a:p>
        </p:txBody>
      </p:sp>
      <p:sp>
        <p:nvSpPr>
          <p:cNvPr id="5" name="Footer Placeholder 4">
            <a:extLst>
              <a:ext uri="{FF2B5EF4-FFF2-40B4-BE49-F238E27FC236}">
                <a16:creationId xmlns:a16="http://schemas.microsoft.com/office/drawing/2014/main" id="{23E61985-3447-184A-9458-48F72D4D1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53E3E0-694C-D643-ADEC-2A6A68210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06E59-DA56-4769-A5E8-25CAAA73E4F9}" type="slidenum">
              <a:rPr lang="en-GB" smtClean="0"/>
              <a:t>‹#›</a:t>
            </a:fld>
            <a:endParaRPr lang="en-GB"/>
          </a:p>
        </p:txBody>
      </p:sp>
      <p:sp>
        <p:nvSpPr>
          <p:cNvPr id="7" name="Rectangle 6">
            <a:extLst>
              <a:ext uri="{FF2B5EF4-FFF2-40B4-BE49-F238E27FC236}">
                <a16:creationId xmlns:a16="http://schemas.microsoft.com/office/drawing/2014/main" id="{57EA4655-CB46-0544-B73D-859810E0A0E7}"/>
              </a:ext>
            </a:extLst>
          </p:cNvPr>
          <p:cNvSpPr/>
          <p:nvPr/>
        </p:nvSpPr>
        <p:spPr>
          <a:xfrm rot="5400000">
            <a:off x="5740435" y="-5770529"/>
            <a:ext cx="711130" cy="12192001"/>
          </a:xfrm>
          <a:prstGeom prst="rect">
            <a:avLst/>
          </a:prstGeom>
          <a:solidFill>
            <a:srgbClr val="223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E336AD38-66E3-C448-AF96-49668BAB046C}"/>
              </a:ext>
            </a:extLst>
          </p:cNvPr>
          <p:cNvPicPr>
            <a:picLocks noChangeAspect="1"/>
          </p:cNvPicPr>
          <p:nvPr/>
        </p:nvPicPr>
        <p:blipFill rotWithShape="1">
          <a:blip r:embed="rId13">
            <a:extLst>
              <a:ext uri="{28A0092B-C50C-407E-A947-70E740481C1C}">
                <a14:useLocalDpi xmlns:a14="http://schemas.microsoft.com/office/drawing/2010/main" val="0"/>
              </a:ext>
            </a:extLst>
          </a:blip>
          <a:srcRect l="63755" t="3290" r="1579" b="6172"/>
          <a:stretch/>
        </p:blipFill>
        <p:spPr>
          <a:xfrm>
            <a:off x="12500" y="-22917"/>
            <a:ext cx="834793" cy="697668"/>
          </a:xfrm>
          <a:prstGeom prst="rect">
            <a:avLst/>
          </a:prstGeom>
        </p:spPr>
      </p:pic>
    </p:spTree>
    <p:extLst>
      <p:ext uri="{BB962C8B-B14F-4D97-AF65-F5344CB8AC3E}">
        <p14:creationId xmlns:p14="http://schemas.microsoft.com/office/powerpoint/2010/main" val="18480875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web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hyperlink" Target="https://youtu.be/3vsO0g0w1bg" TargetMode="External"/><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youtu.be/uL2ykbxaQ2o" TargetMode="External"/><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guru99.com/learn-software-requirements-analysis-with-case-study.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jelvix.com/blog/functional-vs-nonfunctional-requirements" TargetMode="External"/><Relationship Id="rId2" Type="http://schemas.openxmlformats.org/officeDocument/2006/relationships/hyperlink" Target="https://jelvix.com/blog/software-requirements-specification"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sei.cmu.edu/our-work/all-topics/index.cf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kb.cert.org/vul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sei.cmu.edu/publications/technical-papers/index.cf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sei.cmu.edu/publications/software-tools/index.cfm"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owasp.org/Top10/" TargetMode="External"/><Relationship Id="rId2" Type="http://schemas.openxmlformats.org/officeDocument/2006/relationships/hyperlink" Target="https://owasp.org/www-project-top-ten/"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hyperlink" Target="https://owasp.org/www-project-web-security-testing-guide/stable/" TargetMode="External"/><Relationship Id="rId2" Type="http://schemas.openxmlformats.org/officeDocument/2006/relationships/hyperlink" Target="https://owasp.org/www-project-web-security-testing-guide/"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cheatsheetseries.owasp.org/index.htm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owasp.org/www-project-secure-coding-practices-quick-reference-guide/migrated_content"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owasp.org/www-project-dependency-check/"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owaspsamm.org/model/" TargetMode="External"/><Relationship Id="rId2" Type="http://schemas.openxmlformats.org/officeDocument/2006/relationships/hyperlink" Target="https://owasp.org/www-project-samm/"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owasp.org/www-project-secure-coding-dojo/"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owasp.org/www-chapter-bristol-uk/"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cert.europa.eu/cert/filteredition/en/CERT-LatestNews.html"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microsoft.com/en-us/securityengineering/sdl" TargetMode="External"/><Relationship Id="rId2" Type="http://schemas.openxmlformats.org/officeDocument/2006/relationships/hyperlink" Target="https://www.wired.com/2002/01/bill-gates-trustworthy-computin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ocs.microsoft.com/en-us/dotnet/standard/design-guideline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2616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rPr>
              <a:t>OS Security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rPr>
              <a:t>Defensive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rPr>
              <a:t>Programming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rPr>
              <a:t>Week 1</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dirty="0">
                <a:ln>
                  <a:noFill/>
                </a:ln>
                <a:solidFill>
                  <a:schemeClr val="bg1"/>
                </a:solidFill>
                <a:effectLst/>
                <a:uLnTx/>
                <a:uFillTx/>
                <a:latin typeface="EuroStyle" panose="02027200000000000000" pitchFamily="18" charset="0"/>
                <a:ea typeface="+mn-ea"/>
                <a:cs typeface="+mn-cs"/>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25386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rPr>
              <a:t>Monday</a:t>
            </a:r>
            <a:endParaRPr kumimoji="0" lang="en-GB" sz="1800" b="0"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646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srgbClr val="FFC000"/>
                </a:solidFill>
                <a:effectLst/>
                <a:uLnTx/>
                <a:uFillTx/>
                <a:latin typeface="EuroStyle" panose="02027200000000000000" pitchFamily="18" charset="0"/>
                <a:ea typeface="+mn-ea"/>
                <a:cs typeface="+mn-cs"/>
              </a:rPr>
              <a:t>Tuesday</a:t>
            </a:r>
            <a:endParaRPr kumimoji="0" lang="en-GB" sz="1800" b="0" i="0" u="none" strike="noStrike" kern="1200" cap="none" spc="300" normalizeH="0" baseline="0" noProof="0" dirty="0">
              <a:ln>
                <a:noFill/>
              </a:ln>
              <a:solidFill>
                <a:srgbClr val="FFC000"/>
              </a:solidFill>
              <a:effectLst/>
              <a:uLnTx/>
              <a:uFillTx/>
              <a:latin typeface="EuroStyle" panose="02027200000000000000" pitchFamily="18" charset="0"/>
              <a:ea typeface="+mn-ea"/>
              <a:cs typeface="+mn-cs"/>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18133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rPr>
              <a:t>Wednesday</a:t>
            </a:r>
            <a:endParaRPr kumimoji="0" lang="en-GB" sz="1800" b="0"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rPr>
              <a:t>Thursday</a:t>
            </a:r>
            <a:endParaRPr kumimoji="0" lang="en-GB" sz="1800" b="0"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rPr>
              <a:t>Friday</a:t>
            </a:r>
            <a:endParaRPr kumimoji="0" lang="en-GB" sz="1800" b="0"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endParaRPr>
          </a:p>
        </p:txBody>
      </p:sp>
    </p:spTree>
    <p:extLst>
      <p:ext uri="{BB962C8B-B14F-4D97-AF65-F5344CB8AC3E}">
        <p14:creationId xmlns:p14="http://schemas.microsoft.com/office/powerpoint/2010/main" val="447930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1EA8-2192-48EC-95DF-CCF3C7D49A60}"/>
              </a:ext>
            </a:extLst>
          </p:cNvPr>
          <p:cNvSpPr>
            <a:spLocks noGrp="1"/>
          </p:cNvSpPr>
          <p:nvPr>
            <p:ph type="title"/>
          </p:nvPr>
        </p:nvSpPr>
        <p:spPr/>
        <p:txBody>
          <a:bodyPr/>
          <a:lstStyle/>
          <a:p>
            <a:r>
              <a:rPr lang="en-GB" dirty="0"/>
              <a:t>Problems in R.E.</a:t>
            </a:r>
          </a:p>
        </p:txBody>
      </p:sp>
      <p:sp>
        <p:nvSpPr>
          <p:cNvPr id="3" name="Content Placeholder 2">
            <a:extLst>
              <a:ext uri="{FF2B5EF4-FFF2-40B4-BE49-F238E27FC236}">
                <a16:creationId xmlns:a16="http://schemas.microsoft.com/office/drawing/2014/main" id="{61D20A67-44BB-4E6C-9207-19C35568A8AD}"/>
              </a:ext>
            </a:extLst>
          </p:cNvPr>
          <p:cNvSpPr>
            <a:spLocks noGrp="1"/>
          </p:cNvSpPr>
          <p:nvPr>
            <p:ph idx="1"/>
          </p:nvPr>
        </p:nvSpPr>
        <p:spPr/>
        <p:txBody>
          <a:bodyPr>
            <a:normAutofit/>
          </a:bodyPr>
          <a:lstStyle/>
          <a:p>
            <a:pPr marL="514350" indent="-514350">
              <a:buFont typeface="+mj-lt"/>
              <a:buAutoNum type="arabicPeriod"/>
            </a:pPr>
            <a:r>
              <a:rPr lang="en-GB" dirty="0"/>
              <a:t>Incomplete or Hidden requirements</a:t>
            </a:r>
          </a:p>
          <a:p>
            <a:pPr lvl="1"/>
            <a:r>
              <a:rPr lang="en-GB" dirty="0"/>
              <a:t>Different agendas from different stakeholders</a:t>
            </a:r>
          </a:p>
          <a:p>
            <a:pPr marL="514350" indent="-514350">
              <a:buFont typeface="+mj-lt"/>
              <a:buAutoNum type="arabicPeriod"/>
            </a:pPr>
            <a:r>
              <a:rPr lang="en-GB" dirty="0"/>
              <a:t>Inconsistent requirements (contradictory)</a:t>
            </a:r>
          </a:p>
          <a:p>
            <a:pPr marL="514350" indent="-514350">
              <a:buFont typeface="+mj-lt"/>
              <a:buAutoNum type="arabicPeriod"/>
            </a:pPr>
            <a:r>
              <a:rPr lang="en-GB" dirty="0"/>
              <a:t>Terminology</a:t>
            </a:r>
          </a:p>
          <a:p>
            <a:pPr lvl="1"/>
            <a:r>
              <a:rPr lang="en-GB" dirty="0"/>
              <a:t>What is a ‘system’?</a:t>
            </a:r>
          </a:p>
          <a:p>
            <a:pPr marL="514350" indent="-514350">
              <a:buFont typeface="+mj-lt"/>
              <a:buAutoNum type="arabicPeriod"/>
            </a:pPr>
            <a:r>
              <a:rPr lang="en-GB" dirty="0"/>
              <a:t>Unclear Responsibilities</a:t>
            </a:r>
          </a:p>
          <a:p>
            <a:pPr lvl="1"/>
            <a:r>
              <a:rPr lang="en-GB" dirty="0"/>
              <a:t>Who’s requirements are more important?</a:t>
            </a:r>
          </a:p>
          <a:p>
            <a:pPr marL="514350" indent="-514350">
              <a:buFont typeface="+mj-lt"/>
              <a:buAutoNum type="arabicPeriod"/>
            </a:pPr>
            <a:r>
              <a:rPr lang="en-GB" dirty="0"/>
              <a:t>Communication</a:t>
            </a:r>
          </a:p>
          <a:p>
            <a:pPr lvl="1"/>
            <a:r>
              <a:rPr lang="en-GB" dirty="0"/>
              <a:t>Shock – some people are not good communicators!</a:t>
            </a:r>
          </a:p>
        </p:txBody>
      </p:sp>
    </p:spTree>
    <p:extLst>
      <p:ext uri="{BB962C8B-B14F-4D97-AF65-F5344CB8AC3E}">
        <p14:creationId xmlns:p14="http://schemas.microsoft.com/office/powerpoint/2010/main" val="2709567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1EA8-2192-48EC-95DF-CCF3C7D49A60}"/>
              </a:ext>
            </a:extLst>
          </p:cNvPr>
          <p:cNvSpPr>
            <a:spLocks noGrp="1"/>
          </p:cNvSpPr>
          <p:nvPr>
            <p:ph type="title"/>
          </p:nvPr>
        </p:nvSpPr>
        <p:spPr/>
        <p:txBody>
          <a:bodyPr/>
          <a:lstStyle/>
          <a:p>
            <a:r>
              <a:rPr lang="en-GB" dirty="0"/>
              <a:t>Problems in R.E.</a:t>
            </a:r>
          </a:p>
        </p:txBody>
      </p:sp>
      <p:sp>
        <p:nvSpPr>
          <p:cNvPr id="3" name="Content Placeholder 2">
            <a:extLst>
              <a:ext uri="{FF2B5EF4-FFF2-40B4-BE49-F238E27FC236}">
                <a16:creationId xmlns:a16="http://schemas.microsoft.com/office/drawing/2014/main" id="{61D20A67-44BB-4E6C-9207-19C35568A8AD}"/>
              </a:ext>
            </a:extLst>
          </p:cNvPr>
          <p:cNvSpPr>
            <a:spLocks noGrp="1"/>
          </p:cNvSpPr>
          <p:nvPr>
            <p:ph idx="1"/>
          </p:nvPr>
        </p:nvSpPr>
        <p:spPr/>
        <p:txBody>
          <a:bodyPr>
            <a:normAutofit fontScale="92500" lnSpcReduction="20000"/>
          </a:bodyPr>
          <a:lstStyle/>
          <a:p>
            <a:pPr marL="514350" indent="-514350">
              <a:buFont typeface="+mj-lt"/>
              <a:buAutoNum type="arabicPeriod" startAt="6"/>
            </a:pPr>
            <a:r>
              <a:rPr lang="en-GB" dirty="0"/>
              <a:t>Moving targets</a:t>
            </a:r>
          </a:p>
          <a:p>
            <a:pPr lvl="1"/>
            <a:r>
              <a:rPr lang="en-GB" dirty="0"/>
              <a:t>Last week you wanted X, but now you need Y, next week they’ll need Z</a:t>
            </a:r>
          </a:p>
          <a:p>
            <a:pPr lvl="1"/>
            <a:r>
              <a:rPr lang="en-GB" dirty="0"/>
              <a:t>Limited time and budget</a:t>
            </a:r>
          </a:p>
          <a:p>
            <a:pPr lvl="1"/>
            <a:r>
              <a:rPr lang="en-GB" dirty="0"/>
              <a:t>Baseline requirements must be set, along with penalty costs for changing requirements</a:t>
            </a:r>
          </a:p>
          <a:p>
            <a:pPr marL="514350" indent="-514350">
              <a:buFont typeface="+mj-lt"/>
              <a:buAutoNum type="arabicPeriod" startAt="7"/>
            </a:pPr>
            <a:r>
              <a:rPr lang="en-GB" dirty="0"/>
              <a:t>Technically unfeasible requirements</a:t>
            </a:r>
          </a:p>
          <a:p>
            <a:pPr lvl="1"/>
            <a:r>
              <a:rPr lang="en-GB" dirty="0"/>
              <a:t>I want an emissions free flying car for £10k</a:t>
            </a:r>
          </a:p>
          <a:p>
            <a:pPr marL="514350" indent="-514350">
              <a:buFont typeface="+mj-lt"/>
              <a:buAutoNum type="arabicPeriod" startAt="8"/>
            </a:pPr>
            <a:r>
              <a:rPr lang="en-GB" dirty="0"/>
              <a:t>Stakeholders</a:t>
            </a:r>
          </a:p>
          <a:p>
            <a:pPr lvl="1"/>
            <a:r>
              <a:rPr lang="en-GB" dirty="0"/>
              <a:t>Don’t know/understand requirements</a:t>
            </a:r>
          </a:p>
          <a:p>
            <a:pPr marL="514350" indent="-514350">
              <a:buFont typeface="+mj-lt"/>
              <a:buAutoNum type="arabicPeriod" startAt="8"/>
            </a:pPr>
            <a:r>
              <a:rPr lang="en-GB" dirty="0"/>
              <a:t>Underspecified requirements </a:t>
            </a:r>
          </a:p>
          <a:p>
            <a:pPr marL="514350" indent="-514350">
              <a:buFont typeface="+mj-lt"/>
              <a:buAutoNum type="arabicPeriod" startAt="8"/>
            </a:pPr>
            <a:r>
              <a:rPr lang="en-GB" dirty="0"/>
              <a:t>Unclear/unmeasurable non-functional requirements – the system should be fast…</a:t>
            </a:r>
          </a:p>
          <a:p>
            <a:pPr lvl="1"/>
            <a:endParaRPr lang="en-GB" dirty="0"/>
          </a:p>
        </p:txBody>
      </p:sp>
    </p:spTree>
    <p:extLst>
      <p:ext uri="{BB962C8B-B14F-4D97-AF65-F5344CB8AC3E}">
        <p14:creationId xmlns:p14="http://schemas.microsoft.com/office/powerpoint/2010/main" val="1451592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A67AD9-59C7-4046-8073-A926303080F5}"/>
              </a:ext>
            </a:extLst>
          </p:cNvPr>
          <p:cNvSpPr/>
          <p:nvPr/>
        </p:nvSpPr>
        <p:spPr>
          <a:xfrm>
            <a:off x="5651500" y="3810000"/>
            <a:ext cx="4546600" cy="2311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Process Model</a:t>
            </a:r>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2" name="Title 1">
            <a:extLst>
              <a:ext uri="{FF2B5EF4-FFF2-40B4-BE49-F238E27FC236}">
                <a16:creationId xmlns:a16="http://schemas.microsoft.com/office/drawing/2014/main" id="{BD7EC90B-B03D-43CC-9D6F-C364227D6DC5}"/>
              </a:ext>
            </a:extLst>
          </p:cNvPr>
          <p:cNvSpPr>
            <a:spLocks noGrp="1"/>
          </p:cNvSpPr>
          <p:nvPr>
            <p:ph type="title"/>
          </p:nvPr>
        </p:nvSpPr>
        <p:spPr/>
        <p:txBody>
          <a:bodyPr/>
          <a:lstStyle/>
          <a:p>
            <a:r>
              <a:rPr lang="en-GB" dirty="0"/>
              <a:t>Generic Process Model</a:t>
            </a:r>
          </a:p>
        </p:txBody>
      </p:sp>
      <p:sp>
        <p:nvSpPr>
          <p:cNvPr id="3" name="Content Placeholder 2">
            <a:extLst>
              <a:ext uri="{FF2B5EF4-FFF2-40B4-BE49-F238E27FC236}">
                <a16:creationId xmlns:a16="http://schemas.microsoft.com/office/drawing/2014/main" id="{9980F526-5BD2-4FDF-B847-BAB03D4F0E71}"/>
              </a:ext>
            </a:extLst>
          </p:cNvPr>
          <p:cNvSpPr>
            <a:spLocks noGrp="1"/>
          </p:cNvSpPr>
          <p:nvPr>
            <p:ph idx="1"/>
          </p:nvPr>
        </p:nvSpPr>
        <p:spPr/>
        <p:txBody>
          <a:bodyPr/>
          <a:lstStyle/>
          <a:p>
            <a:r>
              <a:rPr lang="en-GB" dirty="0"/>
              <a:t>Using this process, you can develop almost anything</a:t>
            </a:r>
          </a:p>
          <a:p>
            <a:r>
              <a:rPr lang="en-GB" dirty="0"/>
              <a:t>Software, Systems, Airplanes, Submarines, Aircraft Carriers etc</a:t>
            </a:r>
          </a:p>
          <a:p>
            <a:r>
              <a:rPr lang="en-GB" dirty="0"/>
              <a:t>We need to consider several things in our process model</a:t>
            </a:r>
          </a:p>
          <a:p>
            <a:pPr lvl="1"/>
            <a:r>
              <a:rPr lang="en-GB" dirty="0"/>
              <a:t>Roles and responsibilities</a:t>
            </a:r>
          </a:p>
          <a:p>
            <a:pPr lvl="1"/>
            <a:r>
              <a:rPr lang="en-GB" dirty="0"/>
              <a:t>Tooling</a:t>
            </a:r>
          </a:p>
          <a:p>
            <a:pPr lvl="1"/>
            <a:r>
              <a:rPr lang="en-GB" dirty="0"/>
              <a:t>Artifacts</a:t>
            </a:r>
          </a:p>
          <a:p>
            <a:pPr lvl="1"/>
            <a:r>
              <a:rPr lang="en-GB" dirty="0"/>
              <a:t>Activities &amp; Methods</a:t>
            </a:r>
          </a:p>
          <a:p>
            <a:pPr lvl="1"/>
            <a:r>
              <a:rPr lang="en-GB" dirty="0"/>
              <a:t>Milestones</a:t>
            </a:r>
          </a:p>
          <a:p>
            <a:endParaRPr lang="en-GB" dirty="0"/>
          </a:p>
        </p:txBody>
      </p:sp>
      <p:sp>
        <p:nvSpPr>
          <p:cNvPr id="4" name="Rectangle 3">
            <a:extLst>
              <a:ext uri="{FF2B5EF4-FFF2-40B4-BE49-F238E27FC236}">
                <a16:creationId xmlns:a16="http://schemas.microsoft.com/office/drawing/2014/main" id="{FFA3BF4C-DE70-4B77-980B-0FFC8EC82C5C}"/>
              </a:ext>
            </a:extLst>
          </p:cNvPr>
          <p:cNvSpPr/>
          <p:nvPr/>
        </p:nvSpPr>
        <p:spPr>
          <a:xfrm>
            <a:off x="5930901" y="4343400"/>
            <a:ext cx="4000500" cy="154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Roles and responsibilities</a:t>
            </a:r>
          </a:p>
          <a:p>
            <a:pPr algn="ctr"/>
            <a:r>
              <a:rPr lang="en-GB" dirty="0"/>
              <a:t>Tooling</a:t>
            </a:r>
          </a:p>
          <a:p>
            <a:pPr algn="ctr"/>
            <a:r>
              <a:rPr lang="en-GB" dirty="0"/>
              <a:t>Artifacts</a:t>
            </a:r>
          </a:p>
          <a:p>
            <a:pPr algn="ctr"/>
            <a:r>
              <a:rPr lang="en-GB" dirty="0"/>
              <a:t>Activities &amp; Methods</a:t>
            </a:r>
          </a:p>
          <a:p>
            <a:pPr algn="ctr"/>
            <a:r>
              <a:rPr lang="en-GB" dirty="0"/>
              <a:t>Milestones</a:t>
            </a:r>
          </a:p>
        </p:txBody>
      </p:sp>
    </p:spTree>
    <p:extLst>
      <p:ext uri="{BB962C8B-B14F-4D97-AF65-F5344CB8AC3E}">
        <p14:creationId xmlns:p14="http://schemas.microsoft.com/office/powerpoint/2010/main" val="3657178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C90B-B03D-43CC-9D6F-C364227D6DC5}"/>
              </a:ext>
            </a:extLst>
          </p:cNvPr>
          <p:cNvSpPr>
            <a:spLocks noGrp="1"/>
          </p:cNvSpPr>
          <p:nvPr>
            <p:ph type="title"/>
          </p:nvPr>
        </p:nvSpPr>
        <p:spPr/>
        <p:txBody>
          <a:bodyPr/>
          <a:lstStyle/>
          <a:p>
            <a:r>
              <a:rPr lang="en-GB" dirty="0"/>
              <a:t>Generic Process Model</a:t>
            </a:r>
          </a:p>
        </p:txBody>
      </p:sp>
      <p:sp>
        <p:nvSpPr>
          <p:cNvPr id="3" name="Content Placeholder 2">
            <a:extLst>
              <a:ext uri="{FF2B5EF4-FFF2-40B4-BE49-F238E27FC236}">
                <a16:creationId xmlns:a16="http://schemas.microsoft.com/office/drawing/2014/main" id="{9980F526-5BD2-4FDF-B847-BAB03D4F0E71}"/>
              </a:ext>
            </a:extLst>
          </p:cNvPr>
          <p:cNvSpPr>
            <a:spLocks noGrp="1"/>
          </p:cNvSpPr>
          <p:nvPr>
            <p:ph idx="1"/>
          </p:nvPr>
        </p:nvSpPr>
        <p:spPr>
          <a:xfrm>
            <a:off x="857250" y="1364801"/>
            <a:ext cx="10515600" cy="4351338"/>
          </a:xfrm>
        </p:spPr>
        <p:txBody>
          <a:bodyPr/>
          <a:lstStyle/>
          <a:p>
            <a:r>
              <a:rPr lang="en-GB" dirty="0"/>
              <a:t>This could also be drawn as</a:t>
            </a:r>
          </a:p>
        </p:txBody>
      </p:sp>
      <p:sp>
        <p:nvSpPr>
          <p:cNvPr id="4" name="Rectangle 3">
            <a:extLst>
              <a:ext uri="{FF2B5EF4-FFF2-40B4-BE49-F238E27FC236}">
                <a16:creationId xmlns:a16="http://schemas.microsoft.com/office/drawing/2014/main" id="{5A38DBA3-2CED-4587-8175-88A59CB689F8}"/>
              </a:ext>
            </a:extLst>
          </p:cNvPr>
          <p:cNvSpPr/>
          <p:nvPr/>
        </p:nvSpPr>
        <p:spPr>
          <a:xfrm>
            <a:off x="1219200" y="2095500"/>
            <a:ext cx="2679700" cy="104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Roles and responsibilities</a:t>
            </a:r>
          </a:p>
        </p:txBody>
      </p:sp>
      <p:sp>
        <p:nvSpPr>
          <p:cNvPr id="5" name="Rectangle 4">
            <a:extLst>
              <a:ext uri="{FF2B5EF4-FFF2-40B4-BE49-F238E27FC236}">
                <a16:creationId xmlns:a16="http://schemas.microsoft.com/office/drawing/2014/main" id="{BC3751F7-803E-4095-8FCB-3DEC4F35DE7F}"/>
              </a:ext>
            </a:extLst>
          </p:cNvPr>
          <p:cNvSpPr/>
          <p:nvPr/>
        </p:nvSpPr>
        <p:spPr>
          <a:xfrm>
            <a:off x="7950200" y="2095500"/>
            <a:ext cx="2679700" cy="104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Artifacts</a:t>
            </a:r>
          </a:p>
        </p:txBody>
      </p:sp>
      <p:sp>
        <p:nvSpPr>
          <p:cNvPr id="6" name="Rectangle 5">
            <a:extLst>
              <a:ext uri="{FF2B5EF4-FFF2-40B4-BE49-F238E27FC236}">
                <a16:creationId xmlns:a16="http://schemas.microsoft.com/office/drawing/2014/main" id="{8187BC33-334E-4C94-BA73-63F7724BF667}"/>
              </a:ext>
            </a:extLst>
          </p:cNvPr>
          <p:cNvSpPr/>
          <p:nvPr/>
        </p:nvSpPr>
        <p:spPr>
          <a:xfrm>
            <a:off x="7950200" y="4449763"/>
            <a:ext cx="2679700" cy="104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Activities &amp; Methods</a:t>
            </a:r>
          </a:p>
        </p:txBody>
      </p:sp>
      <p:sp>
        <p:nvSpPr>
          <p:cNvPr id="7" name="Rectangle 6">
            <a:extLst>
              <a:ext uri="{FF2B5EF4-FFF2-40B4-BE49-F238E27FC236}">
                <a16:creationId xmlns:a16="http://schemas.microsoft.com/office/drawing/2014/main" id="{4CF8EA9C-D073-4709-A674-4C024AB01DBA}"/>
              </a:ext>
            </a:extLst>
          </p:cNvPr>
          <p:cNvSpPr/>
          <p:nvPr/>
        </p:nvSpPr>
        <p:spPr>
          <a:xfrm>
            <a:off x="1219200" y="4449763"/>
            <a:ext cx="2679700" cy="104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Tools</a:t>
            </a:r>
          </a:p>
        </p:txBody>
      </p:sp>
      <p:sp>
        <p:nvSpPr>
          <p:cNvPr id="8" name="Oval 7">
            <a:extLst>
              <a:ext uri="{FF2B5EF4-FFF2-40B4-BE49-F238E27FC236}">
                <a16:creationId xmlns:a16="http://schemas.microsoft.com/office/drawing/2014/main" id="{66BC0C9F-978E-4661-83EB-1A031B2DE6FA}"/>
              </a:ext>
            </a:extLst>
          </p:cNvPr>
          <p:cNvSpPr/>
          <p:nvPr/>
        </p:nvSpPr>
        <p:spPr>
          <a:xfrm>
            <a:off x="4673600" y="3136900"/>
            <a:ext cx="2501900" cy="13255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Process Model</a:t>
            </a:r>
          </a:p>
        </p:txBody>
      </p:sp>
      <p:cxnSp>
        <p:nvCxnSpPr>
          <p:cNvPr id="10" name="Straight Arrow Connector 9">
            <a:extLst>
              <a:ext uri="{FF2B5EF4-FFF2-40B4-BE49-F238E27FC236}">
                <a16:creationId xmlns:a16="http://schemas.microsoft.com/office/drawing/2014/main" id="{805AA760-1C0B-4976-8AF3-0DDF47EF6479}"/>
              </a:ext>
            </a:extLst>
          </p:cNvPr>
          <p:cNvCxnSpPr>
            <a:endCxn id="8" idx="1"/>
          </p:cNvCxnSpPr>
          <p:nvPr/>
        </p:nvCxnSpPr>
        <p:spPr>
          <a:xfrm>
            <a:off x="3924300" y="2641600"/>
            <a:ext cx="1115695" cy="689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69D33B9-EB46-4698-BAE2-11E65749265A}"/>
              </a:ext>
            </a:extLst>
          </p:cNvPr>
          <p:cNvCxnSpPr>
            <a:endCxn id="8" idx="7"/>
          </p:cNvCxnSpPr>
          <p:nvPr/>
        </p:nvCxnSpPr>
        <p:spPr>
          <a:xfrm flipH="1">
            <a:off x="6809105" y="2641600"/>
            <a:ext cx="1141095" cy="689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665D47F-5315-484D-B90F-36BB450365AE}"/>
              </a:ext>
            </a:extLst>
          </p:cNvPr>
          <p:cNvCxnSpPr>
            <a:endCxn id="8" idx="3"/>
          </p:cNvCxnSpPr>
          <p:nvPr/>
        </p:nvCxnSpPr>
        <p:spPr>
          <a:xfrm flipV="1">
            <a:off x="3911600" y="4268339"/>
            <a:ext cx="1128395" cy="735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050815A-C355-4087-8391-7F06809D068D}"/>
              </a:ext>
            </a:extLst>
          </p:cNvPr>
          <p:cNvCxnSpPr/>
          <p:nvPr/>
        </p:nvCxnSpPr>
        <p:spPr>
          <a:xfrm flipH="1" flipV="1">
            <a:off x="6692900" y="4268339"/>
            <a:ext cx="1257300" cy="735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FD3806D-D806-4032-97B7-5A367F2372B0}"/>
              </a:ext>
            </a:extLst>
          </p:cNvPr>
          <p:cNvSpPr/>
          <p:nvPr/>
        </p:nvSpPr>
        <p:spPr>
          <a:xfrm>
            <a:off x="4584700" y="5373239"/>
            <a:ext cx="2679700" cy="104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Milestones</a:t>
            </a:r>
          </a:p>
        </p:txBody>
      </p:sp>
      <p:cxnSp>
        <p:nvCxnSpPr>
          <p:cNvPr id="19" name="Straight Arrow Connector 18">
            <a:extLst>
              <a:ext uri="{FF2B5EF4-FFF2-40B4-BE49-F238E27FC236}">
                <a16:creationId xmlns:a16="http://schemas.microsoft.com/office/drawing/2014/main" id="{1C754BB6-E1CE-45E6-AD1A-9DEA049C4D72}"/>
              </a:ext>
            </a:extLst>
          </p:cNvPr>
          <p:cNvCxnSpPr>
            <a:stCxn id="17" idx="0"/>
            <a:endCxn id="8" idx="4"/>
          </p:cNvCxnSpPr>
          <p:nvPr/>
        </p:nvCxnSpPr>
        <p:spPr>
          <a:xfrm flipV="1">
            <a:off x="5924550" y="4462463"/>
            <a:ext cx="0" cy="910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988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C90B-B03D-43CC-9D6F-C364227D6DC5}"/>
              </a:ext>
            </a:extLst>
          </p:cNvPr>
          <p:cNvSpPr>
            <a:spLocks noGrp="1"/>
          </p:cNvSpPr>
          <p:nvPr>
            <p:ph type="title"/>
          </p:nvPr>
        </p:nvSpPr>
        <p:spPr/>
        <p:txBody>
          <a:bodyPr/>
          <a:lstStyle/>
          <a:p>
            <a:r>
              <a:rPr lang="en-GB" dirty="0"/>
              <a:t>Generic Process Model – an example</a:t>
            </a:r>
          </a:p>
        </p:txBody>
      </p:sp>
      <p:sp>
        <p:nvSpPr>
          <p:cNvPr id="4" name="Rectangle 3">
            <a:extLst>
              <a:ext uri="{FF2B5EF4-FFF2-40B4-BE49-F238E27FC236}">
                <a16:creationId xmlns:a16="http://schemas.microsoft.com/office/drawing/2014/main" id="{5A38DBA3-2CED-4587-8175-88A59CB689F8}"/>
              </a:ext>
            </a:extLst>
          </p:cNvPr>
          <p:cNvSpPr/>
          <p:nvPr/>
        </p:nvSpPr>
        <p:spPr>
          <a:xfrm>
            <a:off x="1219200" y="1562100"/>
            <a:ext cx="2679700" cy="104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Roles and responsibilities</a:t>
            </a:r>
          </a:p>
        </p:txBody>
      </p:sp>
      <p:sp>
        <p:nvSpPr>
          <p:cNvPr id="5" name="Rectangle 4">
            <a:extLst>
              <a:ext uri="{FF2B5EF4-FFF2-40B4-BE49-F238E27FC236}">
                <a16:creationId xmlns:a16="http://schemas.microsoft.com/office/drawing/2014/main" id="{BC3751F7-803E-4095-8FCB-3DEC4F35DE7F}"/>
              </a:ext>
            </a:extLst>
          </p:cNvPr>
          <p:cNvSpPr/>
          <p:nvPr/>
        </p:nvSpPr>
        <p:spPr>
          <a:xfrm>
            <a:off x="7950200" y="1562100"/>
            <a:ext cx="2679700" cy="104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Artifacts</a:t>
            </a:r>
          </a:p>
        </p:txBody>
      </p:sp>
      <p:sp>
        <p:nvSpPr>
          <p:cNvPr id="6" name="Rectangle 5">
            <a:extLst>
              <a:ext uri="{FF2B5EF4-FFF2-40B4-BE49-F238E27FC236}">
                <a16:creationId xmlns:a16="http://schemas.microsoft.com/office/drawing/2014/main" id="{8187BC33-334E-4C94-BA73-63F7724BF667}"/>
              </a:ext>
            </a:extLst>
          </p:cNvPr>
          <p:cNvSpPr/>
          <p:nvPr/>
        </p:nvSpPr>
        <p:spPr>
          <a:xfrm>
            <a:off x="7950200" y="3916363"/>
            <a:ext cx="2679700" cy="104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Activities &amp; Methods</a:t>
            </a:r>
          </a:p>
        </p:txBody>
      </p:sp>
      <p:sp>
        <p:nvSpPr>
          <p:cNvPr id="7" name="Rectangle 6">
            <a:extLst>
              <a:ext uri="{FF2B5EF4-FFF2-40B4-BE49-F238E27FC236}">
                <a16:creationId xmlns:a16="http://schemas.microsoft.com/office/drawing/2014/main" id="{4CF8EA9C-D073-4709-A674-4C024AB01DBA}"/>
              </a:ext>
            </a:extLst>
          </p:cNvPr>
          <p:cNvSpPr/>
          <p:nvPr/>
        </p:nvSpPr>
        <p:spPr>
          <a:xfrm>
            <a:off x="1219200" y="3916363"/>
            <a:ext cx="2679700" cy="104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Tools</a:t>
            </a:r>
          </a:p>
        </p:txBody>
      </p:sp>
      <p:sp>
        <p:nvSpPr>
          <p:cNvPr id="8" name="Oval 7">
            <a:extLst>
              <a:ext uri="{FF2B5EF4-FFF2-40B4-BE49-F238E27FC236}">
                <a16:creationId xmlns:a16="http://schemas.microsoft.com/office/drawing/2014/main" id="{66BC0C9F-978E-4661-83EB-1A031B2DE6FA}"/>
              </a:ext>
            </a:extLst>
          </p:cNvPr>
          <p:cNvSpPr/>
          <p:nvPr/>
        </p:nvSpPr>
        <p:spPr>
          <a:xfrm>
            <a:off x="4673600" y="2603500"/>
            <a:ext cx="2501900" cy="13255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Process Model</a:t>
            </a:r>
          </a:p>
        </p:txBody>
      </p:sp>
      <p:cxnSp>
        <p:nvCxnSpPr>
          <p:cNvPr id="10" name="Straight Arrow Connector 9">
            <a:extLst>
              <a:ext uri="{FF2B5EF4-FFF2-40B4-BE49-F238E27FC236}">
                <a16:creationId xmlns:a16="http://schemas.microsoft.com/office/drawing/2014/main" id="{805AA760-1C0B-4976-8AF3-0DDF47EF6479}"/>
              </a:ext>
            </a:extLst>
          </p:cNvPr>
          <p:cNvCxnSpPr>
            <a:endCxn id="8" idx="1"/>
          </p:cNvCxnSpPr>
          <p:nvPr/>
        </p:nvCxnSpPr>
        <p:spPr>
          <a:xfrm>
            <a:off x="3924300" y="2108200"/>
            <a:ext cx="1115695" cy="689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69D33B9-EB46-4698-BAE2-11E65749265A}"/>
              </a:ext>
            </a:extLst>
          </p:cNvPr>
          <p:cNvCxnSpPr>
            <a:endCxn id="8" idx="7"/>
          </p:cNvCxnSpPr>
          <p:nvPr/>
        </p:nvCxnSpPr>
        <p:spPr>
          <a:xfrm flipH="1">
            <a:off x="6809105" y="2108200"/>
            <a:ext cx="1141095" cy="689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665D47F-5315-484D-B90F-36BB450365AE}"/>
              </a:ext>
            </a:extLst>
          </p:cNvPr>
          <p:cNvCxnSpPr>
            <a:endCxn id="8" idx="3"/>
          </p:cNvCxnSpPr>
          <p:nvPr/>
        </p:nvCxnSpPr>
        <p:spPr>
          <a:xfrm flipV="1">
            <a:off x="3911600" y="3734939"/>
            <a:ext cx="1128395" cy="735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050815A-C355-4087-8391-7F06809D068D}"/>
              </a:ext>
            </a:extLst>
          </p:cNvPr>
          <p:cNvCxnSpPr/>
          <p:nvPr/>
        </p:nvCxnSpPr>
        <p:spPr>
          <a:xfrm flipH="1" flipV="1">
            <a:off x="6692900" y="3734939"/>
            <a:ext cx="1257300" cy="735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FD3806D-D806-4032-97B7-5A367F2372B0}"/>
              </a:ext>
            </a:extLst>
          </p:cNvPr>
          <p:cNvSpPr/>
          <p:nvPr/>
        </p:nvSpPr>
        <p:spPr>
          <a:xfrm>
            <a:off x="4584700" y="4839839"/>
            <a:ext cx="2679700" cy="104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Milestones</a:t>
            </a:r>
          </a:p>
        </p:txBody>
      </p:sp>
      <p:cxnSp>
        <p:nvCxnSpPr>
          <p:cNvPr id="19" name="Straight Arrow Connector 18">
            <a:extLst>
              <a:ext uri="{FF2B5EF4-FFF2-40B4-BE49-F238E27FC236}">
                <a16:creationId xmlns:a16="http://schemas.microsoft.com/office/drawing/2014/main" id="{1C754BB6-E1CE-45E6-AD1A-9DEA049C4D72}"/>
              </a:ext>
            </a:extLst>
          </p:cNvPr>
          <p:cNvCxnSpPr>
            <a:stCxn id="17" idx="0"/>
            <a:endCxn id="8" idx="4"/>
          </p:cNvCxnSpPr>
          <p:nvPr/>
        </p:nvCxnSpPr>
        <p:spPr>
          <a:xfrm flipV="1">
            <a:off x="5924550" y="3929063"/>
            <a:ext cx="0" cy="910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7D65EFE-BE6D-4F44-B277-8BB39D424E4D}"/>
              </a:ext>
            </a:extLst>
          </p:cNvPr>
          <p:cNvSpPr txBox="1"/>
          <p:nvPr/>
        </p:nvSpPr>
        <p:spPr>
          <a:xfrm>
            <a:off x="1669640" y="2612958"/>
            <a:ext cx="1494640" cy="369332"/>
          </a:xfrm>
          <a:prstGeom prst="rect">
            <a:avLst/>
          </a:prstGeom>
          <a:noFill/>
        </p:spPr>
        <p:txBody>
          <a:bodyPr wrap="none" rtlCol="0">
            <a:spAutoFit/>
          </a:bodyPr>
          <a:lstStyle/>
          <a:p>
            <a:r>
              <a:rPr lang="en-GB" dirty="0"/>
              <a:t>Security Team</a:t>
            </a:r>
          </a:p>
        </p:txBody>
      </p:sp>
      <p:sp>
        <p:nvSpPr>
          <p:cNvPr id="18" name="TextBox 17">
            <a:extLst>
              <a:ext uri="{FF2B5EF4-FFF2-40B4-BE49-F238E27FC236}">
                <a16:creationId xmlns:a16="http://schemas.microsoft.com/office/drawing/2014/main" id="{0AA2EA4C-1E2D-4CA1-B205-AC15108E9FFE}"/>
              </a:ext>
            </a:extLst>
          </p:cNvPr>
          <p:cNvSpPr txBox="1"/>
          <p:nvPr/>
        </p:nvSpPr>
        <p:spPr>
          <a:xfrm>
            <a:off x="7950200" y="2631082"/>
            <a:ext cx="4186659" cy="923330"/>
          </a:xfrm>
          <a:prstGeom prst="rect">
            <a:avLst/>
          </a:prstGeom>
          <a:noFill/>
        </p:spPr>
        <p:txBody>
          <a:bodyPr wrap="none" rtlCol="0">
            <a:spAutoFit/>
          </a:bodyPr>
          <a:lstStyle/>
          <a:p>
            <a:r>
              <a:rPr lang="en-GB" dirty="0"/>
              <a:t>Security team drafts security requirements</a:t>
            </a:r>
          </a:p>
          <a:p>
            <a:r>
              <a:rPr lang="en-GB" dirty="0"/>
              <a:t> - security requirements are reviewed</a:t>
            </a:r>
          </a:p>
          <a:p>
            <a:r>
              <a:rPr lang="en-GB" dirty="0"/>
              <a:t> - security requirements are signed off</a:t>
            </a:r>
          </a:p>
        </p:txBody>
      </p:sp>
      <p:sp>
        <p:nvSpPr>
          <p:cNvPr id="15" name="TextBox 14">
            <a:extLst>
              <a:ext uri="{FF2B5EF4-FFF2-40B4-BE49-F238E27FC236}">
                <a16:creationId xmlns:a16="http://schemas.microsoft.com/office/drawing/2014/main" id="{A4E2486B-CC94-456F-BAE3-24388A444E0F}"/>
              </a:ext>
            </a:extLst>
          </p:cNvPr>
          <p:cNvSpPr txBox="1"/>
          <p:nvPr/>
        </p:nvSpPr>
        <p:spPr>
          <a:xfrm>
            <a:off x="1092200" y="4913610"/>
            <a:ext cx="3461910" cy="1477328"/>
          </a:xfrm>
          <a:prstGeom prst="rect">
            <a:avLst/>
          </a:prstGeom>
          <a:noFill/>
        </p:spPr>
        <p:txBody>
          <a:bodyPr wrap="none" rtlCol="0">
            <a:spAutoFit/>
          </a:bodyPr>
          <a:lstStyle/>
          <a:p>
            <a:r>
              <a:rPr lang="en-GB" dirty="0"/>
              <a:t>Security team use some sort of DB </a:t>
            </a:r>
          </a:p>
          <a:p>
            <a:r>
              <a:rPr lang="en-GB" dirty="0"/>
              <a:t>to capture and organise project </a:t>
            </a:r>
          </a:p>
          <a:p>
            <a:r>
              <a:rPr lang="en-GB" dirty="0"/>
              <a:t>Requirements.</a:t>
            </a:r>
          </a:p>
          <a:p>
            <a:r>
              <a:rPr lang="en-GB" dirty="0"/>
              <a:t>Could be a spreadsheet or a </a:t>
            </a:r>
          </a:p>
          <a:p>
            <a:r>
              <a:rPr lang="en-GB" dirty="0"/>
              <a:t>dedicated tool</a:t>
            </a:r>
          </a:p>
        </p:txBody>
      </p:sp>
      <p:sp>
        <p:nvSpPr>
          <p:cNvPr id="20" name="TextBox 19">
            <a:extLst>
              <a:ext uri="{FF2B5EF4-FFF2-40B4-BE49-F238E27FC236}">
                <a16:creationId xmlns:a16="http://schemas.microsoft.com/office/drawing/2014/main" id="{7057FE9F-D471-46DE-812A-E2D3D715CB6C}"/>
              </a:ext>
            </a:extLst>
          </p:cNvPr>
          <p:cNvSpPr txBox="1"/>
          <p:nvPr/>
        </p:nvSpPr>
        <p:spPr>
          <a:xfrm>
            <a:off x="7950200" y="5042045"/>
            <a:ext cx="3613746" cy="646331"/>
          </a:xfrm>
          <a:prstGeom prst="rect">
            <a:avLst/>
          </a:prstGeom>
          <a:noFill/>
        </p:spPr>
        <p:txBody>
          <a:bodyPr wrap="none" rtlCol="0">
            <a:spAutoFit/>
          </a:bodyPr>
          <a:lstStyle/>
          <a:p>
            <a:r>
              <a:rPr lang="en-GB" dirty="0"/>
              <a:t>Different frameworks and processes </a:t>
            </a:r>
          </a:p>
          <a:p>
            <a:r>
              <a:rPr lang="en-GB" dirty="0"/>
              <a:t>are available</a:t>
            </a:r>
          </a:p>
        </p:txBody>
      </p:sp>
      <p:sp>
        <p:nvSpPr>
          <p:cNvPr id="21" name="TextBox 20">
            <a:extLst>
              <a:ext uri="{FF2B5EF4-FFF2-40B4-BE49-F238E27FC236}">
                <a16:creationId xmlns:a16="http://schemas.microsoft.com/office/drawing/2014/main" id="{A32BE0DC-7241-4524-B951-BD4B4C7BD9C8}"/>
              </a:ext>
            </a:extLst>
          </p:cNvPr>
          <p:cNvSpPr txBox="1"/>
          <p:nvPr/>
        </p:nvSpPr>
        <p:spPr>
          <a:xfrm>
            <a:off x="4318000" y="5955010"/>
            <a:ext cx="3974999" cy="646331"/>
          </a:xfrm>
          <a:prstGeom prst="rect">
            <a:avLst/>
          </a:prstGeom>
          <a:noFill/>
        </p:spPr>
        <p:txBody>
          <a:bodyPr wrap="none" rtlCol="0">
            <a:spAutoFit/>
          </a:bodyPr>
          <a:lstStyle/>
          <a:p>
            <a:r>
              <a:rPr lang="en-GB" dirty="0"/>
              <a:t>Work backwards from final delivery date</a:t>
            </a:r>
          </a:p>
          <a:p>
            <a:r>
              <a:rPr lang="en-GB" dirty="0"/>
              <a:t>Identify milestones that need to be hit</a:t>
            </a:r>
          </a:p>
        </p:txBody>
      </p:sp>
    </p:spTree>
    <p:extLst>
      <p:ext uri="{BB962C8B-B14F-4D97-AF65-F5344CB8AC3E}">
        <p14:creationId xmlns:p14="http://schemas.microsoft.com/office/powerpoint/2010/main" val="1732827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C90B-B03D-43CC-9D6F-C364227D6DC5}"/>
              </a:ext>
            </a:extLst>
          </p:cNvPr>
          <p:cNvSpPr>
            <a:spLocks noGrp="1"/>
          </p:cNvSpPr>
          <p:nvPr>
            <p:ph type="title"/>
          </p:nvPr>
        </p:nvSpPr>
        <p:spPr/>
        <p:txBody>
          <a:bodyPr/>
          <a:lstStyle/>
          <a:p>
            <a:r>
              <a:rPr lang="en-GB" dirty="0"/>
              <a:t>The Requirements Engineering process</a:t>
            </a:r>
          </a:p>
        </p:txBody>
      </p:sp>
      <p:pic>
        <p:nvPicPr>
          <p:cNvPr id="7" name="Picture 6">
            <a:extLst>
              <a:ext uri="{FF2B5EF4-FFF2-40B4-BE49-F238E27FC236}">
                <a16:creationId xmlns:a16="http://schemas.microsoft.com/office/drawing/2014/main" id="{0A982CC3-EC8C-4142-B95D-FC1484F36ACF}"/>
              </a:ext>
            </a:extLst>
          </p:cNvPr>
          <p:cNvPicPr>
            <a:picLocks noChangeAspect="1"/>
          </p:cNvPicPr>
          <p:nvPr/>
        </p:nvPicPr>
        <p:blipFill>
          <a:blip r:embed="rId3"/>
          <a:stretch>
            <a:fillRect/>
          </a:stretch>
        </p:blipFill>
        <p:spPr>
          <a:xfrm>
            <a:off x="5452038" y="1825625"/>
            <a:ext cx="6739962" cy="4316127"/>
          </a:xfrm>
          <a:prstGeom prst="rect">
            <a:avLst/>
          </a:prstGeom>
        </p:spPr>
      </p:pic>
      <p:sp>
        <p:nvSpPr>
          <p:cNvPr id="9" name="Content Placeholder 8">
            <a:extLst>
              <a:ext uri="{FF2B5EF4-FFF2-40B4-BE49-F238E27FC236}">
                <a16:creationId xmlns:a16="http://schemas.microsoft.com/office/drawing/2014/main" id="{CEAA69B5-75B7-46EE-85CC-48C4481D2303}"/>
              </a:ext>
            </a:extLst>
          </p:cNvPr>
          <p:cNvSpPr>
            <a:spLocks noGrp="1"/>
          </p:cNvSpPr>
          <p:nvPr>
            <p:ph idx="1"/>
          </p:nvPr>
        </p:nvSpPr>
        <p:spPr>
          <a:xfrm>
            <a:off x="838200" y="1825625"/>
            <a:ext cx="5600700" cy="4473575"/>
          </a:xfrm>
        </p:spPr>
        <p:txBody>
          <a:bodyPr>
            <a:normAutofit fontScale="92500" lnSpcReduction="10000"/>
          </a:bodyPr>
          <a:lstStyle/>
          <a:p>
            <a:pPr marL="0" indent="0">
              <a:buNone/>
            </a:pPr>
            <a:r>
              <a:rPr lang="en-GB" dirty="0"/>
              <a:t>A typical RE process is iterative, like almost everything else in software and systems engineering.</a:t>
            </a:r>
          </a:p>
          <a:p>
            <a:pPr marL="0" indent="0">
              <a:buNone/>
            </a:pPr>
            <a:endParaRPr lang="en-GB" dirty="0"/>
          </a:p>
          <a:p>
            <a:pPr marL="0" indent="0">
              <a:buNone/>
            </a:pPr>
            <a:r>
              <a:rPr lang="en-GB" dirty="0"/>
              <a:t>We begin by </a:t>
            </a:r>
          </a:p>
          <a:p>
            <a:pPr lvl="1"/>
            <a:r>
              <a:rPr lang="en-GB" dirty="0"/>
              <a:t>identifying requirements (elicitation) </a:t>
            </a:r>
          </a:p>
          <a:p>
            <a:pPr lvl="1"/>
            <a:r>
              <a:rPr lang="en-GB" dirty="0"/>
              <a:t>prioritizing them (analysis)</a:t>
            </a:r>
          </a:p>
          <a:p>
            <a:pPr lvl="1"/>
            <a:r>
              <a:rPr lang="en-GB" dirty="0"/>
              <a:t>writing the up (documentation)</a:t>
            </a:r>
          </a:p>
          <a:p>
            <a:pPr lvl="1"/>
            <a:r>
              <a:rPr lang="en-GB" dirty="0"/>
              <a:t>Checking them (validating)</a:t>
            </a:r>
          </a:p>
          <a:p>
            <a:pPr marL="0" indent="0">
              <a:buNone/>
            </a:pPr>
            <a:r>
              <a:rPr lang="en-GB" dirty="0"/>
              <a:t>Then refine them by iterating again.</a:t>
            </a:r>
          </a:p>
          <a:p>
            <a:pPr lvl="1"/>
            <a:endParaRPr lang="en-GB" dirty="0"/>
          </a:p>
          <a:p>
            <a:pPr marL="0" indent="0">
              <a:buNone/>
            </a:pPr>
            <a:r>
              <a:rPr lang="en-GB" sz="1700" dirty="0"/>
              <a:t>Image copyright </a:t>
            </a:r>
            <a:r>
              <a:rPr lang="en-GB" sz="1700" dirty="0" err="1"/>
              <a:t>Dr.</a:t>
            </a:r>
            <a:r>
              <a:rPr lang="en-GB" sz="1700" dirty="0"/>
              <a:t> Birgit </a:t>
            </a:r>
            <a:r>
              <a:rPr lang="en-GB" sz="1700" dirty="0" err="1"/>
              <a:t>Penzenstadler</a:t>
            </a:r>
            <a:endParaRPr lang="en-GB" sz="1700" dirty="0"/>
          </a:p>
        </p:txBody>
      </p:sp>
    </p:spTree>
    <p:extLst>
      <p:ext uri="{BB962C8B-B14F-4D97-AF65-F5344CB8AC3E}">
        <p14:creationId xmlns:p14="http://schemas.microsoft.com/office/powerpoint/2010/main" val="1477789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C90B-B03D-43CC-9D6F-C364227D6DC5}"/>
              </a:ext>
            </a:extLst>
          </p:cNvPr>
          <p:cNvSpPr>
            <a:spLocks noGrp="1"/>
          </p:cNvSpPr>
          <p:nvPr>
            <p:ph type="title"/>
          </p:nvPr>
        </p:nvSpPr>
        <p:spPr/>
        <p:txBody>
          <a:bodyPr/>
          <a:lstStyle/>
          <a:p>
            <a:r>
              <a:rPr lang="en-GB" dirty="0"/>
              <a:t>Who is involved?</a:t>
            </a:r>
          </a:p>
        </p:txBody>
      </p:sp>
      <p:sp>
        <p:nvSpPr>
          <p:cNvPr id="9" name="Content Placeholder 8">
            <a:extLst>
              <a:ext uri="{FF2B5EF4-FFF2-40B4-BE49-F238E27FC236}">
                <a16:creationId xmlns:a16="http://schemas.microsoft.com/office/drawing/2014/main" id="{CEAA69B5-75B7-46EE-85CC-48C4481D2303}"/>
              </a:ext>
            </a:extLst>
          </p:cNvPr>
          <p:cNvSpPr>
            <a:spLocks noGrp="1"/>
          </p:cNvSpPr>
          <p:nvPr>
            <p:ph idx="1"/>
          </p:nvPr>
        </p:nvSpPr>
        <p:spPr>
          <a:xfrm>
            <a:off x="838200" y="1825625"/>
            <a:ext cx="5600700" cy="4473575"/>
          </a:xfrm>
        </p:spPr>
        <p:txBody>
          <a:bodyPr>
            <a:normAutofit/>
          </a:bodyPr>
          <a:lstStyle/>
          <a:p>
            <a:pPr marL="0" indent="0">
              <a:buNone/>
            </a:pPr>
            <a:r>
              <a:rPr lang="en-GB" dirty="0"/>
              <a:t>Major roles in the RE Process</a:t>
            </a:r>
          </a:p>
          <a:p>
            <a:pPr lvl="1"/>
            <a:r>
              <a:rPr lang="en-GB" sz="2800" dirty="0"/>
              <a:t>Requirements Engineer – person who carries out the task</a:t>
            </a:r>
          </a:p>
          <a:p>
            <a:pPr lvl="1"/>
            <a:r>
              <a:rPr lang="en-GB" sz="2800" dirty="0"/>
              <a:t>Product Owner/Business Analyst/Entrepreneur</a:t>
            </a:r>
          </a:p>
          <a:p>
            <a:pPr lvl="1"/>
            <a:r>
              <a:rPr lang="en-GB" sz="2800" dirty="0"/>
              <a:t>Domain Expert</a:t>
            </a:r>
          </a:p>
          <a:p>
            <a:pPr lvl="1"/>
            <a:r>
              <a:rPr lang="en-GB" sz="2800" dirty="0"/>
              <a:t>Software or System Architect</a:t>
            </a:r>
          </a:p>
          <a:p>
            <a:pPr lvl="1"/>
            <a:r>
              <a:rPr lang="en-GB" sz="2800" dirty="0"/>
              <a:t>Test Team</a:t>
            </a:r>
          </a:p>
          <a:p>
            <a:pPr lvl="1"/>
            <a:r>
              <a:rPr lang="en-GB" sz="2800" dirty="0"/>
              <a:t>Any other stakeholders</a:t>
            </a:r>
          </a:p>
        </p:txBody>
      </p:sp>
      <p:pic>
        <p:nvPicPr>
          <p:cNvPr id="4" name="Picture 3" descr="A group of people looking at a computer screen&#10;&#10;Description automatically generated with low confidence">
            <a:extLst>
              <a:ext uri="{FF2B5EF4-FFF2-40B4-BE49-F238E27FC236}">
                <a16:creationId xmlns:a16="http://schemas.microsoft.com/office/drawing/2014/main" id="{76687CB8-5B71-4A57-97EC-2F2FDECA8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2381250"/>
            <a:ext cx="4686300" cy="2343150"/>
          </a:xfrm>
          <a:prstGeom prst="rect">
            <a:avLst/>
          </a:prstGeom>
        </p:spPr>
      </p:pic>
      <p:sp>
        <p:nvSpPr>
          <p:cNvPr id="5" name="TextBox 4">
            <a:extLst>
              <a:ext uri="{FF2B5EF4-FFF2-40B4-BE49-F238E27FC236}">
                <a16:creationId xmlns:a16="http://schemas.microsoft.com/office/drawing/2014/main" id="{517C7891-7805-4C2B-BC47-D9E2806FD18D}"/>
              </a:ext>
            </a:extLst>
          </p:cNvPr>
          <p:cNvSpPr txBox="1"/>
          <p:nvPr/>
        </p:nvSpPr>
        <p:spPr>
          <a:xfrm>
            <a:off x="7479845" y="4876800"/>
            <a:ext cx="3442609" cy="369332"/>
          </a:xfrm>
          <a:prstGeom prst="rect">
            <a:avLst/>
          </a:prstGeom>
          <a:noFill/>
        </p:spPr>
        <p:txBody>
          <a:bodyPr wrap="none" rtlCol="0">
            <a:spAutoFit/>
          </a:bodyPr>
          <a:lstStyle/>
          <a:p>
            <a:r>
              <a:rPr lang="en-GB" dirty="0"/>
              <a:t>Project teams are never this happy</a:t>
            </a:r>
          </a:p>
        </p:txBody>
      </p:sp>
    </p:spTree>
    <p:extLst>
      <p:ext uri="{BB962C8B-B14F-4D97-AF65-F5344CB8AC3E}">
        <p14:creationId xmlns:p14="http://schemas.microsoft.com/office/powerpoint/2010/main" val="2588486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C90B-B03D-43CC-9D6F-C364227D6DC5}"/>
              </a:ext>
            </a:extLst>
          </p:cNvPr>
          <p:cNvSpPr>
            <a:spLocks noGrp="1"/>
          </p:cNvSpPr>
          <p:nvPr>
            <p:ph type="title"/>
          </p:nvPr>
        </p:nvSpPr>
        <p:spPr/>
        <p:txBody>
          <a:bodyPr/>
          <a:lstStyle/>
          <a:p>
            <a:r>
              <a:rPr lang="en-GB" dirty="0"/>
              <a:t>How is the outcome of the RE process used?</a:t>
            </a:r>
          </a:p>
        </p:txBody>
      </p:sp>
      <p:sp>
        <p:nvSpPr>
          <p:cNvPr id="9" name="Content Placeholder 8">
            <a:extLst>
              <a:ext uri="{FF2B5EF4-FFF2-40B4-BE49-F238E27FC236}">
                <a16:creationId xmlns:a16="http://schemas.microsoft.com/office/drawing/2014/main" id="{CEAA69B5-75B7-46EE-85CC-48C4481D2303}"/>
              </a:ext>
            </a:extLst>
          </p:cNvPr>
          <p:cNvSpPr>
            <a:spLocks noGrp="1"/>
          </p:cNvSpPr>
          <p:nvPr>
            <p:ph idx="1"/>
          </p:nvPr>
        </p:nvSpPr>
        <p:spPr>
          <a:xfrm>
            <a:off x="838200" y="1825625"/>
            <a:ext cx="6019800" cy="4473575"/>
          </a:xfrm>
        </p:spPr>
        <p:txBody>
          <a:bodyPr>
            <a:normAutofit/>
          </a:bodyPr>
          <a:lstStyle/>
          <a:p>
            <a:pPr marL="0" indent="0">
              <a:buNone/>
            </a:pPr>
            <a:r>
              <a:rPr lang="en-GB" dirty="0"/>
              <a:t>Outcomes of the RE Process are used:</a:t>
            </a:r>
          </a:p>
          <a:p>
            <a:pPr lvl="1"/>
            <a:r>
              <a:rPr lang="en-GB" sz="2800" dirty="0"/>
              <a:t>Project accounting</a:t>
            </a:r>
          </a:p>
          <a:p>
            <a:pPr lvl="1"/>
            <a:r>
              <a:rPr lang="en-GB" sz="2800" dirty="0"/>
              <a:t>Project planning</a:t>
            </a:r>
          </a:p>
          <a:p>
            <a:pPr lvl="1"/>
            <a:r>
              <a:rPr lang="en-GB" sz="2800" dirty="0"/>
              <a:t>Stakeholder coordination</a:t>
            </a:r>
          </a:p>
          <a:p>
            <a:pPr lvl="1"/>
            <a:r>
              <a:rPr lang="en-GB" sz="2800" dirty="0"/>
              <a:t>Contract negotiation</a:t>
            </a:r>
          </a:p>
          <a:p>
            <a:pPr lvl="1"/>
            <a:r>
              <a:rPr lang="en-GB" sz="2800" dirty="0"/>
              <a:t>Product design, integrations</a:t>
            </a:r>
          </a:p>
          <a:p>
            <a:pPr lvl="1"/>
            <a:r>
              <a:rPr lang="en-GB" sz="2800" dirty="0"/>
              <a:t>Verification and Acceptance testing</a:t>
            </a:r>
          </a:p>
          <a:p>
            <a:pPr lvl="1"/>
            <a:r>
              <a:rPr lang="en-GB" sz="2800" dirty="0"/>
              <a:t>Documentation</a:t>
            </a:r>
          </a:p>
          <a:p>
            <a:pPr lvl="1"/>
            <a:r>
              <a:rPr lang="en-GB" sz="2800" dirty="0"/>
              <a:t>Product evolution – what’s next?</a:t>
            </a:r>
          </a:p>
        </p:txBody>
      </p:sp>
      <p:sp>
        <p:nvSpPr>
          <p:cNvPr id="5" name="TextBox 4">
            <a:extLst>
              <a:ext uri="{FF2B5EF4-FFF2-40B4-BE49-F238E27FC236}">
                <a16:creationId xmlns:a16="http://schemas.microsoft.com/office/drawing/2014/main" id="{517C7891-7805-4C2B-BC47-D9E2806FD18D}"/>
              </a:ext>
            </a:extLst>
          </p:cNvPr>
          <p:cNvSpPr txBox="1"/>
          <p:nvPr/>
        </p:nvSpPr>
        <p:spPr>
          <a:xfrm>
            <a:off x="7479845" y="4876800"/>
            <a:ext cx="3563027" cy="369332"/>
          </a:xfrm>
          <a:prstGeom prst="rect">
            <a:avLst/>
          </a:prstGeom>
          <a:noFill/>
        </p:spPr>
        <p:txBody>
          <a:bodyPr wrap="none" rtlCol="0">
            <a:spAutoFit/>
          </a:bodyPr>
          <a:lstStyle/>
          <a:p>
            <a:r>
              <a:rPr lang="en-GB" dirty="0"/>
              <a:t>Project teams are usually this happy</a:t>
            </a:r>
          </a:p>
        </p:txBody>
      </p:sp>
      <p:pic>
        <p:nvPicPr>
          <p:cNvPr id="6" name="Picture 5" descr="A group of people having a discussion&#10;&#10;Description automatically generated with medium confidence">
            <a:extLst>
              <a:ext uri="{FF2B5EF4-FFF2-40B4-BE49-F238E27FC236}">
                <a16:creationId xmlns:a16="http://schemas.microsoft.com/office/drawing/2014/main" id="{10A8201F-40CB-43B8-9A3F-A4A346C07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5649" y="1413711"/>
            <a:ext cx="4191000" cy="3463089"/>
          </a:xfrm>
          <a:prstGeom prst="rect">
            <a:avLst/>
          </a:prstGeom>
        </p:spPr>
      </p:pic>
    </p:spTree>
    <p:extLst>
      <p:ext uri="{BB962C8B-B14F-4D97-AF65-F5344CB8AC3E}">
        <p14:creationId xmlns:p14="http://schemas.microsoft.com/office/powerpoint/2010/main" val="231748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22B15-5AA1-4E30-A779-185AE2DBFD3D}"/>
              </a:ext>
            </a:extLst>
          </p:cNvPr>
          <p:cNvSpPr>
            <a:spLocks noGrp="1"/>
          </p:cNvSpPr>
          <p:nvPr>
            <p:ph type="title"/>
          </p:nvPr>
        </p:nvSpPr>
        <p:spPr/>
        <p:txBody>
          <a:bodyPr/>
          <a:lstStyle/>
          <a:p>
            <a:r>
              <a:rPr lang="en-GB" dirty="0"/>
              <a:t>Requirements Process - elicitation</a:t>
            </a:r>
          </a:p>
        </p:txBody>
      </p:sp>
      <p:sp>
        <p:nvSpPr>
          <p:cNvPr id="3" name="Content Placeholder 2">
            <a:extLst>
              <a:ext uri="{FF2B5EF4-FFF2-40B4-BE49-F238E27FC236}">
                <a16:creationId xmlns:a16="http://schemas.microsoft.com/office/drawing/2014/main" id="{0B1A09D8-F462-4351-89E7-4B6C77E65EC9}"/>
              </a:ext>
            </a:extLst>
          </p:cNvPr>
          <p:cNvSpPr>
            <a:spLocks noGrp="1"/>
          </p:cNvSpPr>
          <p:nvPr>
            <p:ph sz="half" idx="1"/>
          </p:nvPr>
        </p:nvSpPr>
        <p:spPr>
          <a:xfrm>
            <a:off x="335064" y="2521154"/>
            <a:ext cx="5181600" cy="4351338"/>
          </a:xfrm>
        </p:spPr>
        <p:txBody>
          <a:bodyPr>
            <a:normAutofit fontScale="92500" lnSpcReduction="20000"/>
          </a:bodyPr>
          <a:lstStyle/>
          <a:p>
            <a:r>
              <a:rPr lang="en-GB" dirty="0"/>
              <a:t>Surveys</a:t>
            </a:r>
          </a:p>
          <a:p>
            <a:pPr lvl="1"/>
            <a:r>
              <a:rPr lang="en-GB" dirty="0"/>
              <a:t>Interview with Experts</a:t>
            </a:r>
          </a:p>
          <a:p>
            <a:pPr lvl="1"/>
            <a:r>
              <a:rPr lang="en-GB" dirty="0"/>
              <a:t>Questionnaires</a:t>
            </a:r>
          </a:p>
          <a:p>
            <a:r>
              <a:rPr lang="en-GB" dirty="0"/>
              <a:t>Creativity Techniques</a:t>
            </a:r>
          </a:p>
          <a:p>
            <a:pPr lvl="1"/>
            <a:r>
              <a:rPr lang="en-GB" dirty="0"/>
              <a:t>Brainstorming</a:t>
            </a:r>
          </a:p>
          <a:p>
            <a:pPr lvl="1"/>
            <a:r>
              <a:rPr lang="en-GB" dirty="0"/>
              <a:t>Change of perspective (wear 6 hats)</a:t>
            </a:r>
          </a:p>
          <a:p>
            <a:pPr lvl="1"/>
            <a:r>
              <a:rPr lang="en-GB" dirty="0"/>
              <a:t>Analogy technique</a:t>
            </a:r>
          </a:p>
          <a:p>
            <a:r>
              <a:rPr lang="en-GB" dirty="0"/>
              <a:t>Document-Centric</a:t>
            </a:r>
          </a:p>
          <a:p>
            <a:pPr lvl="1"/>
            <a:r>
              <a:rPr lang="en-GB" dirty="0"/>
              <a:t>Systems archaeology</a:t>
            </a:r>
          </a:p>
          <a:p>
            <a:pPr lvl="1"/>
            <a:r>
              <a:rPr lang="en-GB" dirty="0"/>
              <a:t>Perspective-based reading</a:t>
            </a:r>
          </a:p>
          <a:p>
            <a:pPr lvl="1"/>
            <a:r>
              <a:rPr lang="en-GB" dirty="0"/>
              <a:t>Requirements reuse </a:t>
            </a:r>
          </a:p>
          <a:p>
            <a:pPr marL="914400" lvl="2" indent="0">
              <a:buNone/>
            </a:pPr>
            <a:r>
              <a:rPr lang="en-GB" dirty="0"/>
              <a:t>(are we updating something?)</a:t>
            </a:r>
          </a:p>
          <a:p>
            <a:pPr lvl="1"/>
            <a:r>
              <a:rPr lang="en-GB" dirty="0"/>
              <a:t>Business process</a:t>
            </a:r>
          </a:p>
          <a:p>
            <a:pPr marL="0" indent="0">
              <a:buNone/>
            </a:pPr>
            <a:endParaRPr lang="en-GB" dirty="0"/>
          </a:p>
        </p:txBody>
      </p:sp>
      <p:sp>
        <p:nvSpPr>
          <p:cNvPr id="5" name="Content Placeholder 4">
            <a:extLst>
              <a:ext uri="{FF2B5EF4-FFF2-40B4-BE49-F238E27FC236}">
                <a16:creationId xmlns:a16="http://schemas.microsoft.com/office/drawing/2014/main" id="{A0AAD82B-4BE4-44DB-8DC0-6170D81EE940}"/>
              </a:ext>
            </a:extLst>
          </p:cNvPr>
          <p:cNvSpPr>
            <a:spLocks noGrp="1"/>
          </p:cNvSpPr>
          <p:nvPr>
            <p:ph sz="half" idx="2"/>
          </p:nvPr>
        </p:nvSpPr>
        <p:spPr>
          <a:xfrm>
            <a:off x="6096000" y="2431108"/>
            <a:ext cx="5181600" cy="4351338"/>
          </a:xfrm>
        </p:spPr>
        <p:txBody>
          <a:bodyPr>
            <a:normAutofit fontScale="92500" lnSpcReduction="20000"/>
          </a:bodyPr>
          <a:lstStyle/>
          <a:p>
            <a:r>
              <a:rPr lang="en-GB" dirty="0"/>
              <a:t>Observation techniques</a:t>
            </a:r>
          </a:p>
          <a:p>
            <a:pPr lvl="1"/>
            <a:r>
              <a:rPr lang="en-GB" dirty="0"/>
              <a:t>Field observation</a:t>
            </a:r>
          </a:p>
          <a:p>
            <a:pPr lvl="1"/>
            <a:r>
              <a:rPr lang="en-GB" dirty="0"/>
              <a:t>Apprenticing</a:t>
            </a:r>
          </a:p>
          <a:p>
            <a:r>
              <a:rPr lang="en-GB" dirty="0"/>
              <a:t>Support Techniques</a:t>
            </a:r>
          </a:p>
          <a:p>
            <a:pPr lvl="1"/>
            <a:r>
              <a:rPr lang="en-GB" dirty="0"/>
              <a:t>Mind-mapping</a:t>
            </a:r>
          </a:p>
          <a:p>
            <a:pPr lvl="1"/>
            <a:r>
              <a:rPr lang="en-GB" dirty="0"/>
              <a:t>Workshops</a:t>
            </a:r>
          </a:p>
          <a:p>
            <a:pPr lvl="1"/>
            <a:r>
              <a:rPr lang="en-GB" dirty="0"/>
              <a:t>CRC Cards</a:t>
            </a:r>
          </a:p>
          <a:p>
            <a:pPr lvl="1"/>
            <a:r>
              <a:rPr lang="en-GB" dirty="0"/>
              <a:t>Audio/Video recordings</a:t>
            </a:r>
          </a:p>
          <a:p>
            <a:pPr lvl="1"/>
            <a:r>
              <a:rPr lang="en-GB" dirty="0"/>
              <a:t>Use Case modelling</a:t>
            </a:r>
          </a:p>
          <a:p>
            <a:pPr lvl="1"/>
            <a:r>
              <a:rPr lang="en-GB" dirty="0"/>
              <a:t>Prototypes</a:t>
            </a:r>
          </a:p>
        </p:txBody>
      </p:sp>
      <p:sp>
        <p:nvSpPr>
          <p:cNvPr id="4" name="Arrow: Pentagon 3">
            <a:extLst>
              <a:ext uri="{FF2B5EF4-FFF2-40B4-BE49-F238E27FC236}">
                <a16:creationId xmlns:a16="http://schemas.microsoft.com/office/drawing/2014/main" id="{A09B5F7A-A990-4EF7-9C04-C4A2F1B250F4}"/>
              </a:ext>
            </a:extLst>
          </p:cNvPr>
          <p:cNvSpPr/>
          <p:nvPr/>
        </p:nvSpPr>
        <p:spPr>
          <a:xfrm>
            <a:off x="9997243" y="679068"/>
            <a:ext cx="2194757" cy="921043"/>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 </a:t>
            </a:r>
          </a:p>
          <a:p>
            <a:pPr algn="ctr"/>
            <a:r>
              <a:rPr lang="en-GB" dirty="0"/>
              <a:t>Requirements </a:t>
            </a:r>
          </a:p>
          <a:p>
            <a:pPr algn="ctr"/>
            <a:r>
              <a:rPr lang="en-GB" dirty="0"/>
              <a:t>elicitation</a:t>
            </a:r>
          </a:p>
        </p:txBody>
      </p:sp>
      <p:sp>
        <p:nvSpPr>
          <p:cNvPr id="6" name="TextBox 5">
            <a:extLst>
              <a:ext uri="{FF2B5EF4-FFF2-40B4-BE49-F238E27FC236}">
                <a16:creationId xmlns:a16="http://schemas.microsoft.com/office/drawing/2014/main" id="{7A40C188-F747-4E69-8B6A-36766A68B04B}"/>
              </a:ext>
            </a:extLst>
          </p:cNvPr>
          <p:cNvSpPr txBox="1"/>
          <p:nvPr/>
        </p:nvSpPr>
        <p:spPr>
          <a:xfrm>
            <a:off x="335064" y="1600111"/>
            <a:ext cx="11521872" cy="830997"/>
          </a:xfrm>
          <a:prstGeom prst="rect">
            <a:avLst/>
          </a:prstGeom>
          <a:noFill/>
        </p:spPr>
        <p:txBody>
          <a:bodyPr wrap="none" rtlCol="0">
            <a:spAutoFit/>
          </a:bodyPr>
          <a:lstStyle/>
          <a:p>
            <a:r>
              <a:rPr lang="en-GB" sz="2400" dirty="0"/>
              <a:t>Several methods are available to the Requirements Engineer to help capture requirements.</a:t>
            </a:r>
          </a:p>
          <a:p>
            <a:r>
              <a:rPr lang="en-GB" sz="2400" dirty="0"/>
              <a:t>Here are a selection of popular methods – more are available</a:t>
            </a:r>
          </a:p>
        </p:txBody>
      </p:sp>
    </p:spTree>
    <p:extLst>
      <p:ext uri="{BB962C8B-B14F-4D97-AF65-F5344CB8AC3E}">
        <p14:creationId xmlns:p14="http://schemas.microsoft.com/office/powerpoint/2010/main" val="3426310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C90B-B03D-43CC-9D6F-C364227D6DC5}"/>
              </a:ext>
            </a:extLst>
          </p:cNvPr>
          <p:cNvSpPr>
            <a:spLocks noGrp="1"/>
          </p:cNvSpPr>
          <p:nvPr>
            <p:ph type="title"/>
          </p:nvPr>
        </p:nvSpPr>
        <p:spPr/>
        <p:txBody>
          <a:bodyPr/>
          <a:lstStyle/>
          <a:p>
            <a:r>
              <a:rPr lang="en-GB" dirty="0"/>
              <a:t>Requirements Elicitation</a:t>
            </a:r>
          </a:p>
        </p:txBody>
      </p:sp>
      <p:sp>
        <p:nvSpPr>
          <p:cNvPr id="9" name="Content Placeholder 8">
            <a:extLst>
              <a:ext uri="{FF2B5EF4-FFF2-40B4-BE49-F238E27FC236}">
                <a16:creationId xmlns:a16="http://schemas.microsoft.com/office/drawing/2014/main" id="{CEAA69B5-75B7-46EE-85CC-48C4481D2303}"/>
              </a:ext>
            </a:extLst>
          </p:cNvPr>
          <p:cNvSpPr>
            <a:spLocks noGrp="1"/>
          </p:cNvSpPr>
          <p:nvPr>
            <p:ph idx="1"/>
          </p:nvPr>
        </p:nvSpPr>
        <p:spPr>
          <a:xfrm>
            <a:off x="838200" y="1825625"/>
            <a:ext cx="6019800" cy="4473575"/>
          </a:xfrm>
        </p:spPr>
        <p:txBody>
          <a:bodyPr>
            <a:normAutofit/>
          </a:bodyPr>
          <a:lstStyle/>
          <a:p>
            <a:pPr marL="0" indent="0">
              <a:buNone/>
            </a:pPr>
            <a:r>
              <a:rPr lang="en-GB" dirty="0"/>
              <a:t>Surveys</a:t>
            </a:r>
          </a:p>
          <a:p>
            <a:r>
              <a:rPr lang="en-GB" sz="2800" dirty="0"/>
              <a:t>Interviews with the experts</a:t>
            </a:r>
          </a:p>
          <a:p>
            <a:pPr lvl="1"/>
            <a:r>
              <a:rPr lang="en-GB" dirty="0"/>
              <a:t>Face-to-face, can go in-depth, good level of detail/deep dives</a:t>
            </a:r>
          </a:p>
          <a:p>
            <a:pPr lvl="1"/>
            <a:r>
              <a:rPr lang="en-GB" dirty="0"/>
              <a:t>Can be difficult to arrange depending on staff scheduling- herding cats</a:t>
            </a:r>
          </a:p>
          <a:p>
            <a:pPr lvl="1"/>
            <a:r>
              <a:rPr lang="en-GB" dirty="0"/>
              <a:t>Can be time consuming </a:t>
            </a:r>
          </a:p>
          <a:p>
            <a:r>
              <a:rPr lang="en-GB" dirty="0"/>
              <a:t>Questionnaires</a:t>
            </a:r>
          </a:p>
          <a:p>
            <a:pPr lvl="1"/>
            <a:r>
              <a:rPr lang="en-GB" dirty="0"/>
              <a:t>Can be initially quick to do, but will often need follow-ups/clarifications</a:t>
            </a:r>
          </a:p>
          <a:p>
            <a:pPr lvl="1"/>
            <a:r>
              <a:rPr lang="en-GB" dirty="0"/>
              <a:t>Can be ambiguous- need for clarification</a:t>
            </a:r>
          </a:p>
          <a:p>
            <a:endParaRPr lang="en-GB" sz="2800" dirty="0"/>
          </a:p>
        </p:txBody>
      </p:sp>
      <p:pic>
        <p:nvPicPr>
          <p:cNvPr id="4" name="Picture 3" descr="Timeline&#10;&#10;Description automatically generated">
            <a:extLst>
              <a:ext uri="{FF2B5EF4-FFF2-40B4-BE49-F238E27FC236}">
                <a16:creationId xmlns:a16="http://schemas.microsoft.com/office/drawing/2014/main" id="{7A3770C3-A5B8-460A-A554-B31CD01E9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7399" y="2260322"/>
            <a:ext cx="4362450" cy="3248025"/>
          </a:xfrm>
          <a:prstGeom prst="rect">
            <a:avLst/>
          </a:prstGeom>
        </p:spPr>
      </p:pic>
      <p:sp>
        <p:nvSpPr>
          <p:cNvPr id="10" name="Arrow: Pentagon 9">
            <a:extLst>
              <a:ext uri="{FF2B5EF4-FFF2-40B4-BE49-F238E27FC236}">
                <a16:creationId xmlns:a16="http://schemas.microsoft.com/office/drawing/2014/main" id="{71204FBC-8ED0-49E5-A241-430E0FC13733}"/>
              </a:ext>
            </a:extLst>
          </p:cNvPr>
          <p:cNvSpPr/>
          <p:nvPr/>
        </p:nvSpPr>
        <p:spPr>
          <a:xfrm>
            <a:off x="9984543" y="593941"/>
            <a:ext cx="2194757" cy="921043"/>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 </a:t>
            </a:r>
          </a:p>
          <a:p>
            <a:pPr algn="ctr"/>
            <a:r>
              <a:rPr lang="en-GB" dirty="0"/>
              <a:t>Requirements </a:t>
            </a:r>
          </a:p>
          <a:p>
            <a:pPr algn="ctr"/>
            <a:r>
              <a:rPr lang="en-GB" dirty="0"/>
              <a:t>elicitation</a:t>
            </a:r>
          </a:p>
        </p:txBody>
      </p:sp>
    </p:spTree>
    <p:extLst>
      <p:ext uri="{BB962C8B-B14F-4D97-AF65-F5344CB8AC3E}">
        <p14:creationId xmlns:p14="http://schemas.microsoft.com/office/powerpoint/2010/main" val="3830359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673D9-2E10-4D50-A629-00F89FE163E2}"/>
              </a:ext>
            </a:extLst>
          </p:cNvPr>
          <p:cNvSpPr>
            <a:spLocks noGrp="1"/>
          </p:cNvSpPr>
          <p:nvPr>
            <p:ph type="title"/>
          </p:nvPr>
        </p:nvSpPr>
        <p:spPr/>
        <p:txBody>
          <a:bodyPr/>
          <a:lstStyle/>
          <a:p>
            <a:r>
              <a:rPr lang="en-GB" dirty="0"/>
              <a:t>Tuesday’s Agenda</a:t>
            </a:r>
          </a:p>
        </p:txBody>
      </p:sp>
      <p:sp>
        <p:nvSpPr>
          <p:cNvPr id="3" name="Content Placeholder 2">
            <a:extLst>
              <a:ext uri="{FF2B5EF4-FFF2-40B4-BE49-F238E27FC236}">
                <a16:creationId xmlns:a16="http://schemas.microsoft.com/office/drawing/2014/main" id="{5287A250-00F4-4177-9707-74F32710CE73}"/>
              </a:ext>
            </a:extLst>
          </p:cNvPr>
          <p:cNvSpPr>
            <a:spLocks noGrp="1"/>
          </p:cNvSpPr>
          <p:nvPr>
            <p:ph idx="1"/>
          </p:nvPr>
        </p:nvSpPr>
        <p:spPr/>
        <p:txBody>
          <a:bodyPr>
            <a:normAutofit/>
          </a:bodyPr>
          <a:lstStyle/>
          <a:p>
            <a:r>
              <a:rPr lang="en-GB" dirty="0"/>
              <a:t>Finishing off Monday’s slides</a:t>
            </a:r>
          </a:p>
          <a:p>
            <a:r>
              <a:rPr lang="en-GB" dirty="0"/>
              <a:t>Writing Better Requirements</a:t>
            </a:r>
          </a:p>
          <a:p>
            <a:pPr lvl="1"/>
            <a:r>
              <a:rPr lang="en-GB" dirty="0"/>
              <a:t>Requirements Engineering</a:t>
            </a:r>
          </a:p>
          <a:p>
            <a:r>
              <a:rPr lang="en-GB" dirty="0"/>
              <a:t>Sources of secure programming practices</a:t>
            </a:r>
          </a:p>
          <a:p>
            <a:pPr lvl="1"/>
            <a:r>
              <a:rPr lang="en-GB" dirty="0" err="1"/>
              <a:t>CyBOK</a:t>
            </a:r>
            <a:endParaRPr lang="en-GB" dirty="0"/>
          </a:p>
          <a:p>
            <a:pPr lvl="1"/>
            <a:r>
              <a:rPr lang="en-GB" dirty="0"/>
              <a:t>OWASP</a:t>
            </a:r>
          </a:p>
          <a:p>
            <a:pPr lvl="1"/>
            <a:r>
              <a:rPr lang="en-GB" dirty="0"/>
              <a:t>CERT</a:t>
            </a:r>
          </a:p>
          <a:p>
            <a:pPr lvl="1"/>
            <a:r>
              <a:rPr lang="en-GB" dirty="0"/>
              <a:t>Microsoft/Oracle*</a:t>
            </a:r>
          </a:p>
          <a:p>
            <a:pPr lvl="1"/>
            <a:r>
              <a:rPr lang="en-GB" dirty="0"/>
              <a:t>Employer coding standards/guidelines</a:t>
            </a:r>
          </a:p>
          <a:p>
            <a:endParaRPr lang="en-GB" dirty="0"/>
          </a:p>
        </p:txBody>
      </p:sp>
    </p:spTree>
    <p:extLst>
      <p:ext uri="{BB962C8B-B14F-4D97-AF65-F5344CB8AC3E}">
        <p14:creationId xmlns:p14="http://schemas.microsoft.com/office/powerpoint/2010/main" val="4078172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C90B-B03D-43CC-9D6F-C364227D6DC5}"/>
              </a:ext>
            </a:extLst>
          </p:cNvPr>
          <p:cNvSpPr>
            <a:spLocks noGrp="1"/>
          </p:cNvSpPr>
          <p:nvPr>
            <p:ph type="title"/>
          </p:nvPr>
        </p:nvSpPr>
        <p:spPr/>
        <p:txBody>
          <a:bodyPr/>
          <a:lstStyle/>
          <a:p>
            <a:r>
              <a:rPr lang="en-GB" dirty="0"/>
              <a:t>Requirements Elicitation - Surveys</a:t>
            </a:r>
          </a:p>
        </p:txBody>
      </p:sp>
      <p:sp>
        <p:nvSpPr>
          <p:cNvPr id="10" name="Arrow: Pentagon 9">
            <a:extLst>
              <a:ext uri="{FF2B5EF4-FFF2-40B4-BE49-F238E27FC236}">
                <a16:creationId xmlns:a16="http://schemas.microsoft.com/office/drawing/2014/main" id="{71204FBC-8ED0-49E5-A241-430E0FC13733}"/>
              </a:ext>
            </a:extLst>
          </p:cNvPr>
          <p:cNvSpPr/>
          <p:nvPr/>
        </p:nvSpPr>
        <p:spPr>
          <a:xfrm>
            <a:off x="9355092" y="707501"/>
            <a:ext cx="2194757" cy="921043"/>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 </a:t>
            </a:r>
          </a:p>
          <a:p>
            <a:pPr algn="ctr"/>
            <a:r>
              <a:rPr lang="en-GB" dirty="0"/>
              <a:t>Requirements </a:t>
            </a:r>
          </a:p>
          <a:p>
            <a:pPr algn="ctr"/>
            <a:r>
              <a:rPr lang="en-GB" dirty="0"/>
              <a:t>elicitation</a:t>
            </a:r>
          </a:p>
        </p:txBody>
      </p:sp>
      <p:sp>
        <p:nvSpPr>
          <p:cNvPr id="5" name="TextBox 4">
            <a:extLst>
              <a:ext uri="{FF2B5EF4-FFF2-40B4-BE49-F238E27FC236}">
                <a16:creationId xmlns:a16="http://schemas.microsoft.com/office/drawing/2014/main" id="{82AA9F3D-D87C-437A-BD2C-7989DCC7FB7D}"/>
              </a:ext>
            </a:extLst>
          </p:cNvPr>
          <p:cNvSpPr txBox="1"/>
          <p:nvPr/>
        </p:nvSpPr>
        <p:spPr>
          <a:xfrm>
            <a:off x="2649845" y="5672831"/>
            <a:ext cx="6020815" cy="369332"/>
          </a:xfrm>
          <a:prstGeom prst="rect">
            <a:avLst/>
          </a:prstGeom>
          <a:noFill/>
        </p:spPr>
        <p:txBody>
          <a:bodyPr wrap="none" rtlCol="0">
            <a:spAutoFit/>
          </a:bodyPr>
          <a:lstStyle/>
          <a:p>
            <a:r>
              <a:rPr lang="en-GB" dirty="0"/>
              <a:t>You can see the original here:  </a:t>
            </a:r>
            <a:r>
              <a:rPr lang="en-GB" dirty="0">
                <a:hlinkClick r:id="rId5"/>
              </a:rPr>
              <a:t>https://youtu.be/3vsO0g0w1bg</a:t>
            </a:r>
            <a:r>
              <a:rPr lang="en-GB" dirty="0"/>
              <a:t> </a:t>
            </a:r>
          </a:p>
        </p:txBody>
      </p:sp>
      <p:pic>
        <p:nvPicPr>
          <p:cNvPr id="7" name="Business Analysis Training_ Requirements Elicitation Techniques - Surveys">
            <a:hlinkClick r:id="" action="ppaction://media"/>
            <a:extLst>
              <a:ext uri="{FF2B5EF4-FFF2-40B4-BE49-F238E27FC236}">
                <a16:creationId xmlns:a16="http://schemas.microsoft.com/office/drawing/2014/main" id="{8A7F3D4C-1CE1-45C8-8821-27BBB3E45A3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218532" y="1628544"/>
            <a:ext cx="6774694" cy="3810679"/>
          </a:xfrm>
        </p:spPr>
      </p:pic>
    </p:spTree>
    <p:extLst>
      <p:ext uri="{BB962C8B-B14F-4D97-AF65-F5344CB8AC3E}">
        <p14:creationId xmlns:p14="http://schemas.microsoft.com/office/powerpoint/2010/main" val="131225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9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C90B-B03D-43CC-9D6F-C364227D6DC5}"/>
              </a:ext>
            </a:extLst>
          </p:cNvPr>
          <p:cNvSpPr>
            <a:spLocks noGrp="1"/>
          </p:cNvSpPr>
          <p:nvPr>
            <p:ph type="title"/>
          </p:nvPr>
        </p:nvSpPr>
        <p:spPr/>
        <p:txBody>
          <a:bodyPr/>
          <a:lstStyle/>
          <a:p>
            <a:r>
              <a:rPr lang="en-GB" dirty="0"/>
              <a:t>Requirements Elicitation</a:t>
            </a:r>
          </a:p>
        </p:txBody>
      </p:sp>
      <p:sp>
        <p:nvSpPr>
          <p:cNvPr id="9" name="Content Placeholder 8">
            <a:extLst>
              <a:ext uri="{FF2B5EF4-FFF2-40B4-BE49-F238E27FC236}">
                <a16:creationId xmlns:a16="http://schemas.microsoft.com/office/drawing/2014/main" id="{CEAA69B5-75B7-46EE-85CC-48C4481D2303}"/>
              </a:ext>
            </a:extLst>
          </p:cNvPr>
          <p:cNvSpPr>
            <a:spLocks noGrp="1"/>
          </p:cNvSpPr>
          <p:nvPr>
            <p:ph idx="1"/>
          </p:nvPr>
        </p:nvSpPr>
        <p:spPr>
          <a:xfrm>
            <a:off x="838200" y="1825625"/>
            <a:ext cx="6019800" cy="4473575"/>
          </a:xfrm>
        </p:spPr>
        <p:txBody>
          <a:bodyPr>
            <a:normAutofit/>
          </a:bodyPr>
          <a:lstStyle/>
          <a:p>
            <a:pPr marL="0" indent="0">
              <a:buNone/>
            </a:pPr>
            <a:r>
              <a:rPr lang="en-GB" dirty="0"/>
              <a:t>Creativity</a:t>
            </a:r>
          </a:p>
          <a:p>
            <a:r>
              <a:rPr lang="en-GB" sz="2800" dirty="0"/>
              <a:t>Brainstorming</a:t>
            </a:r>
          </a:p>
          <a:p>
            <a:r>
              <a:rPr lang="en-GB" dirty="0"/>
              <a:t>Brainstorming paradox</a:t>
            </a:r>
          </a:p>
          <a:p>
            <a:r>
              <a:rPr lang="en-GB" dirty="0"/>
              <a:t>Analogy Paradox</a:t>
            </a:r>
          </a:p>
          <a:p>
            <a:endParaRPr lang="en-GB" sz="2800" dirty="0"/>
          </a:p>
        </p:txBody>
      </p:sp>
      <p:sp>
        <p:nvSpPr>
          <p:cNvPr id="10" name="Arrow: Pentagon 9">
            <a:extLst>
              <a:ext uri="{FF2B5EF4-FFF2-40B4-BE49-F238E27FC236}">
                <a16:creationId xmlns:a16="http://schemas.microsoft.com/office/drawing/2014/main" id="{71204FBC-8ED0-49E5-A241-430E0FC13733}"/>
              </a:ext>
            </a:extLst>
          </p:cNvPr>
          <p:cNvSpPr/>
          <p:nvPr/>
        </p:nvSpPr>
        <p:spPr>
          <a:xfrm>
            <a:off x="9997243" y="669401"/>
            <a:ext cx="2194757" cy="921043"/>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 </a:t>
            </a:r>
          </a:p>
          <a:p>
            <a:pPr algn="ctr"/>
            <a:r>
              <a:rPr lang="en-GB" dirty="0"/>
              <a:t>Requirements </a:t>
            </a:r>
          </a:p>
          <a:p>
            <a:pPr algn="ctr"/>
            <a:r>
              <a:rPr lang="en-GB" dirty="0"/>
              <a:t>elicitation</a:t>
            </a:r>
          </a:p>
        </p:txBody>
      </p:sp>
      <p:pic>
        <p:nvPicPr>
          <p:cNvPr id="5" name="Picture 4" descr="A picture containing toy, doll, automaton&#10;&#10;Description automatically generated">
            <a:extLst>
              <a:ext uri="{FF2B5EF4-FFF2-40B4-BE49-F238E27FC236}">
                <a16:creationId xmlns:a16="http://schemas.microsoft.com/office/drawing/2014/main" id="{23AD7EE5-6AC7-4FD3-8F75-F516A8E8B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1763481"/>
            <a:ext cx="4115540" cy="4115540"/>
          </a:xfrm>
          <a:prstGeom prst="rect">
            <a:avLst/>
          </a:prstGeom>
        </p:spPr>
      </p:pic>
    </p:spTree>
    <p:extLst>
      <p:ext uri="{BB962C8B-B14F-4D97-AF65-F5344CB8AC3E}">
        <p14:creationId xmlns:p14="http://schemas.microsoft.com/office/powerpoint/2010/main" val="3197856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C90B-B03D-43CC-9D6F-C364227D6DC5}"/>
              </a:ext>
            </a:extLst>
          </p:cNvPr>
          <p:cNvSpPr>
            <a:spLocks noGrp="1"/>
          </p:cNvSpPr>
          <p:nvPr>
            <p:ph type="title"/>
          </p:nvPr>
        </p:nvSpPr>
        <p:spPr/>
        <p:txBody>
          <a:bodyPr/>
          <a:lstStyle/>
          <a:p>
            <a:r>
              <a:rPr lang="en-GB" dirty="0"/>
              <a:t>Requirements Elicitation - Creativity</a:t>
            </a:r>
          </a:p>
        </p:txBody>
      </p:sp>
      <p:pic>
        <p:nvPicPr>
          <p:cNvPr id="3" name="Creative Requirements Elicitation Techniques - Are you creative enough_">
            <a:hlinkClick r:id="" action="ppaction://media"/>
            <a:extLst>
              <a:ext uri="{FF2B5EF4-FFF2-40B4-BE49-F238E27FC236}">
                <a16:creationId xmlns:a16="http://schemas.microsoft.com/office/drawing/2014/main" id="{7CABC726-B549-4E45-BB75-08F833511A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95979" y="1690688"/>
            <a:ext cx="6019800" cy="3386138"/>
          </a:xfrm>
        </p:spPr>
      </p:pic>
      <p:sp>
        <p:nvSpPr>
          <p:cNvPr id="10" name="Arrow: Pentagon 9">
            <a:extLst>
              <a:ext uri="{FF2B5EF4-FFF2-40B4-BE49-F238E27FC236}">
                <a16:creationId xmlns:a16="http://schemas.microsoft.com/office/drawing/2014/main" id="{71204FBC-8ED0-49E5-A241-430E0FC13733}"/>
              </a:ext>
            </a:extLst>
          </p:cNvPr>
          <p:cNvSpPr/>
          <p:nvPr/>
        </p:nvSpPr>
        <p:spPr>
          <a:xfrm>
            <a:off x="9997243" y="669401"/>
            <a:ext cx="2194757" cy="921043"/>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 </a:t>
            </a:r>
          </a:p>
          <a:p>
            <a:pPr algn="ctr"/>
            <a:r>
              <a:rPr lang="en-GB" dirty="0"/>
              <a:t>Requirements </a:t>
            </a:r>
          </a:p>
          <a:p>
            <a:pPr algn="ctr"/>
            <a:r>
              <a:rPr lang="en-GB" dirty="0"/>
              <a:t>elicitation</a:t>
            </a:r>
          </a:p>
        </p:txBody>
      </p:sp>
      <p:sp>
        <p:nvSpPr>
          <p:cNvPr id="5" name="TextBox 4">
            <a:extLst>
              <a:ext uri="{FF2B5EF4-FFF2-40B4-BE49-F238E27FC236}">
                <a16:creationId xmlns:a16="http://schemas.microsoft.com/office/drawing/2014/main" id="{82AA9F3D-D87C-437A-BD2C-7989DCC7FB7D}"/>
              </a:ext>
            </a:extLst>
          </p:cNvPr>
          <p:cNvSpPr txBox="1"/>
          <p:nvPr/>
        </p:nvSpPr>
        <p:spPr>
          <a:xfrm>
            <a:off x="2649845" y="5672831"/>
            <a:ext cx="5912068" cy="369332"/>
          </a:xfrm>
          <a:prstGeom prst="rect">
            <a:avLst/>
          </a:prstGeom>
          <a:noFill/>
        </p:spPr>
        <p:txBody>
          <a:bodyPr wrap="none" rtlCol="0">
            <a:spAutoFit/>
          </a:bodyPr>
          <a:lstStyle/>
          <a:p>
            <a:r>
              <a:rPr lang="en-GB" dirty="0"/>
              <a:t>You can see the original here: </a:t>
            </a:r>
            <a:r>
              <a:rPr lang="en-GB" dirty="0">
                <a:hlinkClick r:id="rId6"/>
              </a:rPr>
              <a:t>https://youtu.be/uL2ykbxaQ2o</a:t>
            </a:r>
            <a:r>
              <a:rPr lang="en-GB" dirty="0"/>
              <a:t> </a:t>
            </a:r>
          </a:p>
        </p:txBody>
      </p:sp>
    </p:spTree>
    <p:extLst>
      <p:ext uri="{BB962C8B-B14F-4D97-AF65-F5344CB8AC3E}">
        <p14:creationId xmlns:p14="http://schemas.microsoft.com/office/powerpoint/2010/main" val="15002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8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C90B-B03D-43CC-9D6F-C364227D6DC5}"/>
              </a:ext>
            </a:extLst>
          </p:cNvPr>
          <p:cNvSpPr>
            <a:spLocks noGrp="1"/>
          </p:cNvSpPr>
          <p:nvPr>
            <p:ph type="title"/>
          </p:nvPr>
        </p:nvSpPr>
        <p:spPr/>
        <p:txBody>
          <a:bodyPr/>
          <a:lstStyle/>
          <a:p>
            <a:r>
              <a:rPr lang="en-GB" dirty="0"/>
              <a:t>Requirements Elicitation</a:t>
            </a:r>
          </a:p>
        </p:txBody>
      </p:sp>
      <p:sp>
        <p:nvSpPr>
          <p:cNvPr id="9" name="Content Placeholder 8">
            <a:extLst>
              <a:ext uri="{FF2B5EF4-FFF2-40B4-BE49-F238E27FC236}">
                <a16:creationId xmlns:a16="http://schemas.microsoft.com/office/drawing/2014/main" id="{CEAA69B5-75B7-46EE-85CC-48C4481D2303}"/>
              </a:ext>
            </a:extLst>
          </p:cNvPr>
          <p:cNvSpPr>
            <a:spLocks noGrp="1"/>
          </p:cNvSpPr>
          <p:nvPr>
            <p:ph idx="1"/>
          </p:nvPr>
        </p:nvSpPr>
        <p:spPr>
          <a:xfrm>
            <a:off x="838200" y="1825625"/>
            <a:ext cx="6019800" cy="4473575"/>
          </a:xfrm>
        </p:spPr>
        <p:txBody>
          <a:bodyPr>
            <a:normAutofit/>
          </a:bodyPr>
          <a:lstStyle/>
          <a:p>
            <a:pPr marL="0" indent="0">
              <a:buNone/>
            </a:pPr>
            <a:r>
              <a:rPr lang="en-GB" dirty="0"/>
              <a:t>Document-Centric</a:t>
            </a:r>
          </a:p>
          <a:p>
            <a:r>
              <a:rPr lang="en-GB" sz="2800" dirty="0"/>
              <a:t>System archaeology</a:t>
            </a:r>
          </a:p>
          <a:p>
            <a:r>
              <a:rPr lang="en-GB" dirty="0"/>
              <a:t>Perspective-based reading</a:t>
            </a:r>
          </a:p>
          <a:p>
            <a:r>
              <a:rPr lang="en-GB" dirty="0"/>
              <a:t>Requirements reuse</a:t>
            </a:r>
          </a:p>
          <a:p>
            <a:r>
              <a:rPr lang="en-GB" dirty="0"/>
              <a:t>Business process</a:t>
            </a:r>
          </a:p>
          <a:p>
            <a:endParaRPr lang="en-GB" sz="2800" dirty="0"/>
          </a:p>
        </p:txBody>
      </p:sp>
      <p:sp>
        <p:nvSpPr>
          <p:cNvPr id="10" name="Arrow: Pentagon 9">
            <a:extLst>
              <a:ext uri="{FF2B5EF4-FFF2-40B4-BE49-F238E27FC236}">
                <a16:creationId xmlns:a16="http://schemas.microsoft.com/office/drawing/2014/main" id="{71204FBC-8ED0-49E5-A241-430E0FC13733}"/>
              </a:ext>
            </a:extLst>
          </p:cNvPr>
          <p:cNvSpPr/>
          <p:nvPr/>
        </p:nvSpPr>
        <p:spPr>
          <a:xfrm>
            <a:off x="9997243" y="671979"/>
            <a:ext cx="2194757" cy="921043"/>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 </a:t>
            </a:r>
          </a:p>
          <a:p>
            <a:pPr algn="ctr"/>
            <a:r>
              <a:rPr lang="en-GB" dirty="0"/>
              <a:t>Requirements </a:t>
            </a:r>
          </a:p>
          <a:p>
            <a:pPr algn="ctr"/>
            <a:r>
              <a:rPr lang="en-GB" dirty="0"/>
              <a:t>elicitation</a:t>
            </a:r>
          </a:p>
        </p:txBody>
      </p:sp>
      <p:pic>
        <p:nvPicPr>
          <p:cNvPr id="4" name="Picture 3" descr="A person holding a tablet&#10;&#10;Description automatically generated with medium confidence">
            <a:extLst>
              <a:ext uri="{FF2B5EF4-FFF2-40B4-BE49-F238E27FC236}">
                <a16:creationId xmlns:a16="http://schemas.microsoft.com/office/drawing/2014/main" id="{98BA1BED-BE5A-483B-B4C7-BF254E956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3787" y="2416399"/>
            <a:ext cx="5237588" cy="2025201"/>
          </a:xfrm>
          <a:prstGeom prst="rect">
            <a:avLst/>
          </a:prstGeom>
        </p:spPr>
      </p:pic>
    </p:spTree>
    <p:extLst>
      <p:ext uri="{BB962C8B-B14F-4D97-AF65-F5344CB8AC3E}">
        <p14:creationId xmlns:p14="http://schemas.microsoft.com/office/powerpoint/2010/main" val="1053689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22B15-5AA1-4E30-A779-185AE2DBFD3D}"/>
              </a:ext>
            </a:extLst>
          </p:cNvPr>
          <p:cNvSpPr>
            <a:spLocks noGrp="1"/>
          </p:cNvSpPr>
          <p:nvPr>
            <p:ph type="title"/>
          </p:nvPr>
        </p:nvSpPr>
        <p:spPr/>
        <p:txBody>
          <a:bodyPr/>
          <a:lstStyle/>
          <a:p>
            <a:r>
              <a:rPr lang="en-GB" dirty="0"/>
              <a:t>Requirements Process</a:t>
            </a:r>
          </a:p>
        </p:txBody>
      </p:sp>
      <p:sp>
        <p:nvSpPr>
          <p:cNvPr id="3" name="Content Placeholder 2">
            <a:extLst>
              <a:ext uri="{FF2B5EF4-FFF2-40B4-BE49-F238E27FC236}">
                <a16:creationId xmlns:a16="http://schemas.microsoft.com/office/drawing/2014/main" id="{0B1A09D8-F462-4351-89E7-4B6C77E65EC9}"/>
              </a:ext>
            </a:extLst>
          </p:cNvPr>
          <p:cNvSpPr>
            <a:spLocks noGrp="1"/>
          </p:cNvSpPr>
          <p:nvPr>
            <p:ph idx="1"/>
          </p:nvPr>
        </p:nvSpPr>
        <p:spPr/>
        <p:txBody>
          <a:bodyPr>
            <a:normAutofit/>
          </a:bodyPr>
          <a:lstStyle/>
          <a:p>
            <a:r>
              <a:rPr lang="en-GB" dirty="0"/>
              <a:t>Requirements analysis</a:t>
            </a:r>
          </a:p>
          <a:p>
            <a:endParaRPr lang="en-GB" dirty="0"/>
          </a:p>
          <a:p>
            <a:r>
              <a:rPr lang="en-GB" dirty="0">
                <a:hlinkClick r:id="rId2"/>
              </a:rPr>
              <a:t>https://www.guru99.com/learn-software-requirements-analysis-with-case-study.html</a:t>
            </a:r>
            <a:r>
              <a:rPr lang="en-GB" dirty="0"/>
              <a:t> </a:t>
            </a:r>
          </a:p>
          <a:p>
            <a:endParaRPr lang="en-GB" dirty="0"/>
          </a:p>
          <a:p>
            <a:r>
              <a:rPr lang="en-GB" dirty="0"/>
              <a:t>This is a really good resource for how to perform Requirements Analysis, let’s work through this example. </a:t>
            </a:r>
          </a:p>
          <a:p>
            <a:pPr marL="0" indent="0">
              <a:buNone/>
            </a:pPr>
            <a:endParaRPr lang="en-GB" dirty="0"/>
          </a:p>
        </p:txBody>
      </p:sp>
      <p:pic>
        <p:nvPicPr>
          <p:cNvPr id="8" name="Picture 7">
            <a:extLst>
              <a:ext uri="{FF2B5EF4-FFF2-40B4-BE49-F238E27FC236}">
                <a16:creationId xmlns:a16="http://schemas.microsoft.com/office/drawing/2014/main" id="{60C72CC8-A9F2-4B5C-8E8B-C92D997DD712}"/>
              </a:ext>
            </a:extLst>
          </p:cNvPr>
          <p:cNvPicPr>
            <a:picLocks noChangeAspect="1"/>
          </p:cNvPicPr>
          <p:nvPr/>
        </p:nvPicPr>
        <p:blipFill>
          <a:blip r:embed="rId3"/>
          <a:stretch>
            <a:fillRect/>
          </a:stretch>
        </p:blipFill>
        <p:spPr>
          <a:xfrm>
            <a:off x="8985226" y="681037"/>
            <a:ext cx="3206774" cy="1499746"/>
          </a:xfrm>
          <a:prstGeom prst="rect">
            <a:avLst/>
          </a:prstGeom>
        </p:spPr>
      </p:pic>
    </p:spTree>
    <p:extLst>
      <p:ext uri="{BB962C8B-B14F-4D97-AF65-F5344CB8AC3E}">
        <p14:creationId xmlns:p14="http://schemas.microsoft.com/office/powerpoint/2010/main" val="916494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22B15-5AA1-4E30-A779-185AE2DBFD3D}"/>
              </a:ext>
            </a:extLst>
          </p:cNvPr>
          <p:cNvSpPr>
            <a:spLocks noGrp="1"/>
          </p:cNvSpPr>
          <p:nvPr>
            <p:ph type="title"/>
          </p:nvPr>
        </p:nvSpPr>
        <p:spPr/>
        <p:txBody>
          <a:bodyPr/>
          <a:lstStyle/>
          <a:p>
            <a:r>
              <a:rPr lang="en-GB" dirty="0"/>
              <a:t>Requirements Process</a:t>
            </a:r>
          </a:p>
        </p:txBody>
      </p:sp>
      <p:sp>
        <p:nvSpPr>
          <p:cNvPr id="3" name="Content Placeholder 2">
            <a:extLst>
              <a:ext uri="{FF2B5EF4-FFF2-40B4-BE49-F238E27FC236}">
                <a16:creationId xmlns:a16="http://schemas.microsoft.com/office/drawing/2014/main" id="{0B1A09D8-F462-4351-89E7-4B6C77E65EC9}"/>
              </a:ext>
            </a:extLst>
          </p:cNvPr>
          <p:cNvSpPr>
            <a:spLocks noGrp="1"/>
          </p:cNvSpPr>
          <p:nvPr>
            <p:ph idx="1"/>
          </p:nvPr>
        </p:nvSpPr>
        <p:spPr/>
        <p:txBody>
          <a:bodyPr>
            <a:normAutofit/>
          </a:bodyPr>
          <a:lstStyle/>
          <a:p>
            <a:r>
              <a:rPr lang="en-GB" dirty="0"/>
              <a:t>Requirements analysis</a:t>
            </a:r>
          </a:p>
          <a:p>
            <a:endParaRPr lang="en-GB" dirty="0"/>
          </a:p>
          <a:p>
            <a:r>
              <a:rPr lang="en-GB" dirty="0"/>
              <a:t>Building on the previous example from Guru99, let’s look at how this organisation puts together an SRS</a:t>
            </a:r>
          </a:p>
          <a:p>
            <a:r>
              <a:rPr lang="en-GB" dirty="0">
                <a:hlinkClick r:id="rId2"/>
              </a:rPr>
              <a:t>https://jelvix.com/blog/software-requirements-specification</a:t>
            </a:r>
            <a:r>
              <a:rPr lang="en-GB" dirty="0"/>
              <a:t> </a:t>
            </a:r>
          </a:p>
          <a:p>
            <a:endParaRPr lang="en-GB" dirty="0"/>
          </a:p>
          <a:p>
            <a:r>
              <a:rPr lang="en-GB" dirty="0"/>
              <a:t>They also offer a nice breakdown on the difference between Function and Non-Functional requirements</a:t>
            </a:r>
          </a:p>
          <a:p>
            <a:r>
              <a:rPr lang="en-GB" dirty="0">
                <a:hlinkClick r:id="rId3"/>
              </a:rPr>
              <a:t>https://jelvix.com/blog/functional-vs-nonfunctional-requirements</a:t>
            </a:r>
            <a:r>
              <a:rPr lang="en-GB" dirty="0"/>
              <a:t> </a:t>
            </a:r>
          </a:p>
        </p:txBody>
      </p:sp>
      <p:pic>
        <p:nvPicPr>
          <p:cNvPr id="8" name="Picture 7">
            <a:extLst>
              <a:ext uri="{FF2B5EF4-FFF2-40B4-BE49-F238E27FC236}">
                <a16:creationId xmlns:a16="http://schemas.microsoft.com/office/drawing/2014/main" id="{60C72CC8-A9F2-4B5C-8E8B-C92D997DD712}"/>
              </a:ext>
            </a:extLst>
          </p:cNvPr>
          <p:cNvPicPr>
            <a:picLocks noChangeAspect="1"/>
          </p:cNvPicPr>
          <p:nvPr/>
        </p:nvPicPr>
        <p:blipFill>
          <a:blip r:embed="rId4"/>
          <a:stretch>
            <a:fillRect/>
          </a:stretch>
        </p:blipFill>
        <p:spPr>
          <a:xfrm>
            <a:off x="8985226" y="681037"/>
            <a:ext cx="3206774" cy="1499746"/>
          </a:xfrm>
          <a:prstGeom prst="rect">
            <a:avLst/>
          </a:prstGeom>
        </p:spPr>
      </p:pic>
    </p:spTree>
    <p:extLst>
      <p:ext uri="{BB962C8B-B14F-4D97-AF65-F5344CB8AC3E}">
        <p14:creationId xmlns:p14="http://schemas.microsoft.com/office/powerpoint/2010/main" val="525080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22B15-5AA1-4E30-A779-185AE2DBFD3D}"/>
              </a:ext>
            </a:extLst>
          </p:cNvPr>
          <p:cNvSpPr>
            <a:spLocks noGrp="1"/>
          </p:cNvSpPr>
          <p:nvPr>
            <p:ph type="title"/>
          </p:nvPr>
        </p:nvSpPr>
        <p:spPr/>
        <p:txBody>
          <a:bodyPr/>
          <a:lstStyle/>
          <a:p>
            <a:r>
              <a:rPr lang="en-GB" dirty="0"/>
              <a:t>Requirements Process</a:t>
            </a:r>
          </a:p>
        </p:txBody>
      </p:sp>
      <p:sp>
        <p:nvSpPr>
          <p:cNvPr id="3" name="Content Placeholder 2">
            <a:extLst>
              <a:ext uri="{FF2B5EF4-FFF2-40B4-BE49-F238E27FC236}">
                <a16:creationId xmlns:a16="http://schemas.microsoft.com/office/drawing/2014/main" id="{0B1A09D8-F462-4351-89E7-4B6C77E65EC9}"/>
              </a:ext>
            </a:extLst>
          </p:cNvPr>
          <p:cNvSpPr>
            <a:spLocks noGrp="1"/>
          </p:cNvSpPr>
          <p:nvPr>
            <p:ph idx="1"/>
          </p:nvPr>
        </p:nvSpPr>
        <p:spPr/>
        <p:txBody>
          <a:bodyPr>
            <a:normAutofit/>
          </a:bodyPr>
          <a:lstStyle/>
          <a:p>
            <a:r>
              <a:rPr lang="en-GB" dirty="0"/>
              <a:t>Requirements documentation</a:t>
            </a:r>
          </a:p>
          <a:p>
            <a:pPr marL="0" indent="0">
              <a:buNone/>
            </a:pPr>
            <a:r>
              <a:rPr lang="en-GB" dirty="0"/>
              <a:t>There is no hard and fast rule as to how you “do” requirements management – every organisation is different and will produce different requirements assets</a:t>
            </a:r>
          </a:p>
          <a:p>
            <a:pPr marL="0" indent="0">
              <a:buNone/>
            </a:pPr>
            <a:r>
              <a:rPr lang="en-GB" dirty="0"/>
              <a:t>Traditional “heavy” engineering firms tend to have a more thorough process that involves producing more assets to support their process. </a:t>
            </a:r>
          </a:p>
          <a:p>
            <a:pPr marL="0" indent="0">
              <a:buNone/>
            </a:pPr>
            <a:r>
              <a:rPr lang="en-GB" dirty="0"/>
              <a:t>You can’t be too careful – Boeing 737-Max </a:t>
            </a:r>
          </a:p>
          <a:p>
            <a:pPr marL="0" indent="0">
              <a:buNone/>
            </a:pPr>
            <a:endParaRPr lang="en-GB" dirty="0"/>
          </a:p>
        </p:txBody>
      </p:sp>
    </p:spTree>
    <p:extLst>
      <p:ext uri="{BB962C8B-B14F-4D97-AF65-F5344CB8AC3E}">
        <p14:creationId xmlns:p14="http://schemas.microsoft.com/office/powerpoint/2010/main" val="1824287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22B15-5AA1-4E30-A779-185AE2DBFD3D}"/>
              </a:ext>
            </a:extLst>
          </p:cNvPr>
          <p:cNvSpPr>
            <a:spLocks noGrp="1"/>
          </p:cNvSpPr>
          <p:nvPr>
            <p:ph type="title"/>
          </p:nvPr>
        </p:nvSpPr>
        <p:spPr/>
        <p:txBody>
          <a:bodyPr/>
          <a:lstStyle/>
          <a:p>
            <a:r>
              <a:rPr lang="en-GB" dirty="0"/>
              <a:t>Requirements Process</a:t>
            </a:r>
          </a:p>
        </p:txBody>
      </p:sp>
      <p:sp>
        <p:nvSpPr>
          <p:cNvPr id="3" name="Content Placeholder 2">
            <a:extLst>
              <a:ext uri="{FF2B5EF4-FFF2-40B4-BE49-F238E27FC236}">
                <a16:creationId xmlns:a16="http://schemas.microsoft.com/office/drawing/2014/main" id="{0B1A09D8-F462-4351-89E7-4B6C77E65EC9}"/>
              </a:ext>
            </a:extLst>
          </p:cNvPr>
          <p:cNvSpPr>
            <a:spLocks noGrp="1"/>
          </p:cNvSpPr>
          <p:nvPr>
            <p:ph idx="1"/>
          </p:nvPr>
        </p:nvSpPr>
        <p:spPr/>
        <p:txBody>
          <a:bodyPr>
            <a:normAutofit lnSpcReduction="10000"/>
          </a:bodyPr>
          <a:lstStyle/>
          <a:p>
            <a:r>
              <a:rPr lang="en-GB" dirty="0"/>
              <a:t>Requirements verification and validation</a:t>
            </a:r>
          </a:p>
          <a:p>
            <a:pPr marL="457200" lvl="1" indent="0">
              <a:buNone/>
            </a:pPr>
            <a:r>
              <a:rPr lang="en-GB" dirty="0"/>
              <a:t>Verification – check with the stakeholders – did we record what you said?</a:t>
            </a:r>
          </a:p>
          <a:p>
            <a:pPr marL="457200" lvl="1" indent="0">
              <a:buNone/>
            </a:pPr>
            <a:r>
              <a:rPr lang="en-GB" dirty="0"/>
              <a:t>Validation – check with the stakeholders are we building the right thing?</a:t>
            </a:r>
          </a:p>
          <a:p>
            <a:pPr marL="0" indent="0">
              <a:buNone/>
            </a:pPr>
            <a:endParaRPr lang="en-GB" dirty="0"/>
          </a:p>
          <a:p>
            <a:pPr marL="0" indent="0">
              <a:buNone/>
            </a:pPr>
            <a:r>
              <a:rPr lang="en-GB" dirty="0"/>
              <a:t>These are two different things. </a:t>
            </a:r>
          </a:p>
          <a:p>
            <a:pPr marL="0" indent="0">
              <a:buNone/>
            </a:pPr>
            <a:endParaRPr lang="en-GB" dirty="0"/>
          </a:p>
          <a:p>
            <a:pPr marL="0" indent="0">
              <a:buNone/>
            </a:pPr>
            <a:r>
              <a:rPr lang="en-GB" dirty="0"/>
              <a:t>Very often, stakeholders do not fully understand what they are asking for. </a:t>
            </a:r>
          </a:p>
          <a:p>
            <a:pPr marL="0" indent="0">
              <a:buNone/>
            </a:pPr>
            <a:endParaRPr lang="en-GB" dirty="0"/>
          </a:p>
          <a:p>
            <a:pPr marL="0" indent="0">
              <a:buNone/>
            </a:pPr>
            <a:r>
              <a:rPr lang="en-GB" dirty="0"/>
              <a:t>It is the job of the requirements engineer to figure that out. </a:t>
            </a:r>
          </a:p>
        </p:txBody>
      </p:sp>
    </p:spTree>
    <p:extLst>
      <p:ext uri="{BB962C8B-B14F-4D97-AF65-F5344CB8AC3E}">
        <p14:creationId xmlns:p14="http://schemas.microsoft.com/office/powerpoint/2010/main" val="1060636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22B15-5AA1-4E30-A779-185AE2DBFD3D}"/>
              </a:ext>
            </a:extLst>
          </p:cNvPr>
          <p:cNvSpPr>
            <a:spLocks noGrp="1"/>
          </p:cNvSpPr>
          <p:nvPr>
            <p:ph type="title"/>
          </p:nvPr>
        </p:nvSpPr>
        <p:spPr/>
        <p:txBody>
          <a:bodyPr/>
          <a:lstStyle/>
          <a:p>
            <a:r>
              <a:rPr lang="en-GB" dirty="0"/>
              <a:t>Requirements Process</a:t>
            </a:r>
          </a:p>
        </p:txBody>
      </p:sp>
      <p:sp>
        <p:nvSpPr>
          <p:cNvPr id="3" name="Content Placeholder 2">
            <a:extLst>
              <a:ext uri="{FF2B5EF4-FFF2-40B4-BE49-F238E27FC236}">
                <a16:creationId xmlns:a16="http://schemas.microsoft.com/office/drawing/2014/main" id="{0B1A09D8-F462-4351-89E7-4B6C77E65EC9}"/>
              </a:ext>
            </a:extLst>
          </p:cNvPr>
          <p:cNvSpPr>
            <a:spLocks noGrp="1"/>
          </p:cNvSpPr>
          <p:nvPr>
            <p:ph idx="1"/>
          </p:nvPr>
        </p:nvSpPr>
        <p:spPr/>
        <p:txBody>
          <a:bodyPr>
            <a:normAutofit lnSpcReduction="10000"/>
          </a:bodyPr>
          <a:lstStyle/>
          <a:p>
            <a:r>
              <a:rPr lang="en-GB" dirty="0"/>
              <a:t>Requirements verification and validation</a:t>
            </a:r>
          </a:p>
          <a:p>
            <a:pPr marL="457200" lvl="1" indent="0">
              <a:buNone/>
            </a:pPr>
            <a:r>
              <a:rPr lang="en-GB" dirty="0"/>
              <a:t>Verification – am I building the system right?</a:t>
            </a:r>
          </a:p>
          <a:p>
            <a:pPr marL="457200" lvl="1" indent="0">
              <a:buNone/>
            </a:pPr>
            <a:r>
              <a:rPr lang="en-GB" dirty="0"/>
              <a:t>Validation – am I building the right system?</a:t>
            </a:r>
          </a:p>
          <a:p>
            <a:pPr marL="0" indent="0">
              <a:buNone/>
            </a:pPr>
            <a:endParaRPr lang="en-GB" dirty="0"/>
          </a:p>
          <a:p>
            <a:pPr marL="0" indent="0">
              <a:buNone/>
            </a:pPr>
            <a:r>
              <a:rPr lang="en-GB" dirty="0"/>
              <a:t>These are two different things. </a:t>
            </a:r>
          </a:p>
          <a:p>
            <a:pPr marL="0" indent="0">
              <a:buNone/>
            </a:pPr>
            <a:endParaRPr lang="en-GB" dirty="0"/>
          </a:p>
          <a:p>
            <a:pPr marL="0" indent="0">
              <a:buNone/>
            </a:pPr>
            <a:r>
              <a:rPr lang="en-GB" dirty="0"/>
              <a:t>Very often, stakeholders do not fully understand what they are asking for. </a:t>
            </a:r>
          </a:p>
          <a:p>
            <a:pPr marL="0" indent="0">
              <a:buNone/>
            </a:pPr>
            <a:endParaRPr lang="en-GB" dirty="0"/>
          </a:p>
          <a:p>
            <a:pPr marL="0" indent="0">
              <a:buNone/>
            </a:pPr>
            <a:r>
              <a:rPr lang="en-GB" dirty="0"/>
              <a:t>It is the job of the requirements engineer to figure that out. </a:t>
            </a:r>
          </a:p>
        </p:txBody>
      </p:sp>
    </p:spTree>
    <p:extLst>
      <p:ext uri="{BB962C8B-B14F-4D97-AF65-F5344CB8AC3E}">
        <p14:creationId xmlns:p14="http://schemas.microsoft.com/office/powerpoint/2010/main" val="2081339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22B15-5AA1-4E30-A779-185AE2DBFD3D}"/>
              </a:ext>
            </a:extLst>
          </p:cNvPr>
          <p:cNvSpPr>
            <a:spLocks noGrp="1"/>
          </p:cNvSpPr>
          <p:nvPr>
            <p:ph type="title"/>
          </p:nvPr>
        </p:nvSpPr>
        <p:spPr/>
        <p:txBody>
          <a:bodyPr/>
          <a:lstStyle/>
          <a:p>
            <a:r>
              <a:rPr lang="en-GB" dirty="0"/>
              <a:t>Agile requirements</a:t>
            </a:r>
          </a:p>
        </p:txBody>
      </p:sp>
      <p:sp>
        <p:nvSpPr>
          <p:cNvPr id="3" name="Content Placeholder 2">
            <a:extLst>
              <a:ext uri="{FF2B5EF4-FFF2-40B4-BE49-F238E27FC236}">
                <a16:creationId xmlns:a16="http://schemas.microsoft.com/office/drawing/2014/main" id="{0B1A09D8-F462-4351-89E7-4B6C77E65EC9}"/>
              </a:ext>
            </a:extLst>
          </p:cNvPr>
          <p:cNvSpPr>
            <a:spLocks noGrp="1"/>
          </p:cNvSpPr>
          <p:nvPr>
            <p:ph idx="1"/>
          </p:nvPr>
        </p:nvSpPr>
        <p:spPr/>
        <p:txBody>
          <a:bodyPr/>
          <a:lstStyle/>
          <a:p>
            <a:r>
              <a:rPr lang="en-GB" dirty="0"/>
              <a:t>When we come back in week 2, we will spend some time looking at ways Agile practitioners do their requirements management</a:t>
            </a:r>
          </a:p>
        </p:txBody>
      </p:sp>
    </p:spTree>
    <p:extLst>
      <p:ext uri="{BB962C8B-B14F-4D97-AF65-F5344CB8AC3E}">
        <p14:creationId xmlns:p14="http://schemas.microsoft.com/office/powerpoint/2010/main" val="592469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0C804-E312-4F61-AB7E-97AF344770BB}"/>
              </a:ext>
            </a:extLst>
          </p:cNvPr>
          <p:cNvSpPr>
            <a:spLocks noGrp="1"/>
          </p:cNvSpPr>
          <p:nvPr>
            <p:ph type="title"/>
          </p:nvPr>
        </p:nvSpPr>
        <p:spPr/>
        <p:txBody>
          <a:bodyPr/>
          <a:lstStyle/>
          <a:p>
            <a:r>
              <a:rPr lang="en-GB" dirty="0"/>
              <a:t>Writing better requirements</a:t>
            </a:r>
          </a:p>
        </p:txBody>
      </p:sp>
      <p:sp>
        <p:nvSpPr>
          <p:cNvPr id="3" name="Text Placeholder 2">
            <a:extLst>
              <a:ext uri="{FF2B5EF4-FFF2-40B4-BE49-F238E27FC236}">
                <a16:creationId xmlns:a16="http://schemas.microsoft.com/office/drawing/2014/main" id="{22500F98-129E-48E8-BD93-33E7CFCF4C51}"/>
              </a:ext>
            </a:extLst>
          </p:cNvPr>
          <p:cNvSpPr>
            <a:spLocks noGrp="1"/>
          </p:cNvSpPr>
          <p:nvPr>
            <p:ph type="body" idx="1"/>
          </p:nvPr>
        </p:nvSpPr>
        <p:spPr/>
        <p:txBody>
          <a:bodyPr/>
          <a:lstStyle/>
          <a:p>
            <a:r>
              <a:rPr lang="en-GB" dirty="0"/>
              <a:t>Requirements Engineering</a:t>
            </a:r>
          </a:p>
        </p:txBody>
      </p:sp>
    </p:spTree>
    <p:extLst>
      <p:ext uri="{BB962C8B-B14F-4D97-AF65-F5344CB8AC3E}">
        <p14:creationId xmlns:p14="http://schemas.microsoft.com/office/powerpoint/2010/main" val="37590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A410C-BFC6-48C5-90E6-03542C5FA9B5}"/>
              </a:ext>
            </a:extLst>
          </p:cNvPr>
          <p:cNvSpPr>
            <a:spLocks noGrp="1"/>
          </p:cNvSpPr>
          <p:nvPr>
            <p:ph type="title"/>
          </p:nvPr>
        </p:nvSpPr>
        <p:spPr/>
        <p:txBody>
          <a:bodyPr/>
          <a:lstStyle/>
          <a:p>
            <a:r>
              <a:rPr lang="en-GB" dirty="0"/>
              <a:t>More information</a:t>
            </a:r>
          </a:p>
        </p:txBody>
      </p:sp>
      <p:sp>
        <p:nvSpPr>
          <p:cNvPr id="3" name="Content Placeholder 2">
            <a:extLst>
              <a:ext uri="{FF2B5EF4-FFF2-40B4-BE49-F238E27FC236}">
                <a16:creationId xmlns:a16="http://schemas.microsoft.com/office/drawing/2014/main" id="{AC8CEC7C-0F2E-45AF-9F72-E8CF4E85E0B4}"/>
              </a:ext>
            </a:extLst>
          </p:cNvPr>
          <p:cNvSpPr>
            <a:spLocks noGrp="1"/>
          </p:cNvSpPr>
          <p:nvPr>
            <p:ph idx="1"/>
          </p:nvPr>
        </p:nvSpPr>
        <p:spPr>
          <a:xfrm>
            <a:off x="838200" y="1825625"/>
            <a:ext cx="4102100" cy="4351338"/>
          </a:xfrm>
        </p:spPr>
        <p:txBody>
          <a:bodyPr>
            <a:normAutofit/>
          </a:bodyPr>
          <a:lstStyle/>
          <a:p>
            <a:r>
              <a:rPr lang="en-GB" dirty="0"/>
              <a:t>Jeremy and Ken’s book:</a:t>
            </a:r>
          </a:p>
          <a:p>
            <a:endParaRPr lang="en-GB" dirty="0"/>
          </a:p>
          <a:p>
            <a:r>
              <a:rPr lang="en-GB" dirty="0"/>
              <a:t>Requirements Engineering by Jeremy Dick </a:t>
            </a:r>
            <a:r>
              <a:rPr lang="en-GB" dirty="0">
                <a:solidFill>
                  <a:srgbClr val="1D9BF0"/>
                </a:solidFill>
                <a:effectLst/>
              </a:rPr>
              <a:t>https://smile.amazon.co.uk/dp/B0754H3632/ref=cm_sw_r_tw_dp_XD68BYW59QECDC7314J1</a:t>
            </a:r>
            <a:r>
              <a:rPr lang="en-GB" dirty="0"/>
              <a:t> </a:t>
            </a:r>
          </a:p>
        </p:txBody>
      </p:sp>
      <p:pic>
        <p:nvPicPr>
          <p:cNvPr id="5" name="Picture 4">
            <a:extLst>
              <a:ext uri="{FF2B5EF4-FFF2-40B4-BE49-F238E27FC236}">
                <a16:creationId xmlns:a16="http://schemas.microsoft.com/office/drawing/2014/main" id="{82789947-D846-4DDE-BDB0-BFAB5B13D70F}"/>
              </a:ext>
            </a:extLst>
          </p:cNvPr>
          <p:cNvPicPr>
            <a:picLocks noChangeAspect="1"/>
          </p:cNvPicPr>
          <p:nvPr/>
        </p:nvPicPr>
        <p:blipFill>
          <a:blip r:embed="rId2"/>
          <a:stretch>
            <a:fillRect/>
          </a:stretch>
        </p:blipFill>
        <p:spPr>
          <a:xfrm>
            <a:off x="6591300" y="1690688"/>
            <a:ext cx="2819400" cy="4251566"/>
          </a:xfrm>
          <a:prstGeom prst="rect">
            <a:avLst/>
          </a:prstGeom>
        </p:spPr>
      </p:pic>
    </p:spTree>
    <p:extLst>
      <p:ext uri="{BB962C8B-B14F-4D97-AF65-F5344CB8AC3E}">
        <p14:creationId xmlns:p14="http://schemas.microsoft.com/office/powerpoint/2010/main" val="3167096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7D3B-C4BF-4034-A66A-A13981DB8A77}"/>
              </a:ext>
            </a:extLst>
          </p:cNvPr>
          <p:cNvSpPr>
            <a:spLocks noGrp="1"/>
          </p:cNvSpPr>
          <p:nvPr>
            <p:ph type="title"/>
          </p:nvPr>
        </p:nvSpPr>
        <p:spPr/>
        <p:txBody>
          <a:bodyPr/>
          <a:lstStyle/>
          <a:p>
            <a:r>
              <a:rPr lang="en-GB" dirty="0"/>
              <a:t>Writing better requirements</a:t>
            </a:r>
          </a:p>
        </p:txBody>
      </p:sp>
      <p:sp>
        <p:nvSpPr>
          <p:cNvPr id="3" name="Text Placeholder 2">
            <a:extLst>
              <a:ext uri="{FF2B5EF4-FFF2-40B4-BE49-F238E27FC236}">
                <a16:creationId xmlns:a16="http://schemas.microsoft.com/office/drawing/2014/main" id="{7C4D01E4-DA1E-44B7-A7D2-9EBF8B3447F5}"/>
              </a:ext>
            </a:extLst>
          </p:cNvPr>
          <p:cNvSpPr>
            <a:spLocks noGrp="1"/>
          </p:cNvSpPr>
          <p:nvPr>
            <p:ph type="body" idx="1"/>
          </p:nvPr>
        </p:nvSpPr>
        <p:spPr/>
        <p:txBody>
          <a:bodyPr/>
          <a:lstStyle/>
          <a:p>
            <a:r>
              <a:rPr lang="en-GB" dirty="0"/>
              <a:t>Agile Methodologies</a:t>
            </a:r>
          </a:p>
        </p:txBody>
      </p:sp>
    </p:spTree>
    <p:extLst>
      <p:ext uri="{BB962C8B-B14F-4D97-AF65-F5344CB8AC3E}">
        <p14:creationId xmlns:p14="http://schemas.microsoft.com/office/powerpoint/2010/main" val="1491908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7D3B-C4BF-4034-A66A-A13981DB8A77}"/>
              </a:ext>
            </a:extLst>
          </p:cNvPr>
          <p:cNvSpPr>
            <a:spLocks noGrp="1"/>
          </p:cNvSpPr>
          <p:nvPr>
            <p:ph type="title"/>
          </p:nvPr>
        </p:nvSpPr>
        <p:spPr/>
        <p:txBody>
          <a:bodyPr/>
          <a:lstStyle/>
          <a:p>
            <a:r>
              <a:rPr lang="en-GB" dirty="0"/>
              <a:t>Sources of secure programming practice</a:t>
            </a:r>
          </a:p>
        </p:txBody>
      </p:sp>
      <p:sp>
        <p:nvSpPr>
          <p:cNvPr id="3" name="Text Placeholder 2">
            <a:extLst>
              <a:ext uri="{FF2B5EF4-FFF2-40B4-BE49-F238E27FC236}">
                <a16:creationId xmlns:a16="http://schemas.microsoft.com/office/drawing/2014/main" id="{7C4D01E4-DA1E-44B7-A7D2-9EBF8B3447F5}"/>
              </a:ext>
            </a:extLst>
          </p:cNvPr>
          <p:cNvSpPr>
            <a:spLocks noGrp="1"/>
          </p:cNvSpPr>
          <p:nvPr>
            <p:ph type="body" idx="1"/>
          </p:nvPr>
        </p:nvSpPr>
        <p:spPr/>
        <p:txBody>
          <a:bodyPr/>
          <a:lstStyle/>
          <a:p>
            <a:r>
              <a:rPr lang="en-GB" dirty="0"/>
              <a:t>Where to learn more</a:t>
            </a:r>
          </a:p>
        </p:txBody>
      </p:sp>
    </p:spTree>
    <p:extLst>
      <p:ext uri="{BB962C8B-B14F-4D97-AF65-F5344CB8AC3E}">
        <p14:creationId xmlns:p14="http://schemas.microsoft.com/office/powerpoint/2010/main" val="4051665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DDCB-D039-4847-806B-C0B8FF682D99}"/>
              </a:ext>
            </a:extLst>
          </p:cNvPr>
          <p:cNvSpPr>
            <a:spLocks noGrp="1"/>
          </p:cNvSpPr>
          <p:nvPr>
            <p:ph type="title"/>
          </p:nvPr>
        </p:nvSpPr>
        <p:spPr/>
        <p:txBody>
          <a:bodyPr/>
          <a:lstStyle/>
          <a:p>
            <a:r>
              <a:rPr lang="en-GB" dirty="0"/>
              <a:t>Sources of good practice</a:t>
            </a:r>
          </a:p>
        </p:txBody>
      </p:sp>
      <p:sp>
        <p:nvSpPr>
          <p:cNvPr id="3" name="Content Placeholder 2">
            <a:extLst>
              <a:ext uri="{FF2B5EF4-FFF2-40B4-BE49-F238E27FC236}">
                <a16:creationId xmlns:a16="http://schemas.microsoft.com/office/drawing/2014/main" id="{7DCD3759-5A72-449D-B7C4-87C989F2DE04}"/>
              </a:ext>
            </a:extLst>
          </p:cNvPr>
          <p:cNvSpPr>
            <a:spLocks noGrp="1"/>
          </p:cNvSpPr>
          <p:nvPr>
            <p:ph idx="1"/>
          </p:nvPr>
        </p:nvSpPr>
        <p:spPr/>
        <p:txBody>
          <a:bodyPr/>
          <a:lstStyle/>
          <a:p>
            <a:r>
              <a:rPr lang="en-GB" dirty="0" err="1"/>
              <a:t>CyBOK</a:t>
            </a:r>
            <a:endParaRPr lang="en-GB" dirty="0"/>
          </a:p>
          <a:p>
            <a:r>
              <a:rPr lang="en-GB" dirty="0"/>
              <a:t>SEI</a:t>
            </a:r>
          </a:p>
          <a:p>
            <a:r>
              <a:rPr lang="en-GB" dirty="0"/>
              <a:t>OWASP</a:t>
            </a:r>
          </a:p>
          <a:p>
            <a:r>
              <a:rPr lang="en-GB" dirty="0"/>
              <a:t>CERT</a:t>
            </a:r>
          </a:p>
          <a:p>
            <a:r>
              <a:rPr lang="en-GB" dirty="0"/>
              <a:t>Microsoft</a:t>
            </a:r>
          </a:p>
        </p:txBody>
      </p:sp>
    </p:spTree>
    <p:extLst>
      <p:ext uri="{BB962C8B-B14F-4D97-AF65-F5344CB8AC3E}">
        <p14:creationId xmlns:p14="http://schemas.microsoft.com/office/powerpoint/2010/main" val="3745902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8B8C4-18DC-4390-9CB4-8C77769CBEA7}"/>
              </a:ext>
            </a:extLst>
          </p:cNvPr>
          <p:cNvSpPr>
            <a:spLocks noGrp="1"/>
          </p:cNvSpPr>
          <p:nvPr>
            <p:ph type="title"/>
          </p:nvPr>
        </p:nvSpPr>
        <p:spPr/>
        <p:txBody>
          <a:bodyPr/>
          <a:lstStyle/>
          <a:p>
            <a:r>
              <a:rPr lang="en-GB" dirty="0" err="1"/>
              <a:t>CyBOK</a:t>
            </a:r>
            <a:endParaRPr lang="en-GB" dirty="0"/>
          </a:p>
        </p:txBody>
      </p:sp>
      <p:sp>
        <p:nvSpPr>
          <p:cNvPr id="3" name="Content Placeholder 2">
            <a:extLst>
              <a:ext uri="{FF2B5EF4-FFF2-40B4-BE49-F238E27FC236}">
                <a16:creationId xmlns:a16="http://schemas.microsoft.com/office/drawing/2014/main" id="{3F423D06-B758-4C32-A602-651636BCFD23}"/>
              </a:ext>
            </a:extLst>
          </p:cNvPr>
          <p:cNvSpPr>
            <a:spLocks noGrp="1"/>
          </p:cNvSpPr>
          <p:nvPr>
            <p:ph idx="1"/>
          </p:nvPr>
        </p:nvSpPr>
        <p:spPr/>
        <p:txBody>
          <a:bodyPr/>
          <a:lstStyle/>
          <a:p>
            <a:r>
              <a:rPr lang="en-GB" dirty="0"/>
              <a:t>All of </a:t>
            </a:r>
            <a:r>
              <a:rPr lang="en-GB" dirty="0" err="1"/>
              <a:t>CyBOK</a:t>
            </a:r>
            <a:r>
              <a:rPr lang="en-GB" dirty="0"/>
              <a:t>, but primarily chapters 15, 16 and 17</a:t>
            </a:r>
          </a:p>
          <a:p>
            <a:endParaRPr lang="en-GB" dirty="0"/>
          </a:p>
          <a:p>
            <a:r>
              <a:rPr lang="en-GB" dirty="0"/>
              <a:t>Chapter 15 – Software Security</a:t>
            </a:r>
          </a:p>
          <a:p>
            <a:r>
              <a:rPr lang="en-GB" dirty="0"/>
              <a:t>Chapter 16 – Web &amp; Mobile Security</a:t>
            </a:r>
          </a:p>
          <a:p>
            <a:r>
              <a:rPr lang="en-GB" dirty="0"/>
              <a:t>Chapter 17 – Secure Software Algorithm</a:t>
            </a:r>
          </a:p>
          <a:p>
            <a:endParaRPr lang="en-GB" dirty="0"/>
          </a:p>
        </p:txBody>
      </p:sp>
    </p:spTree>
    <p:extLst>
      <p:ext uri="{BB962C8B-B14F-4D97-AF65-F5344CB8AC3E}">
        <p14:creationId xmlns:p14="http://schemas.microsoft.com/office/powerpoint/2010/main" val="1617423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8B8C4-18DC-4390-9CB4-8C77769CBEA7}"/>
              </a:ext>
            </a:extLst>
          </p:cNvPr>
          <p:cNvSpPr>
            <a:spLocks noGrp="1"/>
          </p:cNvSpPr>
          <p:nvPr>
            <p:ph type="title"/>
          </p:nvPr>
        </p:nvSpPr>
        <p:spPr/>
        <p:txBody>
          <a:bodyPr/>
          <a:lstStyle/>
          <a:p>
            <a:r>
              <a:rPr lang="en-GB" dirty="0"/>
              <a:t>SEI</a:t>
            </a:r>
          </a:p>
        </p:txBody>
      </p:sp>
      <p:sp>
        <p:nvSpPr>
          <p:cNvPr id="3" name="Content Placeholder 2">
            <a:extLst>
              <a:ext uri="{FF2B5EF4-FFF2-40B4-BE49-F238E27FC236}">
                <a16:creationId xmlns:a16="http://schemas.microsoft.com/office/drawing/2014/main" id="{3F423D06-B758-4C32-A602-651636BCFD23}"/>
              </a:ext>
            </a:extLst>
          </p:cNvPr>
          <p:cNvSpPr>
            <a:spLocks noGrp="1"/>
          </p:cNvSpPr>
          <p:nvPr>
            <p:ph idx="1"/>
          </p:nvPr>
        </p:nvSpPr>
        <p:spPr/>
        <p:txBody>
          <a:bodyPr>
            <a:normAutofit fontScale="92500"/>
          </a:bodyPr>
          <a:lstStyle/>
          <a:p>
            <a:r>
              <a:rPr lang="en-GB" dirty="0"/>
              <a:t>Carnegie Mellon University run the Software Engineering Institute (SEI)</a:t>
            </a:r>
          </a:p>
          <a:p>
            <a:r>
              <a:rPr lang="en-GB" dirty="0"/>
              <a:t>“At the SEI, we research complex software engineering, cybersecurity, and AI engineering problems; create and test innovative technologies; and transition maturing solutions into practice.”</a:t>
            </a:r>
          </a:p>
          <a:p>
            <a:endParaRPr lang="en-GB" dirty="0"/>
          </a:p>
          <a:p>
            <a:r>
              <a:rPr lang="en-GB" dirty="0"/>
              <a:t>A list of their areas of interest:</a:t>
            </a:r>
          </a:p>
          <a:p>
            <a:r>
              <a:rPr lang="en-GB" dirty="0">
                <a:hlinkClick r:id="rId2"/>
              </a:rPr>
              <a:t>https://www.sei.cmu.edu/our-work/all-topics/index.cfm</a:t>
            </a:r>
            <a:r>
              <a:rPr lang="en-GB" dirty="0"/>
              <a:t> </a:t>
            </a:r>
          </a:p>
          <a:p>
            <a:endParaRPr lang="en-GB" dirty="0"/>
          </a:p>
          <a:p>
            <a:r>
              <a:rPr lang="en-GB" dirty="0"/>
              <a:t>I could spend days on their site – so much interesting stuff to read about</a:t>
            </a:r>
          </a:p>
          <a:p>
            <a:endParaRPr lang="en-GB" dirty="0"/>
          </a:p>
          <a:p>
            <a:endParaRPr lang="en-GB" dirty="0"/>
          </a:p>
        </p:txBody>
      </p:sp>
    </p:spTree>
    <p:extLst>
      <p:ext uri="{BB962C8B-B14F-4D97-AF65-F5344CB8AC3E}">
        <p14:creationId xmlns:p14="http://schemas.microsoft.com/office/powerpoint/2010/main" val="1390946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8B8C4-18DC-4390-9CB4-8C77769CBEA7}"/>
              </a:ext>
            </a:extLst>
          </p:cNvPr>
          <p:cNvSpPr>
            <a:spLocks noGrp="1"/>
          </p:cNvSpPr>
          <p:nvPr>
            <p:ph type="title"/>
          </p:nvPr>
        </p:nvSpPr>
        <p:spPr/>
        <p:txBody>
          <a:bodyPr/>
          <a:lstStyle/>
          <a:p>
            <a:r>
              <a:rPr lang="en-GB" dirty="0"/>
              <a:t>SEI – Vulnerabilities database</a:t>
            </a:r>
          </a:p>
        </p:txBody>
      </p:sp>
      <p:sp>
        <p:nvSpPr>
          <p:cNvPr id="3" name="Content Placeholder 2">
            <a:extLst>
              <a:ext uri="{FF2B5EF4-FFF2-40B4-BE49-F238E27FC236}">
                <a16:creationId xmlns:a16="http://schemas.microsoft.com/office/drawing/2014/main" id="{3F423D06-B758-4C32-A602-651636BCFD23}"/>
              </a:ext>
            </a:extLst>
          </p:cNvPr>
          <p:cNvSpPr>
            <a:spLocks noGrp="1"/>
          </p:cNvSpPr>
          <p:nvPr>
            <p:ph idx="1"/>
          </p:nvPr>
        </p:nvSpPr>
        <p:spPr/>
        <p:txBody>
          <a:bodyPr>
            <a:normAutofit/>
          </a:bodyPr>
          <a:lstStyle/>
          <a:p>
            <a:r>
              <a:rPr lang="en-GB" dirty="0"/>
              <a:t>The Vulnerability Notes Database provides information about software vulnerabilities. Vulnerability notes include summaries, technical details, remediation information, and lists of affected vendors. Most vulnerability notes are the result of private coordination and disclosure efforts. </a:t>
            </a:r>
          </a:p>
          <a:p>
            <a:endParaRPr lang="en-GB" dirty="0"/>
          </a:p>
          <a:p>
            <a:r>
              <a:rPr lang="en-GB" dirty="0">
                <a:hlinkClick r:id="rId2"/>
              </a:rPr>
              <a:t>https://www.kb.cert.org/vuls/</a:t>
            </a:r>
            <a:r>
              <a:rPr lang="en-GB" dirty="0"/>
              <a:t> </a:t>
            </a:r>
          </a:p>
          <a:p>
            <a:endParaRPr lang="en-GB" dirty="0"/>
          </a:p>
        </p:txBody>
      </p:sp>
    </p:spTree>
    <p:extLst>
      <p:ext uri="{BB962C8B-B14F-4D97-AF65-F5344CB8AC3E}">
        <p14:creationId xmlns:p14="http://schemas.microsoft.com/office/powerpoint/2010/main" val="1470872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8B8C4-18DC-4390-9CB4-8C77769CBEA7}"/>
              </a:ext>
            </a:extLst>
          </p:cNvPr>
          <p:cNvSpPr>
            <a:spLocks noGrp="1"/>
          </p:cNvSpPr>
          <p:nvPr>
            <p:ph type="title"/>
          </p:nvPr>
        </p:nvSpPr>
        <p:spPr/>
        <p:txBody>
          <a:bodyPr/>
          <a:lstStyle/>
          <a:p>
            <a:r>
              <a:rPr lang="en-GB" dirty="0"/>
              <a:t>SEI – Technical Papers</a:t>
            </a:r>
          </a:p>
        </p:txBody>
      </p:sp>
      <p:sp>
        <p:nvSpPr>
          <p:cNvPr id="3" name="Content Placeholder 2">
            <a:extLst>
              <a:ext uri="{FF2B5EF4-FFF2-40B4-BE49-F238E27FC236}">
                <a16:creationId xmlns:a16="http://schemas.microsoft.com/office/drawing/2014/main" id="{3F423D06-B758-4C32-A602-651636BCFD23}"/>
              </a:ext>
            </a:extLst>
          </p:cNvPr>
          <p:cNvSpPr>
            <a:spLocks noGrp="1"/>
          </p:cNvSpPr>
          <p:nvPr>
            <p:ph idx="1"/>
          </p:nvPr>
        </p:nvSpPr>
        <p:spPr/>
        <p:txBody>
          <a:bodyPr>
            <a:normAutofit/>
          </a:bodyPr>
          <a:lstStyle/>
          <a:p>
            <a:r>
              <a:rPr lang="en-GB" dirty="0"/>
              <a:t>The SEI Digital Library houses thousands of technical papers and other documents, ranging from SEI Technical Reports on </a:t>
            </a:r>
            <a:r>
              <a:rPr lang="en-GB" dirty="0" err="1"/>
              <a:t>groundbreaking</a:t>
            </a:r>
            <a:r>
              <a:rPr lang="en-GB" dirty="0"/>
              <a:t> research to conference proceedings, survey results, and source code. </a:t>
            </a:r>
          </a:p>
          <a:p>
            <a:endParaRPr lang="en-GB" dirty="0"/>
          </a:p>
          <a:p>
            <a:r>
              <a:rPr lang="en-GB" dirty="0">
                <a:hlinkClick r:id="rId2"/>
              </a:rPr>
              <a:t>https://www.sei.cmu.edu/publications/technical-papers/index.cfm</a:t>
            </a:r>
            <a:r>
              <a:rPr lang="en-GB" dirty="0"/>
              <a:t> </a:t>
            </a:r>
          </a:p>
        </p:txBody>
      </p:sp>
    </p:spTree>
    <p:extLst>
      <p:ext uri="{BB962C8B-B14F-4D97-AF65-F5344CB8AC3E}">
        <p14:creationId xmlns:p14="http://schemas.microsoft.com/office/powerpoint/2010/main" val="969066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8B8C4-18DC-4390-9CB4-8C77769CBEA7}"/>
              </a:ext>
            </a:extLst>
          </p:cNvPr>
          <p:cNvSpPr>
            <a:spLocks noGrp="1"/>
          </p:cNvSpPr>
          <p:nvPr>
            <p:ph type="title"/>
          </p:nvPr>
        </p:nvSpPr>
        <p:spPr/>
        <p:txBody>
          <a:bodyPr/>
          <a:lstStyle/>
          <a:p>
            <a:r>
              <a:rPr lang="en-GB" dirty="0"/>
              <a:t>SEI – Tools</a:t>
            </a:r>
          </a:p>
        </p:txBody>
      </p:sp>
      <p:sp>
        <p:nvSpPr>
          <p:cNvPr id="3" name="Content Placeholder 2">
            <a:extLst>
              <a:ext uri="{FF2B5EF4-FFF2-40B4-BE49-F238E27FC236}">
                <a16:creationId xmlns:a16="http://schemas.microsoft.com/office/drawing/2014/main" id="{3F423D06-B758-4C32-A602-651636BCFD23}"/>
              </a:ext>
            </a:extLst>
          </p:cNvPr>
          <p:cNvSpPr>
            <a:spLocks noGrp="1"/>
          </p:cNvSpPr>
          <p:nvPr>
            <p:ph idx="1"/>
          </p:nvPr>
        </p:nvSpPr>
        <p:spPr/>
        <p:txBody>
          <a:bodyPr>
            <a:normAutofit/>
          </a:bodyPr>
          <a:lstStyle/>
          <a:p>
            <a:r>
              <a:rPr lang="en-GB" dirty="0"/>
              <a:t>Access and download the software, tools, and methods that the SEI creates, tests, refines, and disseminates. Organizations and individuals worldwide use these technologies and management techniques to improve the results of software projects, the quality and </a:t>
            </a:r>
            <a:r>
              <a:rPr lang="en-GB" dirty="0" err="1"/>
              <a:t>behavior</a:t>
            </a:r>
            <a:r>
              <a:rPr lang="en-GB" dirty="0"/>
              <a:t> of software systems, and the security and survivability of networked systems. </a:t>
            </a:r>
          </a:p>
          <a:p>
            <a:r>
              <a:rPr lang="en-GB" dirty="0">
                <a:hlinkClick r:id="rId2"/>
              </a:rPr>
              <a:t>https://www.sei.cmu.edu/publications/software-tools/index.cfm</a:t>
            </a:r>
            <a:r>
              <a:rPr lang="en-GB" dirty="0"/>
              <a:t> </a:t>
            </a:r>
          </a:p>
        </p:txBody>
      </p:sp>
    </p:spTree>
    <p:extLst>
      <p:ext uri="{BB962C8B-B14F-4D97-AF65-F5344CB8AC3E}">
        <p14:creationId xmlns:p14="http://schemas.microsoft.com/office/powerpoint/2010/main" val="2832870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8D31-AC6E-4066-BA51-66C8689A01A7}"/>
              </a:ext>
            </a:extLst>
          </p:cNvPr>
          <p:cNvSpPr>
            <a:spLocks noGrp="1"/>
          </p:cNvSpPr>
          <p:nvPr>
            <p:ph type="title"/>
          </p:nvPr>
        </p:nvSpPr>
        <p:spPr/>
        <p:txBody>
          <a:bodyPr/>
          <a:lstStyle/>
          <a:p>
            <a:r>
              <a:rPr lang="en-GB" dirty="0"/>
              <a:t>OWASP</a:t>
            </a:r>
          </a:p>
        </p:txBody>
      </p:sp>
      <p:sp>
        <p:nvSpPr>
          <p:cNvPr id="3" name="Content Placeholder 2">
            <a:extLst>
              <a:ext uri="{FF2B5EF4-FFF2-40B4-BE49-F238E27FC236}">
                <a16:creationId xmlns:a16="http://schemas.microsoft.com/office/drawing/2014/main" id="{3587E485-D231-4597-932D-5EFF31648450}"/>
              </a:ext>
            </a:extLst>
          </p:cNvPr>
          <p:cNvSpPr>
            <a:spLocks noGrp="1"/>
          </p:cNvSpPr>
          <p:nvPr>
            <p:ph idx="1"/>
          </p:nvPr>
        </p:nvSpPr>
        <p:spPr/>
        <p:txBody>
          <a:bodyPr/>
          <a:lstStyle/>
          <a:p>
            <a:r>
              <a:rPr lang="en-GB" dirty="0"/>
              <a:t>The Open Web Application Security Project (OWASP) have been a source of trusted advice for developers for many years</a:t>
            </a:r>
          </a:p>
          <a:p>
            <a:r>
              <a:rPr lang="en-GB" dirty="0"/>
              <a:t>OWASP looks a bit old and out of date, and it is true many of their documents have not been updated in some time, that’s because they work. </a:t>
            </a:r>
          </a:p>
          <a:p>
            <a:r>
              <a:rPr lang="en-GB" dirty="0"/>
              <a:t>Let’s have a look at a small number of the very many OWASP projects</a:t>
            </a:r>
          </a:p>
        </p:txBody>
      </p:sp>
      <p:pic>
        <p:nvPicPr>
          <p:cNvPr id="4" name="Picture 3" descr="Shape&#10;&#10;Description automatically generated with medium confidence">
            <a:extLst>
              <a:ext uri="{FF2B5EF4-FFF2-40B4-BE49-F238E27FC236}">
                <a16:creationId xmlns:a16="http://schemas.microsoft.com/office/drawing/2014/main" id="{81D7498C-A34C-4143-BAA7-90B5EC0ED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6710" y="673765"/>
            <a:ext cx="2035290" cy="708281"/>
          </a:xfrm>
          <a:prstGeom prst="rect">
            <a:avLst/>
          </a:prstGeom>
        </p:spPr>
      </p:pic>
    </p:spTree>
    <p:extLst>
      <p:ext uri="{BB962C8B-B14F-4D97-AF65-F5344CB8AC3E}">
        <p14:creationId xmlns:p14="http://schemas.microsoft.com/office/powerpoint/2010/main" val="2140067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22B15-5AA1-4E30-A779-185AE2DBFD3D}"/>
              </a:ext>
            </a:extLst>
          </p:cNvPr>
          <p:cNvSpPr>
            <a:spLocks noGrp="1"/>
          </p:cNvSpPr>
          <p:nvPr>
            <p:ph type="title"/>
          </p:nvPr>
        </p:nvSpPr>
        <p:spPr/>
        <p:txBody>
          <a:bodyPr/>
          <a:lstStyle/>
          <a:p>
            <a:r>
              <a:rPr lang="en-GB" dirty="0"/>
              <a:t>Requirements Overview</a:t>
            </a:r>
          </a:p>
        </p:txBody>
      </p:sp>
      <p:sp>
        <p:nvSpPr>
          <p:cNvPr id="3" name="Content Placeholder 2">
            <a:extLst>
              <a:ext uri="{FF2B5EF4-FFF2-40B4-BE49-F238E27FC236}">
                <a16:creationId xmlns:a16="http://schemas.microsoft.com/office/drawing/2014/main" id="{0B1A09D8-F462-4351-89E7-4B6C77E65EC9}"/>
              </a:ext>
            </a:extLst>
          </p:cNvPr>
          <p:cNvSpPr>
            <a:spLocks noGrp="1"/>
          </p:cNvSpPr>
          <p:nvPr>
            <p:ph idx="1"/>
          </p:nvPr>
        </p:nvSpPr>
        <p:spPr/>
        <p:txBody>
          <a:bodyPr>
            <a:normAutofit fontScale="85000" lnSpcReduction="10000"/>
          </a:bodyPr>
          <a:lstStyle/>
          <a:p>
            <a:r>
              <a:rPr lang="en-GB" dirty="0"/>
              <a:t>Begin by eliciting requirements for our app/system from the stakeholders</a:t>
            </a:r>
          </a:p>
          <a:p>
            <a:r>
              <a:rPr lang="en-GB" dirty="0"/>
              <a:t>Identifies </a:t>
            </a:r>
          </a:p>
          <a:p>
            <a:pPr lvl="1"/>
            <a:r>
              <a:rPr lang="en-GB" dirty="0"/>
              <a:t>what the system/app should do</a:t>
            </a:r>
          </a:p>
          <a:p>
            <a:pPr lvl="1"/>
            <a:r>
              <a:rPr lang="en-GB" dirty="0"/>
              <a:t>What the system/app shouldn’t do</a:t>
            </a:r>
          </a:p>
          <a:p>
            <a:pPr lvl="1"/>
            <a:r>
              <a:rPr lang="en-GB" dirty="0"/>
              <a:t>What’s preventing the system/app from doing something</a:t>
            </a:r>
          </a:p>
          <a:p>
            <a:pPr lvl="1"/>
            <a:endParaRPr lang="en-GB" dirty="0"/>
          </a:p>
          <a:p>
            <a:r>
              <a:rPr lang="en-GB" dirty="0"/>
              <a:t>Requirements come in the form of:</a:t>
            </a:r>
          </a:p>
          <a:p>
            <a:pPr lvl="1"/>
            <a:r>
              <a:rPr lang="en-GB" dirty="0"/>
              <a:t>Natural language requirements</a:t>
            </a:r>
          </a:p>
          <a:p>
            <a:pPr lvl="1"/>
            <a:r>
              <a:rPr lang="en-GB" dirty="0"/>
              <a:t>Model based requirements</a:t>
            </a:r>
          </a:p>
          <a:p>
            <a:pPr lvl="2"/>
            <a:r>
              <a:rPr lang="en-GB" dirty="0"/>
              <a:t>Graphs – e.g.: UML</a:t>
            </a:r>
          </a:p>
          <a:p>
            <a:pPr lvl="2"/>
            <a:r>
              <a:rPr lang="en-GB" dirty="0"/>
              <a:t>Formulas – e.g.: mathematical representation</a:t>
            </a:r>
          </a:p>
          <a:p>
            <a:pPr lvl="2"/>
            <a:r>
              <a:rPr lang="en-GB" dirty="0"/>
              <a:t>Code – pseudocode/prototype</a:t>
            </a:r>
          </a:p>
          <a:p>
            <a:r>
              <a:rPr lang="en-GB" dirty="0"/>
              <a:t>Natural Language and Graphs are referred to as artifact based requirements</a:t>
            </a:r>
          </a:p>
          <a:p>
            <a:endParaRPr lang="en-GB" dirty="0"/>
          </a:p>
        </p:txBody>
      </p:sp>
    </p:spTree>
    <p:extLst>
      <p:ext uri="{BB962C8B-B14F-4D97-AF65-F5344CB8AC3E}">
        <p14:creationId xmlns:p14="http://schemas.microsoft.com/office/powerpoint/2010/main" val="568527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8D31-AC6E-4066-BA51-66C8689A01A7}"/>
              </a:ext>
            </a:extLst>
          </p:cNvPr>
          <p:cNvSpPr>
            <a:spLocks noGrp="1"/>
          </p:cNvSpPr>
          <p:nvPr>
            <p:ph type="title"/>
          </p:nvPr>
        </p:nvSpPr>
        <p:spPr/>
        <p:txBody>
          <a:bodyPr/>
          <a:lstStyle/>
          <a:p>
            <a:r>
              <a:rPr lang="en-GB" dirty="0"/>
              <a:t>OWASP – the infamous TOP 10</a:t>
            </a:r>
          </a:p>
        </p:txBody>
      </p:sp>
      <p:sp>
        <p:nvSpPr>
          <p:cNvPr id="3" name="Content Placeholder 2">
            <a:extLst>
              <a:ext uri="{FF2B5EF4-FFF2-40B4-BE49-F238E27FC236}">
                <a16:creationId xmlns:a16="http://schemas.microsoft.com/office/drawing/2014/main" id="{3587E485-D231-4597-932D-5EFF31648450}"/>
              </a:ext>
            </a:extLst>
          </p:cNvPr>
          <p:cNvSpPr>
            <a:spLocks noGrp="1"/>
          </p:cNvSpPr>
          <p:nvPr>
            <p:ph idx="1"/>
          </p:nvPr>
        </p:nvSpPr>
        <p:spPr/>
        <p:txBody>
          <a:bodyPr>
            <a:normAutofit fontScale="92500" lnSpcReduction="20000"/>
          </a:bodyPr>
          <a:lstStyle/>
          <a:p>
            <a:r>
              <a:rPr lang="en-GB" dirty="0"/>
              <a:t>OWASP Top 10</a:t>
            </a:r>
          </a:p>
          <a:p>
            <a:r>
              <a:rPr lang="en-GB" dirty="0">
                <a:hlinkClick r:id="rId2"/>
              </a:rPr>
              <a:t>https://owasp.org/www-project-top-ten/</a:t>
            </a:r>
            <a:r>
              <a:rPr lang="en-GB" dirty="0"/>
              <a:t> </a:t>
            </a:r>
          </a:p>
          <a:p>
            <a:r>
              <a:rPr lang="en-GB" dirty="0">
                <a:hlinkClick r:id="rId3"/>
              </a:rPr>
              <a:t>https://owasp.org/Top10/</a:t>
            </a:r>
            <a:r>
              <a:rPr lang="en-GB" dirty="0"/>
              <a:t> - dedicated 2021 site</a:t>
            </a:r>
          </a:p>
          <a:p>
            <a:endParaRPr lang="en-GB" dirty="0"/>
          </a:p>
          <a:p>
            <a:r>
              <a:rPr lang="en-GB" dirty="0"/>
              <a:t>“The OWASP Top 10 is a standard awareness document for developers and web application security. It represents a broad consensus about the most critical security risks to web applications. </a:t>
            </a:r>
          </a:p>
          <a:p>
            <a:r>
              <a:rPr lang="en-GB" dirty="0"/>
              <a:t>Companies should adopt this document and start the process of ensuring that their web applications minimize these risks. Using the OWASP Top 10 is perhaps the most effective first step towards changing the software development culture within your organization into one that produces more secure code.”</a:t>
            </a:r>
          </a:p>
          <a:p>
            <a:endParaRPr lang="en-GB" dirty="0"/>
          </a:p>
        </p:txBody>
      </p:sp>
      <p:pic>
        <p:nvPicPr>
          <p:cNvPr id="4" name="Picture 3" descr="Shape&#10;&#10;Description automatically generated with medium confidence">
            <a:extLst>
              <a:ext uri="{FF2B5EF4-FFF2-40B4-BE49-F238E27FC236}">
                <a16:creationId xmlns:a16="http://schemas.microsoft.com/office/drawing/2014/main" id="{391F4429-9A12-438E-866F-50F4AA062F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6710" y="673765"/>
            <a:ext cx="2035290" cy="708281"/>
          </a:xfrm>
          <a:prstGeom prst="rect">
            <a:avLst/>
          </a:prstGeom>
        </p:spPr>
      </p:pic>
    </p:spTree>
    <p:extLst>
      <p:ext uri="{BB962C8B-B14F-4D97-AF65-F5344CB8AC3E}">
        <p14:creationId xmlns:p14="http://schemas.microsoft.com/office/powerpoint/2010/main" val="2081735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8D31-AC6E-4066-BA51-66C8689A01A7}"/>
              </a:ext>
            </a:extLst>
          </p:cNvPr>
          <p:cNvSpPr>
            <a:spLocks noGrp="1"/>
          </p:cNvSpPr>
          <p:nvPr>
            <p:ph type="title"/>
          </p:nvPr>
        </p:nvSpPr>
        <p:spPr/>
        <p:txBody>
          <a:bodyPr/>
          <a:lstStyle/>
          <a:p>
            <a:r>
              <a:rPr lang="en-GB" dirty="0"/>
              <a:t>OWASP – Web Security Testing Guide</a:t>
            </a:r>
          </a:p>
        </p:txBody>
      </p:sp>
      <p:sp>
        <p:nvSpPr>
          <p:cNvPr id="3" name="Content Placeholder 2">
            <a:extLst>
              <a:ext uri="{FF2B5EF4-FFF2-40B4-BE49-F238E27FC236}">
                <a16:creationId xmlns:a16="http://schemas.microsoft.com/office/drawing/2014/main" id="{3587E485-D231-4597-932D-5EFF31648450}"/>
              </a:ext>
            </a:extLst>
          </p:cNvPr>
          <p:cNvSpPr>
            <a:spLocks noGrp="1"/>
          </p:cNvSpPr>
          <p:nvPr>
            <p:ph idx="1"/>
          </p:nvPr>
        </p:nvSpPr>
        <p:spPr/>
        <p:txBody>
          <a:bodyPr>
            <a:normAutofit fontScale="92500" lnSpcReduction="20000"/>
          </a:bodyPr>
          <a:lstStyle/>
          <a:p>
            <a:r>
              <a:rPr lang="en-GB" dirty="0"/>
              <a:t>OWASP Web Security Testing Guide:</a:t>
            </a:r>
          </a:p>
          <a:p>
            <a:r>
              <a:rPr lang="en-GB" dirty="0">
                <a:hlinkClick r:id="rId2"/>
              </a:rPr>
              <a:t>https://owasp.org/www-project-web-security-testing-guide/</a:t>
            </a:r>
            <a:r>
              <a:rPr lang="en-GB" dirty="0"/>
              <a:t> </a:t>
            </a:r>
          </a:p>
          <a:p>
            <a:r>
              <a:rPr lang="en-GB" dirty="0">
                <a:hlinkClick r:id="rId3"/>
              </a:rPr>
              <a:t>https://owasp.org/www-project-web-security-testing-guide/stable/</a:t>
            </a:r>
            <a:r>
              <a:rPr lang="en-GB" dirty="0"/>
              <a:t> </a:t>
            </a:r>
          </a:p>
          <a:p>
            <a:endParaRPr lang="en-GB" dirty="0"/>
          </a:p>
          <a:p>
            <a:r>
              <a:rPr lang="en-GB" dirty="0"/>
              <a:t>“The Web Security Testing Guide (WSTG) Project produces the premier cybersecurity testing resource for web application developers and security professionals.</a:t>
            </a:r>
          </a:p>
          <a:p>
            <a:r>
              <a:rPr lang="en-GB" dirty="0"/>
              <a:t>The WSTG is a comprehensive guide to testing the security of web applications and web services. Created by the collaborative efforts of cybersecurity professionals and dedicated volunteers, the WSTG provides a framework of best practices used by penetration testers and organizations all over the world.”</a:t>
            </a:r>
          </a:p>
          <a:p>
            <a:endParaRPr lang="en-GB" dirty="0"/>
          </a:p>
        </p:txBody>
      </p:sp>
      <p:pic>
        <p:nvPicPr>
          <p:cNvPr id="5" name="Picture 4" descr="Shape&#10;&#10;Description automatically generated with medium confidence">
            <a:extLst>
              <a:ext uri="{FF2B5EF4-FFF2-40B4-BE49-F238E27FC236}">
                <a16:creationId xmlns:a16="http://schemas.microsoft.com/office/drawing/2014/main" id="{D9E11257-F0A4-4B41-A8A0-7F7D08839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6710" y="673765"/>
            <a:ext cx="2035290" cy="708281"/>
          </a:xfrm>
          <a:prstGeom prst="rect">
            <a:avLst/>
          </a:prstGeom>
        </p:spPr>
      </p:pic>
    </p:spTree>
    <p:extLst>
      <p:ext uri="{BB962C8B-B14F-4D97-AF65-F5344CB8AC3E}">
        <p14:creationId xmlns:p14="http://schemas.microsoft.com/office/powerpoint/2010/main" val="4224113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8D31-AC6E-4066-BA51-66C8689A01A7}"/>
              </a:ext>
            </a:extLst>
          </p:cNvPr>
          <p:cNvSpPr>
            <a:spLocks noGrp="1"/>
          </p:cNvSpPr>
          <p:nvPr>
            <p:ph type="title"/>
          </p:nvPr>
        </p:nvSpPr>
        <p:spPr/>
        <p:txBody>
          <a:bodyPr/>
          <a:lstStyle/>
          <a:p>
            <a:r>
              <a:rPr lang="en-GB" dirty="0"/>
              <a:t>OWASP – Cheat Sheets</a:t>
            </a:r>
          </a:p>
        </p:txBody>
      </p:sp>
      <p:sp>
        <p:nvSpPr>
          <p:cNvPr id="3" name="Content Placeholder 2">
            <a:extLst>
              <a:ext uri="{FF2B5EF4-FFF2-40B4-BE49-F238E27FC236}">
                <a16:creationId xmlns:a16="http://schemas.microsoft.com/office/drawing/2014/main" id="{3587E485-D231-4597-932D-5EFF31648450}"/>
              </a:ext>
            </a:extLst>
          </p:cNvPr>
          <p:cNvSpPr>
            <a:spLocks noGrp="1"/>
          </p:cNvSpPr>
          <p:nvPr>
            <p:ph idx="1"/>
          </p:nvPr>
        </p:nvSpPr>
        <p:spPr/>
        <p:txBody>
          <a:bodyPr/>
          <a:lstStyle/>
          <a:p>
            <a:r>
              <a:rPr lang="en-GB" dirty="0"/>
              <a:t>OWASP Cheat Sheet Series</a:t>
            </a:r>
          </a:p>
          <a:p>
            <a:r>
              <a:rPr lang="en-GB" dirty="0">
                <a:hlinkClick r:id="rId2"/>
              </a:rPr>
              <a:t>https://cheatsheetseries.owasp.org/index.html</a:t>
            </a:r>
            <a:r>
              <a:rPr lang="en-GB" dirty="0"/>
              <a:t> </a:t>
            </a:r>
          </a:p>
          <a:p>
            <a:endParaRPr lang="en-GB" dirty="0"/>
          </a:p>
          <a:p>
            <a:r>
              <a:rPr lang="en-GB" dirty="0"/>
              <a:t>“The </a:t>
            </a:r>
            <a:r>
              <a:rPr lang="en-GB" b="1" dirty="0"/>
              <a:t>OWASP Cheat Sheet Series</a:t>
            </a:r>
            <a:r>
              <a:rPr lang="en-GB" dirty="0"/>
              <a:t> was created to provide a concise collection of high value information on specific application security topics. These cheat sheets were created by various application security professionals who have expertise in specific topics.”</a:t>
            </a:r>
          </a:p>
        </p:txBody>
      </p:sp>
      <p:pic>
        <p:nvPicPr>
          <p:cNvPr id="4" name="Picture 3" descr="Shape&#10;&#10;Description automatically generated with medium confidence">
            <a:extLst>
              <a:ext uri="{FF2B5EF4-FFF2-40B4-BE49-F238E27FC236}">
                <a16:creationId xmlns:a16="http://schemas.microsoft.com/office/drawing/2014/main" id="{DEC71459-18C8-4B7B-97DC-6DE7C0397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710" y="673765"/>
            <a:ext cx="2035290" cy="708281"/>
          </a:xfrm>
          <a:prstGeom prst="rect">
            <a:avLst/>
          </a:prstGeom>
        </p:spPr>
      </p:pic>
    </p:spTree>
    <p:extLst>
      <p:ext uri="{BB962C8B-B14F-4D97-AF65-F5344CB8AC3E}">
        <p14:creationId xmlns:p14="http://schemas.microsoft.com/office/powerpoint/2010/main" val="439883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8D31-AC6E-4066-BA51-66C8689A01A7}"/>
              </a:ext>
            </a:extLst>
          </p:cNvPr>
          <p:cNvSpPr>
            <a:spLocks noGrp="1"/>
          </p:cNvSpPr>
          <p:nvPr>
            <p:ph type="title"/>
          </p:nvPr>
        </p:nvSpPr>
        <p:spPr/>
        <p:txBody>
          <a:bodyPr/>
          <a:lstStyle/>
          <a:p>
            <a:r>
              <a:rPr lang="en-GB" dirty="0"/>
              <a:t>OWASP – Secure Coding Practices Guide</a:t>
            </a:r>
          </a:p>
        </p:txBody>
      </p:sp>
      <p:sp>
        <p:nvSpPr>
          <p:cNvPr id="3" name="Content Placeholder 2">
            <a:extLst>
              <a:ext uri="{FF2B5EF4-FFF2-40B4-BE49-F238E27FC236}">
                <a16:creationId xmlns:a16="http://schemas.microsoft.com/office/drawing/2014/main" id="{3587E485-D231-4597-932D-5EFF31648450}"/>
              </a:ext>
            </a:extLst>
          </p:cNvPr>
          <p:cNvSpPr>
            <a:spLocks noGrp="1"/>
          </p:cNvSpPr>
          <p:nvPr>
            <p:ph idx="1"/>
          </p:nvPr>
        </p:nvSpPr>
        <p:spPr/>
        <p:txBody>
          <a:bodyPr/>
          <a:lstStyle/>
          <a:p>
            <a:r>
              <a:rPr lang="en-GB" dirty="0"/>
              <a:t>OWASP Secure Coding Practices Guide</a:t>
            </a:r>
          </a:p>
          <a:p>
            <a:r>
              <a:rPr lang="en-GB" dirty="0">
                <a:hlinkClick r:id="rId2"/>
              </a:rPr>
              <a:t>https://owasp.org/www-project-secure-coding-practices-quick-reference-guide/migrated_content#</a:t>
            </a:r>
            <a:r>
              <a:rPr lang="en-GB" dirty="0"/>
              <a:t> </a:t>
            </a:r>
          </a:p>
          <a:p>
            <a:endParaRPr lang="en-GB" dirty="0"/>
          </a:p>
          <a:p>
            <a:r>
              <a:rPr lang="en-GB" dirty="0"/>
              <a:t>“The Secure Coding Practices Quick Reference Guide is a technology agnostic set of general software security coding practices, in a comprehensive checklist format, that can be integrated into the development lifecycle. At only 17 pages long, it is easy to read and digest.”</a:t>
            </a:r>
          </a:p>
        </p:txBody>
      </p:sp>
      <p:pic>
        <p:nvPicPr>
          <p:cNvPr id="4" name="Picture 3" descr="Shape&#10;&#10;Description automatically generated with medium confidence">
            <a:extLst>
              <a:ext uri="{FF2B5EF4-FFF2-40B4-BE49-F238E27FC236}">
                <a16:creationId xmlns:a16="http://schemas.microsoft.com/office/drawing/2014/main" id="{DEC71459-18C8-4B7B-97DC-6DE7C0397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710" y="673765"/>
            <a:ext cx="2035290" cy="708281"/>
          </a:xfrm>
          <a:prstGeom prst="rect">
            <a:avLst/>
          </a:prstGeom>
        </p:spPr>
      </p:pic>
    </p:spTree>
    <p:extLst>
      <p:ext uri="{BB962C8B-B14F-4D97-AF65-F5344CB8AC3E}">
        <p14:creationId xmlns:p14="http://schemas.microsoft.com/office/powerpoint/2010/main" val="3179013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8D31-AC6E-4066-BA51-66C8689A01A7}"/>
              </a:ext>
            </a:extLst>
          </p:cNvPr>
          <p:cNvSpPr>
            <a:spLocks noGrp="1"/>
          </p:cNvSpPr>
          <p:nvPr>
            <p:ph type="title"/>
          </p:nvPr>
        </p:nvSpPr>
        <p:spPr/>
        <p:txBody>
          <a:bodyPr/>
          <a:lstStyle/>
          <a:p>
            <a:r>
              <a:rPr lang="en-GB" dirty="0"/>
              <a:t>OWASP – Dependency-Check</a:t>
            </a:r>
          </a:p>
        </p:txBody>
      </p:sp>
      <p:sp>
        <p:nvSpPr>
          <p:cNvPr id="3" name="Content Placeholder 2">
            <a:extLst>
              <a:ext uri="{FF2B5EF4-FFF2-40B4-BE49-F238E27FC236}">
                <a16:creationId xmlns:a16="http://schemas.microsoft.com/office/drawing/2014/main" id="{3587E485-D231-4597-932D-5EFF31648450}"/>
              </a:ext>
            </a:extLst>
          </p:cNvPr>
          <p:cNvSpPr>
            <a:spLocks noGrp="1"/>
          </p:cNvSpPr>
          <p:nvPr>
            <p:ph idx="1"/>
          </p:nvPr>
        </p:nvSpPr>
        <p:spPr/>
        <p:txBody>
          <a:bodyPr/>
          <a:lstStyle/>
          <a:p>
            <a:r>
              <a:rPr lang="en-GB" dirty="0"/>
              <a:t>OWASP Dependency-Check tool</a:t>
            </a:r>
          </a:p>
          <a:p>
            <a:r>
              <a:rPr lang="en-GB" dirty="0">
                <a:hlinkClick r:id="rId2"/>
              </a:rPr>
              <a:t>https://owasp.org/www-project-dependency-check/</a:t>
            </a:r>
            <a:r>
              <a:rPr lang="en-GB" dirty="0"/>
              <a:t> </a:t>
            </a:r>
          </a:p>
          <a:p>
            <a:endParaRPr lang="en-GB" dirty="0"/>
          </a:p>
          <a:p>
            <a:r>
              <a:rPr lang="en-GB" dirty="0"/>
              <a:t>“Dependency-Check is a Software Composition Analysis (SCA) tool that attempts to detect publicly disclosed vulnerabilities contained within a project’s dependencies. It does this by determining if there is a Common Platform Enumeration (CPE) identifier for a given dependency. If found, it will generate a report linking to the associated CVE entries.”</a:t>
            </a:r>
          </a:p>
        </p:txBody>
      </p:sp>
      <p:pic>
        <p:nvPicPr>
          <p:cNvPr id="4" name="Picture 3" descr="Shape&#10;&#10;Description automatically generated with medium confidence">
            <a:extLst>
              <a:ext uri="{FF2B5EF4-FFF2-40B4-BE49-F238E27FC236}">
                <a16:creationId xmlns:a16="http://schemas.microsoft.com/office/drawing/2014/main" id="{4FDE1B13-3B7B-43D7-8BDD-0D831E286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710" y="673765"/>
            <a:ext cx="2035290" cy="708281"/>
          </a:xfrm>
          <a:prstGeom prst="rect">
            <a:avLst/>
          </a:prstGeom>
        </p:spPr>
      </p:pic>
    </p:spTree>
    <p:extLst>
      <p:ext uri="{BB962C8B-B14F-4D97-AF65-F5344CB8AC3E}">
        <p14:creationId xmlns:p14="http://schemas.microsoft.com/office/powerpoint/2010/main" val="25353509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8D31-AC6E-4066-BA51-66C8689A01A7}"/>
              </a:ext>
            </a:extLst>
          </p:cNvPr>
          <p:cNvSpPr>
            <a:spLocks noGrp="1"/>
          </p:cNvSpPr>
          <p:nvPr>
            <p:ph type="title"/>
          </p:nvPr>
        </p:nvSpPr>
        <p:spPr/>
        <p:txBody>
          <a:bodyPr/>
          <a:lstStyle/>
          <a:p>
            <a:r>
              <a:rPr lang="en-GB" dirty="0"/>
              <a:t>OWASP – SAMM</a:t>
            </a:r>
          </a:p>
        </p:txBody>
      </p:sp>
      <p:sp>
        <p:nvSpPr>
          <p:cNvPr id="3" name="Content Placeholder 2">
            <a:extLst>
              <a:ext uri="{FF2B5EF4-FFF2-40B4-BE49-F238E27FC236}">
                <a16:creationId xmlns:a16="http://schemas.microsoft.com/office/drawing/2014/main" id="{3587E485-D231-4597-932D-5EFF31648450}"/>
              </a:ext>
            </a:extLst>
          </p:cNvPr>
          <p:cNvSpPr>
            <a:spLocks noGrp="1"/>
          </p:cNvSpPr>
          <p:nvPr>
            <p:ph idx="1"/>
          </p:nvPr>
        </p:nvSpPr>
        <p:spPr/>
        <p:txBody>
          <a:bodyPr/>
          <a:lstStyle/>
          <a:p>
            <a:r>
              <a:rPr lang="en-GB" dirty="0"/>
              <a:t>OWASP Software Assurance Maturity Model</a:t>
            </a:r>
          </a:p>
          <a:p>
            <a:r>
              <a:rPr lang="en-GB" dirty="0">
                <a:hlinkClick r:id="rId2"/>
              </a:rPr>
              <a:t>https://owasp.org/www-project-samm/</a:t>
            </a:r>
            <a:r>
              <a:rPr lang="en-GB" dirty="0"/>
              <a:t> </a:t>
            </a:r>
          </a:p>
          <a:p>
            <a:r>
              <a:rPr lang="en-GB" dirty="0">
                <a:hlinkClick r:id="rId3"/>
              </a:rPr>
              <a:t>https://owaspsamm.org/model/</a:t>
            </a:r>
            <a:r>
              <a:rPr lang="en-GB" dirty="0"/>
              <a:t> </a:t>
            </a:r>
          </a:p>
          <a:p>
            <a:endParaRPr lang="en-GB" dirty="0"/>
          </a:p>
          <a:p>
            <a:r>
              <a:rPr lang="en-GB" dirty="0"/>
              <a:t>“Our mission is to provide an </a:t>
            </a:r>
            <a:r>
              <a:rPr lang="en-GB" b="1" dirty="0"/>
              <a:t>effective and measurable</a:t>
            </a:r>
            <a:r>
              <a:rPr lang="en-GB" dirty="0"/>
              <a:t> way for you to </a:t>
            </a:r>
            <a:r>
              <a:rPr lang="en-GB" dirty="0" err="1"/>
              <a:t>analyze</a:t>
            </a:r>
            <a:r>
              <a:rPr lang="en-GB" dirty="0"/>
              <a:t> and improve your </a:t>
            </a:r>
            <a:r>
              <a:rPr lang="en-GB" b="1" dirty="0"/>
              <a:t>secure development lifecycle</a:t>
            </a:r>
            <a:r>
              <a:rPr lang="en-GB" dirty="0"/>
              <a:t>. SAMM supports the complete software lifecycle and is </a:t>
            </a:r>
            <a:r>
              <a:rPr lang="en-GB" b="1" dirty="0"/>
              <a:t>technology and process agnostic</a:t>
            </a:r>
            <a:r>
              <a:rPr lang="en-GB" dirty="0"/>
              <a:t>. We built SAMM to be </a:t>
            </a:r>
            <a:r>
              <a:rPr lang="en-GB" b="1" dirty="0"/>
              <a:t>evolutive and risk-driven</a:t>
            </a:r>
            <a:r>
              <a:rPr lang="en-GB" dirty="0"/>
              <a:t> in nature, as there is no single recipe that works for all organizations.”</a:t>
            </a:r>
          </a:p>
        </p:txBody>
      </p:sp>
      <p:pic>
        <p:nvPicPr>
          <p:cNvPr id="4" name="Picture 3" descr="Shape&#10;&#10;Description automatically generated with medium confidence">
            <a:extLst>
              <a:ext uri="{FF2B5EF4-FFF2-40B4-BE49-F238E27FC236}">
                <a16:creationId xmlns:a16="http://schemas.microsoft.com/office/drawing/2014/main" id="{4FDE1B13-3B7B-43D7-8BDD-0D831E2867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6710" y="673765"/>
            <a:ext cx="2035290" cy="708281"/>
          </a:xfrm>
          <a:prstGeom prst="rect">
            <a:avLst/>
          </a:prstGeom>
        </p:spPr>
      </p:pic>
    </p:spTree>
    <p:extLst>
      <p:ext uri="{BB962C8B-B14F-4D97-AF65-F5344CB8AC3E}">
        <p14:creationId xmlns:p14="http://schemas.microsoft.com/office/powerpoint/2010/main" val="4081888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8D31-AC6E-4066-BA51-66C8689A01A7}"/>
              </a:ext>
            </a:extLst>
          </p:cNvPr>
          <p:cNvSpPr>
            <a:spLocks noGrp="1"/>
          </p:cNvSpPr>
          <p:nvPr>
            <p:ph type="title"/>
          </p:nvPr>
        </p:nvSpPr>
        <p:spPr/>
        <p:txBody>
          <a:bodyPr/>
          <a:lstStyle/>
          <a:p>
            <a:r>
              <a:rPr lang="en-GB" dirty="0"/>
              <a:t>OWASP – Secure Coding Dojo</a:t>
            </a:r>
          </a:p>
        </p:txBody>
      </p:sp>
      <p:sp>
        <p:nvSpPr>
          <p:cNvPr id="3" name="Content Placeholder 2">
            <a:extLst>
              <a:ext uri="{FF2B5EF4-FFF2-40B4-BE49-F238E27FC236}">
                <a16:creationId xmlns:a16="http://schemas.microsoft.com/office/drawing/2014/main" id="{3587E485-D231-4597-932D-5EFF31648450}"/>
              </a:ext>
            </a:extLst>
          </p:cNvPr>
          <p:cNvSpPr>
            <a:spLocks noGrp="1"/>
          </p:cNvSpPr>
          <p:nvPr>
            <p:ph idx="1"/>
          </p:nvPr>
        </p:nvSpPr>
        <p:spPr>
          <a:xfrm>
            <a:off x="342900" y="1473200"/>
            <a:ext cx="11379200" cy="5019675"/>
          </a:xfrm>
        </p:spPr>
        <p:txBody>
          <a:bodyPr>
            <a:normAutofit fontScale="77500" lnSpcReduction="20000"/>
          </a:bodyPr>
          <a:lstStyle/>
          <a:p>
            <a:r>
              <a:rPr lang="en-GB" dirty="0"/>
              <a:t>OWASP Secure Coding Dojo</a:t>
            </a:r>
          </a:p>
          <a:p>
            <a:r>
              <a:rPr lang="en-GB" dirty="0">
                <a:hlinkClick r:id="rId2"/>
              </a:rPr>
              <a:t>https://owasp.org/www-project-secure-coding-dojo/</a:t>
            </a:r>
            <a:r>
              <a:rPr lang="en-GB" dirty="0"/>
              <a:t> </a:t>
            </a:r>
          </a:p>
          <a:p>
            <a:r>
              <a:rPr lang="en-GB" dirty="0"/>
              <a:t>The Secure Coding Dojo is a training platform which can be customized to integrate with custom vulnerable websites and other CTF challenges. The project was initially developed at Trend Micro and was donated to OWASP in 2021.</a:t>
            </a:r>
          </a:p>
          <a:p>
            <a:r>
              <a:rPr lang="en-GB" dirty="0"/>
              <a:t>Here are some of the features:</a:t>
            </a:r>
          </a:p>
          <a:p>
            <a:pPr lvl="1"/>
            <a:r>
              <a:rPr lang="en-GB" dirty="0"/>
              <a:t>Integrates with Enterprise environments using Slack, Google and LDAP for authentication</a:t>
            </a:r>
          </a:p>
          <a:p>
            <a:pPr lvl="1"/>
            <a:r>
              <a:rPr lang="en-GB" dirty="0"/>
              <a:t>It allows grouping of participants according to their development teams</a:t>
            </a:r>
          </a:p>
          <a:p>
            <a:pPr lvl="1"/>
            <a:r>
              <a:rPr lang="en-GB" dirty="0"/>
              <a:t>It allows teams to track progress and compete with each other</a:t>
            </a:r>
          </a:p>
          <a:p>
            <a:pPr lvl="1"/>
            <a:r>
              <a:rPr lang="en-GB" dirty="0"/>
              <a:t>Each lesson is built as an attack/defence pair. Developers can observe the software weaknesses by conducting the attack and after solving the challenge they learn about the associated software </a:t>
            </a:r>
            <a:r>
              <a:rPr lang="en-GB" dirty="0" err="1"/>
              <a:t>defenses</a:t>
            </a:r>
            <a:endParaRPr lang="en-GB" dirty="0"/>
          </a:p>
          <a:p>
            <a:pPr lvl="1"/>
            <a:r>
              <a:rPr lang="en-GB" dirty="0"/>
              <a:t>Predefined lessons are based on the MITRE most dangerous software errors (also known as SANS 25) so the focus is on software errors rather than attack techniques</a:t>
            </a:r>
          </a:p>
          <a:p>
            <a:pPr lvl="1"/>
            <a:r>
              <a:rPr lang="en-GB" dirty="0"/>
              <a:t>The predefined hacking challenges are created for entry level and keep the developers engaged. Only a browser is needed.</a:t>
            </a:r>
          </a:p>
          <a:p>
            <a:pPr lvl="1"/>
            <a:r>
              <a:rPr lang="en-GB" dirty="0"/>
              <a:t>With CTFs there is a puzzle aspect to the challenges which is great for pen-tester audiences but can make some developers lose interest. In the Secure Coding Dojo the focus is on demonstrating the vulnerability.</a:t>
            </a:r>
          </a:p>
          <a:p>
            <a:pPr lvl="1"/>
            <a:r>
              <a:rPr lang="en-GB" dirty="0"/>
              <a:t>There are tips that help the developers as they are exploiting the issue to avoid getting </a:t>
            </a:r>
            <a:r>
              <a:rPr lang="en-GB" dirty="0" err="1"/>
              <a:t>stuc</a:t>
            </a:r>
            <a:endParaRPr lang="en-GB" dirty="0"/>
          </a:p>
        </p:txBody>
      </p:sp>
      <p:pic>
        <p:nvPicPr>
          <p:cNvPr id="4" name="Picture 3" descr="Shape&#10;&#10;Description automatically generated with medium confidence">
            <a:extLst>
              <a:ext uri="{FF2B5EF4-FFF2-40B4-BE49-F238E27FC236}">
                <a16:creationId xmlns:a16="http://schemas.microsoft.com/office/drawing/2014/main" id="{4FDE1B13-3B7B-43D7-8BDD-0D831E286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710" y="673765"/>
            <a:ext cx="2035290" cy="708281"/>
          </a:xfrm>
          <a:prstGeom prst="rect">
            <a:avLst/>
          </a:prstGeom>
        </p:spPr>
      </p:pic>
    </p:spTree>
    <p:extLst>
      <p:ext uri="{BB962C8B-B14F-4D97-AF65-F5344CB8AC3E}">
        <p14:creationId xmlns:p14="http://schemas.microsoft.com/office/powerpoint/2010/main" val="39767717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8D31-AC6E-4066-BA51-66C8689A01A7}"/>
              </a:ext>
            </a:extLst>
          </p:cNvPr>
          <p:cNvSpPr>
            <a:spLocks noGrp="1"/>
          </p:cNvSpPr>
          <p:nvPr>
            <p:ph type="title"/>
          </p:nvPr>
        </p:nvSpPr>
        <p:spPr/>
        <p:txBody>
          <a:bodyPr/>
          <a:lstStyle/>
          <a:p>
            <a:r>
              <a:rPr lang="en-GB" dirty="0"/>
              <a:t>OWASP – Join up</a:t>
            </a:r>
          </a:p>
        </p:txBody>
      </p:sp>
      <p:sp>
        <p:nvSpPr>
          <p:cNvPr id="3" name="Content Placeholder 2">
            <a:extLst>
              <a:ext uri="{FF2B5EF4-FFF2-40B4-BE49-F238E27FC236}">
                <a16:creationId xmlns:a16="http://schemas.microsoft.com/office/drawing/2014/main" id="{3587E485-D231-4597-932D-5EFF31648450}"/>
              </a:ext>
            </a:extLst>
          </p:cNvPr>
          <p:cNvSpPr>
            <a:spLocks noGrp="1"/>
          </p:cNvSpPr>
          <p:nvPr>
            <p:ph idx="1"/>
          </p:nvPr>
        </p:nvSpPr>
        <p:spPr/>
        <p:txBody>
          <a:bodyPr/>
          <a:lstStyle/>
          <a:p>
            <a:r>
              <a:rPr lang="en-GB" dirty="0"/>
              <a:t>Want to know more? Join the local chapter - Bristol</a:t>
            </a:r>
          </a:p>
          <a:p>
            <a:r>
              <a:rPr lang="en-GB" dirty="0">
                <a:hlinkClick r:id="rId2"/>
              </a:rPr>
              <a:t>https://owasp.org/www-chapter-bristol-uk/</a:t>
            </a:r>
            <a:r>
              <a:rPr lang="en-GB" dirty="0"/>
              <a:t> </a:t>
            </a:r>
          </a:p>
        </p:txBody>
      </p:sp>
      <p:pic>
        <p:nvPicPr>
          <p:cNvPr id="4" name="Picture 3" descr="Shape&#10;&#10;Description automatically generated with medium confidence">
            <a:extLst>
              <a:ext uri="{FF2B5EF4-FFF2-40B4-BE49-F238E27FC236}">
                <a16:creationId xmlns:a16="http://schemas.microsoft.com/office/drawing/2014/main" id="{4FDE1B13-3B7B-43D7-8BDD-0D831E286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710" y="673765"/>
            <a:ext cx="2035290" cy="708281"/>
          </a:xfrm>
          <a:prstGeom prst="rect">
            <a:avLst/>
          </a:prstGeom>
        </p:spPr>
      </p:pic>
    </p:spTree>
    <p:extLst>
      <p:ext uri="{BB962C8B-B14F-4D97-AF65-F5344CB8AC3E}">
        <p14:creationId xmlns:p14="http://schemas.microsoft.com/office/powerpoint/2010/main" val="1791568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4DC41-390C-4490-AF54-946411B4BFA7}"/>
              </a:ext>
            </a:extLst>
          </p:cNvPr>
          <p:cNvSpPr>
            <a:spLocks noGrp="1"/>
          </p:cNvSpPr>
          <p:nvPr>
            <p:ph type="title"/>
          </p:nvPr>
        </p:nvSpPr>
        <p:spPr/>
        <p:txBody>
          <a:bodyPr/>
          <a:lstStyle/>
          <a:p>
            <a:r>
              <a:rPr lang="en-GB" dirty="0"/>
              <a:t>CERT - Computer Emergency Response Team </a:t>
            </a:r>
          </a:p>
        </p:txBody>
      </p:sp>
      <p:sp>
        <p:nvSpPr>
          <p:cNvPr id="3" name="Content Placeholder 2">
            <a:extLst>
              <a:ext uri="{FF2B5EF4-FFF2-40B4-BE49-F238E27FC236}">
                <a16:creationId xmlns:a16="http://schemas.microsoft.com/office/drawing/2014/main" id="{6D50AFCC-73F0-4E9D-A9FF-C5D0C9CFD697}"/>
              </a:ext>
            </a:extLst>
          </p:cNvPr>
          <p:cNvSpPr>
            <a:spLocks noGrp="1"/>
          </p:cNvSpPr>
          <p:nvPr>
            <p:ph idx="1"/>
          </p:nvPr>
        </p:nvSpPr>
        <p:spPr/>
        <p:txBody>
          <a:bodyPr>
            <a:normAutofit lnSpcReduction="10000"/>
          </a:bodyPr>
          <a:lstStyle/>
          <a:p>
            <a:r>
              <a:rPr lang="en-GB" dirty="0"/>
              <a:t>The EU took the initiative and created CERT back in the early 2010’s</a:t>
            </a:r>
          </a:p>
          <a:p>
            <a:pPr lvl="1"/>
            <a:r>
              <a:rPr lang="en-GB" dirty="0"/>
              <a:t>“After a pilot phase of one year and a successful assessment by its constituency and its peers, the EU Institutions have decided to set up a permanent Computer Emergency Response Team (CERT-EU) for the EU institutions, agencies and bodies on September 11th 2012. The team is made up of IT security experts from the main EU Institutions (European Commission, General Secretariat of the Council, European Parliament, Committee of the Regions, Economic and Social Committee). It cooperates closely with other CERTs in the Member States and beyond as well as with specialised IT security companies.”</a:t>
            </a:r>
          </a:p>
          <a:p>
            <a:r>
              <a:rPr lang="en-GB" dirty="0">
                <a:hlinkClick r:id="rId2"/>
              </a:rPr>
              <a:t>https://cert.europa.eu/cert/filteredition/en/CERT-LatestNews.html</a:t>
            </a:r>
            <a:r>
              <a:rPr lang="en-GB" dirty="0"/>
              <a:t> </a:t>
            </a:r>
          </a:p>
          <a:p>
            <a:r>
              <a:rPr lang="en-GB" dirty="0"/>
              <a:t>Good source of up to date news with a European perspective</a:t>
            </a:r>
          </a:p>
        </p:txBody>
      </p:sp>
    </p:spTree>
    <p:extLst>
      <p:ext uri="{BB962C8B-B14F-4D97-AF65-F5344CB8AC3E}">
        <p14:creationId xmlns:p14="http://schemas.microsoft.com/office/powerpoint/2010/main" val="30666290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4DC41-390C-4490-AF54-946411B4BFA7}"/>
              </a:ext>
            </a:extLst>
          </p:cNvPr>
          <p:cNvSpPr>
            <a:spLocks noGrp="1"/>
          </p:cNvSpPr>
          <p:nvPr>
            <p:ph type="title"/>
          </p:nvPr>
        </p:nvSpPr>
        <p:spPr/>
        <p:txBody>
          <a:bodyPr/>
          <a:lstStyle/>
          <a:p>
            <a:r>
              <a:rPr lang="en-GB" dirty="0"/>
              <a:t>Microsoft Security Engineering</a:t>
            </a:r>
          </a:p>
        </p:txBody>
      </p:sp>
      <p:sp>
        <p:nvSpPr>
          <p:cNvPr id="3" name="Content Placeholder 2">
            <a:extLst>
              <a:ext uri="{FF2B5EF4-FFF2-40B4-BE49-F238E27FC236}">
                <a16:creationId xmlns:a16="http://schemas.microsoft.com/office/drawing/2014/main" id="{6D50AFCC-73F0-4E9D-A9FF-C5D0C9CFD697}"/>
              </a:ext>
            </a:extLst>
          </p:cNvPr>
          <p:cNvSpPr>
            <a:spLocks noGrp="1"/>
          </p:cNvSpPr>
          <p:nvPr>
            <p:ph idx="1"/>
          </p:nvPr>
        </p:nvSpPr>
        <p:spPr/>
        <p:txBody>
          <a:bodyPr>
            <a:normAutofit fontScale="85000" lnSpcReduction="20000"/>
          </a:bodyPr>
          <a:lstStyle/>
          <a:p>
            <a:r>
              <a:rPr lang="en-GB" dirty="0"/>
              <a:t>Microsoft grasped the nettle in 2002 and challenged themselves and the industry to adopt a more secure operating model. It began with one of Bill Gates’ famous memos…</a:t>
            </a:r>
          </a:p>
          <a:p>
            <a:r>
              <a:rPr lang="en-GB" dirty="0">
                <a:hlinkClick r:id="rId2"/>
              </a:rPr>
              <a:t>https://www.wired.com/2002/01/bill-gates-trustworthy-computing/</a:t>
            </a:r>
            <a:r>
              <a:rPr lang="en-GB" dirty="0"/>
              <a:t> </a:t>
            </a:r>
          </a:p>
          <a:p>
            <a:endParaRPr lang="en-GB" dirty="0"/>
          </a:p>
          <a:p>
            <a:r>
              <a:rPr lang="en-GB" dirty="0"/>
              <a:t>“The Microsoft SDL introduces security and privacy considerations throughout all phases of the development process, helping developers build highly secure software, address security compliance requirements, and reduce development costs. The guidance, best practices, tools, and processes in the Microsoft SDL are practices we use internally to build more secure products and services. Since first shared in 2008, we’ve updated the practices as a result of our growing experience with new scenarios, like the cloud, Internet of Things (IoT), and artificial intelligence (AI).”</a:t>
            </a:r>
          </a:p>
          <a:p>
            <a:r>
              <a:rPr lang="en-GB" dirty="0">
                <a:hlinkClick r:id="rId3"/>
              </a:rPr>
              <a:t>https://www.microsoft.com/en-us/securityengineering/sdl</a:t>
            </a:r>
            <a:r>
              <a:rPr lang="en-GB" dirty="0"/>
              <a:t> </a:t>
            </a:r>
          </a:p>
          <a:p>
            <a:endParaRPr lang="en-GB" dirty="0"/>
          </a:p>
        </p:txBody>
      </p:sp>
    </p:spTree>
    <p:extLst>
      <p:ext uri="{BB962C8B-B14F-4D97-AF65-F5344CB8AC3E}">
        <p14:creationId xmlns:p14="http://schemas.microsoft.com/office/powerpoint/2010/main" val="229571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22B15-5AA1-4E30-A779-185AE2DBFD3D}"/>
              </a:ext>
            </a:extLst>
          </p:cNvPr>
          <p:cNvSpPr>
            <a:spLocks noGrp="1"/>
          </p:cNvSpPr>
          <p:nvPr>
            <p:ph type="title"/>
          </p:nvPr>
        </p:nvSpPr>
        <p:spPr/>
        <p:txBody>
          <a:bodyPr/>
          <a:lstStyle/>
          <a:p>
            <a:r>
              <a:rPr lang="en-GB" dirty="0"/>
              <a:t>Requirements Overview</a:t>
            </a:r>
          </a:p>
        </p:txBody>
      </p:sp>
      <p:sp>
        <p:nvSpPr>
          <p:cNvPr id="3" name="Content Placeholder 2">
            <a:extLst>
              <a:ext uri="{FF2B5EF4-FFF2-40B4-BE49-F238E27FC236}">
                <a16:creationId xmlns:a16="http://schemas.microsoft.com/office/drawing/2014/main" id="{0B1A09D8-F462-4351-89E7-4B6C77E65EC9}"/>
              </a:ext>
            </a:extLst>
          </p:cNvPr>
          <p:cNvSpPr>
            <a:spLocks noGrp="1"/>
          </p:cNvSpPr>
          <p:nvPr>
            <p:ph idx="1"/>
          </p:nvPr>
        </p:nvSpPr>
        <p:spPr/>
        <p:txBody>
          <a:bodyPr>
            <a:normAutofit/>
          </a:bodyPr>
          <a:lstStyle/>
          <a:p>
            <a:r>
              <a:rPr lang="en-GB" dirty="0"/>
              <a:t>What is an artifact?</a:t>
            </a:r>
          </a:p>
          <a:p>
            <a:r>
              <a:rPr lang="en-GB" dirty="0"/>
              <a:t>Anything written down/documentation</a:t>
            </a:r>
          </a:p>
          <a:p>
            <a:pPr lvl="1"/>
            <a:r>
              <a:rPr lang="en-GB" dirty="0"/>
              <a:t>Goals</a:t>
            </a:r>
          </a:p>
          <a:p>
            <a:pPr lvl="1"/>
            <a:r>
              <a:rPr lang="en-GB" dirty="0"/>
              <a:t>Other stakeholders</a:t>
            </a:r>
          </a:p>
          <a:p>
            <a:pPr lvl="1"/>
            <a:r>
              <a:rPr lang="en-GB" dirty="0"/>
              <a:t>constraints</a:t>
            </a:r>
          </a:p>
          <a:p>
            <a:endParaRPr lang="en-GB" dirty="0"/>
          </a:p>
          <a:p>
            <a:r>
              <a:rPr lang="en-GB" dirty="0"/>
              <a:t>Good Requirements engineers act as communication hubs, connecting the stakeholders and implementers and any other interested parties</a:t>
            </a:r>
          </a:p>
        </p:txBody>
      </p:sp>
    </p:spTree>
    <p:extLst>
      <p:ext uri="{BB962C8B-B14F-4D97-AF65-F5344CB8AC3E}">
        <p14:creationId xmlns:p14="http://schemas.microsoft.com/office/powerpoint/2010/main" val="2207876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4DC41-390C-4490-AF54-946411B4BFA7}"/>
              </a:ext>
            </a:extLst>
          </p:cNvPr>
          <p:cNvSpPr>
            <a:spLocks noGrp="1"/>
          </p:cNvSpPr>
          <p:nvPr>
            <p:ph type="title"/>
          </p:nvPr>
        </p:nvSpPr>
        <p:spPr/>
        <p:txBody>
          <a:bodyPr/>
          <a:lstStyle/>
          <a:p>
            <a:r>
              <a:rPr lang="en-GB" dirty="0"/>
              <a:t>Microsoft Security Engineering</a:t>
            </a:r>
          </a:p>
        </p:txBody>
      </p:sp>
      <p:sp>
        <p:nvSpPr>
          <p:cNvPr id="3" name="Content Placeholder 2">
            <a:extLst>
              <a:ext uri="{FF2B5EF4-FFF2-40B4-BE49-F238E27FC236}">
                <a16:creationId xmlns:a16="http://schemas.microsoft.com/office/drawing/2014/main" id="{6D50AFCC-73F0-4E9D-A9FF-C5D0C9CFD697}"/>
              </a:ext>
            </a:extLst>
          </p:cNvPr>
          <p:cNvSpPr>
            <a:spLocks noGrp="1"/>
          </p:cNvSpPr>
          <p:nvPr>
            <p:ph idx="1"/>
          </p:nvPr>
        </p:nvSpPr>
        <p:spPr/>
        <p:txBody>
          <a:bodyPr>
            <a:normAutofit/>
          </a:bodyPr>
          <a:lstStyle/>
          <a:p>
            <a:r>
              <a:rPr lang="en-GB" dirty="0"/>
              <a:t>Framework Design Guidelines:</a:t>
            </a:r>
          </a:p>
          <a:p>
            <a:r>
              <a:rPr lang="en-GB" dirty="0">
                <a:hlinkClick r:id="rId2"/>
              </a:rPr>
              <a:t>https://docs.microsoft.com/en-us/dotnet/standard/design-guidelines/</a:t>
            </a:r>
            <a:r>
              <a:rPr lang="en-GB" dirty="0"/>
              <a:t> </a:t>
            </a:r>
          </a:p>
          <a:p>
            <a:pPr lvl="1"/>
            <a:r>
              <a:rPr lang="en-GB" dirty="0"/>
              <a:t>This section provides guidelines for designing libraries that extend and interact with the .NET Framework. The goal is to help library designers ensure API consistency and ease of use by providing a unified programming model that is independent of the programming language used for development. We recommend that you follow these design guidelines when developing classes and components that extend the .NET Framework. Inconsistent library design adversely affects developer productivity and discourages adoption. </a:t>
            </a:r>
          </a:p>
          <a:p>
            <a:endParaRPr lang="en-GB" dirty="0"/>
          </a:p>
        </p:txBody>
      </p:sp>
    </p:spTree>
    <p:extLst>
      <p:ext uri="{BB962C8B-B14F-4D97-AF65-F5344CB8AC3E}">
        <p14:creationId xmlns:p14="http://schemas.microsoft.com/office/powerpoint/2010/main" val="854968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22B15-5AA1-4E30-A779-185AE2DBFD3D}"/>
              </a:ext>
            </a:extLst>
          </p:cNvPr>
          <p:cNvSpPr>
            <a:spLocks noGrp="1"/>
          </p:cNvSpPr>
          <p:nvPr>
            <p:ph type="title"/>
          </p:nvPr>
        </p:nvSpPr>
        <p:spPr/>
        <p:txBody>
          <a:bodyPr/>
          <a:lstStyle/>
          <a:p>
            <a:r>
              <a:rPr lang="en-GB" dirty="0"/>
              <a:t>Requirements Process</a:t>
            </a:r>
          </a:p>
        </p:txBody>
      </p:sp>
      <p:sp>
        <p:nvSpPr>
          <p:cNvPr id="3" name="Content Placeholder 2">
            <a:extLst>
              <a:ext uri="{FF2B5EF4-FFF2-40B4-BE49-F238E27FC236}">
                <a16:creationId xmlns:a16="http://schemas.microsoft.com/office/drawing/2014/main" id="{0B1A09D8-F462-4351-89E7-4B6C77E65EC9}"/>
              </a:ext>
            </a:extLst>
          </p:cNvPr>
          <p:cNvSpPr>
            <a:spLocks noGrp="1"/>
          </p:cNvSpPr>
          <p:nvPr>
            <p:ph idx="1"/>
          </p:nvPr>
        </p:nvSpPr>
        <p:spPr/>
        <p:txBody>
          <a:bodyPr>
            <a:normAutofit fontScale="85000" lnSpcReduction="20000"/>
          </a:bodyPr>
          <a:lstStyle/>
          <a:p>
            <a:r>
              <a:rPr lang="en-GB" dirty="0"/>
              <a:t>The SDLC, like most models, are either incomplete, inaccurate or just plain wrong because they don’t exist in isolation. </a:t>
            </a:r>
          </a:p>
          <a:p>
            <a:endParaRPr lang="en-GB" dirty="0"/>
          </a:p>
          <a:p>
            <a:endParaRPr lang="en-GB" dirty="0"/>
          </a:p>
          <a:p>
            <a:endParaRPr lang="en-GB" dirty="0"/>
          </a:p>
          <a:p>
            <a:endParaRPr lang="en-GB" dirty="0"/>
          </a:p>
          <a:p>
            <a:r>
              <a:rPr lang="en-GB" dirty="0"/>
              <a:t>What happens before the requirements stage? </a:t>
            </a:r>
          </a:p>
          <a:p>
            <a:r>
              <a:rPr lang="en-GB" dirty="0"/>
              <a:t>Are we really starting from scratch in every project? </a:t>
            </a:r>
          </a:p>
          <a:p>
            <a:r>
              <a:rPr lang="en-GB" dirty="0"/>
              <a:t>What happens after the release/maintenance phase?</a:t>
            </a:r>
          </a:p>
          <a:p>
            <a:r>
              <a:rPr lang="en-GB" dirty="0"/>
              <a:t>This SDLC model, like most models are abstractions and by their very nature incomplete, inaccurate and/or out of date</a:t>
            </a:r>
          </a:p>
          <a:p>
            <a:r>
              <a:rPr lang="en-GB" dirty="0"/>
              <a:t>Finally - this is not a linear process!</a:t>
            </a:r>
          </a:p>
        </p:txBody>
      </p:sp>
      <p:pic>
        <p:nvPicPr>
          <p:cNvPr id="4" name="Picture 3">
            <a:extLst>
              <a:ext uri="{FF2B5EF4-FFF2-40B4-BE49-F238E27FC236}">
                <a16:creationId xmlns:a16="http://schemas.microsoft.com/office/drawing/2014/main" id="{7225A89E-E2F8-41D7-9C13-895A50D41EDA}"/>
              </a:ext>
            </a:extLst>
          </p:cNvPr>
          <p:cNvPicPr>
            <a:picLocks noChangeAspect="1"/>
          </p:cNvPicPr>
          <p:nvPr/>
        </p:nvPicPr>
        <p:blipFill>
          <a:blip r:embed="rId2"/>
          <a:stretch>
            <a:fillRect/>
          </a:stretch>
        </p:blipFill>
        <p:spPr>
          <a:xfrm>
            <a:off x="1724025" y="2995951"/>
            <a:ext cx="8566150" cy="866098"/>
          </a:xfrm>
          <a:prstGeom prst="rect">
            <a:avLst/>
          </a:prstGeom>
        </p:spPr>
      </p:pic>
    </p:spTree>
    <p:extLst>
      <p:ext uri="{BB962C8B-B14F-4D97-AF65-F5344CB8AC3E}">
        <p14:creationId xmlns:p14="http://schemas.microsoft.com/office/powerpoint/2010/main" val="4245533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22B15-5AA1-4E30-A779-185AE2DBFD3D}"/>
              </a:ext>
            </a:extLst>
          </p:cNvPr>
          <p:cNvSpPr>
            <a:spLocks noGrp="1"/>
          </p:cNvSpPr>
          <p:nvPr>
            <p:ph type="title"/>
          </p:nvPr>
        </p:nvSpPr>
        <p:spPr/>
        <p:txBody>
          <a:bodyPr/>
          <a:lstStyle/>
          <a:p>
            <a:r>
              <a:rPr lang="en-GB" dirty="0"/>
              <a:t>Requirements Process</a:t>
            </a:r>
          </a:p>
        </p:txBody>
      </p:sp>
      <p:sp>
        <p:nvSpPr>
          <p:cNvPr id="3" name="Content Placeholder 2">
            <a:extLst>
              <a:ext uri="{FF2B5EF4-FFF2-40B4-BE49-F238E27FC236}">
                <a16:creationId xmlns:a16="http://schemas.microsoft.com/office/drawing/2014/main" id="{0B1A09D8-F462-4351-89E7-4B6C77E65EC9}"/>
              </a:ext>
            </a:extLst>
          </p:cNvPr>
          <p:cNvSpPr>
            <a:spLocks noGrp="1"/>
          </p:cNvSpPr>
          <p:nvPr>
            <p:ph idx="1"/>
          </p:nvPr>
        </p:nvSpPr>
        <p:spPr/>
        <p:txBody>
          <a:bodyPr>
            <a:normAutofit/>
          </a:bodyPr>
          <a:lstStyle/>
          <a:p>
            <a:r>
              <a:rPr lang="en-GB" dirty="0"/>
              <a:t>Requirements engineering has four major phases</a:t>
            </a:r>
          </a:p>
          <a:p>
            <a:pPr marL="971550" lvl="1" indent="-514350">
              <a:buFont typeface="+mj-lt"/>
              <a:buAutoNum type="arabicPeriod"/>
            </a:pPr>
            <a:r>
              <a:rPr lang="en-GB" dirty="0"/>
              <a:t>Requirements elicitation</a:t>
            </a:r>
          </a:p>
          <a:p>
            <a:pPr marL="971550" lvl="1" indent="-514350">
              <a:buFont typeface="+mj-lt"/>
              <a:buAutoNum type="arabicPeriod"/>
            </a:pPr>
            <a:r>
              <a:rPr lang="en-GB" dirty="0"/>
              <a:t>Requirements analysis</a:t>
            </a:r>
          </a:p>
          <a:p>
            <a:pPr marL="971550" lvl="1" indent="-514350">
              <a:buFont typeface="+mj-lt"/>
              <a:buAutoNum type="arabicPeriod"/>
            </a:pPr>
            <a:r>
              <a:rPr lang="en-GB" dirty="0"/>
              <a:t>Requirements documentation</a:t>
            </a:r>
          </a:p>
          <a:p>
            <a:pPr marL="971550" lvl="1" indent="-514350">
              <a:buFont typeface="+mj-lt"/>
              <a:buAutoNum type="arabicPeriod"/>
            </a:pPr>
            <a:r>
              <a:rPr lang="en-GB" dirty="0"/>
              <a:t>Requirements verification &amp; validation</a:t>
            </a:r>
          </a:p>
          <a:p>
            <a:pPr marL="0" indent="0">
              <a:buNone/>
            </a:pPr>
            <a:endParaRPr lang="en-GB" dirty="0"/>
          </a:p>
        </p:txBody>
      </p:sp>
      <p:sp>
        <p:nvSpPr>
          <p:cNvPr id="5" name="Arrow: Pentagon 4">
            <a:extLst>
              <a:ext uri="{FF2B5EF4-FFF2-40B4-BE49-F238E27FC236}">
                <a16:creationId xmlns:a16="http://schemas.microsoft.com/office/drawing/2014/main" id="{A10576A3-158B-4ED8-BE12-B185F91C9C50}"/>
              </a:ext>
            </a:extLst>
          </p:cNvPr>
          <p:cNvSpPr/>
          <p:nvPr/>
        </p:nvSpPr>
        <p:spPr>
          <a:xfrm>
            <a:off x="838200" y="4330700"/>
            <a:ext cx="2535951" cy="1485900"/>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 </a:t>
            </a:r>
          </a:p>
          <a:p>
            <a:pPr algn="ctr"/>
            <a:r>
              <a:rPr lang="en-GB" dirty="0"/>
              <a:t>Requirements </a:t>
            </a:r>
          </a:p>
          <a:p>
            <a:pPr algn="ctr"/>
            <a:r>
              <a:rPr lang="en-GB" dirty="0"/>
              <a:t>elicitation</a:t>
            </a:r>
          </a:p>
        </p:txBody>
      </p:sp>
      <p:sp>
        <p:nvSpPr>
          <p:cNvPr id="6" name="Arrow: Chevron 5">
            <a:extLst>
              <a:ext uri="{FF2B5EF4-FFF2-40B4-BE49-F238E27FC236}">
                <a16:creationId xmlns:a16="http://schemas.microsoft.com/office/drawing/2014/main" id="{2042977A-EF5E-41C4-80C3-35DBB40BC1A3}"/>
              </a:ext>
            </a:extLst>
          </p:cNvPr>
          <p:cNvSpPr/>
          <p:nvPr/>
        </p:nvSpPr>
        <p:spPr>
          <a:xfrm>
            <a:off x="2628901" y="4330700"/>
            <a:ext cx="3175000" cy="14859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2. Requirements analysis</a:t>
            </a:r>
          </a:p>
        </p:txBody>
      </p:sp>
      <p:sp>
        <p:nvSpPr>
          <p:cNvPr id="7" name="Arrow: Chevron 6">
            <a:extLst>
              <a:ext uri="{FF2B5EF4-FFF2-40B4-BE49-F238E27FC236}">
                <a16:creationId xmlns:a16="http://schemas.microsoft.com/office/drawing/2014/main" id="{E4CBF553-3E0B-4766-82AB-D90A96E6D963}"/>
              </a:ext>
            </a:extLst>
          </p:cNvPr>
          <p:cNvSpPr/>
          <p:nvPr/>
        </p:nvSpPr>
        <p:spPr>
          <a:xfrm>
            <a:off x="5016501" y="4330700"/>
            <a:ext cx="3556000" cy="1485900"/>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3. </a:t>
            </a:r>
          </a:p>
          <a:p>
            <a:pPr algn="ctr"/>
            <a:r>
              <a:rPr lang="en-GB" dirty="0">
                <a:solidFill>
                  <a:schemeClr val="bg1"/>
                </a:solidFill>
              </a:rPr>
              <a:t>Requirements documentation</a:t>
            </a:r>
          </a:p>
        </p:txBody>
      </p:sp>
      <p:sp>
        <p:nvSpPr>
          <p:cNvPr id="8" name="Arrow: Chevron 7">
            <a:extLst>
              <a:ext uri="{FF2B5EF4-FFF2-40B4-BE49-F238E27FC236}">
                <a16:creationId xmlns:a16="http://schemas.microsoft.com/office/drawing/2014/main" id="{5C072DCA-3D09-4A69-8463-6F5EAF5E4F07}"/>
              </a:ext>
            </a:extLst>
          </p:cNvPr>
          <p:cNvSpPr/>
          <p:nvPr/>
        </p:nvSpPr>
        <p:spPr>
          <a:xfrm>
            <a:off x="7742951" y="4330700"/>
            <a:ext cx="3556000" cy="1485900"/>
          </a:xfrm>
          <a:prstGeom prst="chevr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 </a:t>
            </a:r>
          </a:p>
          <a:p>
            <a:pPr algn="ctr"/>
            <a:r>
              <a:rPr lang="en-GB" dirty="0">
                <a:solidFill>
                  <a:schemeClr val="tx1"/>
                </a:solidFill>
              </a:rPr>
              <a:t>Requirements verification and </a:t>
            </a:r>
          </a:p>
          <a:p>
            <a:pPr algn="ctr"/>
            <a:r>
              <a:rPr lang="en-GB" dirty="0">
                <a:solidFill>
                  <a:schemeClr val="tx1"/>
                </a:solidFill>
              </a:rPr>
              <a:t>validation</a:t>
            </a:r>
          </a:p>
        </p:txBody>
      </p:sp>
    </p:spTree>
    <p:extLst>
      <p:ext uri="{BB962C8B-B14F-4D97-AF65-F5344CB8AC3E}">
        <p14:creationId xmlns:p14="http://schemas.microsoft.com/office/powerpoint/2010/main" val="1396603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22B15-5AA1-4E30-A779-185AE2DBFD3D}"/>
              </a:ext>
            </a:extLst>
          </p:cNvPr>
          <p:cNvSpPr>
            <a:spLocks noGrp="1"/>
          </p:cNvSpPr>
          <p:nvPr>
            <p:ph type="title"/>
          </p:nvPr>
        </p:nvSpPr>
        <p:spPr/>
        <p:txBody>
          <a:bodyPr/>
          <a:lstStyle/>
          <a:p>
            <a:r>
              <a:rPr lang="en-GB" dirty="0"/>
              <a:t>Requirements Process</a:t>
            </a:r>
          </a:p>
        </p:txBody>
      </p:sp>
      <p:sp>
        <p:nvSpPr>
          <p:cNvPr id="3" name="Content Placeholder 2">
            <a:extLst>
              <a:ext uri="{FF2B5EF4-FFF2-40B4-BE49-F238E27FC236}">
                <a16:creationId xmlns:a16="http://schemas.microsoft.com/office/drawing/2014/main" id="{0B1A09D8-F462-4351-89E7-4B6C77E65EC9}"/>
              </a:ext>
            </a:extLst>
          </p:cNvPr>
          <p:cNvSpPr>
            <a:spLocks noGrp="1"/>
          </p:cNvSpPr>
          <p:nvPr>
            <p:ph idx="1"/>
          </p:nvPr>
        </p:nvSpPr>
        <p:spPr/>
        <p:txBody>
          <a:bodyPr>
            <a:normAutofit fontScale="92500" lnSpcReduction="20000"/>
          </a:bodyPr>
          <a:lstStyle/>
          <a:p>
            <a:r>
              <a:rPr lang="en-GB" dirty="0"/>
              <a:t>Requirements engineering has four major phases</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There is a constant feedback process as you work through these phases, always needing the check and double check emerging requirements</a:t>
            </a:r>
          </a:p>
        </p:txBody>
      </p:sp>
      <p:sp>
        <p:nvSpPr>
          <p:cNvPr id="5" name="Arrow: Pentagon 4">
            <a:extLst>
              <a:ext uri="{FF2B5EF4-FFF2-40B4-BE49-F238E27FC236}">
                <a16:creationId xmlns:a16="http://schemas.microsoft.com/office/drawing/2014/main" id="{A10576A3-158B-4ED8-BE12-B185F91C9C50}"/>
              </a:ext>
            </a:extLst>
          </p:cNvPr>
          <p:cNvSpPr/>
          <p:nvPr/>
        </p:nvSpPr>
        <p:spPr>
          <a:xfrm>
            <a:off x="893049" y="2686050"/>
            <a:ext cx="2535951" cy="1485900"/>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 </a:t>
            </a:r>
          </a:p>
          <a:p>
            <a:pPr algn="ctr"/>
            <a:r>
              <a:rPr lang="en-GB" dirty="0"/>
              <a:t>Requirements </a:t>
            </a:r>
          </a:p>
          <a:p>
            <a:pPr algn="ctr"/>
            <a:r>
              <a:rPr lang="en-GB" dirty="0"/>
              <a:t>elicitation</a:t>
            </a:r>
          </a:p>
        </p:txBody>
      </p:sp>
      <p:sp>
        <p:nvSpPr>
          <p:cNvPr id="6" name="Arrow: Chevron 5">
            <a:extLst>
              <a:ext uri="{FF2B5EF4-FFF2-40B4-BE49-F238E27FC236}">
                <a16:creationId xmlns:a16="http://schemas.microsoft.com/office/drawing/2014/main" id="{2042977A-EF5E-41C4-80C3-35DBB40BC1A3}"/>
              </a:ext>
            </a:extLst>
          </p:cNvPr>
          <p:cNvSpPr/>
          <p:nvPr/>
        </p:nvSpPr>
        <p:spPr>
          <a:xfrm>
            <a:off x="2683750" y="2686050"/>
            <a:ext cx="3175000" cy="14859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2. Requirements analysis</a:t>
            </a:r>
          </a:p>
        </p:txBody>
      </p:sp>
      <p:sp>
        <p:nvSpPr>
          <p:cNvPr id="7" name="Arrow: Chevron 6">
            <a:extLst>
              <a:ext uri="{FF2B5EF4-FFF2-40B4-BE49-F238E27FC236}">
                <a16:creationId xmlns:a16="http://schemas.microsoft.com/office/drawing/2014/main" id="{E4CBF553-3E0B-4766-82AB-D90A96E6D963}"/>
              </a:ext>
            </a:extLst>
          </p:cNvPr>
          <p:cNvSpPr/>
          <p:nvPr/>
        </p:nvSpPr>
        <p:spPr>
          <a:xfrm>
            <a:off x="5071350" y="2686050"/>
            <a:ext cx="3556000" cy="1485900"/>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3. </a:t>
            </a:r>
          </a:p>
          <a:p>
            <a:pPr algn="ctr"/>
            <a:r>
              <a:rPr lang="en-GB" dirty="0">
                <a:solidFill>
                  <a:schemeClr val="bg1"/>
                </a:solidFill>
              </a:rPr>
              <a:t>Requirements documentation</a:t>
            </a:r>
          </a:p>
        </p:txBody>
      </p:sp>
      <p:sp>
        <p:nvSpPr>
          <p:cNvPr id="8" name="Arrow: Chevron 7">
            <a:extLst>
              <a:ext uri="{FF2B5EF4-FFF2-40B4-BE49-F238E27FC236}">
                <a16:creationId xmlns:a16="http://schemas.microsoft.com/office/drawing/2014/main" id="{5C072DCA-3D09-4A69-8463-6F5EAF5E4F07}"/>
              </a:ext>
            </a:extLst>
          </p:cNvPr>
          <p:cNvSpPr/>
          <p:nvPr/>
        </p:nvSpPr>
        <p:spPr>
          <a:xfrm>
            <a:off x="7797800" y="2686050"/>
            <a:ext cx="3556000" cy="1485900"/>
          </a:xfrm>
          <a:prstGeom prst="chevr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 </a:t>
            </a:r>
          </a:p>
          <a:p>
            <a:pPr algn="ctr"/>
            <a:r>
              <a:rPr lang="en-GB" dirty="0">
                <a:solidFill>
                  <a:schemeClr val="tx1"/>
                </a:solidFill>
              </a:rPr>
              <a:t>Requirements verification and </a:t>
            </a:r>
          </a:p>
          <a:p>
            <a:pPr algn="ctr"/>
            <a:r>
              <a:rPr lang="en-GB" dirty="0">
                <a:solidFill>
                  <a:schemeClr val="tx1"/>
                </a:solidFill>
              </a:rPr>
              <a:t>validation</a:t>
            </a:r>
          </a:p>
        </p:txBody>
      </p:sp>
      <p:sp>
        <p:nvSpPr>
          <p:cNvPr id="9" name="Arrow: Curved Down 8">
            <a:extLst>
              <a:ext uri="{FF2B5EF4-FFF2-40B4-BE49-F238E27FC236}">
                <a16:creationId xmlns:a16="http://schemas.microsoft.com/office/drawing/2014/main" id="{C217E881-F5BC-4BD7-8EB1-779B06DB2B5C}"/>
              </a:ext>
            </a:extLst>
          </p:cNvPr>
          <p:cNvSpPr/>
          <p:nvPr/>
        </p:nvSpPr>
        <p:spPr>
          <a:xfrm rot="10800000">
            <a:off x="2161024" y="4212431"/>
            <a:ext cx="1803400" cy="609600"/>
          </a:xfrm>
          <a:prstGeom prst="curvedDown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Arrow: Curved Down 9">
            <a:extLst>
              <a:ext uri="{FF2B5EF4-FFF2-40B4-BE49-F238E27FC236}">
                <a16:creationId xmlns:a16="http://schemas.microsoft.com/office/drawing/2014/main" id="{3642834E-7B5F-4CEA-94E1-6FACA0E9C93B}"/>
              </a:ext>
            </a:extLst>
          </p:cNvPr>
          <p:cNvSpPr/>
          <p:nvPr/>
        </p:nvSpPr>
        <p:spPr>
          <a:xfrm rot="10800000">
            <a:off x="4662924" y="4212431"/>
            <a:ext cx="1803400" cy="609600"/>
          </a:xfrm>
          <a:prstGeom prst="curved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Arrow: Curved Down 10">
            <a:extLst>
              <a:ext uri="{FF2B5EF4-FFF2-40B4-BE49-F238E27FC236}">
                <a16:creationId xmlns:a16="http://schemas.microsoft.com/office/drawing/2014/main" id="{5635153F-B87C-4C0F-A022-8F0BAC567B81}"/>
              </a:ext>
            </a:extLst>
          </p:cNvPr>
          <p:cNvSpPr/>
          <p:nvPr/>
        </p:nvSpPr>
        <p:spPr>
          <a:xfrm rot="10800000">
            <a:off x="7325878" y="4212431"/>
            <a:ext cx="1803400" cy="6096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Arrow: Curved Down 11">
            <a:extLst>
              <a:ext uri="{FF2B5EF4-FFF2-40B4-BE49-F238E27FC236}">
                <a16:creationId xmlns:a16="http://schemas.microsoft.com/office/drawing/2014/main" id="{BF04E44E-1417-4ADB-B73E-74E89A46131C}"/>
              </a:ext>
            </a:extLst>
          </p:cNvPr>
          <p:cNvSpPr/>
          <p:nvPr/>
        </p:nvSpPr>
        <p:spPr>
          <a:xfrm rot="10800000">
            <a:off x="6654800" y="4205287"/>
            <a:ext cx="3198378" cy="609600"/>
          </a:xfrm>
          <a:prstGeom prst="curved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Curved Down 12">
            <a:extLst>
              <a:ext uri="{FF2B5EF4-FFF2-40B4-BE49-F238E27FC236}">
                <a16:creationId xmlns:a16="http://schemas.microsoft.com/office/drawing/2014/main" id="{2374ACC7-0156-4268-92F3-90B90C5FBE8E}"/>
              </a:ext>
            </a:extLst>
          </p:cNvPr>
          <p:cNvSpPr/>
          <p:nvPr/>
        </p:nvSpPr>
        <p:spPr>
          <a:xfrm rot="10800000">
            <a:off x="1612900" y="4179094"/>
            <a:ext cx="6882390" cy="609600"/>
          </a:xfrm>
          <a:prstGeom prst="curved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Arrow: Curved Down 13">
            <a:extLst>
              <a:ext uri="{FF2B5EF4-FFF2-40B4-BE49-F238E27FC236}">
                <a16:creationId xmlns:a16="http://schemas.microsoft.com/office/drawing/2014/main" id="{FF8DF90B-ACC9-47E9-84ED-74D72DAAB98D}"/>
              </a:ext>
            </a:extLst>
          </p:cNvPr>
          <p:cNvSpPr/>
          <p:nvPr/>
        </p:nvSpPr>
        <p:spPr>
          <a:xfrm rot="10800000">
            <a:off x="1320800" y="4205287"/>
            <a:ext cx="4635500" cy="609600"/>
          </a:xfrm>
          <a:prstGeom prst="curved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48147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22B15-5AA1-4E30-A779-185AE2DBFD3D}"/>
              </a:ext>
            </a:extLst>
          </p:cNvPr>
          <p:cNvSpPr>
            <a:spLocks noGrp="1"/>
          </p:cNvSpPr>
          <p:nvPr>
            <p:ph type="title"/>
          </p:nvPr>
        </p:nvSpPr>
        <p:spPr>
          <a:xfrm>
            <a:off x="838200" y="365125"/>
            <a:ext cx="10807700" cy="1325563"/>
          </a:xfrm>
        </p:spPr>
        <p:txBody>
          <a:bodyPr/>
          <a:lstStyle/>
          <a:p>
            <a:r>
              <a:rPr lang="en-GB" dirty="0"/>
              <a:t>Requirements Process – The Twin Peaks model</a:t>
            </a:r>
          </a:p>
        </p:txBody>
      </p:sp>
      <p:sp>
        <p:nvSpPr>
          <p:cNvPr id="3" name="Content Placeholder 2">
            <a:extLst>
              <a:ext uri="{FF2B5EF4-FFF2-40B4-BE49-F238E27FC236}">
                <a16:creationId xmlns:a16="http://schemas.microsoft.com/office/drawing/2014/main" id="{0B1A09D8-F462-4351-89E7-4B6C77E65EC9}"/>
              </a:ext>
            </a:extLst>
          </p:cNvPr>
          <p:cNvSpPr>
            <a:spLocks noGrp="1"/>
          </p:cNvSpPr>
          <p:nvPr>
            <p:ph idx="1"/>
          </p:nvPr>
        </p:nvSpPr>
        <p:spPr>
          <a:xfrm>
            <a:off x="5718863" y="2184399"/>
            <a:ext cx="5634937" cy="3992563"/>
          </a:xfrm>
        </p:spPr>
        <p:txBody>
          <a:bodyPr>
            <a:normAutofit/>
          </a:bodyPr>
          <a:lstStyle/>
          <a:p>
            <a:r>
              <a:rPr lang="en-GB" dirty="0"/>
              <a:t>Let’s imagine we are designing an ICE system for JLR</a:t>
            </a:r>
          </a:p>
          <a:p>
            <a:r>
              <a:rPr lang="en-GB" dirty="0"/>
              <a:t>We identify layers upon layers of subsystems</a:t>
            </a:r>
          </a:p>
          <a:p>
            <a:r>
              <a:rPr lang="en-GB" dirty="0"/>
              <a:t>Each system and subsystem need to have a requirements engineered design</a:t>
            </a:r>
          </a:p>
          <a:p>
            <a:r>
              <a:rPr lang="en-GB" dirty="0"/>
              <a:t>Or else we get the “Volvo issue”</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grpSp>
        <p:nvGrpSpPr>
          <p:cNvPr id="4" name="Group 3">
            <a:extLst>
              <a:ext uri="{FF2B5EF4-FFF2-40B4-BE49-F238E27FC236}">
                <a16:creationId xmlns:a16="http://schemas.microsoft.com/office/drawing/2014/main" id="{426C40AC-0A4D-44D2-95AF-25CCC142474C}"/>
              </a:ext>
            </a:extLst>
          </p:cNvPr>
          <p:cNvGrpSpPr/>
          <p:nvPr/>
        </p:nvGrpSpPr>
        <p:grpSpPr>
          <a:xfrm>
            <a:off x="5499100" y="1385887"/>
            <a:ext cx="6302240" cy="798512"/>
            <a:chOff x="893049" y="2686050"/>
            <a:chExt cx="10460751" cy="1485900"/>
          </a:xfrm>
        </p:grpSpPr>
        <p:sp>
          <p:nvSpPr>
            <p:cNvPr id="5" name="Arrow: Pentagon 4">
              <a:extLst>
                <a:ext uri="{FF2B5EF4-FFF2-40B4-BE49-F238E27FC236}">
                  <a16:creationId xmlns:a16="http://schemas.microsoft.com/office/drawing/2014/main" id="{A10576A3-158B-4ED8-BE12-B185F91C9C50}"/>
                </a:ext>
              </a:extLst>
            </p:cNvPr>
            <p:cNvSpPr/>
            <p:nvPr/>
          </p:nvSpPr>
          <p:spPr>
            <a:xfrm>
              <a:off x="893049" y="2686050"/>
              <a:ext cx="2535951" cy="1485900"/>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1. </a:t>
              </a:r>
            </a:p>
            <a:p>
              <a:pPr algn="ctr"/>
              <a:r>
                <a:rPr lang="en-GB" sz="900" dirty="0"/>
                <a:t>Requirements </a:t>
              </a:r>
            </a:p>
            <a:p>
              <a:pPr algn="ctr"/>
              <a:r>
                <a:rPr lang="en-GB" sz="900" dirty="0"/>
                <a:t>elicitation</a:t>
              </a:r>
            </a:p>
          </p:txBody>
        </p:sp>
        <p:sp>
          <p:nvSpPr>
            <p:cNvPr id="6" name="Arrow: Chevron 5">
              <a:extLst>
                <a:ext uri="{FF2B5EF4-FFF2-40B4-BE49-F238E27FC236}">
                  <a16:creationId xmlns:a16="http://schemas.microsoft.com/office/drawing/2014/main" id="{2042977A-EF5E-41C4-80C3-35DBB40BC1A3}"/>
                </a:ext>
              </a:extLst>
            </p:cNvPr>
            <p:cNvSpPr/>
            <p:nvPr/>
          </p:nvSpPr>
          <p:spPr>
            <a:xfrm>
              <a:off x="2683750" y="2686050"/>
              <a:ext cx="3175000" cy="1485900"/>
            </a:xfrm>
            <a:prstGeom prst="chevr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2. Requirements analysis</a:t>
              </a:r>
            </a:p>
          </p:txBody>
        </p:sp>
        <p:sp>
          <p:nvSpPr>
            <p:cNvPr id="7" name="Arrow: Chevron 6">
              <a:extLst>
                <a:ext uri="{FF2B5EF4-FFF2-40B4-BE49-F238E27FC236}">
                  <a16:creationId xmlns:a16="http://schemas.microsoft.com/office/drawing/2014/main" id="{E4CBF553-3E0B-4766-82AB-D90A96E6D963}"/>
                </a:ext>
              </a:extLst>
            </p:cNvPr>
            <p:cNvSpPr/>
            <p:nvPr/>
          </p:nvSpPr>
          <p:spPr>
            <a:xfrm>
              <a:off x="5071350" y="2686050"/>
              <a:ext cx="3556000" cy="1485900"/>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3. </a:t>
              </a:r>
            </a:p>
            <a:p>
              <a:pPr algn="ctr"/>
              <a:r>
                <a:rPr lang="en-GB" sz="900" dirty="0">
                  <a:solidFill>
                    <a:schemeClr val="bg1"/>
                  </a:solidFill>
                </a:rPr>
                <a:t>Requirements documentation</a:t>
              </a:r>
            </a:p>
          </p:txBody>
        </p:sp>
        <p:sp>
          <p:nvSpPr>
            <p:cNvPr id="8" name="Arrow: Chevron 7">
              <a:extLst>
                <a:ext uri="{FF2B5EF4-FFF2-40B4-BE49-F238E27FC236}">
                  <a16:creationId xmlns:a16="http://schemas.microsoft.com/office/drawing/2014/main" id="{5C072DCA-3D09-4A69-8463-6F5EAF5E4F07}"/>
                </a:ext>
              </a:extLst>
            </p:cNvPr>
            <p:cNvSpPr/>
            <p:nvPr/>
          </p:nvSpPr>
          <p:spPr>
            <a:xfrm>
              <a:off x="7797800" y="2686050"/>
              <a:ext cx="3556000" cy="1485900"/>
            </a:xfrm>
            <a:prstGeom prst="chevr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4. </a:t>
              </a:r>
            </a:p>
            <a:p>
              <a:pPr algn="ctr"/>
              <a:r>
                <a:rPr lang="en-GB" sz="900" dirty="0">
                  <a:solidFill>
                    <a:schemeClr val="tx1"/>
                  </a:solidFill>
                </a:rPr>
                <a:t>Requirements verification and </a:t>
              </a:r>
            </a:p>
            <a:p>
              <a:pPr algn="ctr"/>
              <a:r>
                <a:rPr lang="en-GB" sz="900" dirty="0">
                  <a:solidFill>
                    <a:schemeClr val="tx1"/>
                  </a:solidFill>
                </a:rPr>
                <a:t>validation</a:t>
              </a:r>
            </a:p>
          </p:txBody>
        </p:sp>
      </p:grpSp>
      <p:sp>
        <p:nvSpPr>
          <p:cNvPr id="15" name="Rectangle: Rounded Corners 14">
            <a:extLst>
              <a:ext uri="{FF2B5EF4-FFF2-40B4-BE49-F238E27FC236}">
                <a16:creationId xmlns:a16="http://schemas.microsoft.com/office/drawing/2014/main" id="{0E584953-ACDB-48AC-B34B-28FBDCC959F6}"/>
              </a:ext>
            </a:extLst>
          </p:cNvPr>
          <p:cNvSpPr/>
          <p:nvPr/>
        </p:nvSpPr>
        <p:spPr>
          <a:xfrm>
            <a:off x="584201" y="2673350"/>
            <a:ext cx="1739900" cy="895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In-Car-Entertainment System</a:t>
            </a:r>
          </a:p>
        </p:txBody>
      </p:sp>
      <p:sp>
        <p:nvSpPr>
          <p:cNvPr id="16" name="Rectangle: Rounded Corners 15">
            <a:extLst>
              <a:ext uri="{FF2B5EF4-FFF2-40B4-BE49-F238E27FC236}">
                <a16:creationId xmlns:a16="http://schemas.microsoft.com/office/drawing/2014/main" id="{BB59800D-5A04-44F9-BE44-49E844EADBDB}"/>
              </a:ext>
            </a:extLst>
          </p:cNvPr>
          <p:cNvSpPr/>
          <p:nvPr/>
        </p:nvSpPr>
        <p:spPr>
          <a:xfrm>
            <a:off x="3390901" y="2673350"/>
            <a:ext cx="1739900" cy="895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 Subsystems</a:t>
            </a:r>
          </a:p>
          <a:p>
            <a:pPr algn="ctr"/>
            <a:endParaRPr lang="en-GB" dirty="0"/>
          </a:p>
          <a:p>
            <a:pPr algn="ctr"/>
            <a:endParaRPr lang="en-GB" dirty="0"/>
          </a:p>
        </p:txBody>
      </p:sp>
      <p:sp>
        <p:nvSpPr>
          <p:cNvPr id="21" name="Rectangle 20">
            <a:extLst>
              <a:ext uri="{FF2B5EF4-FFF2-40B4-BE49-F238E27FC236}">
                <a16:creationId xmlns:a16="http://schemas.microsoft.com/office/drawing/2014/main" id="{BCAD9839-0EFA-412A-BDED-7AFF78F5390B}"/>
              </a:ext>
            </a:extLst>
          </p:cNvPr>
          <p:cNvSpPr/>
          <p:nvPr/>
        </p:nvSpPr>
        <p:spPr>
          <a:xfrm>
            <a:off x="584201" y="3995736"/>
            <a:ext cx="1739900" cy="89534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Subsystem 3</a:t>
            </a:r>
          </a:p>
          <a:p>
            <a:pPr algn="ctr"/>
            <a:endParaRPr lang="en-GB" dirty="0"/>
          </a:p>
          <a:p>
            <a:pPr algn="ctr"/>
            <a:endParaRPr lang="en-GB" dirty="0"/>
          </a:p>
        </p:txBody>
      </p:sp>
      <p:sp>
        <p:nvSpPr>
          <p:cNvPr id="22" name="Rectangle 21">
            <a:extLst>
              <a:ext uri="{FF2B5EF4-FFF2-40B4-BE49-F238E27FC236}">
                <a16:creationId xmlns:a16="http://schemas.microsoft.com/office/drawing/2014/main" id="{0E5313FC-48A7-4E1E-A029-DCAA0C0B4F2A}"/>
              </a:ext>
            </a:extLst>
          </p:cNvPr>
          <p:cNvSpPr/>
          <p:nvPr/>
        </p:nvSpPr>
        <p:spPr>
          <a:xfrm>
            <a:off x="1553887" y="4302125"/>
            <a:ext cx="228602" cy="21907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2</a:t>
            </a:r>
          </a:p>
        </p:txBody>
      </p:sp>
      <p:sp>
        <p:nvSpPr>
          <p:cNvPr id="23" name="Rectangle 22">
            <a:extLst>
              <a:ext uri="{FF2B5EF4-FFF2-40B4-BE49-F238E27FC236}">
                <a16:creationId xmlns:a16="http://schemas.microsoft.com/office/drawing/2014/main" id="{0DC431B3-79B5-4705-85FA-1EB1BDE16C2E}"/>
              </a:ext>
            </a:extLst>
          </p:cNvPr>
          <p:cNvSpPr/>
          <p:nvPr/>
        </p:nvSpPr>
        <p:spPr>
          <a:xfrm>
            <a:off x="1232503" y="4618830"/>
            <a:ext cx="228602" cy="21907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3</a:t>
            </a:r>
          </a:p>
        </p:txBody>
      </p:sp>
      <p:sp>
        <p:nvSpPr>
          <p:cNvPr id="24" name="Rectangle 23">
            <a:extLst>
              <a:ext uri="{FF2B5EF4-FFF2-40B4-BE49-F238E27FC236}">
                <a16:creationId xmlns:a16="http://schemas.microsoft.com/office/drawing/2014/main" id="{E6B52D60-0FBF-47EF-AACA-DEBEAC81B177}"/>
              </a:ext>
            </a:extLst>
          </p:cNvPr>
          <p:cNvSpPr/>
          <p:nvPr/>
        </p:nvSpPr>
        <p:spPr>
          <a:xfrm>
            <a:off x="1553888" y="4618830"/>
            <a:ext cx="228602" cy="21907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4</a:t>
            </a:r>
          </a:p>
        </p:txBody>
      </p:sp>
      <p:sp>
        <p:nvSpPr>
          <p:cNvPr id="25" name="Rectangle 24">
            <a:extLst>
              <a:ext uri="{FF2B5EF4-FFF2-40B4-BE49-F238E27FC236}">
                <a16:creationId xmlns:a16="http://schemas.microsoft.com/office/drawing/2014/main" id="{8EBC63C7-6EB5-4BA4-8552-F05BAA841EA7}"/>
              </a:ext>
            </a:extLst>
          </p:cNvPr>
          <p:cNvSpPr/>
          <p:nvPr/>
        </p:nvSpPr>
        <p:spPr>
          <a:xfrm>
            <a:off x="3991851" y="2978150"/>
            <a:ext cx="228602" cy="2190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1</a:t>
            </a:r>
          </a:p>
        </p:txBody>
      </p:sp>
      <p:sp>
        <p:nvSpPr>
          <p:cNvPr id="26" name="Rectangle 25">
            <a:extLst>
              <a:ext uri="{FF2B5EF4-FFF2-40B4-BE49-F238E27FC236}">
                <a16:creationId xmlns:a16="http://schemas.microsoft.com/office/drawing/2014/main" id="{EFF544AE-672E-4C10-A5FC-70E7F1B93571}"/>
              </a:ext>
            </a:extLst>
          </p:cNvPr>
          <p:cNvSpPr/>
          <p:nvPr/>
        </p:nvSpPr>
        <p:spPr>
          <a:xfrm>
            <a:off x="4322050" y="2976563"/>
            <a:ext cx="228602" cy="2190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2</a:t>
            </a:r>
          </a:p>
        </p:txBody>
      </p:sp>
      <p:sp>
        <p:nvSpPr>
          <p:cNvPr id="27" name="Rectangle 26">
            <a:extLst>
              <a:ext uri="{FF2B5EF4-FFF2-40B4-BE49-F238E27FC236}">
                <a16:creationId xmlns:a16="http://schemas.microsoft.com/office/drawing/2014/main" id="{5F8323AD-F8BA-411B-9146-6FAC3FE03A9B}"/>
              </a:ext>
            </a:extLst>
          </p:cNvPr>
          <p:cNvSpPr/>
          <p:nvPr/>
        </p:nvSpPr>
        <p:spPr>
          <a:xfrm>
            <a:off x="4000666" y="3293268"/>
            <a:ext cx="228602" cy="2190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3</a:t>
            </a:r>
          </a:p>
        </p:txBody>
      </p:sp>
      <p:sp>
        <p:nvSpPr>
          <p:cNvPr id="28" name="Rectangle 27">
            <a:extLst>
              <a:ext uri="{FF2B5EF4-FFF2-40B4-BE49-F238E27FC236}">
                <a16:creationId xmlns:a16="http://schemas.microsoft.com/office/drawing/2014/main" id="{B79C4C2B-633D-4E4A-9839-50FA93F0B23C}"/>
              </a:ext>
            </a:extLst>
          </p:cNvPr>
          <p:cNvSpPr/>
          <p:nvPr/>
        </p:nvSpPr>
        <p:spPr>
          <a:xfrm>
            <a:off x="4322051" y="3293268"/>
            <a:ext cx="228602" cy="2190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4</a:t>
            </a:r>
          </a:p>
        </p:txBody>
      </p:sp>
      <p:cxnSp>
        <p:nvCxnSpPr>
          <p:cNvPr id="30" name="Straight Arrow Connector 29">
            <a:extLst>
              <a:ext uri="{FF2B5EF4-FFF2-40B4-BE49-F238E27FC236}">
                <a16:creationId xmlns:a16="http://schemas.microsoft.com/office/drawing/2014/main" id="{D436E85A-DF9B-456D-A1A8-A963C87C7768}"/>
              </a:ext>
            </a:extLst>
          </p:cNvPr>
          <p:cNvCxnSpPr>
            <a:stCxn id="15" idx="3"/>
            <a:endCxn id="16" idx="1"/>
          </p:cNvCxnSpPr>
          <p:nvPr/>
        </p:nvCxnSpPr>
        <p:spPr>
          <a:xfrm>
            <a:off x="2324101" y="3121025"/>
            <a:ext cx="1066800" cy="0"/>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FF06A099-4A85-4F05-A5F5-3A373BDB49FE}"/>
              </a:ext>
            </a:extLst>
          </p:cNvPr>
          <p:cNvCxnSpPr>
            <a:stCxn id="27" idx="1"/>
          </p:cNvCxnSpPr>
          <p:nvPr/>
        </p:nvCxnSpPr>
        <p:spPr>
          <a:xfrm flipH="1">
            <a:off x="2324101" y="3402806"/>
            <a:ext cx="1676565" cy="702469"/>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22137E9-05F4-4EB0-8118-1416333C6EEE}"/>
              </a:ext>
            </a:extLst>
          </p:cNvPr>
          <p:cNvSpPr/>
          <p:nvPr/>
        </p:nvSpPr>
        <p:spPr>
          <a:xfrm>
            <a:off x="1232503" y="4302124"/>
            <a:ext cx="228602" cy="21907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1</a:t>
            </a:r>
          </a:p>
        </p:txBody>
      </p:sp>
      <p:sp>
        <p:nvSpPr>
          <p:cNvPr id="34" name="Rectangle 33">
            <a:extLst>
              <a:ext uri="{FF2B5EF4-FFF2-40B4-BE49-F238E27FC236}">
                <a16:creationId xmlns:a16="http://schemas.microsoft.com/office/drawing/2014/main" id="{6529A058-6D98-416E-B1FE-D7162650FCC6}"/>
              </a:ext>
            </a:extLst>
          </p:cNvPr>
          <p:cNvSpPr/>
          <p:nvPr/>
        </p:nvSpPr>
        <p:spPr>
          <a:xfrm>
            <a:off x="3390900" y="3995736"/>
            <a:ext cx="1739901" cy="8953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Subsystem 4</a:t>
            </a:r>
          </a:p>
          <a:p>
            <a:pPr algn="ctr"/>
            <a:endParaRPr lang="en-GB" dirty="0"/>
          </a:p>
          <a:p>
            <a:pPr algn="ctr"/>
            <a:endParaRPr lang="en-GB" dirty="0"/>
          </a:p>
        </p:txBody>
      </p:sp>
      <p:sp>
        <p:nvSpPr>
          <p:cNvPr id="35" name="Rectangle 34">
            <a:extLst>
              <a:ext uri="{FF2B5EF4-FFF2-40B4-BE49-F238E27FC236}">
                <a16:creationId xmlns:a16="http://schemas.microsoft.com/office/drawing/2014/main" id="{08F01DDA-221B-40EC-BA58-F755DC436452}"/>
              </a:ext>
            </a:extLst>
          </p:cNvPr>
          <p:cNvSpPr/>
          <p:nvPr/>
        </p:nvSpPr>
        <p:spPr>
          <a:xfrm>
            <a:off x="3991851" y="4300537"/>
            <a:ext cx="228602" cy="219076"/>
          </a:xfrm>
          <a:prstGeom prst="rect">
            <a:avLst/>
          </a:prstGeom>
          <a:solidFill>
            <a:schemeClr val="accent6">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1</a:t>
            </a:r>
          </a:p>
        </p:txBody>
      </p:sp>
      <p:sp>
        <p:nvSpPr>
          <p:cNvPr id="36" name="Rectangle 35">
            <a:extLst>
              <a:ext uri="{FF2B5EF4-FFF2-40B4-BE49-F238E27FC236}">
                <a16:creationId xmlns:a16="http://schemas.microsoft.com/office/drawing/2014/main" id="{DF8B870E-9BE6-4E4B-BF38-0B03736C2F8E}"/>
              </a:ext>
            </a:extLst>
          </p:cNvPr>
          <p:cNvSpPr/>
          <p:nvPr/>
        </p:nvSpPr>
        <p:spPr>
          <a:xfrm>
            <a:off x="4322050" y="4298950"/>
            <a:ext cx="228602" cy="219076"/>
          </a:xfrm>
          <a:prstGeom prst="rect">
            <a:avLst/>
          </a:prstGeom>
          <a:solidFill>
            <a:schemeClr val="accent6">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2</a:t>
            </a:r>
          </a:p>
        </p:txBody>
      </p:sp>
      <p:sp>
        <p:nvSpPr>
          <p:cNvPr id="37" name="Rectangle 36">
            <a:extLst>
              <a:ext uri="{FF2B5EF4-FFF2-40B4-BE49-F238E27FC236}">
                <a16:creationId xmlns:a16="http://schemas.microsoft.com/office/drawing/2014/main" id="{A743000F-FBC8-468D-9F73-BC678EEB9573}"/>
              </a:ext>
            </a:extLst>
          </p:cNvPr>
          <p:cNvSpPr/>
          <p:nvPr/>
        </p:nvSpPr>
        <p:spPr>
          <a:xfrm>
            <a:off x="4000666" y="4615655"/>
            <a:ext cx="228602" cy="219076"/>
          </a:xfrm>
          <a:prstGeom prst="rect">
            <a:avLst/>
          </a:prstGeom>
          <a:solidFill>
            <a:schemeClr val="accent6">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3</a:t>
            </a:r>
          </a:p>
        </p:txBody>
      </p:sp>
      <p:sp>
        <p:nvSpPr>
          <p:cNvPr id="38" name="Rectangle 37">
            <a:extLst>
              <a:ext uri="{FF2B5EF4-FFF2-40B4-BE49-F238E27FC236}">
                <a16:creationId xmlns:a16="http://schemas.microsoft.com/office/drawing/2014/main" id="{317DA400-01F2-4C8B-9C74-6F36C965A164}"/>
              </a:ext>
            </a:extLst>
          </p:cNvPr>
          <p:cNvSpPr/>
          <p:nvPr/>
        </p:nvSpPr>
        <p:spPr>
          <a:xfrm>
            <a:off x="4322051" y="4615655"/>
            <a:ext cx="228602" cy="219076"/>
          </a:xfrm>
          <a:prstGeom prst="rect">
            <a:avLst/>
          </a:prstGeom>
          <a:solidFill>
            <a:schemeClr val="accent6">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4</a:t>
            </a:r>
          </a:p>
        </p:txBody>
      </p:sp>
      <p:cxnSp>
        <p:nvCxnSpPr>
          <p:cNvPr id="39" name="Straight Arrow Connector 38">
            <a:extLst>
              <a:ext uri="{FF2B5EF4-FFF2-40B4-BE49-F238E27FC236}">
                <a16:creationId xmlns:a16="http://schemas.microsoft.com/office/drawing/2014/main" id="{2DD2C012-D11C-4165-9F40-F5B70702215D}"/>
              </a:ext>
            </a:extLst>
          </p:cNvPr>
          <p:cNvCxnSpPr>
            <a:cxnSpLocks/>
            <a:endCxn id="34" idx="1"/>
          </p:cNvCxnSpPr>
          <p:nvPr/>
        </p:nvCxnSpPr>
        <p:spPr>
          <a:xfrm flipV="1">
            <a:off x="1790701" y="4443411"/>
            <a:ext cx="1600199" cy="28178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1" name="Rectangle 40">
            <a:extLst>
              <a:ext uri="{FF2B5EF4-FFF2-40B4-BE49-F238E27FC236}">
                <a16:creationId xmlns:a16="http://schemas.microsoft.com/office/drawing/2014/main" id="{51D8DB1A-ABA8-4C0B-8058-C2AD217FE83E}"/>
              </a:ext>
            </a:extLst>
          </p:cNvPr>
          <p:cNvSpPr/>
          <p:nvPr/>
        </p:nvSpPr>
        <p:spPr>
          <a:xfrm>
            <a:off x="584201" y="5318121"/>
            <a:ext cx="1739900" cy="995362"/>
          </a:xfrm>
          <a:prstGeom prst="rect">
            <a:avLst/>
          </a:prstGeom>
          <a:solidFill>
            <a:schemeClr val="accent6">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Subsystem 1</a:t>
            </a:r>
          </a:p>
          <a:p>
            <a:pPr algn="ctr"/>
            <a:endParaRPr lang="en-GB" dirty="0"/>
          </a:p>
          <a:p>
            <a:pPr algn="ctr"/>
            <a:endParaRPr lang="en-GB" dirty="0"/>
          </a:p>
        </p:txBody>
      </p:sp>
      <p:sp>
        <p:nvSpPr>
          <p:cNvPr id="42" name="Rectangle 41">
            <a:extLst>
              <a:ext uri="{FF2B5EF4-FFF2-40B4-BE49-F238E27FC236}">
                <a16:creationId xmlns:a16="http://schemas.microsoft.com/office/drawing/2014/main" id="{B837F1C0-7C90-4F0E-A35C-7CB696B3FBDA}"/>
              </a:ext>
            </a:extLst>
          </p:cNvPr>
          <p:cNvSpPr/>
          <p:nvPr/>
        </p:nvSpPr>
        <p:spPr>
          <a:xfrm>
            <a:off x="1223687" y="5728489"/>
            <a:ext cx="228602" cy="219076"/>
          </a:xfrm>
          <a:prstGeom prst="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schemeClr val="tx1"/>
                </a:solidFill>
              </a:rPr>
              <a:t>1</a:t>
            </a:r>
          </a:p>
        </p:txBody>
      </p:sp>
      <p:sp>
        <p:nvSpPr>
          <p:cNvPr id="43" name="Rectangle 42">
            <a:extLst>
              <a:ext uri="{FF2B5EF4-FFF2-40B4-BE49-F238E27FC236}">
                <a16:creationId xmlns:a16="http://schemas.microsoft.com/office/drawing/2014/main" id="{B4FE998F-9D75-4734-A701-1814D74AFF79}"/>
              </a:ext>
            </a:extLst>
          </p:cNvPr>
          <p:cNvSpPr/>
          <p:nvPr/>
        </p:nvSpPr>
        <p:spPr>
          <a:xfrm>
            <a:off x="1553886" y="5726902"/>
            <a:ext cx="228602" cy="219076"/>
          </a:xfrm>
          <a:prstGeom prst="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schemeClr val="tx1"/>
                </a:solidFill>
              </a:rPr>
              <a:t>2</a:t>
            </a:r>
          </a:p>
        </p:txBody>
      </p:sp>
      <p:sp>
        <p:nvSpPr>
          <p:cNvPr id="44" name="Rectangle 43">
            <a:extLst>
              <a:ext uri="{FF2B5EF4-FFF2-40B4-BE49-F238E27FC236}">
                <a16:creationId xmlns:a16="http://schemas.microsoft.com/office/drawing/2014/main" id="{104E6C96-2A29-43A8-9623-FB4EEFED93D5}"/>
              </a:ext>
            </a:extLst>
          </p:cNvPr>
          <p:cNvSpPr/>
          <p:nvPr/>
        </p:nvSpPr>
        <p:spPr>
          <a:xfrm>
            <a:off x="1232502" y="6043607"/>
            <a:ext cx="228602" cy="219076"/>
          </a:xfrm>
          <a:prstGeom prst="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schemeClr val="tx1"/>
                </a:solidFill>
              </a:rPr>
              <a:t>3</a:t>
            </a:r>
          </a:p>
        </p:txBody>
      </p:sp>
      <p:sp>
        <p:nvSpPr>
          <p:cNvPr id="45" name="Rectangle 44">
            <a:extLst>
              <a:ext uri="{FF2B5EF4-FFF2-40B4-BE49-F238E27FC236}">
                <a16:creationId xmlns:a16="http://schemas.microsoft.com/office/drawing/2014/main" id="{785A0473-0950-46AC-9E80-1AB150F9ACBA}"/>
              </a:ext>
            </a:extLst>
          </p:cNvPr>
          <p:cNvSpPr/>
          <p:nvPr/>
        </p:nvSpPr>
        <p:spPr>
          <a:xfrm>
            <a:off x="1553887" y="6043607"/>
            <a:ext cx="228602" cy="219076"/>
          </a:xfrm>
          <a:prstGeom prst="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schemeClr val="tx1"/>
                </a:solidFill>
              </a:rPr>
              <a:t>4</a:t>
            </a:r>
          </a:p>
        </p:txBody>
      </p:sp>
      <p:cxnSp>
        <p:nvCxnSpPr>
          <p:cNvPr id="47" name="Straight Arrow Connector 46">
            <a:extLst>
              <a:ext uri="{FF2B5EF4-FFF2-40B4-BE49-F238E27FC236}">
                <a16:creationId xmlns:a16="http://schemas.microsoft.com/office/drawing/2014/main" id="{C13A2987-256E-47DE-877F-41F184A466E0}"/>
              </a:ext>
            </a:extLst>
          </p:cNvPr>
          <p:cNvCxnSpPr>
            <a:stCxn id="35" idx="1"/>
          </p:cNvCxnSpPr>
          <p:nvPr/>
        </p:nvCxnSpPr>
        <p:spPr>
          <a:xfrm flipH="1">
            <a:off x="2324101" y="4410075"/>
            <a:ext cx="1667750" cy="9080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4B906AE1-6AE4-4CF3-94F0-D2CF6326B7DD}"/>
              </a:ext>
            </a:extLst>
          </p:cNvPr>
          <p:cNvSpPr/>
          <p:nvPr/>
        </p:nvSpPr>
        <p:spPr>
          <a:xfrm>
            <a:off x="3390899" y="5318121"/>
            <a:ext cx="1739901" cy="9953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Subsystem 4</a:t>
            </a:r>
          </a:p>
          <a:p>
            <a:pPr algn="ctr"/>
            <a:endParaRPr lang="en-GB" dirty="0">
              <a:solidFill>
                <a:schemeClr val="tx1"/>
              </a:solidFill>
            </a:endParaRPr>
          </a:p>
          <a:p>
            <a:pPr algn="ctr"/>
            <a:endParaRPr lang="en-GB" dirty="0">
              <a:solidFill>
                <a:schemeClr val="tx1"/>
              </a:solidFill>
            </a:endParaRPr>
          </a:p>
        </p:txBody>
      </p:sp>
      <p:sp>
        <p:nvSpPr>
          <p:cNvPr id="49" name="Rectangle 48">
            <a:extLst>
              <a:ext uri="{FF2B5EF4-FFF2-40B4-BE49-F238E27FC236}">
                <a16:creationId xmlns:a16="http://schemas.microsoft.com/office/drawing/2014/main" id="{E8BD2D1C-DCC3-4920-B9A6-6EACDD107A8E}"/>
              </a:ext>
            </a:extLst>
          </p:cNvPr>
          <p:cNvSpPr/>
          <p:nvPr/>
        </p:nvSpPr>
        <p:spPr>
          <a:xfrm>
            <a:off x="4004199" y="5728489"/>
            <a:ext cx="228602" cy="219076"/>
          </a:xfrm>
          <a:prstGeom prst="rect">
            <a:avLst/>
          </a:prstGeom>
          <a:solidFill>
            <a:schemeClr val="accent3">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schemeClr val="tx1"/>
                </a:solidFill>
              </a:rPr>
              <a:t>1</a:t>
            </a:r>
          </a:p>
        </p:txBody>
      </p:sp>
      <p:sp>
        <p:nvSpPr>
          <p:cNvPr id="50" name="Rectangle 49">
            <a:extLst>
              <a:ext uri="{FF2B5EF4-FFF2-40B4-BE49-F238E27FC236}">
                <a16:creationId xmlns:a16="http://schemas.microsoft.com/office/drawing/2014/main" id="{C4431943-00E5-4594-B7EE-793ACBE6D98E}"/>
              </a:ext>
            </a:extLst>
          </p:cNvPr>
          <p:cNvSpPr/>
          <p:nvPr/>
        </p:nvSpPr>
        <p:spPr>
          <a:xfrm>
            <a:off x="4334398" y="5726902"/>
            <a:ext cx="228602" cy="219076"/>
          </a:xfrm>
          <a:prstGeom prst="rect">
            <a:avLst/>
          </a:prstGeom>
          <a:solidFill>
            <a:schemeClr val="accent3">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schemeClr val="tx1"/>
                </a:solidFill>
              </a:rPr>
              <a:t>2</a:t>
            </a:r>
          </a:p>
        </p:txBody>
      </p:sp>
      <p:sp>
        <p:nvSpPr>
          <p:cNvPr id="51" name="Rectangle 50">
            <a:extLst>
              <a:ext uri="{FF2B5EF4-FFF2-40B4-BE49-F238E27FC236}">
                <a16:creationId xmlns:a16="http://schemas.microsoft.com/office/drawing/2014/main" id="{1EC18F8E-7905-45DF-A239-DCC7238C8109}"/>
              </a:ext>
            </a:extLst>
          </p:cNvPr>
          <p:cNvSpPr/>
          <p:nvPr/>
        </p:nvSpPr>
        <p:spPr>
          <a:xfrm>
            <a:off x="4013014" y="6043607"/>
            <a:ext cx="228602" cy="219076"/>
          </a:xfrm>
          <a:prstGeom prst="rect">
            <a:avLst/>
          </a:prstGeom>
          <a:solidFill>
            <a:schemeClr val="accent3">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schemeClr val="tx1"/>
                </a:solidFill>
              </a:rPr>
              <a:t>3</a:t>
            </a:r>
          </a:p>
        </p:txBody>
      </p:sp>
      <p:sp>
        <p:nvSpPr>
          <p:cNvPr id="52" name="Rectangle 51">
            <a:extLst>
              <a:ext uri="{FF2B5EF4-FFF2-40B4-BE49-F238E27FC236}">
                <a16:creationId xmlns:a16="http://schemas.microsoft.com/office/drawing/2014/main" id="{10B5D811-1475-42A9-8D10-8D8C580CD497}"/>
              </a:ext>
            </a:extLst>
          </p:cNvPr>
          <p:cNvSpPr/>
          <p:nvPr/>
        </p:nvSpPr>
        <p:spPr>
          <a:xfrm>
            <a:off x="4334399" y="6043607"/>
            <a:ext cx="228602" cy="219076"/>
          </a:xfrm>
          <a:prstGeom prst="rect">
            <a:avLst/>
          </a:prstGeom>
          <a:solidFill>
            <a:schemeClr val="accent3">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schemeClr val="tx1"/>
                </a:solidFill>
              </a:rPr>
              <a:t>4</a:t>
            </a:r>
          </a:p>
        </p:txBody>
      </p:sp>
      <p:cxnSp>
        <p:nvCxnSpPr>
          <p:cNvPr id="54" name="Straight Arrow Connector 53">
            <a:extLst>
              <a:ext uri="{FF2B5EF4-FFF2-40B4-BE49-F238E27FC236}">
                <a16:creationId xmlns:a16="http://schemas.microsoft.com/office/drawing/2014/main" id="{5B391ADE-878B-4616-95AB-A2A47DF0503B}"/>
              </a:ext>
            </a:extLst>
          </p:cNvPr>
          <p:cNvCxnSpPr>
            <a:stCxn id="45" idx="3"/>
            <a:endCxn id="48" idx="1"/>
          </p:cNvCxnSpPr>
          <p:nvPr/>
        </p:nvCxnSpPr>
        <p:spPr>
          <a:xfrm flipV="1">
            <a:off x="1782489" y="5815802"/>
            <a:ext cx="1608410" cy="3373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8" name="Arc 57">
            <a:extLst>
              <a:ext uri="{FF2B5EF4-FFF2-40B4-BE49-F238E27FC236}">
                <a16:creationId xmlns:a16="http://schemas.microsoft.com/office/drawing/2014/main" id="{FA8ABB9A-2B63-4E74-A5EC-3700BD49ECB7}"/>
              </a:ext>
            </a:extLst>
          </p:cNvPr>
          <p:cNvSpPr/>
          <p:nvPr/>
        </p:nvSpPr>
        <p:spPr>
          <a:xfrm>
            <a:off x="495437" y="1690686"/>
            <a:ext cx="2005551" cy="9769475"/>
          </a:xfrm>
          <a:custGeom>
            <a:avLst/>
            <a:gdLst>
              <a:gd name="connsiteX0" fmla="*/ 1002775 w 2005551"/>
              <a:gd name="connsiteY0" fmla="*/ 0 h 9769475"/>
              <a:gd name="connsiteX1" fmla="*/ 2005551 w 2005551"/>
              <a:gd name="connsiteY1" fmla="*/ 4884738 h 9769475"/>
              <a:gd name="connsiteX2" fmla="*/ 1002776 w 2005551"/>
              <a:gd name="connsiteY2" fmla="*/ 4884738 h 9769475"/>
              <a:gd name="connsiteX3" fmla="*/ 1002775 w 2005551"/>
              <a:gd name="connsiteY3" fmla="*/ 0 h 9769475"/>
              <a:gd name="connsiteX0" fmla="*/ 1002775 w 2005551"/>
              <a:gd name="connsiteY0" fmla="*/ 0 h 9769475"/>
              <a:gd name="connsiteX1" fmla="*/ 2005551 w 2005551"/>
              <a:gd name="connsiteY1" fmla="*/ 4884738 h 9769475"/>
            </a:gdLst>
            <a:ahLst/>
            <a:cxnLst>
              <a:cxn ang="0">
                <a:pos x="connsiteX0" y="connsiteY0"/>
              </a:cxn>
              <a:cxn ang="0">
                <a:pos x="connsiteX1" y="connsiteY1"/>
              </a:cxn>
            </a:cxnLst>
            <a:rect l="l" t="t" r="r" b="b"/>
            <a:pathLst>
              <a:path w="2005551" h="9769475" stroke="0" extrusionOk="0">
                <a:moveTo>
                  <a:pt x="1002775" y="0"/>
                </a:moveTo>
                <a:cubicBezTo>
                  <a:pt x="1324251" y="9938"/>
                  <a:pt x="2308339" y="2484664"/>
                  <a:pt x="2005551" y="4884738"/>
                </a:cubicBezTo>
                <a:cubicBezTo>
                  <a:pt x="1663466" y="4811815"/>
                  <a:pt x="1228062" y="4910015"/>
                  <a:pt x="1002776" y="4884738"/>
                </a:cubicBezTo>
                <a:cubicBezTo>
                  <a:pt x="990101" y="3237370"/>
                  <a:pt x="1077862" y="1719032"/>
                  <a:pt x="1002775" y="0"/>
                </a:cubicBezTo>
                <a:close/>
              </a:path>
              <a:path w="2005551" h="9769475" fill="none" extrusionOk="0">
                <a:moveTo>
                  <a:pt x="1002775" y="0"/>
                </a:moveTo>
                <a:cubicBezTo>
                  <a:pt x="1987893" y="31829"/>
                  <a:pt x="2022819" y="2217175"/>
                  <a:pt x="2005551" y="4884738"/>
                </a:cubicBezTo>
              </a:path>
              <a:path w="2005551" h="9769475" fill="none" stroke="0" extrusionOk="0">
                <a:moveTo>
                  <a:pt x="1002775" y="0"/>
                </a:moveTo>
                <a:cubicBezTo>
                  <a:pt x="1644320" y="-326307"/>
                  <a:pt x="2069102" y="2305458"/>
                  <a:pt x="2005551" y="4884738"/>
                </a:cubicBezTo>
              </a:path>
            </a:pathLst>
          </a:custGeom>
          <a:ln w="28575">
            <a:extLst>
              <a:ext uri="{C807C97D-BFC1-408E-A445-0C87EB9F89A2}">
                <ask:lineSketchStyleProps xmlns:ask="http://schemas.microsoft.com/office/drawing/2018/sketchyshapes" sd="2650216993">
                  <a:prstGeom prst="arc">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9" name="Arc 58">
            <a:extLst>
              <a:ext uri="{FF2B5EF4-FFF2-40B4-BE49-F238E27FC236}">
                <a16:creationId xmlns:a16="http://schemas.microsoft.com/office/drawing/2014/main" id="{9EAF4EB8-FCFB-4F74-BF26-6119257F32CA}"/>
              </a:ext>
            </a:extLst>
          </p:cNvPr>
          <p:cNvSpPr/>
          <p:nvPr/>
        </p:nvSpPr>
        <p:spPr>
          <a:xfrm flipH="1">
            <a:off x="458648" y="1690685"/>
            <a:ext cx="2005551" cy="9769475"/>
          </a:xfrm>
          <a:custGeom>
            <a:avLst/>
            <a:gdLst>
              <a:gd name="connsiteX0" fmla="*/ 1002775 w 2005551"/>
              <a:gd name="connsiteY0" fmla="*/ 0 h 9769475"/>
              <a:gd name="connsiteX1" fmla="*/ 2005551 w 2005551"/>
              <a:gd name="connsiteY1" fmla="*/ 4884738 h 9769475"/>
              <a:gd name="connsiteX2" fmla="*/ 1002776 w 2005551"/>
              <a:gd name="connsiteY2" fmla="*/ 4884738 h 9769475"/>
              <a:gd name="connsiteX3" fmla="*/ 1002775 w 2005551"/>
              <a:gd name="connsiteY3" fmla="*/ 0 h 9769475"/>
              <a:gd name="connsiteX0" fmla="*/ 1002775 w 2005551"/>
              <a:gd name="connsiteY0" fmla="*/ 0 h 9769475"/>
              <a:gd name="connsiteX1" fmla="*/ 2005551 w 2005551"/>
              <a:gd name="connsiteY1" fmla="*/ 4884738 h 9769475"/>
            </a:gdLst>
            <a:ahLst/>
            <a:cxnLst>
              <a:cxn ang="0">
                <a:pos x="connsiteX0" y="connsiteY0"/>
              </a:cxn>
              <a:cxn ang="0">
                <a:pos x="connsiteX1" y="connsiteY1"/>
              </a:cxn>
            </a:cxnLst>
            <a:rect l="l" t="t" r="r" b="b"/>
            <a:pathLst>
              <a:path w="2005551" h="9769475" stroke="0" extrusionOk="0">
                <a:moveTo>
                  <a:pt x="1002775" y="0"/>
                </a:moveTo>
                <a:cubicBezTo>
                  <a:pt x="1324251" y="9938"/>
                  <a:pt x="2308339" y="2484664"/>
                  <a:pt x="2005551" y="4884738"/>
                </a:cubicBezTo>
                <a:cubicBezTo>
                  <a:pt x="1663466" y="4811815"/>
                  <a:pt x="1228062" y="4910015"/>
                  <a:pt x="1002776" y="4884738"/>
                </a:cubicBezTo>
                <a:cubicBezTo>
                  <a:pt x="990101" y="3237370"/>
                  <a:pt x="1077862" y="1719032"/>
                  <a:pt x="1002775" y="0"/>
                </a:cubicBezTo>
                <a:close/>
              </a:path>
              <a:path w="2005551" h="9769475" fill="none" extrusionOk="0">
                <a:moveTo>
                  <a:pt x="1002775" y="0"/>
                </a:moveTo>
                <a:cubicBezTo>
                  <a:pt x="1987893" y="31829"/>
                  <a:pt x="2022819" y="2217175"/>
                  <a:pt x="2005551" y="4884738"/>
                </a:cubicBezTo>
              </a:path>
              <a:path w="2005551" h="9769475" fill="none" stroke="0" extrusionOk="0">
                <a:moveTo>
                  <a:pt x="1002775" y="0"/>
                </a:moveTo>
                <a:cubicBezTo>
                  <a:pt x="1644320" y="-326307"/>
                  <a:pt x="2069102" y="2305458"/>
                  <a:pt x="2005551" y="4884738"/>
                </a:cubicBezTo>
              </a:path>
            </a:pathLst>
          </a:custGeom>
          <a:ln w="28575">
            <a:extLst>
              <a:ext uri="{C807C97D-BFC1-408E-A445-0C87EB9F89A2}">
                <ask:lineSketchStyleProps xmlns:ask="http://schemas.microsoft.com/office/drawing/2018/sketchyshapes" sd="2650216993">
                  <a:prstGeom prst="arc">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 name="Arc 59">
            <a:extLst>
              <a:ext uri="{FF2B5EF4-FFF2-40B4-BE49-F238E27FC236}">
                <a16:creationId xmlns:a16="http://schemas.microsoft.com/office/drawing/2014/main" id="{7D752115-6AAD-4FE4-BB07-D7AA0DCA6FA0}"/>
              </a:ext>
            </a:extLst>
          </p:cNvPr>
          <p:cNvSpPr/>
          <p:nvPr/>
        </p:nvSpPr>
        <p:spPr>
          <a:xfrm>
            <a:off x="3313560" y="1690685"/>
            <a:ext cx="2005551" cy="9769475"/>
          </a:xfrm>
          <a:custGeom>
            <a:avLst/>
            <a:gdLst>
              <a:gd name="connsiteX0" fmla="*/ 1002775 w 2005551"/>
              <a:gd name="connsiteY0" fmla="*/ 0 h 9769475"/>
              <a:gd name="connsiteX1" fmla="*/ 2005551 w 2005551"/>
              <a:gd name="connsiteY1" fmla="*/ 4884738 h 9769475"/>
              <a:gd name="connsiteX2" fmla="*/ 1002776 w 2005551"/>
              <a:gd name="connsiteY2" fmla="*/ 4884738 h 9769475"/>
              <a:gd name="connsiteX3" fmla="*/ 1002775 w 2005551"/>
              <a:gd name="connsiteY3" fmla="*/ 0 h 9769475"/>
              <a:gd name="connsiteX0" fmla="*/ 1002775 w 2005551"/>
              <a:gd name="connsiteY0" fmla="*/ 0 h 9769475"/>
              <a:gd name="connsiteX1" fmla="*/ 2005551 w 2005551"/>
              <a:gd name="connsiteY1" fmla="*/ 4884738 h 9769475"/>
            </a:gdLst>
            <a:ahLst/>
            <a:cxnLst>
              <a:cxn ang="0">
                <a:pos x="connsiteX0" y="connsiteY0"/>
              </a:cxn>
              <a:cxn ang="0">
                <a:pos x="connsiteX1" y="connsiteY1"/>
              </a:cxn>
            </a:cxnLst>
            <a:rect l="l" t="t" r="r" b="b"/>
            <a:pathLst>
              <a:path w="2005551" h="9769475" stroke="0" extrusionOk="0">
                <a:moveTo>
                  <a:pt x="1002775" y="0"/>
                </a:moveTo>
                <a:cubicBezTo>
                  <a:pt x="1324251" y="9938"/>
                  <a:pt x="2308339" y="2484664"/>
                  <a:pt x="2005551" y="4884738"/>
                </a:cubicBezTo>
                <a:cubicBezTo>
                  <a:pt x="1663466" y="4811815"/>
                  <a:pt x="1228062" y="4910015"/>
                  <a:pt x="1002776" y="4884738"/>
                </a:cubicBezTo>
                <a:cubicBezTo>
                  <a:pt x="990101" y="3237370"/>
                  <a:pt x="1077862" y="1719032"/>
                  <a:pt x="1002775" y="0"/>
                </a:cubicBezTo>
                <a:close/>
              </a:path>
              <a:path w="2005551" h="9769475" fill="none" extrusionOk="0">
                <a:moveTo>
                  <a:pt x="1002775" y="0"/>
                </a:moveTo>
                <a:cubicBezTo>
                  <a:pt x="1987893" y="31829"/>
                  <a:pt x="2022819" y="2217175"/>
                  <a:pt x="2005551" y="4884738"/>
                </a:cubicBezTo>
              </a:path>
              <a:path w="2005551" h="9769475" fill="none" stroke="0" extrusionOk="0">
                <a:moveTo>
                  <a:pt x="1002775" y="0"/>
                </a:moveTo>
                <a:cubicBezTo>
                  <a:pt x="1644320" y="-326307"/>
                  <a:pt x="2069102" y="2305458"/>
                  <a:pt x="2005551" y="4884738"/>
                </a:cubicBezTo>
              </a:path>
            </a:pathLst>
          </a:custGeom>
          <a:ln w="28575">
            <a:extLst>
              <a:ext uri="{C807C97D-BFC1-408E-A445-0C87EB9F89A2}">
                <ask:lineSketchStyleProps xmlns:ask="http://schemas.microsoft.com/office/drawing/2018/sketchyshapes" sd="2650216993">
                  <a:prstGeom prst="arc">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 name="Arc 60">
            <a:extLst>
              <a:ext uri="{FF2B5EF4-FFF2-40B4-BE49-F238E27FC236}">
                <a16:creationId xmlns:a16="http://schemas.microsoft.com/office/drawing/2014/main" id="{414C5559-67DB-417B-ACC7-026954D28CB1}"/>
              </a:ext>
            </a:extLst>
          </p:cNvPr>
          <p:cNvSpPr/>
          <p:nvPr/>
        </p:nvSpPr>
        <p:spPr>
          <a:xfrm flipH="1">
            <a:off x="3276771" y="1690684"/>
            <a:ext cx="2005551" cy="9769475"/>
          </a:xfrm>
          <a:custGeom>
            <a:avLst/>
            <a:gdLst>
              <a:gd name="connsiteX0" fmla="*/ 1002775 w 2005551"/>
              <a:gd name="connsiteY0" fmla="*/ 0 h 9769475"/>
              <a:gd name="connsiteX1" fmla="*/ 2005551 w 2005551"/>
              <a:gd name="connsiteY1" fmla="*/ 4884738 h 9769475"/>
              <a:gd name="connsiteX2" fmla="*/ 1002776 w 2005551"/>
              <a:gd name="connsiteY2" fmla="*/ 4884738 h 9769475"/>
              <a:gd name="connsiteX3" fmla="*/ 1002775 w 2005551"/>
              <a:gd name="connsiteY3" fmla="*/ 0 h 9769475"/>
              <a:gd name="connsiteX0" fmla="*/ 1002775 w 2005551"/>
              <a:gd name="connsiteY0" fmla="*/ 0 h 9769475"/>
              <a:gd name="connsiteX1" fmla="*/ 2005551 w 2005551"/>
              <a:gd name="connsiteY1" fmla="*/ 4884738 h 9769475"/>
            </a:gdLst>
            <a:ahLst/>
            <a:cxnLst>
              <a:cxn ang="0">
                <a:pos x="connsiteX0" y="connsiteY0"/>
              </a:cxn>
              <a:cxn ang="0">
                <a:pos x="connsiteX1" y="connsiteY1"/>
              </a:cxn>
            </a:cxnLst>
            <a:rect l="l" t="t" r="r" b="b"/>
            <a:pathLst>
              <a:path w="2005551" h="9769475" stroke="0" extrusionOk="0">
                <a:moveTo>
                  <a:pt x="1002775" y="0"/>
                </a:moveTo>
                <a:cubicBezTo>
                  <a:pt x="1324251" y="9938"/>
                  <a:pt x="2308339" y="2484664"/>
                  <a:pt x="2005551" y="4884738"/>
                </a:cubicBezTo>
                <a:cubicBezTo>
                  <a:pt x="1663466" y="4811815"/>
                  <a:pt x="1228062" y="4910015"/>
                  <a:pt x="1002776" y="4884738"/>
                </a:cubicBezTo>
                <a:cubicBezTo>
                  <a:pt x="990101" y="3237370"/>
                  <a:pt x="1077862" y="1719032"/>
                  <a:pt x="1002775" y="0"/>
                </a:cubicBezTo>
                <a:close/>
              </a:path>
              <a:path w="2005551" h="9769475" fill="none" extrusionOk="0">
                <a:moveTo>
                  <a:pt x="1002775" y="0"/>
                </a:moveTo>
                <a:cubicBezTo>
                  <a:pt x="1987893" y="31829"/>
                  <a:pt x="2022819" y="2217175"/>
                  <a:pt x="2005551" y="4884738"/>
                </a:cubicBezTo>
              </a:path>
              <a:path w="2005551" h="9769475" fill="none" stroke="0" extrusionOk="0">
                <a:moveTo>
                  <a:pt x="1002775" y="0"/>
                </a:moveTo>
                <a:cubicBezTo>
                  <a:pt x="1644320" y="-326307"/>
                  <a:pt x="2069102" y="2305458"/>
                  <a:pt x="2005551" y="4884738"/>
                </a:cubicBezTo>
              </a:path>
            </a:pathLst>
          </a:custGeom>
          <a:ln w="28575">
            <a:extLst>
              <a:ext uri="{C807C97D-BFC1-408E-A445-0C87EB9F89A2}">
                <ask:lineSketchStyleProps xmlns:ask="http://schemas.microsoft.com/office/drawing/2018/sketchyshapes" sd="2650216993">
                  <a:prstGeom prst="arc">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888613729"/>
      </p:ext>
    </p:extLst>
  </p:cSld>
  <p:clrMapOvr>
    <a:masterClrMapping/>
  </p:clrMapOvr>
</p:sld>
</file>

<file path=ppt/theme/theme1.xml><?xml version="1.0" encoding="utf-8"?>
<a:theme xmlns:a="http://schemas.openxmlformats.org/drawingml/2006/main" name="degre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gree2" id="{411E9D5B-E36E-4214-B691-6A4241F91BA7}" vid="{190BCCB6-F2C4-4D8A-90C0-2EE477782D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degree2</Template>
  <TotalTime>1210</TotalTime>
  <Words>3091</Words>
  <Application>Microsoft Office PowerPoint</Application>
  <PresentationFormat>Widescreen</PresentationFormat>
  <Paragraphs>478</Paragraphs>
  <Slides>50</Slides>
  <Notes>12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EuroStyle</vt:lpstr>
      <vt:lpstr>degree2</vt:lpstr>
      <vt:lpstr>PowerPoint Presentation</vt:lpstr>
      <vt:lpstr>Tuesday’s Agenda</vt:lpstr>
      <vt:lpstr>Writing better requirements</vt:lpstr>
      <vt:lpstr>Requirements Overview</vt:lpstr>
      <vt:lpstr>Requirements Overview</vt:lpstr>
      <vt:lpstr>Requirements Process</vt:lpstr>
      <vt:lpstr>Requirements Process</vt:lpstr>
      <vt:lpstr>Requirements Process</vt:lpstr>
      <vt:lpstr>Requirements Process – The Twin Peaks model</vt:lpstr>
      <vt:lpstr>Problems in R.E.</vt:lpstr>
      <vt:lpstr>Problems in R.E.</vt:lpstr>
      <vt:lpstr>Generic Process Model</vt:lpstr>
      <vt:lpstr>Generic Process Model</vt:lpstr>
      <vt:lpstr>Generic Process Model – an example</vt:lpstr>
      <vt:lpstr>The Requirements Engineering process</vt:lpstr>
      <vt:lpstr>Who is involved?</vt:lpstr>
      <vt:lpstr>How is the outcome of the RE process used?</vt:lpstr>
      <vt:lpstr>Requirements Process - elicitation</vt:lpstr>
      <vt:lpstr>Requirements Elicitation</vt:lpstr>
      <vt:lpstr>Requirements Elicitation - Surveys</vt:lpstr>
      <vt:lpstr>Requirements Elicitation</vt:lpstr>
      <vt:lpstr>Requirements Elicitation - Creativity</vt:lpstr>
      <vt:lpstr>Requirements Elicitation</vt:lpstr>
      <vt:lpstr>Requirements Process</vt:lpstr>
      <vt:lpstr>Requirements Process</vt:lpstr>
      <vt:lpstr>Requirements Process</vt:lpstr>
      <vt:lpstr>Requirements Process</vt:lpstr>
      <vt:lpstr>Requirements Process</vt:lpstr>
      <vt:lpstr>Agile requirements</vt:lpstr>
      <vt:lpstr>More information</vt:lpstr>
      <vt:lpstr>Writing better requirements</vt:lpstr>
      <vt:lpstr>Sources of secure programming practice</vt:lpstr>
      <vt:lpstr>Sources of good practice</vt:lpstr>
      <vt:lpstr>CyBOK</vt:lpstr>
      <vt:lpstr>SEI</vt:lpstr>
      <vt:lpstr>SEI – Vulnerabilities database</vt:lpstr>
      <vt:lpstr>SEI – Technical Papers</vt:lpstr>
      <vt:lpstr>SEI – Tools</vt:lpstr>
      <vt:lpstr>OWASP</vt:lpstr>
      <vt:lpstr>OWASP – the infamous TOP 10</vt:lpstr>
      <vt:lpstr>OWASP – Web Security Testing Guide</vt:lpstr>
      <vt:lpstr>OWASP – Cheat Sheets</vt:lpstr>
      <vt:lpstr>OWASP – Secure Coding Practices Guide</vt:lpstr>
      <vt:lpstr>OWASP – Dependency-Check</vt:lpstr>
      <vt:lpstr>OWASP – SAMM</vt:lpstr>
      <vt:lpstr>OWASP – Secure Coding Dojo</vt:lpstr>
      <vt:lpstr>OWASP – Join up</vt:lpstr>
      <vt:lpstr>CERT - Computer Emergency Response Team </vt:lpstr>
      <vt:lpstr>Microsoft Security Engineering</vt:lpstr>
      <vt:lpstr>Microsoft Security Engineering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Leonard Shand</dc:creator>
  <cp:lastModifiedBy>Mark Higgins</cp:lastModifiedBy>
  <cp:revision>14</cp:revision>
  <dcterms:created xsi:type="dcterms:W3CDTF">2021-01-18T11:18:24Z</dcterms:created>
  <dcterms:modified xsi:type="dcterms:W3CDTF">2021-11-08T21:59:34Z</dcterms:modified>
</cp:coreProperties>
</file>