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could remove the elif and use a more inclusive if clause like
if age == 21 or age == 18:
alternatively we could do this
if age in (18, 21):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Table order is also order of operator precedence
  * == &lt; &lt;= &gt; &gt;= have equal order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Created by Marp</dc:creator>
  <cp:lastModifiedBy>Created by Marp</cp:lastModifiedBy>
  <cp:revision>1</cp:revision>
  <dcterms:created xsi:type="dcterms:W3CDTF">2022-11-23T07:35:03Z</dcterms:created>
  <dcterms:modified xsi:type="dcterms:W3CDTF">2022-11-23T07:35:03Z</dcterms:modified>
</cp:coreProperties>
</file>